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7" r:id="rId2"/>
  </p:sldMasterIdLst>
  <p:notesMasterIdLst>
    <p:notesMasterId r:id="rId36"/>
  </p:notesMasterIdLst>
  <p:sldIdLst>
    <p:sldId id="3386" r:id="rId3"/>
    <p:sldId id="257" r:id="rId4"/>
    <p:sldId id="3387" r:id="rId5"/>
    <p:sldId id="263" r:id="rId6"/>
    <p:sldId id="3389" r:id="rId7"/>
    <p:sldId id="3388" r:id="rId8"/>
    <p:sldId id="3391" r:id="rId9"/>
    <p:sldId id="258" r:id="rId10"/>
    <p:sldId id="3392" r:id="rId11"/>
    <p:sldId id="3393" r:id="rId12"/>
    <p:sldId id="262" r:id="rId13"/>
    <p:sldId id="3394" r:id="rId14"/>
    <p:sldId id="264" r:id="rId15"/>
    <p:sldId id="265" r:id="rId16"/>
    <p:sldId id="266" r:id="rId17"/>
    <p:sldId id="267" r:id="rId18"/>
    <p:sldId id="268" r:id="rId19"/>
    <p:sldId id="269" r:id="rId20"/>
    <p:sldId id="3395" r:id="rId21"/>
    <p:sldId id="271" r:id="rId22"/>
    <p:sldId id="272" r:id="rId23"/>
    <p:sldId id="3396" r:id="rId24"/>
    <p:sldId id="273" r:id="rId25"/>
    <p:sldId id="275" r:id="rId26"/>
    <p:sldId id="276" r:id="rId27"/>
    <p:sldId id="277" r:id="rId28"/>
    <p:sldId id="3398" r:id="rId29"/>
    <p:sldId id="278" r:id="rId30"/>
    <p:sldId id="279" r:id="rId31"/>
    <p:sldId id="280" r:id="rId32"/>
    <p:sldId id="281" r:id="rId33"/>
    <p:sldId id="3397" r:id="rId34"/>
    <p:sldId id="282" r:id="rId35"/>
  </p:sldIdLst>
  <p:sldSz cx="12192000" cy="6858000"/>
  <p:notesSz cx="12192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0" autoAdjust="0"/>
    <p:restoredTop sz="95238" autoAdjust="0"/>
  </p:normalViewPr>
  <p:slideViewPr>
    <p:cSldViewPr>
      <p:cViewPr varScale="1">
        <p:scale>
          <a:sx n="79" d="100"/>
          <a:sy n="79" d="100"/>
        </p:scale>
        <p:origin x="634" y="6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Хавахон" userId="ba014f07e0d55165" providerId="LiveId" clId="{67119C91-33AA-4681-A32F-1766A07B1AE6}"/>
    <pc:docChg chg="undo redo custSel addSld delSld modSld">
      <pc:chgData name="Хавахон" userId="ba014f07e0d55165" providerId="LiveId" clId="{67119C91-33AA-4681-A32F-1766A07B1AE6}" dt="2023-05-09T06:41:18.084" v="1706" actId="2696"/>
      <pc:docMkLst>
        <pc:docMk/>
      </pc:docMkLst>
      <pc:sldChg chg="addSp delSp modSp mod">
        <pc:chgData name="Хавахон" userId="ba014f07e0d55165" providerId="LiveId" clId="{67119C91-33AA-4681-A32F-1766A07B1AE6}" dt="2023-05-05T07:20:40.674" v="531" actId="14100"/>
        <pc:sldMkLst>
          <pc:docMk/>
          <pc:sldMk cId="0" sldId="257"/>
        </pc:sldMkLst>
        <pc:spChg chg="mod">
          <ac:chgData name="Хавахон" userId="ba014f07e0d55165" providerId="LiveId" clId="{67119C91-33AA-4681-A32F-1766A07B1AE6}" dt="2023-05-05T07:20:30.832" v="527" actId="123"/>
          <ac:spMkLst>
            <pc:docMk/>
            <pc:sldMk cId="0" sldId="257"/>
            <ac:spMk id="6" creationId="{00000000-0000-0000-0000-000000000000}"/>
          </ac:spMkLst>
        </pc:spChg>
        <pc:spChg chg="del mod">
          <ac:chgData name="Хавахон" userId="ba014f07e0d55165" providerId="LiveId" clId="{67119C91-33AA-4681-A32F-1766A07B1AE6}" dt="2023-05-05T07:13:39.466" v="468"/>
          <ac:spMkLst>
            <pc:docMk/>
            <pc:sldMk cId="0" sldId="257"/>
            <ac:spMk id="7" creationId="{00000000-0000-0000-0000-000000000000}"/>
          </ac:spMkLst>
        </pc:spChg>
        <pc:spChg chg="del">
          <ac:chgData name="Хавахон" userId="ba014f07e0d55165" providerId="LiveId" clId="{67119C91-33AA-4681-A32F-1766A07B1AE6}" dt="2023-05-05T07:13:56.659" v="471" actId="21"/>
          <ac:spMkLst>
            <pc:docMk/>
            <pc:sldMk cId="0" sldId="257"/>
            <ac:spMk id="8" creationId="{00000000-0000-0000-0000-000000000000}"/>
          </ac:spMkLst>
        </pc:spChg>
        <pc:spChg chg="del mod">
          <ac:chgData name="Хавахон" userId="ba014f07e0d55165" providerId="LiveId" clId="{67119C91-33AA-4681-A32F-1766A07B1AE6}" dt="2023-05-05T07:19:49.914" v="518" actId="21"/>
          <ac:spMkLst>
            <pc:docMk/>
            <pc:sldMk cId="0" sldId="257"/>
            <ac:spMk id="9" creationId="{00000000-0000-0000-0000-000000000000}"/>
          </ac:spMkLst>
        </pc:spChg>
        <pc:spChg chg="mod">
          <ac:chgData name="Хавахон" userId="ba014f07e0d55165" providerId="LiveId" clId="{67119C91-33AA-4681-A32F-1766A07B1AE6}" dt="2023-05-05T07:20:33.011" v="528" actId="123"/>
          <ac:spMkLst>
            <pc:docMk/>
            <pc:sldMk cId="0" sldId="257"/>
            <ac:spMk id="12" creationId="{00000000-0000-0000-0000-000000000000}"/>
          </ac:spMkLst>
        </pc:spChg>
        <pc:spChg chg="mod">
          <ac:chgData name="Хавахон" userId="ba014f07e0d55165" providerId="LiveId" clId="{67119C91-33AA-4681-A32F-1766A07B1AE6}" dt="2023-05-05T07:20:40.674" v="531" actId="14100"/>
          <ac:spMkLst>
            <pc:docMk/>
            <pc:sldMk cId="0" sldId="257"/>
            <ac:spMk id="15" creationId="{00000000-0000-0000-0000-000000000000}"/>
          </ac:spMkLst>
        </pc:spChg>
        <pc:spChg chg="mod">
          <ac:chgData name="Хавахон" userId="ba014f07e0d55165" providerId="LiveId" clId="{67119C91-33AA-4681-A32F-1766A07B1AE6}" dt="2023-05-05T07:20:25.986" v="526" actId="1076"/>
          <ac:spMkLst>
            <pc:docMk/>
            <pc:sldMk cId="0" sldId="257"/>
            <ac:spMk id="17" creationId="{00000000-0000-0000-0000-000000000000}"/>
          </ac:spMkLst>
        </pc:spChg>
        <pc:spChg chg="mod">
          <ac:chgData name="Хавахон" userId="ba014f07e0d55165" providerId="LiveId" clId="{67119C91-33AA-4681-A32F-1766A07B1AE6}" dt="2023-05-05T07:20:37.976" v="530" actId="123"/>
          <ac:spMkLst>
            <pc:docMk/>
            <pc:sldMk cId="0" sldId="257"/>
            <ac:spMk id="18" creationId="{00000000-0000-0000-0000-000000000000}"/>
          </ac:spMkLst>
        </pc:spChg>
        <pc:spChg chg="add del mod">
          <ac:chgData name="Хавахон" userId="ba014f07e0d55165" providerId="LiveId" clId="{67119C91-33AA-4681-A32F-1766A07B1AE6}" dt="2023-05-05T07:14:16.762" v="478"/>
          <ac:spMkLst>
            <pc:docMk/>
            <pc:sldMk cId="0" sldId="257"/>
            <ac:spMk id="27" creationId="{D42EA510-26CC-4129-9112-AAF7B3EA10B4}"/>
          </ac:spMkLst>
        </pc:spChg>
        <pc:spChg chg="add del mod">
          <ac:chgData name="Хавахон" userId="ba014f07e0d55165" providerId="LiveId" clId="{67119C91-33AA-4681-A32F-1766A07B1AE6}" dt="2023-05-05T07:14:31.751" v="483"/>
          <ac:spMkLst>
            <pc:docMk/>
            <pc:sldMk cId="0" sldId="257"/>
            <ac:spMk id="28" creationId="{6A736B68-94FF-45BB-A0A0-CEA14D65A9F6}"/>
          </ac:spMkLst>
        </pc:spChg>
        <pc:spChg chg="add mod">
          <ac:chgData name="Хавахон" userId="ba014f07e0d55165" providerId="LiveId" clId="{67119C91-33AA-4681-A32F-1766A07B1AE6}" dt="2023-05-05T07:20:10.685" v="523" actId="20577"/>
          <ac:spMkLst>
            <pc:docMk/>
            <pc:sldMk cId="0" sldId="257"/>
            <ac:spMk id="29" creationId="{1C510A7B-7F1D-4781-846B-5939D00DD5E7}"/>
          </ac:spMkLst>
        </pc:spChg>
      </pc:sldChg>
      <pc:sldChg chg="modSp mod">
        <pc:chgData name="Хавахон" userId="ba014f07e0d55165" providerId="LiveId" clId="{67119C91-33AA-4681-A32F-1766A07B1AE6}" dt="2023-05-05T04:33:55.263" v="128" actId="255"/>
        <pc:sldMkLst>
          <pc:docMk/>
          <pc:sldMk cId="0" sldId="258"/>
        </pc:sldMkLst>
        <pc:spChg chg="mod">
          <ac:chgData name="Хавахон" userId="ba014f07e0d55165" providerId="LiveId" clId="{67119C91-33AA-4681-A32F-1766A07B1AE6}" dt="2023-05-05T04:33:46.962" v="126" actId="207"/>
          <ac:spMkLst>
            <pc:docMk/>
            <pc:sldMk cId="0" sldId="258"/>
            <ac:spMk id="16" creationId="{C5A9714C-AAD7-4ACE-AD20-CA877B97D56F}"/>
          </ac:spMkLst>
        </pc:spChg>
        <pc:spChg chg="mod">
          <ac:chgData name="Хавахон" userId="ba014f07e0d55165" providerId="LiveId" clId="{67119C91-33AA-4681-A32F-1766A07B1AE6}" dt="2023-05-05T04:33:55.263" v="128" actId="255"/>
          <ac:spMkLst>
            <pc:docMk/>
            <pc:sldMk cId="0" sldId="258"/>
            <ac:spMk id="20" creationId="{5A7A60F5-C3DF-4E76-86DC-870AB1051217}"/>
          </ac:spMkLst>
        </pc:spChg>
        <pc:picChg chg="mod">
          <ac:chgData name="Хавахон" userId="ba014f07e0d55165" providerId="LiveId" clId="{67119C91-33AA-4681-A32F-1766A07B1AE6}" dt="2023-05-05T04:33:37.546" v="125" actId="1076"/>
          <ac:picMkLst>
            <pc:docMk/>
            <pc:sldMk cId="0" sldId="258"/>
            <ac:picMk id="2" creationId="{167A6C6F-D49F-4513-870B-D95C272DEE2D}"/>
          </ac:picMkLst>
        </pc:picChg>
      </pc:sldChg>
      <pc:sldChg chg="delSp modSp mod">
        <pc:chgData name="Хавахон" userId="ba014f07e0d55165" providerId="LiveId" clId="{67119C91-33AA-4681-A32F-1766A07B1AE6}" dt="2023-05-07T08:52:08.151" v="1673" actId="20577"/>
        <pc:sldMkLst>
          <pc:docMk/>
          <pc:sldMk cId="0" sldId="262"/>
        </pc:sldMkLst>
        <pc:spChg chg="mod">
          <ac:chgData name="Хавахон" userId="ba014f07e0d55165" providerId="LiveId" clId="{67119C91-33AA-4681-A32F-1766A07B1AE6}" dt="2023-05-05T04:42:32.779" v="211" actId="1076"/>
          <ac:spMkLst>
            <pc:docMk/>
            <pc:sldMk cId="0" sldId="262"/>
            <ac:spMk id="3" creationId="{00000000-0000-0000-0000-000000000000}"/>
          </ac:spMkLst>
        </pc:spChg>
        <pc:spChg chg="mod">
          <ac:chgData name="Хавахон" userId="ba014f07e0d55165" providerId="LiveId" clId="{67119C91-33AA-4681-A32F-1766A07B1AE6}" dt="2023-05-05T04:43:01.672" v="219" actId="6549"/>
          <ac:spMkLst>
            <pc:docMk/>
            <pc:sldMk cId="0" sldId="262"/>
            <ac:spMk id="7" creationId="{00000000-0000-0000-0000-000000000000}"/>
          </ac:spMkLst>
        </pc:spChg>
        <pc:spChg chg="mod">
          <ac:chgData name="Хавахон" userId="ba014f07e0d55165" providerId="LiveId" clId="{67119C91-33AA-4681-A32F-1766A07B1AE6}" dt="2023-05-07T08:52:08.151" v="1673" actId="20577"/>
          <ac:spMkLst>
            <pc:docMk/>
            <pc:sldMk cId="0" sldId="262"/>
            <ac:spMk id="29" creationId="{8029361E-B2CB-458E-BA1C-607769CB565A}"/>
          </ac:spMkLst>
        </pc:spChg>
        <pc:grpChg chg="mod">
          <ac:chgData name="Хавахон" userId="ba014f07e0d55165" providerId="LiveId" clId="{67119C91-33AA-4681-A32F-1766A07B1AE6}" dt="2023-05-05T04:42:47.296" v="214" actId="1076"/>
          <ac:grpSpMkLst>
            <pc:docMk/>
            <pc:sldMk cId="0" sldId="262"/>
            <ac:grpSpMk id="13" creationId="{00000000-0000-0000-0000-000000000000}"/>
          </ac:grpSpMkLst>
        </pc:grpChg>
        <pc:grpChg chg="mod">
          <ac:chgData name="Хавахон" userId="ba014f07e0d55165" providerId="LiveId" clId="{67119C91-33AA-4681-A32F-1766A07B1AE6}" dt="2023-05-05T04:42:49.439" v="215" actId="1076"/>
          <ac:grpSpMkLst>
            <pc:docMk/>
            <pc:sldMk cId="0" sldId="262"/>
            <ac:grpSpMk id="17" creationId="{00000000-0000-0000-0000-000000000000}"/>
          </ac:grpSpMkLst>
        </pc:grpChg>
        <pc:grpChg chg="mod">
          <ac:chgData name="Хавахон" userId="ba014f07e0d55165" providerId="LiveId" clId="{67119C91-33AA-4681-A32F-1766A07B1AE6}" dt="2023-05-05T04:42:52.733" v="216" actId="1076"/>
          <ac:grpSpMkLst>
            <pc:docMk/>
            <pc:sldMk cId="0" sldId="262"/>
            <ac:grpSpMk id="21" creationId="{00000000-0000-0000-0000-000000000000}"/>
          </ac:grpSpMkLst>
        </pc:grpChg>
        <pc:grpChg chg="mod">
          <ac:chgData name="Хавахон" userId="ba014f07e0d55165" providerId="LiveId" clId="{67119C91-33AA-4681-A32F-1766A07B1AE6}" dt="2023-05-05T04:43:05.939" v="220" actId="1076"/>
          <ac:grpSpMkLst>
            <pc:docMk/>
            <pc:sldMk cId="0" sldId="262"/>
            <ac:grpSpMk id="25" creationId="{00000000-0000-0000-0000-000000000000}"/>
          </ac:grpSpMkLst>
        </pc:grpChg>
        <pc:picChg chg="del">
          <ac:chgData name="Хавахон" userId="ba014f07e0d55165" providerId="LiveId" clId="{67119C91-33AA-4681-A32F-1766A07B1AE6}" dt="2023-05-05T04:40:29.082" v="189" actId="21"/>
          <ac:picMkLst>
            <pc:docMk/>
            <pc:sldMk cId="0" sldId="262"/>
            <ac:picMk id="2" creationId="{00000000-0000-0000-0000-000000000000}"/>
          </ac:picMkLst>
        </pc:picChg>
        <pc:picChg chg="mod">
          <ac:chgData name="Хавахон" userId="ba014f07e0d55165" providerId="LiveId" clId="{67119C91-33AA-4681-A32F-1766A07B1AE6}" dt="2023-05-05T04:43:29.201" v="223" actId="1076"/>
          <ac:picMkLst>
            <pc:docMk/>
            <pc:sldMk cId="0" sldId="262"/>
            <ac:picMk id="12" creationId="{00000000-0000-0000-0000-000000000000}"/>
          </ac:picMkLst>
        </pc:picChg>
        <pc:picChg chg="mod">
          <ac:chgData name="Хавахон" userId="ba014f07e0d55165" providerId="LiveId" clId="{67119C91-33AA-4681-A32F-1766A07B1AE6}" dt="2023-05-05T04:43:31.991" v="224" actId="1076"/>
          <ac:picMkLst>
            <pc:docMk/>
            <pc:sldMk cId="0" sldId="262"/>
            <ac:picMk id="20" creationId="{00000000-0000-0000-0000-000000000000}"/>
          </ac:picMkLst>
        </pc:picChg>
      </pc:sldChg>
      <pc:sldChg chg="addSp delSp modSp mod">
        <pc:chgData name="Хавахон" userId="ba014f07e0d55165" providerId="LiveId" clId="{67119C91-33AA-4681-A32F-1766A07B1AE6}" dt="2023-05-05T04:23:56.420" v="53" actId="1076"/>
        <pc:sldMkLst>
          <pc:docMk/>
          <pc:sldMk cId="1448781063" sldId="263"/>
        </pc:sldMkLst>
        <pc:spChg chg="mod">
          <ac:chgData name="Хавахон" userId="ba014f07e0d55165" providerId="LiveId" clId="{67119C91-33AA-4681-A32F-1766A07B1AE6}" dt="2023-05-05T04:23:34.425" v="48" actId="1076"/>
          <ac:spMkLst>
            <pc:docMk/>
            <pc:sldMk cId="1448781063" sldId="263"/>
            <ac:spMk id="2" creationId="{00000000-0000-0000-0000-000000000000}"/>
          </ac:spMkLst>
        </pc:spChg>
        <pc:spChg chg="mod">
          <ac:chgData name="Хавахон" userId="ba014f07e0d55165" providerId="LiveId" clId="{67119C91-33AA-4681-A32F-1766A07B1AE6}" dt="2023-05-05T04:23:43.405" v="51" actId="1076"/>
          <ac:spMkLst>
            <pc:docMk/>
            <pc:sldMk cId="1448781063" sldId="263"/>
            <ac:spMk id="3" creationId="{00000000-0000-0000-0000-000000000000}"/>
          </ac:spMkLst>
        </pc:spChg>
        <pc:spChg chg="del mod">
          <ac:chgData name="Хавахон" userId="ba014f07e0d55165" providerId="LiveId" clId="{67119C91-33AA-4681-A32F-1766A07B1AE6}" dt="2023-05-05T04:21:15.294" v="18" actId="478"/>
          <ac:spMkLst>
            <pc:docMk/>
            <pc:sldMk cId="1448781063" sldId="263"/>
            <ac:spMk id="4" creationId="{00000000-0000-0000-0000-000000000000}"/>
          </ac:spMkLst>
        </pc:spChg>
        <pc:picChg chg="mod">
          <ac:chgData name="Хавахон" userId="ba014f07e0d55165" providerId="LiveId" clId="{67119C91-33AA-4681-A32F-1766A07B1AE6}" dt="2023-05-05T04:23:31.796" v="47" actId="1076"/>
          <ac:picMkLst>
            <pc:docMk/>
            <pc:sldMk cId="1448781063" sldId="263"/>
            <ac:picMk id="5" creationId="{A4132E2D-5938-4482-92C1-2B2A0848C577}"/>
          </ac:picMkLst>
        </pc:picChg>
        <pc:picChg chg="mod">
          <ac:chgData name="Хавахон" userId="ba014f07e0d55165" providerId="LiveId" clId="{67119C91-33AA-4681-A32F-1766A07B1AE6}" dt="2023-05-05T04:23:36.051" v="49" actId="1076"/>
          <ac:picMkLst>
            <pc:docMk/>
            <pc:sldMk cId="1448781063" sldId="263"/>
            <ac:picMk id="6" creationId="{E0B10DD1-0FF3-481E-843E-8662702ED2DD}"/>
          </ac:picMkLst>
        </pc:picChg>
        <pc:picChg chg="add mod">
          <ac:chgData name="Хавахон" userId="ba014f07e0d55165" providerId="LiveId" clId="{67119C91-33AA-4681-A32F-1766A07B1AE6}" dt="2023-05-05T04:23:56.420" v="53" actId="1076"/>
          <ac:picMkLst>
            <pc:docMk/>
            <pc:sldMk cId="1448781063" sldId="263"/>
            <ac:picMk id="9" creationId="{8C6FD453-F22E-4068-B0B9-989F4A0EE823}"/>
          </ac:picMkLst>
        </pc:picChg>
        <pc:cxnChg chg="add mod">
          <ac:chgData name="Хавахон" userId="ba014f07e0d55165" providerId="LiveId" clId="{67119C91-33AA-4681-A32F-1766A07B1AE6}" dt="2023-05-05T04:23:40.011" v="50" actId="1076"/>
          <ac:cxnSpMkLst>
            <pc:docMk/>
            <pc:sldMk cId="1448781063" sldId="263"/>
            <ac:cxnSpMk id="8" creationId="{A7EB7921-E93E-45E5-B4A1-01BF46DBB8E6}"/>
          </ac:cxnSpMkLst>
        </pc:cxnChg>
      </pc:sldChg>
      <pc:sldChg chg="modSp mod">
        <pc:chgData name="Хавахон" userId="ba014f07e0d55165" providerId="LiveId" clId="{67119C91-33AA-4681-A32F-1766A07B1AE6}" dt="2023-05-05T04:45:16.471" v="238" actId="20577"/>
        <pc:sldMkLst>
          <pc:docMk/>
          <pc:sldMk cId="0" sldId="264"/>
        </pc:sldMkLst>
        <pc:spChg chg="mod">
          <ac:chgData name="Хавахон" userId="ba014f07e0d55165" providerId="LiveId" clId="{67119C91-33AA-4681-A32F-1766A07B1AE6}" dt="2023-05-05T04:45:16.471" v="238" actId="20577"/>
          <ac:spMkLst>
            <pc:docMk/>
            <pc:sldMk cId="0" sldId="264"/>
            <ac:spMk id="8" creationId="{F0EE201C-3641-4F17-97C3-5387A91937B6}"/>
          </ac:spMkLst>
        </pc:spChg>
      </pc:sldChg>
      <pc:sldChg chg="modSp mod">
        <pc:chgData name="Хавахон" userId="ba014f07e0d55165" providerId="LiveId" clId="{67119C91-33AA-4681-A32F-1766A07B1AE6}" dt="2023-05-05T09:34:04.677" v="604" actId="1076"/>
        <pc:sldMkLst>
          <pc:docMk/>
          <pc:sldMk cId="0" sldId="265"/>
        </pc:sldMkLst>
        <pc:spChg chg="mod">
          <ac:chgData name="Хавахон" userId="ba014f07e0d55165" providerId="LiveId" clId="{67119C91-33AA-4681-A32F-1766A07B1AE6}" dt="2023-05-05T04:50:45.381" v="282" actId="6549"/>
          <ac:spMkLst>
            <pc:docMk/>
            <pc:sldMk cId="0" sldId="265"/>
            <ac:spMk id="2" creationId="{00000000-0000-0000-0000-000000000000}"/>
          </ac:spMkLst>
        </pc:spChg>
        <pc:spChg chg="mod">
          <ac:chgData name="Хавахон" userId="ba014f07e0d55165" providerId="LiveId" clId="{67119C91-33AA-4681-A32F-1766A07B1AE6}" dt="2023-05-05T04:50:14.155" v="280" actId="14100"/>
          <ac:spMkLst>
            <pc:docMk/>
            <pc:sldMk cId="0" sldId="265"/>
            <ac:spMk id="3" creationId="{00000000-0000-0000-0000-000000000000}"/>
          </ac:spMkLst>
        </pc:spChg>
        <pc:spChg chg="mod">
          <ac:chgData name="Хавахон" userId="ba014f07e0d55165" providerId="LiveId" clId="{67119C91-33AA-4681-A32F-1766A07B1AE6}" dt="2023-05-05T04:50:56.889" v="284" actId="14100"/>
          <ac:spMkLst>
            <pc:docMk/>
            <pc:sldMk cId="0" sldId="265"/>
            <ac:spMk id="4" creationId="{00000000-0000-0000-0000-000000000000}"/>
          </ac:spMkLst>
        </pc:spChg>
        <pc:spChg chg="mod">
          <ac:chgData name="Хавахон" userId="ba014f07e0d55165" providerId="LiveId" clId="{67119C91-33AA-4681-A32F-1766A07B1AE6}" dt="2023-05-05T04:49:09.043" v="270" actId="1076"/>
          <ac:spMkLst>
            <pc:docMk/>
            <pc:sldMk cId="0" sldId="265"/>
            <ac:spMk id="5" creationId="{00000000-0000-0000-0000-000000000000}"/>
          </ac:spMkLst>
        </pc:spChg>
        <pc:spChg chg="mod">
          <ac:chgData name="Хавахон" userId="ba014f07e0d55165" providerId="LiveId" clId="{67119C91-33AA-4681-A32F-1766A07B1AE6}" dt="2023-05-05T04:49:01.129" v="268" actId="1076"/>
          <ac:spMkLst>
            <pc:docMk/>
            <pc:sldMk cId="0" sldId="265"/>
            <ac:spMk id="6" creationId="{00000000-0000-0000-0000-000000000000}"/>
          </ac:spMkLst>
        </pc:spChg>
        <pc:spChg chg="mod">
          <ac:chgData name="Хавахон" userId="ba014f07e0d55165" providerId="LiveId" clId="{67119C91-33AA-4681-A32F-1766A07B1AE6}" dt="2023-05-05T04:49:17.953" v="273" actId="1076"/>
          <ac:spMkLst>
            <pc:docMk/>
            <pc:sldMk cId="0" sldId="265"/>
            <ac:spMk id="13" creationId="{06E18A5B-BF61-4D7D-92CC-0757840906A6}"/>
          </ac:spMkLst>
        </pc:spChg>
        <pc:spChg chg="mod">
          <ac:chgData name="Хавахон" userId="ba014f07e0d55165" providerId="LiveId" clId="{67119C91-33AA-4681-A32F-1766A07B1AE6}" dt="2023-05-05T04:50:52.904" v="283" actId="14100"/>
          <ac:spMkLst>
            <pc:docMk/>
            <pc:sldMk cId="0" sldId="265"/>
            <ac:spMk id="14" creationId="{E684D1AA-4D2B-421A-8385-2478EB9F9451}"/>
          </ac:spMkLst>
        </pc:spChg>
        <pc:spChg chg="mod">
          <ac:chgData name="Хавахон" userId="ba014f07e0d55165" providerId="LiveId" clId="{67119C91-33AA-4681-A32F-1766A07B1AE6}" dt="2023-05-05T04:48:28.373" v="262" actId="1076"/>
          <ac:spMkLst>
            <pc:docMk/>
            <pc:sldMk cId="0" sldId="265"/>
            <ac:spMk id="15" creationId="{1D8C05C7-0DFB-4764-8F0E-B380AFE62342}"/>
          </ac:spMkLst>
        </pc:spChg>
        <pc:grpChg chg="mod">
          <ac:chgData name="Хавахон" userId="ba014f07e0d55165" providerId="LiveId" clId="{67119C91-33AA-4681-A32F-1766A07B1AE6}" dt="2023-05-05T04:49:03.921" v="269" actId="1076"/>
          <ac:grpSpMkLst>
            <pc:docMk/>
            <pc:sldMk cId="0" sldId="265"/>
            <ac:grpSpMk id="8" creationId="{00000000-0000-0000-0000-000000000000}"/>
          </ac:grpSpMkLst>
        </pc:grpChg>
        <pc:picChg chg="mod">
          <ac:chgData name="Хавахон" userId="ba014f07e0d55165" providerId="LiveId" clId="{67119C91-33AA-4681-A32F-1766A07B1AE6}" dt="2023-05-05T09:34:04.677" v="604" actId="1076"/>
          <ac:picMkLst>
            <pc:docMk/>
            <pc:sldMk cId="0" sldId="265"/>
            <ac:picMk id="7" creationId="{00000000-0000-0000-0000-000000000000}"/>
          </ac:picMkLst>
        </pc:picChg>
      </pc:sldChg>
      <pc:sldChg chg="modSp mod">
        <pc:chgData name="Хавахон" userId="ba014f07e0d55165" providerId="LiveId" clId="{67119C91-33AA-4681-A32F-1766A07B1AE6}" dt="2023-05-05T04:51:45.100" v="294" actId="6549"/>
        <pc:sldMkLst>
          <pc:docMk/>
          <pc:sldMk cId="0" sldId="266"/>
        </pc:sldMkLst>
        <pc:spChg chg="mod">
          <ac:chgData name="Хавахон" userId="ba014f07e0d55165" providerId="LiveId" clId="{67119C91-33AA-4681-A32F-1766A07B1AE6}" dt="2023-05-05T04:51:45.100" v="294" actId="6549"/>
          <ac:spMkLst>
            <pc:docMk/>
            <pc:sldMk cId="0" sldId="266"/>
            <ac:spMk id="6" creationId="{308E5D96-CB78-45C1-96CA-2E2F9BFE075E}"/>
          </ac:spMkLst>
        </pc:spChg>
      </pc:sldChg>
      <pc:sldChg chg="modSp mod">
        <pc:chgData name="Хавахон" userId="ba014f07e0d55165" providerId="LiveId" clId="{67119C91-33AA-4681-A32F-1766A07B1AE6}" dt="2023-05-05T04:52:33.295" v="306" actId="1076"/>
        <pc:sldMkLst>
          <pc:docMk/>
          <pc:sldMk cId="0" sldId="267"/>
        </pc:sldMkLst>
        <pc:spChg chg="mod">
          <ac:chgData name="Хавахон" userId="ba014f07e0d55165" providerId="LiveId" clId="{67119C91-33AA-4681-A32F-1766A07B1AE6}" dt="2023-05-05T04:52:33.295" v="306" actId="1076"/>
          <ac:spMkLst>
            <pc:docMk/>
            <pc:sldMk cId="0" sldId="267"/>
            <ac:spMk id="6" creationId="{449302DA-3594-41D0-990E-CD6FD7504FD4}"/>
          </ac:spMkLst>
        </pc:spChg>
      </pc:sldChg>
      <pc:sldChg chg="modSp mod">
        <pc:chgData name="Хавахон" userId="ba014f07e0d55165" providerId="LiveId" clId="{67119C91-33AA-4681-A32F-1766A07B1AE6}" dt="2023-05-05T04:55:00.599" v="324" actId="1076"/>
        <pc:sldMkLst>
          <pc:docMk/>
          <pc:sldMk cId="0" sldId="268"/>
        </pc:sldMkLst>
        <pc:spChg chg="mod">
          <ac:chgData name="Хавахон" userId="ba014f07e0d55165" providerId="LiveId" clId="{67119C91-33AA-4681-A32F-1766A07B1AE6}" dt="2023-05-05T04:55:00.599" v="324" actId="1076"/>
          <ac:spMkLst>
            <pc:docMk/>
            <pc:sldMk cId="0" sldId="268"/>
            <ac:spMk id="2" creationId="{00000000-0000-0000-0000-000000000000}"/>
          </ac:spMkLst>
        </pc:spChg>
        <pc:spChg chg="mod">
          <ac:chgData name="Хавахон" userId="ba014f07e0d55165" providerId="LiveId" clId="{67119C91-33AA-4681-A32F-1766A07B1AE6}" dt="2023-05-05T04:54:29.519" v="317" actId="1076"/>
          <ac:spMkLst>
            <pc:docMk/>
            <pc:sldMk cId="0" sldId="268"/>
            <ac:spMk id="28" creationId="{DEDA25D9-6608-441B-98B7-2FEDBE2D9D1E}"/>
          </ac:spMkLst>
        </pc:spChg>
        <pc:grpChg chg="mod">
          <ac:chgData name="Хавахон" userId="ba014f07e0d55165" providerId="LiveId" clId="{67119C91-33AA-4681-A32F-1766A07B1AE6}" dt="2023-05-05T04:54:55.579" v="323" actId="1076"/>
          <ac:grpSpMkLst>
            <pc:docMk/>
            <pc:sldMk cId="0" sldId="268"/>
            <ac:grpSpMk id="3" creationId="{00000000-0000-0000-0000-000000000000}"/>
          </ac:grpSpMkLst>
        </pc:grpChg>
      </pc:sldChg>
      <pc:sldChg chg="addSp delSp modSp mod">
        <pc:chgData name="Хавахон" userId="ba014f07e0d55165" providerId="LiveId" clId="{67119C91-33AA-4681-A32F-1766A07B1AE6}" dt="2023-05-05T04:56:26.339" v="339" actId="1076"/>
        <pc:sldMkLst>
          <pc:docMk/>
          <pc:sldMk cId="0" sldId="269"/>
        </pc:sldMkLst>
        <pc:spChg chg="mod">
          <ac:chgData name="Хавахон" userId="ba014f07e0d55165" providerId="LiveId" clId="{67119C91-33AA-4681-A32F-1766A07B1AE6}" dt="2023-05-05T04:56:26.339" v="339" actId="1076"/>
          <ac:spMkLst>
            <pc:docMk/>
            <pc:sldMk cId="0" sldId="269"/>
            <ac:spMk id="2" creationId="{00000000-0000-0000-0000-000000000000}"/>
          </ac:spMkLst>
        </pc:spChg>
        <pc:spChg chg="add del mod">
          <ac:chgData name="Хавахон" userId="ba014f07e0d55165" providerId="LiveId" clId="{67119C91-33AA-4681-A32F-1766A07B1AE6}" dt="2023-05-05T04:55:17.984" v="329"/>
          <ac:spMkLst>
            <pc:docMk/>
            <pc:sldMk cId="0" sldId="269"/>
            <ac:spMk id="3" creationId="{80E85771-CEDB-4E7B-B5C4-F642DA110594}"/>
          </ac:spMkLst>
        </pc:spChg>
        <pc:spChg chg="mod">
          <ac:chgData name="Хавахон" userId="ba014f07e0d55165" providerId="LiveId" clId="{67119C91-33AA-4681-A32F-1766A07B1AE6}" dt="2023-05-05T04:55:43.903" v="336" actId="1076"/>
          <ac:spMkLst>
            <pc:docMk/>
            <pc:sldMk cId="0" sldId="269"/>
            <ac:spMk id="5" creationId="{00000000-0000-0000-0000-000000000000}"/>
          </ac:spMkLst>
        </pc:spChg>
        <pc:spChg chg="mod">
          <ac:chgData name="Хавахон" userId="ba014f07e0d55165" providerId="LiveId" clId="{67119C91-33AA-4681-A32F-1766A07B1AE6}" dt="2023-05-05T04:56:10.525" v="337" actId="1076"/>
          <ac:spMkLst>
            <pc:docMk/>
            <pc:sldMk cId="0" sldId="269"/>
            <ac:spMk id="11" creationId="{11CB8A27-CFBF-45F1-8C93-2AF3439F4DF8}"/>
          </ac:spMkLst>
        </pc:spChg>
        <pc:spChg chg="mod">
          <ac:chgData name="Хавахон" userId="ba014f07e0d55165" providerId="LiveId" clId="{67119C91-33AA-4681-A32F-1766A07B1AE6}" dt="2023-05-05T04:56:17.723" v="338" actId="1076"/>
          <ac:spMkLst>
            <pc:docMk/>
            <pc:sldMk cId="0" sldId="269"/>
            <ac:spMk id="16" creationId="{F24384BB-6028-4E54-AB02-2AC4C7091A18}"/>
          </ac:spMkLst>
        </pc:spChg>
      </pc:sldChg>
      <pc:sldChg chg="modSp mod">
        <pc:chgData name="Хавахон" userId="ba014f07e0d55165" providerId="LiveId" clId="{67119C91-33AA-4681-A32F-1766A07B1AE6}" dt="2023-05-05T07:26:40.825" v="581" actId="207"/>
        <pc:sldMkLst>
          <pc:docMk/>
          <pc:sldMk cId="0" sldId="271"/>
        </pc:sldMkLst>
        <pc:spChg chg="mod">
          <ac:chgData name="Хавахон" userId="ba014f07e0d55165" providerId="LiveId" clId="{67119C91-33AA-4681-A32F-1766A07B1AE6}" dt="2023-05-05T07:25:20.620" v="567" actId="14100"/>
          <ac:spMkLst>
            <pc:docMk/>
            <pc:sldMk cId="0" sldId="271"/>
            <ac:spMk id="2" creationId="{00000000-0000-0000-0000-000000000000}"/>
          </ac:spMkLst>
        </pc:spChg>
        <pc:spChg chg="mod">
          <ac:chgData name="Хавахон" userId="ba014f07e0d55165" providerId="LiveId" clId="{67119C91-33AA-4681-A32F-1766A07B1AE6}" dt="2023-05-05T07:26:31.956" v="580" actId="207"/>
          <ac:spMkLst>
            <pc:docMk/>
            <pc:sldMk cId="0" sldId="271"/>
            <ac:spMk id="3" creationId="{00000000-0000-0000-0000-000000000000}"/>
          </ac:spMkLst>
        </pc:spChg>
        <pc:spChg chg="mod">
          <ac:chgData name="Хавахон" userId="ba014f07e0d55165" providerId="LiveId" clId="{67119C91-33AA-4681-A32F-1766A07B1AE6}" dt="2023-05-05T07:26:20.535" v="579" actId="207"/>
          <ac:spMkLst>
            <pc:docMk/>
            <pc:sldMk cId="0" sldId="271"/>
            <ac:spMk id="12" creationId="{80D2E675-E81C-4D27-B690-ACF1D488BA95}"/>
          </ac:spMkLst>
        </pc:spChg>
        <pc:spChg chg="mod">
          <ac:chgData name="Хавахон" userId="ba014f07e0d55165" providerId="LiveId" clId="{67119C91-33AA-4681-A32F-1766A07B1AE6}" dt="2023-05-05T07:26:40.825" v="581" actId="207"/>
          <ac:spMkLst>
            <pc:docMk/>
            <pc:sldMk cId="0" sldId="271"/>
            <ac:spMk id="13" creationId="{64BB58D1-8BEB-4BFE-AFE6-BCC27FF6CA5B}"/>
          </ac:spMkLst>
        </pc:spChg>
        <pc:picChg chg="mod">
          <ac:chgData name="Хавахон" userId="ba014f07e0d55165" providerId="LiveId" clId="{67119C91-33AA-4681-A32F-1766A07B1AE6}" dt="2023-05-05T07:25:17.934" v="566" actId="1076"/>
          <ac:picMkLst>
            <pc:docMk/>
            <pc:sldMk cId="0" sldId="271"/>
            <ac:picMk id="7" creationId="{00000000-0000-0000-0000-000000000000}"/>
          </ac:picMkLst>
        </pc:picChg>
      </pc:sldChg>
      <pc:sldChg chg="modSp mod">
        <pc:chgData name="Хавахон" userId="ba014f07e0d55165" providerId="LiveId" clId="{67119C91-33AA-4681-A32F-1766A07B1AE6}" dt="2023-05-05T07:28:54.624" v="595" actId="20577"/>
        <pc:sldMkLst>
          <pc:docMk/>
          <pc:sldMk cId="0" sldId="272"/>
        </pc:sldMkLst>
        <pc:spChg chg="mod">
          <ac:chgData name="Хавахон" userId="ba014f07e0d55165" providerId="LiveId" clId="{67119C91-33AA-4681-A32F-1766A07B1AE6}" dt="2023-05-05T07:28:07.526" v="590" actId="1076"/>
          <ac:spMkLst>
            <pc:docMk/>
            <pc:sldMk cId="0" sldId="272"/>
            <ac:spMk id="4" creationId="{BBE4CC38-3CCC-4919-A0B6-4997CB219AE6}"/>
          </ac:spMkLst>
        </pc:spChg>
        <pc:spChg chg="mod">
          <ac:chgData name="Хавахон" userId="ba014f07e0d55165" providerId="LiveId" clId="{67119C91-33AA-4681-A32F-1766A07B1AE6}" dt="2023-05-05T07:28:04.620" v="589" actId="1076"/>
          <ac:spMkLst>
            <pc:docMk/>
            <pc:sldMk cId="0" sldId="272"/>
            <ac:spMk id="12" creationId="{E0344F10-A5DB-482F-AE94-621BA439E40F}"/>
          </ac:spMkLst>
        </pc:spChg>
        <pc:spChg chg="mod">
          <ac:chgData name="Хавахон" userId="ba014f07e0d55165" providerId="LiveId" clId="{67119C91-33AA-4681-A32F-1766A07B1AE6}" dt="2023-05-05T07:28:54.624" v="595" actId="20577"/>
          <ac:spMkLst>
            <pc:docMk/>
            <pc:sldMk cId="0" sldId="272"/>
            <ac:spMk id="13" creationId="{69C2DFAA-3F81-4746-A330-4203B9DBA5AD}"/>
          </ac:spMkLst>
        </pc:spChg>
        <pc:spChg chg="mod">
          <ac:chgData name="Хавахон" userId="ba014f07e0d55165" providerId="LiveId" clId="{67119C91-33AA-4681-A32F-1766A07B1AE6}" dt="2023-05-05T07:28:30.550" v="592" actId="255"/>
          <ac:spMkLst>
            <pc:docMk/>
            <pc:sldMk cId="0" sldId="272"/>
            <ac:spMk id="14" creationId="{00000000-0000-0000-0000-000000000000}"/>
          </ac:spMkLst>
        </pc:spChg>
        <pc:spChg chg="mod">
          <ac:chgData name="Хавахон" userId="ba014f07e0d55165" providerId="LiveId" clId="{67119C91-33AA-4681-A32F-1766A07B1AE6}" dt="2023-05-05T07:27:28.862" v="584" actId="14100"/>
          <ac:spMkLst>
            <pc:docMk/>
            <pc:sldMk cId="0" sldId="272"/>
            <ac:spMk id="15" creationId="{429677F1-21C7-4362-9579-9C937680C220}"/>
          </ac:spMkLst>
        </pc:spChg>
        <pc:spChg chg="mod">
          <ac:chgData name="Хавахон" userId="ba014f07e0d55165" providerId="LiveId" clId="{67119C91-33AA-4681-A32F-1766A07B1AE6}" dt="2023-05-05T07:28:10.101" v="591" actId="1076"/>
          <ac:spMkLst>
            <pc:docMk/>
            <pc:sldMk cId="0" sldId="272"/>
            <ac:spMk id="17" creationId="{2F4A11B4-E95F-4DF2-B7B5-0DA38940734C}"/>
          </ac:spMkLst>
        </pc:spChg>
        <pc:spChg chg="mod">
          <ac:chgData name="Хавахон" userId="ba014f07e0d55165" providerId="LiveId" clId="{67119C91-33AA-4681-A32F-1766A07B1AE6}" dt="2023-05-05T07:28:47.074" v="593" actId="113"/>
          <ac:spMkLst>
            <pc:docMk/>
            <pc:sldMk cId="0" sldId="272"/>
            <ac:spMk id="18" creationId="{6678694C-DE95-4777-B0FC-0907DF4027B8}"/>
          </ac:spMkLst>
        </pc:spChg>
        <pc:spChg chg="mod">
          <ac:chgData name="Хавахон" userId="ba014f07e0d55165" providerId="LiveId" clId="{67119C91-33AA-4681-A32F-1766A07B1AE6}" dt="2023-05-05T07:27:59.720" v="588" actId="1076"/>
          <ac:spMkLst>
            <pc:docMk/>
            <pc:sldMk cId="0" sldId="272"/>
            <ac:spMk id="19" creationId="{06C0AB53-5043-4EA2-8541-05D8F517386F}"/>
          </ac:spMkLst>
        </pc:spChg>
        <pc:picChg chg="mod">
          <ac:chgData name="Хавахон" userId="ba014f07e0d55165" providerId="LiveId" clId="{67119C91-33AA-4681-A32F-1766A07B1AE6}" dt="2023-05-05T07:27:18.555" v="582" actId="1076"/>
          <ac:picMkLst>
            <pc:docMk/>
            <pc:sldMk cId="0" sldId="272"/>
            <ac:picMk id="20" creationId="{B9136762-C7F5-40A5-A2D5-2494AC68EC1A}"/>
          </ac:picMkLst>
        </pc:picChg>
      </pc:sldChg>
      <pc:sldChg chg="addSp delSp modSp mod">
        <pc:chgData name="Хавахон" userId="ba014f07e0d55165" providerId="LiveId" clId="{67119C91-33AA-4681-A32F-1766A07B1AE6}" dt="2023-05-05T12:34:08.354" v="1127" actId="1076"/>
        <pc:sldMkLst>
          <pc:docMk/>
          <pc:sldMk cId="0" sldId="273"/>
        </pc:sldMkLst>
        <pc:spChg chg="add del mod">
          <ac:chgData name="Хавахон" userId="ba014f07e0d55165" providerId="LiveId" clId="{67119C91-33AA-4681-A32F-1766A07B1AE6}" dt="2023-05-05T12:32:02.844" v="1046" actId="21"/>
          <ac:spMkLst>
            <pc:docMk/>
            <pc:sldMk cId="0" sldId="273"/>
            <ac:spMk id="2" creationId="{D7D89241-AA1A-4C45-9469-AD34F34BCA93}"/>
          </ac:spMkLst>
        </pc:spChg>
        <pc:spChg chg="mod">
          <ac:chgData name="Хавахон" userId="ba014f07e0d55165" providerId="LiveId" clId="{67119C91-33AA-4681-A32F-1766A07B1AE6}" dt="2023-05-05T12:33:03.914" v="1061" actId="1076"/>
          <ac:spMkLst>
            <pc:docMk/>
            <pc:sldMk cId="0" sldId="273"/>
            <ac:spMk id="3" creationId="{00000000-0000-0000-0000-000000000000}"/>
          </ac:spMkLst>
        </pc:spChg>
        <pc:spChg chg="mod">
          <ac:chgData name="Хавахон" userId="ba014f07e0d55165" providerId="LiveId" clId="{67119C91-33AA-4681-A32F-1766A07B1AE6}" dt="2023-05-05T12:34:04.061" v="1126" actId="1076"/>
          <ac:spMkLst>
            <pc:docMk/>
            <pc:sldMk cId="0" sldId="273"/>
            <ac:spMk id="4" creationId="{00000000-0000-0000-0000-000000000000}"/>
          </ac:spMkLst>
        </pc:spChg>
        <pc:spChg chg="mod">
          <ac:chgData name="Хавахон" userId="ba014f07e0d55165" providerId="LiveId" clId="{67119C91-33AA-4681-A32F-1766A07B1AE6}" dt="2023-05-05T10:10:55.220" v="905" actId="1076"/>
          <ac:spMkLst>
            <pc:docMk/>
            <pc:sldMk cId="0" sldId="273"/>
            <ac:spMk id="5" creationId="{00000000-0000-0000-0000-000000000000}"/>
          </ac:spMkLst>
        </pc:spChg>
        <pc:spChg chg="add mod">
          <ac:chgData name="Хавахон" userId="ba014f07e0d55165" providerId="LiveId" clId="{67119C91-33AA-4681-A32F-1766A07B1AE6}" dt="2023-05-05T12:32:09.688" v="1049" actId="1076"/>
          <ac:spMkLst>
            <pc:docMk/>
            <pc:sldMk cId="0" sldId="273"/>
            <ac:spMk id="19" creationId="{ADD0B169-5478-47BF-AA07-1A22C73FE84A}"/>
          </ac:spMkLst>
        </pc:spChg>
        <pc:spChg chg="add mod">
          <ac:chgData name="Хавахон" userId="ba014f07e0d55165" providerId="LiveId" clId="{67119C91-33AA-4681-A32F-1766A07B1AE6}" dt="2023-05-05T12:34:08.354" v="1127" actId="1076"/>
          <ac:spMkLst>
            <pc:docMk/>
            <pc:sldMk cId="0" sldId="273"/>
            <ac:spMk id="20" creationId="{A602D0D2-CC6A-4138-962C-9E6A9CC79518}"/>
          </ac:spMkLst>
        </pc:spChg>
        <pc:picChg chg="mod">
          <ac:chgData name="Хавахон" userId="ba014f07e0d55165" providerId="LiveId" clId="{67119C91-33AA-4681-A32F-1766A07B1AE6}" dt="2023-05-05T12:33:24.580" v="1062" actId="1076"/>
          <ac:picMkLst>
            <pc:docMk/>
            <pc:sldMk cId="0" sldId="273"/>
            <ac:picMk id="6" creationId="{00000000-0000-0000-0000-000000000000}"/>
          </ac:picMkLst>
        </pc:picChg>
        <pc:cxnChg chg="add del mod">
          <ac:chgData name="Хавахон" userId="ba014f07e0d55165" providerId="LiveId" clId="{67119C91-33AA-4681-A32F-1766A07B1AE6}" dt="2023-05-05T10:18:41.765" v="984" actId="478"/>
          <ac:cxnSpMkLst>
            <pc:docMk/>
            <pc:sldMk cId="0" sldId="273"/>
            <ac:cxnSpMk id="10" creationId="{4E97E873-16C5-4092-92ED-6ECFA233C0A6}"/>
          </ac:cxnSpMkLst>
        </pc:cxnChg>
        <pc:cxnChg chg="add del mod">
          <ac:chgData name="Хавахон" userId="ba014f07e0d55165" providerId="LiveId" clId="{67119C91-33AA-4681-A32F-1766A07B1AE6}" dt="2023-05-05T10:19:07.401" v="988" actId="478"/>
          <ac:cxnSpMkLst>
            <pc:docMk/>
            <pc:sldMk cId="0" sldId="273"/>
            <ac:cxnSpMk id="12" creationId="{AA2579D0-D7AB-48F1-BB9F-4896F3AEB270}"/>
          </ac:cxnSpMkLst>
        </pc:cxnChg>
        <pc:cxnChg chg="add mod">
          <ac:chgData name="Хавахон" userId="ba014f07e0d55165" providerId="LiveId" clId="{67119C91-33AA-4681-A32F-1766A07B1AE6}" dt="2023-05-05T10:19:35.058" v="990" actId="13822"/>
          <ac:cxnSpMkLst>
            <pc:docMk/>
            <pc:sldMk cId="0" sldId="273"/>
            <ac:cxnSpMk id="16" creationId="{291C43F7-4478-4D77-A35C-21964B25425B}"/>
          </ac:cxnSpMkLst>
        </pc:cxnChg>
        <pc:cxnChg chg="add mod">
          <ac:chgData name="Хавахон" userId="ba014f07e0d55165" providerId="LiveId" clId="{67119C91-33AA-4681-A32F-1766A07B1AE6}" dt="2023-05-05T12:32:11.658" v="1050" actId="1076"/>
          <ac:cxnSpMkLst>
            <pc:docMk/>
            <pc:sldMk cId="0" sldId="273"/>
            <ac:cxnSpMk id="18" creationId="{65A8DCB5-583B-47D7-8071-B5D9CF456B30}"/>
          </ac:cxnSpMkLst>
        </pc:cxnChg>
      </pc:sldChg>
      <pc:sldChg chg="modSp mod">
        <pc:chgData name="Хавахон" userId="ba014f07e0d55165" providerId="LiveId" clId="{67119C91-33AA-4681-A32F-1766A07B1AE6}" dt="2023-05-05T10:37:02.842" v="1014" actId="20577"/>
        <pc:sldMkLst>
          <pc:docMk/>
          <pc:sldMk cId="0" sldId="275"/>
        </pc:sldMkLst>
        <pc:spChg chg="mod">
          <ac:chgData name="Хавахон" userId="ba014f07e0d55165" providerId="LiveId" clId="{67119C91-33AA-4681-A32F-1766A07B1AE6}" dt="2023-05-05T10:37:02.842" v="1014" actId="20577"/>
          <ac:spMkLst>
            <pc:docMk/>
            <pc:sldMk cId="0" sldId="275"/>
            <ac:spMk id="6" creationId="{00000000-0000-0000-0000-000000000000}"/>
          </ac:spMkLst>
        </pc:spChg>
        <pc:grpChg chg="mod">
          <ac:chgData name="Хавахон" userId="ba014f07e0d55165" providerId="LiveId" clId="{67119C91-33AA-4681-A32F-1766A07B1AE6}" dt="2023-05-05T10:35:10.559" v="1008" actId="1076"/>
          <ac:grpSpMkLst>
            <pc:docMk/>
            <pc:sldMk cId="0" sldId="275"/>
            <ac:grpSpMk id="2" creationId="{00000000-0000-0000-0000-000000000000}"/>
          </ac:grpSpMkLst>
        </pc:grpChg>
        <pc:picChg chg="mod">
          <ac:chgData name="Хавахон" userId="ba014f07e0d55165" providerId="LiveId" clId="{67119C91-33AA-4681-A32F-1766A07B1AE6}" dt="2023-05-05T10:35:21.067" v="1011" actId="1076"/>
          <ac:picMkLst>
            <pc:docMk/>
            <pc:sldMk cId="0" sldId="275"/>
            <ac:picMk id="5" creationId="{00000000-0000-0000-0000-000000000000}"/>
          </ac:picMkLst>
        </pc:picChg>
      </pc:sldChg>
      <pc:sldChg chg="modSp mod">
        <pc:chgData name="Хавахон" userId="ba014f07e0d55165" providerId="LiveId" clId="{67119C91-33AA-4681-A32F-1766A07B1AE6}" dt="2023-05-05T12:38:53.340" v="1166" actId="14100"/>
        <pc:sldMkLst>
          <pc:docMk/>
          <pc:sldMk cId="0" sldId="276"/>
        </pc:sldMkLst>
        <pc:spChg chg="mod">
          <ac:chgData name="Хавахон" userId="ba014f07e0d55165" providerId="LiveId" clId="{67119C91-33AA-4681-A32F-1766A07B1AE6}" dt="2023-05-05T12:38:53.340" v="1166" actId="14100"/>
          <ac:spMkLst>
            <pc:docMk/>
            <pc:sldMk cId="0" sldId="276"/>
            <ac:spMk id="2" creationId="{00000000-0000-0000-0000-000000000000}"/>
          </ac:spMkLst>
        </pc:spChg>
        <pc:spChg chg="mod">
          <ac:chgData name="Хавахон" userId="ba014f07e0d55165" providerId="LiveId" clId="{67119C91-33AA-4681-A32F-1766A07B1AE6}" dt="2023-05-05T12:36:24.979" v="1139" actId="207"/>
          <ac:spMkLst>
            <pc:docMk/>
            <pc:sldMk cId="0" sldId="276"/>
            <ac:spMk id="31" creationId="{0DB98A03-F4BD-40F5-9AE4-4BC6235B8B7C}"/>
          </ac:spMkLst>
        </pc:spChg>
        <pc:picChg chg="mod">
          <ac:chgData name="Хавахон" userId="ba014f07e0d55165" providerId="LiveId" clId="{67119C91-33AA-4681-A32F-1766A07B1AE6}" dt="2023-05-05T12:38:09.696" v="1161" actId="1076"/>
          <ac:picMkLst>
            <pc:docMk/>
            <pc:sldMk cId="0" sldId="276"/>
            <ac:picMk id="4" creationId="{00000000-0000-0000-0000-000000000000}"/>
          </ac:picMkLst>
        </pc:picChg>
      </pc:sldChg>
      <pc:sldChg chg="addSp modSp mod">
        <pc:chgData name="Хавахон" userId="ba014f07e0d55165" providerId="LiveId" clId="{67119C91-33AA-4681-A32F-1766A07B1AE6}" dt="2023-05-07T07:21:37.044" v="1521" actId="207"/>
        <pc:sldMkLst>
          <pc:docMk/>
          <pc:sldMk cId="0" sldId="277"/>
        </pc:sldMkLst>
        <pc:spChg chg="mod">
          <ac:chgData name="Хавахон" userId="ba014f07e0d55165" providerId="LiveId" clId="{67119C91-33AA-4681-A32F-1766A07B1AE6}" dt="2023-05-07T07:14:00.220" v="1400" actId="1076"/>
          <ac:spMkLst>
            <pc:docMk/>
            <pc:sldMk cId="0" sldId="277"/>
            <ac:spMk id="2" creationId="{722735B4-240C-436F-BD38-D35373122663}"/>
          </ac:spMkLst>
        </pc:spChg>
        <pc:spChg chg="add mod">
          <ac:chgData name="Хавахон" userId="ba014f07e0d55165" providerId="LiveId" clId="{67119C91-33AA-4681-A32F-1766A07B1AE6}" dt="2023-05-07T07:14:08.091" v="1402" actId="1076"/>
          <ac:spMkLst>
            <pc:docMk/>
            <pc:sldMk cId="0" sldId="277"/>
            <ac:spMk id="6" creationId="{2201D162-A109-4B10-B5A0-F325900A09F8}"/>
          </ac:spMkLst>
        </pc:spChg>
        <pc:spChg chg="mod">
          <ac:chgData name="Хавахон" userId="ba014f07e0d55165" providerId="LiveId" clId="{67119C91-33AA-4681-A32F-1766A07B1AE6}" dt="2023-05-07T07:21:37.044" v="1521" actId="207"/>
          <ac:spMkLst>
            <pc:docMk/>
            <pc:sldMk cId="0" sldId="277"/>
            <ac:spMk id="7" creationId="{8FCC740A-5559-4108-946C-CEB25CA55E1D}"/>
          </ac:spMkLst>
        </pc:spChg>
        <pc:picChg chg="mod">
          <ac:chgData name="Хавахон" userId="ba014f07e0d55165" providerId="LiveId" clId="{67119C91-33AA-4681-A32F-1766A07B1AE6}" dt="2023-05-07T07:14:24.738" v="1407" actId="1076"/>
          <ac:picMkLst>
            <pc:docMk/>
            <pc:sldMk cId="0" sldId="277"/>
            <ac:picMk id="8" creationId="{00000000-0000-0000-0000-000000000000}"/>
          </ac:picMkLst>
        </pc:picChg>
        <pc:picChg chg="mod">
          <ac:chgData name="Хавахон" userId="ba014f07e0d55165" providerId="LiveId" clId="{67119C91-33AA-4681-A32F-1766A07B1AE6}" dt="2023-05-07T07:14:20.298" v="1406" actId="1076"/>
          <ac:picMkLst>
            <pc:docMk/>
            <pc:sldMk cId="0" sldId="277"/>
            <ac:picMk id="10" creationId="{3EE9625E-FCA0-42C8-9485-0C76F38CFDCC}"/>
          </ac:picMkLst>
        </pc:picChg>
      </pc:sldChg>
      <pc:sldChg chg="addSp modSp mod">
        <pc:chgData name="Хавахон" userId="ba014f07e0d55165" providerId="LiveId" clId="{67119C91-33AA-4681-A32F-1766A07B1AE6}" dt="2023-05-07T07:25:12.531" v="1558" actId="1076"/>
        <pc:sldMkLst>
          <pc:docMk/>
          <pc:sldMk cId="0" sldId="278"/>
        </pc:sldMkLst>
        <pc:spChg chg="mod">
          <ac:chgData name="Хавахон" userId="ba014f07e0d55165" providerId="LiveId" clId="{67119C91-33AA-4681-A32F-1766A07B1AE6}" dt="2023-05-07T07:24:50.100" v="1553" actId="6549"/>
          <ac:spMkLst>
            <pc:docMk/>
            <pc:sldMk cId="0" sldId="278"/>
            <ac:spMk id="3" creationId="{00000000-0000-0000-0000-000000000000}"/>
          </ac:spMkLst>
        </pc:spChg>
        <pc:spChg chg="mod">
          <ac:chgData name="Хавахон" userId="ba014f07e0d55165" providerId="LiveId" clId="{67119C91-33AA-4681-A32F-1766A07B1AE6}" dt="2023-05-07T07:24:59.498" v="1554" actId="20577"/>
          <ac:spMkLst>
            <pc:docMk/>
            <pc:sldMk cId="0" sldId="278"/>
            <ac:spMk id="4" creationId="{00000000-0000-0000-0000-000000000000}"/>
          </ac:spMkLst>
        </pc:spChg>
        <pc:spChg chg="add mod">
          <ac:chgData name="Хавахон" userId="ba014f07e0d55165" providerId="LiveId" clId="{67119C91-33AA-4681-A32F-1766A07B1AE6}" dt="2023-05-07T07:24:50.093" v="1552"/>
          <ac:spMkLst>
            <pc:docMk/>
            <pc:sldMk cId="0" sldId="278"/>
            <ac:spMk id="9" creationId="{C2655832-C433-41E1-B605-2B6636EEC99F}"/>
          </ac:spMkLst>
        </pc:spChg>
        <pc:picChg chg="mod">
          <ac:chgData name="Хавахон" userId="ba014f07e0d55165" providerId="LiveId" clId="{67119C91-33AA-4681-A32F-1766A07B1AE6}" dt="2023-05-07T07:25:12.531" v="1558" actId="1076"/>
          <ac:picMkLst>
            <pc:docMk/>
            <pc:sldMk cId="0" sldId="278"/>
            <ac:picMk id="5" creationId="{00000000-0000-0000-0000-000000000000}"/>
          </ac:picMkLst>
        </pc:picChg>
      </pc:sldChg>
      <pc:sldChg chg="modSp mod">
        <pc:chgData name="Хавахон" userId="ba014f07e0d55165" providerId="LiveId" clId="{67119C91-33AA-4681-A32F-1766A07B1AE6}" dt="2023-05-07T07:25:20.785" v="1559" actId="113"/>
        <pc:sldMkLst>
          <pc:docMk/>
          <pc:sldMk cId="0" sldId="279"/>
        </pc:sldMkLst>
        <pc:spChg chg="mod">
          <ac:chgData name="Хавахон" userId="ba014f07e0d55165" providerId="LiveId" clId="{67119C91-33AA-4681-A32F-1766A07B1AE6}" dt="2023-05-07T07:25:20.785" v="1559" actId="113"/>
          <ac:spMkLst>
            <pc:docMk/>
            <pc:sldMk cId="0" sldId="279"/>
            <ac:spMk id="2" creationId="{00000000-0000-0000-0000-000000000000}"/>
          </ac:spMkLst>
        </pc:spChg>
        <pc:spChg chg="mod">
          <ac:chgData name="Хавахон" userId="ba014f07e0d55165" providerId="LiveId" clId="{67119C91-33AA-4681-A32F-1766A07B1AE6}" dt="2023-05-07T07:22:21.672" v="1527" actId="207"/>
          <ac:spMkLst>
            <pc:docMk/>
            <pc:sldMk cId="0" sldId="279"/>
            <ac:spMk id="54" creationId="{AAED6E08-2D4B-4B01-BEA2-5F95C1B72F05}"/>
          </ac:spMkLst>
        </pc:spChg>
      </pc:sldChg>
      <pc:sldChg chg="modSp mod">
        <pc:chgData name="Хавахон" userId="ba014f07e0d55165" providerId="LiveId" clId="{67119C91-33AA-4681-A32F-1766A07B1AE6}" dt="2023-05-07T07:29:12.859" v="1616" actId="1076"/>
        <pc:sldMkLst>
          <pc:docMk/>
          <pc:sldMk cId="0" sldId="280"/>
        </pc:sldMkLst>
        <pc:spChg chg="mod">
          <ac:chgData name="Хавахон" userId="ba014f07e0d55165" providerId="LiveId" clId="{67119C91-33AA-4681-A32F-1766A07B1AE6}" dt="2023-05-07T07:28:41.876" v="1609" actId="255"/>
          <ac:spMkLst>
            <pc:docMk/>
            <pc:sldMk cId="0" sldId="280"/>
            <ac:spMk id="2" creationId="{00000000-0000-0000-0000-000000000000}"/>
          </ac:spMkLst>
        </pc:spChg>
        <pc:spChg chg="mod">
          <ac:chgData name="Хавахон" userId="ba014f07e0d55165" providerId="LiveId" clId="{67119C91-33AA-4681-A32F-1766A07B1AE6}" dt="2023-05-07T07:29:12.859" v="1616" actId="1076"/>
          <ac:spMkLst>
            <pc:docMk/>
            <pc:sldMk cId="0" sldId="280"/>
            <ac:spMk id="50" creationId="{F8E7C728-91EF-4DB2-9A07-02BCB9469C78}"/>
          </ac:spMkLst>
        </pc:spChg>
      </pc:sldChg>
      <pc:sldChg chg="modSp mod">
        <pc:chgData name="Хавахон" userId="ba014f07e0d55165" providerId="LiveId" clId="{67119C91-33AA-4681-A32F-1766A07B1AE6}" dt="2023-05-07T07:27:19.500" v="1590" actId="207"/>
        <pc:sldMkLst>
          <pc:docMk/>
          <pc:sldMk cId="0" sldId="281"/>
        </pc:sldMkLst>
        <pc:spChg chg="mod">
          <ac:chgData name="Хавахон" userId="ba014f07e0d55165" providerId="LiveId" clId="{67119C91-33AA-4681-A32F-1766A07B1AE6}" dt="2023-05-07T07:26:37.471" v="1577" actId="20577"/>
          <ac:spMkLst>
            <pc:docMk/>
            <pc:sldMk cId="0" sldId="281"/>
            <ac:spMk id="2" creationId="{00000000-0000-0000-0000-000000000000}"/>
          </ac:spMkLst>
        </pc:spChg>
        <pc:spChg chg="mod">
          <ac:chgData name="Хавахон" userId="ba014f07e0d55165" providerId="LiveId" clId="{67119C91-33AA-4681-A32F-1766A07B1AE6}" dt="2023-05-07T07:27:19.500" v="1590" actId="207"/>
          <ac:spMkLst>
            <pc:docMk/>
            <pc:sldMk cId="0" sldId="281"/>
            <ac:spMk id="6" creationId="{E1D2A52F-DDC6-4F1F-848A-761E3248E76B}"/>
          </ac:spMkLst>
        </pc:spChg>
      </pc:sldChg>
      <pc:sldChg chg="modSp mod">
        <pc:chgData name="Хавахон" userId="ba014f07e0d55165" providerId="LiveId" clId="{67119C91-33AA-4681-A32F-1766A07B1AE6}" dt="2023-05-05T07:23:48.949" v="554" actId="20577"/>
        <pc:sldMkLst>
          <pc:docMk/>
          <pc:sldMk cId="3300709717" sldId="3387"/>
        </pc:sldMkLst>
        <pc:spChg chg="mod">
          <ac:chgData name="Хавахон" userId="ba014f07e0d55165" providerId="LiveId" clId="{67119C91-33AA-4681-A32F-1766A07B1AE6}" dt="2023-05-05T07:22:33.212" v="547" actId="14100"/>
          <ac:spMkLst>
            <pc:docMk/>
            <pc:sldMk cId="3300709717" sldId="3387"/>
            <ac:spMk id="5" creationId="{F7CFAED9-387A-4A1D-BCAC-5791CEA1ABD8}"/>
          </ac:spMkLst>
        </pc:spChg>
        <pc:spChg chg="mod">
          <ac:chgData name="Хавахон" userId="ba014f07e0d55165" providerId="LiveId" clId="{67119C91-33AA-4681-A32F-1766A07B1AE6}" dt="2023-05-05T07:22:37.290" v="548" actId="1076"/>
          <ac:spMkLst>
            <pc:docMk/>
            <pc:sldMk cId="3300709717" sldId="3387"/>
            <ac:spMk id="8" creationId="{C4ECE750-9558-4B8D-8AFE-E2F258098FE6}"/>
          </ac:spMkLst>
        </pc:spChg>
        <pc:spChg chg="mod">
          <ac:chgData name="Хавахон" userId="ba014f07e0d55165" providerId="LiveId" clId="{67119C91-33AA-4681-A32F-1766A07B1AE6}" dt="2023-05-05T07:22:46.552" v="550" actId="1076"/>
          <ac:spMkLst>
            <pc:docMk/>
            <pc:sldMk cId="3300709717" sldId="3387"/>
            <ac:spMk id="9" creationId="{07749E96-8A00-4E51-ADDD-CE242C898A38}"/>
          </ac:spMkLst>
        </pc:spChg>
        <pc:spChg chg="mod">
          <ac:chgData name="Хавахон" userId="ba014f07e0d55165" providerId="LiveId" clId="{67119C91-33AA-4681-A32F-1766A07B1AE6}" dt="2023-05-05T07:23:48.949" v="554" actId="20577"/>
          <ac:spMkLst>
            <pc:docMk/>
            <pc:sldMk cId="3300709717" sldId="3387"/>
            <ac:spMk id="12" creationId="{7840B1D3-4769-4B9F-B8A1-D8C5E2279284}"/>
          </ac:spMkLst>
        </pc:spChg>
        <pc:spChg chg="mod">
          <ac:chgData name="Хавахон" userId="ba014f07e0d55165" providerId="LiveId" clId="{67119C91-33AA-4681-A32F-1766A07B1AE6}" dt="2023-05-05T07:22:13.112" v="546" actId="207"/>
          <ac:spMkLst>
            <pc:docMk/>
            <pc:sldMk cId="3300709717" sldId="3387"/>
            <ac:spMk id="17" creationId="{DFA04E4E-4A3C-49B4-A6BF-CAA7210BA940}"/>
          </ac:spMkLst>
        </pc:spChg>
        <pc:picChg chg="mod">
          <ac:chgData name="Хавахон" userId="ba014f07e0d55165" providerId="LiveId" clId="{67119C91-33AA-4681-A32F-1766A07B1AE6}" dt="2023-05-05T07:21:22.719" v="537" actId="1076"/>
          <ac:picMkLst>
            <pc:docMk/>
            <pc:sldMk cId="3300709717" sldId="3387"/>
            <ac:picMk id="18" creationId="{894335C6-D614-40D8-ADDE-69932B876D81}"/>
          </ac:picMkLst>
        </pc:picChg>
        <pc:cxnChg chg="mod">
          <ac:chgData name="Хавахон" userId="ba014f07e0d55165" providerId="LiveId" clId="{67119C91-33AA-4681-A32F-1766A07B1AE6}" dt="2023-05-05T07:22:43.112" v="549" actId="1076"/>
          <ac:cxnSpMkLst>
            <pc:docMk/>
            <pc:sldMk cId="3300709717" sldId="3387"/>
            <ac:cxnSpMk id="11" creationId="{6B77D900-0963-41FB-9D6F-A26A05ABD74A}"/>
          </ac:cxnSpMkLst>
        </pc:cxnChg>
      </pc:sldChg>
      <pc:sldChg chg="modSp mod">
        <pc:chgData name="Хавахон" userId="ba014f07e0d55165" providerId="LiveId" clId="{67119C91-33AA-4681-A32F-1766A07B1AE6}" dt="2023-05-05T04:29:15.734" v="86" actId="113"/>
        <pc:sldMkLst>
          <pc:docMk/>
          <pc:sldMk cId="3282108286" sldId="3388"/>
        </pc:sldMkLst>
        <pc:spChg chg="mod">
          <ac:chgData name="Хавахон" userId="ba014f07e0d55165" providerId="LiveId" clId="{67119C91-33AA-4681-A32F-1766A07B1AE6}" dt="2023-05-05T04:28:37.546" v="80" actId="1076"/>
          <ac:spMkLst>
            <pc:docMk/>
            <pc:sldMk cId="3282108286" sldId="3388"/>
            <ac:spMk id="4" creationId="{D0874EF0-5D51-4F34-A546-1D55A23AE3C0}"/>
          </ac:spMkLst>
        </pc:spChg>
        <pc:spChg chg="mod">
          <ac:chgData name="Хавахон" userId="ba014f07e0d55165" providerId="LiveId" clId="{67119C91-33AA-4681-A32F-1766A07B1AE6}" dt="2023-05-05T04:28:37.546" v="80" actId="1076"/>
          <ac:spMkLst>
            <pc:docMk/>
            <pc:sldMk cId="3282108286" sldId="3388"/>
            <ac:spMk id="5" creationId="{E1E2294B-42DC-4602-B575-1EFF5DBCF7E5}"/>
          </ac:spMkLst>
        </pc:spChg>
        <pc:spChg chg="mod">
          <ac:chgData name="Хавахон" userId="ba014f07e0d55165" providerId="LiveId" clId="{67119C91-33AA-4681-A32F-1766A07B1AE6}" dt="2023-05-05T04:29:15.734" v="86" actId="113"/>
          <ac:spMkLst>
            <pc:docMk/>
            <pc:sldMk cId="3282108286" sldId="3388"/>
            <ac:spMk id="6" creationId="{125674DC-56DA-4776-82DC-BFA3512A33B2}"/>
          </ac:spMkLst>
        </pc:spChg>
        <pc:spChg chg="mod">
          <ac:chgData name="Хавахон" userId="ba014f07e0d55165" providerId="LiveId" clId="{67119C91-33AA-4681-A32F-1766A07B1AE6}" dt="2023-05-05T04:29:09.888" v="85" actId="113"/>
          <ac:spMkLst>
            <pc:docMk/>
            <pc:sldMk cId="3282108286" sldId="3388"/>
            <ac:spMk id="7" creationId="{3F76F1AB-39BD-406B-B41E-0E4C8C30322E}"/>
          </ac:spMkLst>
        </pc:spChg>
        <pc:spChg chg="mod">
          <ac:chgData name="Хавахон" userId="ba014f07e0d55165" providerId="LiveId" clId="{67119C91-33AA-4681-A32F-1766A07B1AE6}" dt="2023-05-05T04:28:48.676" v="82" actId="1076"/>
          <ac:spMkLst>
            <pc:docMk/>
            <pc:sldMk cId="3282108286" sldId="3388"/>
            <ac:spMk id="12" creationId="{1569B011-41EA-4828-8AF6-D7FACD4DCBFA}"/>
          </ac:spMkLst>
        </pc:spChg>
        <pc:spChg chg="mod">
          <ac:chgData name="Хавахон" userId="ba014f07e0d55165" providerId="LiveId" clId="{67119C91-33AA-4681-A32F-1766A07B1AE6}" dt="2023-05-05T04:28:53.987" v="83" actId="113"/>
          <ac:spMkLst>
            <pc:docMk/>
            <pc:sldMk cId="3282108286" sldId="3388"/>
            <ac:spMk id="13" creationId="{6EC6EB99-ED22-4F93-8152-454A1BE28F4E}"/>
          </ac:spMkLst>
        </pc:spChg>
        <pc:picChg chg="mod">
          <ac:chgData name="Хавахон" userId="ba014f07e0d55165" providerId="LiveId" clId="{67119C91-33AA-4681-A32F-1766A07B1AE6}" dt="2023-05-05T04:28:27.388" v="79" actId="1076"/>
          <ac:picMkLst>
            <pc:docMk/>
            <pc:sldMk cId="3282108286" sldId="3388"/>
            <ac:picMk id="14" creationId="{0EDB74F7-E30D-4930-8A25-BFA6EBC4D852}"/>
          </ac:picMkLst>
        </pc:picChg>
      </pc:sldChg>
      <pc:sldChg chg="modSp mod">
        <pc:chgData name="Хавахон" userId="ba014f07e0d55165" providerId="LiveId" clId="{67119C91-33AA-4681-A32F-1766A07B1AE6}" dt="2023-05-05T04:28:01.776" v="75" actId="207"/>
        <pc:sldMkLst>
          <pc:docMk/>
          <pc:sldMk cId="3678362528" sldId="3389"/>
        </pc:sldMkLst>
        <pc:spChg chg="mod">
          <ac:chgData name="Хавахон" userId="ba014f07e0d55165" providerId="LiveId" clId="{67119C91-33AA-4681-A32F-1766A07B1AE6}" dt="2023-05-05T04:28:01.776" v="75" actId="207"/>
          <ac:spMkLst>
            <pc:docMk/>
            <pc:sldMk cId="3678362528" sldId="3389"/>
            <ac:spMk id="2" creationId="{ECE88CA7-D98A-4B8D-9317-A5CC1B26EDBA}"/>
          </ac:spMkLst>
        </pc:spChg>
        <pc:spChg chg="mod">
          <ac:chgData name="Хавахон" userId="ba014f07e0d55165" providerId="LiveId" clId="{67119C91-33AA-4681-A32F-1766A07B1AE6}" dt="2023-05-05T04:24:44.586" v="65" actId="20577"/>
          <ac:spMkLst>
            <pc:docMk/>
            <pc:sldMk cId="3678362528" sldId="3389"/>
            <ac:spMk id="6" creationId="{8E0C71BD-B5A3-4641-BC8A-DF8194AD9D2E}"/>
          </ac:spMkLst>
        </pc:spChg>
        <pc:spChg chg="mod">
          <ac:chgData name="Хавахон" userId="ba014f07e0d55165" providerId="LiveId" clId="{67119C91-33AA-4681-A32F-1766A07B1AE6}" dt="2023-05-05T04:27:47.800" v="74" actId="207"/>
          <ac:spMkLst>
            <pc:docMk/>
            <pc:sldMk cId="3678362528" sldId="3389"/>
            <ac:spMk id="9" creationId="{8C4E83B2-4839-4F4E-8C8A-FCC9D05437DB}"/>
          </ac:spMkLst>
        </pc:spChg>
        <pc:picChg chg="mod">
          <ac:chgData name="Хавахон" userId="ba014f07e0d55165" providerId="LiveId" clId="{67119C91-33AA-4681-A32F-1766A07B1AE6}" dt="2023-05-05T04:24:08.235" v="56" actId="14100"/>
          <ac:picMkLst>
            <pc:docMk/>
            <pc:sldMk cId="3678362528" sldId="3389"/>
            <ac:picMk id="4" creationId="{8EE3B7D9-8F3A-4C73-A9BB-6B6F9D91914B}"/>
          </ac:picMkLst>
        </pc:picChg>
        <pc:picChg chg="mod">
          <ac:chgData name="Хавахон" userId="ba014f07e0d55165" providerId="LiveId" clId="{67119C91-33AA-4681-A32F-1766A07B1AE6}" dt="2023-05-05T04:24:19.400" v="60" actId="1076"/>
          <ac:picMkLst>
            <pc:docMk/>
            <pc:sldMk cId="3678362528" sldId="3389"/>
            <ac:picMk id="10" creationId="{35973719-10BD-4814-8C29-026EDDE6E847}"/>
          </ac:picMkLst>
        </pc:picChg>
      </pc:sldChg>
      <pc:sldChg chg="modSp mod">
        <pc:chgData name="Хавахон" userId="ba014f07e0d55165" providerId="LiveId" clId="{67119C91-33AA-4681-A32F-1766A07B1AE6}" dt="2023-05-05T04:33:16.543" v="121" actId="207"/>
        <pc:sldMkLst>
          <pc:docMk/>
          <pc:sldMk cId="891432447" sldId="3391"/>
        </pc:sldMkLst>
        <pc:spChg chg="mod">
          <ac:chgData name="Хавахон" userId="ba014f07e0d55165" providerId="LiveId" clId="{67119C91-33AA-4681-A32F-1766A07B1AE6}" dt="2023-05-05T04:29:34.711" v="87" actId="207"/>
          <ac:spMkLst>
            <pc:docMk/>
            <pc:sldMk cId="891432447" sldId="3391"/>
            <ac:spMk id="2" creationId="{7C0DE75C-CA86-4A63-A515-6FD2ADFF033B}"/>
          </ac:spMkLst>
        </pc:spChg>
        <pc:spChg chg="mod">
          <ac:chgData name="Хавахон" userId="ba014f07e0d55165" providerId="LiveId" clId="{67119C91-33AA-4681-A32F-1766A07B1AE6}" dt="2023-05-05T04:33:16.543" v="121" actId="207"/>
          <ac:spMkLst>
            <pc:docMk/>
            <pc:sldMk cId="891432447" sldId="3391"/>
            <ac:spMk id="3" creationId="{4AFAB787-AD29-4CA5-BC02-F0EDBE833F99}"/>
          </ac:spMkLst>
        </pc:spChg>
        <pc:spChg chg="mod">
          <ac:chgData name="Хавахон" userId="ba014f07e0d55165" providerId="LiveId" clId="{67119C91-33AA-4681-A32F-1766A07B1AE6}" dt="2023-05-05T04:33:09.167" v="120" actId="1076"/>
          <ac:spMkLst>
            <pc:docMk/>
            <pc:sldMk cId="891432447" sldId="3391"/>
            <ac:spMk id="4" creationId="{FBF032F4-6358-481E-B3B5-6669A299EFD2}"/>
          </ac:spMkLst>
        </pc:spChg>
        <pc:spChg chg="mod">
          <ac:chgData name="Хавахон" userId="ba014f07e0d55165" providerId="LiveId" clId="{67119C91-33AA-4681-A32F-1766A07B1AE6}" dt="2023-05-05T04:32:10.998" v="116" actId="207"/>
          <ac:spMkLst>
            <pc:docMk/>
            <pc:sldMk cId="891432447" sldId="3391"/>
            <ac:spMk id="5" creationId="{D5F9D1A9-77AA-47A8-BC46-F98CA17A49A6}"/>
          </ac:spMkLst>
        </pc:spChg>
        <pc:picChg chg="mod">
          <ac:chgData name="Хавахон" userId="ba014f07e0d55165" providerId="LiveId" clId="{67119C91-33AA-4681-A32F-1766A07B1AE6}" dt="2023-05-05T04:30:28.818" v="97" actId="1076"/>
          <ac:picMkLst>
            <pc:docMk/>
            <pc:sldMk cId="891432447" sldId="3391"/>
            <ac:picMk id="8" creationId="{1DE1FFAA-CAF8-4A78-BF53-76CA6626B82D}"/>
          </ac:picMkLst>
        </pc:picChg>
      </pc:sldChg>
      <pc:sldChg chg="modSp mod">
        <pc:chgData name="Хавахон" userId="ba014f07e0d55165" providerId="LiveId" clId="{67119C91-33AA-4681-A32F-1766A07B1AE6}" dt="2023-05-05T04:37:33.269" v="160" actId="207"/>
        <pc:sldMkLst>
          <pc:docMk/>
          <pc:sldMk cId="460320858" sldId="3392"/>
        </pc:sldMkLst>
        <pc:spChg chg="mod">
          <ac:chgData name="Хавахон" userId="ba014f07e0d55165" providerId="LiveId" clId="{67119C91-33AA-4681-A32F-1766A07B1AE6}" dt="2023-05-05T04:34:29.427" v="133" actId="1076"/>
          <ac:spMkLst>
            <pc:docMk/>
            <pc:sldMk cId="460320858" sldId="3392"/>
            <ac:spMk id="8" creationId="{B327D2DC-DCC2-4A1E-B559-8D4FE8A094B9}"/>
          </ac:spMkLst>
        </pc:spChg>
        <pc:spChg chg="mod">
          <ac:chgData name="Хавахон" userId="ba014f07e0d55165" providerId="LiveId" clId="{67119C91-33AA-4681-A32F-1766A07B1AE6}" dt="2023-05-05T04:35:51.639" v="147" actId="1076"/>
          <ac:spMkLst>
            <pc:docMk/>
            <pc:sldMk cId="460320858" sldId="3392"/>
            <ac:spMk id="10" creationId="{AD356C19-A003-41D7-AB07-999F12787079}"/>
          </ac:spMkLst>
        </pc:spChg>
        <pc:spChg chg="mod">
          <ac:chgData name="Хавахон" userId="ba014f07e0d55165" providerId="LiveId" clId="{67119C91-33AA-4681-A32F-1766A07B1AE6}" dt="2023-05-05T04:36:51.724" v="153" actId="207"/>
          <ac:spMkLst>
            <pc:docMk/>
            <pc:sldMk cId="460320858" sldId="3392"/>
            <ac:spMk id="11" creationId="{928ADD3A-6F94-4899-85EB-9550FA8529E5}"/>
          </ac:spMkLst>
        </pc:spChg>
        <pc:spChg chg="mod">
          <ac:chgData name="Хавахон" userId="ba014f07e0d55165" providerId="LiveId" clId="{67119C91-33AA-4681-A32F-1766A07B1AE6}" dt="2023-05-05T04:37:33.269" v="160" actId="207"/>
          <ac:spMkLst>
            <pc:docMk/>
            <pc:sldMk cId="460320858" sldId="3392"/>
            <ac:spMk id="14" creationId="{FBAC0442-44BA-4A17-B2C6-59144814E0D1}"/>
          </ac:spMkLst>
        </pc:spChg>
        <pc:picChg chg="mod">
          <ac:chgData name="Хавахон" userId="ba014f07e0d55165" providerId="LiveId" clId="{67119C91-33AA-4681-A32F-1766A07B1AE6}" dt="2023-05-05T04:34:31.660" v="134" actId="1076"/>
          <ac:picMkLst>
            <pc:docMk/>
            <pc:sldMk cId="460320858" sldId="3392"/>
            <ac:picMk id="4" creationId="{C8E01349-9EB8-48D5-84C3-62B3F7F38623}"/>
          </ac:picMkLst>
        </pc:picChg>
        <pc:picChg chg="mod">
          <ac:chgData name="Хавахон" userId="ba014f07e0d55165" providerId="LiveId" clId="{67119C91-33AA-4681-A32F-1766A07B1AE6}" dt="2023-05-05T04:34:34.044" v="135" actId="1076"/>
          <ac:picMkLst>
            <pc:docMk/>
            <pc:sldMk cId="460320858" sldId="3392"/>
            <ac:picMk id="5" creationId="{432130B0-F2A0-4661-BA3E-22FB45F384A9}"/>
          </ac:picMkLst>
        </pc:picChg>
      </pc:sldChg>
      <pc:sldChg chg="modSp mod">
        <pc:chgData name="Хавахон" userId="ba014f07e0d55165" providerId="LiveId" clId="{67119C91-33AA-4681-A32F-1766A07B1AE6}" dt="2023-05-05T04:39:58.708" v="186" actId="179"/>
        <pc:sldMkLst>
          <pc:docMk/>
          <pc:sldMk cId="1841782540" sldId="3393"/>
        </pc:sldMkLst>
        <pc:spChg chg="mod">
          <ac:chgData name="Хавахон" userId="ba014f07e0d55165" providerId="LiveId" clId="{67119C91-33AA-4681-A32F-1766A07B1AE6}" dt="2023-05-05T04:39:58.708" v="186" actId="179"/>
          <ac:spMkLst>
            <pc:docMk/>
            <pc:sldMk cId="1841782540" sldId="3393"/>
            <ac:spMk id="4" creationId="{29EED294-D961-4CF1-B353-0A64E45F53C8}"/>
          </ac:spMkLst>
        </pc:spChg>
        <pc:spChg chg="mod">
          <ac:chgData name="Хавахон" userId="ba014f07e0d55165" providerId="LiveId" clId="{67119C91-33AA-4681-A32F-1766A07B1AE6}" dt="2023-05-05T04:37:49.464" v="162" actId="207"/>
          <ac:spMkLst>
            <pc:docMk/>
            <pc:sldMk cId="1841782540" sldId="3393"/>
            <ac:spMk id="9" creationId="{9719B72D-3772-4652-8EA6-AAABC1A395FF}"/>
          </ac:spMkLst>
        </pc:spChg>
        <pc:spChg chg="mod">
          <ac:chgData name="Хавахон" userId="ba014f07e0d55165" providerId="LiveId" clId="{67119C91-33AA-4681-A32F-1766A07B1AE6}" dt="2023-05-05T04:39:33.870" v="182" actId="948"/>
          <ac:spMkLst>
            <pc:docMk/>
            <pc:sldMk cId="1841782540" sldId="3393"/>
            <ac:spMk id="13" creationId="{D3C7E91B-288C-4632-AD91-19C7104CD875}"/>
          </ac:spMkLst>
        </pc:spChg>
        <pc:spChg chg="mod">
          <ac:chgData name="Хавахон" userId="ba014f07e0d55165" providerId="LiveId" clId="{67119C91-33AA-4681-A32F-1766A07B1AE6}" dt="2023-05-05T04:39:20.914" v="181" actId="948"/>
          <ac:spMkLst>
            <pc:docMk/>
            <pc:sldMk cId="1841782540" sldId="3393"/>
            <ac:spMk id="14" creationId="{D06E234A-9B71-4322-BEC3-BC61506D28DD}"/>
          </ac:spMkLst>
        </pc:spChg>
        <pc:spChg chg="mod">
          <ac:chgData name="Хавахон" userId="ba014f07e0d55165" providerId="LiveId" clId="{67119C91-33AA-4681-A32F-1766A07B1AE6}" dt="2023-05-05T04:38:37.765" v="176" actId="1076"/>
          <ac:spMkLst>
            <pc:docMk/>
            <pc:sldMk cId="1841782540" sldId="3393"/>
            <ac:spMk id="15" creationId="{3C31D2A8-34BD-47BE-BF4D-FF9621A8D58C}"/>
          </ac:spMkLst>
        </pc:spChg>
      </pc:sldChg>
      <pc:sldChg chg="modSp mod">
        <pc:chgData name="Хавахон" userId="ba014f07e0d55165" providerId="LiveId" clId="{67119C91-33AA-4681-A32F-1766A07B1AE6}" dt="2023-05-05T04:47:45.987" v="255" actId="207"/>
        <pc:sldMkLst>
          <pc:docMk/>
          <pc:sldMk cId="3377483704" sldId="3394"/>
        </pc:sldMkLst>
        <pc:spChg chg="mod">
          <ac:chgData name="Хавахон" userId="ba014f07e0d55165" providerId="LiveId" clId="{67119C91-33AA-4681-A32F-1766A07B1AE6}" dt="2023-05-05T04:47:45.987" v="255" actId="207"/>
          <ac:spMkLst>
            <pc:docMk/>
            <pc:sldMk cId="3377483704" sldId="3394"/>
            <ac:spMk id="2" creationId="{24B21040-9242-47DF-BE79-0F9FEC195755}"/>
          </ac:spMkLst>
        </pc:spChg>
        <pc:spChg chg="mod">
          <ac:chgData name="Хавахон" userId="ba014f07e0d55165" providerId="LiveId" clId="{67119C91-33AA-4681-A32F-1766A07B1AE6}" dt="2023-05-05T04:46:54.169" v="252" actId="1076"/>
          <ac:spMkLst>
            <pc:docMk/>
            <pc:sldMk cId="3377483704" sldId="3394"/>
            <ac:spMk id="4" creationId="{3A78E328-68A4-43C9-9CFC-247066664A2A}"/>
          </ac:spMkLst>
        </pc:spChg>
        <pc:spChg chg="mod">
          <ac:chgData name="Хавахон" userId="ba014f07e0d55165" providerId="LiveId" clId="{67119C91-33AA-4681-A32F-1766A07B1AE6}" dt="2023-05-05T04:46:46.379" v="250" actId="1076"/>
          <ac:spMkLst>
            <pc:docMk/>
            <pc:sldMk cId="3377483704" sldId="3394"/>
            <ac:spMk id="5" creationId="{728FC1F4-D417-4D45-9738-692B7681B141}"/>
          </ac:spMkLst>
        </pc:spChg>
        <pc:spChg chg="mod">
          <ac:chgData name="Хавахон" userId="ba014f07e0d55165" providerId="LiveId" clId="{67119C91-33AA-4681-A32F-1766A07B1AE6}" dt="2023-05-05T04:46:59.839" v="253" actId="14100"/>
          <ac:spMkLst>
            <pc:docMk/>
            <pc:sldMk cId="3377483704" sldId="3394"/>
            <ac:spMk id="6" creationId="{1128D51E-0A4E-4206-BBF4-2EE563448AA0}"/>
          </ac:spMkLst>
        </pc:spChg>
      </pc:sldChg>
      <pc:sldChg chg="delSp modSp mod">
        <pc:chgData name="Хавахон" userId="ba014f07e0d55165" providerId="LiveId" clId="{67119C91-33AA-4681-A32F-1766A07B1AE6}" dt="2023-05-05T12:35:49.744" v="1135" actId="1076"/>
        <pc:sldMkLst>
          <pc:docMk/>
          <pc:sldMk cId="2305360865" sldId="3395"/>
        </pc:sldMkLst>
        <pc:spChg chg="mod">
          <ac:chgData name="Хавахон" userId="ba014f07e0d55165" providerId="LiveId" clId="{67119C91-33AA-4681-A32F-1766A07B1AE6}" dt="2023-05-05T12:35:49.744" v="1135" actId="1076"/>
          <ac:spMkLst>
            <pc:docMk/>
            <pc:sldMk cId="2305360865" sldId="3395"/>
            <ac:spMk id="2" creationId="{75208167-73EB-4439-90AF-4A7DD3792F0D}"/>
          </ac:spMkLst>
        </pc:spChg>
        <pc:spChg chg="mod">
          <ac:chgData name="Хавахон" userId="ba014f07e0d55165" providerId="LiveId" clId="{67119C91-33AA-4681-A32F-1766A07B1AE6}" dt="2023-05-05T05:01:24.145" v="451" actId="20577"/>
          <ac:spMkLst>
            <pc:docMk/>
            <pc:sldMk cId="2305360865" sldId="3395"/>
            <ac:spMk id="4" creationId="{D49A065C-CCB9-491D-82E2-B46F0137D6BD}"/>
          </ac:spMkLst>
        </pc:spChg>
        <pc:spChg chg="mod">
          <ac:chgData name="Хавахон" userId="ba014f07e0d55165" providerId="LiveId" clId="{67119C91-33AA-4681-A32F-1766A07B1AE6}" dt="2023-05-05T04:56:58.677" v="344" actId="255"/>
          <ac:spMkLst>
            <pc:docMk/>
            <pc:sldMk cId="2305360865" sldId="3395"/>
            <ac:spMk id="5" creationId="{7B3DF551-47C4-42EB-8674-BF6749854BFD}"/>
          </ac:spMkLst>
        </pc:spChg>
        <pc:picChg chg="mod">
          <ac:chgData name="Хавахон" userId="ba014f07e0d55165" providerId="LiveId" clId="{67119C91-33AA-4681-A32F-1766A07B1AE6}" dt="2023-05-05T04:58:47.337" v="363" actId="1076"/>
          <ac:picMkLst>
            <pc:docMk/>
            <pc:sldMk cId="2305360865" sldId="3395"/>
            <ac:picMk id="9" creationId="{D4FB6941-4801-4FBB-8AA6-E4B510D02FCA}"/>
          </ac:picMkLst>
        </pc:picChg>
        <pc:picChg chg="del">
          <ac:chgData name="Хавахон" userId="ba014f07e0d55165" providerId="LiveId" clId="{67119C91-33AA-4681-A32F-1766A07B1AE6}" dt="2023-05-05T04:58:41.384" v="361" actId="21"/>
          <ac:picMkLst>
            <pc:docMk/>
            <pc:sldMk cId="2305360865" sldId="3395"/>
            <ac:picMk id="11" creationId="{615BCAA4-8579-497E-BF27-C12BB32ED123}"/>
          </ac:picMkLst>
        </pc:picChg>
        <pc:cxnChg chg="mod">
          <ac:chgData name="Хавахон" userId="ba014f07e0d55165" providerId="LiveId" clId="{67119C91-33AA-4681-A32F-1766A07B1AE6}" dt="2023-05-05T11:56:46.750" v="1015" actId="1076"/>
          <ac:cxnSpMkLst>
            <pc:docMk/>
            <pc:sldMk cId="2305360865" sldId="3395"/>
            <ac:cxnSpMk id="13" creationId="{530632E1-A8BC-4411-8D4B-04F5734C78B9}"/>
          </ac:cxnSpMkLst>
        </pc:cxnChg>
      </pc:sldChg>
      <pc:sldChg chg="addSp modSp mod">
        <pc:chgData name="Хавахон" userId="ba014f07e0d55165" providerId="LiveId" clId="{67119C91-33AA-4681-A32F-1766A07B1AE6}" dt="2023-05-05T12:24:42.927" v="1037" actId="6549"/>
        <pc:sldMkLst>
          <pc:docMk/>
          <pc:sldMk cId="842289978" sldId="3396"/>
        </pc:sldMkLst>
        <pc:spChg chg="add mod">
          <ac:chgData name="Хавахон" userId="ba014f07e0d55165" providerId="LiveId" clId="{67119C91-33AA-4681-A32F-1766A07B1AE6}" dt="2023-05-05T12:16:30.154" v="1026" actId="207"/>
          <ac:spMkLst>
            <pc:docMk/>
            <pc:sldMk cId="842289978" sldId="3396"/>
            <ac:spMk id="2" creationId="{2D29615D-6407-4A77-8876-D2302FB2E8CC}"/>
          </ac:spMkLst>
        </pc:spChg>
        <pc:spChg chg="mod">
          <ac:chgData name="Хавахон" userId="ba014f07e0d55165" providerId="LiveId" clId="{67119C91-33AA-4681-A32F-1766A07B1AE6}" dt="2023-05-05T10:03:41.534" v="834" actId="14100"/>
          <ac:spMkLst>
            <pc:docMk/>
            <pc:sldMk cId="842289978" sldId="3396"/>
            <ac:spMk id="5" creationId="{ED9C6CBC-229C-4F50-827C-8F556C319918}"/>
          </ac:spMkLst>
        </pc:spChg>
        <pc:spChg chg="add mod">
          <ac:chgData name="Хавахон" userId="ba014f07e0d55165" providerId="LiveId" clId="{67119C91-33AA-4681-A32F-1766A07B1AE6}" dt="2023-05-05T12:16:35.662" v="1027" actId="113"/>
          <ac:spMkLst>
            <pc:docMk/>
            <pc:sldMk cId="842289978" sldId="3396"/>
            <ac:spMk id="6" creationId="{6AF5015F-10C8-43C4-9BB3-8AA11A9A39A9}"/>
          </ac:spMkLst>
        </pc:spChg>
        <pc:spChg chg="mod">
          <ac:chgData name="Хавахон" userId="ba014f07e0d55165" providerId="LiveId" clId="{67119C91-33AA-4681-A32F-1766A07B1AE6}" dt="2023-05-05T12:14:48.169" v="1021" actId="20577"/>
          <ac:spMkLst>
            <pc:docMk/>
            <pc:sldMk cId="842289978" sldId="3396"/>
            <ac:spMk id="8" creationId="{D51192C3-AEAD-4899-AE7B-9911A662FC83}"/>
          </ac:spMkLst>
        </pc:spChg>
        <pc:spChg chg="mod">
          <ac:chgData name="Хавахон" userId="ba014f07e0d55165" providerId="LiveId" clId="{67119C91-33AA-4681-A32F-1766A07B1AE6}" dt="2023-05-05T12:16:36.678" v="1028" actId="1076"/>
          <ac:spMkLst>
            <pc:docMk/>
            <pc:sldMk cId="842289978" sldId="3396"/>
            <ac:spMk id="9" creationId="{6AD305CE-796E-4702-A34F-D861B2DF03B5}"/>
          </ac:spMkLst>
        </pc:spChg>
        <pc:spChg chg="mod">
          <ac:chgData name="Хавахон" userId="ba014f07e0d55165" providerId="LiveId" clId="{67119C91-33AA-4681-A32F-1766A07B1AE6}" dt="2023-05-05T09:55:43.084" v="651" actId="6549"/>
          <ac:spMkLst>
            <pc:docMk/>
            <pc:sldMk cId="842289978" sldId="3396"/>
            <ac:spMk id="12" creationId="{2A2840F9-C3C7-49B4-AC14-4C1D80C0B463}"/>
          </ac:spMkLst>
        </pc:spChg>
        <pc:spChg chg="mod">
          <ac:chgData name="Хавахон" userId="ba014f07e0d55165" providerId="LiveId" clId="{67119C91-33AA-4681-A32F-1766A07B1AE6}" dt="2023-05-05T09:54:36.216" v="650" actId="6549"/>
          <ac:spMkLst>
            <pc:docMk/>
            <pc:sldMk cId="842289978" sldId="3396"/>
            <ac:spMk id="14" creationId="{DF7A490E-0FBE-47F7-82D1-83C24E2E2106}"/>
          </ac:spMkLst>
        </pc:spChg>
        <pc:spChg chg="mod">
          <ac:chgData name="Хавахон" userId="ba014f07e0d55165" providerId="LiveId" clId="{67119C91-33AA-4681-A32F-1766A07B1AE6}" dt="2023-05-05T12:24:42.927" v="1037" actId="6549"/>
          <ac:spMkLst>
            <pc:docMk/>
            <pc:sldMk cId="842289978" sldId="3396"/>
            <ac:spMk id="15" creationId="{0307AB61-B97C-4AE0-A5BF-41E684B9E73D}"/>
          </ac:spMkLst>
        </pc:spChg>
      </pc:sldChg>
      <pc:sldChg chg="addSp modSp mod">
        <pc:chgData name="Хавахон" userId="ba014f07e0d55165" providerId="LiveId" clId="{67119C91-33AA-4681-A32F-1766A07B1AE6}" dt="2023-05-07T07:34:15.034" v="1667" actId="1076"/>
        <pc:sldMkLst>
          <pc:docMk/>
          <pc:sldMk cId="3278792682" sldId="3397"/>
        </pc:sldMkLst>
        <pc:spChg chg="mod">
          <ac:chgData name="Хавахон" userId="ba014f07e0d55165" providerId="LiveId" clId="{67119C91-33AA-4681-A32F-1766A07B1AE6}" dt="2023-05-07T07:29:56.807" v="1645" actId="122"/>
          <ac:spMkLst>
            <pc:docMk/>
            <pc:sldMk cId="3278792682" sldId="3397"/>
            <ac:spMk id="2" creationId="{E6FA7E78-1522-4F3F-BCFA-D4A4D539A891}"/>
          </ac:spMkLst>
        </pc:spChg>
        <pc:spChg chg="mod">
          <ac:chgData name="Хавахон" userId="ba014f07e0d55165" providerId="LiveId" clId="{67119C91-33AA-4681-A32F-1766A07B1AE6}" dt="2023-05-07T07:34:15.034" v="1667" actId="1076"/>
          <ac:spMkLst>
            <pc:docMk/>
            <pc:sldMk cId="3278792682" sldId="3397"/>
            <ac:spMk id="3" creationId="{6009F943-C31A-4A99-A2B8-89FE43A3119C}"/>
          </ac:spMkLst>
        </pc:spChg>
        <pc:picChg chg="mod">
          <ac:chgData name="Хавахон" userId="ba014f07e0d55165" providerId="LiveId" clId="{67119C91-33AA-4681-A32F-1766A07B1AE6}" dt="2023-05-07T07:29:25.139" v="1619" actId="1076"/>
          <ac:picMkLst>
            <pc:docMk/>
            <pc:sldMk cId="3278792682" sldId="3397"/>
            <ac:picMk id="4" creationId="{E25879C5-44EA-4446-89B5-F5247E94F99C}"/>
          </ac:picMkLst>
        </pc:picChg>
        <pc:picChg chg="add mod">
          <ac:chgData name="Хавахон" userId="ba014f07e0d55165" providerId="LiveId" clId="{67119C91-33AA-4681-A32F-1766A07B1AE6}" dt="2023-05-05T09:41:42.975" v="617" actId="1076"/>
          <ac:picMkLst>
            <pc:docMk/>
            <pc:sldMk cId="3278792682" sldId="3397"/>
            <ac:picMk id="7" creationId="{A25053C0-B35C-457A-928C-FA9ECE3E0AE8}"/>
          </ac:picMkLst>
        </pc:picChg>
      </pc:sldChg>
      <pc:sldChg chg="addSp delSp modSp new del mod">
        <pc:chgData name="Хавахон" userId="ba014f07e0d55165" providerId="LiveId" clId="{67119C91-33AA-4681-A32F-1766A07B1AE6}" dt="2023-05-09T06:41:18.084" v="1706" actId="2696"/>
        <pc:sldMkLst>
          <pc:docMk/>
          <pc:sldMk cId="3723956407" sldId="3399"/>
        </pc:sldMkLst>
        <pc:spChg chg="add del mod">
          <ac:chgData name="Хавахон" userId="ba014f07e0d55165" providerId="LiveId" clId="{67119C91-33AA-4681-A32F-1766A07B1AE6}" dt="2023-05-09T06:40:11.081" v="1686" actId="21"/>
          <ac:spMkLst>
            <pc:docMk/>
            <pc:sldMk cId="3723956407" sldId="3399"/>
            <ac:spMk id="3" creationId="{EF379013-A860-44DC-9428-84F06847488C}"/>
          </ac:spMkLst>
        </pc:spChg>
        <pc:spChg chg="add del">
          <ac:chgData name="Хавахон" userId="ba014f07e0d55165" providerId="LiveId" clId="{67119C91-33AA-4681-A32F-1766A07B1AE6}" dt="2023-05-09T06:40:17.149" v="1688" actId="21"/>
          <ac:spMkLst>
            <pc:docMk/>
            <pc:sldMk cId="3723956407" sldId="3399"/>
            <ac:spMk id="4" creationId="{C7B335C7-E139-4699-8AD7-8FCF41C393D6}"/>
          </ac:spMkLst>
        </pc:spChg>
        <pc:picChg chg="add mod">
          <ac:chgData name="Хавахон" userId="ba014f07e0d55165" providerId="LiveId" clId="{67119C91-33AA-4681-A32F-1766A07B1AE6}" dt="2023-05-09T06:39:56.551" v="1676" actId="1076"/>
          <ac:picMkLst>
            <pc:docMk/>
            <pc:sldMk cId="3723956407" sldId="3399"/>
            <ac:picMk id="2" creationId="{A36D17D0-4E2F-49A6-BA7A-7F3D38052408}"/>
          </ac:picMkLst>
        </pc:picChg>
      </pc:sldChg>
      <pc:sldChg chg="new del">
        <pc:chgData name="Хавахон" userId="ba014f07e0d55165" providerId="LiveId" clId="{67119C91-33AA-4681-A32F-1766A07B1AE6}" dt="2023-05-09T06:41:15.284" v="1705" actId="2696"/>
        <pc:sldMkLst>
          <pc:docMk/>
          <pc:sldMk cId="4060635971" sldId="3400"/>
        </pc:sldMkLst>
      </pc:sldChg>
      <pc:sldChg chg="addSp modSp new del mod">
        <pc:chgData name="Хавахон" userId="ba014f07e0d55165" providerId="LiveId" clId="{67119C91-33AA-4681-A32F-1766A07B1AE6}" dt="2023-05-09T06:41:11.844" v="1704" actId="2696"/>
        <pc:sldMkLst>
          <pc:docMk/>
          <pc:sldMk cId="1861925931" sldId="3401"/>
        </pc:sldMkLst>
        <pc:spChg chg="add mod">
          <ac:chgData name="Хавахон" userId="ba014f07e0d55165" providerId="LiveId" clId="{67119C91-33AA-4681-A32F-1766A07B1AE6}" dt="2023-05-09T06:41:04.429" v="1703" actId="13822"/>
          <ac:spMkLst>
            <pc:docMk/>
            <pc:sldMk cId="1861925931" sldId="3401"/>
            <ac:spMk id="3" creationId="{EC58B2B0-BBDB-4463-AD03-6CD272FADDCA}"/>
          </ac:spMkLst>
        </pc:spChg>
      </pc:sldChg>
    </pc:docChg>
  </pc:docChgLst>
  <pc:docChgLst>
    <pc:chgData name="Хавахон" userId="ba014f07e0d55165" providerId="LiveId" clId="{57F221BD-9827-41A2-B879-9103A7A09E8F}"/>
    <pc:docChg chg="undo custSel addSld delSld modSld">
      <pc:chgData name="Хавахон" userId="ba014f07e0d55165" providerId="LiveId" clId="{57F221BD-9827-41A2-B879-9103A7A09E8F}" dt="2023-04-19T03:02:51.717" v="936" actId="1076"/>
      <pc:docMkLst>
        <pc:docMk/>
      </pc:docMkLst>
      <pc:sldChg chg="modSp mod">
        <pc:chgData name="Хавахон" userId="ba014f07e0d55165" providerId="LiveId" clId="{57F221BD-9827-41A2-B879-9103A7A09E8F}" dt="2023-04-18T17:46:56.177" v="409" actId="20577"/>
        <pc:sldMkLst>
          <pc:docMk/>
          <pc:sldMk cId="0" sldId="258"/>
        </pc:sldMkLst>
        <pc:spChg chg="mod">
          <ac:chgData name="Хавахон" userId="ba014f07e0d55165" providerId="LiveId" clId="{57F221BD-9827-41A2-B879-9103A7A09E8F}" dt="2023-04-18T17:46:51.384" v="408" actId="20577"/>
          <ac:spMkLst>
            <pc:docMk/>
            <pc:sldMk cId="0" sldId="258"/>
            <ac:spMk id="16" creationId="{C5A9714C-AAD7-4ACE-AD20-CA877B97D56F}"/>
          </ac:spMkLst>
        </pc:spChg>
        <pc:spChg chg="mod">
          <ac:chgData name="Хавахон" userId="ba014f07e0d55165" providerId="LiveId" clId="{57F221BD-9827-41A2-B879-9103A7A09E8F}" dt="2023-04-18T17:46:56.177" v="409" actId="20577"/>
          <ac:spMkLst>
            <pc:docMk/>
            <pc:sldMk cId="0" sldId="258"/>
            <ac:spMk id="20" creationId="{5A7A60F5-C3DF-4E76-86DC-870AB1051217}"/>
          </ac:spMkLst>
        </pc:spChg>
      </pc:sldChg>
      <pc:sldChg chg="del">
        <pc:chgData name="Хавахон" userId="ba014f07e0d55165" providerId="LiveId" clId="{57F221BD-9827-41A2-B879-9103A7A09E8F}" dt="2023-04-18T13:50:49.109" v="389" actId="2696"/>
        <pc:sldMkLst>
          <pc:docMk/>
          <pc:sldMk cId="1515184041" sldId="261"/>
        </pc:sldMkLst>
      </pc:sldChg>
      <pc:sldChg chg="modSp mod">
        <pc:chgData name="Хавахон" userId="ba014f07e0d55165" providerId="LiveId" clId="{57F221BD-9827-41A2-B879-9103A7A09E8F}" dt="2023-04-18T17:51:17.214" v="433" actId="20577"/>
        <pc:sldMkLst>
          <pc:docMk/>
          <pc:sldMk cId="0" sldId="262"/>
        </pc:sldMkLst>
        <pc:spChg chg="mod">
          <ac:chgData name="Хавахон" userId="ba014f07e0d55165" providerId="LiveId" clId="{57F221BD-9827-41A2-B879-9103A7A09E8F}" dt="2023-04-18T17:50:00.629" v="424" actId="20577"/>
          <ac:spMkLst>
            <pc:docMk/>
            <pc:sldMk cId="0" sldId="262"/>
            <ac:spMk id="3" creationId="{00000000-0000-0000-0000-000000000000}"/>
          </ac:spMkLst>
        </pc:spChg>
        <pc:spChg chg="mod">
          <ac:chgData name="Хавахон" userId="ba014f07e0d55165" providerId="LiveId" clId="{57F221BD-9827-41A2-B879-9103A7A09E8F}" dt="2023-04-18T17:51:17.214" v="433" actId="20577"/>
          <ac:spMkLst>
            <pc:docMk/>
            <pc:sldMk cId="0" sldId="262"/>
            <ac:spMk id="29" creationId="{8029361E-B2CB-458E-BA1C-607769CB565A}"/>
          </ac:spMkLst>
        </pc:spChg>
      </pc:sldChg>
      <pc:sldChg chg="modSp mod">
        <pc:chgData name="Хавахон" userId="ba014f07e0d55165" providerId="LiveId" clId="{57F221BD-9827-41A2-B879-9103A7A09E8F}" dt="2023-04-18T17:50:30.011" v="429" actId="20577"/>
        <pc:sldMkLst>
          <pc:docMk/>
          <pc:sldMk cId="0" sldId="264"/>
        </pc:sldMkLst>
        <pc:spChg chg="mod">
          <ac:chgData name="Хавахон" userId="ba014f07e0d55165" providerId="LiveId" clId="{57F221BD-9827-41A2-B879-9103A7A09E8F}" dt="2023-04-18T17:50:21.858" v="426" actId="20577"/>
          <ac:spMkLst>
            <pc:docMk/>
            <pc:sldMk cId="0" sldId="264"/>
            <ac:spMk id="2" creationId="{00000000-0000-0000-0000-000000000000}"/>
          </ac:spMkLst>
        </pc:spChg>
        <pc:spChg chg="mod">
          <ac:chgData name="Хавахон" userId="ba014f07e0d55165" providerId="LiveId" clId="{57F221BD-9827-41A2-B879-9103A7A09E8F}" dt="2023-04-18T17:50:30.011" v="429" actId="20577"/>
          <ac:spMkLst>
            <pc:docMk/>
            <pc:sldMk cId="0" sldId="264"/>
            <ac:spMk id="8" creationId="{F0EE201C-3641-4F17-97C3-5387A91937B6}"/>
          </ac:spMkLst>
        </pc:spChg>
      </pc:sldChg>
      <pc:sldChg chg="modSp mod">
        <pc:chgData name="Хавахон" userId="ba014f07e0d55165" providerId="LiveId" clId="{57F221BD-9827-41A2-B879-9103A7A09E8F}" dt="2023-04-18T18:04:04.999" v="595" actId="20577"/>
        <pc:sldMkLst>
          <pc:docMk/>
          <pc:sldMk cId="0" sldId="267"/>
        </pc:sldMkLst>
        <pc:spChg chg="mod">
          <ac:chgData name="Хавахон" userId="ba014f07e0d55165" providerId="LiveId" clId="{57F221BD-9827-41A2-B879-9103A7A09E8F}" dt="2023-04-18T17:53:37.969" v="445" actId="20577"/>
          <ac:spMkLst>
            <pc:docMk/>
            <pc:sldMk cId="0" sldId="267"/>
            <ac:spMk id="5" creationId="{EA8A0C49-966B-4A0F-9389-5E0CAC6483EF}"/>
          </ac:spMkLst>
        </pc:spChg>
        <pc:spChg chg="mod">
          <ac:chgData name="Хавахон" userId="ba014f07e0d55165" providerId="LiveId" clId="{57F221BD-9827-41A2-B879-9103A7A09E8F}" dt="2023-04-18T18:04:04.999" v="595" actId="20577"/>
          <ac:spMkLst>
            <pc:docMk/>
            <pc:sldMk cId="0" sldId="267"/>
            <ac:spMk id="6" creationId="{449302DA-3594-41D0-990E-CD6FD7504FD4}"/>
          </ac:spMkLst>
        </pc:spChg>
      </pc:sldChg>
      <pc:sldChg chg="modSp mod">
        <pc:chgData name="Хавахон" userId="ba014f07e0d55165" providerId="LiveId" clId="{57F221BD-9827-41A2-B879-9103A7A09E8F}" dt="2023-04-18T18:04:22.220" v="597" actId="20577"/>
        <pc:sldMkLst>
          <pc:docMk/>
          <pc:sldMk cId="0" sldId="268"/>
        </pc:sldMkLst>
        <pc:spChg chg="mod">
          <ac:chgData name="Хавахон" userId="ba014f07e0d55165" providerId="LiveId" clId="{57F221BD-9827-41A2-B879-9103A7A09E8F}" dt="2023-04-18T18:04:19.709" v="596" actId="20577"/>
          <ac:spMkLst>
            <pc:docMk/>
            <pc:sldMk cId="0" sldId="268"/>
            <ac:spMk id="2" creationId="{00000000-0000-0000-0000-000000000000}"/>
          </ac:spMkLst>
        </pc:spChg>
        <pc:spChg chg="mod">
          <ac:chgData name="Хавахон" userId="ba014f07e0d55165" providerId="LiveId" clId="{57F221BD-9827-41A2-B879-9103A7A09E8F}" dt="2023-04-18T18:04:22.220" v="597" actId="20577"/>
          <ac:spMkLst>
            <pc:docMk/>
            <pc:sldMk cId="0" sldId="268"/>
            <ac:spMk id="28" creationId="{DEDA25D9-6608-441B-98B7-2FEDBE2D9D1E}"/>
          </ac:spMkLst>
        </pc:spChg>
      </pc:sldChg>
      <pc:sldChg chg="addSp modSp mod">
        <pc:chgData name="Хавахон" userId="ba014f07e0d55165" providerId="LiveId" clId="{57F221BD-9827-41A2-B879-9103A7A09E8F}" dt="2023-04-18T13:34:44.607" v="182" actId="571"/>
        <pc:sldMkLst>
          <pc:docMk/>
          <pc:sldMk cId="0" sldId="272"/>
        </pc:sldMkLst>
        <pc:spChg chg="mod">
          <ac:chgData name="Хавахон" userId="ba014f07e0d55165" providerId="LiveId" clId="{57F221BD-9827-41A2-B879-9103A7A09E8F}" dt="2023-04-18T13:28:55.026" v="79" actId="14100"/>
          <ac:spMkLst>
            <pc:docMk/>
            <pc:sldMk cId="0" sldId="272"/>
            <ac:spMk id="2" creationId="{00000000-0000-0000-0000-000000000000}"/>
          </ac:spMkLst>
        </pc:spChg>
        <pc:spChg chg="add">
          <ac:chgData name="Хавахон" userId="ba014f07e0d55165" providerId="LiveId" clId="{57F221BD-9827-41A2-B879-9103A7A09E8F}" dt="2023-04-18T13:27:17.413" v="48" actId="11529"/>
          <ac:spMkLst>
            <pc:docMk/>
            <pc:sldMk cId="0" sldId="272"/>
            <ac:spMk id="4" creationId="{BBE4CC38-3CCC-4919-A0B6-4997CB219AE6}"/>
          </ac:spMkLst>
        </pc:spChg>
        <pc:spChg chg="add mod">
          <ac:chgData name="Хавахон" userId="ba014f07e0d55165" providerId="LiveId" clId="{57F221BD-9827-41A2-B879-9103A7A09E8F}" dt="2023-04-18T13:28:43.193" v="77" actId="207"/>
          <ac:spMkLst>
            <pc:docMk/>
            <pc:sldMk cId="0" sldId="272"/>
            <ac:spMk id="5" creationId="{EABB35DB-02CD-42FF-8335-DF02905D3368}"/>
          </ac:spMkLst>
        </pc:spChg>
        <pc:spChg chg="mod">
          <ac:chgData name="Хавахон" userId="ba014f07e0d55165" providerId="LiveId" clId="{57F221BD-9827-41A2-B879-9103A7A09E8F}" dt="2023-04-18T13:27:12.569" v="47" actId="207"/>
          <ac:spMkLst>
            <pc:docMk/>
            <pc:sldMk cId="0" sldId="272"/>
            <ac:spMk id="12" creationId="{E0344F10-A5DB-482F-AE94-621BA439E40F}"/>
          </ac:spMkLst>
        </pc:spChg>
        <pc:spChg chg="mod">
          <ac:chgData name="Хавахон" userId="ba014f07e0d55165" providerId="LiveId" clId="{57F221BD-9827-41A2-B879-9103A7A09E8F}" dt="2023-04-18T13:26:20.168" v="31" actId="113"/>
          <ac:spMkLst>
            <pc:docMk/>
            <pc:sldMk cId="0" sldId="272"/>
            <ac:spMk id="13" creationId="{69C2DFAA-3F81-4746-A330-4203B9DBA5AD}"/>
          </ac:spMkLst>
        </pc:spChg>
        <pc:spChg chg="mod">
          <ac:chgData name="Хавахон" userId="ba014f07e0d55165" providerId="LiveId" clId="{57F221BD-9827-41A2-B879-9103A7A09E8F}" dt="2023-04-18T13:28:48.271" v="78" actId="207"/>
          <ac:spMkLst>
            <pc:docMk/>
            <pc:sldMk cId="0" sldId="272"/>
            <ac:spMk id="15" creationId="{429677F1-21C7-4362-9579-9C937680C220}"/>
          </ac:spMkLst>
        </pc:spChg>
        <pc:spChg chg="mod">
          <ac:chgData name="Хавахон" userId="ba014f07e0d55165" providerId="LiveId" clId="{57F221BD-9827-41A2-B879-9103A7A09E8F}" dt="2023-04-18T13:27:04.585" v="44" actId="1076"/>
          <ac:spMkLst>
            <pc:docMk/>
            <pc:sldMk cId="0" sldId="272"/>
            <ac:spMk id="17" creationId="{2F4A11B4-E95F-4DF2-B7B5-0DA38940734C}"/>
          </ac:spMkLst>
        </pc:spChg>
        <pc:spChg chg="mod">
          <ac:chgData name="Хавахон" userId="ba014f07e0d55165" providerId="LiveId" clId="{57F221BD-9827-41A2-B879-9103A7A09E8F}" dt="2023-04-18T13:26:45.472" v="38" actId="20577"/>
          <ac:spMkLst>
            <pc:docMk/>
            <pc:sldMk cId="0" sldId="272"/>
            <ac:spMk id="18" creationId="{6678694C-DE95-4777-B0FC-0907DF4027B8}"/>
          </ac:spMkLst>
        </pc:spChg>
        <pc:spChg chg="add mod">
          <ac:chgData name="Хавахон" userId="ba014f07e0d55165" providerId="LiveId" clId="{57F221BD-9827-41A2-B879-9103A7A09E8F}" dt="2023-04-18T13:27:19.299" v="49" actId="571"/>
          <ac:spMkLst>
            <pc:docMk/>
            <pc:sldMk cId="0" sldId="272"/>
            <ac:spMk id="19" creationId="{06C0AB53-5043-4EA2-8541-05D8F517386F}"/>
          </ac:spMkLst>
        </pc:spChg>
        <pc:picChg chg="add mod">
          <ac:chgData name="Хавахон" userId="ba014f07e0d55165" providerId="LiveId" clId="{57F221BD-9827-41A2-B879-9103A7A09E8F}" dt="2023-04-18T13:29:07.658" v="81" actId="1076"/>
          <ac:picMkLst>
            <pc:docMk/>
            <pc:sldMk cId="0" sldId="272"/>
            <ac:picMk id="6" creationId="{41C450B3-9921-4BD8-ACEC-1D7687C5A3BE}"/>
          </ac:picMkLst>
        </pc:picChg>
        <pc:picChg chg="add mod">
          <ac:chgData name="Хавахон" userId="ba014f07e0d55165" providerId="LiveId" clId="{57F221BD-9827-41A2-B879-9103A7A09E8F}" dt="2023-04-18T13:34:44.607" v="182" actId="571"/>
          <ac:picMkLst>
            <pc:docMk/>
            <pc:sldMk cId="0" sldId="272"/>
            <ac:picMk id="20" creationId="{B9136762-C7F5-40A5-A2D5-2494AC68EC1A}"/>
          </ac:picMkLst>
        </pc:picChg>
      </pc:sldChg>
      <pc:sldChg chg="addSp delSp modSp mod">
        <pc:chgData name="Хавахон" userId="ba014f07e0d55165" providerId="LiveId" clId="{57F221BD-9827-41A2-B879-9103A7A09E8F}" dt="2023-04-18T13:43:25.570" v="248" actId="1076"/>
        <pc:sldMkLst>
          <pc:docMk/>
          <pc:sldMk cId="0" sldId="273"/>
        </pc:sldMkLst>
        <pc:spChg chg="del mod">
          <ac:chgData name="Хавахон" userId="ba014f07e0d55165" providerId="LiveId" clId="{57F221BD-9827-41A2-B879-9103A7A09E8F}" dt="2023-04-18T13:42:17.934" v="238" actId="21"/>
          <ac:spMkLst>
            <pc:docMk/>
            <pc:sldMk cId="0" sldId="273"/>
            <ac:spMk id="2" creationId="{00000000-0000-0000-0000-000000000000}"/>
          </ac:spMkLst>
        </pc:spChg>
        <pc:spChg chg="mod">
          <ac:chgData name="Хавахон" userId="ba014f07e0d55165" providerId="LiveId" clId="{57F221BD-9827-41A2-B879-9103A7A09E8F}" dt="2023-04-18T13:42:34.791" v="241" actId="2711"/>
          <ac:spMkLst>
            <pc:docMk/>
            <pc:sldMk cId="0" sldId="273"/>
            <ac:spMk id="3" creationId="{00000000-0000-0000-0000-000000000000}"/>
          </ac:spMkLst>
        </pc:spChg>
        <pc:spChg chg="mod">
          <ac:chgData name="Хавахон" userId="ba014f07e0d55165" providerId="LiveId" clId="{57F221BD-9827-41A2-B879-9103A7A09E8F}" dt="2023-04-18T13:43:00.256" v="244" actId="14100"/>
          <ac:spMkLst>
            <pc:docMk/>
            <pc:sldMk cId="0" sldId="273"/>
            <ac:spMk id="4" creationId="{00000000-0000-0000-0000-000000000000}"/>
          </ac:spMkLst>
        </pc:spChg>
        <pc:picChg chg="add mod">
          <ac:chgData name="Хавахон" userId="ba014f07e0d55165" providerId="LiveId" clId="{57F221BD-9827-41A2-B879-9103A7A09E8F}" dt="2023-04-18T13:43:14.858" v="246" actId="1076"/>
          <ac:picMkLst>
            <pc:docMk/>
            <pc:sldMk cId="0" sldId="273"/>
            <ac:picMk id="7" creationId="{AE832828-08B8-491B-98C2-34492172EA8D}"/>
          </ac:picMkLst>
        </pc:picChg>
        <pc:picChg chg="add mod">
          <ac:chgData name="Хавахон" userId="ba014f07e0d55165" providerId="LiveId" clId="{57F221BD-9827-41A2-B879-9103A7A09E8F}" dt="2023-04-18T13:43:25.570" v="248" actId="1076"/>
          <ac:picMkLst>
            <pc:docMk/>
            <pc:sldMk cId="0" sldId="273"/>
            <ac:picMk id="8" creationId="{E1F17C83-E60D-40FC-86D4-3851FC7D24CF}"/>
          </ac:picMkLst>
        </pc:picChg>
      </pc:sldChg>
      <pc:sldChg chg="modSp del mod">
        <pc:chgData name="Хавахон" userId="ba014f07e0d55165" providerId="LiveId" clId="{57F221BD-9827-41A2-B879-9103A7A09E8F}" dt="2023-04-18T13:41:53.864" v="233" actId="2696"/>
        <pc:sldMkLst>
          <pc:docMk/>
          <pc:sldMk cId="0" sldId="274"/>
        </pc:sldMkLst>
        <pc:spChg chg="mod">
          <ac:chgData name="Хавахон" userId="ba014f07e0d55165" providerId="LiveId" clId="{57F221BD-9827-41A2-B879-9103A7A09E8F}" dt="2023-04-18T13:41:28.773" v="232" actId="2711"/>
          <ac:spMkLst>
            <pc:docMk/>
            <pc:sldMk cId="0" sldId="274"/>
            <ac:spMk id="10" creationId="{00000000-0000-0000-0000-000000000000}"/>
          </ac:spMkLst>
        </pc:spChg>
      </pc:sldChg>
      <pc:sldChg chg="addSp modSp mod">
        <pc:chgData name="Хавахон" userId="ba014f07e0d55165" providerId="LiveId" clId="{57F221BD-9827-41A2-B879-9103A7A09E8F}" dt="2023-04-18T13:47:51.354" v="315" actId="1076"/>
        <pc:sldMkLst>
          <pc:docMk/>
          <pc:sldMk cId="0" sldId="275"/>
        </pc:sldMkLst>
        <pc:spChg chg="mod">
          <ac:chgData name="Хавахон" userId="ba014f07e0d55165" providerId="LiveId" clId="{57F221BD-9827-41A2-B879-9103A7A09E8F}" dt="2023-04-18T13:43:36.726" v="250" actId="255"/>
          <ac:spMkLst>
            <pc:docMk/>
            <pc:sldMk cId="0" sldId="275"/>
            <ac:spMk id="6" creationId="{00000000-0000-0000-0000-000000000000}"/>
          </ac:spMkLst>
        </pc:spChg>
        <pc:picChg chg="mod">
          <ac:chgData name="Хавахон" userId="ba014f07e0d55165" providerId="LiveId" clId="{57F221BD-9827-41A2-B879-9103A7A09E8F}" dt="2023-04-18T13:43:55.360" v="254" actId="1076"/>
          <ac:picMkLst>
            <pc:docMk/>
            <pc:sldMk cId="0" sldId="275"/>
            <ac:picMk id="5" creationId="{00000000-0000-0000-0000-000000000000}"/>
          </ac:picMkLst>
        </pc:picChg>
        <pc:picChg chg="add mod">
          <ac:chgData name="Хавахон" userId="ba014f07e0d55165" providerId="LiveId" clId="{57F221BD-9827-41A2-B879-9103A7A09E8F}" dt="2023-04-18T13:43:52.058" v="252" actId="1076"/>
          <ac:picMkLst>
            <pc:docMk/>
            <pc:sldMk cId="0" sldId="275"/>
            <ac:picMk id="7" creationId="{F8072155-8EDA-4657-9ADB-97A72AC53A43}"/>
          </ac:picMkLst>
        </pc:picChg>
        <pc:picChg chg="add mod">
          <ac:chgData name="Хавахон" userId="ba014f07e0d55165" providerId="LiveId" clId="{57F221BD-9827-41A2-B879-9103A7A09E8F}" dt="2023-04-18T13:47:51.354" v="315" actId="1076"/>
          <ac:picMkLst>
            <pc:docMk/>
            <pc:sldMk cId="0" sldId="275"/>
            <ac:picMk id="8" creationId="{281A105D-BCF7-4C07-ABF9-306E2BCA1A6A}"/>
          </ac:picMkLst>
        </pc:picChg>
      </pc:sldChg>
      <pc:sldChg chg="addSp modSp mod">
        <pc:chgData name="Хавахон" userId="ba014f07e0d55165" providerId="LiveId" clId="{57F221BD-9827-41A2-B879-9103A7A09E8F}" dt="2023-04-18T18:10:16.196" v="688" actId="20577"/>
        <pc:sldMkLst>
          <pc:docMk/>
          <pc:sldMk cId="0" sldId="276"/>
        </pc:sldMkLst>
        <pc:spChg chg="mod">
          <ac:chgData name="Хавахон" userId="ba014f07e0d55165" providerId="LiveId" clId="{57F221BD-9827-41A2-B879-9103A7A09E8F}" dt="2023-04-18T18:10:16.196" v="688" actId="20577"/>
          <ac:spMkLst>
            <pc:docMk/>
            <pc:sldMk cId="0" sldId="276"/>
            <ac:spMk id="2" creationId="{00000000-0000-0000-0000-000000000000}"/>
          </ac:spMkLst>
        </pc:spChg>
        <pc:spChg chg="mod">
          <ac:chgData name="Хавахон" userId="ba014f07e0d55165" providerId="LiveId" clId="{57F221BD-9827-41A2-B879-9103A7A09E8F}" dt="2023-04-18T18:10:12.347" v="687" actId="20577"/>
          <ac:spMkLst>
            <pc:docMk/>
            <pc:sldMk cId="0" sldId="276"/>
            <ac:spMk id="31" creationId="{0DB98A03-F4BD-40F5-9AE4-4BC6235B8B7C}"/>
          </ac:spMkLst>
        </pc:spChg>
        <pc:picChg chg="add mod">
          <ac:chgData name="Хавахон" userId="ba014f07e0d55165" providerId="LiveId" clId="{57F221BD-9827-41A2-B879-9103A7A09E8F}" dt="2023-04-18T13:44:05.154" v="256" actId="1076"/>
          <ac:picMkLst>
            <pc:docMk/>
            <pc:sldMk cId="0" sldId="276"/>
            <ac:picMk id="29" creationId="{DBB72CF4-05DF-4249-9F43-67210A97B056}"/>
          </ac:picMkLst>
        </pc:picChg>
        <pc:picChg chg="add mod">
          <ac:chgData name="Хавахон" userId="ba014f07e0d55165" providerId="LiveId" clId="{57F221BD-9827-41A2-B879-9103A7A09E8F}" dt="2023-04-18T13:47:56.562" v="317" actId="1076"/>
          <ac:picMkLst>
            <pc:docMk/>
            <pc:sldMk cId="0" sldId="276"/>
            <ac:picMk id="30" creationId="{B10BBC51-81F1-4882-9B08-A2A574C2B45C}"/>
          </ac:picMkLst>
        </pc:picChg>
      </pc:sldChg>
      <pc:sldChg chg="addSp delSp modSp mod">
        <pc:chgData name="Хавахон" userId="ba014f07e0d55165" providerId="LiveId" clId="{57F221BD-9827-41A2-B879-9103A7A09E8F}" dt="2023-04-19T02:11:27.505" v="849" actId="1076"/>
        <pc:sldMkLst>
          <pc:docMk/>
          <pc:sldMk cId="0" sldId="277"/>
        </pc:sldMkLst>
        <pc:spChg chg="del mod">
          <ac:chgData name="Хавахон" userId="ba014f07e0d55165" providerId="LiveId" clId="{57F221BD-9827-41A2-B879-9103A7A09E8F}" dt="2023-04-18T13:44:26.767" v="260" actId="21"/>
          <ac:spMkLst>
            <pc:docMk/>
            <pc:sldMk cId="0" sldId="277"/>
            <ac:spMk id="2" creationId="{00000000-0000-0000-0000-000000000000}"/>
          </ac:spMkLst>
        </pc:spChg>
        <pc:spChg chg="add mod">
          <ac:chgData name="Хавахон" userId="ba014f07e0d55165" providerId="LiveId" clId="{57F221BD-9827-41A2-B879-9103A7A09E8F}" dt="2023-04-19T02:06:53.433" v="777" actId="20577"/>
          <ac:spMkLst>
            <pc:docMk/>
            <pc:sldMk cId="0" sldId="277"/>
            <ac:spMk id="2" creationId="{722735B4-240C-436F-BD38-D35373122663}"/>
          </ac:spMkLst>
        </pc:spChg>
        <pc:spChg chg="mod">
          <ac:chgData name="Хавахон" userId="ba014f07e0d55165" providerId="LiveId" clId="{57F221BD-9827-41A2-B879-9103A7A09E8F}" dt="2023-04-19T01:59:04.929" v="724" actId="6549"/>
          <ac:spMkLst>
            <pc:docMk/>
            <pc:sldMk cId="0" sldId="277"/>
            <ac:spMk id="3" creationId="{00000000-0000-0000-0000-000000000000}"/>
          </ac:spMkLst>
        </pc:spChg>
        <pc:spChg chg="mod">
          <ac:chgData name="Хавахон" userId="ba014f07e0d55165" providerId="LiveId" clId="{57F221BD-9827-41A2-B879-9103A7A09E8F}" dt="2023-04-19T01:59:14.005" v="726" actId="20578"/>
          <ac:spMkLst>
            <pc:docMk/>
            <pc:sldMk cId="0" sldId="277"/>
            <ac:spMk id="4" creationId="{00000000-0000-0000-0000-000000000000}"/>
          </ac:spMkLst>
        </pc:spChg>
        <pc:spChg chg="mod">
          <ac:chgData name="Хавахон" userId="ba014f07e0d55165" providerId="LiveId" clId="{57F221BD-9827-41A2-B879-9103A7A09E8F}" dt="2023-04-19T01:59:29.432" v="728" actId="20578"/>
          <ac:spMkLst>
            <pc:docMk/>
            <pc:sldMk cId="0" sldId="277"/>
            <ac:spMk id="5" creationId="{00000000-0000-0000-0000-000000000000}"/>
          </ac:spMkLst>
        </pc:spChg>
        <pc:spChg chg="del mod">
          <ac:chgData name="Хавахон" userId="ba014f07e0d55165" providerId="LiveId" clId="{57F221BD-9827-41A2-B879-9103A7A09E8F}" dt="2023-04-18T13:47:44.214" v="313"/>
          <ac:spMkLst>
            <pc:docMk/>
            <pc:sldMk cId="0" sldId="277"/>
            <ac:spMk id="6" creationId="{00000000-0000-0000-0000-000000000000}"/>
          </ac:spMkLst>
        </pc:spChg>
        <pc:spChg chg="add del mod">
          <ac:chgData name="Хавахон" userId="ba014f07e0d55165" providerId="LiveId" clId="{57F221BD-9827-41A2-B879-9103A7A09E8F}" dt="2023-04-19T02:06:58.540" v="778" actId="21"/>
          <ac:spMkLst>
            <pc:docMk/>
            <pc:sldMk cId="0" sldId="277"/>
            <ac:spMk id="6" creationId="{C051692C-2B1B-461E-8CCB-8D77A9E6D7D4}"/>
          </ac:spMkLst>
        </pc:spChg>
        <pc:spChg chg="add del mod">
          <ac:chgData name="Хавахон" userId="ba014f07e0d55165" providerId="LiveId" clId="{57F221BD-9827-41A2-B879-9103A7A09E8F}" dt="2023-04-18T13:46:22.605" v="296"/>
          <ac:spMkLst>
            <pc:docMk/>
            <pc:sldMk cId="0" sldId="277"/>
            <ac:spMk id="10" creationId="{389186FF-C2AA-4997-B5D4-BE8E7FAD1B55}"/>
          </ac:spMkLst>
        </pc:spChg>
        <pc:spChg chg="add del mod">
          <ac:chgData name="Хавахон" userId="ba014f07e0d55165" providerId="LiveId" clId="{57F221BD-9827-41A2-B879-9103A7A09E8F}" dt="2023-04-18T13:47:01.423" v="304"/>
          <ac:spMkLst>
            <pc:docMk/>
            <pc:sldMk cId="0" sldId="277"/>
            <ac:spMk id="11" creationId="{F2063ECB-3257-4513-AA8B-B07DBBCD0C05}"/>
          </ac:spMkLst>
        </pc:spChg>
        <pc:picChg chg="del">
          <ac:chgData name="Хавахон" userId="ba014f07e0d55165" providerId="LiveId" clId="{57F221BD-9827-41A2-B879-9103A7A09E8F}" dt="2023-04-18T13:44:29.268" v="261" actId="21"/>
          <ac:picMkLst>
            <pc:docMk/>
            <pc:sldMk cId="0" sldId="277"/>
            <ac:picMk id="7" creationId="{00000000-0000-0000-0000-000000000000}"/>
          </ac:picMkLst>
        </pc:picChg>
        <pc:picChg chg="mod">
          <ac:chgData name="Хавахон" userId="ba014f07e0d55165" providerId="LiveId" clId="{57F221BD-9827-41A2-B879-9103A7A09E8F}" dt="2023-04-18T13:44:32.601" v="263" actId="1076"/>
          <ac:picMkLst>
            <pc:docMk/>
            <pc:sldMk cId="0" sldId="277"/>
            <ac:picMk id="8" creationId="{00000000-0000-0000-0000-000000000000}"/>
          </ac:picMkLst>
        </pc:picChg>
        <pc:picChg chg="add mod">
          <ac:chgData name="Хавахон" userId="ba014f07e0d55165" providerId="LiveId" clId="{57F221BD-9827-41A2-B879-9103A7A09E8F}" dt="2023-04-18T13:44:19.210" v="258" actId="1076"/>
          <ac:picMkLst>
            <pc:docMk/>
            <pc:sldMk cId="0" sldId="277"/>
            <ac:picMk id="9" creationId="{C81DDB50-D755-49EE-9C7F-20537387D1AB}"/>
          </ac:picMkLst>
        </pc:picChg>
        <pc:picChg chg="add mod">
          <ac:chgData name="Хавахон" userId="ba014f07e0d55165" providerId="LiveId" clId="{57F221BD-9827-41A2-B879-9103A7A09E8F}" dt="2023-04-19T02:11:27.505" v="849" actId="1076"/>
          <ac:picMkLst>
            <pc:docMk/>
            <pc:sldMk cId="0" sldId="277"/>
            <ac:picMk id="10" creationId="{3EE9625E-FCA0-42C8-9485-0C76F38CFDCC}"/>
          </ac:picMkLst>
        </pc:picChg>
        <pc:picChg chg="add mod">
          <ac:chgData name="Хавахон" userId="ba014f07e0d55165" providerId="LiveId" clId="{57F221BD-9827-41A2-B879-9103A7A09E8F}" dt="2023-04-18T13:48:04.177" v="320" actId="1076"/>
          <ac:picMkLst>
            <pc:docMk/>
            <pc:sldMk cId="0" sldId="277"/>
            <ac:picMk id="12" creationId="{0C6BC8CC-2F69-48DB-8B76-E895B03B3C41}"/>
          </ac:picMkLst>
        </pc:picChg>
      </pc:sldChg>
      <pc:sldChg chg="addSp modSp mod">
        <pc:chgData name="Хавахон" userId="ba014f07e0d55165" providerId="LiveId" clId="{57F221BD-9827-41A2-B879-9103A7A09E8F}" dt="2023-04-18T13:50:02.290" v="379" actId="1076"/>
        <pc:sldMkLst>
          <pc:docMk/>
          <pc:sldMk cId="0" sldId="278"/>
        </pc:sldMkLst>
        <pc:spChg chg="mod">
          <ac:chgData name="Хавахон" userId="ba014f07e0d55165" providerId="LiveId" clId="{57F221BD-9827-41A2-B879-9103A7A09E8F}" dt="2023-04-18T13:49:23.641" v="377" actId="20577"/>
          <ac:spMkLst>
            <pc:docMk/>
            <pc:sldMk cId="0" sldId="278"/>
            <ac:spMk id="4" creationId="{00000000-0000-0000-0000-000000000000}"/>
          </ac:spMkLst>
        </pc:spChg>
        <pc:picChg chg="add mod">
          <ac:chgData name="Хавахон" userId="ba014f07e0d55165" providerId="LiveId" clId="{57F221BD-9827-41A2-B879-9103A7A09E8F}" dt="2023-04-18T13:48:12.554" v="322" actId="1076"/>
          <ac:picMkLst>
            <pc:docMk/>
            <pc:sldMk cId="0" sldId="278"/>
            <ac:picMk id="7" creationId="{C65736E6-6511-4C73-B6AC-E36EA1BBF248}"/>
          </ac:picMkLst>
        </pc:picChg>
        <pc:picChg chg="add mod">
          <ac:chgData name="Хавахон" userId="ba014f07e0d55165" providerId="LiveId" clId="{57F221BD-9827-41A2-B879-9103A7A09E8F}" dt="2023-04-18T13:50:02.290" v="379" actId="1076"/>
          <ac:picMkLst>
            <pc:docMk/>
            <pc:sldMk cId="0" sldId="278"/>
            <ac:picMk id="8" creationId="{5BEF1E94-98AD-4F75-A93E-76978136A285}"/>
          </ac:picMkLst>
        </pc:picChg>
      </pc:sldChg>
      <pc:sldChg chg="addSp delSp modSp mod">
        <pc:chgData name="Хавахон" userId="ba014f07e0d55165" providerId="LiveId" clId="{57F221BD-9827-41A2-B879-9103A7A09E8F}" dt="2023-04-19T01:27:48.493" v="712" actId="14100"/>
        <pc:sldMkLst>
          <pc:docMk/>
          <pc:sldMk cId="0" sldId="279"/>
        </pc:sldMkLst>
        <pc:spChg chg="add del">
          <ac:chgData name="Хавахон" userId="ba014f07e0d55165" providerId="LiveId" clId="{57F221BD-9827-41A2-B879-9103A7A09E8F}" dt="2023-04-18T18:06:01.859" v="621" actId="21"/>
          <ac:spMkLst>
            <pc:docMk/>
            <pc:sldMk cId="0" sldId="279"/>
            <ac:spMk id="53" creationId="{48805355-E047-4FF9-A9C9-7B4E353DB8C7}"/>
          </ac:spMkLst>
        </pc:spChg>
        <pc:spChg chg="add mod">
          <ac:chgData name="Хавахон" userId="ba014f07e0d55165" providerId="LiveId" clId="{57F221BD-9827-41A2-B879-9103A7A09E8F}" dt="2023-04-18T18:06:15.270" v="622" actId="20577"/>
          <ac:spMkLst>
            <pc:docMk/>
            <pc:sldMk cId="0" sldId="279"/>
            <ac:spMk id="54" creationId="{AAED6E08-2D4B-4B01-BEA2-5F95C1B72F05}"/>
          </ac:spMkLst>
        </pc:spChg>
        <pc:grpChg chg="mod">
          <ac:chgData name="Хавахон" userId="ba014f07e0d55165" providerId="LiveId" clId="{57F221BD-9827-41A2-B879-9103A7A09E8F}" dt="2023-04-19T01:27:48.493" v="712" actId="14100"/>
          <ac:grpSpMkLst>
            <pc:docMk/>
            <pc:sldMk cId="0" sldId="279"/>
            <ac:grpSpMk id="3" creationId="{00000000-0000-0000-0000-000000000000}"/>
          </ac:grpSpMkLst>
        </pc:grpChg>
        <pc:picChg chg="add mod">
          <ac:chgData name="Хавахон" userId="ba014f07e0d55165" providerId="LiveId" clId="{57F221BD-9827-41A2-B879-9103A7A09E8F}" dt="2023-04-18T13:50:14.218" v="381" actId="1076"/>
          <ac:picMkLst>
            <pc:docMk/>
            <pc:sldMk cId="0" sldId="279"/>
            <ac:picMk id="51" creationId="{2A23253C-5EA2-4EAB-9BC4-A3A3930814AD}"/>
          </ac:picMkLst>
        </pc:picChg>
        <pc:picChg chg="add mod">
          <ac:chgData name="Хавахон" userId="ba014f07e0d55165" providerId="LiveId" clId="{57F221BD-9827-41A2-B879-9103A7A09E8F}" dt="2023-04-18T13:50:26.378" v="383" actId="1076"/>
          <ac:picMkLst>
            <pc:docMk/>
            <pc:sldMk cId="0" sldId="279"/>
            <ac:picMk id="52" creationId="{830FBC6A-CD68-4CE1-80A7-853F54E3FEC6}"/>
          </ac:picMkLst>
        </pc:picChg>
      </pc:sldChg>
      <pc:sldChg chg="addSp modSp mod">
        <pc:chgData name="Хавахон" userId="ba014f07e0d55165" providerId="LiveId" clId="{57F221BD-9827-41A2-B879-9103A7A09E8F}" dt="2023-04-18T18:06:36.468" v="627" actId="20577"/>
        <pc:sldMkLst>
          <pc:docMk/>
          <pc:sldMk cId="0" sldId="280"/>
        </pc:sldMkLst>
        <pc:spChg chg="add mod">
          <ac:chgData name="Хавахон" userId="ba014f07e0d55165" providerId="LiveId" clId="{57F221BD-9827-41A2-B879-9103A7A09E8F}" dt="2023-04-18T18:06:36.468" v="627" actId="20577"/>
          <ac:spMkLst>
            <pc:docMk/>
            <pc:sldMk cId="0" sldId="280"/>
            <ac:spMk id="50" creationId="{F8E7C728-91EF-4DB2-9A07-02BCB9469C78}"/>
          </ac:spMkLst>
        </pc:spChg>
        <pc:grpChg chg="mod">
          <ac:chgData name="Хавахон" userId="ba014f07e0d55165" providerId="LiveId" clId="{57F221BD-9827-41A2-B879-9103A7A09E8F}" dt="2023-04-18T18:06:26.823" v="624" actId="1076"/>
          <ac:grpSpMkLst>
            <pc:docMk/>
            <pc:sldMk cId="0" sldId="280"/>
            <ac:grpSpMk id="3" creationId="{00000000-0000-0000-0000-000000000000}"/>
          </ac:grpSpMkLst>
        </pc:grpChg>
        <pc:picChg chg="add mod">
          <ac:chgData name="Хавахон" userId="ba014f07e0d55165" providerId="LiveId" clId="{57F221BD-9827-41A2-B879-9103A7A09E8F}" dt="2023-04-18T13:50:32.970" v="385" actId="1076"/>
          <ac:picMkLst>
            <pc:docMk/>
            <pc:sldMk cId="0" sldId="280"/>
            <ac:picMk id="48" creationId="{AC041479-FAD7-4298-9C02-19F8FE60C6FC}"/>
          </ac:picMkLst>
        </pc:picChg>
        <pc:picChg chg="add mod">
          <ac:chgData name="Хавахон" userId="ba014f07e0d55165" providerId="LiveId" clId="{57F221BD-9827-41A2-B879-9103A7A09E8F}" dt="2023-04-18T13:51:09.770" v="393" actId="1076"/>
          <ac:picMkLst>
            <pc:docMk/>
            <pc:sldMk cId="0" sldId="280"/>
            <ac:picMk id="49" creationId="{C3498C26-C044-444D-A9F5-C756AEEC03B0}"/>
          </ac:picMkLst>
        </pc:picChg>
      </pc:sldChg>
      <pc:sldChg chg="addSp modSp mod">
        <pc:chgData name="Хавахон" userId="ba014f07e0d55165" providerId="LiveId" clId="{57F221BD-9827-41A2-B879-9103A7A09E8F}" dt="2023-04-19T02:17:07.321" v="918" actId="1076"/>
        <pc:sldMkLst>
          <pc:docMk/>
          <pc:sldMk cId="0" sldId="281"/>
        </pc:sldMkLst>
        <pc:spChg chg="add mod">
          <ac:chgData name="Хавахон" userId="ba014f07e0d55165" providerId="LiveId" clId="{57F221BD-9827-41A2-B879-9103A7A09E8F}" dt="2023-04-18T18:07:07.238" v="631" actId="1076"/>
          <ac:spMkLst>
            <pc:docMk/>
            <pc:sldMk cId="0" sldId="281"/>
            <ac:spMk id="6" creationId="{E1D2A52F-DDC6-4F1F-848A-761E3248E76B}"/>
          </ac:spMkLst>
        </pc:spChg>
        <pc:picChg chg="mod">
          <ac:chgData name="Хавахон" userId="ba014f07e0d55165" providerId="LiveId" clId="{57F221BD-9827-41A2-B879-9103A7A09E8F}" dt="2023-04-18T18:07:10.910" v="632" actId="1076"/>
          <ac:picMkLst>
            <pc:docMk/>
            <pc:sldMk cId="0" sldId="281"/>
            <ac:picMk id="3" creationId="{00000000-0000-0000-0000-000000000000}"/>
          </ac:picMkLst>
        </pc:picChg>
        <pc:picChg chg="add mod">
          <ac:chgData name="Хавахон" userId="ba014f07e0d55165" providerId="LiveId" clId="{57F221BD-9827-41A2-B879-9103A7A09E8F}" dt="2023-04-18T13:50:44.961" v="388" actId="1076"/>
          <ac:picMkLst>
            <pc:docMk/>
            <pc:sldMk cId="0" sldId="281"/>
            <ac:picMk id="4" creationId="{F7ED3BBA-E1C8-430A-9AEF-904199B68C42}"/>
          </ac:picMkLst>
        </pc:picChg>
        <pc:picChg chg="add mod">
          <ac:chgData name="Хавахон" userId="ba014f07e0d55165" providerId="LiveId" clId="{57F221BD-9827-41A2-B879-9103A7A09E8F}" dt="2023-04-19T02:17:07.321" v="918" actId="1076"/>
          <ac:picMkLst>
            <pc:docMk/>
            <pc:sldMk cId="0" sldId="281"/>
            <ac:picMk id="5" creationId="{A0395EC5-245F-4E4A-91E4-47F22D29AB08}"/>
          </ac:picMkLst>
        </pc:picChg>
        <pc:picChg chg="add mod">
          <ac:chgData name="Хавахон" userId="ba014f07e0d55165" providerId="LiveId" clId="{57F221BD-9827-41A2-B879-9103A7A09E8F}" dt="2023-04-19T01:35:57.949" v="713" actId="571"/>
          <ac:picMkLst>
            <pc:docMk/>
            <pc:sldMk cId="0" sldId="281"/>
            <ac:picMk id="7" creationId="{EBFD67A9-D12B-4517-BD17-A5895783E341}"/>
          </ac:picMkLst>
        </pc:picChg>
      </pc:sldChg>
      <pc:sldChg chg="modSp mod">
        <pc:chgData name="Хавахон" userId="ba014f07e0d55165" providerId="LiveId" clId="{57F221BD-9827-41A2-B879-9103A7A09E8F}" dt="2023-04-18T17:48:20.029" v="416" actId="20577"/>
        <pc:sldMkLst>
          <pc:docMk/>
          <pc:sldMk cId="460320858" sldId="3392"/>
        </pc:sldMkLst>
        <pc:spChg chg="mod">
          <ac:chgData name="Хавахон" userId="ba014f07e0d55165" providerId="LiveId" clId="{57F221BD-9827-41A2-B879-9103A7A09E8F}" dt="2023-04-18T17:48:13.874" v="415" actId="20577"/>
          <ac:spMkLst>
            <pc:docMk/>
            <pc:sldMk cId="460320858" sldId="3392"/>
            <ac:spMk id="8" creationId="{B327D2DC-DCC2-4A1E-B559-8D4FE8A094B9}"/>
          </ac:spMkLst>
        </pc:spChg>
        <pc:spChg chg="mod">
          <ac:chgData name="Хавахон" userId="ba014f07e0d55165" providerId="LiveId" clId="{57F221BD-9827-41A2-B879-9103A7A09E8F}" dt="2023-04-18T17:48:20.029" v="416" actId="20577"/>
          <ac:spMkLst>
            <pc:docMk/>
            <pc:sldMk cId="460320858" sldId="3392"/>
            <ac:spMk id="14" creationId="{FBAC0442-44BA-4A17-B2C6-59144814E0D1}"/>
          </ac:spMkLst>
        </pc:spChg>
      </pc:sldChg>
      <pc:sldChg chg="modSp mod">
        <pc:chgData name="Хавахон" userId="ba014f07e0d55165" providerId="LiveId" clId="{57F221BD-9827-41A2-B879-9103A7A09E8F}" dt="2023-04-18T17:49:20.846" v="421" actId="20577"/>
        <pc:sldMkLst>
          <pc:docMk/>
          <pc:sldMk cId="1841782540" sldId="3393"/>
        </pc:sldMkLst>
        <pc:spChg chg="mod">
          <ac:chgData name="Хавахон" userId="ba014f07e0d55165" providerId="LiveId" clId="{57F221BD-9827-41A2-B879-9103A7A09E8F}" dt="2023-04-18T17:49:20.846" v="421" actId="20577"/>
          <ac:spMkLst>
            <pc:docMk/>
            <pc:sldMk cId="1841782540" sldId="3393"/>
            <ac:spMk id="9" creationId="{9719B72D-3772-4652-8EA6-AAABC1A395FF}"/>
          </ac:spMkLst>
        </pc:spChg>
        <pc:spChg chg="mod">
          <ac:chgData name="Хавахон" userId="ba014f07e0d55165" providerId="LiveId" clId="{57F221BD-9827-41A2-B879-9103A7A09E8F}" dt="2023-04-18T17:49:17.254" v="420" actId="20577"/>
          <ac:spMkLst>
            <pc:docMk/>
            <pc:sldMk cId="1841782540" sldId="3393"/>
            <ac:spMk id="15" creationId="{3C31D2A8-34BD-47BE-BF4D-FF9621A8D58C}"/>
          </ac:spMkLst>
        </pc:spChg>
      </pc:sldChg>
      <pc:sldChg chg="modSp mod">
        <pc:chgData name="Хавахон" userId="ba014f07e0d55165" providerId="LiveId" clId="{57F221BD-9827-41A2-B879-9103A7A09E8F}" dt="2023-04-18T18:11:41.566" v="710" actId="14100"/>
        <pc:sldMkLst>
          <pc:docMk/>
          <pc:sldMk cId="2305360865" sldId="3395"/>
        </pc:sldMkLst>
        <pc:spChg chg="mod">
          <ac:chgData name="Хавахон" userId="ba014f07e0d55165" providerId="LiveId" clId="{57F221BD-9827-41A2-B879-9103A7A09E8F}" dt="2023-04-18T18:11:41.566" v="710" actId="14100"/>
          <ac:spMkLst>
            <pc:docMk/>
            <pc:sldMk cId="2305360865" sldId="3395"/>
            <ac:spMk id="2" creationId="{75208167-73EB-4439-90AF-4A7DD3792F0D}"/>
          </ac:spMkLst>
        </pc:spChg>
        <pc:spChg chg="mod">
          <ac:chgData name="Хавахон" userId="ba014f07e0d55165" providerId="LiveId" clId="{57F221BD-9827-41A2-B879-9103A7A09E8F}" dt="2023-04-18T18:10:57.367" v="700" actId="14100"/>
          <ac:spMkLst>
            <pc:docMk/>
            <pc:sldMk cId="2305360865" sldId="3395"/>
            <ac:spMk id="5" creationId="{7B3DF551-47C4-42EB-8674-BF6749854BFD}"/>
          </ac:spMkLst>
        </pc:spChg>
      </pc:sldChg>
      <pc:sldChg chg="addSp delSp modSp mod">
        <pc:chgData name="Хавахон" userId="ba014f07e0d55165" providerId="LiveId" clId="{57F221BD-9827-41A2-B879-9103A7A09E8F}" dt="2023-04-18T13:41:13.299" v="230" actId="207"/>
        <pc:sldMkLst>
          <pc:docMk/>
          <pc:sldMk cId="842289978" sldId="3396"/>
        </pc:sldMkLst>
        <pc:spChg chg="del mod">
          <ac:chgData name="Хавахон" userId="ba014f07e0d55165" providerId="LiveId" clId="{57F221BD-9827-41A2-B879-9103A7A09E8F}" dt="2023-04-18T13:32:06.389" v="133" actId="21"/>
          <ac:spMkLst>
            <pc:docMk/>
            <pc:sldMk cId="842289978" sldId="3396"/>
            <ac:spMk id="2" creationId="{1F31DCBB-7009-4681-8A60-EBD7E194EB5E}"/>
          </ac:spMkLst>
        </pc:spChg>
        <pc:spChg chg="add mod">
          <ac:chgData name="Хавахон" userId="ba014f07e0d55165" providerId="LiveId" clId="{57F221BD-9827-41A2-B879-9103A7A09E8F}" dt="2023-04-18T13:29:44.221" v="96" actId="20577"/>
          <ac:spMkLst>
            <pc:docMk/>
            <pc:sldMk cId="842289978" sldId="3396"/>
            <ac:spMk id="4" creationId="{83B9B7EA-37B0-43BA-B04F-CCD26B5C9C99}"/>
          </ac:spMkLst>
        </pc:spChg>
        <pc:spChg chg="add mod">
          <ac:chgData name="Хавахон" userId="ba014f07e0d55165" providerId="LiveId" clId="{57F221BD-9827-41A2-B879-9103A7A09E8F}" dt="2023-04-18T13:31:43.433" v="127" actId="6549"/>
          <ac:spMkLst>
            <pc:docMk/>
            <pc:sldMk cId="842289978" sldId="3396"/>
            <ac:spMk id="5" creationId="{ED9C6CBC-229C-4F50-827C-8F556C319918}"/>
          </ac:spMkLst>
        </pc:spChg>
        <pc:spChg chg="add mod">
          <ac:chgData name="Хавахон" userId="ba014f07e0d55165" providerId="LiveId" clId="{57F221BD-9827-41A2-B879-9103A7A09E8F}" dt="2023-04-18T13:40:34.605" v="226" actId="207"/>
          <ac:spMkLst>
            <pc:docMk/>
            <pc:sldMk cId="842289978" sldId="3396"/>
            <ac:spMk id="8" creationId="{D51192C3-AEAD-4899-AE7B-9911A662FC83}"/>
          </ac:spMkLst>
        </pc:spChg>
        <pc:spChg chg="add mod">
          <ac:chgData name="Хавахон" userId="ba014f07e0d55165" providerId="LiveId" clId="{57F221BD-9827-41A2-B879-9103A7A09E8F}" dt="2023-04-18T13:40:55.764" v="228" actId="207"/>
          <ac:spMkLst>
            <pc:docMk/>
            <pc:sldMk cId="842289978" sldId="3396"/>
            <ac:spMk id="9" creationId="{6AD305CE-796E-4702-A34F-D861B2DF03B5}"/>
          </ac:spMkLst>
        </pc:spChg>
        <pc:spChg chg="add mod">
          <ac:chgData name="Хавахон" userId="ba014f07e0d55165" providerId="LiveId" clId="{57F221BD-9827-41A2-B879-9103A7A09E8F}" dt="2023-04-18T13:40:43.530" v="227" actId="207"/>
          <ac:spMkLst>
            <pc:docMk/>
            <pc:sldMk cId="842289978" sldId="3396"/>
            <ac:spMk id="12" creationId="{2A2840F9-C3C7-49B4-AC14-4C1D80C0B463}"/>
          </ac:spMkLst>
        </pc:spChg>
        <pc:spChg chg="add mod">
          <ac:chgData name="Хавахон" userId="ba014f07e0d55165" providerId="LiveId" clId="{57F221BD-9827-41A2-B879-9103A7A09E8F}" dt="2023-04-18T13:41:04.615" v="229" actId="207"/>
          <ac:spMkLst>
            <pc:docMk/>
            <pc:sldMk cId="842289978" sldId="3396"/>
            <ac:spMk id="14" creationId="{DF7A490E-0FBE-47F7-82D1-83C24E2E2106}"/>
          </ac:spMkLst>
        </pc:spChg>
        <pc:spChg chg="add mod">
          <ac:chgData name="Хавахон" userId="ba014f07e0d55165" providerId="LiveId" clId="{57F221BD-9827-41A2-B879-9103A7A09E8F}" dt="2023-04-18T13:41:13.299" v="230" actId="207"/>
          <ac:spMkLst>
            <pc:docMk/>
            <pc:sldMk cId="842289978" sldId="3396"/>
            <ac:spMk id="15" creationId="{0307AB61-B97C-4AE0-A5BF-41E684B9E73D}"/>
          </ac:spMkLst>
        </pc:spChg>
        <pc:picChg chg="add del mod">
          <ac:chgData name="Хавахон" userId="ba014f07e0d55165" providerId="LiveId" clId="{57F221BD-9827-41A2-B879-9103A7A09E8F}" dt="2023-04-18T13:35:12.428" v="190" actId="21"/>
          <ac:picMkLst>
            <pc:docMk/>
            <pc:sldMk cId="842289978" sldId="3396"/>
            <ac:picMk id="3" creationId="{A19644A7-3A05-47C4-86BF-FD85D4FF8A19}"/>
          </ac:picMkLst>
        </pc:picChg>
        <pc:picChg chg="add del">
          <ac:chgData name="Хавахон" userId="ba014f07e0d55165" providerId="LiveId" clId="{57F221BD-9827-41A2-B879-9103A7A09E8F}" dt="2023-04-18T13:34:50.139" v="184"/>
          <ac:picMkLst>
            <pc:docMk/>
            <pc:sldMk cId="842289978" sldId="3396"/>
            <ac:picMk id="10" creationId="{7F2653CE-6C7F-425C-A0E8-D3158845B445}"/>
          </ac:picMkLst>
        </pc:picChg>
        <pc:picChg chg="add mod">
          <ac:chgData name="Хавахон" userId="ba014f07e0d55165" providerId="LiveId" clId="{57F221BD-9827-41A2-B879-9103A7A09E8F}" dt="2023-04-18T13:34:59.218" v="186" actId="1076"/>
          <ac:picMkLst>
            <pc:docMk/>
            <pc:sldMk cId="842289978" sldId="3396"/>
            <ac:picMk id="11" creationId="{81D4E2F4-696E-490B-AB27-A20DD11EDDC7}"/>
          </ac:picMkLst>
        </pc:picChg>
        <pc:picChg chg="add del mod">
          <ac:chgData name="Хавахон" userId="ba014f07e0d55165" providerId="LiveId" clId="{57F221BD-9827-41A2-B879-9103A7A09E8F}" dt="2023-04-18T13:38:40.469" v="210" actId="21"/>
          <ac:picMkLst>
            <pc:docMk/>
            <pc:sldMk cId="842289978" sldId="3396"/>
            <ac:picMk id="13" creationId="{1E3CEECB-2C97-4B11-A276-562B856E676C}"/>
          </ac:picMkLst>
        </pc:picChg>
        <pc:cxnChg chg="add mod">
          <ac:chgData name="Хавахон" userId="ba014f07e0d55165" providerId="LiveId" clId="{57F221BD-9827-41A2-B879-9103A7A09E8F}" dt="2023-04-18T13:30:00.883" v="100" actId="13822"/>
          <ac:cxnSpMkLst>
            <pc:docMk/>
            <pc:sldMk cId="842289978" sldId="3396"/>
            <ac:cxnSpMk id="7" creationId="{779EDC36-14D6-4C18-9E1B-87BC34AAFDBE}"/>
          </ac:cxnSpMkLst>
        </pc:cxnChg>
      </pc:sldChg>
      <pc:sldChg chg="new del">
        <pc:chgData name="Хавахон" userId="ba014f07e0d55165" providerId="LiveId" clId="{57F221BD-9827-41A2-B879-9103A7A09E8F}" dt="2023-04-18T13:53:31.739" v="395" actId="2696"/>
        <pc:sldMkLst>
          <pc:docMk/>
          <pc:sldMk cId="380204849" sldId="3397"/>
        </pc:sldMkLst>
      </pc:sldChg>
      <pc:sldChg chg="addSp delSp modSp new del mod">
        <pc:chgData name="Хавахон" userId="ba014f07e0d55165" providerId="LiveId" clId="{57F221BD-9827-41A2-B879-9103A7A09E8F}" dt="2023-04-18T13:41:19.429" v="231" actId="2696"/>
        <pc:sldMkLst>
          <pc:docMk/>
          <pc:sldMk cId="973742136" sldId="3397"/>
        </pc:sldMkLst>
        <pc:spChg chg="add del mod">
          <ac:chgData name="Хавахон" userId="ba014f07e0d55165" providerId="LiveId" clId="{57F221BD-9827-41A2-B879-9103A7A09E8F}" dt="2023-04-18T13:33:33.823" v="161"/>
          <ac:spMkLst>
            <pc:docMk/>
            <pc:sldMk cId="973742136" sldId="3397"/>
            <ac:spMk id="3" creationId="{FF9D665A-793B-4068-82F6-455B6E190E11}"/>
          </ac:spMkLst>
        </pc:spChg>
        <pc:spChg chg="add mod">
          <ac:chgData name="Хавахон" userId="ba014f07e0d55165" providerId="LiveId" clId="{57F221BD-9827-41A2-B879-9103A7A09E8F}" dt="2023-04-18T13:38:09.401" v="200" actId="1076"/>
          <ac:spMkLst>
            <pc:docMk/>
            <pc:sldMk cId="973742136" sldId="3397"/>
            <ac:spMk id="4" creationId="{FFEC6CA2-AD0A-403A-96EB-3517DD23EFF4}"/>
          </ac:spMkLst>
        </pc:spChg>
        <pc:spChg chg="add mod">
          <ac:chgData name="Хавахон" userId="ba014f07e0d55165" providerId="LiveId" clId="{57F221BD-9827-41A2-B879-9103A7A09E8F}" dt="2023-04-18T13:39:35.549" v="220" actId="14100"/>
          <ac:spMkLst>
            <pc:docMk/>
            <pc:sldMk cId="973742136" sldId="3397"/>
            <ac:spMk id="5" creationId="{A7D5ED7A-BE2C-46FA-8B5B-485636E734C2}"/>
          </ac:spMkLst>
        </pc:spChg>
        <pc:spChg chg="add del mod">
          <ac:chgData name="Хавахон" userId="ba014f07e0d55165" providerId="LiveId" clId="{57F221BD-9827-41A2-B879-9103A7A09E8F}" dt="2023-04-18T13:37:14.238" v="194" actId="21"/>
          <ac:spMkLst>
            <pc:docMk/>
            <pc:sldMk cId="973742136" sldId="3397"/>
            <ac:spMk id="6" creationId="{6FA05C74-03B6-4322-927F-723DD2932379}"/>
          </ac:spMkLst>
        </pc:spChg>
        <pc:picChg chg="add del mod">
          <ac:chgData name="Хавахон" userId="ba014f07e0d55165" providerId="LiveId" clId="{57F221BD-9827-41A2-B879-9103A7A09E8F}" dt="2023-04-18T13:33:07.584" v="151" actId="21"/>
          <ac:picMkLst>
            <pc:docMk/>
            <pc:sldMk cId="973742136" sldId="3397"/>
            <ac:picMk id="2" creationId="{9FB1A3EF-2E39-4A4C-97F2-28ECDF0E7911}"/>
          </ac:picMkLst>
        </pc:picChg>
        <pc:picChg chg="add mod">
          <ac:chgData name="Хавахон" userId="ba014f07e0d55165" providerId="LiveId" clId="{57F221BD-9827-41A2-B879-9103A7A09E8F}" dt="2023-04-18T13:35:04.626" v="188" actId="1076"/>
          <ac:picMkLst>
            <pc:docMk/>
            <pc:sldMk cId="973742136" sldId="3397"/>
            <ac:picMk id="7" creationId="{57A93BE2-19A9-4724-9638-7EBBA4A156EC}"/>
          </ac:picMkLst>
        </pc:picChg>
        <pc:picChg chg="add mod">
          <ac:chgData name="Хавахон" userId="ba014f07e0d55165" providerId="LiveId" clId="{57F221BD-9827-41A2-B879-9103A7A09E8F}" dt="2023-04-18T13:35:20.624" v="192" actId="1076"/>
          <ac:picMkLst>
            <pc:docMk/>
            <pc:sldMk cId="973742136" sldId="3397"/>
            <ac:picMk id="8" creationId="{A5EE5FC0-762E-4A0A-A2DA-E8F6626FB43D}"/>
          </ac:picMkLst>
        </pc:picChg>
      </pc:sldChg>
      <pc:sldChg chg="addSp delSp modSp new mod">
        <pc:chgData name="Хавахон" userId="ba014f07e0d55165" providerId="LiveId" clId="{57F221BD-9827-41A2-B879-9103A7A09E8F}" dt="2023-04-19T03:02:51.717" v="936" actId="1076"/>
        <pc:sldMkLst>
          <pc:docMk/>
          <pc:sldMk cId="3278792682" sldId="3397"/>
        </pc:sldMkLst>
        <pc:spChg chg="mod">
          <ac:chgData name="Хавахон" userId="ba014f07e0d55165" providerId="LiveId" clId="{57F221BD-9827-41A2-B879-9103A7A09E8F}" dt="2023-04-19T02:59:43.426" v="930" actId="207"/>
          <ac:spMkLst>
            <pc:docMk/>
            <pc:sldMk cId="3278792682" sldId="3397"/>
            <ac:spMk id="2" creationId="{E6FA7E78-1522-4F3F-BCFA-D4A4D539A891}"/>
          </ac:spMkLst>
        </pc:spChg>
        <pc:spChg chg="add mod">
          <ac:chgData name="Хавахон" userId="ba014f07e0d55165" providerId="LiveId" clId="{57F221BD-9827-41A2-B879-9103A7A09E8F}" dt="2023-04-19T03:02:27.900" v="933" actId="5793"/>
          <ac:spMkLst>
            <pc:docMk/>
            <pc:sldMk cId="3278792682" sldId="3397"/>
            <ac:spMk id="3" creationId="{6009F943-C31A-4A99-A2B8-89FE43A3119C}"/>
          </ac:spMkLst>
        </pc:spChg>
        <pc:spChg chg="add del mod">
          <ac:chgData name="Хавахон" userId="ba014f07e0d55165" providerId="LiveId" clId="{57F221BD-9827-41A2-B879-9103A7A09E8F}" dt="2023-04-19T02:16:14.518" v="905" actId="21"/>
          <ac:spMkLst>
            <pc:docMk/>
            <pc:sldMk cId="3278792682" sldId="3397"/>
            <ac:spMk id="4" creationId="{B87731EE-82DD-41E2-B1AC-B24E8D0DCAE9}"/>
          </ac:spMkLst>
        </pc:spChg>
        <pc:spChg chg="add del mod">
          <ac:chgData name="Хавахон" userId="ba014f07e0d55165" providerId="LiveId" clId="{57F221BD-9827-41A2-B879-9103A7A09E8F}" dt="2023-04-18T17:59:43.564" v="516"/>
          <ac:spMkLst>
            <pc:docMk/>
            <pc:sldMk cId="3278792682" sldId="3397"/>
            <ac:spMk id="5" creationId="{95BBC32B-43AD-40D2-AE61-EA9364B56A45}"/>
          </ac:spMkLst>
        </pc:spChg>
        <pc:spChg chg="add del mod">
          <ac:chgData name="Хавахон" userId="ba014f07e0d55165" providerId="LiveId" clId="{57F221BD-9827-41A2-B879-9103A7A09E8F}" dt="2023-04-18T18:01:29.521" v="553" actId="478"/>
          <ac:spMkLst>
            <pc:docMk/>
            <pc:sldMk cId="3278792682" sldId="3397"/>
            <ac:spMk id="6" creationId="{7D4F2642-31F3-4FE0-8BDF-E7D76DC046DA}"/>
          </ac:spMkLst>
        </pc:spChg>
        <pc:spChg chg="add del mod">
          <ac:chgData name="Хавахон" userId="ba014f07e0d55165" providerId="LiveId" clId="{57F221BD-9827-41A2-B879-9103A7A09E8F}" dt="2023-04-18T18:02:36.987" v="562" actId="21"/>
          <ac:spMkLst>
            <pc:docMk/>
            <pc:sldMk cId="3278792682" sldId="3397"/>
            <ac:spMk id="7" creationId="{50D9DAB1-791E-4268-9B05-6F5E3D186548}"/>
          </ac:spMkLst>
        </pc:spChg>
        <pc:spChg chg="add del mod">
          <ac:chgData name="Хавахон" userId="ba014f07e0d55165" providerId="LiveId" clId="{57F221BD-9827-41A2-B879-9103A7A09E8F}" dt="2023-04-18T18:02:33.139" v="561" actId="21"/>
          <ac:spMkLst>
            <pc:docMk/>
            <pc:sldMk cId="3278792682" sldId="3397"/>
            <ac:spMk id="8" creationId="{BE382A5B-4224-4F92-ABD0-48B2888AB34B}"/>
          </ac:spMkLst>
        </pc:spChg>
        <pc:spChg chg="add del mod">
          <ac:chgData name="Хавахон" userId="ba014f07e0d55165" providerId="LiveId" clId="{57F221BD-9827-41A2-B879-9103A7A09E8F}" dt="2023-04-18T18:02:42.227" v="563" actId="21"/>
          <ac:spMkLst>
            <pc:docMk/>
            <pc:sldMk cId="3278792682" sldId="3397"/>
            <ac:spMk id="9" creationId="{FB4A4479-6C8F-4E2A-8D97-75C9DFDABF3B}"/>
          </ac:spMkLst>
        </pc:spChg>
        <pc:spChg chg="add del mod">
          <ac:chgData name="Хавахон" userId="ba014f07e0d55165" providerId="LiveId" clId="{57F221BD-9827-41A2-B879-9103A7A09E8F}" dt="2023-04-18T18:05:19.100" v="614" actId="21"/>
          <ac:spMkLst>
            <pc:docMk/>
            <pc:sldMk cId="3278792682" sldId="3397"/>
            <ac:spMk id="10" creationId="{F590348F-9628-4599-B9EC-4B662D02C1A2}"/>
          </ac:spMkLst>
        </pc:spChg>
        <pc:spChg chg="add mod">
          <ac:chgData name="Хавахон" userId="ba014f07e0d55165" providerId="LiveId" clId="{57F221BD-9827-41A2-B879-9103A7A09E8F}" dt="2023-04-19T02:16:01.944" v="902" actId="21"/>
          <ac:spMkLst>
            <pc:docMk/>
            <pc:sldMk cId="3278792682" sldId="3397"/>
            <ac:spMk id="11" creationId="{E97A508D-8407-4047-9487-33B00DB1EDB3}"/>
          </ac:spMkLst>
        </pc:spChg>
        <pc:spChg chg="add mod">
          <ac:chgData name="Хавахон" userId="ba014f07e0d55165" providerId="LiveId" clId="{57F221BD-9827-41A2-B879-9103A7A09E8F}" dt="2023-04-19T02:15:48.402" v="901" actId="20578"/>
          <ac:spMkLst>
            <pc:docMk/>
            <pc:sldMk cId="3278792682" sldId="3397"/>
            <ac:spMk id="12" creationId="{CDB4B5E1-EF85-41F9-98F7-F8246780404F}"/>
          </ac:spMkLst>
        </pc:spChg>
        <pc:picChg chg="add mod">
          <ac:chgData name="Хавахон" userId="ba014f07e0d55165" providerId="LiveId" clId="{57F221BD-9827-41A2-B879-9103A7A09E8F}" dt="2023-04-19T03:02:51.717" v="936" actId="1076"/>
          <ac:picMkLst>
            <pc:docMk/>
            <pc:sldMk cId="3278792682" sldId="3397"/>
            <ac:picMk id="4" creationId="{E25879C5-44EA-4446-89B5-F5247E94F99C}"/>
          </ac:picMkLst>
        </pc:picChg>
        <pc:picChg chg="add mod">
          <ac:chgData name="Хавахон" userId="ba014f07e0d55165" providerId="LiveId" clId="{57F221BD-9827-41A2-B879-9103A7A09E8F}" dt="2023-04-19T02:16:59.857" v="917" actId="1076"/>
          <ac:picMkLst>
            <pc:docMk/>
            <pc:sldMk cId="3278792682" sldId="3397"/>
            <ac:picMk id="5" creationId="{B7261BF6-7C1D-41AC-9C6F-432E4C32575E}"/>
          </ac:picMkLst>
        </pc:picChg>
        <pc:picChg chg="add mod">
          <ac:chgData name="Хавахон" userId="ba014f07e0d55165" providerId="LiveId" clId="{57F221BD-9827-41A2-B879-9103A7A09E8F}" dt="2023-04-19T02:17:15.753" v="920" actId="1076"/>
          <ac:picMkLst>
            <pc:docMk/>
            <pc:sldMk cId="3278792682" sldId="3397"/>
            <ac:picMk id="6" creationId="{B84D7E27-F90C-4FE8-8642-837A7A314D08}"/>
          </ac:picMkLst>
        </pc:picChg>
      </pc:sldChg>
      <pc:sldChg chg="addSp modSp new mod">
        <pc:chgData name="Хавахон" userId="ba014f07e0d55165" providerId="LiveId" clId="{57F221BD-9827-41A2-B879-9103A7A09E8F}" dt="2023-04-19T02:10:40.960" v="841" actId="14100"/>
        <pc:sldMkLst>
          <pc:docMk/>
          <pc:sldMk cId="2920625115" sldId="3398"/>
        </pc:sldMkLst>
        <pc:spChg chg="add mod">
          <ac:chgData name="Хавахон" userId="ba014f07e0d55165" providerId="LiveId" clId="{57F221BD-9827-41A2-B879-9103A7A09E8F}" dt="2023-04-19T02:10:30.017" v="837" actId="1076"/>
          <ac:spMkLst>
            <pc:docMk/>
            <pc:sldMk cId="2920625115" sldId="3398"/>
            <ac:spMk id="2" creationId="{A71ADF08-EE64-4E33-BB26-C85A247E541C}"/>
          </ac:spMkLst>
        </pc:spChg>
        <pc:spChg chg="add mod">
          <ac:chgData name="Хавахон" userId="ba014f07e0d55165" providerId="LiveId" clId="{57F221BD-9827-41A2-B879-9103A7A09E8F}" dt="2023-04-19T02:10:34.620" v="838" actId="14100"/>
          <ac:spMkLst>
            <pc:docMk/>
            <pc:sldMk cId="2920625115" sldId="3398"/>
            <ac:spMk id="3" creationId="{47319A87-D9EF-4666-B33E-615D0332A23B}"/>
          </ac:spMkLst>
        </pc:spChg>
        <pc:spChg chg="add mod">
          <ac:chgData name="Хавахон" userId="ba014f07e0d55165" providerId="LiveId" clId="{57F221BD-9827-41A2-B879-9103A7A09E8F}" dt="2023-04-19T02:09:31.153" v="829" actId="14100"/>
          <ac:spMkLst>
            <pc:docMk/>
            <pc:sldMk cId="2920625115" sldId="3398"/>
            <ac:spMk id="5" creationId="{1FAD68BE-9194-47FA-9CF9-EFFAA552E06E}"/>
          </ac:spMkLst>
        </pc:spChg>
        <pc:picChg chg="add mod">
          <ac:chgData name="Хавахон" userId="ba014f07e0d55165" providerId="LiveId" clId="{57F221BD-9827-41A2-B879-9103A7A09E8F}" dt="2023-04-19T02:08:32.370" v="795" actId="1076"/>
          <ac:picMkLst>
            <pc:docMk/>
            <pc:sldMk cId="2920625115" sldId="3398"/>
            <ac:picMk id="4" creationId="{C2E26B17-5975-4529-B078-CB7B7830D63D}"/>
          </ac:picMkLst>
        </pc:picChg>
        <pc:picChg chg="add mod">
          <ac:chgData name="Хавахон" userId="ba014f07e0d55165" providerId="LiveId" clId="{57F221BD-9827-41A2-B879-9103A7A09E8F}" dt="2023-04-19T02:09:48.553" v="833" actId="14100"/>
          <ac:picMkLst>
            <pc:docMk/>
            <pc:sldMk cId="2920625115" sldId="3398"/>
            <ac:picMk id="6" creationId="{03B7950E-8E79-4C1B-B7BB-53A31EB2A75B}"/>
          </ac:picMkLst>
        </pc:picChg>
        <pc:picChg chg="add mod">
          <ac:chgData name="Хавахон" userId="ba014f07e0d55165" providerId="LiveId" clId="{57F221BD-9827-41A2-B879-9103A7A09E8F}" dt="2023-04-19T02:10:40.960" v="841" actId="14100"/>
          <ac:picMkLst>
            <pc:docMk/>
            <pc:sldMk cId="2920625115" sldId="3398"/>
            <ac:picMk id="7" creationId="{B53534D7-749C-451B-BE8A-C000107D9E4E}"/>
          </ac:picMkLst>
        </pc:picChg>
      </pc:sldChg>
    </pc:docChg>
  </pc:docChgLst>
  <pc:docChgLst>
    <pc:chgData name="Хавахон" userId="ba014f07e0d55165" providerId="LiveId" clId="{1C759C32-36C6-4D3B-AAE0-2814CE0E3668}"/>
    <pc:docChg chg="undo custSel modSld">
      <pc:chgData name="Хавахон" userId="ba014f07e0d55165" providerId="LiveId" clId="{1C759C32-36C6-4D3B-AAE0-2814CE0E3668}" dt="2023-06-07T05:11:37.395" v="572" actId="21"/>
      <pc:docMkLst>
        <pc:docMk/>
      </pc:docMkLst>
      <pc:sldChg chg="addSp delSp modSp mod">
        <pc:chgData name="Хавахон" userId="ba014f07e0d55165" providerId="LiveId" clId="{1C759C32-36C6-4D3B-AAE0-2814CE0E3668}" dt="2023-06-07T04:51:52.560" v="474" actId="207"/>
        <pc:sldMkLst>
          <pc:docMk/>
          <pc:sldMk cId="0" sldId="258"/>
        </pc:sldMkLst>
        <pc:spChg chg="add mod">
          <ac:chgData name="Хавахон" userId="ba014f07e0d55165" providerId="LiveId" clId="{1C759C32-36C6-4D3B-AAE0-2814CE0E3668}" dt="2023-06-07T04:45:27.453" v="440" actId="207"/>
          <ac:spMkLst>
            <pc:docMk/>
            <pc:sldMk cId="0" sldId="258"/>
            <ac:spMk id="4" creationId="{26141C24-D2B2-40A2-9D2E-76163928144E}"/>
          </ac:spMkLst>
        </pc:spChg>
        <pc:spChg chg="add del mod">
          <ac:chgData name="Хавахон" userId="ba014f07e0d55165" providerId="LiveId" clId="{1C759C32-36C6-4D3B-AAE0-2814CE0E3668}" dt="2023-06-07T04:47:38.576" v="449" actId="21"/>
          <ac:spMkLst>
            <pc:docMk/>
            <pc:sldMk cId="0" sldId="258"/>
            <ac:spMk id="7" creationId="{960074D9-F948-4142-8D2D-DB8E08C4122D}"/>
          </ac:spMkLst>
        </pc:spChg>
        <pc:spChg chg="add mod">
          <ac:chgData name="Хавахон" userId="ba014f07e0d55165" providerId="LiveId" clId="{1C759C32-36C6-4D3B-AAE0-2814CE0E3668}" dt="2023-06-07T04:51:52.560" v="474" actId="207"/>
          <ac:spMkLst>
            <pc:docMk/>
            <pc:sldMk cId="0" sldId="258"/>
            <ac:spMk id="8" creationId="{5213A56F-1FF2-4E4B-839C-96FFAC396344}"/>
          </ac:spMkLst>
        </pc:spChg>
        <pc:spChg chg="del">
          <ac:chgData name="Хавахон" userId="ba014f07e0d55165" providerId="LiveId" clId="{1C759C32-36C6-4D3B-AAE0-2814CE0E3668}" dt="2023-06-07T04:44:45.518" v="432" actId="21"/>
          <ac:spMkLst>
            <pc:docMk/>
            <pc:sldMk cId="0" sldId="258"/>
            <ac:spMk id="16" creationId="{C5A9714C-AAD7-4ACE-AD20-CA877B97D56F}"/>
          </ac:spMkLst>
        </pc:spChg>
        <pc:spChg chg="mod">
          <ac:chgData name="Хавахон" userId="ba014f07e0d55165" providerId="LiveId" clId="{1C759C32-36C6-4D3B-AAE0-2814CE0E3668}" dt="2023-06-07T04:45:08.902" v="434" actId="207"/>
          <ac:spMkLst>
            <pc:docMk/>
            <pc:sldMk cId="0" sldId="258"/>
            <ac:spMk id="20" creationId="{5A7A60F5-C3DF-4E76-86DC-870AB1051217}"/>
          </ac:spMkLst>
        </pc:spChg>
        <pc:grpChg chg="mod">
          <ac:chgData name="Хавахон" userId="ba014f07e0d55165" providerId="LiveId" clId="{1C759C32-36C6-4D3B-AAE0-2814CE0E3668}" dt="2023-06-07T04:45:10.545" v="435" actId="1076"/>
          <ac:grpSpMkLst>
            <pc:docMk/>
            <pc:sldMk cId="0" sldId="258"/>
            <ac:grpSpMk id="13" creationId="{00000000-0000-0000-0000-000000000000}"/>
          </ac:grpSpMkLst>
        </pc:grpChg>
        <pc:picChg chg="del mod">
          <ac:chgData name="Хавахон" userId="ba014f07e0d55165" providerId="LiveId" clId="{1C759C32-36C6-4D3B-AAE0-2814CE0E3668}" dt="2023-06-07T04:51:44.581" v="471" actId="21"/>
          <ac:picMkLst>
            <pc:docMk/>
            <pc:sldMk cId="0" sldId="258"/>
            <ac:picMk id="2" creationId="{167A6C6F-D49F-4513-870B-D95C272DEE2D}"/>
          </ac:picMkLst>
        </pc:picChg>
        <pc:picChg chg="add mod">
          <ac:chgData name="Хавахон" userId="ba014f07e0d55165" providerId="LiveId" clId="{1C759C32-36C6-4D3B-AAE0-2814CE0E3668}" dt="2023-06-07T04:51:49.181" v="473" actId="1076"/>
          <ac:picMkLst>
            <pc:docMk/>
            <pc:sldMk cId="0" sldId="258"/>
            <ac:picMk id="9" creationId="{5ED73F3C-884F-4121-9EDB-AE9637FEFD86}"/>
          </ac:picMkLst>
        </pc:picChg>
      </pc:sldChg>
      <pc:sldChg chg="addSp delSp modSp mod">
        <pc:chgData name="Хавахон" userId="ba014f07e0d55165" providerId="LiveId" clId="{1C759C32-36C6-4D3B-AAE0-2814CE0E3668}" dt="2023-06-07T04:59:36.243" v="541" actId="21"/>
        <pc:sldMkLst>
          <pc:docMk/>
          <pc:sldMk cId="0" sldId="262"/>
        </pc:sldMkLst>
        <pc:spChg chg="mod">
          <ac:chgData name="Хавахон" userId="ba014f07e0d55165" providerId="LiveId" clId="{1C759C32-36C6-4D3B-AAE0-2814CE0E3668}" dt="2023-06-07T04:59:32.500" v="540" actId="207"/>
          <ac:spMkLst>
            <pc:docMk/>
            <pc:sldMk cId="0" sldId="262"/>
            <ac:spMk id="3" creationId="{00000000-0000-0000-0000-000000000000}"/>
          </ac:spMkLst>
        </pc:spChg>
        <pc:spChg chg="mod">
          <ac:chgData name="Хавахон" userId="ba014f07e0d55165" providerId="LiveId" clId="{1C759C32-36C6-4D3B-AAE0-2814CE0E3668}" dt="2023-06-07T04:58:54.217" v="537" actId="207"/>
          <ac:spMkLst>
            <pc:docMk/>
            <pc:sldMk cId="0" sldId="262"/>
            <ac:spMk id="7" creationId="{00000000-0000-0000-0000-000000000000}"/>
          </ac:spMkLst>
        </pc:spChg>
        <pc:spChg chg="del">
          <ac:chgData name="Хавахон" userId="ba014f07e0d55165" providerId="LiveId" clId="{1C759C32-36C6-4D3B-AAE0-2814CE0E3668}" dt="2023-06-07T04:59:36.243" v="541" actId="21"/>
          <ac:spMkLst>
            <pc:docMk/>
            <pc:sldMk cId="0" sldId="262"/>
            <ac:spMk id="29" creationId="{8029361E-B2CB-458E-BA1C-607769CB565A}"/>
          </ac:spMkLst>
        </pc:spChg>
        <pc:picChg chg="add mod">
          <ac:chgData name="Хавахон" userId="ba014f07e0d55165" providerId="LiveId" clId="{1C759C32-36C6-4D3B-AAE0-2814CE0E3668}" dt="2023-06-07T04:57:12.887" v="509" actId="1076"/>
          <ac:picMkLst>
            <pc:docMk/>
            <pc:sldMk cId="0" sldId="262"/>
            <ac:picMk id="2" creationId="{BF899AFF-BB17-4CB3-B76B-44E3769A438A}"/>
          </ac:picMkLst>
        </pc:picChg>
        <pc:picChg chg="del">
          <ac:chgData name="Хавахон" userId="ba014f07e0d55165" providerId="LiveId" clId="{1C759C32-36C6-4D3B-AAE0-2814CE0E3668}" dt="2023-06-07T04:57:04.220" v="505" actId="478"/>
          <ac:picMkLst>
            <pc:docMk/>
            <pc:sldMk cId="0" sldId="262"/>
            <ac:picMk id="8" creationId="{00000000-0000-0000-0000-000000000000}"/>
          </ac:picMkLst>
        </pc:picChg>
        <pc:picChg chg="del">
          <ac:chgData name="Хавахон" userId="ba014f07e0d55165" providerId="LiveId" clId="{1C759C32-36C6-4D3B-AAE0-2814CE0E3668}" dt="2023-06-07T04:57:00.425" v="501" actId="478"/>
          <ac:picMkLst>
            <pc:docMk/>
            <pc:sldMk cId="0" sldId="262"/>
            <ac:picMk id="12" creationId="{00000000-0000-0000-0000-000000000000}"/>
          </ac:picMkLst>
        </pc:picChg>
        <pc:picChg chg="del">
          <ac:chgData name="Хавахон" userId="ba014f07e0d55165" providerId="LiveId" clId="{1C759C32-36C6-4D3B-AAE0-2814CE0E3668}" dt="2023-06-07T04:57:04.828" v="506" actId="478"/>
          <ac:picMkLst>
            <pc:docMk/>
            <pc:sldMk cId="0" sldId="262"/>
            <ac:picMk id="16" creationId="{00000000-0000-0000-0000-000000000000}"/>
          </ac:picMkLst>
        </pc:picChg>
        <pc:picChg chg="del mod">
          <ac:chgData name="Хавахон" userId="ba014f07e0d55165" providerId="LiveId" clId="{1C759C32-36C6-4D3B-AAE0-2814CE0E3668}" dt="2023-06-07T04:57:01.760" v="503" actId="478"/>
          <ac:picMkLst>
            <pc:docMk/>
            <pc:sldMk cId="0" sldId="262"/>
            <ac:picMk id="20" creationId="{00000000-0000-0000-0000-000000000000}"/>
          </ac:picMkLst>
        </pc:picChg>
        <pc:picChg chg="del">
          <ac:chgData name="Хавахон" userId="ba014f07e0d55165" providerId="LiveId" clId="{1C759C32-36C6-4D3B-AAE0-2814CE0E3668}" dt="2023-06-07T04:57:05.480" v="507" actId="478"/>
          <ac:picMkLst>
            <pc:docMk/>
            <pc:sldMk cId="0" sldId="262"/>
            <ac:picMk id="24" creationId="{00000000-0000-0000-0000-000000000000}"/>
          </ac:picMkLst>
        </pc:picChg>
        <pc:picChg chg="del">
          <ac:chgData name="Хавахон" userId="ba014f07e0d55165" providerId="LiveId" clId="{1C759C32-36C6-4D3B-AAE0-2814CE0E3668}" dt="2023-06-07T04:57:02.359" v="504" actId="478"/>
          <ac:picMkLst>
            <pc:docMk/>
            <pc:sldMk cId="0" sldId="262"/>
            <ac:picMk id="28" creationId="{00000000-0000-0000-0000-000000000000}"/>
          </ac:picMkLst>
        </pc:picChg>
      </pc:sldChg>
      <pc:sldChg chg="addSp delSp modSp mod">
        <pc:chgData name="Хавахон" userId="ba014f07e0d55165" providerId="LiveId" clId="{1C759C32-36C6-4D3B-AAE0-2814CE0E3668}" dt="2023-06-07T04:25:57.234" v="309" actId="20577"/>
        <pc:sldMkLst>
          <pc:docMk/>
          <pc:sldMk cId="1448781063" sldId="263"/>
        </pc:sldMkLst>
        <pc:spChg chg="add mod">
          <ac:chgData name="Хавахон" userId="ba014f07e0d55165" providerId="LiveId" clId="{1C759C32-36C6-4D3B-AAE0-2814CE0E3668}" dt="2023-06-07T04:25:57.234" v="309" actId="20577"/>
          <ac:spMkLst>
            <pc:docMk/>
            <pc:sldMk cId="1448781063" sldId="263"/>
            <ac:spMk id="4" creationId="{BDCF823F-1A94-4527-906F-A4BF456F2749}"/>
          </ac:spMkLst>
        </pc:spChg>
        <pc:picChg chg="mod">
          <ac:chgData name="Хавахон" userId="ba014f07e0d55165" providerId="LiveId" clId="{1C759C32-36C6-4D3B-AAE0-2814CE0E3668}" dt="2023-06-07T04:25:33.826" v="297" actId="1076"/>
          <ac:picMkLst>
            <pc:docMk/>
            <pc:sldMk cId="1448781063" sldId="263"/>
            <ac:picMk id="5" creationId="{A4132E2D-5938-4482-92C1-2B2A0848C577}"/>
          </ac:picMkLst>
        </pc:picChg>
        <pc:picChg chg="del">
          <ac:chgData name="Хавахон" userId="ba014f07e0d55165" providerId="LiveId" clId="{1C759C32-36C6-4D3B-AAE0-2814CE0E3668}" dt="2023-06-07T04:24:52.021" v="296" actId="21"/>
          <ac:picMkLst>
            <pc:docMk/>
            <pc:sldMk cId="1448781063" sldId="263"/>
            <ac:picMk id="6" creationId="{E0B10DD1-0FF3-481E-843E-8662702ED2DD}"/>
          </ac:picMkLst>
        </pc:picChg>
      </pc:sldChg>
      <pc:sldChg chg="addSp delSp modSp mod">
        <pc:chgData name="Хавахон" userId="ba014f07e0d55165" providerId="LiveId" clId="{1C759C32-36C6-4D3B-AAE0-2814CE0E3668}" dt="2023-06-07T05:00:31.921" v="548" actId="1076"/>
        <pc:sldMkLst>
          <pc:docMk/>
          <pc:sldMk cId="0" sldId="264"/>
        </pc:sldMkLst>
        <pc:spChg chg="mod">
          <ac:chgData name="Хавахон" userId="ba014f07e0d55165" providerId="LiveId" clId="{1C759C32-36C6-4D3B-AAE0-2814CE0E3668}" dt="2023-06-07T02:55:46.851" v="292" actId="207"/>
          <ac:spMkLst>
            <pc:docMk/>
            <pc:sldMk cId="0" sldId="264"/>
            <ac:spMk id="2" creationId="{00000000-0000-0000-0000-000000000000}"/>
          </ac:spMkLst>
        </pc:spChg>
        <pc:spChg chg="del">
          <ac:chgData name="Хавахон" userId="ba014f07e0d55165" providerId="LiveId" clId="{1C759C32-36C6-4D3B-AAE0-2814CE0E3668}" dt="2023-06-07T02:55:51.124" v="293" actId="21"/>
          <ac:spMkLst>
            <pc:docMk/>
            <pc:sldMk cId="0" sldId="264"/>
            <ac:spMk id="8" creationId="{F0EE201C-3641-4F17-97C3-5387A91937B6}"/>
          </ac:spMkLst>
        </pc:spChg>
        <pc:spChg chg="add mod">
          <ac:chgData name="Хавахон" userId="ba014f07e0d55165" providerId="LiveId" clId="{1C759C32-36C6-4D3B-AAE0-2814CE0E3668}" dt="2023-06-07T05:00:31.921" v="548" actId="1076"/>
          <ac:spMkLst>
            <pc:docMk/>
            <pc:sldMk cId="0" sldId="264"/>
            <ac:spMk id="9" creationId="{E4EA643F-3AF5-41FD-AA14-EB122986034B}"/>
          </ac:spMkLst>
        </pc:spChg>
        <pc:picChg chg="del mod">
          <ac:chgData name="Хавахон" userId="ba014f07e0d55165" providerId="LiveId" clId="{1C759C32-36C6-4D3B-AAE0-2814CE0E3668}" dt="2023-06-07T05:00:18.139" v="546" actId="21"/>
          <ac:picMkLst>
            <pc:docMk/>
            <pc:sldMk cId="0" sldId="264"/>
            <ac:picMk id="4" creationId="{00000000-0000-0000-0000-000000000000}"/>
          </ac:picMkLst>
        </pc:picChg>
        <pc:picChg chg="del">
          <ac:chgData name="Хавахон" userId="ba014f07e0d55165" providerId="LiveId" clId="{1C759C32-36C6-4D3B-AAE0-2814CE0E3668}" dt="2023-06-07T02:55:56.511" v="294" actId="21"/>
          <ac:picMkLst>
            <pc:docMk/>
            <pc:sldMk cId="0" sldId="264"/>
            <ac:picMk id="5" creationId="{00000000-0000-0000-0000-000000000000}"/>
          </ac:picMkLst>
        </pc:picChg>
        <pc:picChg chg="add mod">
          <ac:chgData name="Хавахон" userId="ba014f07e0d55165" providerId="LiveId" clId="{1C759C32-36C6-4D3B-AAE0-2814CE0E3668}" dt="2023-06-07T05:00:31.921" v="548" actId="1076"/>
          <ac:picMkLst>
            <pc:docMk/>
            <pc:sldMk cId="0" sldId="264"/>
            <ac:picMk id="8" creationId="{BCA7E5CA-7629-4CC6-992D-FDF7BDBBB6D7}"/>
          </ac:picMkLst>
        </pc:picChg>
      </pc:sldChg>
      <pc:sldChg chg="delSp mod">
        <pc:chgData name="Хавахон" userId="ba014f07e0d55165" providerId="LiveId" clId="{1C759C32-36C6-4D3B-AAE0-2814CE0E3668}" dt="2023-06-07T02:55:15.738" v="290" actId="21"/>
        <pc:sldMkLst>
          <pc:docMk/>
          <pc:sldMk cId="0" sldId="265"/>
        </pc:sldMkLst>
        <pc:picChg chg="del">
          <ac:chgData name="Хавахон" userId="ba014f07e0d55165" providerId="LiveId" clId="{1C759C32-36C6-4D3B-AAE0-2814CE0E3668}" dt="2023-06-07T02:55:15.738" v="290" actId="21"/>
          <ac:picMkLst>
            <pc:docMk/>
            <pc:sldMk cId="0" sldId="265"/>
            <ac:picMk id="7" creationId="{00000000-0000-0000-0000-000000000000}"/>
          </ac:picMkLst>
        </pc:picChg>
      </pc:sldChg>
      <pc:sldChg chg="delSp modSp mod">
        <pc:chgData name="Хавахон" userId="ba014f07e0d55165" providerId="LiveId" clId="{1C759C32-36C6-4D3B-AAE0-2814CE0E3668}" dt="2023-06-07T02:54:53.300" v="289" actId="207"/>
        <pc:sldMkLst>
          <pc:docMk/>
          <pc:sldMk cId="0" sldId="266"/>
        </pc:sldMkLst>
        <pc:spChg chg="mod">
          <ac:chgData name="Хавахон" userId="ba014f07e0d55165" providerId="LiveId" clId="{1C759C32-36C6-4D3B-AAE0-2814CE0E3668}" dt="2023-06-07T02:54:53.300" v="289" actId="207"/>
          <ac:spMkLst>
            <pc:docMk/>
            <pc:sldMk cId="0" sldId="266"/>
            <ac:spMk id="5" creationId="{C3FA701E-CB71-4AD4-9798-97F409425EFD}"/>
          </ac:spMkLst>
        </pc:spChg>
        <pc:spChg chg="del">
          <ac:chgData name="Хавахон" userId="ba014f07e0d55165" providerId="LiveId" clId="{1C759C32-36C6-4D3B-AAE0-2814CE0E3668}" dt="2023-06-07T02:54:46.743" v="288" actId="21"/>
          <ac:spMkLst>
            <pc:docMk/>
            <pc:sldMk cId="0" sldId="266"/>
            <ac:spMk id="6" creationId="{308E5D96-CB78-45C1-96CA-2E2F9BFE075E}"/>
          </ac:spMkLst>
        </pc:spChg>
      </pc:sldChg>
      <pc:sldChg chg="delSp modSp mod">
        <pc:chgData name="Хавахон" userId="ba014f07e0d55165" providerId="LiveId" clId="{1C759C32-36C6-4D3B-AAE0-2814CE0E3668}" dt="2023-06-07T02:54:16.653" v="286" actId="21"/>
        <pc:sldMkLst>
          <pc:docMk/>
          <pc:sldMk cId="0" sldId="267"/>
        </pc:sldMkLst>
        <pc:spChg chg="mod">
          <ac:chgData name="Хавахон" userId="ba014f07e0d55165" providerId="LiveId" clId="{1C759C32-36C6-4D3B-AAE0-2814CE0E3668}" dt="2023-06-07T02:54:08.581" v="285" actId="207"/>
          <ac:spMkLst>
            <pc:docMk/>
            <pc:sldMk cId="0" sldId="267"/>
            <ac:spMk id="5" creationId="{EA8A0C49-966B-4A0F-9389-5E0CAC6483EF}"/>
          </ac:spMkLst>
        </pc:spChg>
        <pc:spChg chg="del">
          <ac:chgData name="Хавахон" userId="ba014f07e0d55165" providerId="LiveId" clId="{1C759C32-36C6-4D3B-AAE0-2814CE0E3668}" dt="2023-06-07T02:54:16.653" v="286" actId="21"/>
          <ac:spMkLst>
            <pc:docMk/>
            <pc:sldMk cId="0" sldId="267"/>
            <ac:spMk id="6" creationId="{449302DA-3594-41D0-990E-CD6FD7504FD4}"/>
          </ac:spMkLst>
        </pc:spChg>
      </pc:sldChg>
      <pc:sldChg chg="delSp modSp mod">
        <pc:chgData name="Хавахон" userId="ba014f07e0d55165" providerId="LiveId" clId="{1C759C32-36C6-4D3B-AAE0-2814CE0E3668}" dt="2023-06-07T02:53:29.840" v="283" actId="20577"/>
        <pc:sldMkLst>
          <pc:docMk/>
          <pc:sldMk cId="0" sldId="268"/>
        </pc:sldMkLst>
        <pc:spChg chg="mod">
          <ac:chgData name="Хавахон" userId="ba014f07e0d55165" providerId="LiveId" clId="{1C759C32-36C6-4D3B-AAE0-2814CE0E3668}" dt="2023-06-07T02:53:29.840" v="283" actId="20577"/>
          <ac:spMkLst>
            <pc:docMk/>
            <pc:sldMk cId="0" sldId="268"/>
            <ac:spMk id="2" creationId="{00000000-0000-0000-0000-000000000000}"/>
          </ac:spMkLst>
        </pc:spChg>
        <pc:spChg chg="del">
          <ac:chgData name="Хавахон" userId="ba014f07e0d55165" providerId="LiveId" clId="{1C759C32-36C6-4D3B-AAE0-2814CE0E3668}" dt="2023-06-07T02:53:26.294" v="282" actId="21"/>
          <ac:spMkLst>
            <pc:docMk/>
            <pc:sldMk cId="0" sldId="268"/>
            <ac:spMk id="28" creationId="{DEDA25D9-6608-441B-98B7-2FEDBE2D9D1E}"/>
          </ac:spMkLst>
        </pc:spChg>
      </pc:sldChg>
      <pc:sldChg chg="addSp modSp mod">
        <pc:chgData name="Хавахон" userId="ba014f07e0d55165" providerId="LiveId" clId="{1C759C32-36C6-4D3B-AAE0-2814CE0E3668}" dt="2023-06-07T02:40:43.708" v="247"/>
        <pc:sldMkLst>
          <pc:docMk/>
          <pc:sldMk cId="0" sldId="271"/>
        </pc:sldMkLst>
        <pc:spChg chg="add mod">
          <ac:chgData name="Хавахон" userId="ba014f07e0d55165" providerId="LiveId" clId="{1C759C32-36C6-4D3B-AAE0-2814CE0E3668}" dt="2023-06-07T02:40:33.359" v="246" actId="207"/>
          <ac:spMkLst>
            <pc:docMk/>
            <pc:sldMk cId="0" sldId="271"/>
            <ac:spMk id="4" creationId="{FDD0B27F-233C-4220-8FA3-14FE75647B88}"/>
          </ac:spMkLst>
        </pc:spChg>
        <pc:picChg chg="add">
          <ac:chgData name="Хавахон" userId="ba014f07e0d55165" providerId="LiveId" clId="{1C759C32-36C6-4D3B-AAE0-2814CE0E3668}" dt="2023-06-07T02:40:43.708" v="247"/>
          <ac:picMkLst>
            <pc:docMk/>
            <pc:sldMk cId="0" sldId="271"/>
            <ac:picMk id="11" creationId="{198071F7-FE8A-42CE-8776-2366797D0C0D}"/>
          </ac:picMkLst>
        </pc:picChg>
      </pc:sldChg>
      <pc:sldChg chg="addSp delSp modSp mod">
        <pc:chgData name="Хавахон" userId="ba014f07e0d55165" providerId="LiveId" clId="{1C759C32-36C6-4D3B-AAE0-2814CE0E3668}" dt="2023-06-07T02:44:18.676" v="275"/>
        <pc:sldMkLst>
          <pc:docMk/>
          <pc:sldMk cId="0" sldId="272"/>
        </pc:sldMkLst>
        <pc:spChg chg="add del">
          <ac:chgData name="Хавахон" userId="ba014f07e0d55165" providerId="LiveId" clId="{1C759C32-36C6-4D3B-AAE0-2814CE0E3668}" dt="2023-06-07T02:36:27.569" v="202"/>
          <ac:spMkLst>
            <pc:docMk/>
            <pc:sldMk cId="0" sldId="272"/>
            <ac:spMk id="7" creationId="{48286505-7546-42B5-89E3-2367BF3F3278}"/>
          </ac:spMkLst>
        </pc:spChg>
        <pc:spChg chg="add mod">
          <ac:chgData name="Хавахон" userId="ba014f07e0d55165" providerId="LiveId" clId="{1C759C32-36C6-4D3B-AAE0-2814CE0E3668}" dt="2023-06-07T02:44:05.642" v="271" actId="1076"/>
          <ac:spMkLst>
            <pc:docMk/>
            <pc:sldMk cId="0" sldId="272"/>
            <ac:spMk id="11" creationId="{2A47EC6E-70D7-4DA3-8728-2051644BF98E}"/>
          </ac:spMkLst>
        </pc:spChg>
        <pc:spChg chg="mod">
          <ac:chgData name="Хавахон" userId="ba014f07e0d55165" providerId="LiveId" clId="{1C759C32-36C6-4D3B-AAE0-2814CE0E3668}" dt="2023-06-07T02:38:28.411" v="232" actId="1076"/>
          <ac:spMkLst>
            <pc:docMk/>
            <pc:sldMk cId="0" sldId="272"/>
            <ac:spMk id="14" creationId="{00000000-0000-0000-0000-000000000000}"/>
          </ac:spMkLst>
        </pc:spChg>
        <pc:spChg chg="add del">
          <ac:chgData name="Хавахон" userId="ba014f07e0d55165" providerId="LiveId" clId="{1C759C32-36C6-4D3B-AAE0-2814CE0E3668}" dt="2023-06-07T02:44:18.676" v="275"/>
          <ac:spMkLst>
            <pc:docMk/>
            <pc:sldMk cId="0" sldId="272"/>
            <ac:spMk id="24" creationId="{FE8538A7-02FF-4DB5-B481-4F6F89219854}"/>
          </ac:spMkLst>
        </pc:spChg>
        <pc:grpChg chg="del">
          <ac:chgData name="Хавахон" userId="ba014f07e0d55165" providerId="LiveId" clId="{1C759C32-36C6-4D3B-AAE0-2814CE0E3668}" dt="2023-06-07T02:36:31.539" v="203" actId="21"/>
          <ac:grpSpMkLst>
            <pc:docMk/>
            <pc:sldMk cId="0" sldId="272"/>
            <ac:grpSpMk id="8" creationId="{00000000-0000-0000-0000-000000000000}"/>
          </ac:grpSpMkLst>
        </pc:grpChg>
        <pc:picChg chg="add del mod">
          <ac:chgData name="Хавахон" userId="ba014f07e0d55165" providerId="LiveId" clId="{1C759C32-36C6-4D3B-AAE0-2814CE0E3668}" dt="2023-06-07T02:44:15.452" v="274" actId="21"/>
          <ac:picMkLst>
            <pc:docMk/>
            <pc:sldMk cId="0" sldId="272"/>
            <ac:picMk id="21" creationId="{352605B0-C929-4654-89A5-FE5889D1E2AF}"/>
          </ac:picMkLst>
        </pc:picChg>
        <pc:picChg chg="add del mod">
          <ac:chgData name="Хавахон" userId="ba014f07e0d55165" providerId="LiveId" clId="{1C759C32-36C6-4D3B-AAE0-2814CE0E3668}" dt="2023-06-07T02:44:18.676" v="275"/>
          <ac:picMkLst>
            <pc:docMk/>
            <pc:sldMk cId="0" sldId="272"/>
            <ac:picMk id="23" creationId="{65902A75-6DA3-4365-A568-ADF51EC51635}"/>
          </ac:picMkLst>
        </pc:picChg>
        <pc:picChg chg="add del">
          <ac:chgData name="Хавахон" userId="ba014f07e0d55165" providerId="LiveId" clId="{1C759C32-36C6-4D3B-AAE0-2814CE0E3668}" dt="2023-06-07T02:37:31.815" v="209"/>
          <ac:picMkLst>
            <pc:docMk/>
            <pc:sldMk cId="0" sldId="272"/>
            <ac:picMk id="2050" creationId="{C55163A7-5F68-4D11-AD8C-E542F023864E}"/>
          </ac:picMkLst>
        </pc:picChg>
      </pc:sldChg>
      <pc:sldChg chg="addSp delSp modSp mod">
        <pc:chgData name="Хавахон" userId="ba014f07e0d55165" providerId="LiveId" clId="{1C759C32-36C6-4D3B-AAE0-2814CE0E3668}" dt="2023-06-07T02:34:27.878" v="200" actId="1076"/>
        <pc:sldMkLst>
          <pc:docMk/>
          <pc:sldMk cId="0" sldId="273"/>
        </pc:sldMkLst>
        <pc:spChg chg="add mod">
          <ac:chgData name="Хавахон" userId="ba014f07e0d55165" providerId="LiveId" clId="{1C759C32-36C6-4D3B-AAE0-2814CE0E3668}" dt="2023-06-07T02:34:27.878" v="200" actId="1076"/>
          <ac:spMkLst>
            <pc:docMk/>
            <pc:sldMk cId="0" sldId="273"/>
            <ac:spMk id="13" creationId="{60E10A1A-9E57-4652-9442-CD0728763115}"/>
          </ac:spMkLst>
        </pc:spChg>
        <pc:picChg chg="del">
          <ac:chgData name="Хавахон" userId="ba014f07e0d55165" providerId="LiveId" clId="{1C759C32-36C6-4D3B-AAE0-2814CE0E3668}" dt="2023-06-07T02:34:17.295" v="199" actId="21"/>
          <ac:picMkLst>
            <pc:docMk/>
            <pc:sldMk cId="0" sldId="273"/>
            <ac:picMk id="6" creationId="{00000000-0000-0000-0000-000000000000}"/>
          </ac:picMkLst>
        </pc:picChg>
        <pc:picChg chg="add mod">
          <ac:chgData name="Хавахон" userId="ba014f07e0d55165" providerId="LiveId" clId="{1C759C32-36C6-4D3B-AAE0-2814CE0E3668}" dt="2023-06-07T02:34:27.878" v="200" actId="1076"/>
          <ac:picMkLst>
            <pc:docMk/>
            <pc:sldMk cId="0" sldId="273"/>
            <ac:picMk id="12" creationId="{52AD13EB-5526-43CD-9C1C-520A0415A580}"/>
          </ac:picMkLst>
        </pc:picChg>
      </pc:sldChg>
      <pc:sldChg chg="addSp delSp modSp mod">
        <pc:chgData name="Хавахон" userId="ba014f07e0d55165" providerId="LiveId" clId="{1C759C32-36C6-4D3B-AAE0-2814CE0E3668}" dt="2023-06-07T02:33:40.590" v="197" actId="1076"/>
        <pc:sldMkLst>
          <pc:docMk/>
          <pc:sldMk cId="0" sldId="275"/>
        </pc:sldMkLst>
        <pc:spChg chg="add mod">
          <ac:chgData name="Хавахон" userId="ba014f07e0d55165" providerId="LiveId" clId="{1C759C32-36C6-4D3B-AAE0-2814CE0E3668}" dt="2023-06-07T02:33:40.590" v="197" actId="1076"/>
          <ac:spMkLst>
            <pc:docMk/>
            <pc:sldMk cId="0" sldId="275"/>
            <ac:spMk id="9" creationId="{3F8AEF56-AA77-4AF7-A184-DB1628BA01E9}"/>
          </ac:spMkLst>
        </pc:spChg>
        <pc:grpChg chg="del">
          <ac:chgData name="Хавахон" userId="ba014f07e0d55165" providerId="LiveId" clId="{1C759C32-36C6-4D3B-AAE0-2814CE0E3668}" dt="2023-06-07T02:33:29.370" v="194" actId="21"/>
          <ac:grpSpMkLst>
            <pc:docMk/>
            <pc:sldMk cId="0" sldId="275"/>
            <ac:grpSpMk id="2" creationId="{00000000-0000-0000-0000-000000000000}"/>
          </ac:grpSpMkLst>
        </pc:grpChg>
        <pc:picChg chg="mod">
          <ac:chgData name="Хавахон" userId="ba014f07e0d55165" providerId="LiveId" clId="{1C759C32-36C6-4D3B-AAE0-2814CE0E3668}" dt="2023-06-07T02:33:34.887" v="196" actId="14100"/>
          <ac:picMkLst>
            <pc:docMk/>
            <pc:sldMk cId="0" sldId="275"/>
            <ac:picMk id="5" creationId="{00000000-0000-0000-0000-000000000000}"/>
          </ac:picMkLst>
        </pc:picChg>
      </pc:sldChg>
      <pc:sldChg chg="delSp modSp mod">
        <pc:chgData name="Хавахон" userId="ba014f07e0d55165" providerId="LiveId" clId="{1C759C32-36C6-4D3B-AAE0-2814CE0E3668}" dt="2023-06-07T02:31:20.087" v="175" actId="21"/>
        <pc:sldMkLst>
          <pc:docMk/>
          <pc:sldMk cId="0" sldId="276"/>
        </pc:sldMkLst>
        <pc:spChg chg="mod">
          <ac:chgData name="Хавахон" userId="ba014f07e0d55165" providerId="LiveId" clId="{1C759C32-36C6-4D3B-AAE0-2814CE0E3668}" dt="2023-06-07T02:31:15.002" v="174" actId="207"/>
          <ac:spMkLst>
            <pc:docMk/>
            <pc:sldMk cId="0" sldId="276"/>
            <ac:spMk id="2" creationId="{00000000-0000-0000-0000-000000000000}"/>
          </ac:spMkLst>
        </pc:spChg>
        <pc:spChg chg="del">
          <ac:chgData name="Хавахон" userId="ba014f07e0d55165" providerId="LiveId" clId="{1C759C32-36C6-4D3B-AAE0-2814CE0E3668}" dt="2023-06-07T02:31:20.087" v="175" actId="21"/>
          <ac:spMkLst>
            <pc:docMk/>
            <pc:sldMk cId="0" sldId="276"/>
            <ac:spMk id="31" creationId="{0DB98A03-F4BD-40F5-9AE4-4BC6235B8B7C}"/>
          </ac:spMkLst>
        </pc:spChg>
      </pc:sldChg>
      <pc:sldChg chg="addSp delSp modSp mod">
        <pc:chgData name="Хавахон" userId="ba014f07e0d55165" providerId="LiveId" clId="{1C759C32-36C6-4D3B-AAE0-2814CE0E3668}" dt="2023-06-07T02:30:34.993" v="172" actId="21"/>
        <pc:sldMkLst>
          <pc:docMk/>
          <pc:sldMk cId="0" sldId="277"/>
        </pc:sldMkLst>
        <pc:spChg chg="mod">
          <ac:chgData name="Хавахон" userId="ba014f07e0d55165" providerId="LiveId" clId="{1C759C32-36C6-4D3B-AAE0-2814CE0E3668}" dt="2023-06-07T02:30:27.336" v="171" actId="207"/>
          <ac:spMkLst>
            <pc:docMk/>
            <pc:sldMk cId="0" sldId="277"/>
            <ac:spMk id="6" creationId="{2201D162-A109-4B10-B5A0-F325900A09F8}"/>
          </ac:spMkLst>
        </pc:spChg>
        <pc:spChg chg="del">
          <ac:chgData name="Хавахон" userId="ba014f07e0d55165" providerId="LiveId" clId="{1C759C32-36C6-4D3B-AAE0-2814CE0E3668}" dt="2023-06-07T02:30:34.993" v="172" actId="21"/>
          <ac:spMkLst>
            <pc:docMk/>
            <pc:sldMk cId="0" sldId="277"/>
            <ac:spMk id="7" creationId="{8FCC740A-5559-4108-946C-CEB25CA55E1D}"/>
          </ac:spMkLst>
        </pc:spChg>
        <pc:spChg chg="add mod">
          <ac:chgData name="Хавахон" userId="ba014f07e0d55165" providerId="LiveId" clId="{1C759C32-36C6-4D3B-AAE0-2814CE0E3668}" dt="2023-06-07T02:29:48.910" v="169" actId="1076"/>
          <ac:spMkLst>
            <pc:docMk/>
            <pc:sldMk cId="0" sldId="277"/>
            <ac:spMk id="11" creationId="{A2CCF24A-2159-4641-9BF8-7B89CC29A18C}"/>
          </ac:spMkLst>
        </pc:spChg>
        <pc:spChg chg="add del">
          <ac:chgData name="Хавахон" userId="ba014f07e0d55165" providerId="LiveId" clId="{1C759C32-36C6-4D3B-AAE0-2814CE0E3668}" dt="2023-06-07T02:29:37.761" v="165"/>
          <ac:spMkLst>
            <pc:docMk/>
            <pc:sldMk cId="0" sldId="277"/>
            <ac:spMk id="13" creationId="{56559449-4555-4F43-AA5F-8E1C03CA61DF}"/>
          </ac:spMkLst>
        </pc:spChg>
        <pc:picChg chg="del mod">
          <ac:chgData name="Хавахон" userId="ba014f07e0d55165" providerId="LiveId" clId="{1C759C32-36C6-4D3B-AAE0-2814CE0E3668}" dt="2023-06-07T02:29:40.265" v="166" actId="478"/>
          <ac:picMkLst>
            <pc:docMk/>
            <pc:sldMk cId="0" sldId="277"/>
            <ac:picMk id="8" creationId="{00000000-0000-0000-0000-000000000000}"/>
          </ac:picMkLst>
        </pc:picChg>
        <pc:picChg chg="mod">
          <ac:chgData name="Хавахон" userId="ba014f07e0d55165" providerId="LiveId" clId="{1C759C32-36C6-4D3B-AAE0-2814CE0E3668}" dt="2023-06-07T02:29:44.514" v="168" actId="14100"/>
          <ac:picMkLst>
            <pc:docMk/>
            <pc:sldMk cId="0" sldId="277"/>
            <ac:picMk id="10" creationId="{3EE9625E-FCA0-42C8-9485-0C76F38CFDCC}"/>
          </ac:picMkLst>
        </pc:picChg>
      </pc:sldChg>
      <pc:sldChg chg="addSp delSp modSp mod">
        <pc:chgData name="Хавахон" userId="ba014f07e0d55165" providerId="LiveId" clId="{1C759C32-36C6-4D3B-AAE0-2814CE0E3668}" dt="2023-06-07T02:24:08.010" v="131" actId="1076"/>
        <pc:sldMkLst>
          <pc:docMk/>
          <pc:sldMk cId="0" sldId="278"/>
        </pc:sldMkLst>
        <pc:spChg chg="mod">
          <ac:chgData name="Хавахон" userId="ba014f07e0d55165" providerId="LiveId" clId="{1C759C32-36C6-4D3B-AAE0-2814CE0E3668}" dt="2023-06-07T02:14:49.006" v="85" actId="2711"/>
          <ac:spMkLst>
            <pc:docMk/>
            <pc:sldMk cId="0" sldId="278"/>
            <ac:spMk id="3" creationId="{00000000-0000-0000-0000-000000000000}"/>
          </ac:spMkLst>
        </pc:spChg>
        <pc:spChg chg="mod">
          <ac:chgData name="Хавахон" userId="ba014f07e0d55165" providerId="LiveId" clId="{1C759C32-36C6-4D3B-AAE0-2814CE0E3668}" dt="2023-06-07T02:14:40.406" v="83" actId="207"/>
          <ac:spMkLst>
            <pc:docMk/>
            <pc:sldMk cId="0" sldId="278"/>
            <ac:spMk id="4" creationId="{00000000-0000-0000-0000-000000000000}"/>
          </ac:spMkLst>
        </pc:spChg>
        <pc:spChg chg="mod">
          <ac:chgData name="Хавахон" userId="ba014f07e0d55165" providerId="LiveId" clId="{1C759C32-36C6-4D3B-AAE0-2814CE0E3668}" dt="2023-06-07T02:15:10.696" v="87" actId="2711"/>
          <ac:spMkLst>
            <pc:docMk/>
            <pc:sldMk cId="0" sldId="278"/>
            <ac:spMk id="9" creationId="{C2655832-C433-41E1-B605-2B6636EEC99F}"/>
          </ac:spMkLst>
        </pc:spChg>
        <pc:spChg chg="add del">
          <ac:chgData name="Хавахон" userId="ba014f07e0d55165" providerId="LiveId" clId="{1C759C32-36C6-4D3B-AAE0-2814CE0E3668}" dt="2023-06-07T02:16:41.187" v="90"/>
          <ac:spMkLst>
            <pc:docMk/>
            <pc:sldMk cId="0" sldId="278"/>
            <ac:spMk id="11" creationId="{F269E2F0-EB2E-4C10-98B5-1904FA6DB77A}"/>
          </ac:spMkLst>
        </pc:spChg>
        <pc:spChg chg="add mod">
          <ac:chgData name="Хавахон" userId="ba014f07e0d55165" providerId="LiveId" clId="{1C759C32-36C6-4D3B-AAE0-2814CE0E3668}" dt="2023-06-07T02:24:03.130" v="130" actId="1076"/>
          <ac:spMkLst>
            <pc:docMk/>
            <pc:sldMk cId="0" sldId="278"/>
            <ac:spMk id="12" creationId="{C76692FD-9260-40B7-8C20-719B0F75517C}"/>
          </ac:spMkLst>
        </pc:spChg>
        <pc:picChg chg="del">
          <ac:chgData name="Хавахон" userId="ba014f07e0d55165" providerId="LiveId" clId="{1C759C32-36C6-4D3B-AAE0-2814CE0E3668}" dt="2023-06-07T02:17:40.264" v="92" actId="21"/>
          <ac:picMkLst>
            <pc:docMk/>
            <pc:sldMk cId="0" sldId="278"/>
            <ac:picMk id="5" creationId="{00000000-0000-0000-0000-000000000000}"/>
          </ac:picMkLst>
        </pc:picChg>
        <pc:picChg chg="add del mod">
          <ac:chgData name="Хавахон" userId="ba014f07e0d55165" providerId="LiveId" clId="{1C759C32-36C6-4D3B-AAE0-2814CE0E3668}" dt="2023-06-07T02:17:36.285" v="91" actId="21"/>
          <ac:picMkLst>
            <pc:docMk/>
            <pc:sldMk cId="0" sldId="278"/>
            <ac:picMk id="10" creationId="{717ADF40-C651-4CC0-966A-48E845DF5846}"/>
          </ac:picMkLst>
        </pc:picChg>
        <pc:picChg chg="add mod">
          <ac:chgData name="Хавахон" userId="ba014f07e0d55165" providerId="LiveId" clId="{1C759C32-36C6-4D3B-AAE0-2814CE0E3668}" dt="2023-06-07T02:24:08.010" v="131" actId="1076"/>
          <ac:picMkLst>
            <pc:docMk/>
            <pc:sldMk cId="0" sldId="278"/>
            <ac:picMk id="1026" creationId="{9DEBC037-E8B0-4AD4-A6F1-773C899BFA1D}"/>
          </ac:picMkLst>
        </pc:picChg>
      </pc:sldChg>
      <pc:sldChg chg="delSp modSp mod">
        <pc:chgData name="Хавахон" userId="ba014f07e0d55165" providerId="LiveId" clId="{1C759C32-36C6-4D3B-AAE0-2814CE0E3668}" dt="2023-06-07T02:14:13.051" v="81" actId="207"/>
        <pc:sldMkLst>
          <pc:docMk/>
          <pc:sldMk cId="0" sldId="279"/>
        </pc:sldMkLst>
        <pc:spChg chg="mod">
          <ac:chgData name="Хавахон" userId="ba014f07e0d55165" providerId="LiveId" clId="{1C759C32-36C6-4D3B-AAE0-2814CE0E3668}" dt="2023-06-07T02:14:13.051" v="81" actId="207"/>
          <ac:spMkLst>
            <pc:docMk/>
            <pc:sldMk cId="0" sldId="279"/>
            <ac:spMk id="2" creationId="{00000000-0000-0000-0000-000000000000}"/>
          </ac:spMkLst>
        </pc:spChg>
        <pc:spChg chg="del">
          <ac:chgData name="Хавахон" userId="ba014f07e0d55165" providerId="LiveId" clId="{1C759C32-36C6-4D3B-AAE0-2814CE0E3668}" dt="2023-06-07T02:13:48.468" v="79" actId="21"/>
          <ac:spMkLst>
            <pc:docMk/>
            <pc:sldMk cId="0" sldId="279"/>
            <ac:spMk id="54" creationId="{AAED6E08-2D4B-4B01-BEA2-5F95C1B72F05}"/>
          </ac:spMkLst>
        </pc:spChg>
      </pc:sldChg>
      <pc:sldChg chg="delSp modSp mod">
        <pc:chgData name="Хавахон" userId="ba014f07e0d55165" providerId="LiveId" clId="{1C759C32-36C6-4D3B-AAE0-2814CE0E3668}" dt="2023-06-07T02:13:42.459" v="78" actId="207"/>
        <pc:sldMkLst>
          <pc:docMk/>
          <pc:sldMk cId="0" sldId="280"/>
        </pc:sldMkLst>
        <pc:spChg chg="mod">
          <ac:chgData name="Хавахон" userId="ba014f07e0d55165" providerId="LiveId" clId="{1C759C32-36C6-4D3B-AAE0-2814CE0E3668}" dt="2023-06-07T02:13:42.459" v="78" actId="207"/>
          <ac:spMkLst>
            <pc:docMk/>
            <pc:sldMk cId="0" sldId="280"/>
            <ac:spMk id="2" creationId="{00000000-0000-0000-0000-000000000000}"/>
          </ac:spMkLst>
        </pc:spChg>
        <pc:spChg chg="del">
          <ac:chgData name="Хавахон" userId="ba014f07e0d55165" providerId="LiveId" clId="{1C759C32-36C6-4D3B-AAE0-2814CE0E3668}" dt="2023-06-07T02:13:18.410" v="76" actId="21"/>
          <ac:spMkLst>
            <pc:docMk/>
            <pc:sldMk cId="0" sldId="280"/>
            <ac:spMk id="50" creationId="{F8E7C728-91EF-4DB2-9A07-02BCB9469C78}"/>
          </ac:spMkLst>
        </pc:spChg>
      </pc:sldChg>
      <pc:sldChg chg="delSp modSp mod">
        <pc:chgData name="Хавахон" userId="ba014f07e0d55165" providerId="LiveId" clId="{1C759C32-36C6-4D3B-AAE0-2814CE0E3668}" dt="2023-06-07T02:13:12.243" v="75" actId="207"/>
        <pc:sldMkLst>
          <pc:docMk/>
          <pc:sldMk cId="0" sldId="281"/>
        </pc:sldMkLst>
        <pc:spChg chg="mod">
          <ac:chgData name="Хавахон" userId="ba014f07e0d55165" providerId="LiveId" clId="{1C759C32-36C6-4D3B-AAE0-2814CE0E3668}" dt="2023-06-07T02:13:12.243" v="75" actId="207"/>
          <ac:spMkLst>
            <pc:docMk/>
            <pc:sldMk cId="0" sldId="281"/>
            <ac:spMk id="2" creationId="{00000000-0000-0000-0000-000000000000}"/>
          </ac:spMkLst>
        </pc:spChg>
        <pc:spChg chg="del">
          <ac:chgData name="Хавахон" userId="ba014f07e0d55165" providerId="LiveId" clId="{1C759C32-36C6-4D3B-AAE0-2814CE0E3668}" dt="2023-06-07T02:12:49.331" v="74" actId="21"/>
          <ac:spMkLst>
            <pc:docMk/>
            <pc:sldMk cId="0" sldId="281"/>
            <ac:spMk id="6" creationId="{E1D2A52F-DDC6-4F1F-848A-761E3248E76B}"/>
          </ac:spMkLst>
        </pc:spChg>
      </pc:sldChg>
      <pc:sldChg chg="delSp modSp mod">
        <pc:chgData name="Хавахон" userId="ba014f07e0d55165" providerId="LiveId" clId="{1C759C32-36C6-4D3B-AAE0-2814CE0E3668}" dt="2023-06-07T05:11:37.395" v="572" actId="21"/>
        <pc:sldMkLst>
          <pc:docMk/>
          <pc:sldMk cId="3300709717" sldId="3387"/>
        </pc:sldMkLst>
        <pc:spChg chg="mod">
          <ac:chgData name="Хавахон" userId="ba014f07e0d55165" providerId="LiveId" clId="{1C759C32-36C6-4D3B-AAE0-2814CE0E3668}" dt="2023-06-07T05:07:15.923" v="552" actId="20577"/>
          <ac:spMkLst>
            <pc:docMk/>
            <pc:sldMk cId="3300709717" sldId="3387"/>
            <ac:spMk id="5" creationId="{F7CFAED9-387A-4A1D-BCAC-5791CEA1ABD8}"/>
          </ac:spMkLst>
        </pc:spChg>
        <pc:spChg chg="del">
          <ac:chgData name="Хавахон" userId="ba014f07e0d55165" providerId="LiveId" clId="{1C759C32-36C6-4D3B-AAE0-2814CE0E3668}" dt="2023-06-07T05:11:37.395" v="572" actId="21"/>
          <ac:spMkLst>
            <pc:docMk/>
            <pc:sldMk cId="3300709717" sldId="3387"/>
            <ac:spMk id="17" creationId="{DFA04E4E-4A3C-49B4-A6BF-CAA7210BA940}"/>
          </ac:spMkLst>
        </pc:spChg>
      </pc:sldChg>
      <pc:sldChg chg="addSp delSp modSp mod">
        <pc:chgData name="Хавахон" userId="ba014f07e0d55165" providerId="LiveId" clId="{1C759C32-36C6-4D3B-AAE0-2814CE0E3668}" dt="2023-06-07T04:34:24.391" v="357" actId="14100"/>
        <pc:sldMkLst>
          <pc:docMk/>
          <pc:sldMk cId="3282108286" sldId="3388"/>
        </pc:sldMkLst>
        <pc:spChg chg="add mod">
          <ac:chgData name="Хавахон" userId="ba014f07e0d55165" providerId="LiveId" clId="{1C759C32-36C6-4D3B-AAE0-2814CE0E3668}" dt="2023-06-07T04:34:19.358" v="355" actId="1076"/>
          <ac:spMkLst>
            <pc:docMk/>
            <pc:sldMk cId="3282108286" sldId="3388"/>
            <ac:spMk id="2" creationId="{C5C9FA94-BC48-48F9-A8FE-2C0022E45B56}"/>
          </ac:spMkLst>
        </pc:spChg>
        <pc:spChg chg="mod">
          <ac:chgData name="Хавахон" userId="ba014f07e0d55165" providerId="LiveId" clId="{1C759C32-36C6-4D3B-AAE0-2814CE0E3668}" dt="2023-06-07T04:34:24.391" v="357" actId="14100"/>
          <ac:spMkLst>
            <pc:docMk/>
            <pc:sldMk cId="3282108286" sldId="3388"/>
            <ac:spMk id="13" creationId="{6EC6EB99-ED22-4F93-8152-454A1BE28F4E}"/>
          </ac:spMkLst>
        </pc:spChg>
        <pc:picChg chg="del">
          <ac:chgData name="Хавахон" userId="ba014f07e0d55165" providerId="LiveId" clId="{1C759C32-36C6-4D3B-AAE0-2814CE0E3668}" dt="2023-06-07T04:34:22.579" v="356" actId="21"/>
          <ac:picMkLst>
            <pc:docMk/>
            <pc:sldMk cId="3282108286" sldId="3388"/>
            <ac:picMk id="15" creationId="{75E16A01-51F1-4E31-BBBC-E6FC6C06BDB6}"/>
          </ac:picMkLst>
        </pc:picChg>
        <pc:picChg chg="mod">
          <ac:chgData name="Хавахон" userId="ba014f07e0d55165" providerId="LiveId" clId="{1C759C32-36C6-4D3B-AAE0-2814CE0E3668}" dt="2023-06-07T04:34:16.927" v="354" actId="1076"/>
          <ac:picMkLst>
            <pc:docMk/>
            <pc:sldMk cId="3282108286" sldId="3388"/>
            <ac:picMk id="16" creationId="{FD1F628F-9ECB-4A1E-BB01-473D3330301E}"/>
          </ac:picMkLst>
        </pc:picChg>
        <pc:picChg chg="add del">
          <ac:chgData name="Хавахон" userId="ba014f07e0d55165" providerId="LiveId" clId="{1C759C32-36C6-4D3B-AAE0-2814CE0E3668}" dt="2023-06-07T04:32:21.733" v="336" actId="21"/>
          <ac:picMkLst>
            <pc:docMk/>
            <pc:sldMk cId="3282108286" sldId="3388"/>
            <ac:picMk id="17" creationId="{84D1823C-B0ED-49BF-8BCE-55FA3640F9D2}"/>
          </ac:picMkLst>
        </pc:picChg>
      </pc:sldChg>
      <pc:sldChg chg="addSp delSp modSp mod">
        <pc:chgData name="Хавахон" userId="ba014f07e0d55165" providerId="LiveId" clId="{1C759C32-36C6-4D3B-AAE0-2814CE0E3668}" dt="2023-06-07T04:30:29.516" v="333" actId="1076"/>
        <pc:sldMkLst>
          <pc:docMk/>
          <pc:sldMk cId="3678362528" sldId="3389"/>
        </pc:sldMkLst>
        <pc:spChg chg="mod">
          <ac:chgData name="Хавахон" userId="ba014f07e0d55165" providerId="LiveId" clId="{1C759C32-36C6-4D3B-AAE0-2814CE0E3668}" dt="2023-06-07T04:28:56.880" v="314" actId="207"/>
          <ac:spMkLst>
            <pc:docMk/>
            <pc:sldMk cId="3678362528" sldId="3389"/>
            <ac:spMk id="2" creationId="{ECE88CA7-D98A-4B8D-9317-A5CC1B26EDBA}"/>
          </ac:spMkLst>
        </pc:spChg>
        <pc:spChg chg="add mod">
          <ac:chgData name="Хавахон" userId="ba014f07e0d55165" providerId="LiveId" clId="{1C759C32-36C6-4D3B-AAE0-2814CE0E3668}" dt="2023-06-07T04:30:29.516" v="333" actId="1076"/>
          <ac:spMkLst>
            <pc:docMk/>
            <pc:sldMk cId="3678362528" sldId="3389"/>
            <ac:spMk id="3" creationId="{F2D9797A-06EA-44A5-88F6-34C9738CFC53}"/>
          </ac:spMkLst>
        </pc:spChg>
        <pc:spChg chg="del">
          <ac:chgData name="Хавахон" userId="ba014f07e0d55165" providerId="LiveId" clId="{1C759C32-36C6-4D3B-AAE0-2814CE0E3668}" dt="2023-06-07T04:28:25.613" v="313" actId="21"/>
          <ac:spMkLst>
            <pc:docMk/>
            <pc:sldMk cId="3678362528" sldId="3389"/>
            <ac:spMk id="9" creationId="{8C4E83B2-4839-4F4E-8C8A-FCC9D05437DB}"/>
          </ac:spMkLst>
        </pc:spChg>
        <pc:picChg chg="del">
          <ac:chgData name="Хавахон" userId="ba014f07e0d55165" providerId="LiveId" clId="{1C759C32-36C6-4D3B-AAE0-2814CE0E3668}" dt="2023-06-07T04:27:26.157" v="310" actId="21"/>
          <ac:picMkLst>
            <pc:docMk/>
            <pc:sldMk cId="3678362528" sldId="3389"/>
            <ac:picMk id="4" creationId="{8EE3B7D9-8F3A-4C73-A9BB-6B6F9D91914B}"/>
          </ac:picMkLst>
        </pc:picChg>
        <pc:picChg chg="mod">
          <ac:chgData name="Хавахон" userId="ba014f07e0d55165" providerId="LiveId" clId="{1C759C32-36C6-4D3B-AAE0-2814CE0E3668}" dt="2023-06-07T04:28:16.991" v="312" actId="1076"/>
          <ac:picMkLst>
            <pc:docMk/>
            <pc:sldMk cId="3678362528" sldId="3389"/>
            <ac:picMk id="10" creationId="{35973719-10BD-4814-8C29-026EDDE6E847}"/>
          </ac:picMkLst>
        </pc:picChg>
      </pc:sldChg>
      <pc:sldChg chg="addSp delSp modSp mod">
        <pc:chgData name="Хавахон" userId="ba014f07e0d55165" providerId="LiveId" clId="{1C759C32-36C6-4D3B-AAE0-2814CE0E3668}" dt="2023-06-07T05:00:05.154" v="544" actId="21"/>
        <pc:sldMkLst>
          <pc:docMk/>
          <pc:sldMk cId="891432447" sldId="3391"/>
        </pc:sldMkLst>
        <pc:spChg chg="mod">
          <ac:chgData name="Хавахон" userId="ba014f07e0d55165" providerId="LiveId" clId="{1C759C32-36C6-4D3B-AAE0-2814CE0E3668}" dt="2023-06-07T04:42:50.633" v="398" actId="207"/>
          <ac:spMkLst>
            <pc:docMk/>
            <pc:sldMk cId="891432447" sldId="3391"/>
            <ac:spMk id="2" creationId="{7C0DE75C-CA86-4A63-A515-6FD2ADFF033B}"/>
          </ac:spMkLst>
        </pc:spChg>
        <pc:spChg chg="del">
          <ac:chgData name="Хавахон" userId="ba014f07e0d55165" providerId="LiveId" clId="{1C759C32-36C6-4D3B-AAE0-2814CE0E3668}" dt="2023-06-07T04:42:13.198" v="396" actId="21"/>
          <ac:spMkLst>
            <pc:docMk/>
            <pc:sldMk cId="891432447" sldId="3391"/>
            <ac:spMk id="3" creationId="{4AFAB787-AD29-4CA5-BC02-F0EDBE833F99}"/>
          </ac:spMkLst>
        </pc:spChg>
        <pc:spChg chg="add del mod">
          <ac:chgData name="Хавахон" userId="ba014f07e0d55165" providerId="LiveId" clId="{1C759C32-36C6-4D3B-AAE0-2814CE0E3668}" dt="2023-06-07T05:00:05.154" v="544" actId="21"/>
          <ac:spMkLst>
            <pc:docMk/>
            <pc:sldMk cId="891432447" sldId="3391"/>
            <ac:spMk id="7" creationId="{74F7824B-DD8B-4580-8634-E9641DF7D971}"/>
          </ac:spMkLst>
        </pc:spChg>
        <pc:spChg chg="add mod">
          <ac:chgData name="Хавахон" userId="ba014f07e0d55165" providerId="LiveId" clId="{1C759C32-36C6-4D3B-AAE0-2814CE0E3668}" dt="2023-06-07T04:41:32.309" v="394" actId="571"/>
          <ac:spMkLst>
            <pc:docMk/>
            <pc:sldMk cId="891432447" sldId="3391"/>
            <ac:spMk id="14" creationId="{2FB45E7B-320F-4C36-8E8A-BBC0CCF4343B}"/>
          </ac:spMkLst>
        </pc:spChg>
        <pc:picChg chg="del">
          <ac:chgData name="Хавахон" userId="ba014f07e0d55165" providerId="LiveId" clId="{1C759C32-36C6-4D3B-AAE0-2814CE0E3668}" dt="2023-06-07T04:39:08.500" v="360" actId="21"/>
          <ac:picMkLst>
            <pc:docMk/>
            <pc:sldMk cId="891432447" sldId="3391"/>
            <ac:picMk id="6" creationId="{94417F3C-44C3-45AE-AB45-5F772F0B280F}"/>
          </ac:picMkLst>
        </pc:picChg>
        <pc:picChg chg="del mod">
          <ac:chgData name="Хавахон" userId="ba014f07e0d55165" providerId="LiveId" clId="{1C759C32-36C6-4D3B-AAE0-2814CE0E3668}" dt="2023-06-07T04:41:01.669" v="385" actId="21"/>
          <ac:picMkLst>
            <pc:docMk/>
            <pc:sldMk cId="891432447" sldId="3391"/>
            <ac:picMk id="8" creationId="{1DE1FFAA-CAF8-4A78-BF53-76CA6626B82D}"/>
          </ac:picMkLst>
        </pc:picChg>
        <pc:picChg chg="del mod">
          <ac:chgData name="Хавахон" userId="ba014f07e0d55165" providerId="LiveId" clId="{1C759C32-36C6-4D3B-AAE0-2814CE0E3668}" dt="2023-06-07T05:00:05.154" v="544" actId="21"/>
          <ac:picMkLst>
            <pc:docMk/>
            <pc:sldMk cId="891432447" sldId="3391"/>
            <ac:picMk id="10" creationId="{732B3FD3-8BAB-4631-BDA9-0E0570A92166}"/>
          </ac:picMkLst>
        </pc:picChg>
        <pc:picChg chg="add del mod">
          <ac:chgData name="Хавахон" userId="ba014f07e0d55165" providerId="LiveId" clId="{1C759C32-36C6-4D3B-AAE0-2814CE0E3668}" dt="2023-06-07T04:41:11.404" v="389" actId="21"/>
          <ac:picMkLst>
            <pc:docMk/>
            <pc:sldMk cId="891432447" sldId="3391"/>
            <ac:picMk id="1026" creationId="{9D2093CC-E6C0-4968-B251-515E34D9FC8B}"/>
          </ac:picMkLst>
        </pc:picChg>
        <pc:picChg chg="add mod">
          <ac:chgData name="Хавахон" userId="ba014f07e0d55165" providerId="LiveId" clId="{1C759C32-36C6-4D3B-AAE0-2814CE0E3668}" dt="2023-06-07T04:41:16.346" v="391" actId="14100"/>
          <ac:picMkLst>
            <pc:docMk/>
            <pc:sldMk cId="891432447" sldId="3391"/>
            <ac:picMk id="1028" creationId="{8728C2D9-B28B-43DD-AFF3-A15E0376A298}"/>
          </ac:picMkLst>
        </pc:picChg>
      </pc:sldChg>
      <pc:sldChg chg="addSp delSp modSp mod">
        <pc:chgData name="Хавахон" userId="ba014f07e0d55165" providerId="LiveId" clId="{1C759C32-36C6-4D3B-AAE0-2814CE0E3668}" dt="2023-06-07T04:56:23.829" v="500" actId="1076"/>
        <pc:sldMkLst>
          <pc:docMk/>
          <pc:sldMk cId="460320858" sldId="3392"/>
        </pc:sldMkLst>
        <pc:spChg chg="add mod">
          <ac:chgData name="Хавахон" userId="ba014f07e0d55165" providerId="LiveId" clId="{1C759C32-36C6-4D3B-AAE0-2814CE0E3668}" dt="2023-06-07T04:56:23.829" v="500" actId="1076"/>
          <ac:spMkLst>
            <pc:docMk/>
            <pc:sldMk cId="460320858" sldId="3392"/>
            <ac:spMk id="2" creationId="{F0224B42-7CC4-4FB2-8366-F12FF46EAEB4}"/>
          </ac:spMkLst>
        </pc:spChg>
        <pc:picChg chg="del">
          <ac:chgData name="Хавахон" userId="ba014f07e0d55165" providerId="LiveId" clId="{1C759C32-36C6-4D3B-AAE0-2814CE0E3668}" dt="2023-06-07T04:56:09.042" v="495" actId="21"/>
          <ac:picMkLst>
            <pc:docMk/>
            <pc:sldMk cId="460320858" sldId="3392"/>
            <ac:picMk id="4" creationId="{C8E01349-9EB8-48D5-84C3-62B3F7F38623}"/>
          </ac:picMkLst>
        </pc:picChg>
        <pc:picChg chg="mod">
          <ac:chgData name="Хавахон" userId="ba014f07e0d55165" providerId="LiveId" clId="{1C759C32-36C6-4D3B-AAE0-2814CE0E3668}" dt="2023-06-07T04:56:19.773" v="499" actId="14100"/>
          <ac:picMkLst>
            <pc:docMk/>
            <pc:sldMk cId="460320858" sldId="3392"/>
            <ac:picMk id="5" creationId="{432130B0-F2A0-4661-BA3E-22FB45F384A9}"/>
          </ac:picMkLst>
        </pc:picChg>
      </pc:sldChg>
      <pc:sldChg chg="delSp modSp mod">
        <pc:chgData name="Хавахон" userId="ba014f07e0d55165" providerId="LiveId" clId="{1C759C32-36C6-4D3B-AAE0-2814CE0E3668}" dt="2023-06-07T04:56:01.857" v="494" actId="207"/>
        <pc:sldMkLst>
          <pc:docMk/>
          <pc:sldMk cId="1841782540" sldId="3393"/>
        </pc:sldMkLst>
        <pc:spChg chg="mod">
          <ac:chgData name="Хавахон" userId="ba014f07e0d55165" providerId="LiveId" clId="{1C759C32-36C6-4D3B-AAE0-2814CE0E3668}" dt="2023-06-07T04:56:01.857" v="494" actId="207"/>
          <ac:spMkLst>
            <pc:docMk/>
            <pc:sldMk cId="1841782540" sldId="3393"/>
            <ac:spMk id="9" creationId="{9719B72D-3772-4652-8EA6-AAABC1A395FF}"/>
          </ac:spMkLst>
        </pc:spChg>
        <pc:spChg chg="del mod">
          <ac:chgData name="Хавахон" userId="ba014f07e0d55165" providerId="LiveId" clId="{1C759C32-36C6-4D3B-AAE0-2814CE0E3668}" dt="2023-06-07T04:55:21.277" v="493" actId="21"/>
          <ac:spMkLst>
            <pc:docMk/>
            <pc:sldMk cId="1841782540" sldId="3393"/>
            <ac:spMk id="15" creationId="{3C31D2A8-34BD-47BE-BF4D-FF9621A8D58C}"/>
          </ac:spMkLst>
        </pc:spChg>
        <pc:picChg chg="del">
          <ac:chgData name="Хавахон" userId="ba014f07e0d55165" providerId="LiveId" clId="{1C759C32-36C6-4D3B-AAE0-2814CE0E3668}" dt="2023-06-07T04:55:12.489" v="490" actId="21"/>
          <ac:picMkLst>
            <pc:docMk/>
            <pc:sldMk cId="1841782540" sldId="3393"/>
            <ac:picMk id="6" creationId="{4874E778-1128-490F-AD54-46D3A8554B31}"/>
          </ac:picMkLst>
        </pc:picChg>
      </pc:sldChg>
      <pc:sldChg chg="addSp delSp modSp mod">
        <pc:chgData name="Хавахон" userId="ba014f07e0d55165" providerId="LiveId" clId="{1C759C32-36C6-4D3B-AAE0-2814CE0E3668}" dt="2023-06-07T02:46:50.766" v="281" actId="1076"/>
        <pc:sldMkLst>
          <pc:docMk/>
          <pc:sldMk cId="2305360865" sldId="3395"/>
        </pc:sldMkLst>
        <pc:spChg chg="del">
          <ac:chgData name="Хавахон" userId="ba014f07e0d55165" providerId="LiveId" clId="{1C759C32-36C6-4D3B-AAE0-2814CE0E3668}" dt="2023-06-07T02:41:21.849" v="249" actId="21"/>
          <ac:spMkLst>
            <pc:docMk/>
            <pc:sldMk cId="2305360865" sldId="3395"/>
            <ac:spMk id="2" creationId="{75208167-73EB-4439-90AF-4A7DD3792F0D}"/>
          </ac:spMkLst>
        </pc:spChg>
        <pc:spChg chg="add del mod">
          <ac:chgData name="Хавахон" userId="ba014f07e0d55165" providerId="LiveId" clId="{1C759C32-36C6-4D3B-AAE0-2814CE0E3668}" dt="2023-06-07T02:46:50.766" v="281" actId="1076"/>
          <ac:spMkLst>
            <pc:docMk/>
            <pc:sldMk cId="2305360865" sldId="3395"/>
            <ac:spMk id="3" creationId="{2259383D-6F07-4FE3-A014-B4B1BFF9DF8F}"/>
          </ac:spMkLst>
        </pc:spChg>
        <pc:spChg chg="mod">
          <ac:chgData name="Хавахон" userId="ba014f07e0d55165" providerId="LiveId" clId="{1C759C32-36C6-4D3B-AAE0-2814CE0E3668}" dt="2023-06-07T02:40:54.490" v="248" actId="20577"/>
          <ac:spMkLst>
            <pc:docMk/>
            <pc:sldMk cId="2305360865" sldId="3395"/>
            <ac:spMk id="5" creationId="{7B3DF551-47C4-42EB-8674-BF6749854BFD}"/>
          </ac:spMkLst>
        </pc:spChg>
        <pc:picChg chg="del">
          <ac:chgData name="Хавахон" userId="ba014f07e0d55165" providerId="LiveId" clId="{1C759C32-36C6-4D3B-AAE0-2814CE0E3668}" dt="2023-06-07T02:46:43.415" v="280" actId="21"/>
          <ac:picMkLst>
            <pc:docMk/>
            <pc:sldMk cId="2305360865" sldId="3395"/>
            <ac:picMk id="7" creationId="{08E021F8-7AD4-4F1E-A084-BA24EEFC14DE}"/>
          </ac:picMkLst>
        </pc:picChg>
        <pc:picChg chg="add del mod">
          <ac:chgData name="Хавахон" userId="ba014f07e0d55165" providerId="LiveId" clId="{1C759C32-36C6-4D3B-AAE0-2814CE0E3668}" dt="2023-06-07T02:46:50.766" v="281" actId="1076"/>
          <ac:picMkLst>
            <pc:docMk/>
            <pc:sldMk cId="2305360865" sldId="3395"/>
            <ac:picMk id="9" creationId="{D4FB6941-4801-4FBB-8AA6-E4B510D02FCA}"/>
          </ac:picMkLst>
        </pc:picChg>
        <pc:picChg chg="add del">
          <ac:chgData name="Хавахон" userId="ba014f07e0d55165" providerId="LiveId" clId="{1C759C32-36C6-4D3B-AAE0-2814CE0E3668}" dt="2023-06-07T02:44:11.279" v="273"/>
          <ac:picMkLst>
            <pc:docMk/>
            <pc:sldMk cId="2305360865" sldId="3395"/>
            <ac:picMk id="11" creationId="{9C15233B-86BA-4976-89E0-FECAD9F45892}"/>
          </ac:picMkLst>
        </pc:picChg>
        <pc:picChg chg="add del">
          <ac:chgData name="Хавахон" userId="ba014f07e0d55165" providerId="LiveId" clId="{1C759C32-36C6-4D3B-AAE0-2814CE0E3668}" dt="2023-06-07T02:44:31.821" v="277"/>
          <ac:picMkLst>
            <pc:docMk/>
            <pc:sldMk cId="2305360865" sldId="3395"/>
            <ac:picMk id="12" creationId="{B8C577F4-9B86-4852-80D0-67F02D78C5AE}"/>
          </ac:picMkLst>
        </pc:picChg>
      </pc:sldChg>
      <pc:sldChg chg="addSp delSp modSp mod">
        <pc:chgData name="Хавахон" userId="ba014f07e0d55165" providerId="LiveId" clId="{1C759C32-36C6-4D3B-AAE0-2814CE0E3668}" dt="2023-06-07T05:08:34.253" v="571" actId="1076"/>
        <pc:sldMkLst>
          <pc:docMk/>
          <pc:sldMk cId="3278792682" sldId="3397"/>
        </pc:sldMkLst>
        <pc:spChg chg="mod">
          <ac:chgData name="Хавахон" userId="ba014f07e0d55165" providerId="LiveId" clId="{1C759C32-36C6-4D3B-AAE0-2814CE0E3668}" dt="2023-06-07T05:01:21.428" v="551" actId="20577"/>
          <ac:spMkLst>
            <pc:docMk/>
            <pc:sldMk cId="3278792682" sldId="3397"/>
            <ac:spMk id="2" creationId="{E6FA7E78-1522-4F3F-BCFA-D4A4D539A891}"/>
          </ac:spMkLst>
        </pc:spChg>
        <pc:spChg chg="mod">
          <ac:chgData name="Хавахон" userId="ba014f07e0d55165" providerId="LiveId" clId="{1C759C32-36C6-4D3B-AAE0-2814CE0E3668}" dt="2023-06-07T05:08:23.712" v="569" actId="255"/>
          <ac:spMkLst>
            <pc:docMk/>
            <pc:sldMk cId="3278792682" sldId="3397"/>
            <ac:spMk id="3" creationId="{6009F943-C31A-4A99-A2B8-89FE43A3119C}"/>
          </ac:spMkLst>
        </pc:spChg>
        <pc:spChg chg="add mod">
          <ac:chgData name="Хавахон" userId="ba014f07e0d55165" providerId="LiveId" clId="{1C759C32-36C6-4D3B-AAE0-2814CE0E3668}" dt="2023-06-07T05:08:34.253" v="571" actId="1076"/>
          <ac:spMkLst>
            <pc:docMk/>
            <pc:sldMk cId="3278792682" sldId="3397"/>
            <ac:spMk id="8" creationId="{C15AAD2B-8936-4E54-A11F-3831C7EC7E13}"/>
          </ac:spMkLst>
        </pc:spChg>
        <pc:spChg chg="mod">
          <ac:chgData name="Хавахон" userId="ba014f07e0d55165" providerId="LiveId" clId="{1C759C32-36C6-4D3B-AAE0-2814CE0E3668}" dt="2023-06-07T01:46:25.998" v="14" actId="20577"/>
          <ac:spMkLst>
            <pc:docMk/>
            <pc:sldMk cId="3278792682" sldId="3397"/>
            <ac:spMk id="12" creationId="{CDB4B5E1-EF85-41F9-98F7-F8246780404F}"/>
          </ac:spMkLst>
        </pc:spChg>
        <pc:picChg chg="del">
          <ac:chgData name="Хавахон" userId="ba014f07e0d55165" providerId="LiveId" clId="{1C759C32-36C6-4D3B-AAE0-2814CE0E3668}" dt="2023-06-07T01:53:03.191" v="45" actId="21"/>
          <ac:picMkLst>
            <pc:docMk/>
            <pc:sldMk cId="3278792682" sldId="3397"/>
            <ac:picMk id="4" creationId="{E25879C5-44EA-4446-89B5-F5247E94F99C}"/>
          </ac:picMkLst>
        </pc:picChg>
        <pc:picChg chg="mod">
          <ac:chgData name="Хавахон" userId="ba014f07e0d55165" providerId="LiveId" clId="{1C759C32-36C6-4D3B-AAE0-2814CE0E3668}" dt="2023-06-07T05:08:30.909" v="570" actId="1076"/>
          <ac:picMkLst>
            <pc:docMk/>
            <pc:sldMk cId="3278792682" sldId="3397"/>
            <ac:picMk id="7" creationId="{A25053C0-B35C-457A-928C-FA9ECE3E0AE8}"/>
          </ac:picMkLst>
        </pc:picChg>
      </pc:sldChg>
      <pc:sldChg chg="addSp delSp modSp mod">
        <pc:chgData name="Хавахон" userId="ba014f07e0d55165" providerId="LiveId" clId="{1C759C32-36C6-4D3B-AAE0-2814CE0E3668}" dt="2023-06-07T02:26:31.353" v="138" actId="255"/>
        <pc:sldMkLst>
          <pc:docMk/>
          <pc:sldMk cId="2920625115" sldId="3398"/>
        </pc:sldMkLst>
        <pc:spChg chg="add del">
          <ac:chgData name="Хавахон" userId="ba014f07e0d55165" providerId="LiveId" clId="{1C759C32-36C6-4D3B-AAE0-2814CE0E3668}" dt="2023-06-07T02:25:08.327" v="133"/>
          <ac:spMkLst>
            <pc:docMk/>
            <pc:sldMk cId="2920625115" sldId="3398"/>
            <ac:spMk id="8" creationId="{849DE031-58E6-437A-B810-5092C9E6CAA1}"/>
          </ac:spMkLst>
        </pc:spChg>
        <pc:spChg chg="add mod">
          <ac:chgData name="Хавахон" userId="ba014f07e0d55165" providerId="LiveId" clId="{1C759C32-36C6-4D3B-AAE0-2814CE0E3668}" dt="2023-06-07T02:26:31.353" v="138" actId="255"/>
          <ac:spMkLst>
            <pc:docMk/>
            <pc:sldMk cId="2920625115" sldId="3398"/>
            <ac:spMk id="9" creationId="{4C61472C-9739-401A-AE21-2763E86386C3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8F2C5F5-E277-4FE1-893B-E779B1117BE5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BF70F89-DEA9-4BC0-8E8B-77B8477FB99D}">
      <dgm:prSet phldrT="[Текст]" custT="1"/>
      <dgm:spPr/>
      <dgm:t>
        <a:bodyPr/>
        <a:lstStyle/>
        <a:p>
          <a:pPr algn="ctr"/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Kreditning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asosiy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funktsiyalari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2400" b="1" dirty="0"/>
        </a:p>
      </dgm:t>
    </dgm:pt>
    <dgm:pt modelId="{659566E8-3078-4EE5-8DA4-FEE0FA5C09E2}" type="parTrans" cxnId="{989271BF-F399-4040-B403-D17444841816}">
      <dgm:prSet/>
      <dgm:spPr/>
      <dgm:t>
        <a:bodyPr/>
        <a:lstStyle/>
        <a:p>
          <a:pPr algn="ctr"/>
          <a:endParaRPr lang="ru-RU"/>
        </a:p>
      </dgm:t>
    </dgm:pt>
    <dgm:pt modelId="{89FDC38E-9651-475E-9CB0-BA9AD589A738}" type="sibTrans" cxnId="{989271BF-F399-4040-B403-D17444841816}">
      <dgm:prSet/>
      <dgm:spPr/>
      <dgm:t>
        <a:bodyPr/>
        <a:lstStyle/>
        <a:p>
          <a:pPr algn="ctr"/>
          <a:endParaRPr lang="ru-RU"/>
        </a:p>
      </dgm:t>
    </dgm:pt>
    <dgm:pt modelId="{032FD767-4082-4B82-B662-E8B81F187511}">
      <dgm:prSet phldrT="[Текст]" custT="1"/>
      <dgm:spPr/>
      <dgm:t>
        <a:bodyPr/>
        <a:lstStyle/>
        <a:p>
          <a:pPr algn="ctr"/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Emissiya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funksiyasi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2FF4107-E182-4750-9422-5C2D9BCF502D}" type="parTrans" cxnId="{EAFBBF02-87A7-4ECE-9D1C-BC189D8F2488}">
      <dgm:prSet/>
      <dgm:spPr/>
      <dgm:t>
        <a:bodyPr/>
        <a:lstStyle/>
        <a:p>
          <a:pPr algn="ctr"/>
          <a:endParaRPr lang="ru-RU"/>
        </a:p>
      </dgm:t>
    </dgm:pt>
    <dgm:pt modelId="{EB49C334-5415-4525-B30E-4C0BDB361803}" type="sibTrans" cxnId="{EAFBBF02-87A7-4ECE-9D1C-BC189D8F2488}">
      <dgm:prSet/>
      <dgm:spPr/>
      <dgm:t>
        <a:bodyPr/>
        <a:lstStyle/>
        <a:p>
          <a:pPr algn="ctr"/>
          <a:endParaRPr lang="ru-RU"/>
        </a:p>
      </dgm:t>
    </dgm:pt>
    <dgm:pt modelId="{027DE786-3E5E-4A16-87BB-5BD70B0DE2A8}">
      <dgm:prSet phldrT="[Текст]" custT="1"/>
      <dgm:spPr/>
      <dgm:t>
        <a:bodyPr/>
        <a:lstStyle/>
        <a:p>
          <a:pPr algn="ctr"/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Rag'batlanti-ruvchi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funktsiya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D37203E-D737-4418-AE57-9D397E882979}" type="parTrans" cxnId="{FE965270-C071-4CDC-92F3-5537D28BBF99}">
      <dgm:prSet/>
      <dgm:spPr/>
      <dgm:t>
        <a:bodyPr/>
        <a:lstStyle/>
        <a:p>
          <a:pPr algn="ctr"/>
          <a:endParaRPr lang="ru-RU"/>
        </a:p>
      </dgm:t>
    </dgm:pt>
    <dgm:pt modelId="{575E3F3D-0F9E-4F4A-99EC-264AE63FE43F}" type="sibTrans" cxnId="{FE965270-C071-4CDC-92F3-5537D28BBF99}">
      <dgm:prSet/>
      <dgm:spPr/>
      <dgm:t>
        <a:bodyPr/>
        <a:lstStyle/>
        <a:p>
          <a:pPr algn="ctr"/>
          <a:endParaRPr lang="ru-RU"/>
        </a:p>
      </dgm:t>
    </dgm:pt>
    <dgm:pt modelId="{CBD32044-1484-45DC-BBDB-17C06786A3AE}">
      <dgm:prSet custT="1"/>
      <dgm:spPr/>
      <dgm:t>
        <a:bodyPr/>
        <a:lstStyle/>
        <a:p>
          <a:pPr algn="ctr"/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Qayta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taqsimlovchi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funktsiya</a:t>
          </a:r>
          <a:endParaRPr lang="ru-RU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7A6D0D-6CA5-44B8-826F-969858BD2183}" type="parTrans" cxnId="{D899A52A-D536-464D-922D-8E405C35D624}">
      <dgm:prSet/>
      <dgm:spPr/>
      <dgm:t>
        <a:bodyPr/>
        <a:lstStyle/>
        <a:p>
          <a:pPr algn="ctr"/>
          <a:endParaRPr lang="ru-RU"/>
        </a:p>
      </dgm:t>
    </dgm:pt>
    <dgm:pt modelId="{0C4337E2-4218-48B5-9948-709E304B1E26}" type="sibTrans" cxnId="{D899A52A-D536-464D-922D-8E405C35D624}">
      <dgm:prSet/>
      <dgm:spPr/>
      <dgm:t>
        <a:bodyPr/>
        <a:lstStyle/>
        <a:p>
          <a:pPr algn="ctr"/>
          <a:endParaRPr lang="ru-RU"/>
        </a:p>
      </dgm:t>
    </dgm:pt>
    <dgm:pt modelId="{463C6626-526C-4761-AE09-84CFC9E3C521}" type="pres">
      <dgm:prSet presAssocID="{F8F2C5F5-E277-4FE1-893B-E779B1117BE5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CA1CCDE5-53E1-44B7-B465-E2287A4B96A7}" type="pres">
      <dgm:prSet presAssocID="{BBF70F89-DEA9-4BC0-8E8B-77B8477FB99D}" presName="hierRoot1" presStyleCnt="0"/>
      <dgm:spPr/>
    </dgm:pt>
    <dgm:pt modelId="{2617C09D-E205-4FF4-88A3-657338227232}" type="pres">
      <dgm:prSet presAssocID="{BBF70F89-DEA9-4BC0-8E8B-77B8477FB99D}" presName="composite" presStyleCnt="0"/>
      <dgm:spPr/>
    </dgm:pt>
    <dgm:pt modelId="{A58816C7-5AF9-4EEF-A375-980670116A30}" type="pres">
      <dgm:prSet presAssocID="{BBF70F89-DEA9-4BC0-8E8B-77B8477FB99D}" presName="background" presStyleLbl="node0" presStyleIdx="0" presStyleCnt="1"/>
      <dgm:spPr/>
    </dgm:pt>
    <dgm:pt modelId="{A2689A71-97B4-4650-B93E-8E2994719D50}" type="pres">
      <dgm:prSet presAssocID="{BBF70F89-DEA9-4BC0-8E8B-77B8477FB99D}" presName="text" presStyleLbl="fgAcc0" presStyleIdx="0" presStyleCnt="1" custLinFactNeighborX="-809" custLinFactNeighborY="1997">
        <dgm:presLayoutVars>
          <dgm:chPref val="3"/>
        </dgm:presLayoutVars>
      </dgm:prSet>
      <dgm:spPr/>
    </dgm:pt>
    <dgm:pt modelId="{620D59F4-2E58-4407-B193-DD1F8B2E88EC}" type="pres">
      <dgm:prSet presAssocID="{BBF70F89-DEA9-4BC0-8E8B-77B8477FB99D}" presName="hierChild2" presStyleCnt="0"/>
      <dgm:spPr/>
    </dgm:pt>
    <dgm:pt modelId="{3812307F-78CA-4D2D-8B7A-297BE25EFEED}" type="pres">
      <dgm:prSet presAssocID="{22FF4107-E182-4750-9422-5C2D9BCF502D}" presName="Name10" presStyleLbl="parChTrans1D2" presStyleIdx="0" presStyleCnt="3"/>
      <dgm:spPr/>
    </dgm:pt>
    <dgm:pt modelId="{7A049196-95F8-4B83-B02F-0039E27215F0}" type="pres">
      <dgm:prSet presAssocID="{032FD767-4082-4B82-B662-E8B81F187511}" presName="hierRoot2" presStyleCnt="0"/>
      <dgm:spPr/>
    </dgm:pt>
    <dgm:pt modelId="{CD8DD9C7-FA8E-4A4C-ADBC-CA0ED6DDD773}" type="pres">
      <dgm:prSet presAssocID="{032FD767-4082-4B82-B662-E8B81F187511}" presName="composite2" presStyleCnt="0"/>
      <dgm:spPr/>
    </dgm:pt>
    <dgm:pt modelId="{E07FDFBC-D1FF-45B7-BE05-302E6180AFF2}" type="pres">
      <dgm:prSet presAssocID="{032FD767-4082-4B82-B662-E8B81F187511}" presName="background2" presStyleLbl="node2" presStyleIdx="0" presStyleCnt="3"/>
      <dgm:spPr/>
    </dgm:pt>
    <dgm:pt modelId="{D8017465-1EDA-4722-9024-BCA1739E9B7B}" type="pres">
      <dgm:prSet presAssocID="{032FD767-4082-4B82-B662-E8B81F187511}" presName="text2" presStyleLbl="fgAcc2" presStyleIdx="0" presStyleCnt="3">
        <dgm:presLayoutVars>
          <dgm:chPref val="3"/>
        </dgm:presLayoutVars>
      </dgm:prSet>
      <dgm:spPr/>
    </dgm:pt>
    <dgm:pt modelId="{D131FC2F-ACA9-4FBB-9B36-3DCF4544CFE8}" type="pres">
      <dgm:prSet presAssocID="{032FD767-4082-4B82-B662-E8B81F187511}" presName="hierChild3" presStyleCnt="0"/>
      <dgm:spPr/>
    </dgm:pt>
    <dgm:pt modelId="{204C43EE-A3D6-4DEA-86AE-AC6306654ECF}" type="pres">
      <dgm:prSet presAssocID="{207A6D0D-6CA5-44B8-826F-969858BD2183}" presName="Name10" presStyleLbl="parChTrans1D2" presStyleIdx="1" presStyleCnt="3"/>
      <dgm:spPr/>
    </dgm:pt>
    <dgm:pt modelId="{3DA992D2-4EBA-42DC-8B7F-9C375CF1C43E}" type="pres">
      <dgm:prSet presAssocID="{CBD32044-1484-45DC-BBDB-17C06786A3AE}" presName="hierRoot2" presStyleCnt="0"/>
      <dgm:spPr/>
    </dgm:pt>
    <dgm:pt modelId="{1E93F5D0-72FF-4F8F-8F23-B2971D3392BB}" type="pres">
      <dgm:prSet presAssocID="{CBD32044-1484-45DC-BBDB-17C06786A3AE}" presName="composite2" presStyleCnt="0"/>
      <dgm:spPr/>
    </dgm:pt>
    <dgm:pt modelId="{79613B5A-5C9E-4B4D-B92D-93FD9ED89CB0}" type="pres">
      <dgm:prSet presAssocID="{CBD32044-1484-45DC-BBDB-17C06786A3AE}" presName="background2" presStyleLbl="node2" presStyleIdx="1" presStyleCnt="3"/>
      <dgm:spPr/>
    </dgm:pt>
    <dgm:pt modelId="{C3FCD3D9-D764-4587-84A8-3527506A6453}" type="pres">
      <dgm:prSet presAssocID="{CBD32044-1484-45DC-BBDB-17C06786A3AE}" presName="text2" presStyleLbl="fgAcc2" presStyleIdx="1" presStyleCnt="3" custScaleX="115287">
        <dgm:presLayoutVars>
          <dgm:chPref val="3"/>
        </dgm:presLayoutVars>
      </dgm:prSet>
      <dgm:spPr/>
    </dgm:pt>
    <dgm:pt modelId="{1ECCB5E6-6676-454A-A4F4-A44310456089}" type="pres">
      <dgm:prSet presAssocID="{CBD32044-1484-45DC-BBDB-17C06786A3AE}" presName="hierChild3" presStyleCnt="0"/>
      <dgm:spPr/>
    </dgm:pt>
    <dgm:pt modelId="{68DED28B-C0BC-48A5-8E66-4678A29F8056}" type="pres">
      <dgm:prSet presAssocID="{CD37203E-D737-4418-AE57-9D397E882979}" presName="Name10" presStyleLbl="parChTrans1D2" presStyleIdx="2" presStyleCnt="3"/>
      <dgm:spPr/>
    </dgm:pt>
    <dgm:pt modelId="{1773B23A-7CF2-4F33-ACBA-BD335A84AC41}" type="pres">
      <dgm:prSet presAssocID="{027DE786-3E5E-4A16-87BB-5BD70B0DE2A8}" presName="hierRoot2" presStyleCnt="0"/>
      <dgm:spPr/>
    </dgm:pt>
    <dgm:pt modelId="{0CEA55D3-D2D4-45F0-90D6-3EAB86EC6E2D}" type="pres">
      <dgm:prSet presAssocID="{027DE786-3E5E-4A16-87BB-5BD70B0DE2A8}" presName="composite2" presStyleCnt="0"/>
      <dgm:spPr/>
    </dgm:pt>
    <dgm:pt modelId="{D5E46C32-689C-4AB7-A563-53068E2C58EC}" type="pres">
      <dgm:prSet presAssocID="{027DE786-3E5E-4A16-87BB-5BD70B0DE2A8}" presName="background2" presStyleLbl="node2" presStyleIdx="2" presStyleCnt="3"/>
      <dgm:spPr/>
    </dgm:pt>
    <dgm:pt modelId="{000C8443-2DE5-4C02-82CE-2A060C6F0E31}" type="pres">
      <dgm:prSet presAssocID="{027DE786-3E5E-4A16-87BB-5BD70B0DE2A8}" presName="text2" presStyleLbl="fgAcc2" presStyleIdx="2" presStyleCnt="3">
        <dgm:presLayoutVars>
          <dgm:chPref val="3"/>
        </dgm:presLayoutVars>
      </dgm:prSet>
      <dgm:spPr/>
    </dgm:pt>
    <dgm:pt modelId="{B574E6DE-993B-4FF5-9843-9C7106E10C1D}" type="pres">
      <dgm:prSet presAssocID="{027DE786-3E5E-4A16-87BB-5BD70B0DE2A8}" presName="hierChild3" presStyleCnt="0"/>
      <dgm:spPr/>
    </dgm:pt>
  </dgm:ptLst>
  <dgm:cxnLst>
    <dgm:cxn modelId="{EAFBBF02-87A7-4ECE-9D1C-BC189D8F2488}" srcId="{BBF70F89-DEA9-4BC0-8E8B-77B8477FB99D}" destId="{032FD767-4082-4B82-B662-E8B81F187511}" srcOrd="0" destOrd="0" parTransId="{22FF4107-E182-4750-9422-5C2D9BCF502D}" sibTransId="{EB49C334-5415-4525-B30E-4C0BDB361803}"/>
    <dgm:cxn modelId="{313AC420-B574-49CF-828A-ABC2DF038D81}" type="presOf" srcId="{032FD767-4082-4B82-B662-E8B81F187511}" destId="{D8017465-1EDA-4722-9024-BCA1739E9B7B}" srcOrd="0" destOrd="0" presId="urn:microsoft.com/office/officeart/2005/8/layout/hierarchy1"/>
    <dgm:cxn modelId="{D899A52A-D536-464D-922D-8E405C35D624}" srcId="{BBF70F89-DEA9-4BC0-8E8B-77B8477FB99D}" destId="{CBD32044-1484-45DC-BBDB-17C06786A3AE}" srcOrd="1" destOrd="0" parTransId="{207A6D0D-6CA5-44B8-826F-969858BD2183}" sibTransId="{0C4337E2-4218-48B5-9948-709E304B1E26}"/>
    <dgm:cxn modelId="{DC402F35-546C-4933-81CD-8066D6475169}" type="presOf" srcId="{22FF4107-E182-4750-9422-5C2D9BCF502D}" destId="{3812307F-78CA-4D2D-8B7A-297BE25EFEED}" srcOrd="0" destOrd="0" presId="urn:microsoft.com/office/officeart/2005/8/layout/hierarchy1"/>
    <dgm:cxn modelId="{1386315B-02E3-408C-ABCF-D39B58F20751}" type="presOf" srcId="{027DE786-3E5E-4A16-87BB-5BD70B0DE2A8}" destId="{000C8443-2DE5-4C02-82CE-2A060C6F0E31}" srcOrd="0" destOrd="0" presId="urn:microsoft.com/office/officeart/2005/8/layout/hierarchy1"/>
    <dgm:cxn modelId="{68E4DE41-B917-4871-9112-BC62C802DEBA}" type="presOf" srcId="{CBD32044-1484-45DC-BBDB-17C06786A3AE}" destId="{C3FCD3D9-D764-4587-84A8-3527506A6453}" srcOrd="0" destOrd="0" presId="urn:microsoft.com/office/officeart/2005/8/layout/hierarchy1"/>
    <dgm:cxn modelId="{A4944D46-56B8-4483-8B3A-7D40B9A26119}" type="presOf" srcId="{BBF70F89-DEA9-4BC0-8E8B-77B8477FB99D}" destId="{A2689A71-97B4-4650-B93E-8E2994719D50}" srcOrd="0" destOrd="0" presId="urn:microsoft.com/office/officeart/2005/8/layout/hierarchy1"/>
    <dgm:cxn modelId="{FE965270-C071-4CDC-92F3-5537D28BBF99}" srcId="{BBF70F89-DEA9-4BC0-8E8B-77B8477FB99D}" destId="{027DE786-3E5E-4A16-87BB-5BD70B0DE2A8}" srcOrd="2" destOrd="0" parTransId="{CD37203E-D737-4418-AE57-9D397E882979}" sibTransId="{575E3F3D-0F9E-4F4A-99EC-264AE63FE43F}"/>
    <dgm:cxn modelId="{989271BF-F399-4040-B403-D17444841816}" srcId="{F8F2C5F5-E277-4FE1-893B-E779B1117BE5}" destId="{BBF70F89-DEA9-4BC0-8E8B-77B8477FB99D}" srcOrd="0" destOrd="0" parTransId="{659566E8-3078-4EE5-8DA4-FEE0FA5C09E2}" sibTransId="{89FDC38E-9651-475E-9CB0-BA9AD589A738}"/>
    <dgm:cxn modelId="{B9523BEB-5461-4F66-B7F3-A1DC95E0A9C2}" type="presOf" srcId="{207A6D0D-6CA5-44B8-826F-969858BD2183}" destId="{204C43EE-A3D6-4DEA-86AE-AC6306654ECF}" srcOrd="0" destOrd="0" presId="urn:microsoft.com/office/officeart/2005/8/layout/hierarchy1"/>
    <dgm:cxn modelId="{22775BF6-3706-45A0-9629-2DCA5F062DE3}" type="presOf" srcId="{CD37203E-D737-4418-AE57-9D397E882979}" destId="{68DED28B-C0BC-48A5-8E66-4678A29F8056}" srcOrd="0" destOrd="0" presId="urn:microsoft.com/office/officeart/2005/8/layout/hierarchy1"/>
    <dgm:cxn modelId="{ECD5F7FC-A731-4930-904C-A5C06C0E4FA7}" type="presOf" srcId="{F8F2C5F5-E277-4FE1-893B-E779B1117BE5}" destId="{463C6626-526C-4761-AE09-84CFC9E3C521}" srcOrd="0" destOrd="0" presId="urn:microsoft.com/office/officeart/2005/8/layout/hierarchy1"/>
    <dgm:cxn modelId="{69AE33A3-F39C-489B-BAF8-527E987A679A}" type="presParOf" srcId="{463C6626-526C-4761-AE09-84CFC9E3C521}" destId="{CA1CCDE5-53E1-44B7-B465-E2287A4B96A7}" srcOrd="0" destOrd="0" presId="urn:microsoft.com/office/officeart/2005/8/layout/hierarchy1"/>
    <dgm:cxn modelId="{6DDDB1DB-E218-49B8-BC02-751C7DBA5BC9}" type="presParOf" srcId="{CA1CCDE5-53E1-44B7-B465-E2287A4B96A7}" destId="{2617C09D-E205-4FF4-88A3-657338227232}" srcOrd="0" destOrd="0" presId="urn:microsoft.com/office/officeart/2005/8/layout/hierarchy1"/>
    <dgm:cxn modelId="{3678943D-A8C2-4338-AAB1-378202E28C1F}" type="presParOf" srcId="{2617C09D-E205-4FF4-88A3-657338227232}" destId="{A58816C7-5AF9-4EEF-A375-980670116A30}" srcOrd="0" destOrd="0" presId="urn:microsoft.com/office/officeart/2005/8/layout/hierarchy1"/>
    <dgm:cxn modelId="{B14D358B-8935-4CF1-8174-E1069D4267ED}" type="presParOf" srcId="{2617C09D-E205-4FF4-88A3-657338227232}" destId="{A2689A71-97B4-4650-B93E-8E2994719D50}" srcOrd="1" destOrd="0" presId="urn:microsoft.com/office/officeart/2005/8/layout/hierarchy1"/>
    <dgm:cxn modelId="{6B2F8DAD-3A60-4BA8-936D-8A7BFE6B9AA3}" type="presParOf" srcId="{CA1CCDE5-53E1-44B7-B465-E2287A4B96A7}" destId="{620D59F4-2E58-4407-B193-DD1F8B2E88EC}" srcOrd="1" destOrd="0" presId="urn:microsoft.com/office/officeart/2005/8/layout/hierarchy1"/>
    <dgm:cxn modelId="{584AD7B3-C5DB-4E9C-BC5E-31282E25C74F}" type="presParOf" srcId="{620D59F4-2E58-4407-B193-DD1F8B2E88EC}" destId="{3812307F-78CA-4D2D-8B7A-297BE25EFEED}" srcOrd="0" destOrd="0" presId="urn:microsoft.com/office/officeart/2005/8/layout/hierarchy1"/>
    <dgm:cxn modelId="{977B2B50-5B21-4B09-8442-58440D6164DB}" type="presParOf" srcId="{620D59F4-2E58-4407-B193-DD1F8B2E88EC}" destId="{7A049196-95F8-4B83-B02F-0039E27215F0}" srcOrd="1" destOrd="0" presId="urn:microsoft.com/office/officeart/2005/8/layout/hierarchy1"/>
    <dgm:cxn modelId="{BEA52288-D03A-4F0A-B350-DA5A639E84F0}" type="presParOf" srcId="{7A049196-95F8-4B83-B02F-0039E27215F0}" destId="{CD8DD9C7-FA8E-4A4C-ADBC-CA0ED6DDD773}" srcOrd="0" destOrd="0" presId="urn:microsoft.com/office/officeart/2005/8/layout/hierarchy1"/>
    <dgm:cxn modelId="{BF370850-8CB0-44A1-8C02-EAC7207127D0}" type="presParOf" srcId="{CD8DD9C7-FA8E-4A4C-ADBC-CA0ED6DDD773}" destId="{E07FDFBC-D1FF-45B7-BE05-302E6180AFF2}" srcOrd="0" destOrd="0" presId="urn:microsoft.com/office/officeart/2005/8/layout/hierarchy1"/>
    <dgm:cxn modelId="{E53A3D47-6C8C-4B21-B8B1-E9152F63DAC5}" type="presParOf" srcId="{CD8DD9C7-FA8E-4A4C-ADBC-CA0ED6DDD773}" destId="{D8017465-1EDA-4722-9024-BCA1739E9B7B}" srcOrd="1" destOrd="0" presId="urn:microsoft.com/office/officeart/2005/8/layout/hierarchy1"/>
    <dgm:cxn modelId="{BD5619D9-F976-4FAD-8134-DA2BB1B8710F}" type="presParOf" srcId="{7A049196-95F8-4B83-B02F-0039E27215F0}" destId="{D131FC2F-ACA9-4FBB-9B36-3DCF4544CFE8}" srcOrd="1" destOrd="0" presId="urn:microsoft.com/office/officeart/2005/8/layout/hierarchy1"/>
    <dgm:cxn modelId="{0B72FB73-DCF1-4943-9F20-DE0A342AA192}" type="presParOf" srcId="{620D59F4-2E58-4407-B193-DD1F8B2E88EC}" destId="{204C43EE-A3D6-4DEA-86AE-AC6306654ECF}" srcOrd="2" destOrd="0" presId="urn:microsoft.com/office/officeart/2005/8/layout/hierarchy1"/>
    <dgm:cxn modelId="{73EA39A9-3087-4F8C-8C64-E1007609DC1F}" type="presParOf" srcId="{620D59F4-2E58-4407-B193-DD1F8B2E88EC}" destId="{3DA992D2-4EBA-42DC-8B7F-9C375CF1C43E}" srcOrd="3" destOrd="0" presId="urn:microsoft.com/office/officeart/2005/8/layout/hierarchy1"/>
    <dgm:cxn modelId="{2A2AC952-4745-4317-97BB-E19EFC7AE7F0}" type="presParOf" srcId="{3DA992D2-4EBA-42DC-8B7F-9C375CF1C43E}" destId="{1E93F5D0-72FF-4F8F-8F23-B2971D3392BB}" srcOrd="0" destOrd="0" presId="urn:microsoft.com/office/officeart/2005/8/layout/hierarchy1"/>
    <dgm:cxn modelId="{32B4C89E-6A10-4EEA-83A4-D53269B80C0E}" type="presParOf" srcId="{1E93F5D0-72FF-4F8F-8F23-B2971D3392BB}" destId="{79613B5A-5C9E-4B4D-B92D-93FD9ED89CB0}" srcOrd="0" destOrd="0" presId="urn:microsoft.com/office/officeart/2005/8/layout/hierarchy1"/>
    <dgm:cxn modelId="{B7A1C44B-B7B5-40B5-9CD3-4BD374E3BF68}" type="presParOf" srcId="{1E93F5D0-72FF-4F8F-8F23-B2971D3392BB}" destId="{C3FCD3D9-D764-4587-84A8-3527506A6453}" srcOrd="1" destOrd="0" presId="urn:microsoft.com/office/officeart/2005/8/layout/hierarchy1"/>
    <dgm:cxn modelId="{6E5B1902-AA40-4F0C-997B-8155D6443A36}" type="presParOf" srcId="{3DA992D2-4EBA-42DC-8B7F-9C375CF1C43E}" destId="{1ECCB5E6-6676-454A-A4F4-A44310456089}" srcOrd="1" destOrd="0" presId="urn:microsoft.com/office/officeart/2005/8/layout/hierarchy1"/>
    <dgm:cxn modelId="{55CD526C-E52F-4ECE-A4B1-74F6A40CB1B0}" type="presParOf" srcId="{620D59F4-2E58-4407-B193-DD1F8B2E88EC}" destId="{68DED28B-C0BC-48A5-8E66-4678A29F8056}" srcOrd="4" destOrd="0" presId="urn:microsoft.com/office/officeart/2005/8/layout/hierarchy1"/>
    <dgm:cxn modelId="{F9CDA26D-8F9F-49C0-8F86-964C6D4DC273}" type="presParOf" srcId="{620D59F4-2E58-4407-B193-DD1F8B2E88EC}" destId="{1773B23A-7CF2-4F33-ACBA-BD335A84AC41}" srcOrd="5" destOrd="0" presId="urn:microsoft.com/office/officeart/2005/8/layout/hierarchy1"/>
    <dgm:cxn modelId="{8FF056B6-72D7-47A2-8140-FFD3DD6D58BE}" type="presParOf" srcId="{1773B23A-7CF2-4F33-ACBA-BD335A84AC41}" destId="{0CEA55D3-D2D4-45F0-90D6-3EAB86EC6E2D}" srcOrd="0" destOrd="0" presId="urn:microsoft.com/office/officeart/2005/8/layout/hierarchy1"/>
    <dgm:cxn modelId="{C8456033-63D7-4507-B559-EB581FE7C8BF}" type="presParOf" srcId="{0CEA55D3-D2D4-45F0-90D6-3EAB86EC6E2D}" destId="{D5E46C32-689C-4AB7-A563-53068E2C58EC}" srcOrd="0" destOrd="0" presId="urn:microsoft.com/office/officeart/2005/8/layout/hierarchy1"/>
    <dgm:cxn modelId="{A0A4C04D-5617-4975-8F0D-D276570561B9}" type="presParOf" srcId="{0CEA55D3-D2D4-45F0-90D6-3EAB86EC6E2D}" destId="{000C8443-2DE5-4C02-82CE-2A060C6F0E31}" srcOrd="1" destOrd="0" presId="urn:microsoft.com/office/officeart/2005/8/layout/hierarchy1"/>
    <dgm:cxn modelId="{A1BCA840-6D5C-4A27-83E3-754CFFF94790}" type="presParOf" srcId="{1773B23A-7CF2-4F33-ACBA-BD335A84AC41}" destId="{B574E6DE-993B-4FF5-9843-9C7106E10C1D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DED28B-C0BC-48A5-8E66-4678A29F8056}">
      <dsp:nvSpPr>
        <dsp:cNvPr id="0" name=""/>
        <dsp:cNvSpPr/>
      </dsp:nvSpPr>
      <dsp:spPr>
        <a:xfrm>
          <a:off x="4177645" y="1372480"/>
          <a:ext cx="2763579" cy="58825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2333"/>
              </a:lnTo>
              <a:lnTo>
                <a:pt x="2763579" y="392333"/>
              </a:lnTo>
              <a:lnTo>
                <a:pt x="2763579" y="58825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4C43EE-A3D6-4DEA-86AE-AC6306654ECF}">
      <dsp:nvSpPr>
        <dsp:cNvPr id="0" name=""/>
        <dsp:cNvSpPr/>
      </dsp:nvSpPr>
      <dsp:spPr>
        <a:xfrm>
          <a:off x="4131925" y="1372480"/>
          <a:ext cx="91440" cy="58825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2333"/>
              </a:lnTo>
              <a:lnTo>
                <a:pt x="62829" y="392333"/>
              </a:lnTo>
              <a:lnTo>
                <a:pt x="62829" y="58825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12307F-78CA-4D2D-8B7A-297BE25EFEED}">
      <dsp:nvSpPr>
        <dsp:cNvPr id="0" name=""/>
        <dsp:cNvSpPr/>
      </dsp:nvSpPr>
      <dsp:spPr>
        <a:xfrm>
          <a:off x="1448284" y="1372480"/>
          <a:ext cx="2729360" cy="588251"/>
        </a:xfrm>
        <a:custGeom>
          <a:avLst/>
          <a:gdLst/>
          <a:ahLst/>
          <a:cxnLst/>
          <a:rect l="0" t="0" r="0" b="0"/>
          <a:pathLst>
            <a:path>
              <a:moveTo>
                <a:pt x="2729360" y="0"/>
              </a:moveTo>
              <a:lnTo>
                <a:pt x="2729360" y="392333"/>
              </a:lnTo>
              <a:lnTo>
                <a:pt x="0" y="392333"/>
              </a:lnTo>
              <a:lnTo>
                <a:pt x="0" y="58825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8816C7-5AF9-4EEF-A375-980670116A30}">
      <dsp:nvSpPr>
        <dsp:cNvPr id="0" name=""/>
        <dsp:cNvSpPr/>
      </dsp:nvSpPr>
      <dsp:spPr>
        <a:xfrm>
          <a:off x="3120218" y="29548"/>
          <a:ext cx="2114853" cy="134293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689A71-97B4-4650-B93E-8E2994719D50}">
      <dsp:nvSpPr>
        <dsp:cNvPr id="0" name=""/>
        <dsp:cNvSpPr/>
      </dsp:nvSpPr>
      <dsp:spPr>
        <a:xfrm>
          <a:off x="3355202" y="252783"/>
          <a:ext cx="2114853" cy="134293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Kreditning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asosiy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funktsiyalari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2400" b="1" kern="1200" dirty="0"/>
        </a:p>
      </dsp:txBody>
      <dsp:txXfrm>
        <a:off x="3394535" y="292116"/>
        <a:ext cx="2036187" cy="1264266"/>
      </dsp:txXfrm>
    </dsp:sp>
    <dsp:sp modelId="{E07FDFBC-D1FF-45B7-BE05-302E6180AFF2}">
      <dsp:nvSpPr>
        <dsp:cNvPr id="0" name=""/>
        <dsp:cNvSpPr/>
      </dsp:nvSpPr>
      <dsp:spPr>
        <a:xfrm>
          <a:off x="390857" y="1960732"/>
          <a:ext cx="2114853" cy="134293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017465-1EDA-4722-9024-BCA1739E9B7B}">
      <dsp:nvSpPr>
        <dsp:cNvPr id="0" name=""/>
        <dsp:cNvSpPr/>
      </dsp:nvSpPr>
      <dsp:spPr>
        <a:xfrm>
          <a:off x="625841" y="2183966"/>
          <a:ext cx="2114853" cy="134293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Emissiya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funksiyasi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65174" y="2223299"/>
        <a:ext cx="2036187" cy="1264266"/>
      </dsp:txXfrm>
    </dsp:sp>
    <dsp:sp modelId="{79613B5A-5C9E-4B4D-B92D-93FD9ED89CB0}">
      <dsp:nvSpPr>
        <dsp:cNvPr id="0" name=""/>
        <dsp:cNvSpPr/>
      </dsp:nvSpPr>
      <dsp:spPr>
        <a:xfrm>
          <a:off x="2975678" y="1960732"/>
          <a:ext cx="2438151" cy="134293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FCD3D9-D764-4587-84A8-3527506A6453}">
      <dsp:nvSpPr>
        <dsp:cNvPr id="0" name=""/>
        <dsp:cNvSpPr/>
      </dsp:nvSpPr>
      <dsp:spPr>
        <a:xfrm>
          <a:off x="3210662" y="2183966"/>
          <a:ext cx="2438151" cy="134293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Qayta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taqsimlovchi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funktsiya</a:t>
          </a:r>
          <a:endParaRPr lang="ru-RU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49995" y="2223299"/>
        <a:ext cx="2359485" cy="1264266"/>
      </dsp:txXfrm>
    </dsp:sp>
    <dsp:sp modelId="{D5E46C32-689C-4AB7-A563-53068E2C58EC}">
      <dsp:nvSpPr>
        <dsp:cNvPr id="0" name=""/>
        <dsp:cNvSpPr/>
      </dsp:nvSpPr>
      <dsp:spPr>
        <a:xfrm>
          <a:off x="5883797" y="1960732"/>
          <a:ext cx="2114853" cy="134293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0C8443-2DE5-4C02-82CE-2A060C6F0E31}">
      <dsp:nvSpPr>
        <dsp:cNvPr id="0" name=""/>
        <dsp:cNvSpPr/>
      </dsp:nvSpPr>
      <dsp:spPr>
        <a:xfrm>
          <a:off x="6118781" y="2183966"/>
          <a:ext cx="2114853" cy="134293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Rag'batlanti-ruvchi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funktsiya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158114" y="2223299"/>
        <a:ext cx="2036187" cy="12642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719F11-87C1-40D6-B381-116A59CBC771}" type="datetimeFigureOut">
              <a:rPr lang="ru-RU" smtClean="0"/>
              <a:t>07.06.2023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AD2904-99AF-4F64-AE03-7FE4BACD01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204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70D7A-60F3-4A55-A8C7-A9B580F6B9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31187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6/7/2023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538235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6/7/2023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6/7/2023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6/7/2023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6/7/2023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5A58B6-014C-4221-AC2A-BB89D139F6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F393419-C367-465A-BCF2-844A72BB6F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1C5A200-A250-44D3-9B51-0EB6456A87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32320-A8DE-43B7-9C33-1161C5B0618F}" type="datetime1">
              <a:rPr lang="ru-RU" smtClean="0"/>
              <a:t>07.06.2023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DC92D5A-B53D-4411-9A9E-F362A3091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426C66B-0C82-43EF-BA12-949138C1EB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5781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899826-C16A-4A0E-852E-E9179874F2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7C33B9D-AF57-41E4-A033-8BE8B741D9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9DBC483-8B3C-43CF-99A6-8EC203979E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CC850-58D6-4BBB-8B76-0DBC2AFA6E37}" type="datetime1">
              <a:rPr lang="ru-RU" smtClean="0"/>
              <a:t>07.06.2023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631A8C0-ADA4-450F-8F01-DA6000D9CA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A838CA7-1987-4BBF-A14C-48BCD33B7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8650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0998FA-A3BD-451E-8291-9FBF3F3EA6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8F15D01-AEEC-4CF1-95F9-BAF4B04A46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B8C5E17-3A50-4D25-9BA5-7F63C60950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D84F5-F40B-4DD0-A2CC-923F612D990F}" type="datetime1">
              <a:rPr lang="ru-RU" smtClean="0"/>
              <a:t>07.06.2023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CCC5C31-328C-4C96-ABAA-71557FC2DE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2BA413E-4E7D-443F-98DD-92F767DF63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58547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E7F001-C2D7-40C9-8BCF-DBD6387BEF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C8C8CC8-A448-4C2F-9788-375D6CD95F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3B3E3CA-363A-41D4-AC76-E0DD81C0A4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2FCC06F-CC32-4354-97A3-3E87D0D6C6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09850-020C-44DF-8ECD-BA531F2A9B14}" type="datetime1">
              <a:rPr lang="ru-RU" smtClean="0"/>
              <a:t>07.06.2023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4BEAA5E-A6EC-43AD-B09C-69CD3A8FCC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92C8EAC-6710-4CDE-AC9C-66AA650883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7496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C1E973-6CB0-47C9-B081-76F4EEC483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0979174-F4D2-46A1-902E-0625BC11BE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5D8ACDC-65BD-48B4-BC4C-14508A5894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194F6E5-4C39-4935-A6DA-A4C95539C2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28782DD-30F6-452E-9673-05F016F680E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6BE66D68-E61A-406B-9E38-A7774361FF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A343C-69CB-4582-A372-87EE598F71DC}" type="datetime1">
              <a:rPr lang="ru-RU" smtClean="0"/>
              <a:t>07.06.2023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A330081B-F87E-48D6-AFC2-533B15DE4F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B93E6C7-D744-4B62-98D1-FE5456EF7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1294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2354CF-E6AC-46A5-A8C3-170D8995A8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48418CC-727E-4039-B758-EA4A05C87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75A4D-E29E-4863-9F53-1DB9410EBE79}" type="datetime1">
              <a:rPr lang="ru-RU" smtClean="0"/>
              <a:t>07.06.2023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80C63F0-CBC2-4961-88D0-66314EE56B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A7986AE-73A2-47AF-978B-D5335B0A16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754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20A96BEB-3B67-449F-88DF-9C320D019A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E1ECD-54D4-4AEF-9198-BE6561585FC0}" type="datetime1">
              <a:rPr lang="ru-RU" smtClean="0"/>
              <a:t>07.06.2023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B997F01A-17A2-4CC7-BE63-B46E0C2D26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CFF7D34-9E81-4626-9320-B9A691373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12158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E8085D-583F-4727-BDF0-11304EC7C7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EBA825F-D543-4973-A07B-04B62B97B1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E18B493-F5AA-4B30-BD0F-F9869865CB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B20900B-85A8-4426-B3F9-299FCF6F5B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C7916-2DDB-4482-AEAA-3A384B84A419}" type="datetime1">
              <a:rPr lang="ru-RU" smtClean="0"/>
              <a:t>07.06.2023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E9D4435-1933-446A-AF0C-0E827ED048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CFA4E8E-9D13-41B4-9742-9ABFC96070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11263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FC971C-FFA6-4EB2-BA6A-9CC4132A3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DEE5258-2B61-44B9-9A0D-BAF9B0532D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083AF0F-AEA0-4A39-90EE-EC5EE31B7E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C0E4830-BF83-4F48-AB52-A42481F04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3751E-27E5-4CDE-9B41-B186611569E3}" type="datetime1">
              <a:rPr lang="ru-RU" smtClean="0"/>
              <a:t>07.06.2023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3A50670-BB45-4D16-8C76-FB9DCA9770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3C4B02A-E986-41A1-A130-3BFFD75972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41138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317262-8740-4C58-8F6E-683024914F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D0F18A5-7DAA-4DDF-B540-6A5CA16302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8312F96-2699-488C-9FE9-957633C34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06526-4DBE-4286-9D3D-6F0474EFC5AE}" type="datetime1">
              <a:rPr lang="ru-RU" smtClean="0"/>
              <a:t>07.06.2023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42C729E-B029-4DCC-827E-07BF85921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3A91BD9-3926-4E74-987A-BF53B9963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23055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85983FC-BEA5-4F4B-90ED-90BCD5B6AC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F3A8C0A-14D3-4DF4-A733-104491C39E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DA1B0A9-804E-476C-8AA1-8CD6054938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9348B-7E55-4454-A693-A4A6358A570E}" type="datetime1">
              <a:rPr lang="ru-RU" smtClean="0"/>
              <a:t>07.06.2023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5185075-46CC-4B09-92D1-9FAFED46DA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D6DAE8D-3422-4771-9F15-F9C889D75A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14089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472285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62966" y="140082"/>
            <a:ext cx="11466067" cy="13989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118228" y="1463420"/>
            <a:ext cx="7157720" cy="313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rgbClr val="538235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6/7/2023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FD7D5E-5BD1-4D6F-8166-CB30AD0BF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560E9D0-C3C0-41AC-A493-D125F487A6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4C8C455-53B3-45F0-B6C9-78C20B443F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426209-E3B4-4C9F-8AD6-616E2BCB26FA}" type="datetime1">
              <a:rPr lang="ru-RU" smtClean="0"/>
              <a:t>07.06.2023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BE87ADA-EED0-4D39-BC9B-6E05757C60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79B662-587E-4E58-A98A-1334B70F1D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4772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3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3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13.png"/><Relationship Id="rId4" Type="http://schemas.openxmlformats.org/officeDocument/2006/relationships/slide" Target="slide3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volok-go.ru/article/zavershen-monitoring-ispolneniya-byudzheta-okruga-za-1-kvartal-2022-goda-363312" TargetMode="Externa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2" Type="http://schemas.openxmlformats.org/officeDocument/2006/relationships/slide" Target="slide3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3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" Target="slide3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4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2" Type="http://schemas.openxmlformats.org/officeDocument/2006/relationships/slide" Target="slide3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Relationship Id="rId1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slide" Target="slide3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Relationship Id="rId5" Type="http://schemas.openxmlformats.org/officeDocument/2006/relationships/hyperlink" Target="https://www.dreamstime.com/rejects_info" TargetMode="External"/><Relationship Id="rId4" Type="http://schemas.openxmlformats.org/officeDocument/2006/relationships/image" Target="../media/image4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5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slide" Target="slide3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Relationship Id="rId9" Type="http://schemas.openxmlformats.org/officeDocument/2006/relationships/image" Target="../media/image4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Relationship Id="rId5" Type="http://schemas.openxmlformats.org/officeDocument/2006/relationships/slide" Target="slide32.xml"/><Relationship Id="rId4" Type="http://schemas.openxmlformats.org/officeDocument/2006/relationships/image" Target="../media/image5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Relationship Id="rId5" Type="http://schemas.openxmlformats.org/officeDocument/2006/relationships/hyperlink" Target="https://www.dreamstime.com/rejects_info" TargetMode="External"/><Relationship Id="rId4" Type="http://schemas.openxmlformats.org/officeDocument/2006/relationships/image" Target="../media/image4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slide" Target="slide3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59.png"/><Relationship Id="rId7" Type="http://schemas.openxmlformats.org/officeDocument/2006/relationships/image" Target="../media/image4.png"/><Relationship Id="rId2" Type="http://schemas.openxmlformats.org/officeDocument/2006/relationships/slide" Target="slide3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slide" Target="slide3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3.png"/><Relationship Id="rId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EDB4195-9932-46FD-8C81-490629D4E74B}"/>
              </a:ext>
            </a:extLst>
          </p:cNvPr>
          <p:cNvSpPr txBox="1"/>
          <p:nvPr/>
        </p:nvSpPr>
        <p:spPr>
          <a:xfrm>
            <a:off x="0" y="-89065"/>
            <a:ext cx="12192000" cy="6867236"/>
          </a:xfrm>
          <a:prstGeom prst="rect">
            <a:avLst/>
          </a:prstGeom>
          <a:solidFill>
            <a:srgbClr val="011E60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8A9635D-41DD-4729-86CE-5AB85F3FB7A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t="16667" r="11111" b="19445"/>
          <a:stretch/>
        </p:blipFill>
        <p:spPr>
          <a:xfrm>
            <a:off x="4536166" y="152399"/>
            <a:ext cx="3240156" cy="286629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FA6420A-1BFF-4E4A-BD41-2AEB5A64CCC9}"/>
              </a:ext>
            </a:extLst>
          </p:cNvPr>
          <p:cNvSpPr txBox="1"/>
          <p:nvPr/>
        </p:nvSpPr>
        <p:spPr>
          <a:xfrm>
            <a:off x="7391400" y="366456"/>
            <a:ext cx="335803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-1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FAN: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-1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PUL VA BANKLAR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FF66E2A-19D0-48B2-A29E-F985D6778E84}"/>
              </a:ext>
            </a:extLst>
          </p:cNvPr>
          <p:cNvSpPr txBox="1"/>
          <p:nvPr/>
        </p:nvSpPr>
        <p:spPr>
          <a:xfrm>
            <a:off x="6400800" y="1931873"/>
            <a:ext cx="5638800" cy="40031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ts val="3804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-5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MA’RUZA</a:t>
            </a:r>
            <a:r>
              <a:rPr kumimoji="0" lang="ru-RU" sz="2400" b="1" i="0" u="none" strike="noStrike" kern="1200" cap="none" spc="-6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-6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№6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2700" marR="0" lvl="0" indent="0" algn="ctr" defTabSz="914400" rtl="0" eaLnBrk="1" fontAlgn="auto" latinLnBrk="0" hangingPunct="1">
              <a:lnSpc>
                <a:spcPts val="3804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DFE2E4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12700" marR="0" lvl="0" indent="0" algn="ctr" defTabSz="914400" rtl="0" eaLnBrk="1" fontAlgn="auto" latinLnBrk="0" hangingPunct="1">
              <a:lnSpc>
                <a:spcPts val="3804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400" b="1" i="0" u="none" strike="noStrike" kern="120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KREDITNING ZARURLIGI, FUNKSIYALARI, SHAKLLARI VA TURLARI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2700" marR="0" lvl="0" indent="0" algn="ctr" defTabSz="914400" rtl="0" eaLnBrk="1" fontAlgn="auto" latinLnBrk="0" hangingPunct="1">
              <a:lnSpc>
                <a:spcPts val="3804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2700" marR="0" lvl="0" indent="0" algn="ctr" defTabSz="914400" rtl="0" eaLnBrk="1" fontAlgn="auto" latinLnBrk="0" hangingPunct="1">
              <a:lnSpc>
                <a:spcPts val="3804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2700" marR="0" lvl="0" indent="0" algn="ctr" defTabSz="914400" rtl="0" eaLnBrk="1" fontAlgn="auto" latinLnBrk="0" hangingPunct="1">
              <a:lnSpc>
                <a:spcPts val="3804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Maruzachi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:  PhD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Kh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Rakhimova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FA6420A-1BFF-4E4A-BD41-2AEB5A64CCC9}"/>
              </a:ext>
            </a:extLst>
          </p:cNvPr>
          <p:cNvSpPr txBox="1"/>
          <p:nvPr/>
        </p:nvSpPr>
        <p:spPr>
          <a:xfrm>
            <a:off x="926738" y="474711"/>
            <a:ext cx="335803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COURSE</a:t>
            </a:r>
            <a:r>
              <a:rPr kumimoji="0" lang="en-US" alt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MONEY AND BANKS </a:t>
            </a: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FF66E2A-19D0-48B2-A29E-F985D6778E84}"/>
              </a:ext>
            </a:extLst>
          </p:cNvPr>
          <p:cNvSpPr txBox="1"/>
          <p:nvPr/>
        </p:nvSpPr>
        <p:spPr>
          <a:xfrm>
            <a:off x="152400" y="1951819"/>
            <a:ext cx="5029200" cy="40159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ts val="3804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LECTURE 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№6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FFC000">
                  <a:lumMod val="60000"/>
                  <a:lumOff val="4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2700" marR="0" lvl="0" indent="0" algn="ctr" defTabSz="914400" rtl="0" eaLnBrk="1" fontAlgn="auto" latinLnBrk="0" hangingPunct="1">
              <a:lnSpc>
                <a:spcPts val="3804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2700" marR="0" lvl="0" indent="0" algn="ctr" defTabSz="914400" rtl="0" eaLnBrk="1" fontAlgn="auto" latinLnBrk="0" hangingPunct="1">
              <a:lnSpc>
                <a:spcPts val="3804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NECESSITY, FUNCTIONS, FORMS AND TYPES OF CREDIT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2700" marR="0" lvl="0" indent="0" algn="ctr" defTabSz="914400" rtl="0" eaLnBrk="1" fontAlgn="auto" latinLnBrk="0" hangingPunct="1">
              <a:lnSpc>
                <a:spcPts val="3804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2700" marR="0" lvl="0" indent="0" algn="ctr" defTabSz="914400" rtl="0" eaLnBrk="1" fontAlgn="auto" latinLnBrk="0" hangingPunct="1">
              <a:lnSpc>
                <a:spcPts val="3804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2700" marR="0" lvl="0" indent="0" algn="ctr" defTabSz="914400" rtl="0" eaLnBrk="1" fontAlgn="auto" latinLnBrk="0" hangingPunct="1">
              <a:lnSpc>
                <a:spcPts val="3804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FFC000">
                  <a:lumMod val="60000"/>
                  <a:lumOff val="4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2700" marR="0" lvl="0" indent="0" algn="ctr" defTabSz="914400" rtl="0" eaLnBrk="1" fontAlgn="auto" latinLnBrk="0" hangingPunct="1">
              <a:lnSpc>
                <a:spcPts val="3804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Lecturer</a:t>
            </a:r>
            <a:r>
              <a:rPr kumimoji="0" lang="uz-Cyrl-UZ" sz="2400" b="1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: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PhD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C000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Kh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C000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Rakhimova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C000">
                  <a:lumMod val="60000"/>
                  <a:lumOff val="4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5923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410200" y="0"/>
            <a:ext cx="1450975" cy="6858000"/>
            <a:chOff x="5410200" y="0"/>
            <a:chExt cx="1450975" cy="6858000"/>
          </a:xfrm>
        </p:grpSpPr>
        <p:sp>
          <p:nvSpPr>
            <p:cNvPr id="3" name="object 3"/>
            <p:cNvSpPr/>
            <p:nvPr/>
          </p:nvSpPr>
          <p:spPr>
            <a:xfrm>
              <a:off x="5410200" y="0"/>
              <a:ext cx="1450975" cy="6858000"/>
            </a:xfrm>
            <a:custGeom>
              <a:avLst/>
              <a:gdLst/>
              <a:ahLst/>
              <a:cxnLst/>
              <a:rect l="l" t="t" r="r" b="b"/>
              <a:pathLst>
                <a:path w="1450975" h="6858000">
                  <a:moveTo>
                    <a:pt x="1450848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1450848" y="6858000"/>
                  </a:lnTo>
                  <a:lnTo>
                    <a:pt x="1450848" y="0"/>
                  </a:lnTo>
                  <a:close/>
                </a:path>
              </a:pathLst>
            </a:custGeom>
            <a:solidFill>
              <a:srgbClr val="6FAC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5937758" y="698880"/>
              <a:ext cx="266065" cy="628650"/>
            </a:xfrm>
            <a:custGeom>
              <a:avLst/>
              <a:gdLst/>
              <a:ahLst/>
              <a:cxnLst/>
              <a:rect l="l" t="t" r="r" b="b"/>
              <a:pathLst>
                <a:path w="266064" h="628650">
                  <a:moveTo>
                    <a:pt x="265683" y="0"/>
                  </a:moveTo>
                  <a:lnTo>
                    <a:pt x="183768" y="0"/>
                  </a:lnTo>
                  <a:lnTo>
                    <a:pt x="164359" y="14021"/>
                  </a:lnTo>
                  <a:lnTo>
                    <a:pt x="143843" y="27495"/>
                  </a:lnTo>
                  <a:lnTo>
                    <a:pt x="99440" y="52705"/>
                  </a:lnTo>
                  <a:lnTo>
                    <a:pt x="51149" y="74533"/>
                  </a:lnTo>
                  <a:lnTo>
                    <a:pt x="0" y="92075"/>
                  </a:lnTo>
                  <a:lnTo>
                    <a:pt x="0" y="206121"/>
                  </a:lnTo>
                  <a:lnTo>
                    <a:pt x="45487" y="196465"/>
                  </a:lnTo>
                  <a:lnTo>
                    <a:pt x="88661" y="179562"/>
                  </a:lnTo>
                  <a:lnTo>
                    <a:pt x="124823" y="157408"/>
                  </a:lnTo>
                  <a:lnTo>
                    <a:pt x="130682" y="152527"/>
                  </a:lnTo>
                  <a:lnTo>
                    <a:pt x="130682" y="628269"/>
                  </a:lnTo>
                  <a:lnTo>
                    <a:pt x="265683" y="628269"/>
                  </a:lnTo>
                  <a:lnTo>
                    <a:pt x="265683" y="0"/>
                  </a:lnTo>
                  <a:close/>
                </a:path>
              </a:pathLst>
            </a:custGeom>
            <a:solidFill>
              <a:srgbClr val="FFFFFF">
                <a:alpha val="3490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5902833" y="752297"/>
            <a:ext cx="464820" cy="4832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dirty="0">
                <a:solidFill>
                  <a:srgbClr val="001E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</a:t>
            </a:r>
            <a:endParaRPr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347331" y="410143"/>
            <a:ext cx="4044569" cy="1912062"/>
          </a:xfrm>
          <a:prstGeom prst="rect">
            <a:avLst/>
          </a:prstGeom>
        </p:spPr>
        <p:txBody>
          <a:bodyPr vert="horz" wrap="square" lIns="0" tIns="154940" rIns="0" bIns="0" rtlCol="0">
            <a:spAutoFit/>
          </a:bodyPr>
          <a:lstStyle/>
          <a:p>
            <a:pPr marL="45720">
              <a:lnSpc>
                <a:spcPct val="100000"/>
              </a:lnSpc>
              <a:spcBef>
                <a:spcPts val="1220"/>
              </a:spcBef>
            </a:pPr>
            <a:r>
              <a:rPr lang="en-US" sz="1800" b="1" dirty="0">
                <a:solidFill>
                  <a:srgbClr val="44536A"/>
                </a:solidFill>
                <a:latin typeface="Arial"/>
                <a:cs typeface="Arial"/>
              </a:rPr>
              <a:t>ITEM</a:t>
            </a:r>
            <a:r>
              <a:rPr lang="en-US" sz="1800" b="1" spc="-60" dirty="0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lang="en-US" sz="1800" b="1" dirty="0">
                <a:solidFill>
                  <a:srgbClr val="44536A"/>
                </a:solidFill>
                <a:latin typeface="Arial"/>
                <a:cs typeface="Arial"/>
              </a:rPr>
              <a:t>01</a:t>
            </a:r>
            <a:endParaRPr lang="en-US" sz="1800" dirty="0">
              <a:latin typeface="Arial"/>
              <a:cs typeface="Arial"/>
            </a:endParaRPr>
          </a:p>
          <a:p>
            <a:pPr marL="12700" marR="5080" algn="just">
              <a:lnSpc>
                <a:spcPct val="120100"/>
              </a:lnSpc>
              <a:spcBef>
                <a:spcPts val="690"/>
              </a:spcBef>
            </a:pPr>
            <a:r>
              <a:rPr sz="1800" b="1" spc="-5" dirty="0" err="1">
                <a:latin typeface="Arial"/>
                <a:cs typeface="Arial"/>
              </a:rPr>
              <a:t>Kreditning</a:t>
            </a:r>
            <a:r>
              <a:rPr sz="1800" b="1" spc="-5" dirty="0">
                <a:latin typeface="Arial"/>
                <a:cs typeface="Arial"/>
              </a:rPr>
              <a:t> </a:t>
            </a:r>
            <a:r>
              <a:rPr lang="en-US" b="1" spc="-10" dirty="0" err="1">
                <a:latin typeface="Arial"/>
                <a:cs typeface="Arial"/>
              </a:rPr>
              <a:t>mohiyati</a:t>
            </a:r>
            <a:r>
              <a:rPr lang="en-US" b="1" spc="-10" dirty="0">
                <a:latin typeface="Arial"/>
                <a:cs typeface="Arial"/>
              </a:rPr>
              <a:t>.</a:t>
            </a:r>
            <a:r>
              <a:rPr lang="en-US" b="1" dirty="0">
                <a:latin typeface="Arial"/>
                <a:cs typeface="Arial"/>
              </a:rPr>
              <a:t> </a:t>
            </a:r>
            <a:r>
              <a:rPr lang="en-US" b="1" dirty="0" err="1">
                <a:latin typeface="Arial"/>
                <a:cs typeface="Arial"/>
              </a:rPr>
              <a:t>K</a:t>
            </a:r>
            <a:r>
              <a:rPr lang="en-US" b="1" spc="-15" dirty="0" err="1">
                <a:latin typeface="Arial"/>
                <a:cs typeface="Arial"/>
              </a:rPr>
              <a:t>r</a:t>
            </a:r>
            <a:r>
              <a:rPr lang="en-US" b="1" dirty="0" err="1">
                <a:latin typeface="Arial"/>
                <a:cs typeface="Arial"/>
              </a:rPr>
              <a:t>edit</a:t>
            </a:r>
            <a:r>
              <a:rPr lang="en-US" b="1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 mu</a:t>
            </a:r>
            <a:r>
              <a:rPr sz="1800" b="1" spc="5" dirty="0">
                <a:latin typeface="Arial"/>
                <a:cs typeface="Arial"/>
              </a:rPr>
              <a:t>n</a:t>
            </a:r>
            <a:r>
              <a:rPr sz="1800" b="1" spc="-5" dirty="0">
                <a:latin typeface="Arial"/>
                <a:cs typeface="Arial"/>
              </a:rPr>
              <a:t>o</a:t>
            </a:r>
            <a:r>
              <a:rPr sz="1800" b="1" dirty="0">
                <a:latin typeface="Arial"/>
                <a:cs typeface="Arial"/>
              </a:rPr>
              <a:t>s</a:t>
            </a:r>
            <a:r>
              <a:rPr sz="1800" b="1" spc="-25" dirty="0">
                <a:latin typeface="Arial"/>
                <a:cs typeface="Arial"/>
              </a:rPr>
              <a:t>a</a:t>
            </a:r>
            <a:r>
              <a:rPr sz="1800" b="1" spc="-5" dirty="0">
                <a:latin typeface="Arial"/>
                <a:cs typeface="Arial"/>
              </a:rPr>
              <a:t>b</a:t>
            </a:r>
            <a:r>
              <a:rPr sz="1800" b="1" dirty="0">
                <a:latin typeface="Arial"/>
                <a:cs typeface="Arial"/>
              </a:rPr>
              <a:t>a</a:t>
            </a:r>
            <a:r>
              <a:rPr sz="1800" b="1" spc="-5" dirty="0">
                <a:latin typeface="Arial"/>
                <a:cs typeface="Arial"/>
              </a:rPr>
              <a:t>tl</a:t>
            </a:r>
            <a:r>
              <a:rPr sz="1800" b="1" dirty="0">
                <a:latin typeface="Arial"/>
                <a:cs typeface="Arial"/>
              </a:rPr>
              <a:t>a</a:t>
            </a:r>
            <a:r>
              <a:rPr sz="1800" b="1" spc="-5" dirty="0">
                <a:latin typeface="Arial"/>
                <a:cs typeface="Arial"/>
              </a:rPr>
              <a:t>r</a:t>
            </a:r>
            <a:r>
              <a:rPr sz="1800" b="1" spc="-15" dirty="0">
                <a:latin typeface="Arial"/>
                <a:cs typeface="Arial"/>
              </a:rPr>
              <a:t>i</a:t>
            </a:r>
            <a:r>
              <a:rPr sz="1800" b="1" dirty="0">
                <a:latin typeface="Arial"/>
                <a:cs typeface="Arial"/>
              </a:rPr>
              <a:t>, </a:t>
            </a:r>
            <a:r>
              <a:rPr lang="en-US" b="1" dirty="0" err="1">
                <a:latin typeface="Arial"/>
                <a:cs typeface="Arial"/>
              </a:rPr>
              <a:t>uning</a:t>
            </a:r>
            <a:r>
              <a:rPr lang="ru-RU" b="1" dirty="0">
                <a:latin typeface="Arial"/>
                <a:cs typeface="Arial"/>
              </a:rPr>
              <a:t> </a:t>
            </a:r>
            <a:r>
              <a:rPr lang="en-US" b="1" dirty="0" err="1">
                <a:latin typeface="Arial"/>
                <a:cs typeface="Arial"/>
              </a:rPr>
              <a:t>ob’ekti</a:t>
            </a:r>
            <a:r>
              <a:rPr lang="en-US" b="1" dirty="0">
                <a:latin typeface="Arial"/>
                <a:cs typeface="Arial"/>
              </a:rPr>
              <a:t> </a:t>
            </a:r>
            <a:r>
              <a:rPr lang="en-US" b="1" dirty="0" err="1">
                <a:latin typeface="Arial"/>
                <a:cs typeface="Arial"/>
              </a:rPr>
              <a:t>va</a:t>
            </a:r>
            <a:r>
              <a:rPr lang="en-US" b="1" dirty="0">
                <a:latin typeface="Arial"/>
                <a:cs typeface="Arial"/>
              </a:rPr>
              <a:t> </a:t>
            </a:r>
            <a:r>
              <a:rPr lang="en-US" b="1" dirty="0" err="1">
                <a:latin typeface="Arial"/>
                <a:cs typeface="Arial"/>
              </a:rPr>
              <a:t>subektlari</a:t>
            </a:r>
            <a:r>
              <a:rPr lang="en-US" b="1" dirty="0">
                <a:latin typeface="Arial"/>
                <a:cs typeface="Arial"/>
              </a:rPr>
              <a:t>. </a:t>
            </a:r>
            <a:endParaRPr lang="ru-RU" b="1" dirty="0">
              <a:latin typeface="Arial"/>
              <a:cs typeface="Arial"/>
            </a:endParaRPr>
          </a:p>
          <a:p>
            <a:pPr marL="12700" marR="5080">
              <a:lnSpc>
                <a:spcPct val="120100"/>
              </a:lnSpc>
              <a:spcBef>
                <a:spcPts val="690"/>
              </a:spcBef>
            </a:pPr>
            <a:r>
              <a:rPr lang="ru-RU" sz="1800" b="1" dirty="0">
                <a:latin typeface="Arial"/>
                <a:cs typeface="Arial"/>
              </a:rPr>
              <a:t> </a:t>
            </a:r>
            <a:endParaRPr lang="ru-RU" sz="1800" dirty="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5881623" y="2342007"/>
            <a:ext cx="410209" cy="625475"/>
          </a:xfrm>
          <a:custGeom>
            <a:avLst/>
            <a:gdLst/>
            <a:ahLst/>
            <a:cxnLst/>
            <a:rect l="l" t="t" r="r" b="b"/>
            <a:pathLst>
              <a:path w="410210" h="625475">
                <a:moveTo>
                  <a:pt x="210438" y="0"/>
                </a:moveTo>
                <a:lnTo>
                  <a:pt x="161339" y="3240"/>
                </a:lnTo>
                <a:lnTo>
                  <a:pt x="114823" y="12969"/>
                </a:lnTo>
                <a:lnTo>
                  <a:pt x="70903" y="29200"/>
                </a:lnTo>
                <a:lnTo>
                  <a:pt x="29590" y="51942"/>
                </a:lnTo>
                <a:lnTo>
                  <a:pt x="29590" y="171068"/>
                </a:lnTo>
                <a:lnTo>
                  <a:pt x="66214" y="143492"/>
                </a:lnTo>
                <a:lnTo>
                  <a:pt x="103695" y="123809"/>
                </a:lnTo>
                <a:lnTo>
                  <a:pt x="142033" y="112008"/>
                </a:lnTo>
                <a:lnTo>
                  <a:pt x="181228" y="108076"/>
                </a:lnTo>
                <a:lnTo>
                  <a:pt x="202707" y="109337"/>
                </a:lnTo>
                <a:lnTo>
                  <a:pt x="249427" y="128142"/>
                </a:lnTo>
                <a:lnTo>
                  <a:pt x="270269" y="169308"/>
                </a:lnTo>
                <a:lnTo>
                  <a:pt x="271652" y="187832"/>
                </a:lnTo>
                <a:lnTo>
                  <a:pt x="271224" y="197711"/>
                </a:lnTo>
                <a:lnTo>
                  <a:pt x="260935" y="234586"/>
                </a:lnTo>
                <a:lnTo>
                  <a:pt x="236735" y="269547"/>
                </a:lnTo>
                <a:lnTo>
                  <a:pt x="199205" y="304663"/>
                </a:lnTo>
                <a:lnTo>
                  <a:pt x="136032" y="352218"/>
                </a:lnTo>
                <a:lnTo>
                  <a:pt x="108203" y="374014"/>
                </a:lnTo>
                <a:lnTo>
                  <a:pt x="67913" y="412269"/>
                </a:lnTo>
                <a:lnTo>
                  <a:pt x="44146" y="442077"/>
                </a:lnTo>
                <a:lnTo>
                  <a:pt x="24282" y="475743"/>
                </a:lnTo>
                <a:lnTo>
                  <a:pt x="8893" y="513391"/>
                </a:lnTo>
                <a:lnTo>
                  <a:pt x="980" y="555734"/>
                </a:lnTo>
                <a:lnTo>
                  <a:pt x="0" y="578738"/>
                </a:lnTo>
                <a:lnTo>
                  <a:pt x="0" y="624966"/>
                </a:lnTo>
                <a:lnTo>
                  <a:pt x="408813" y="624966"/>
                </a:lnTo>
                <a:lnTo>
                  <a:pt x="408813" y="512698"/>
                </a:lnTo>
                <a:lnTo>
                  <a:pt x="148209" y="512698"/>
                </a:lnTo>
                <a:lnTo>
                  <a:pt x="148754" y="506606"/>
                </a:lnTo>
                <a:lnTo>
                  <a:pt x="173079" y="467048"/>
                </a:lnTo>
                <a:lnTo>
                  <a:pt x="204372" y="439046"/>
                </a:lnTo>
                <a:lnTo>
                  <a:pt x="268337" y="392378"/>
                </a:lnTo>
                <a:lnTo>
                  <a:pt x="283162" y="381571"/>
                </a:lnTo>
                <a:lnTo>
                  <a:pt x="325731" y="347884"/>
                </a:lnTo>
                <a:lnTo>
                  <a:pt x="361950" y="309879"/>
                </a:lnTo>
                <a:lnTo>
                  <a:pt x="389596" y="266053"/>
                </a:lnTo>
                <a:lnTo>
                  <a:pt x="406447" y="214598"/>
                </a:lnTo>
                <a:lnTo>
                  <a:pt x="409701" y="174497"/>
                </a:lnTo>
                <a:lnTo>
                  <a:pt x="408866" y="155045"/>
                </a:lnTo>
                <a:lnTo>
                  <a:pt x="396239" y="102234"/>
                </a:lnTo>
                <a:lnTo>
                  <a:pt x="369093" y="59176"/>
                </a:lnTo>
                <a:lnTo>
                  <a:pt x="328437" y="27098"/>
                </a:lnTo>
                <a:lnTo>
                  <a:pt x="275089" y="6858"/>
                </a:lnTo>
                <a:lnTo>
                  <a:pt x="233179" y="762"/>
                </a:lnTo>
                <a:lnTo>
                  <a:pt x="210438" y="0"/>
                </a:lnTo>
                <a:close/>
              </a:path>
            </a:pathLst>
          </a:custGeom>
          <a:solidFill>
            <a:srgbClr val="FFFFFF">
              <a:alpha val="3490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5900420" y="2392756"/>
            <a:ext cx="465455" cy="4832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dirty="0">
                <a:solidFill>
                  <a:srgbClr val="001E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02</a:t>
            </a:r>
            <a:endParaRPr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324171" y="2800373"/>
            <a:ext cx="3599815" cy="685165"/>
          </a:xfrm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535"/>
              </a:spcBef>
            </a:pPr>
            <a:r>
              <a:rPr sz="1800" b="1" spc="-5" dirty="0">
                <a:latin typeface="Arial"/>
                <a:cs typeface="Arial"/>
              </a:rPr>
              <a:t>Kreditning </a:t>
            </a:r>
            <a:r>
              <a:rPr sz="1800" b="1" spc="-10" dirty="0">
                <a:latin typeface="Arial"/>
                <a:cs typeface="Arial"/>
              </a:rPr>
              <a:t>funksiyalari</a:t>
            </a:r>
            <a:r>
              <a:rPr sz="1800" b="1" spc="40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va</a:t>
            </a:r>
            <a:r>
              <a:rPr sz="1800" b="1" spc="4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asosiy</a:t>
            </a:r>
            <a:endParaRPr sz="18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34"/>
              </a:spcBef>
            </a:pPr>
            <a:r>
              <a:rPr sz="1800" b="1" spc="-5" dirty="0">
                <a:latin typeface="Arial"/>
                <a:cs typeface="Arial"/>
              </a:rPr>
              <a:t>tamoyillari.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896228" y="3981830"/>
            <a:ext cx="391795" cy="635635"/>
          </a:xfrm>
          <a:custGeom>
            <a:avLst/>
            <a:gdLst/>
            <a:ahLst/>
            <a:cxnLst/>
            <a:rect l="l" t="t" r="r" b="b"/>
            <a:pathLst>
              <a:path w="391795" h="635635">
                <a:moveTo>
                  <a:pt x="173990" y="0"/>
                </a:moveTo>
                <a:lnTo>
                  <a:pt x="132270" y="2026"/>
                </a:lnTo>
                <a:lnTo>
                  <a:pt x="93218" y="8112"/>
                </a:lnTo>
                <a:lnTo>
                  <a:pt x="56832" y="18270"/>
                </a:lnTo>
                <a:lnTo>
                  <a:pt x="23113" y="32512"/>
                </a:lnTo>
                <a:lnTo>
                  <a:pt x="23113" y="143129"/>
                </a:lnTo>
                <a:lnTo>
                  <a:pt x="52474" y="125700"/>
                </a:lnTo>
                <a:lnTo>
                  <a:pt x="82264" y="113236"/>
                </a:lnTo>
                <a:lnTo>
                  <a:pt x="112482" y="105749"/>
                </a:lnTo>
                <a:lnTo>
                  <a:pt x="143129" y="103251"/>
                </a:lnTo>
                <a:lnTo>
                  <a:pt x="183447" y="107942"/>
                </a:lnTo>
                <a:lnTo>
                  <a:pt x="212217" y="122015"/>
                </a:lnTo>
                <a:lnTo>
                  <a:pt x="229461" y="145470"/>
                </a:lnTo>
                <a:lnTo>
                  <a:pt x="235204" y="178308"/>
                </a:lnTo>
                <a:lnTo>
                  <a:pt x="227703" y="213165"/>
                </a:lnTo>
                <a:lnTo>
                  <a:pt x="205200" y="238093"/>
                </a:lnTo>
                <a:lnTo>
                  <a:pt x="167695" y="253067"/>
                </a:lnTo>
                <a:lnTo>
                  <a:pt x="115188" y="258064"/>
                </a:lnTo>
                <a:lnTo>
                  <a:pt x="62484" y="258064"/>
                </a:lnTo>
                <a:lnTo>
                  <a:pt x="62484" y="361696"/>
                </a:lnTo>
                <a:lnTo>
                  <a:pt x="119507" y="361696"/>
                </a:lnTo>
                <a:lnTo>
                  <a:pt x="149155" y="363098"/>
                </a:lnTo>
                <a:lnTo>
                  <a:pt x="198356" y="374286"/>
                </a:lnTo>
                <a:lnTo>
                  <a:pt x="233600" y="396361"/>
                </a:lnTo>
                <a:lnTo>
                  <a:pt x="253746" y="447421"/>
                </a:lnTo>
                <a:lnTo>
                  <a:pt x="251936" y="466306"/>
                </a:lnTo>
                <a:lnTo>
                  <a:pt x="224790" y="509651"/>
                </a:lnTo>
                <a:lnTo>
                  <a:pt x="190119" y="526335"/>
                </a:lnTo>
                <a:lnTo>
                  <a:pt x="144018" y="531876"/>
                </a:lnTo>
                <a:lnTo>
                  <a:pt x="104155" y="529066"/>
                </a:lnTo>
                <a:lnTo>
                  <a:pt x="66865" y="520636"/>
                </a:lnTo>
                <a:lnTo>
                  <a:pt x="32146" y="506587"/>
                </a:lnTo>
                <a:lnTo>
                  <a:pt x="0" y="486918"/>
                </a:lnTo>
                <a:lnTo>
                  <a:pt x="0" y="604774"/>
                </a:lnTo>
                <a:lnTo>
                  <a:pt x="31956" y="618275"/>
                </a:lnTo>
                <a:lnTo>
                  <a:pt x="68389" y="627919"/>
                </a:lnTo>
                <a:lnTo>
                  <a:pt x="109299" y="633706"/>
                </a:lnTo>
                <a:lnTo>
                  <a:pt x="154686" y="635635"/>
                </a:lnTo>
                <a:lnTo>
                  <a:pt x="207196" y="632493"/>
                </a:lnTo>
                <a:lnTo>
                  <a:pt x="253682" y="623077"/>
                </a:lnTo>
                <a:lnTo>
                  <a:pt x="294167" y="607399"/>
                </a:lnTo>
                <a:lnTo>
                  <a:pt x="328675" y="585470"/>
                </a:lnTo>
                <a:lnTo>
                  <a:pt x="356252" y="558159"/>
                </a:lnTo>
                <a:lnTo>
                  <a:pt x="387736" y="490011"/>
                </a:lnTo>
                <a:lnTo>
                  <a:pt x="391668" y="449199"/>
                </a:lnTo>
                <a:lnTo>
                  <a:pt x="389310" y="421816"/>
                </a:lnTo>
                <a:lnTo>
                  <a:pt x="370451" y="373671"/>
                </a:lnTo>
                <a:lnTo>
                  <a:pt x="333375" y="335262"/>
                </a:lnTo>
                <a:lnTo>
                  <a:pt x="281940" y="311588"/>
                </a:lnTo>
                <a:lnTo>
                  <a:pt x="251079" y="305562"/>
                </a:lnTo>
                <a:lnTo>
                  <a:pt x="251079" y="303403"/>
                </a:lnTo>
                <a:lnTo>
                  <a:pt x="295094" y="287675"/>
                </a:lnTo>
                <a:lnTo>
                  <a:pt x="329306" y="264723"/>
                </a:lnTo>
                <a:lnTo>
                  <a:pt x="353729" y="234548"/>
                </a:lnTo>
                <a:lnTo>
                  <a:pt x="368374" y="197149"/>
                </a:lnTo>
                <a:lnTo>
                  <a:pt x="373253" y="152527"/>
                </a:lnTo>
                <a:lnTo>
                  <a:pt x="369968" y="120284"/>
                </a:lnTo>
                <a:lnTo>
                  <a:pt x="343731" y="65230"/>
                </a:lnTo>
                <a:lnTo>
                  <a:pt x="291915" y="23842"/>
                </a:lnTo>
                <a:lnTo>
                  <a:pt x="218521" y="2645"/>
                </a:lnTo>
                <a:lnTo>
                  <a:pt x="173990" y="0"/>
                </a:lnTo>
                <a:close/>
              </a:path>
            </a:pathLst>
          </a:custGeom>
          <a:solidFill>
            <a:srgbClr val="FFFFFF">
              <a:alpha val="3490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5902833" y="4033773"/>
            <a:ext cx="46482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dirty="0">
                <a:solidFill>
                  <a:srgbClr val="001E5F"/>
                </a:solidFill>
                <a:latin typeface="Ebrima"/>
                <a:cs typeface="Ebrima"/>
              </a:rPr>
              <a:t>03</a:t>
            </a:r>
            <a:endParaRPr sz="3000" dirty="0">
              <a:latin typeface="Ebrima"/>
              <a:cs typeface="Ebrim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326447" y="3739527"/>
            <a:ext cx="3990647" cy="859790"/>
          </a:xfrm>
          <a:prstGeom prst="rect">
            <a:avLst/>
          </a:prstGeom>
        </p:spPr>
        <p:txBody>
          <a:bodyPr vert="horz" wrap="square" lIns="0" tIns="154940" rIns="0" bIns="0" rtlCol="0">
            <a:spAutoFit/>
          </a:bodyPr>
          <a:lstStyle/>
          <a:p>
            <a:pPr marL="57785">
              <a:lnSpc>
                <a:spcPct val="100000"/>
              </a:lnSpc>
              <a:spcBef>
                <a:spcPts val="1220"/>
              </a:spcBef>
            </a:pPr>
            <a:r>
              <a:rPr sz="1800" b="1" dirty="0">
                <a:solidFill>
                  <a:srgbClr val="44536A"/>
                </a:solidFill>
                <a:latin typeface="Arial"/>
                <a:cs typeface="Arial"/>
              </a:rPr>
              <a:t>ITEM</a:t>
            </a:r>
            <a:r>
              <a:rPr sz="1800" b="1" spc="-55" dirty="0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44536A"/>
                </a:solidFill>
                <a:latin typeface="Arial"/>
                <a:cs typeface="Arial"/>
              </a:rPr>
              <a:t>03</a:t>
            </a:r>
            <a:endParaRPr sz="1800" dirty="0">
              <a:latin typeface="Arial"/>
              <a:cs typeface="Arial"/>
            </a:endParaRPr>
          </a:p>
          <a:p>
            <a:pPr marL="12700" algn="just">
              <a:lnSpc>
                <a:spcPct val="100000"/>
              </a:lnSpc>
              <a:spcBef>
                <a:spcPts val="1125"/>
              </a:spcBef>
            </a:pPr>
            <a:r>
              <a:rPr sz="1800" b="1" dirty="0">
                <a:latin typeface="Arial"/>
                <a:cs typeface="Arial"/>
              </a:rPr>
              <a:t>Kreditning</a:t>
            </a:r>
            <a:r>
              <a:rPr sz="1800" b="1" spc="-2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shakllari</a:t>
            </a:r>
            <a:r>
              <a:rPr sz="1800" b="1" spc="-55" dirty="0">
                <a:latin typeface="Arial"/>
                <a:cs typeface="Arial"/>
              </a:rPr>
              <a:t> </a:t>
            </a:r>
            <a:r>
              <a:rPr sz="1800" b="1" spc="-15" dirty="0">
                <a:latin typeface="Arial"/>
                <a:cs typeface="Arial"/>
              </a:rPr>
              <a:t>va</a:t>
            </a:r>
            <a:r>
              <a:rPr sz="1800" b="1" spc="-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turlari.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5862573" y="5631878"/>
            <a:ext cx="465455" cy="614680"/>
          </a:xfrm>
          <a:custGeom>
            <a:avLst/>
            <a:gdLst/>
            <a:ahLst/>
            <a:cxnLst/>
            <a:rect l="l" t="t" r="r" b="b"/>
            <a:pathLst>
              <a:path w="465454" h="614679">
                <a:moveTo>
                  <a:pt x="391413" y="488632"/>
                </a:moveTo>
                <a:lnTo>
                  <a:pt x="267970" y="488632"/>
                </a:lnTo>
                <a:lnTo>
                  <a:pt x="267970" y="614641"/>
                </a:lnTo>
                <a:lnTo>
                  <a:pt x="391413" y="614641"/>
                </a:lnTo>
                <a:lnTo>
                  <a:pt x="391413" y="488632"/>
                </a:lnTo>
                <a:close/>
              </a:path>
              <a:path w="465454" h="614679">
                <a:moveTo>
                  <a:pt x="391413" y="0"/>
                </a:moveTo>
                <a:lnTo>
                  <a:pt x="265811" y="0"/>
                </a:lnTo>
                <a:lnTo>
                  <a:pt x="254496" y="23426"/>
                </a:lnTo>
                <a:lnTo>
                  <a:pt x="242062" y="47415"/>
                </a:lnTo>
                <a:lnTo>
                  <a:pt x="213740" y="97078"/>
                </a:lnTo>
                <a:lnTo>
                  <a:pt x="181832" y="147710"/>
                </a:lnTo>
                <a:lnTo>
                  <a:pt x="147447" y="198018"/>
                </a:lnTo>
                <a:lnTo>
                  <a:pt x="111283" y="247473"/>
                </a:lnTo>
                <a:lnTo>
                  <a:pt x="73787" y="295529"/>
                </a:lnTo>
                <a:lnTo>
                  <a:pt x="36274" y="341023"/>
                </a:lnTo>
                <a:lnTo>
                  <a:pt x="0" y="382765"/>
                </a:lnTo>
                <a:lnTo>
                  <a:pt x="0" y="488632"/>
                </a:lnTo>
                <a:lnTo>
                  <a:pt x="465074" y="488632"/>
                </a:lnTo>
                <a:lnTo>
                  <a:pt x="465074" y="387477"/>
                </a:lnTo>
                <a:lnTo>
                  <a:pt x="121412" y="387477"/>
                </a:lnTo>
                <a:lnTo>
                  <a:pt x="130651" y="375913"/>
                </a:lnTo>
                <a:lnTo>
                  <a:pt x="159512" y="338823"/>
                </a:lnTo>
                <a:lnTo>
                  <a:pt x="188837" y="298962"/>
                </a:lnTo>
                <a:lnTo>
                  <a:pt x="217344" y="257382"/>
                </a:lnTo>
                <a:lnTo>
                  <a:pt x="244002" y="214886"/>
                </a:lnTo>
                <a:lnTo>
                  <a:pt x="267970" y="172732"/>
                </a:lnTo>
                <a:lnTo>
                  <a:pt x="391413" y="172732"/>
                </a:lnTo>
                <a:lnTo>
                  <a:pt x="391413" y="0"/>
                </a:lnTo>
                <a:close/>
              </a:path>
              <a:path w="465454" h="614679">
                <a:moveTo>
                  <a:pt x="391413" y="172732"/>
                </a:moveTo>
                <a:lnTo>
                  <a:pt x="267970" y="172732"/>
                </a:lnTo>
                <a:lnTo>
                  <a:pt x="267970" y="387477"/>
                </a:lnTo>
                <a:lnTo>
                  <a:pt x="391413" y="387477"/>
                </a:lnTo>
                <a:lnTo>
                  <a:pt x="391413" y="172732"/>
                </a:lnTo>
                <a:close/>
              </a:path>
            </a:pathLst>
          </a:custGeom>
          <a:solidFill>
            <a:srgbClr val="FFFFFF">
              <a:alpha val="3490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5902833" y="5559645"/>
            <a:ext cx="464820" cy="4832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dirty="0">
                <a:solidFill>
                  <a:srgbClr val="001E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04</a:t>
            </a:r>
            <a:endParaRPr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344282" y="5332755"/>
            <a:ext cx="3811270" cy="857250"/>
          </a:xfrm>
          <a:prstGeom prst="rect">
            <a:avLst/>
          </a:prstGeom>
        </p:spPr>
        <p:txBody>
          <a:bodyPr vert="horz" wrap="square" lIns="0" tIns="154305" rIns="0" bIns="0" rtlCol="0">
            <a:spAutoFit/>
          </a:bodyPr>
          <a:lstStyle/>
          <a:p>
            <a:pPr marL="48895">
              <a:lnSpc>
                <a:spcPct val="100000"/>
              </a:lnSpc>
              <a:spcBef>
                <a:spcPts val="1215"/>
              </a:spcBef>
            </a:pPr>
            <a:r>
              <a:rPr sz="1800" b="1" dirty="0">
                <a:solidFill>
                  <a:srgbClr val="44536A"/>
                </a:solidFill>
                <a:latin typeface="Arial"/>
                <a:cs typeface="Arial"/>
              </a:rPr>
              <a:t>ITEM</a:t>
            </a:r>
            <a:r>
              <a:rPr sz="1800" b="1" spc="-60" dirty="0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44536A"/>
                </a:solidFill>
                <a:latin typeface="Arial"/>
                <a:cs typeface="Arial"/>
              </a:rPr>
              <a:t>04</a:t>
            </a:r>
            <a:endParaRPr sz="1800" dirty="0">
              <a:latin typeface="Arial"/>
              <a:cs typeface="Arial"/>
            </a:endParaRPr>
          </a:p>
          <a:p>
            <a:pPr marL="12700" algn="just">
              <a:lnSpc>
                <a:spcPct val="100000"/>
              </a:lnSpc>
              <a:spcBef>
                <a:spcPts val="1110"/>
              </a:spcBef>
            </a:pPr>
            <a:r>
              <a:rPr sz="1800" b="1" dirty="0">
                <a:latin typeface="Arial"/>
                <a:cs typeface="Arial"/>
              </a:rPr>
              <a:t>Bozor</a:t>
            </a:r>
            <a:r>
              <a:rPr sz="1800" b="1" spc="-4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iqtisodiyotida</a:t>
            </a:r>
            <a:r>
              <a:rPr sz="1800" b="1" spc="4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kreditning</a:t>
            </a:r>
            <a:r>
              <a:rPr sz="1800" b="1" spc="-5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roli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19" name="object 19"/>
          <p:cNvSpPr txBox="1">
            <a:spLocks noGrp="1"/>
          </p:cNvSpPr>
          <p:nvPr>
            <p:ph type="title"/>
          </p:nvPr>
        </p:nvSpPr>
        <p:spPr>
          <a:xfrm>
            <a:off x="1836547" y="581355"/>
            <a:ext cx="1518285" cy="6369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4000" spc="-60" dirty="0">
                <a:solidFill>
                  <a:srgbClr val="001E5F"/>
                </a:solidFill>
              </a:rPr>
              <a:t>R</a:t>
            </a:r>
            <a:r>
              <a:rPr sz="4000" spc="-80" dirty="0">
                <a:solidFill>
                  <a:srgbClr val="001E5F"/>
                </a:solidFill>
              </a:rPr>
              <a:t>E</a:t>
            </a:r>
            <a:r>
              <a:rPr sz="4000" spc="-65" dirty="0">
                <a:solidFill>
                  <a:srgbClr val="001E5F"/>
                </a:solidFill>
              </a:rPr>
              <a:t>J</a:t>
            </a:r>
            <a:r>
              <a:rPr sz="4000" spc="-60" dirty="0">
                <a:solidFill>
                  <a:srgbClr val="001E5F"/>
                </a:solidFill>
              </a:rPr>
              <a:t>A</a:t>
            </a:r>
            <a:r>
              <a:rPr sz="4000" dirty="0">
                <a:solidFill>
                  <a:srgbClr val="001E5F"/>
                </a:solidFill>
              </a:rPr>
              <a:t>:</a:t>
            </a:r>
            <a:endParaRPr sz="4000" dirty="0"/>
          </a:p>
        </p:txBody>
      </p:sp>
      <p:sp>
        <p:nvSpPr>
          <p:cNvPr id="20" name="object 20"/>
          <p:cNvSpPr/>
          <p:nvPr/>
        </p:nvSpPr>
        <p:spPr>
          <a:xfrm>
            <a:off x="228600" y="1283208"/>
            <a:ext cx="5029200" cy="0"/>
          </a:xfrm>
          <a:custGeom>
            <a:avLst/>
            <a:gdLst/>
            <a:ahLst/>
            <a:cxnLst/>
            <a:rect l="l" t="t" r="r" b="b"/>
            <a:pathLst>
              <a:path w="5029200">
                <a:moveTo>
                  <a:pt x="0" y="0"/>
                </a:moveTo>
                <a:lnTo>
                  <a:pt x="5029200" y="0"/>
                </a:lnTo>
              </a:path>
            </a:pathLst>
          </a:custGeom>
          <a:ln w="609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1" name="object 21"/>
          <p:cNvGrpSpPr/>
          <p:nvPr/>
        </p:nvGrpSpPr>
        <p:grpSpPr>
          <a:xfrm>
            <a:off x="11881104" y="0"/>
            <a:ext cx="317500" cy="3213100"/>
            <a:chOff x="11881104" y="0"/>
            <a:chExt cx="317500" cy="3213100"/>
          </a:xfrm>
        </p:grpSpPr>
        <p:sp>
          <p:nvSpPr>
            <p:cNvPr id="22" name="object 22"/>
            <p:cNvSpPr/>
            <p:nvPr/>
          </p:nvSpPr>
          <p:spPr>
            <a:xfrm>
              <a:off x="11887200" y="0"/>
              <a:ext cx="304800" cy="3200400"/>
            </a:xfrm>
            <a:custGeom>
              <a:avLst/>
              <a:gdLst/>
              <a:ahLst/>
              <a:cxnLst/>
              <a:rect l="l" t="t" r="r" b="b"/>
              <a:pathLst>
                <a:path w="304800" h="3200400">
                  <a:moveTo>
                    <a:pt x="304800" y="0"/>
                  </a:moveTo>
                  <a:lnTo>
                    <a:pt x="0" y="0"/>
                  </a:lnTo>
                  <a:lnTo>
                    <a:pt x="0" y="3200400"/>
                  </a:lnTo>
                  <a:lnTo>
                    <a:pt x="304800" y="3200400"/>
                  </a:lnTo>
                  <a:lnTo>
                    <a:pt x="304800" y="0"/>
                  </a:lnTo>
                  <a:close/>
                </a:path>
              </a:pathLst>
            </a:custGeom>
            <a:solidFill>
              <a:srgbClr val="001E5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1887200" y="0"/>
              <a:ext cx="304800" cy="3200400"/>
            </a:xfrm>
            <a:custGeom>
              <a:avLst/>
              <a:gdLst/>
              <a:ahLst/>
              <a:cxnLst/>
              <a:rect l="l" t="t" r="r" b="b"/>
              <a:pathLst>
                <a:path w="304800" h="3200400">
                  <a:moveTo>
                    <a:pt x="0" y="3200400"/>
                  </a:moveTo>
                  <a:lnTo>
                    <a:pt x="304800" y="3200400"/>
                  </a:lnTo>
                  <a:lnTo>
                    <a:pt x="304800" y="0"/>
                  </a:lnTo>
                  <a:lnTo>
                    <a:pt x="0" y="0"/>
                  </a:lnTo>
                  <a:lnTo>
                    <a:pt x="0" y="3200400"/>
                  </a:lnTo>
                  <a:close/>
                </a:path>
              </a:pathLst>
            </a:custGeom>
            <a:ln w="12192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/>
          <p:nvPr/>
        </p:nvSpPr>
        <p:spPr>
          <a:xfrm>
            <a:off x="11890247" y="3642359"/>
            <a:ext cx="302260" cy="3200400"/>
          </a:xfrm>
          <a:custGeom>
            <a:avLst/>
            <a:gdLst/>
            <a:ahLst/>
            <a:cxnLst/>
            <a:rect l="l" t="t" r="r" b="b"/>
            <a:pathLst>
              <a:path w="302259" h="3200400">
                <a:moveTo>
                  <a:pt x="0" y="3200400"/>
                </a:moveTo>
                <a:lnTo>
                  <a:pt x="301751" y="3200400"/>
                </a:lnTo>
                <a:lnTo>
                  <a:pt x="301751" y="0"/>
                </a:lnTo>
                <a:lnTo>
                  <a:pt x="0" y="0"/>
                </a:lnTo>
                <a:lnTo>
                  <a:pt x="0" y="320040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5" name="object 2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8664" y="5712427"/>
            <a:ext cx="903416" cy="896335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897989" y="5640313"/>
            <a:ext cx="1418566" cy="805132"/>
          </a:xfrm>
          <a:prstGeom prst="rect">
            <a:avLst/>
          </a:prstGeom>
        </p:spPr>
      </p:pic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1C510A7B-7F1D-4781-846B-5939D00DD5E7}"/>
              </a:ext>
            </a:extLst>
          </p:cNvPr>
          <p:cNvSpPr/>
          <p:nvPr/>
        </p:nvSpPr>
        <p:spPr>
          <a:xfrm>
            <a:off x="7267602" y="2382768"/>
            <a:ext cx="10951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">
              <a:lnSpc>
                <a:spcPct val="100000"/>
              </a:lnSpc>
              <a:spcBef>
                <a:spcPts val="1220"/>
              </a:spcBef>
            </a:pPr>
            <a:r>
              <a:rPr lang="en-US" b="1" dirty="0">
                <a:solidFill>
                  <a:srgbClr val="44536A"/>
                </a:solidFill>
                <a:latin typeface="Arial"/>
                <a:cs typeface="Arial"/>
              </a:rPr>
              <a:t>ITEM</a:t>
            </a:r>
            <a:r>
              <a:rPr lang="en-US" b="1" spc="-60" dirty="0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lang="en-US" b="1" dirty="0">
                <a:solidFill>
                  <a:srgbClr val="44536A"/>
                </a:solidFill>
                <a:latin typeface="Arial"/>
                <a:cs typeface="Arial"/>
              </a:rPr>
              <a:t>02</a:t>
            </a:r>
            <a:endParaRPr lang="en-US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6929126-543C-4B59-91FC-AED0A39DD2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55316" y="11599"/>
            <a:ext cx="317019" cy="6846401"/>
          </a:xfrm>
          <a:prstGeom prst="rect">
            <a:avLst/>
          </a:prstGeom>
        </p:spPr>
      </p:pic>
      <p:sp>
        <p:nvSpPr>
          <p:cNvPr id="5" name="object 16">
            <a:extLst>
              <a:ext uri="{FF2B5EF4-FFF2-40B4-BE49-F238E27FC236}">
                <a16:creationId xmlns:a16="http://schemas.microsoft.com/office/drawing/2014/main" id="{F7CFAED9-387A-4A1D-BCAC-5791CEA1ABD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68399" y="303369"/>
            <a:ext cx="6599202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chemeClr val="tx2">
                    <a:lumMod val="75000"/>
                  </a:schemeClr>
                </a:solidFill>
              </a:rPr>
              <a:t>1.Kreditning</a:t>
            </a:r>
            <a:r>
              <a:rPr sz="2400" spc="-45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sz="2400" spc="-10" dirty="0">
                <a:solidFill>
                  <a:schemeClr val="tx2">
                    <a:lumMod val="75000"/>
                  </a:schemeClr>
                </a:solidFill>
              </a:rPr>
              <a:t>mohiyati.</a:t>
            </a:r>
            <a:r>
              <a:rPr sz="2400" spc="6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sz="2400" dirty="0">
                <a:solidFill>
                  <a:schemeClr val="tx2">
                    <a:lumMod val="75000"/>
                  </a:schemeClr>
                </a:solidFill>
              </a:rPr>
              <a:t>Kredit</a:t>
            </a:r>
            <a:r>
              <a:rPr sz="2400" spc="-25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sz="2400" dirty="0" err="1">
                <a:solidFill>
                  <a:schemeClr val="tx2">
                    <a:lumMod val="75000"/>
                  </a:schemeClr>
                </a:solidFill>
              </a:rPr>
              <a:t>munosabatlari</a:t>
            </a:r>
            <a:r>
              <a:rPr sz="2400" dirty="0">
                <a:solidFill>
                  <a:schemeClr val="tx2">
                    <a:lumMod val="75000"/>
                  </a:schemeClr>
                </a:solidFill>
              </a:rPr>
              <a:t>,</a:t>
            </a:r>
            <a:br>
              <a:rPr lang="en-US" sz="2400" dirty="0">
                <a:solidFill>
                  <a:schemeClr val="tx2">
                    <a:lumMod val="75000"/>
                  </a:schemeClr>
                </a:solidFill>
              </a:rPr>
            </a:br>
            <a:r>
              <a:rPr sz="2400" spc="-4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sz="2400" dirty="0">
                <a:solidFill>
                  <a:schemeClr val="tx2">
                    <a:lumMod val="75000"/>
                  </a:schemeClr>
                </a:solidFill>
              </a:rPr>
              <a:t>uning</a:t>
            </a:r>
            <a:r>
              <a:rPr sz="2400" spc="-25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sz="2400" dirty="0">
                <a:solidFill>
                  <a:schemeClr val="tx2">
                    <a:lumMod val="75000"/>
                  </a:schemeClr>
                </a:solidFill>
              </a:rPr>
              <a:t>ob'ekti</a:t>
            </a:r>
            <a:r>
              <a:rPr sz="2400" spc="-15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sz="2400" spc="-25" dirty="0" err="1">
                <a:solidFill>
                  <a:schemeClr val="tx2">
                    <a:lumMod val="75000"/>
                  </a:schemeClr>
                </a:solidFill>
              </a:rPr>
              <a:t>va</a:t>
            </a:r>
            <a:r>
              <a:rPr sz="2400" spc="35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sz="2400" dirty="0" err="1">
                <a:solidFill>
                  <a:schemeClr val="tx2">
                    <a:lumMod val="75000"/>
                  </a:schemeClr>
                </a:solidFill>
              </a:rPr>
              <a:t>subektlari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>
                <a:solidFill>
                  <a:srgbClr val="FF0000"/>
                </a:solidFill>
              </a:rPr>
              <a:t>[3]</a:t>
            </a:r>
            <a:endParaRPr sz="2400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C4ECE750-9558-4B8D-8AFE-E2F258098FE6}"/>
              </a:ext>
            </a:extLst>
          </p:cNvPr>
          <p:cNvSpPr/>
          <p:nvPr/>
        </p:nvSpPr>
        <p:spPr>
          <a:xfrm>
            <a:off x="2276380" y="1307399"/>
            <a:ext cx="9286555" cy="10669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4013" marR="285750" indent="-263525" algn="just">
              <a:lnSpc>
                <a:spcPts val="1939"/>
              </a:lnSpc>
              <a:buFont typeface="Wingdings" panose="05000000000000000000" pitchFamily="2" charset="2"/>
              <a:buChar char="Ø"/>
            </a:pPr>
            <a:r>
              <a:rPr lang="en-US" spc="-15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(lot</a:t>
            </a:r>
            <a:r>
              <a:rPr lang="ru-RU" spc="-15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pc="-15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15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pc="-2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Ishonish</a:t>
            </a:r>
            <a:r>
              <a:rPr lang="en-US" spc="-25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pc="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deganda</a:t>
            </a:r>
            <a:r>
              <a:rPr lang="en-US" spc="5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3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pc="3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egalari</a:t>
            </a:r>
            <a:r>
              <a:rPr lang="en-US" spc="-5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qo‘lida</a:t>
            </a:r>
            <a:r>
              <a:rPr lang="en-US" spc="-5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vaqtincha</a:t>
            </a:r>
            <a:r>
              <a:rPr lang="en-US" spc="-15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1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bo‘sh</a:t>
            </a:r>
            <a:r>
              <a:rPr lang="en-US" spc="1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3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turgan</a:t>
            </a:r>
            <a:r>
              <a:rPr lang="en-US" spc="-35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ayrim</a:t>
            </a:r>
            <a:r>
              <a:rPr lang="en-US" spc="-25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3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qiymat</a:t>
            </a:r>
            <a:r>
              <a:rPr lang="en-US" spc="-3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pc="-15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pul</a:t>
            </a:r>
            <a:r>
              <a:rPr lang="en-US" spc="-2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5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mablag‘larining</a:t>
            </a:r>
            <a:r>
              <a:rPr lang="en-US" spc="-16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boshqalar</a:t>
            </a:r>
            <a:r>
              <a:rPr lang="en-US" spc="-145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tomonidan</a:t>
            </a:r>
            <a:r>
              <a:rPr lang="en-US" spc="-12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ma'lum</a:t>
            </a:r>
            <a:r>
              <a:rPr lang="en-US" spc="-114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muddatga</a:t>
            </a:r>
            <a:r>
              <a:rPr lang="en-US" spc="-11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xaq</a:t>
            </a:r>
            <a:r>
              <a:rPr lang="en-US" spc="-7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to‘lash</a:t>
            </a:r>
            <a:r>
              <a:rPr lang="en-US" spc="-114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sharti</a:t>
            </a:r>
            <a:r>
              <a:rPr lang="en-US" spc="-114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pc="-114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qarzga</a:t>
            </a:r>
            <a:r>
              <a:rPr lang="en-US" spc="-95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lang="en-US" spc="-114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1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pc="-65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qaytarib</a:t>
            </a:r>
            <a:r>
              <a:rPr lang="en-US" spc="-9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berish</a:t>
            </a:r>
            <a:r>
              <a:rPr lang="en-US" spc="-5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55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1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yuzasidan</a:t>
            </a:r>
            <a:r>
              <a:rPr lang="en-US" spc="-11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kelib</a:t>
            </a:r>
            <a:r>
              <a:rPr lang="en-US" spc="-12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chiqadigan</a:t>
            </a:r>
            <a:r>
              <a:rPr lang="en-US" spc="-15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munosabatlar</a:t>
            </a:r>
            <a:r>
              <a:rPr lang="en-US" spc="-16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tushuniladi</a:t>
            </a:r>
            <a:r>
              <a:rPr lang="en-US" spc="-25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07749E96-8A00-4E51-ADDD-CE242C898A38}"/>
              </a:ext>
            </a:extLst>
          </p:cNvPr>
          <p:cNvSpPr/>
          <p:nvPr/>
        </p:nvSpPr>
        <p:spPr>
          <a:xfrm>
            <a:off x="868399" y="1498674"/>
            <a:ext cx="112242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spc="-25" dirty="0">
                <a:solidFill>
                  <a:srgbClr val="C00000"/>
                </a:solidFill>
                <a:latin typeface="Arial"/>
                <a:cs typeface="Arial"/>
              </a:rPr>
              <a:t>KREDIT</a:t>
            </a:r>
            <a:endParaRPr lang="ru-RU" sz="2000" dirty="0"/>
          </a:p>
        </p:txBody>
      </p: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6B77D900-0963-41FB-9D6F-A26A05ABD74A}"/>
              </a:ext>
            </a:extLst>
          </p:cNvPr>
          <p:cNvCxnSpPr>
            <a:cxnSpLocks/>
          </p:cNvCxnSpPr>
          <p:nvPr/>
        </p:nvCxnSpPr>
        <p:spPr>
          <a:xfrm>
            <a:off x="2156298" y="1459878"/>
            <a:ext cx="0" cy="76200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7840B1D3-4769-4B9F-B8A1-D8C5E2279284}"/>
              </a:ext>
            </a:extLst>
          </p:cNvPr>
          <p:cNvSpPr/>
          <p:nvPr/>
        </p:nvSpPr>
        <p:spPr>
          <a:xfrm>
            <a:off x="2319959" y="2438400"/>
            <a:ext cx="891702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iqtisodiy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kategoriya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sifatida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qiymatning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to'lov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sharti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asosidagi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harakati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bog'liq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ijtimoiy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munosabatlarning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ma'lum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turidir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en-US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tovar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pul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shakllariga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bo'lishi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endParaRPr lang="en-US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Tovar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shaklidagi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ssuda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umumiy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xususiyatlar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belgilanadigan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ma'lum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narsa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ko'rinishidagi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qiymatni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vaqtincha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berishni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o’z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ichiga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oladi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Dastlab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paydo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bo'lgach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u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natura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shaklida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g'alla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chorva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mollari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boshqalar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berilsa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ayirboshlashning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rivojlanishi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pul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shakli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paydo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bo'ldi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8517742C-5332-41F5-82B1-FB282369E9BB}"/>
              </a:ext>
            </a:extLst>
          </p:cNvPr>
          <p:cNvSpPr/>
          <p:nvPr/>
        </p:nvSpPr>
        <p:spPr>
          <a:xfrm>
            <a:off x="877810" y="2659558"/>
            <a:ext cx="121219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 </a:t>
            </a:r>
            <a:endParaRPr lang="ru-RU" sz="2000" b="1" dirty="0">
              <a:solidFill>
                <a:schemeClr val="accent2"/>
              </a:solidFill>
            </a:endParaRPr>
          </a:p>
        </p:txBody>
      </p:sp>
      <p:cxnSp>
        <p:nvCxnSpPr>
          <p:cNvPr id="14" name="Прямая соединительная линия 13">
            <a:extLst>
              <a:ext uri="{FF2B5EF4-FFF2-40B4-BE49-F238E27FC236}">
                <a16:creationId xmlns:a16="http://schemas.microsoft.com/office/drawing/2014/main" id="{CC22C008-ABF0-4E87-B4D7-D0EFE35CD180}"/>
              </a:ext>
            </a:extLst>
          </p:cNvPr>
          <p:cNvCxnSpPr/>
          <p:nvPr/>
        </p:nvCxnSpPr>
        <p:spPr>
          <a:xfrm>
            <a:off x="2133600" y="2590800"/>
            <a:ext cx="0" cy="83820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F132BB4-487A-4392-8E92-87288AFFC3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387" y="3259723"/>
            <a:ext cx="1212191" cy="1388478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894335C6-D614-40D8-ADDE-69932B876D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166" y="4678867"/>
            <a:ext cx="1367404" cy="1206043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D1C03C55-DDF2-4AE8-8E85-BBFEB27ED3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70" y="5800305"/>
            <a:ext cx="902286" cy="896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7097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495800" y="1614682"/>
            <a:ext cx="6583532" cy="2123274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241300" marR="5080" indent="-228600" algn="just">
              <a:lnSpc>
                <a:spcPct val="90100"/>
              </a:lnSpc>
              <a:spcBef>
                <a:spcPts val="505"/>
              </a:spcBef>
              <a:buFont typeface="Tahoma"/>
              <a:buChar char="•"/>
              <a:tabLst>
                <a:tab pos="176213" algn="l"/>
                <a:tab pos="241300" algn="l"/>
                <a:tab pos="268288" algn="l"/>
                <a:tab pos="4246563" algn="l"/>
              </a:tabLst>
            </a:pPr>
            <a:r>
              <a:rPr sz="2400" b="1" spc="5" dirty="0">
                <a:solidFill>
                  <a:srgbClr val="00AF50"/>
                </a:solidFill>
                <a:latin typeface="Arial"/>
                <a:cs typeface="Arial"/>
              </a:rPr>
              <a:t>Har </a:t>
            </a:r>
            <a:r>
              <a:rPr sz="2400" b="1" spc="-5" dirty="0">
                <a:solidFill>
                  <a:srgbClr val="00AF50"/>
                </a:solidFill>
                <a:latin typeface="Arial"/>
                <a:cs typeface="Arial"/>
              </a:rPr>
              <a:t>bir </a:t>
            </a:r>
            <a:r>
              <a:rPr sz="2400" b="1" spc="5" dirty="0">
                <a:solidFill>
                  <a:srgbClr val="00AF50"/>
                </a:solidFill>
                <a:latin typeface="Arial"/>
                <a:cs typeface="Arial"/>
              </a:rPr>
              <a:t>mamlakatning </a:t>
            </a:r>
            <a:r>
              <a:rPr sz="2400" b="1" dirty="0">
                <a:solidFill>
                  <a:srgbClr val="00AF50"/>
                </a:solidFill>
                <a:latin typeface="Arial"/>
                <a:cs typeface="Arial"/>
              </a:rPr>
              <a:t>iqtisodiy </a:t>
            </a:r>
            <a:r>
              <a:rPr sz="2400" b="1" spc="-905" dirty="0">
                <a:solidFill>
                  <a:srgbClr val="00AF50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00AF50"/>
                </a:solidFill>
                <a:latin typeface="Arial"/>
                <a:cs typeface="Arial"/>
              </a:rPr>
              <a:t>rivojlanish </a:t>
            </a:r>
            <a:r>
              <a:rPr sz="2400" b="1" spc="5" dirty="0">
                <a:solidFill>
                  <a:srgbClr val="00AF50"/>
                </a:solidFill>
                <a:latin typeface="Arial"/>
                <a:cs typeface="Arial"/>
              </a:rPr>
              <a:t>darajasiga, </a:t>
            </a:r>
            <a:r>
              <a:rPr sz="2400" b="1" spc="-5" dirty="0">
                <a:solidFill>
                  <a:srgbClr val="00AF50"/>
                </a:solidFill>
                <a:latin typeface="Arial"/>
                <a:cs typeface="Arial"/>
              </a:rPr>
              <a:t>uning </a:t>
            </a:r>
            <a:r>
              <a:rPr sz="2400" b="1" dirty="0">
                <a:solidFill>
                  <a:srgbClr val="00AF50"/>
                </a:solidFill>
                <a:latin typeface="Arial"/>
                <a:cs typeface="Arial"/>
              </a:rPr>
              <a:t> urf-odatlariga, axoli </a:t>
            </a:r>
            <a:r>
              <a:rPr sz="2400" b="1" spc="5" dirty="0">
                <a:solidFill>
                  <a:srgbClr val="00AF50"/>
                </a:solidFill>
                <a:latin typeface="Arial"/>
                <a:cs typeface="Arial"/>
              </a:rPr>
              <a:t>orasida </a:t>
            </a:r>
            <a:r>
              <a:rPr sz="2400" b="1" spc="10" dirty="0">
                <a:solidFill>
                  <a:srgbClr val="00AF50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AF50"/>
                </a:solidFill>
                <a:latin typeface="Arial"/>
                <a:cs typeface="Arial"/>
              </a:rPr>
              <a:t>kreditlarni </a:t>
            </a:r>
            <a:r>
              <a:rPr sz="2400" b="1" spc="5" dirty="0">
                <a:solidFill>
                  <a:srgbClr val="00AF50"/>
                </a:solidFill>
                <a:latin typeface="Arial"/>
                <a:cs typeface="Arial"/>
              </a:rPr>
              <a:t>berish </a:t>
            </a:r>
            <a:r>
              <a:rPr sz="2400" b="1" spc="-30" dirty="0">
                <a:solidFill>
                  <a:srgbClr val="00AF50"/>
                </a:solidFill>
                <a:latin typeface="Arial"/>
                <a:cs typeface="Arial"/>
              </a:rPr>
              <a:t>va </a:t>
            </a:r>
            <a:r>
              <a:rPr sz="2400" b="1" spc="5" dirty="0">
                <a:solidFill>
                  <a:srgbClr val="00AF50"/>
                </a:solidFill>
                <a:latin typeface="Arial"/>
                <a:cs typeface="Arial"/>
              </a:rPr>
              <a:t>qaytarish </a:t>
            </a:r>
            <a:r>
              <a:rPr sz="2400" b="1" spc="10" dirty="0">
                <a:solidFill>
                  <a:srgbClr val="00AF50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00AF50"/>
                </a:solidFill>
                <a:latin typeface="Arial"/>
                <a:cs typeface="Arial"/>
              </a:rPr>
              <a:t>buyicha </a:t>
            </a:r>
            <a:r>
              <a:rPr sz="2400" b="1" spc="5" dirty="0" err="1">
                <a:solidFill>
                  <a:srgbClr val="00AF50"/>
                </a:solidFill>
                <a:latin typeface="Arial"/>
                <a:cs typeface="Arial"/>
              </a:rPr>
              <a:t>tarixan</a:t>
            </a:r>
            <a:r>
              <a:rPr sz="2400" b="1" spc="5" dirty="0">
                <a:solidFill>
                  <a:srgbClr val="00AF50"/>
                </a:solidFill>
                <a:latin typeface="Arial"/>
                <a:cs typeface="Arial"/>
              </a:rPr>
              <a:t> </a:t>
            </a:r>
            <a:r>
              <a:rPr sz="2400" b="1" dirty="0" err="1">
                <a:solidFill>
                  <a:srgbClr val="00AF50"/>
                </a:solidFill>
                <a:latin typeface="Arial"/>
                <a:cs typeface="Arial"/>
              </a:rPr>
              <a:t>shakllangan</a:t>
            </a:r>
            <a:r>
              <a:rPr lang="en-US" sz="2400" b="1" dirty="0">
                <a:solidFill>
                  <a:srgbClr val="00AF50"/>
                </a:solidFill>
                <a:latin typeface="Arial"/>
                <a:cs typeface="Arial"/>
              </a:rPr>
              <a:t>.</a:t>
            </a:r>
            <a:r>
              <a:rPr sz="2400" b="1" dirty="0">
                <a:solidFill>
                  <a:srgbClr val="00AF50"/>
                </a:solidFill>
                <a:latin typeface="Arial"/>
                <a:cs typeface="Arial"/>
              </a:rPr>
              <a:t> </a:t>
            </a:r>
            <a:endParaRPr lang="en-US" sz="2400" b="1" dirty="0">
              <a:solidFill>
                <a:srgbClr val="00AF50"/>
              </a:solidFill>
              <a:latin typeface="Arial"/>
              <a:cs typeface="Arial"/>
            </a:endParaRPr>
          </a:p>
          <a:p>
            <a:pPr marL="241300" marR="5080" indent="-228600" algn="just">
              <a:lnSpc>
                <a:spcPct val="90100"/>
              </a:lnSpc>
              <a:spcBef>
                <a:spcPts val="505"/>
              </a:spcBef>
              <a:buFont typeface="Tahoma"/>
              <a:buChar char="•"/>
              <a:tabLst>
                <a:tab pos="176213" algn="l"/>
                <a:tab pos="241300" algn="l"/>
                <a:tab pos="268288" algn="l"/>
                <a:tab pos="1976438" algn="l"/>
                <a:tab pos="3768725" algn="l"/>
                <a:tab pos="4037013" algn="l"/>
                <a:tab pos="4129088" algn="l"/>
              </a:tabLst>
            </a:pPr>
            <a:r>
              <a:rPr sz="2400" b="1" spc="-10" dirty="0">
                <a:solidFill>
                  <a:srgbClr val="00AF50"/>
                </a:solidFill>
                <a:latin typeface="Arial"/>
                <a:cs typeface="Arial"/>
              </a:rPr>
              <a:t>(tovar </a:t>
            </a:r>
            <a:r>
              <a:rPr sz="2400" b="1" dirty="0">
                <a:solidFill>
                  <a:srgbClr val="00AF50"/>
                </a:solidFill>
                <a:latin typeface="Arial"/>
                <a:cs typeface="Arial"/>
              </a:rPr>
              <a:t>shaklida, pul shaklida, </a:t>
            </a:r>
            <a:r>
              <a:rPr sz="2400" b="1" spc="5" dirty="0">
                <a:solidFill>
                  <a:srgbClr val="00AF50"/>
                </a:solidFill>
                <a:latin typeface="Arial"/>
                <a:cs typeface="Arial"/>
              </a:rPr>
              <a:t> b</a:t>
            </a:r>
            <a:r>
              <a:rPr sz="2400" b="1" spc="-15" dirty="0">
                <a:solidFill>
                  <a:srgbClr val="00AF50"/>
                </a:solidFill>
                <a:latin typeface="Arial"/>
                <a:cs typeface="Arial"/>
              </a:rPr>
              <a:t>o</a:t>
            </a:r>
            <a:r>
              <a:rPr sz="2400" b="1" spc="5" dirty="0">
                <a:solidFill>
                  <a:srgbClr val="00AF50"/>
                </a:solidFill>
                <a:latin typeface="Arial"/>
                <a:cs typeface="Arial"/>
              </a:rPr>
              <a:t>shqa</a:t>
            </a:r>
            <a:r>
              <a:rPr sz="2400" b="1" spc="-30" dirty="0">
                <a:solidFill>
                  <a:srgbClr val="00AF50"/>
                </a:solidFill>
                <a:latin typeface="Arial"/>
                <a:cs typeface="Arial"/>
              </a:rPr>
              <a:t> </a:t>
            </a:r>
            <a:r>
              <a:rPr sz="2400" b="1" spc="5" dirty="0" err="1">
                <a:solidFill>
                  <a:srgbClr val="00AF50"/>
                </a:solidFill>
                <a:latin typeface="Arial"/>
                <a:cs typeface="Arial"/>
              </a:rPr>
              <a:t>sh</a:t>
            </a:r>
            <a:r>
              <a:rPr sz="2400" b="1" spc="10" dirty="0" err="1">
                <a:solidFill>
                  <a:srgbClr val="00AF50"/>
                </a:solidFill>
                <a:latin typeface="Arial"/>
                <a:cs typeface="Arial"/>
              </a:rPr>
              <a:t>a</a:t>
            </a:r>
            <a:r>
              <a:rPr sz="2400" b="1" dirty="0" err="1">
                <a:solidFill>
                  <a:srgbClr val="00AF50"/>
                </a:solidFill>
                <a:latin typeface="Arial"/>
                <a:cs typeface="Arial"/>
              </a:rPr>
              <a:t>kllar</a:t>
            </a:r>
            <a:r>
              <a:rPr sz="2400" b="1" spc="-75" dirty="0">
                <a:solidFill>
                  <a:srgbClr val="00AF50"/>
                </a:solidFill>
                <a:latin typeface="Arial"/>
                <a:cs typeface="Arial"/>
              </a:rPr>
              <a:t> </a:t>
            </a:r>
            <a:r>
              <a:rPr lang="en-US" sz="2400" b="1" spc="-75" dirty="0">
                <a:solidFill>
                  <a:srgbClr val="00AF50"/>
                </a:solidFill>
                <a:latin typeface="Arial"/>
                <a:cs typeface="Arial"/>
              </a:rPr>
              <a:t> </a:t>
            </a:r>
            <a:r>
              <a:rPr sz="2400" b="1" spc="-65" dirty="0" err="1">
                <a:solidFill>
                  <a:srgbClr val="00AF50"/>
                </a:solidFill>
                <a:latin typeface="Arial"/>
                <a:cs typeface="Arial"/>
              </a:rPr>
              <a:t>v</a:t>
            </a:r>
            <a:r>
              <a:rPr sz="2400" b="1" spc="5" dirty="0" err="1">
                <a:solidFill>
                  <a:srgbClr val="00AF50"/>
                </a:solidFill>
                <a:latin typeface="Arial"/>
                <a:cs typeface="Arial"/>
              </a:rPr>
              <a:t>a</a:t>
            </a:r>
            <a:r>
              <a:rPr sz="2400" b="1" dirty="0">
                <a:solidFill>
                  <a:srgbClr val="00AF50"/>
                </a:solidFill>
                <a:latin typeface="Arial"/>
                <a:cs typeface="Arial"/>
              </a:rPr>
              <a:t>	</a:t>
            </a:r>
            <a:r>
              <a:rPr sz="2400" b="1" spc="5" dirty="0" err="1">
                <a:solidFill>
                  <a:srgbClr val="00AF50"/>
                </a:solidFill>
                <a:latin typeface="Arial"/>
                <a:cs typeface="Arial"/>
              </a:rPr>
              <a:t>shar</a:t>
            </a:r>
            <a:r>
              <a:rPr sz="2400" b="1" dirty="0" err="1">
                <a:solidFill>
                  <a:srgbClr val="00AF50"/>
                </a:solidFill>
                <a:latin typeface="Arial"/>
                <a:cs typeface="Arial"/>
              </a:rPr>
              <a:t>tlard</a:t>
            </a:r>
            <a:r>
              <a:rPr sz="2400" b="1" spc="20" dirty="0" err="1">
                <a:solidFill>
                  <a:srgbClr val="00AF50"/>
                </a:solidFill>
                <a:latin typeface="Arial"/>
                <a:cs typeface="Arial"/>
              </a:rPr>
              <a:t>a</a:t>
            </a:r>
            <a:r>
              <a:rPr sz="2400" b="1" dirty="0">
                <a:solidFill>
                  <a:srgbClr val="00AF50"/>
                </a:solidFill>
                <a:latin typeface="Arial"/>
                <a:cs typeface="Arial"/>
              </a:rPr>
              <a:t>)</a:t>
            </a:r>
            <a:r>
              <a:rPr lang="en-US" sz="2400" b="1" dirty="0">
                <a:solidFill>
                  <a:srgbClr val="00AF50"/>
                </a:solidFill>
                <a:latin typeface="Arial"/>
                <a:cs typeface="Arial"/>
              </a:rPr>
              <a:t> </a:t>
            </a:r>
            <a:r>
              <a:rPr sz="2400" b="1" dirty="0" err="1">
                <a:solidFill>
                  <a:srgbClr val="00AF50"/>
                </a:solidFill>
                <a:latin typeface="Arial"/>
                <a:cs typeface="Arial"/>
              </a:rPr>
              <a:t>usullariga</a:t>
            </a:r>
            <a:r>
              <a:rPr sz="2400" b="1" spc="-45" dirty="0">
                <a:solidFill>
                  <a:srgbClr val="00AF50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00AF50"/>
                </a:solidFill>
                <a:latin typeface="Arial"/>
                <a:cs typeface="Arial"/>
              </a:rPr>
              <a:t>bog‘liqdir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3400" y="1400357"/>
            <a:ext cx="3125470" cy="259814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752600" algn="r">
              <a:lnSpc>
                <a:spcPct val="100000"/>
              </a:lnSpc>
              <a:spcBef>
                <a:spcPts val="100"/>
              </a:spcBef>
            </a:pPr>
            <a:r>
              <a:rPr sz="2800" b="1" spc="-15" dirty="0">
                <a:solidFill>
                  <a:srgbClr val="C55A11"/>
                </a:solidFill>
                <a:latin typeface="Arial"/>
                <a:cs typeface="Arial"/>
              </a:rPr>
              <a:t>Ja</a:t>
            </a:r>
            <a:r>
              <a:rPr sz="2800" b="1" dirty="0">
                <a:solidFill>
                  <a:srgbClr val="C55A11"/>
                </a:solidFill>
                <a:latin typeface="Arial"/>
                <a:cs typeface="Arial"/>
              </a:rPr>
              <a:t>h</a:t>
            </a:r>
            <a:r>
              <a:rPr sz="2800" b="1" spc="10" dirty="0">
                <a:solidFill>
                  <a:srgbClr val="C55A11"/>
                </a:solidFill>
                <a:latin typeface="Arial"/>
                <a:cs typeface="Arial"/>
              </a:rPr>
              <a:t>o</a:t>
            </a:r>
            <a:r>
              <a:rPr sz="2800" b="1" dirty="0">
                <a:solidFill>
                  <a:srgbClr val="C55A11"/>
                </a:solidFill>
                <a:latin typeface="Arial"/>
                <a:cs typeface="Arial"/>
              </a:rPr>
              <a:t>n  </a:t>
            </a:r>
            <a:r>
              <a:rPr sz="2800" b="1" spc="-5" dirty="0">
                <a:solidFill>
                  <a:srgbClr val="C55A11"/>
                </a:solidFill>
                <a:latin typeface="Arial"/>
                <a:cs typeface="Arial"/>
              </a:rPr>
              <a:t>amaliyotida </a:t>
            </a:r>
            <a:r>
              <a:rPr sz="2800" b="1" dirty="0">
                <a:solidFill>
                  <a:srgbClr val="C55A11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solidFill>
                  <a:srgbClr val="C55A11"/>
                </a:solidFill>
                <a:latin typeface="Arial"/>
                <a:cs typeface="Arial"/>
              </a:rPr>
              <a:t>kreditlarni </a:t>
            </a:r>
            <a:r>
              <a:rPr sz="2800" b="1" dirty="0">
                <a:solidFill>
                  <a:srgbClr val="C55A11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solidFill>
                  <a:srgbClr val="C55A11"/>
                </a:solidFill>
                <a:latin typeface="Arial"/>
                <a:cs typeface="Arial"/>
              </a:rPr>
              <a:t>yagona, </a:t>
            </a:r>
            <a:r>
              <a:rPr sz="2800" b="1" dirty="0">
                <a:solidFill>
                  <a:srgbClr val="C55A11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solidFill>
                  <a:srgbClr val="C55A11"/>
                </a:solidFill>
                <a:latin typeface="Arial"/>
                <a:cs typeface="Arial"/>
              </a:rPr>
              <a:t>umumla</a:t>
            </a:r>
            <a:r>
              <a:rPr sz="2800" b="1" spc="-20" dirty="0">
                <a:solidFill>
                  <a:srgbClr val="C55A11"/>
                </a:solidFill>
                <a:latin typeface="Arial"/>
                <a:cs typeface="Arial"/>
              </a:rPr>
              <a:t>s</a:t>
            </a:r>
            <a:r>
              <a:rPr sz="2800" b="1" dirty="0">
                <a:solidFill>
                  <a:srgbClr val="C55A11"/>
                </a:solidFill>
                <a:latin typeface="Arial"/>
                <a:cs typeface="Arial"/>
              </a:rPr>
              <a:t>h</a:t>
            </a:r>
            <a:r>
              <a:rPr sz="2800" b="1" spc="10" dirty="0">
                <a:solidFill>
                  <a:srgbClr val="C55A11"/>
                </a:solidFill>
                <a:latin typeface="Arial"/>
                <a:cs typeface="Arial"/>
              </a:rPr>
              <a:t>g</a:t>
            </a:r>
            <a:r>
              <a:rPr sz="2800" b="1" spc="-5" dirty="0">
                <a:solidFill>
                  <a:srgbClr val="C55A11"/>
                </a:solidFill>
                <a:latin typeface="Arial"/>
                <a:cs typeface="Arial"/>
              </a:rPr>
              <a:t>an  tasnifi</a:t>
            </a:r>
            <a:r>
              <a:rPr sz="2800" b="1" spc="-20" dirty="0">
                <a:solidFill>
                  <a:srgbClr val="C55A11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solidFill>
                  <a:srgbClr val="C55A11"/>
                </a:solidFill>
                <a:latin typeface="Arial"/>
                <a:cs typeface="Arial"/>
              </a:rPr>
              <a:t>yo‘q.</a:t>
            </a:r>
            <a:endParaRPr sz="2800" dirty="0">
              <a:latin typeface="Arial"/>
              <a:cs typeface="Arial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4132E2D-5938-4482-92C1-2B2A0848C5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2210" y="3998504"/>
            <a:ext cx="2533650" cy="1800225"/>
          </a:xfrm>
          <a:prstGeom prst="rect">
            <a:avLst/>
          </a:prstGeom>
        </p:spPr>
      </p:pic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A7EB7921-E93E-45E5-B4A1-01BF46DBB8E6}"/>
              </a:ext>
            </a:extLst>
          </p:cNvPr>
          <p:cNvCxnSpPr/>
          <p:nvPr/>
        </p:nvCxnSpPr>
        <p:spPr>
          <a:xfrm>
            <a:off x="4267200" y="1430837"/>
            <a:ext cx="0" cy="2598147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C6FD453-F22E-4068-B0B9-989F4A0EE8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72672" y="5799"/>
            <a:ext cx="317019" cy="6846401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DCF823F-1A94-4527-906F-A4BF456F2749}"/>
              </a:ext>
            </a:extLst>
          </p:cNvPr>
          <p:cNvSpPr/>
          <p:nvPr/>
        </p:nvSpPr>
        <p:spPr>
          <a:xfrm>
            <a:off x="3429000" y="5874611"/>
            <a:ext cx="44935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Source: https://tj.all.biz/img/tj/service_catalog/459.jpeg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87810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E88CA7-D98A-4B8D-9317-A5CC1B26E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966" y="140083"/>
            <a:ext cx="11466067" cy="430887"/>
          </a:xfrm>
        </p:spPr>
        <p:txBody>
          <a:bodyPr/>
          <a:lstStyle/>
          <a:p>
            <a:pPr algn="ctr"/>
            <a:r>
              <a:rPr lang="en-US" sz="2800" dirty="0">
                <a:solidFill>
                  <a:srgbClr val="00B050"/>
                </a:solidFill>
              </a:rPr>
              <a:t>KREDIT MUNOSABATLARI </a:t>
            </a:r>
            <a:r>
              <a:rPr lang="en-US" sz="2400" dirty="0">
                <a:solidFill>
                  <a:srgbClr val="FF0000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[2]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E0C71BD-B5A3-4641-BC8A-DF8194AD9D2E}"/>
              </a:ext>
            </a:extLst>
          </p:cNvPr>
          <p:cNvSpPr/>
          <p:nvPr/>
        </p:nvSpPr>
        <p:spPr>
          <a:xfrm>
            <a:off x="4788092" y="1174707"/>
            <a:ext cx="6096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munosabatlari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ikki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tomon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o'rtasidagi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hamkorlikdir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endParaRPr lang="ru-RU" sz="20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Ushbu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bitimda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har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tomon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o'z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ehtiyojlarini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qondiradi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endParaRPr lang="ru-RU" sz="20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insonni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tashkilotni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o'z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ehtiyojlari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so'rovlari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shuning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barcha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so'rovlarni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qondirish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bir-biri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raqobatlashadigan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banklar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doimiy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ravishda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tobora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ko'proq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dasturlarini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chiqish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ustida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ishlamoqda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9A18209-50D8-4EF6-B135-ED37C7B787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67607" y="0"/>
            <a:ext cx="317019" cy="684640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7C8004F-6997-475F-9F16-579D71CF1D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" y="5830379"/>
            <a:ext cx="902286" cy="90228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5973719-10BD-4814-8C29-026EDDE6E8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2000" y="1295400"/>
            <a:ext cx="3276600" cy="2264428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2D9797A-06EA-44A5-88F6-34C9738CFC53}"/>
              </a:ext>
            </a:extLst>
          </p:cNvPr>
          <p:cNvSpPr/>
          <p:nvPr/>
        </p:nvSpPr>
        <p:spPr>
          <a:xfrm>
            <a:off x="664953" y="3761038"/>
            <a:ext cx="34706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Source: https://center-yf.ru/img/kreditnye-otnosheniya.jpg</a:t>
            </a:r>
            <a:endParaRPr lang="ru-RU" sz="1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83625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трелка: пятиугольник 3">
            <a:extLst>
              <a:ext uri="{FF2B5EF4-FFF2-40B4-BE49-F238E27FC236}">
                <a16:creationId xmlns:a16="http://schemas.microsoft.com/office/drawing/2014/main" id="{D0874EF0-5D51-4F34-A546-1D55A23AE3C0}"/>
              </a:ext>
            </a:extLst>
          </p:cNvPr>
          <p:cNvSpPr/>
          <p:nvPr/>
        </p:nvSpPr>
        <p:spPr>
          <a:xfrm>
            <a:off x="1147988" y="2303478"/>
            <a:ext cx="2438400" cy="1397410"/>
          </a:xfrm>
          <a:prstGeom prst="homePlat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ob’ekti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трелка: пятиугольник 4">
            <a:extLst>
              <a:ext uri="{FF2B5EF4-FFF2-40B4-BE49-F238E27FC236}">
                <a16:creationId xmlns:a16="http://schemas.microsoft.com/office/drawing/2014/main" id="{E1E2294B-42DC-4602-B575-1EFF5DBCF7E5}"/>
              </a:ext>
            </a:extLst>
          </p:cNvPr>
          <p:cNvSpPr/>
          <p:nvPr/>
        </p:nvSpPr>
        <p:spPr>
          <a:xfrm>
            <a:off x="1076776" y="679312"/>
            <a:ext cx="2438400" cy="1447800"/>
          </a:xfrm>
          <a:prstGeom prst="homePlat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sub’ekti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25674DC-56DA-4776-82DC-BFA3512A33B2}"/>
              </a:ext>
            </a:extLst>
          </p:cNvPr>
          <p:cNvSpPr/>
          <p:nvPr/>
        </p:nvSpPr>
        <p:spPr>
          <a:xfrm>
            <a:off x="3571543" y="695768"/>
            <a:ext cx="5715000" cy="14478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Qarz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Beruvchi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Qarz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Oluvchir</a:t>
            </a:r>
            <a:endParaRPr lang="ru-RU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3F76F1AB-39BD-406B-B41E-0E4C8C30322E}"/>
              </a:ext>
            </a:extLst>
          </p:cNvPr>
          <p:cNvSpPr/>
          <p:nvPr/>
        </p:nvSpPr>
        <p:spPr>
          <a:xfrm>
            <a:off x="3606053" y="2279512"/>
            <a:ext cx="5715000" cy="14478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Qarz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Beruvchidan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Qarz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Oluvchiga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beriladigan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Qiymatdir</a:t>
            </a:r>
            <a:endParaRPr lang="ru-RU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6ADCACB-EF30-4B6E-9F04-5EC55E9734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" y="5867400"/>
            <a:ext cx="902286" cy="89619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CD26A49-DCCA-4083-A162-CFEE6D2EC9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74981" y="5799"/>
            <a:ext cx="317019" cy="6846401"/>
          </a:xfrm>
          <a:prstGeom prst="rect">
            <a:avLst/>
          </a:prstGeom>
        </p:spPr>
      </p:pic>
      <p:sp>
        <p:nvSpPr>
          <p:cNvPr id="12" name="Стрелка: вниз 11">
            <a:extLst>
              <a:ext uri="{FF2B5EF4-FFF2-40B4-BE49-F238E27FC236}">
                <a16:creationId xmlns:a16="http://schemas.microsoft.com/office/drawing/2014/main" id="{1569B011-41EA-4828-8AF6-D7FACD4DCBFA}"/>
              </a:ext>
            </a:extLst>
          </p:cNvPr>
          <p:cNvSpPr/>
          <p:nvPr/>
        </p:nvSpPr>
        <p:spPr>
          <a:xfrm>
            <a:off x="2133600" y="3841101"/>
            <a:ext cx="838200" cy="381000"/>
          </a:xfrm>
          <a:prstGeom prst="downArrow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6EC6EB99-ED22-4F93-8152-454A1BE28F4E}"/>
              </a:ext>
            </a:extLst>
          </p:cNvPr>
          <p:cNvSpPr/>
          <p:nvPr/>
        </p:nvSpPr>
        <p:spPr>
          <a:xfrm>
            <a:off x="1753963" y="4312173"/>
            <a:ext cx="8914037" cy="200332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buFontTx/>
              <a:buChar char="-"/>
            </a:pP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jismoniy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shaxsning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iste'mol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ehtiyojlari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mo'ljallangan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tovarlar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ishlar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xizmatlar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yuridik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shaxslar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oborot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kapitali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kapitalini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tuldirish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kengaytirish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olinadigan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pul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resurslari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aylanma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kapital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kurinishidagi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kiymatliliklar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0EDB74F7-E30D-4930-8A25-BFA6EBC4D8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4745" y="107427"/>
            <a:ext cx="7126855" cy="604797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FD1F628F-9ECB-4A1E-BB01-473D333030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23185" y="695768"/>
            <a:ext cx="1840531" cy="144780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5C9FA94-BC48-48F9-A8FE-2C0022E45B56}"/>
              </a:ext>
            </a:extLst>
          </p:cNvPr>
          <p:cNvSpPr/>
          <p:nvPr/>
        </p:nvSpPr>
        <p:spPr>
          <a:xfrm>
            <a:off x="9443154" y="2303478"/>
            <a:ext cx="22752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Source: https://finansovyjgid.ru/images/payment_clock_256.png</a:t>
            </a:r>
            <a:endParaRPr lang="ru-RU" sz="1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21082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0DE75C-CA86-4A63-A515-6FD2ADFF03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966" y="685800"/>
            <a:ext cx="11466067" cy="369332"/>
          </a:xfrm>
        </p:spPr>
        <p:txBody>
          <a:bodyPr/>
          <a:lstStyle/>
          <a:p>
            <a:r>
              <a:rPr lang="en-US" sz="2400" dirty="0">
                <a:solidFill>
                  <a:schemeClr val="accent2">
                    <a:lumMod val="75000"/>
                  </a:schemeClr>
                </a:solidFill>
              </a:rPr>
              <a:t>KREDIT SHARTNOMASI </a:t>
            </a:r>
            <a:r>
              <a:rPr lang="en-US" sz="2400" dirty="0">
                <a:solidFill>
                  <a:srgbClr val="FF0000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[</a:t>
            </a:r>
            <a:r>
              <a:rPr lang="uz-Cyrl-UZ" sz="2400" dirty="0">
                <a:solidFill>
                  <a:srgbClr val="FF0000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</a:t>
            </a:r>
            <a:r>
              <a:rPr lang="en-US" sz="2400" dirty="0">
                <a:solidFill>
                  <a:srgbClr val="FF0000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]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FBF032F4-6358-481E-B3B5-6669A299EFD2}"/>
              </a:ext>
            </a:extLst>
          </p:cNvPr>
          <p:cNvSpPr/>
          <p:nvPr/>
        </p:nvSpPr>
        <p:spPr>
          <a:xfrm>
            <a:off x="3327353" y="1307513"/>
            <a:ext cx="7696200" cy="1391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</a:t>
            </a:r>
            <a:r>
              <a:rPr lang="en-US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shartnomasi</a:t>
            </a:r>
            <a:r>
              <a:rPr lang="en-US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bank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kredit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tashkiloti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kreditor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shartnomada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nazarda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tutilgan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miqdorda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shartlarda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qarz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oluvchiga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pul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kredit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berish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majburiyatini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olgan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qarz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oluvchi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kredit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summasini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foizini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kaytarish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majburiyatini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olgan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shartnomadir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5F9D1A9-77AA-47A8-BC46-F98CA17A49A6}"/>
              </a:ext>
            </a:extLst>
          </p:cNvPr>
          <p:cNvSpPr/>
          <p:nvPr/>
        </p:nvSpPr>
        <p:spPr>
          <a:xfrm>
            <a:off x="3477491" y="3002101"/>
            <a:ext cx="76962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</a:t>
            </a:r>
            <a:r>
              <a:rPr lang="en-US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shartnomasi</a:t>
            </a:r>
            <a:r>
              <a:rPr lang="en-US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shartlariga</a:t>
            </a:r>
            <a:r>
              <a:rPr lang="en-US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quyidagilar</a:t>
            </a:r>
            <a:r>
              <a:rPr lang="en-US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kiradi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/>
            <a:endParaRPr lang="en-US" sz="20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Shartnoma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taraflari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qarz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beruvchi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tomonidan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qarz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oluvchiga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taqdim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etiladigan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mablag'lar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miqdori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shartnoma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predmeti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);</a:t>
            </a:r>
          </a:p>
          <a:p>
            <a:pPr marL="285750" indent="-285750" algn="just"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q"/>
            </a:pPr>
            <a:endParaRPr lang="en-US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Kreditning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maqsadi;Kredit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muddati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285750" indent="-285750" algn="just"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q"/>
            </a:pPr>
            <a:endParaRPr lang="en-US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majburiyatini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ta'minlash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usullari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285750" indent="-285750" algn="just"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q"/>
            </a:pPr>
            <a:endParaRPr lang="en-US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Chiqarish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sotib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shartlari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285750" indent="-285750" algn="just"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q"/>
            </a:pPr>
            <a:endParaRPr lang="en-US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Kreditdan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foydalanganlik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to'lov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miqdori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foiz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sifatida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857BEA1-06B7-4C0A-8B3A-712874FC62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84813" y="11599"/>
            <a:ext cx="317019" cy="6846401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0F05A3E-4046-479D-9E28-F7AAC3AEDD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946325"/>
            <a:ext cx="902286" cy="896190"/>
          </a:xfrm>
          <a:prstGeom prst="rect">
            <a:avLst/>
          </a:prstGeom>
        </p:spPr>
      </p:pic>
      <p:pic>
        <p:nvPicPr>
          <p:cNvPr id="1028" name="Picture 4" descr="Юридический документ">
            <a:extLst>
              <a:ext uri="{FF2B5EF4-FFF2-40B4-BE49-F238E27FC236}">
                <a16:creationId xmlns:a16="http://schemas.microsoft.com/office/drawing/2014/main" id="{8728C2D9-B28B-43DD-AFF3-A15E0376A2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25" y="3571703"/>
            <a:ext cx="2619374" cy="1534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2FB45E7B-320F-4C36-8E8A-BBC0CCF4343B}"/>
              </a:ext>
            </a:extLst>
          </p:cNvPr>
          <p:cNvSpPr/>
          <p:nvPr/>
        </p:nvSpPr>
        <p:spPr>
          <a:xfrm>
            <a:off x="381332" y="5213204"/>
            <a:ext cx="296438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Source: https://top-fon.com/fony-dlja-prezentacii/4065-fon-dlja-prezentacii-dogovor-189-foto.html</a:t>
            </a:r>
            <a:endParaRPr lang="ru-RU" sz="1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4324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object 13"/>
          <p:cNvGrpSpPr/>
          <p:nvPr/>
        </p:nvGrpSpPr>
        <p:grpSpPr>
          <a:xfrm>
            <a:off x="9480950" y="3243837"/>
            <a:ext cx="2501045" cy="2209800"/>
            <a:chOff x="334300" y="4030463"/>
            <a:chExt cx="2783205" cy="2631440"/>
          </a:xfrm>
        </p:grpSpPr>
        <p:pic>
          <p:nvPicPr>
            <p:cNvPr id="14" name="object 1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34300" y="4030463"/>
              <a:ext cx="2783168" cy="2630822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7200" y="4191000"/>
              <a:ext cx="2286000" cy="2133600"/>
            </a:xfrm>
            <a:prstGeom prst="rect">
              <a:avLst/>
            </a:prstGeom>
          </p:spPr>
        </p:pic>
      </p:grp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5A7A60F5-C3DF-4E76-86DC-870AB1051217}"/>
              </a:ext>
            </a:extLst>
          </p:cNvPr>
          <p:cNvSpPr/>
          <p:nvPr/>
        </p:nvSpPr>
        <p:spPr>
          <a:xfrm>
            <a:off x="663531" y="522951"/>
            <a:ext cx="65422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51155" marR="326390" indent="47625" algn="ctr">
              <a:lnSpc>
                <a:spcPct val="100000"/>
              </a:lnSpc>
            </a:pPr>
            <a:r>
              <a:rPr lang="en-US" sz="2400" b="1" spc="-25" dirty="0">
                <a:latin typeface="Arial"/>
                <a:cs typeface="Arial"/>
              </a:rPr>
              <a:t>KREDIT </a:t>
            </a:r>
            <a:r>
              <a:rPr lang="en-US" sz="2400" b="1" spc="-20" dirty="0">
                <a:latin typeface="Arial"/>
                <a:cs typeface="Arial"/>
              </a:rPr>
              <a:t> </a:t>
            </a:r>
            <a:r>
              <a:rPr lang="en-US" sz="2400" b="1" spc="-65" dirty="0">
                <a:latin typeface="Arial"/>
                <a:cs typeface="Arial"/>
              </a:rPr>
              <a:t>ZARURIYATI</a:t>
            </a:r>
            <a:r>
              <a:rPr lang="en-US" sz="2400" b="1" spc="10" dirty="0">
                <a:latin typeface="Arial"/>
                <a:cs typeface="Arial"/>
              </a:rPr>
              <a:t> </a:t>
            </a:r>
            <a:r>
              <a:rPr lang="en-US" sz="2400" b="1" spc="-90" dirty="0">
                <a:latin typeface="Arial"/>
                <a:cs typeface="Arial"/>
              </a:rPr>
              <a:t>VA </a:t>
            </a:r>
            <a:r>
              <a:rPr lang="en-US" sz="2400" b="1" spc="-484" dirty="0">
                <a:latin typeface="Arial"/>
                <a:cs typeface="Arial"/>
              </a:rPr>
              <a:t> </a:t>
            </a:r>
            <a:r>
              <a:rPr lang="en-US" sz="2400" b="1" spc="-70" dirty="0">
                <a:latin typeface="Arial"/>
                <a:cs typeface="Arial"/>
              </a:rPr>
              <a:t>AXAMIYATI </a:t>
            </a:r>
            <a:r>
              <a:rPr lang="en-US" sz="2000" b="1" spc="-70" dirty="0">
                <a:solidFill>
                  <a:srgbClr val="FF0000"/>
                </a:solidFill>
                <a:latin typeface="Arial"/>
                <a:cs typeface="Arial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[2] </a:t>
            </a:r>
            <a:endParaRPr lang="en-US" sz="2000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F72BE1B6-0764-471D-BADD-8870EF26FECE}"/>
              </a:ext>
            </a:extLst>
          </p:cNvPr>
          <p:cNvSpPr/>
          <p:nvPr/>
        </p:nvSpPr>
        <p:spPr>
          <a:xfrm>
            <a:off x="964534" y="1426768"/>
            <a:ext cx="1752600" cy="914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korxonalari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C73B3A66-5FAC-4F3A-A15A-84AB37CE5035}"/>
              </a:ext>
            </a:extLst>
          </p:cNvPr>
          <p:cNvSpPr/>
          <p:nvPr/>
        </p:nvSpPr>
        <p:spPr>
          <a:xfrm>
            <a:off x="950043" y="2762426"/>
            <a:ext cx="1752600" cy="914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Kompaniya</a:t>
            </a:r>
            <a:r>
              <a:rPr lang="en-US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firmalar</a:t>
            </a:r>
            <a:endParaRPr lang="ru-RU" sz="20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F96EB207-3B3D-4F0D-84BF-2C867AD9C170}"/>
              </a:ext>
            </a:extLst>
          </p:cNvPr>
          <p:cNvSpPr/>
          <p:nvPr/>
        </p:nvSpPr>
        <p:spPr>
          <a:xfrm>
            <a:off x="950043" y="4108531"/>
            <a:ext cx="1752600" cy="914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Axoli</a:t>
            </a:r>
            <a:endParaRPr lang="ru-RU" sz="20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63A619F4-963F-493A-A946-F24DACD70DAF}"/>
              </a:ext>
            </a:extLst>
          </p:cNvPr>
          <p:cNvSpPr/>
          <p:nvPr/>
        </p:nvSpPr>
        <p:spPr>
          <a:xfrm>
            <a:off x="3011414" y="2671707"/>
            <a:ext cx="616076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korxona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resurslarni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qo'shimcha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jalb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hisobiga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ko'paytirish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chiqarish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maqsadlariga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erishishni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tezlashtirish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/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73CB6FA9-A3B3-4898-BE71-E7FDBBF3AB5E}"/>
              </a:ext>
            </a:extLst>
          </p:cNvPr>
          <p:cNvSpPr/>
          <p:nvPr/>
        </p:nvSpPr>
        <p:spPr>
          <a:xfrm>
            <a:off x="3011415" y="1433324"/>
            <a:ext cx="619143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iqtisodiyotni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kengaytirish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byudjet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kamomatini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ko’plash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ijtimoyiy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iqtisodiy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muammolarni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A6C2AD4-FB5D-4F1D-BA6D-12173AD8959F}"/>
              </a:ext>
            </a:extLst>
          </p:cNvPr>
          <p:cNvSpPr/>
          <p:nvPr/>
        </p:nvSpPr>
        <p:spPr>
          <a:xfrm>
            <a:off x="3011414" y="3883777"/>
            <a:ext cx="616568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o'z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biznesini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kengaytirish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iste'mol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maqsadlariga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erishishni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yaqinlashtirish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yo'naltirish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qarz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kelajakda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egalik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qilaoladigan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qiimatliklarga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bo’lish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971BACE-5DA6-4B27-9DE5-591FBD8D99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48" y="5933286"/>
            <a:ext cx="902286" cy="896190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9429BD90-A4BC-42D1-9409-4A6C01539539}"/>
              </a:ext>
            </a:extLst>
          </p:cNvPr>
          <p:cNvSpPr/>
          <p:nvPr/>
        </p:nvSpPr>
        <p:spPr>
          <a:xfrm>
            <a:off x="970992" y="1426768"/>
            <a:ext cx="1752600" cy="914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korxonalari</a:t>
            </a:r>
            <a:endParaRPr lang="ru-RU" sz="20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587B564B-DC4D-41A1-82B2-FEEFB5A552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706" y="5933286"/>
            <a:ext cx="902286" cy="89619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02C921E-4BB4-4275-837C-BFF76E196D9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89777" y="5799"/>
            <a:ext cx="317019" cy="6846401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6141C24-D2B2-40A2-9D2E-76163928144E}"/>
              </a:ext>
            </a:extLst>
          </p:cNvPr>
          <p:cNvSpPr/>
          <p:nvPr/>
        </p:nvSpPr>
        <p:spPr>
          <a:xfrm>
            <a:off x="9211023" y="5210966"/>
            <a:ext cx="281498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Source: https://www.flaticon.com/ru/free-icon/time-is-money_330716</a:t>
            </a:r>
            <a:endParaRPr lang="ru-RU" sz="1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5213A56F-1FF2-4E4B-839C-96FFAC396344}"/>
              </a:ext>
            </a:extLst>
          </p:cNvPr>
          <p:cNvSpPr/>
          <p:nvPr/>
        </p:nvSpPr>
        <p:spPr>
          <a:xfrm>
            <a:off x="9372601" y="2341168"/>
            <a:ext cx="2438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Source: https://moneymakerfactory.ru/Pics/nodecrp/294_5img_n.jpeg</a:t>
            </a:r>
            <a:endParaRPr lang="ru-RU" sz="1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ED73F3C-884F-4121-9EDB-AE9637FEFD8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18669" y="226630"/>
            <a:ext cx="2209800" cy="191458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32130B0-F2A0-4661-BA3E-22FB45F384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1497" y="1165315"/>
            <a:ext cx="3170903" cy="3084922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B327D2DC-DCC2-4A1E-B559-8D4FE8A094B9}"/>
              </a:ext>
            </a:extLst>
          </p:cNvPr>
          <p:cNvSpPr/>
          <p:nvPr/>
        </p:nvSpPr>
        <p:spPr>
          <a:xfrm>
            <a:off x="334157" y="522154"/>
            <a:ext cx="96305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spc="204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</a:t>
            </a:r>
            <a:r>
              <a:rPr lang="en-US" sz="2400" b="1" spc="295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145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Kreditning</a:t>
            </a:r>
            <a:r>
              <a:rPr lang="en-US" sz="2400" b="1" spc="29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12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funksiyalari</a:t>
            </a:r>
            <a:r>
              <a:rPr lang="en-US" sz="2400" b="1" spc="27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13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spc="29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135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400" b="1" spc="295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13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tamoyillari</a:t>
            </a:r>
            <a:r>
              <a:rPr lang="en-US" sz="2400" b="1" spc="13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13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ru-RU" sz="2000" b="1" spc="13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2000" b="1" spc="13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]</a:t>
            </a:r>
            <a:endParaRPr lang="ru-RU" sz="2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C8D5DE3-35A1-416E-B987-0C3E6B54EF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74981" y="0"/>
            <a:ext cx="317019" cy="6846401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AD356C19-A003-41D7-AB07-999F12787079}"/>
              </a:ext>
            </a:extLst>
          </p:cNvPr>
          <p:cNvSpPr/>
          <p:nvPr/>
        </p:nvSpPr>
        <p:spPr>
          <a:xfrm>
            <a:off x="1339309" y="1293989"/>
            <a:ext cx="7020232" cy="2435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Kreditning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funktsiyalari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kredit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mohiyatining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namoyon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bo'lishi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ijtimoiy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maqsadining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ifodasidir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0000"/>
              </a:lnSpc>
            </a:pP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funktsiyalari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qarz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oluvchi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qarz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o'rtasidagi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individual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munosabatlarga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emas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balki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butun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kredit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munosabatlariga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taalluqlidir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0000"/>
              </a:lnSpc>
            </a:pP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Kreditning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funksiyasi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kreditning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iqtisodiyotdagi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faoliyatining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muayyan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ravishda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namoyon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bo‘lishidir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928ADD3A-6F94-4899-85EB-9550FA8529E5}"/>
              </a:ext>
            </a:extLst>
          </p:cNvPr>
          <p:cNvSpPr/>
          <p:nvPr/>
        </p:nvSpPr>
        <p:spPr>
          <a:xfrm>
            <a:off x="1361768" y="3820090"/>
            <a:ext cx="702023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Kredit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nazariyasida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kredit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funktsiyalarining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mazmuni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bo'yicha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qarashlar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birligi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mavjud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emas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/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Biroq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kredit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mohiyatining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namoyon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bo`lishi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342900" indent="-342900" algn="just">
              <a:buFontTx/>
              <a:buChar char="-"/>
            </a:pP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taqsimlash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funktsiyasi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Tx/>
              <a:buChar char="-"/>
            </a:pP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muomalaning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vositalarini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funksiyasi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342900" indent="-342900" algn="just">
              <a:buFontTx/>
              <a:buChar char="-"/>
            </a:pP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rag'batlantiruvchi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funktsiya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lar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ekanligini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hamma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tan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oladi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0DE23A2D-6249-48F7-A91E-230C41684C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" y="5867400"/>
            <a:ext cx="902286" cy="824179"/>
          </a:xfrm>
          <a:prstGeom prst="rect">
            <a:avLst/>
          </a:prstGeom>
        </p:spPr>
      </p:pic>
      <p:sp>
        <p:nvSpPr>
          <p:cNvPr id="14" name="Нижний колонтитул 13">
            <a:extLst>
              <a:ext uri="{FF2B5EF4-FFF2-40B4-BE49-F238E27FC236}">
                <a16:creationId xmlns:a16="http://schemas.microsoft.com/office/drawing/2014/main" id="{FBAC0442-44BA-4A17-B2C6-59144814E0D1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3505200" y="6476135"/>
            <a:ext cx="8340284" cy="215444"/>
          </a:xfrm>
          <a:solidFill>
            <a:schemeClr val="bg2"/>
          </a:solidFill>
        </p:spPr>
        <p:txBody>
          <a:bodyPr/>
          <a:lstStyle/>
          <a:p>
            <a:pPr algn="r"/>
            <a:r>
              <a:rPr lang="en-US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ru-RU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]</a:t>
            </a:r>
            <a:r>
              <a:rPr lang="en-US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Белоглазова Г. Н. Деньги. Кредит. Банки: Учебник.– </a:t>
            </a:r>
            <a:r>
              <a:rPr lang="ru-RU" sz="14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М.:Высшее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образование, 2009. – </a:t>
            </a:r>
            <a:r>
              <a:rPr lang="en-US" sz="14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123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</a:t>
            </a: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0224B42-7CC4-4FB2-8366-F12FF46EAEB4}"/>
              </a:ext>
            </a:extLst>
          </p:cNvPr>
          <p:cNvSpPr/>
          <p:nvPr/>
        </p:nvSpPr>
        <p:spPr>
          <a:xfrm>
            <a:off x="9424052" y="4288588"/>
            <a:ext cx="173637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Source: volok-go.ru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03208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9719B72D-3772-4652-8EA6-AAABC1A395FF}"/>
              </a:ext>
            </a:extLst>
          </p:cNvPr>
          <p:cNvSpPr/>
          <p:nvPr/>
        </p:nvSpPr>
        <p:spPr>
          <a:xfrm>
            <a:off x="3420427" y="152400"/>
            <a:ext cx="47195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Kreditning</a:t>
            </a:r>
            <a:r>
              <a:rPr lang="en-US" sz="28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funksiyalari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[2]</a:t>
            </a:r>
            <a:r>
              <a:rPr lang="en-US" sz="28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0E1EB80-76D7-43DD-9CFD-3674945BCA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74981" y="0"/>
            <a:ext cx="317019" cy="6846401"/>
          </a:xfrm>
          <a:prstGeom prst="rect">
            <a:avLst/>
          </a:prstGeom>
        </p:spPr>
      </p:pic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BA1ED91D-3408-4652-A290-3E0A2CBF245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45105779"/>
              </p:ext>
            </p:extLst>
          </p:nvPr>
        </p:nvGraphicFramePr>
        <p:xfrm>
          <a:off x="1703699" y="737175"/>
          <a:ext cx="8624493" cy="35296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Стрелка: вниз 2">
            <a:extLst>
              <a:ext uri="{FF2B5EF4-FFF2-40B4-BE49-F238E27FC236}">
                <a16:creationId xmlns:a16="http://schemas.microsoft.com/office/drawing/2014/main" id="{50DD931C-C9AE-410E-B6A1-37004D93B6C4}"/>
              </a:ext>
            </a:extLst>
          </p:cNvPr>
          <p:cNvSpPr/>
          <p:nvPr/>
        </p:nvSpPr>
        <p:spPr>
          <a:xfrm>
            <a:off x="2839607" y="4305300"/>
            <a:ext cx="1066800" cy="228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: вниз 10">
            <a:extLst>
              <a:ext uri="{FF2B5EF4-FFF2-40B4-BE49-F238E27FC236}">
                <a16:creationId xmlns:a16="http://schemas.microsoft.com/office/drawing/2014/main" id="{578DFCC9-8404-40DC-9202-2170E5902108}"/>
              </a:ext>
            </a:extLst>
          </p:cNvPr>
          <p:cNvSpPr/>
          <p:nvPr/>
        </p:nvSpPr>
        <p:spPr>
          <a:xfrm>
            <a:off x="5629257" y="4286052"/>
            <a:ext cx="1066800" cy="228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: вниз 11">
            <a:extLst>
              <a:ext uri="{FF2B5EF4-FFF2-40B4-BE49-F238E27FC236}">
                <a16:creationId xmlns:a16="http://schemas.microsoft.com/office/drawing/2014/main" id="{37C9977B-85B7-48A0-B3F9-8494C1EF4F3F}"/>
              </a:ext>
            </a:extLst>
          </p:cNvPr>
          <p:cNvSpPr/>
          <p:nvPr/>
        </p:nvSpPr>
        <p:spPr>
          <a:xfrm>
            <a:off x="8418907" y="4287698"/>
            <a:ext cx="1066800" cy="228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29EED294-D961-4CF1-B353-0A64E45F53C8}"/>
              </a:ext>
            </a:extLst>
          </p:cNvPr>
          <p:cNvSpPr/>
          <p:nvPr/>
        </p:nvSpPr>
        <p:spPr>
          <a:xfrm>
            <a:off x="7968174" y="4514652"/>
            <a:ext cx="3276600" cy="173374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57263">
              <a:lnSpc>
                <a:spcPct val="110000"/>
              </a:lnSpc>
            </a:pP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O'z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mablag'lari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mavjud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bo'lmagan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holda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chiqarishni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rivojlantirish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imkoniyatida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namoyon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bo'ladi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D3C7E91B-288C-4632-AD91-19C7104CD875}"/>
              </a:ext>
            </a:extLst>
          </p:cNvPr>
          <p:cNvSpPr/>
          <p:nvPr/>
        </p:nvSpPr>
        <p:spPr>
          <a:xfrm>
            <a:off x="4630996" y="4514652"/>
            <a:ext cx="3276600" cy="173374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munosabatlari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bo‘sh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pul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mablag‘larini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muhtojlar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foydasiga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taqsimlash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imkonini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D06E234A-9B71-4322-BEC3-BC61506D28DD}"/>
              </a:ext>
            </a:extLst>
          </p:cNvPr>
          <p:cNvSpPr/>
          <p:nvPr/>
        </p:nvSpPr>
        <p:spPr>
          <a:xfrm>
            <a:off x="1269846" y="4533900"/>
            <a:ext cx="3276600" cy="17145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Muomaladagi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fondlari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alohida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bank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tomonidan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emas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balki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butun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moliya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tizimi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tomonidan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yaratiladi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1AF3AC3-4A68-47AB-A583-6A2416BBEF0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8208" y="5882569"/>
            <a:ext cx="902286" cy="823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7825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381000" y="700502"/>
            <a:ext cx="9180578" cy="1000402"/>
          </a:xfrm>
          <a:prstGeom prst="rect">
            <a:avLst/>
          </a:prstGeom>
          <a:ln w="12192">
            <a:solidFill>
              <a:srgbClr val="5B9BD4"/>
            </a:solidFill>
          </a:ln>
        </p:spPr>
        <p:txBody>
          <a:bodyPr vert="horz" wrap="square" lIns="0" tIns="210185" rIns="0" bIns="0" rtlCol="0">
            <a:spAutoFit/>
          </a:bodyPr>
          <a:lstStyle/>
          <a:p>
            <a:pPr marL="7620" algn="ctr">
              <a:lnSpc>
                <a:spcPts val="3190"/>
              </a:lnSpc>
            </a:pPr>
            <a:r>
              <a:rPr sz="2400" b="1" spc="-20" dirty="0" err="1">
                <a:latin typeface="Arial"/>
                <a:cs typeface="Arial"/>
              </a:rPr>
              <a:t>Iqtisodiy</a:t>
            </a:r>
            <a:r>
              <a:rPr sz="2400" b="1" spc="-35" dirty="0">
                <a:latin typeface="Arial"/>
                <a:cs typeface="Arial"/>
              </a:rPr>
              <a:t> </a:t>
            </a:r>
            <a:r>
              <a:rPr sz="2400" b="1" spc="-30" dirty="0">
                <a:latin typeface="Arial"/>
                <a:cs typeface="Arial"/>
              </a:rPr>
              <a:t>kategoriya</a:t>
            </a:r>
            <a:r>
              <a:rPr sz="2400" b="1" spc="60" dirty="0">
                <a:latin typeface="Arial"/>
                <a:cs typeface="Arial"/>
              </a:rPr>
              <a:t> </a:t>
            </a:r>
            <a:r>
              <a:rPr sz="2400" b="1" spc="-20" dirty="0">
                <a:latin typeface="Arial"/>
                <a:cs typeface="Arial"/>
              </a:rPr>
              <a:t>sifatida</a:t>
            </a:r>
            <a:r>
              <a:rPr sz="2400" b="1" spc="-45" dirty="0">
                <a:latin typeface="Arial"/>
                <a:cs typeface="Arial"/>
              </a:rPr>
              <a:t> </a:t>
            </a:r>
            <a:r>
              <a:rPr sz="2400" b="1" spc="-20" dirty="0">
                <a:latin typeface="Arial"/>
                <a:cs typeface="Arial"/>
              </a:rPr>
              <a:t>kredit</a:t>
            </a:r>
            <a:r>
              <a:rPr sz="2400" b="1" spc="-35" dirty="0">
                <a:latin typeface="Arial"/>
                <a:cs typeface="Arial"/>
              </a:rPr>
              <a:t> quyidagi</a:t>
            </a:r>
            <a:r>
              <a:rPr sz="2400" b="1" spc="80" dirty="0">
                <a:latin typeface="Arial"/>
                <a:cs typeface="Arial"/>
              </a:rPr>
              <a:t> </a:t>
            </a:r>
            <a:r>
              <a:rPr sz="2400" b="1" spc="-30" dirty="0" err="1">
                <a:latin typeface="Arial"/>
                <a:cs typeface="Arial"/>
              </a:rPr>
              <a:t>tamoyillarga</a:t>
            </a:r>
            <a:r>
              <a:rPr sz="2400" b="1" spc="65" dirty="0">
                <a:latin typeface="Arial"/>
                <a:cs typeface="Arial"/>
              </a:rPr>
              <a:t> </a:t>
            </a:r>
            <a:r>
              <a:rPr sz="2400" b="1" spc="-20" dirty="0" err="1">
                <a:latin typeface="Arial"/>
                <a:cs typeface="Arial"/>
              </a:rPr>
              <a:t>ega</a:t>
            </a:r>
            <a:r>
              <a:rPr lang="ru-RU" sz="2400" b="1" spc="-20" dirty="0">
                <a:latin typeface="Arial"/>
                <a:cs typeface="Arial"/>
              </a:rPr>
              <a:t> </a:t>
            </a:r>
            <a:r>
              <a:rPr lang="en-US" sz="2400" b="1" spc="-20" dirty="0">
                <a:solidFill>
                  <a:srgbClr val="FF0000"/>
                </a:solidFill>
                <a:latin typeface="Arial"/>
                <a:cs typeface="Arial"/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[2]</a:t>
            </a:r>
            <a:endParaRPr lang="en-US" sz="2400" b="1" spc="-2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7620" algn="ctr">
              <a:lnSpc>
                <a:spcPts val="3190"/>
              </a:lnSpc>
            </a:pPr>
            <a:endParaRPr sz="2400" dirty="0">
              <a:latin typeface="Arial"/>
              <a:cs typeface="Arial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6040882" y="2435098"/>
            <a:ext cx="540385" cy="497840"/>
            <a:chOff x="6040882" y="2435098"/>
            <a:chExt cx="540385" cy="497840"/>
          </a:xfrm>
        </p:grpSpPr>
        <p:sp>
          <p:nvSpPr>
            <p:cNvPr id="5" name="object 5"/>
            <p:cNvSpPr/>
            <p:nvPr/>
          </p:nvSpPr>
          <p:spPr>
            <a:xfrm>
              <a:off x="6047232" y="2441448"/>
              <a:ext cx="527685" cy="485140"/>
            </a:xfrm>
            <a:custGeom>
              <a:avLst/>
              <a:gdLst/>
              <a:ahLst/>
              <a:cxnLst/>
              <a:rect l="l" t="t" r="r" b="b"/>
              <a:pathLst>
                <a:path w="527684" h="485139">
                  <a:moveTo>
                    <a:pt x="15112" y="121157"/>
                  </a:moveTo>
                  <a:lnTo>
                    <a:pt x="0" y="121157"/>
                  </a:lnTo>
                  <a:lnTo>
                    <a:pt x="0" y="363474"/>
                  </a:lnTo>
                  <a:lnTo>
                    <a:pt x="15112" y="363474"/>
                  </a:lnTo>
                  <a:lnTo>
                    <a:pt x="15112" y="121157"/>
                  </a:lnTo>
                  <a:close/>
                </a:path>
                <a:path w="527684" h="485139">
                  <a:moveTo>
                    <a:pt x="60578" y="121157"/>
                  </a:moveTo>
                  <a:lnTo>
                    <a:pt x="30225" y="121157"/>
                  </a:lnTo>
                  <a:lnTo>
                    <a:pt x="30225" y="363474"/>
                  </a:lnTo>
                  <a:lnTo>
                    <a:pt x="60578" y="363474"/>
                  </a:lnTo>
                  <a:lnTo>
                    <a:pt x="60578" y="121157"/>
                  </a:lnTo>
                  <a:close/>
                </a:path>
                <a:path w="527684" h="485139">
                  <a:moveTo>
                    <a:pt x="284988" y="0"/>
                  </a:moveTo>
                  <a:lnTo>
                    <a:pt x="284988" y="121157"/>
                  </a:lnTo>
                  <a:lnTo>
                    <a:pt x="75691" y="121157"/>
                  </a:lnTo>
                  <a:lnTo>
                    <a:pt x="75691" y="363474"/>
                  </a:lnTo>
                  <a:lnTo>
                    <a:pt x="284988" y="363474"/>
                  </a:lnTo>
                  <a:lnTo>
                    <a:pt x="284988" y="484631"/>
                  </a:lnTo>
                  <a:lnTo>
                    <a:pt x="527303" y="242315"/>
                  </a:lnTo>
                  <a:lnTo>
                    <a:pt x="284988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6047232" y="2441448"/>
              <a:ext cx="527685" cy="485140"/>
            </a:xfrm>
            <a:custGeom>
              <a:avLst/>
              <a:gdLst/>
              <a:ahLst/>
              <a:cxnLst/>
              <a:rect l="l" t="t" r="r" b="b"/>
              <a:pathLst>
                <a:path w="527684" h="485139">
                  <a:moveTo>
                    <a:pt x="0" y="121157"/>
                  </a:moveTo>
                  <a:lnTo>
                    <a:pt x="15112" y="121157"/>
                  </a:lnTo>
                  <a:lnTo>
                    <a:pt x="15112" y="363474"/>
                  </a:lnTo>
                  <a:lnTo>
                    <a:pt x="0" y="363474"/>
                  </a:lnTo>
                  <a:lnTo>
                    <a:pt x="0" y="121157"/>
                  </a:lnTo>
                  <a:close/>
                </a:path>
                <a:path w="527684" h="485139">
                  <a:moveTo>
                    <a:pt x="30225" y="121157"/>
                  </a:moveTo>
                  <a:lnTo>
                    <a:pt x="60578" y="121157"/>
                  </a:lnTo>
                  <a:lnTo>
                    <a:pt x="60578" y="363474"/>
                  </a:lnTo>
                  <a:lnTo>
                    <a:pt x="30225" y="363474"/>
                  </a:lnTo>
                  <a:lnTo>
                    <a:pt x="30225" y="121157"/>
                  </a:lnTo>
                  <a:close/>
                </a:path>
                <a:path w="527684" h="485139">
                  <a:moveTo>
                    <a:pt x="75691" y="121157"/>
                  </a:moveTo>
                  <a:lnTo>
                    <a:pt x="284988" y="121157"/>
                  </a:lnTo>
                  <a:lnTo>
                    <a:pt x="284988" y="0"/>
                  </a:lnTo>
                  <a:lnTo>
                    <a:pt x="527303" y="242315"/>
                  </a:lnTo>
                  <a:lnTo>
                    <a:pt x="284988" y="484631"/>
                  </a:lnTo>
                  <a:lnTo>
                    <a:pt x="284988" y="363474"/>
                  </a:lnTo>
                  <a:lnTo>
                    <a:pt x="75691" y="363474"/>
                  </a:lnTo>
                  <a:lnTo>
                    <a:pt x="75691" y="121157"/>
                  </a:lnTo>
                  <a:close/>
                </a:path>
              </a:pathLst>
            </a:custGeom>
            <a:ln w="12192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3357264" y="2545260"/>
            <a:ext cx="6173834" cy="30367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24554">
              <a:lnSpc>
                <a:spcPct val="100000"/>
              </a:lnSpc>
              <a:spcBef>
                <a:spcPts val="100"/>
              </a:spcBef>
            </a:pPr>
            <a:r>
              <a:rPr lang="en-US" sz="1800" spc="-3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sz="1800" spc="-3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lang="en-US" sz="1800" spc="-3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reditning</a:t>
            </a:r>
            <a:r>
              <a:rPr lang="en-US" sz="1800" spc="-3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spc="-3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kaytarilishi</a:t>
            </a:r>
            <a:endParaRPr sz="1800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1795"/>
              </a:spcBef>
            </a:pPr>
            <a:r>
              <a:rPr lang="en-US" spc="-30" dirty="0">
                <a:solidFill>
                  <a:schemeClr val="accent6">
                    <a:lumMod val="75000"/>
                  </a:schemeClr>
                </a:solidFill>
                <a:latin typeface="Times New Roman"/>
                <a:cs typeface="Times New Roman"/>
              </a:rPr>
              <a:t>    2.</a:t>
            </a:r>
            <a:r>
              <a:rPr lang="ru-RU" spc="-3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lang="en-US" spc="-3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reditning</a:t>
            </a:r>
            <a:r>
              <a:rPr lang="en-US" spc="-3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3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muddatliligi</a:t>
            </a:r>
            <a:endParaRPr sz="1800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296545">
              <a:lnSpc>
                <a:spcPct val="99500"/>
              </a:lnSpc>
            </a:pPr>
            <a:r>
              <a:rPr lang="ru-RU" sz="1800" spc="-30" dirty="0">
                <a:solidFill>
                  <a:schemeClr val="accent6">
                    <a:lumMod val="75000"/>
                  </a:schemeClr>
                </a:solidFill>
                <a:latin typeface="Times New Roman"/>
                <a:cs typeface="Times New Roman"/>
              </a:rPr>
              <a:t>                                                               </a:t>
            </a:r>
            <a:endParaRPr lang="en-US" sz="1800" spc="-30" dirty="0">
              <a:solidFill>
                <a:schemeClr val="accent6">
                  <a:lumMod val="75000"/>
                </a:schemeClr>
              </a:solidFill>
              <a:latin typeface="Times New Roman"/>
              <a:cs typeface="Times New Roman"/>
            </a:endParaRPr>
          </a:p>
          <a:p>
            <a:pPr marR="296545">
              <a:lnSpc>
                <a:spcPct val="99500"/>
              </a:lnSpc>
            </a:pPr>
            <a:r>
              <a:rPr lang="ru-RU" sz="1800" spc="-30" dirty="0">
                <a:solidFill>
                  <a:schemeClr val="accent6">
                    <a:lumMod val="75000"/>
                  </a:schemeClr>
                </a:solidFill>
                <a:latin typeface="Times New Roman"/>
                <a:cs typeface="Times New Roman"/>
              </a:rPr>
              <a:t> </a:t>
            </a:r>
            <a:r>
              <a:rPr lang="en-US" sz="1800" spc="-30" dirty="0">
                <a:solidFill>
                  <a:schemeClr val="accent6">
                    <a:lumMod val="75000"/>
                  </a:schemeClr>
                </a:solidFill>
                <a:latin typeface="Times New Roman"/>
                <a:cs typeface="Times New Roman"/>
              </a:rPr>
              <a:t>                                                              3.</a:t>
            </a:r>
            <a:r>
              <a:rPr sz="1800" spc="-3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lang="en-US" sz="1800" spc="-3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reditni </a:t>
            </a:r>
            <a:r>
              <a:rPr lang="en-US" sz="1800" spc="-3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ta’minlanganligi</a:t>
            </a:r>
            <a:endParaRPr sz="1800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57630">
              <a:lnSpc>
                <a:spcPct val="100000"/>
              </a:lnSpc>
              <a:spcBef>
                <a:spcPts val="1225"/>
              </a:spcBef>
            </a:pPr>
            <a:r>
              <a:rPr lang="en-US" sz="1800" spc="-3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</a:t>
            </a:r>
            <a:r>
              <a:rPr sz="1800" spc="-3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lang="en-US" sz="1800" spc="-3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o’lovlilik</a:t>
            </a:r>
            <a:endParaRPr sz="1800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450" dirty="0">
              <a:solidFill>
                <a:schemeClr val="accent6">
                  <a:lumMod val="75000"/>
                </a:schemeClr>
              </a:solidFill>
              <a:latin typeface="Times New Roman"/>
              <a:cs typeface="Times New Roman"/>
            </a:endParaRPr>
          </a:p>
          <a:p>
            <a:pPr marL="3424554">
              <a:lnSpc>
                <a:spcPct val="100000"/>
              </a:lnSpc>
            </a:pPr>
            <a:r>
              <a:rPr lang="en-US" spc="-3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</a:t>
            </a:r>
            <a:r>
              <a:rPr lang="ru-RU" spc="-3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lang="en-US" spc="-3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reditning</a:t>
            </a:r>
            <a:r>
              <a:rPr lang="en-US" spc="-3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3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maqsadliligi</a:t>
            </a:r>
            <a:endParaRPr sz="1800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100" dirty="0">
              <a:solidFill>
                <a:schemeClr val="accent6">
                  <a:lumMod val="75000"/>
                </a:schemeClr>
              </a:solidFill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lang="en-US" sz="1800" spc="-3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</a:t>
            </a:r>
            <a:r>
              <a:rPr lang="ru-RU" sz="1800" spc="-3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lang="en-US" sz="1800" spc="-3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reditning</a:t>
            </a:r>
            <a:r>
              <a:rPr lang="ru-RU" sz="1800" spc="-2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spc="-25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samaradorligi</a:t>
            </a:r>
            <a:endParaRPr sz="1800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5913120" y="2965704"/>
            <a:ext cx="539750" cy="497205"/>
            <a:chOff x="5913120" y="2965704"/>
            <a:chExt cx="539750" cy="497205"/>
          </a:xfrm>
        </p:grpSpPr>
        <p:sp>
          <p:nvSpPr>
            <p:cNvPr id="10" name="object 10"/>
            <p:cNvSpPr/>
            <p:nvPr/>
          </p:nvSpPr>
          <p:spPr>
            <a:xfrm>
              <a:off x="5919216" y="2971800"/>
              <a:ext cx="527685" cy="485140"/>
            </a:xfrm>
            <a:custGeom>
              <a:avLst/>
              <a:gdLst/>
              <a:ahLst/>
              <a:cxnLst/>
              <a:rect l="l" t="t" r="r" b="b"/>
              <a:pathLst>
                <a:path w="527685" h="485139">
                  <a:moveTo>
                    <a:pt x="527304" y="121158"/>
                  </a:moveTo>
                  <a:lnTo>
                    <a:pt x="512191" y="121158"/>
                  </a:lnTo>
                  <a:lnTo>
                    <a:pt x="512191" y="363474"/>
                  </a:lnTo>
                  <a:lnTo>
                    <a:pt x="527304" y="363474"/>
                  </a:lnTo>
                  <a:lnTo>
                    <a:pt x="527304" y="121158"/>
                  </a:lnTo>
                  <a:close/>
                </a:path>
                <a:path w="527685" h="485139">
                  <a:moveTo>
                    <a:pt x="497078" y="121158"/>
                  </a:moveTo>
                  <a:lnTo>
                    <a:pt x="466725" y="121158"/>
                  </a:lnTo>
                  <a:lnTo>
                    <a:pt x="466725" y="363474"/>
                  </a:lnTo>
                  <a:lnTo>
                    <a:pt x="497078" y="363474"/>
                  </a:lnTo>
                  <a:lnTo>
                    <a:pt x="497078" y="121158"/>
                  </a:lnTo>
                  <a:close/>
                </a:path>
                <a:path w="527685" h="485139">
                  <a:moveTo>
                    <a:pt x="242316" y="0"/>
                  </a:moveTo>
                  <a:lnTo>
                    <a:pt x="0" y="242315"/>
                  </a:lnTo>
                  <a:lnTo>
                    <a:pt x="242316" y="484632"/>
                  </a:lnTo>
                  <a:lnTo>
                    <a:pt x="242316" y="363474"/>
                  </a:lnTo>
                  <a:lnTo>
                    <a:pt x="451612" y="363474"/>
                  </a:lnTo>
                  <a:lnTo>
                    <a:pt x="451612" y="121158"/>
                  </a:lnTo>
                  <a:lnTo>
                    <a:pt x="242316" y="121158"/>
                  </a:lnTo>
                  <a:lnTo>
                    <a:pt x="242316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5919216" y="2971800"/>
              <a:ext cx="527685" cy="485140"/>
            </a:xfrm>
            <a:custGeom>
              <a:avLst/>
              <a:gdLst/>
              <a:ahLst/>
              <a:cxnLst/>
              <a:rect l="l" t="t" r="r" b="b"/>
              <a:pathLst>
                <a:path w="527685" h="485139">
                  <a:moveTo>
                    <a:pt x="527304" y="121158"/>
                  </a:moveTo>
                  <a:lnTo>
                    <a:pt x="512191" y="121158"/>
                  </a:lnTo>
                  <a:lnTo>
                    <a:pt x="512191" y="363474"/>
                  </a:lnTo>
                  <a:lnTo>
                    <a:pt x="527304" y="363474"/>
                  </a:lnTo>
                  <a:lnTo>
                    <a:pt x="527304" y="121158"/>
                  </a:lnTo>
                  <a:close/>
                </a:path>
                <a:path w="527685" h="485139">
                  <a:moveTo>
                    <a:pt x="497078" y="121158"/>
                  </a:moveTo>
                  <a:lnTo>
                    <a:pt x="466725" y="121158"/>
                  </a:lnTo>
                  <a:lnTo>
                    <a:pt x="466725" y="363474"/>
                  </a:lnTo>
                  <a:lnTo>
                    <a:pt x="497078" y="363474"/>
                  </a:lnTo>
                  <a:lnTo>
                    <a:pt x="497078" y="121158"/>
                  </a:lnTo>
                  <a:close/>
                </a:path>
                <a:path w="527685" h="485139">
                  <a:moveTo>
                    <a:pt x="451612" y="121158"/>
                  </a:moveTo>
                  <a:lnTo>
                    <a:pt x="242316" y="121158"/>
                  </a:lnTo>
                  <a:lnTo>
                    <a:pt x="242316" y="0"/>
                  </a:lnTo>
                  <a:lnTo>
                    <a:pt x="0" y="242315"/>
                  </a:lnTo>
                  <a:lnTo>
                    <a:pt x="242316" y="484632"/>
                  </a:lnTo>
                  <a:lnTo>
                    <a:pt x="242316" y="363474"/>
                  </a:lnTo>
                  <a:lnTo>
                    <a:pt x="451612" y="363474"/>
                  </a:lnTo>
                  <a:lnTo>
                    <a:pt x="451612" y="121158"/>
                  </a:lnTo>
                  <a:close/>
                </a:path>
              </a:pathLst>
            </a:custGeom>
            <a:ln w="12192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3" name="object 13"/>
          <p:cNvGrpSpPr/>
          <p:nvPr/>
        </p:nvGrpSpPr>
        <p:grpSpPr>
          <a:xfrm>
            <a:off x="6056798" y="3498771"/>
            <a:ext cx="536575" cy="497205"/>
            <a:chOff x="6028944" y="3605784"/>
            <a:chExt cx="536575" cy="497205"/>
          </a:xfrm>
        </p:grpSpPr>
        <p:sp>
          <p:nvSpPr>
            <p:cNvPr id="14" name="object 14"/>
            <p:cNvSpPr/>
            <p:nvPr/>
          </p:nvSpPr>
          <p:spPr>
            <a:xfrm>
              <a:off x="6035040" y="3611880"/>
              <a:ext cx="524510" cy="485140"/>
            </a:xfrm>
            <a:custGeom>
              <a:avLst/>
              <a:gdLst/>
              <a:ahLst/>
              <a:cxnLst/>
              <a:rect l="l" t="t" r="r" b="b"/>
              <a:pathLst>
                <a:path w="524509" h="485139">
                  <a:moveTo>
                    <a:pt x="15112" y="121158"/>
                  </a:moveTo>
                  <a:lnTo>
                    <a:pt x="0" y="121158"/>
                  </a:lnTo>
                  <a:lnTo>
                    <a:pt x="0" y="363474"/>
                  </a:lnTo>
                  <a:lnTo>
                    <a:pt x="15112" y="363474"/>
                  </a:lnTo>
                  <a:lnTo>
                    <a:pt x="15112" y="121158"/>
                  </a:lnTo>
                  <a:close/>
                </a:path>
                <a:path w="524509" h="485139">
                  <a:moveTo>
                    <a:pt x="60579" y="121158"/>
                  </a:moveTo>
                  <a:lnTo>
                    <a:pt x="30225" y="121158"/>
                  </a:lnTo>
                  <a:lnTo>
                    <a:pt x="30225" y="363474"/>
                  </a:lnTo>
                  <a:lnTo>
                    <a:pt x="60579" y="363474"/>
                  </a:lnTo>
                  <a:lnTo>
                    <a:pt x="60579" y="121158"/>
                  </a:lnTo>
                  <a:close/>
                </a:path>
                <a:path w="524509" h="485139">
                  <a:moveTo>
                    <a:pt x="281939" y="0"/>
                  </a:moveTo>
                  <a:lnTo>
                    <a:pt x="281939" y="121158"/>
                  </a:lnTo>
                  <a:lnTo>
                    <a:pt x="75692" y="121158"/>
                  </a:lnTo>
                  <a:lnTo>
                    <a:pt x="75692" y="363474"/>
                  </a:lnTo>
                  <a:lnTo>
                    <a:pt x="281939" y="363474"/>
                  </a:lnTo>
                  <a:lnTo>
                    <a:pt x="281939" y="484632"/>
                  </a:lnTo>
                  <a:lnTo>
                    <a:pt x="524256" y="242316"/>
                  </a:lnTo>
                  <a:lnTo>
                    <a:pt x="281939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6035040" y="3611880"/>
              <a:ext cx="524510" cy="485140"/>
            </a:xfrm>
            <a:custGeom>
              <a:avLst/>
              <a:gdLst/>
              <a:ahLst/>
              <a:cxnLst/>
              <a:rect l="l" t="t" r="r" b="b"/>
              <a:pathLst>
                <a:path w="524509" h="485139">
                  <a:moveTo>
                    <a:pt x="0" y="121158"/>
                  </a:moveTo>
                  <a:lnTo>
                    <a:pt x="15112" y="121158"/>
                  </a:lnTo>
                  <a:lnTo>
                    <a:pt x="15112" y="363474"/>
                  </a:lnTo>
                  <a:lnTo>
                    <a:pt x="0" y="363474"/>
                  </a:lnTo>
                  <a:lnTo>
                    <a:pt x="0" y="121158"/>
                  </a:lnTo>
                  <a:close/>
                </a:path>
                <a:path w="524509" h="485139">
                  <a:moveTo>
                    <a:pt x="30225" y="121158"/>
                  </a:moveTo>
                  <a:lnTo>
                    <a:pt x="60579" y="121158"/>
                  </a:lnTo>
                  <a:lnTo>
                    <a:pt x="60579" y="363474"/>
                  </a:lnTo>
                  <a:lnTo>
                    <a:pt x="30225" y="363474"/>
                  </a:lnTo>
                  <a:lnTo>
                    <a:pt x="30225" y="121158"/>
                  </a:lnTo>
                  <a:close/>
                </a:path>
                <a:path w="524509" h="485139">
                  <a:moveTo>
                    <a:pt x="75692" y="121158"/>
                  </a:moveTo>
                  <a:lnTo>
                    <a:pt x="281939" y="121158"/>
                  </a:lnTo>
                  <a:lnTo>
                    <a:pt x="281939" y="0"/>
                  </a:lnTo>
                  <a:lnTo>
                    <a:pt x="524256" y="242316"/>
                  </a:lnTo>
                  <a:lnTo>
                    <a:pt x="281939" y="484632"/>
                  </a:lnTo>
                  <a:lnTo>
                    <a:pt x="281939" y="363474"/>
                  </a:lnTo>
                  <a:lnTo>
                    <a:pt x="75692" y="363474"/>
                  </a:lnTo>
                  <a:lnTo>
                    <a:pt x="75692" y="121158"/>
                  </a:lnTo>
                  <a:close/>
                </a:path>
              </a:pathLst>
            </a:custGeom>
            <a:ln w="12192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7" name="object 17"/>
          <p:cNvGrpSpPr/>
          <p:nvPr/>
        </p:nvGrpSpPr>
        <p:grpSpPr>
          <a:xfrm>
            <a:off x="5978522" y="3967380"/>
            <a:ext cx="536575" cy="497205"/>
            <a:chOff x="5995415" y="4315967"/>
            <a:chExt cx="536575" cy="497205"/>
          </a:xfrm>
        </p:grpSpPr>
        <p:sp>
          <p:nvSpPr>
            <p:cNvPr id="18" name="object 18"/>
            <p:cNvSpPr/>
            <p:nvPr/>
          </p:nvSpPr>
          <p:spPr>
            <a:xfrm>
              <a:off x="6001511" y="4322063"/>
              <a:ext cx="524510" cy="485140"/>
            </a:xfrm>
            <a:custGeom>
              <a:avLst/>
              <a:gdLst/>
              <a:ahLst/>
              <a:cxnLst/>
              <a:rect l="l" t="t" r="r" b="b"/>
              <a:pathLst>
                <a:path w="524509" h="485139">
                  <a:moveTo>
                    <a:pt x="524256" y="121158"/>
                  </a:moveTo>
                  <a:lnTo>
                    <a:pt x="509142" y="121158"/>
                  </a:lnTo>
                  <a:lnTo>
                    <a:pt x="509142" y="363474"/>
                  </a:lnTo>
                  <a:lnTo>
                    <a:pt x="524256" y="363474"/>
                  </a:lnTo>
                  <a:lnTo>
                    <a:pt x="524256" y="121158"/>
                  </a:lnTo>
                  <a:close/>
                </a:path>
                <a:path w="524509" h="485139">
                  <a:moveTo>
                    <a:pt x="493902" y="121158"/>
                  </a:moveTo>
                  <a:lnTo>
                    <a:pt x="463676" y="121158"/>
                  </a:lnTo>
                  <a:lnTo>
                    <a:pt x="463676" y="363474"/>
                  </a:lnTo>
                  <a:lnTo>
                    <a:pt x="493902" y="363474"/>
                  </a:lnTo>
                  <a:lnTo>
                    <a:pt x="493902" y="121158"/>
                  </a:lnTo>
                  <a:close/>
                </a:path>
                <a:path w="524509" h="485139">
                  <a:moveTo>
                    <a:pt x="242315" y="0"/>
                  </a:moveTo>
                  <a:lnTo>
                    <a:pt x="0" y="242316"/>
                  </a:lnTo>
                  <a:lnTo>
                    <a:pt x="242315" y="484631"/>
                  </a:lnTo>
                  <a:lnTo>
                    <a:pt x="242315" y="363474"/>
                  </a:lnTo>
                  <a:lnTo>
                    <a:pt x="448563" y="363474"/>
                  </a:lnTo>
                  <a:lnTo>
                    <a:pt x="448563" y="121158"/>
                  </a:lnTo>
                  <a:lnTo>
                    <a:pt x="242315" y="121158"/>
                  </a:lnTo>
                  <a:lnTo>
                    <a:pt x="242315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6001511" y="4322063"/>
              <a:ext cx="524510" cy="485140"/>
            </a:xfrm>
            <a:custGeom>
              <a:avLst/>
              <a:gdLst/>
              <a:ahLst/>
              <a:cxnLst/>
              <a:rect l="l" t="t" r="r" b="b"/>
              <a:pathLst>
                <a:path w="524509" h="485139">
                  <a:moveTo>
                    <a:pt x="524256" y="121158"/>
                  </a:moveTo>
                  <a:lnTo>
                    <a:pt x="509142" y="121158"/>
                  </a:lnTo>
                  <a:lnTo>
                    <a:pt x="509142" y="363474"/>
                  </a:lnTo>
                  <a:lnTo>
                    <a:pt x="524256" y="363474"/>
                  </a:lnTo>
                  <a:lnTo>
                    <a:pt x="524256" y="121158"/>
                  </a:lnTo>
                  <a:close/>
                </a:path>
                <a:path w="524509" h="485139">
                  <a:moveTo>
                    <a:pt x="493902" y="121158"/>
                  </a:moveTo>
                  <a:lnTo>
                    <a:pt x="463676" y="121158"/>
                  </a:lnTo>
                  <a:lnTo>
                    <a:pt x="463676" y="363474"/>
                  </a:lnTo>
                  <a:lnTo>
                    <a:pt x="493902" y="363474"/>
                  </a:lnTo>
                  <a:lnTo>
                    <a:pt x="493902" y="121158"/>
                  </a:lnTo>
                  <a:close/>
                </a:path>
                <a:path w="524509" h="485139">
                  <a:moveTo>
                    <a:pt x="448563" y="121158"/>
                  </a:moveTo>
                  <a:lnTo>
                    <a:pt x="242315" y="121158"/>
                  </a:lnTo>
                  <a:lnTo>
                    <a:pt x="242315" y="0"/>
                  </a:lnTo>
                  <a:lnTo>
                    <a:pt x="0" y="242316"/>
                  </a:lnTo>
                  <a:lnTo>
                    <a:pt x="242315" y="484631"/>
                  </a:lnTo>
                  <a:lnTo>
                    <a:pt x="242315" y="363474"/>
                  </a:lnTo>
                  <a:lnTo>
                    <a:pt x="448563" y="363474"/>
                  </a:lnTo>
                  <a:lnTo>
                    <a:pt x="448563" y="121158"/>
                  </a:lnTo>
                  <a:close/>
                </a:path>
              </a:pathLst>
            </a:custGeom>
            <a:ln w="12192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1" name="object 21"/>
          <p:cNvGrpSpPr/>
          <p:nvPr/>
        </p:nvGrpSpPr>
        <p:grpSpPr>
          <a:xfrm>
            <a:off x="6042786" y="4568286"/>
            <a:ext cx="536575" cy="497205"/>
            <a:chOff x="6031991" y="4962144"/>
            <a:chExt cx="536575" cy="497205"/>
          </a:xfrm>
        </p:grpSpPr>
        <p:sp>
          <p:nvSpPr>
            <p:cNvPr id="22" name="object 22"/>
            <p:cNvSpPr/>
            <p:nvPr/>
          </p:nvSpPr>
          <p:spPr>
            <a:xfrm>
              <a:off x="6038087" y="4968240"/>
              <a:ext cx="524510" cy="485140"/>
            </a:xfrm>
            <a:custGeom>
              <a:avLst/>
              <a:gdLst/>
              <a:ahLst/>
              <a:cxnLst/>
              <a:rect l="l" t="t" r="r" b="b"/>
              <a:pathLst>
                <a:path w="524509" h="485139">
                  <a:moveTo>
                    <a:pt x="15112" y="121158"/>
                  </a:moveTo>
                  <a:lnTo>
                    <a:pt x="0" y="121158"/>
                  </a:lnTo>
                  <a:lnTo>
                    <a:pt x="0" y="363474"/>
                  </a:lnTo>
                  <a:lnTo>
                    <a:pt x="15112" y="363474"/>
                  </a:lnTo>
                  <a:lnTo>
                    <a:pt x="15112" y="121158"/>
                  </a:lnTo>
                  <a:close/>
                </a:path>
                <a:path w="524509" h="485139">
                  <a:moveTo>
                    <a:pt x="60578" y="121158"/>
                  </a:moveTo>
                  <a:lnTo>
                    <a:pt x="30225" y="121158"/>
                  </a:lnTo>
                  <a:lnTo>
                    <a:pt x="30225" y="363474"/>
                  </a:lnTo>
                  <a:lnTo>
                    <a:pt x="60578" y="363474"/>
                  </a:lnTo>
                  <a:lnTo>
                    <a:pt x="60578" y="121158"/>
                  </a:lnTo>
                  <a:close/>
                </a:path>
                <a:path w="524509" h="485139">
                  <a:moveTo>
                    <a:pt x="281939" y="0"/>
                  </a:moveTo>
                  <a:lnTo>
                    <a:pt x="281939" y="121158"/>
                  </a:lnTo>
                  <a:lnTo>
                    <a:pt x="75691" y="121158"/>
                  </a:lnTo>
                  <a:lnTo>
                    <a:pt x="75691" y="363474"/>
                  </a:lnTo>
                  <a:lnTo>
                    <a:pt x="281939" y="363474"/>
                  </a:lnTo>
                  <a:lnTo>
                    <a:pt x="281939" y="484632"/>
                  </a:lnTo>
                  <a:lnTo>
                    <a:pt x="524256" y="242316"/>
                  </a:lnTo>
                  <a:lnTo>
                    <a:pt x="281939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6038087" y="4968240"/>
              <a:ext cx="524510" cy="485140"/>
            </a:xfrm>
            <a:custGeom>
              <a:avLst/>
              <a:gdLst/>
              <a:ahLst/>
              <a:cxnLst/>
              <a:rect l="l" t="t" r="r" b="b"/>
              <a:pathLst>
                <a:path w="524509" h="485139">
                  <a:moveTo>
                    <a:pt x="0" y="121158"/>
                  </a:moveTo>
                  <a:lnTo>
                    <a:pt x="15112" y="121158"/>
                  </a:lnTo>
                  <a:lnTo>
                    <a:pt x="15112" y="363474"/>
                  </a:lnTo>
                  <a:lnTo>
                    <a:pt x="0" y="363474"/>
                  </a:lnTo>
                  <a:lnTo>
                    <a:pt x="0" y="121158"/>
                  </a:lnTo>
                  <a:close/>
                </a:path>
                <a:path w="524509" h="485139">
                  <a:moveTo>
                    <a:pt x="30225" y="121158"/>
                  </a:moveTo>
                  <a:lnTo>
                    <a:pt x="60578" y="121158"/>
                  </a:lnTo>
                  <a:lnTo>
                    <a:pt x="60578" y="363474"/>
                  </a:lnTo>
                  <a:lnTo>
                    <a:pt x="30225" y="363474"/>
                  </a:lnTo>
                  <a:lnTo>
                    <a:pt x="30225" y="121158"/>
                  </a:lnTo>
                  <a:close/>
                </a:path>
                <a:path w="524509" h="485139">
                  <a:moveTo>
                    <a:pt x="75691" y="121158"/>
                  </a:moveTo>
                  <a:lnTo>
                    <a:pt x="281939" y="121158"/>
                  </a:lnTo>
                  <a:lnTo>
                    <a:pt x="281939" y="0"/>
                  </a:lnTo>
                  <a:lnTo>
                    <a:pt x="524256" y="242316"/>
                  </a:lnTo>
                  <a:lnTo>
                    <a:pt x="281939" y="484632"/>
                  </a:lnTo>
                  <a:lnTo>
                    <a:pt x="281939" y="363474"/>
                  </a:lnTo>
                  <a:lnTo>
                    <a:pt x="75691" y="363474"/>
                  </a:lnTo>
                  <a:lnTo>
                    <a:pt x="75691" y="121158"/>
                  </a:lnTo>
                  <a:close/>
                </a:path>
              </a:pathLst>
            </a:custGeom>
            <a:ln w="12192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5" name="object 25"/>
          <p:cNvGrpSpPr/>
          <p:nvPr/>
        </p:nvGrpSpPr>
        <p:grpSpPr>
          <a:xfrm>
            <a:off x="5989449" y="5090753"/>
            <a:ext cx="536575" cy="497205"/>
            <a:chOff x="6031991" y="5571744"/>
            <a:chExt cx="536575" cy="497205"/>
          </a:xfrm>
        </p:grpSpPr>
        <p:sp>
          <p:nvSpPr>
            <p:cNvPr id="26" name="object 26"/>
            <p:cNvSpPr/>
            <p:nvPr/>
          </p:nvSpPr>
          <p:spPr>
            <a:xfrm>
              <a:off x="6038087" y="5577840"/>
              <a:ext cx="524510" cy="485140"/>
            </a:xfrm>
            <a:custGeom>
              <a:avLst/>
              <a:gdLst/>
              <a:ahLst/>
              <a:cxnLst/>
              <a:rect l="l" t="t" r="r" b="b"/>
              <a:pathLst>
                <a:path w="524509" h="485139">
                  <a:moveTo>
                    <a:pt x="524256" y="121158"/>
                  </a:moveTo>
                  <a:lnTo>
                    <a:pt x="509142" y="121158"/>
                  </a:lnTo>
                  <a:lnTo>
                    <a:pt x="509142" y="363474"/>
                  </a:lnTo>
                  <a:lnTo>
                    <a:pt x="524256" y="363474"/>
                  </a:lnTo>
                  <a:lnTo>
                    <a:pt x="524256" y="121158"/>
                  </a:lnTo>
                  <a:close/>
                </a:path>
                <a:path w="524509" h="485139">
                  <a:moveTo>
                    <a:pt x="493903" y="121158"/>
                  </a:moveTo>
                  <a:lnTo>
                    <a:pt x="463676" y="121158"/>
                  </a:lnTo>
                  <a:lnTo>
                    <a:pt x="463676" y="363474"/>
                  </a:lnTo>
                  <a:lnTo>
                    <a:pt x="493903" y="363474"/>
                  </a:lnTo>
                  <a:lnTo>
                    <a:pt x="493903" y="121158"/>
                  </a:lnTo>
                  <a:close/>
                </a:path>
                <a:path w="524509" h="485139">
                  <a:moveTo>
                    <a:pt x="242315" y="0"/>
                  </a:moveTo>
                  <a:lnTo>
                    <a:pt x="0" y="242316"/>
                  </a:lnTo>
                  <a:lnTo>
                    <a:pt x="242315" y="484632"/>
                  </a:lnTo>
                  <a:lnTo>
                    <a:pt x="242315" y="363474"/>
                  </a:lnTo>
                  <a:lnTo>
                    <a:pt x="448563" y="363474"/>
                  </a:lnTo>
                  <a:lnTo>
                    <a:pt x="448563" y="121158"/>
                  </a:lnTo>
                  <a:lnTo>
                    <a:pt x="242315" y="121158"/>
                  </a:lnTo>
                  <a:lnTo>
                    <a:pt x="242315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6038087" y="5577840"/>
              <a:ext cx="524510" cy="485140"/>
            </a:xfrm>
            <a:custGeom>
              <a:avLst/>
              <a:gdLst/>
              <a:ahLst/>
              <a:cxnLst/>
              <a:rect l="l" t="t" r="r" b="b"/>
              <a:pathLst>
                <a:path w="524509" h="485139">
                  <a:moveTo>
                    <a:pt x="524256" y="121158"/>
                  </a:moveTo>
                  <a:lnTo>
                    <a:pt x="509142" y="121158"/>
                  </a:lnTo>
                  <a:lnTo>
                    <a:pt x="509142" y="363474"/>
                  </a:lnTo>
                  <a:lnTo>
                    <a:pt x="524256" y="363474"/>
                  </a:lnTo>
                  <a:lnTo>
                    <a:pt x="524256" y="121158"/>
                  </a:lnTo>
                  <a:close/>
                </a:path>
                <a:path w="524509" h="485139">
                  <a:moveTo>
                    <a:pt x="493903" y="121158"/>
                  </a:moveTo>
                  <a:lnTo>
                    <a:pt x="463676" y="121158"/>
                  </a:lnTo>
                  <a:lnTo>
                    <a:pt x="463676" y="363474"/>
                  </a:lnTo>
                  <a:lnTo>
                    <a:pt x="493903" y="363474"/>
                  </a:lnTo>
                  <a:lnTo>
                    <a:pt x="493903" y="121158"/>
                  </a:lnTo>
                  <a:close/>
                </a:path>
                <a:path w="524509" h="485139">
                  <a:moveTo>
                    <a:pt x="448563" y="121158"/>
                  </a:moveTo>
                  <a:lnTo>
                    <a:pt x="242315" y="121158"/>
                  </a:lnTo>
                  <a:lnTo>
                    <a:pt x="242315" y="0"/>
                  </a:lnTo>
                  <a:lnTo>
                    <a:pt x="0" y="242316"/>
                  </a:lnTo>
                  <a:lnTo>
                    <a:pt x="242315" y="484632"/>
                  </a:lnTo>
                  <a:lnTo>
                    <a:pt x="242315" y="363474"/>
                  </a:lnTo>
                  <a:lnTo>
                    <a:pt x="448563" y="363474"/>
                  </a:lnTo>
                  <a:lnTo>
                    <a:pt x="448563" y="121158"/>
                  </a:lnTo>
                  <a:close/>
                </a:path>
              </a:pathLst>
            </a:custGeom>
            <a:ln w="12192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8D67A8F7-BC1B-494D-B571-3DA92EC6DC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90264" y="-17800"/>
            <a:ext cx="317019" cy="6846401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CE78C97F-A4C9-4F23-90DF-78EE06ADBF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937" y="5963369"/>
            <a:ext cx="902286" cy="823031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F899AFF-BB17-4CB3-B76B-44E3769A43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6197" y="1700904"/>
            <a:ext cx="2499577" cy="312751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B21040-9242-47DF-BE79-0F9FEC195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69" y="60519"/>
            <a:ext cx="3293052" cy="923330"/>
          </a:xfrm>
        </p:spPr>
        <p:txBody>
          <a:bodyPr/>
          <a:lstStyle/>
          <a:p>
            <a:pPr algn="ctr"/>
            <a:r>
              <a:rPr lang="en-US" sz="2800" dirty="0" err="1">
                <a:solidFill>
                  <a:schemeClr val="accent4">
                    <a:lumMod val="75000"/>
                  </a:schemeClr>
                </a:solidFill>
              </a:rPr>
              <a:t>Kredit</a:t>
            </a:r>
            <a:r>
              <a:rPr lang="ru-RU" sz="28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sz="2800" spc="-30" dirty="0" err="1">
                <a:solidFill>
                  <a:schemeClr val="accent4">
                    <a:lumMod val="75000"/>
                  </a:schemeClr>
                </a:solidFill>
              </a:rPr>
              <a:t>tamoyillari</a:t>
            </a:r>
            <a:r>
              <a:rPr lang="en-US" sz="28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br>
              <a:rPr lang="en-US" dirty="0"/>
            </a:br>
            <a:endParaRPr lang="ru-RU" dirty="0"/>
          </a:p>
        </p:txBody>
      </p:sp>
      <p:sp>
        <p:nvSpPr>
          <p:cNvPr id="4" name="Текст 2">
            <a:extLst>
              <a:ext uri="{FF2B5EF4-FFF2-40B4-BE49-F238E27FC236}">
                <a16:creationId xmlns:a16="http://schemas.microsoft.com/office/drawing/2014/main" id="{3A78E328-68A4-43C9-9CFC-247066664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4924" y="862951"/>
            <a:ext cx="1944897" cy="503418"/>
          </a:xfrm>
        </p:spPr>
        <p:txBody>
          <a:bodyPr/>
          <a:lstStyle/>
          <a:p>
            <a:r>
              <a:rPr lang="en-US" sz="2400" spc="-3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Gaytarilishi</a:t>
            </a: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трелка: шеврон 4">
            <a:extLst>
              <a:ext uri="{FF2B5EF4-FFF2-40B4-BE49-F238E27FC236}">
                <a16:creationId xmlns:a16="http://schemas.microsoft.com/office/drawing/2014/main" id="{728FC1F4-D417-4D45-9738-692B7681B141}"/>
              </a:ext>
            </a:extLst>
          </p:cNvPr>
          <p:cNvSpPr/>
          <p:nvPr/>
        </p:nvSpPr>
        <p:spPr>
          <a:xfrm>
            <a:off x="2493390" y="627708"/>
            <a:ext cx="381000" cy="914400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128D51E-0A4E-4206-BBF4-2EE563448AA0}"/>
              </a:ext>
            </a:extLst>
          </p:cNvPr>
          <p:cNvSpPr/>
          <p:nvPr/>
        </p:nvSpPr>
        <p:spPr>
          <a:xfrm>
            <a:off x="3000209" y="448294"/>
            <a:ext cx="682959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bank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mablag'larni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faqat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shunday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shartlarda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ssuda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qilingan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qiymatning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ozod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qilinishini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bankka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qaytishini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ta'minlaydigan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maqsadlarda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berishi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mumkinligi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tushuniladi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5CBF4B5A-B6BE-4B66-8C79-C007E25EF587}"/>
              </a:ext>
            </a:extLst>
          </p:cNvPr>
          <p:cNvSpPr/>
          <p:nvPr/>
        </p:nvSpPr>
        <p:spPr>
          <a:xfrm>
            <a:off x="169585" y="1945448"/>
            <a:ext cx="18902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Muddatliligi</a:t>
            </a:r>
            <a:endParaRPr lang="ru-RU" sz="24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Стрелка: шеврон 7">
            <a:extLst>
              <a:ext uri="{FF2B5EF4-FFF2-40B4-BE49-F238E27FC236}">
                <a16:creationId xmlns:a16="http://schemas.microsoft.com/office/drawing/2014/main" id="{7F9F651E-8753-4E27-A33D-53A1CF71DCE1}"/>
              </a:ext>
            </a:extLst>
          </p:cNvPr>
          <p:cNvSpPr/>
          <p:nvPr/>
        </p:nvSpPr>
        <p:spPr>
          <a:xfrm>
            <a:off x="2493390" y="2801296"/>
            <a:ext cx="381000" cy="914400"/>
          </a:xfrm>
          <a:prstGeom prst="chevron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B72ADE9-FD23-4862-9DCA-B6A895AC75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7032" y="0"/>
            <a:ext cx="317019" cy="6846401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E42828E9-C34A-42DF-AA19-E6C28E9827AF}"/>
              </a:ext>
            </a:extLst>
          </p:cNvPr>
          <p:cNvSpPr/>
          <p:nvPr/>
        </p:nvSpPr>
        <p:spPr>
          <a:xfrm>
            <a:off x="3038977" y="1705550"/>
            <a:ext cx="853439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qat'iy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belgilangan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muddat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ichida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qaytariladi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ya'ni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vaqt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omili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unda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konkret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ifoda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topadi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Shuning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muddatliligi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kreditni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qaytarishning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vaqtini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ifoda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etadi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0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6BFA674C-40BB-4297-A237-B9039B215617}"/>
              </a:ext>
            </a:extLst>
          </p:cNvPr>
          <p:cNvSpPr/>
          <p:nvPr/>
        </p:nvSpPr>
        <p:spPr>
          <a:xfrm>
            <a:off x="138789" y="3989223"/>
            <a:ext cx="25855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Ta’minlanganligi</a:t>
            </a:r>
            <a:endParaRPr lang="ru-RU" sz="2400" b="1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Стрелка: шеврон 12">
            <a:extLst>
              <a:ext uri="{FF2B5EF4-FFF2-40B4-BE49-F238E27FC236}">
                <a16:creationId xmlns:a16="http://schemas.microsoft.com/office/drawing/2014/main" id="{C9BB37EB-4B81-467E-8E9C-2E2C076A692E}"/>
              </a:ext>
            </a:extLst>
          </p:cNvPr>
          <p:cNvSpPr/>
          <p:nvPr/>
        </p:nvSpPr>
        <p:spPr>
          <a:xfrm>
            <a:off x="2493390" y="1806813"/>
            <a:ext cx="381000" cy="914400"/>
          </a:xfrm>
          <a:prstGeom prst="chevron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4" name="Стрелка: шеврон 13">
            <a:extLst>
              <a:ext uri="{FF2B5EF4-FFF2-40B4-BE49-F238E27FC236}">
                <a16:creationId xmlns:a16="http://schemas.microsoft.com/office/drawing/2014/main" id="{48D28B9C-6B84-4507-AB38-5E6504EF0661}"/>
              </a:ext>
            </a:extLst>
          </p:cNvPr>
          <p:cNvSpPr/>
          <p:nvPr/>
        </p:nvSpPr>
        <p:spPr>
          <a:xfrm>
            <a:off x="2519212" y="3795938"/>
            <a:ext cx="381000" cy="914400"/>
          </a:xfrm>
          <a:prstGeom prst="chevron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DE03E937-B6EA-4DEA-8ACD-1233FA92241F}"/>
              </a:ext>
            </a:extLst>
          </p:cNvPr>
          <p:cNvSpPr/>
          <p:nvPr/>
        </p:nvSpPr>
        <p:spPr>
          <a:xfrm>
            <a:off x="169585" y="2925179"/>
            <a:ext cx="16782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400" b="1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To’lovliligi</a:t>
            </a:r>
            <a:endParaRPr lang="ru-RU" sz="24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AF1A60B5-5839-415F-9ED8-1DF7E33E07F8}"/>
              </a:ext>
            </a:extLst>
          </p:cNvPr>
          <p:cNvSpPr/>
          <p:nvPr/>
        </p:nvSpPr>
        <p:spPr>
          <a:xfrm>
            <a:off x="3047999" y="3737756"/>
            <a:ext cx="863759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salbiy</a:t>
            </a:r>
            <a:r>
              <a:rPr lang="en-US" sz="20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holatlar</a:t>
            </a:r>
            <a:r>
              <a:rPr lang="en-US" sz="20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yuzaga</a:t>
            </a:r>
            <a:r>
              <a:rPr lang="en-US" sz="20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kelganda</a:t>
            </a:r>
            <a:r>
              <a:rPr lang="en-US" sz="20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qarz</a:t>
            </a:r>
            <a:r>
              <a:rPr lang="en-US" sz="20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oluvchining</a:t>
            </a:r>
            <a:r>
              <a:rPr lang="en-US" sz="20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moliyaviy</a:t>
            </a:r>
            <a:r>
              <a:rPr lang="en-US" sz="20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ahvoli</a:t>
            </a:r>
            <a:r>
              <a:rPr lang="en-US" sz="20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yomonlashganda</a:t>
            </a:r>
            <a:r>
              <a:rPr lang="en-US" sz="20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bank </a:t>
            </a:r>
            <a:r>
              <a:rPr lang="en-US" sz="2000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kreditni</a:t>
            </a:r>
            <a:r>
              <a:rPr lang="en-US" sz="20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qaytarishning</a:t>
            </a:r>
            <a:r>
              <a:rPr lang="en-US" sz="20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ikkilamchi</a:t>
            </a:r>
            <a:r>
              <a:rPr lang="en-US" sz="20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manbalariga</a:t>
            </a:r>
            <a:r>
              <a:rPr lang="en-US" sz="20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20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bo‘lishi</a:t>
            </a:r>
            <a:r>
              <a:rPr lang="en-US" sz="20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0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mulk</a:t>
            </a:r>
            <a:r>
              <a:rPr lang="en-US" sz="20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garovi</a:t>
            </a:r>
            <a:r>
              <a:rPr lang="en-US" sz="20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uchinchi</a:t>
            </a:r>
            <a:r>
              <a:rPr lang="en-US" sz="20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shaxslarning</a:t>
            </a:r>
            <a:r>
              <a:rPr lang="en-US" sz="20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kafolatlari</a:t>
            </a:r>
            <a:r>
              <a:rPr lang="en-US" sz="20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endParaRPr lang="ru-RU" sz="2000" b="1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AE2FCD11-9A76-4F1B-9B85-7171F3A68488}"/>
              </a:ext>
            </a:extLst>
          </p:cNvPr>
          <p:cNvSpPr/>
          <p:nvPr/>
        </p:nvSpPr>
        <p:spPr>
          <a:xfrm>
            <a:off x="3081659" y="5991838"/>
            <a:ext cx="854911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kreditdan</a:t>
            </a: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oqilona</a:t>
            </a: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foydalanishni</a:t>
            </a: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ifodalovchi</a:t>
            </a: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tamoyil</a:t>
            </a: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0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kreditning</a:t>
            </a: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20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samaradorligi</a:t>
            </a: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tamoyili</a:t>
            </a: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sz="20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muhim</a:t>
            </a: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ahamiyatga</a:t>
            </a: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egadir</a:t>
            </a: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Стрелка: шеврон 18">
            <a:extLst>
              <a:ext uri="{FF2B5EF4-FFF2-40B4-BE49-F238E27FC236}">
                <a16:creationId xmlns:a16="http://schemas.microsoft.com/office/drawing/2014/main" id="{C55F68F5-79E1-48D5-A34C-9F7376F9B9B1}"/>
              </a:ext>
            </a:extLst>
          </p:cNvPr>
          <p:cNvSpPr/>
          <p:nvPr/>
        </p:nvSpPr>
        <p:spPr>
          <a:xfrm>
            <a:off x="2541906" y="4869230"/>
            <a:ext cx="381000" cy="914400"/>
          </a:xfrm>
          <a:prstGeom prst="chevron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EFCE99AC-A28B-41B1-A75B-B8B3F911D791}"/>
              </a:ext>
            </a:extLst>
          </p:cNvPr>
          <p:cNvSpPr/>
          <p:nvPr/>
        </p:nvSpPr>
        <p:spPr>
          <a:xfrm>
            <a:off x="3047999" y="2703102"/>
            <a:ext cx="85344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bankning</a:t>
            </a: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vaqtincha</a:t>
            </a: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qiymat</a:t>
            </a: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berish</a:t>
            </a: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qarz</a:t>
            </a: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oluvchidan</a:t>
            </a: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ma'lum</a:t>
            </a: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haq</a:t>
            </a: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undirilishi</a:t>
            </a: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tushuniladi</a:t>
            </a: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Bu </a:t>
            </a:r>
            <a:r>
              <a:rPr lang="en-US" sz="2000" b="1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to’lov</a:t>
            </a: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asosan</a:t>
            </a: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% </a:t>
            </a:r>
            <a:r>
              <a:rPr lang="en-US" sz="2000" b="1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ko’rinishda</a:t>
            </a: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bo’ladi</a:t>
            </a: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Стрелка: шеврон 20">
            <a:extLst>
              <a:ext uri="{FF2B5EF4-FFF2-40B4-BE49-F238E27FC236}">
                <a16:creationId xmlns:a16="http://schemas.microsoft.com/office/drawing/2014/main" id="{87D7A492-C89D-4628-B042-C73C50536247}"/>
              </a:ext>
            </a:extLst>
          </p:cNvPr>
          <p:cNvSpPr/>
          <p:nvPr/>
        </p:nvSpPr>
        <p:spPr>
          <a:xfrm>
            <a:off x="2585226" y="5861465"/>
            <a:ext cx="381000" cy="914400"/>
          </a:xfrm>
          <a:prstGeom prst="chevron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2CE4E63F-F82C-4F30-84E2-A54EF0743D31}"/>
              </a:ext>
            </a:extLst>
          </p:cNvPr>
          <p:cNvSpPr/>
          <p:nvPr/>
        </p:nvSpPr>
        <p:spPr>
          <a:xfrm>
            <a:off x="901131" y="6118610"/>
            <a:ext cx="189346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Arial MT"/>
              </a:rPr>
              <a:t>Samaradorligi</a:t>
            </a:r>
            <a:endParaRPr lang="ru-RU" sz="20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08CFE1C3-147D-4124-A588-9C7B5655B1FD}"/>
              </a:ext>
            </a:extLst>
          </p:cNvPr>
          <p:cNvSpPr/>
          <p:nvPr/>
        </p:nvSpPr>
        <p:spPr>
          <a:xfrm>
            <a:off x="145155" y="5126375"/>
            <a:ext cx="17027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 </a:t>
            </a:r>
            <a:r>
              <a:rPr lang="en-US" sz="2000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Maqsadliligi</a:t>
            </a:r>
            <a:endParaRPr lang="ru-RU" sz="2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0484FA89-AC9A-40BA-9859-02576F2E11ED}"/>
              </a:ext>
            </a:extLst>
          </p:cNvPr>
          <p:cNvSpPr/>
          <p:nvPr/>
        </p:nvSpPr>
        <p:spPr>
          <a:xfrm>
            <a:off x="3122001" y="4884881"/>
            <a:ext cx="861925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qarz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oluvchi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olingan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kreditni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ma‘lum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maqsadga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yo’naltirilgan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bo’lishi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zarur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Bu </a:t>
            </a:r>
            <a:r>
              <a:rPr lang="en-US" sz="2000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maqsadlar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beruvchi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oluvchi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o’rtasida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tuzilgan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shartnomada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o’z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aksini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topadi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178F1784-BD77-4639-A286-93A5493844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62" y="5991838"/>
            <a:ext cx="902286" cy="823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4837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6650" y="331692"/>
            <a:ext cx="10372725" cy="444994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10"/>
              </a:spcBef>
            </a:pPr>
            <a:r>
              <a:rPr sz="2800" spc="5" dirty="0">
                <a:solidFill>
                  <a:schemeClr val="accent4">
                    <a:lumMod val="75000"/>
                  </a:schemeClr>
                </a:solidFill>
              </a:rPr>
              <a:t>UMUMAN</a:t>
            </a:r>
            <a:r>
              <a:rPr sz="2800" spc="-6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sz="2800" spc="5" dirty="0">
                <a:solidFill>
                  <a:schemeClr val="accent4">
                    <a:lumMod val="75000"/>
                  </a:schemeClr>
                </a:solidFill>
              </a:rPr>
              <a:t>KREDITNING</a:t>
            </a:r>
            <a:r>
              <a:rPr sz="2800" spc="-6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sz="2800" spc="-5" dirty="0" err="1">
                <a:solidFill>
                  <a:schemeClr val="accent4">
                    <a:lumMod val="75000"/>
                  </a:schemeClr>
                </a:solidFill>
              </a:rPr>
              <a:t>ShAKLLARI</a:t>
            </a:r>
            <a:r>
              <a:rPr lang="en-US" sz="2800" spc="-5" dirty="0">
                <a:solidFill>
                  <a:schemeClr val="accent4">
                    <a:lumMod val="75000"/>
                  </a:schemeClr>
                </a:solidFill>
              </a:rPr>
              <a:t>   </a:t>
            </a:r>
            <a:r>
              <a:rPr lang="en-US" sz="2800" spc="-5" dirty="0">
                <a:solidFill>
                  <a:srgbClr val="FF0000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[3]</a:t>
            </a:r>
            <a:endParaRPr sz="2800" dirty="0">
              <a:solidFill>
                <a:srgbClr val="FF0000"/>
              </a:solidFill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29944" y="1142931"/>
            <a:ext cx="10372725" cy="5188585"/>
          </a:xfrm>
          <a:prstGeom prst="rect">
            <a:avLst/>
          </a:prstGeom>
        </p:spPr>
        <p:txBody>
          <a:bodyPr vert="horz" wrap="square" lIns="0" tIns="321310" rIns="0" bIns="0" rtlCol="0">
            <a:spAutoFit/>
          </a:bodyPr>
          <a:lstStyle/>
          <a:p>
            <a:pPr marL="585470" indent="-573405">
              <a:lnSpc>
                <a:spcPct val="100000"/>
              </a:lnSpc>
              <a:spcBef>
                <a:spcPts val="2530"/>
              </a:spcBef>
              <a:buFont typeface="Wingdings"/>
              <a:buChar char=""/>
              <a:tabLst>
                <a:tab pos="586105" algn="l"/>
              </a:tabLst>
            </a:pPr>
            <a:r>
              <a:rPr sz="3600" b="1" spc="-20" dirty="0">
                <a:solidFill>
                  <a:srgbClr val="EC7C30"/>
                </a:solidFill>
                <a:latin typeface="Arial"/>
                <a:cs typeface="Arial"/>
              </a:rPr>
              <a:t>Davlat</a:t>
            </a:r>
            <a:r>
              <a:rPr sz="3600" b="1" spc="60" dirty="0">
                <a:solidFill>
                  <a:srgbClr val="EC7C30"/>
                </a:solidFill>
                <a:latin typeface="Arial"/>
                <a:cs typeface="Arial"/>
              </a:rPr>
              <a:t> </a:t>
            </a:r>
            <a:r>
              <a:rPr sz="3600" b="1" spc="-5" dirty="0">
                <a:solidFill>
                  <a:srgbClr val="EC7C30"/>
                </a:solidFill>
                <a:latin typeface="Arial"/>
                <a:cs typeface="Arial"/>
              </a:rPr>
              <a:t>krediti</a:t>
            </a:r>
            <a:endParaRPr sz="3600" dirty="0">
              <a:latin typeface="Arial"/>
              <a:cs typeface="Arial"/>
            </a:endParaRPr>
          </a:p>
          <a:p>
            <a:pPr marL="2331720" lvl="1" indent="-573405">
              <a:lnSpc>
                <a:spcPct val="100000"/>
              </a:lnSpc>
              <a:spcBef>
                <a:spcPts val="2430"/>
              </a:spcBef>
              <a:buFont typeface="Wingdings"/>
              <a:buChar char=""/>
              <a:tabLst>
                <a:tab pos="2332355" algn="l"/>
              </a:tabLst>
            </a:pPr>
            <a:r>
              <a:rPr sz="3600" b="1" spc="-10" dirty="0">
                <a:solidFill>
                  <a:srgbClr val="00AF50"/>
                </a:solidFill>
                <a:latin typeface="Arial"/>
                <a:cs typeface="Arial"/>
              </a:rPr>
              <a:t>Bank</a:t>
            </a:r>
            <a:r>
              <a:rPr sz="3600" b="1" spc="-30" dirty="0">
                <a:solidFill>
                  <a:srgbClr val="00AF50"/>
                </a:solidFill>
                <a:latin typeface="Arial"/>
                <a:cs typeface="Arial"/>
              </a:rPr>
              <a:t> </a:t>
            </a:r>
            <a:r>
              <a:rPr sz="3600" b="1" spc="-5" dirty="0">
                <a:solidFill>
                  <a:srgbClr val="00AF50"/>
                </a:solidFill>
                <a:latin typeface="Arial"/>
                <a:cs typeface="Arial"/>
              </a:rPr>
              <a:t>krediti</a:t>
            </a:r>
            <a:endParaRPr sz="3600" dirty="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buClr>
                <a:srgbClr val="00AF50"/>
              </a:buClr>
              <a:buFont typeface="Wingdings"/>
              <a:buChar char=""/>
            </a:pPr>
            <a:endParaRPr sz="3650" dirty="0">
              <a:latin typeface="Arial"/>
              <a:cs typeface="Arial"/>
            </a:endParaRPr>
          </a:p>
          <a:p>
            <a:pPr marL="3561079" lvl="2" indent="-573405">
              <a:lnSpc>
                <a:spcPct val="100000"/>
              </a:lnSpc>
              <a:buFont typeface="Wingdings"/>
              <a:buChar char=""/>
              <a:tabLst>
                <a:tab pos="3561715" algn="l"/>
              </a:tabLst>
            </a:pPr>
            <a:r>
              <a:rPr sz="3600" b="1" dirty="0">
                <a:solidFill>
                  <a:srgbClr val="00AFEF"/>
                </a:solidFill>
                <a:latin typeface="Arial"/>
                <a:cs typeface="Arial"/>
              </a:rPr>
              <a:t>Iste'mol</a:t>
            </a:r>
            <a:r>
              <a:rPr sz="3600" b="1" spc="-60" dirty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3600" b="1" spc="-5" dirty="0">
                <a:solidFill>
                  <a:srgbClr val="00AFEF"/>
                </a:solidFill>
                <a:latin typeface="Arial"/>
                <a:cs typeface="Arial"/>
              </a:rPr>
              <a:t>krediti</a:t>
            </a:r>
            <a:endParaRPr sz="3600" dirty="0">
              <a:latin typeface="Arial"/>
              <a:cs typeface="Arial"/>
            </a:endParaRPr>
          </a:p>
          <a:p>
            <a:pPr lvl="2">
              <a:lnSpc>
                <a:spcPct val="100000"/>
              </a:lnSpc>
              <a:spcBef>
                <a:spcPts val="35"/>
              </a:spcBef>
              <a:buClr>
                <a:srgbClr val="00AFEF"/>
              </a:buClr>
              <a:buFont typeface="Wingdings"/>
              <a:buChar char=""/>
            </a:pPr>
            <a:endParaRPr sz="4550" dirty="0">
              <a:latin typeface="Arial"/>
              <a:cs typeface="Arial"/>
            </a:endParaRPr>
          </a:p>
          <a:p>
            <a:pPr marL="5218430" lvl="3" indent="-574040">
              <a:lnSpc>
                <a:spcPct val="100000"/>
              </a:lnSpc>
              <a:buFont typeface="Wingdings"/>
              <a:buChar char=""/>
              <a:tabLst>
                <a:tab pos="5219065" algn="l"/>
              </a:tabLst>
            </a:pPr>
            <a:r>
              <a:rPr sz="3600" b="1" spc="-10" dirty="0">
                <a:solidFill>
                  <a:srgbClr val="538235"/>
                </a:solidFill>
                <a:latin typeface="Arial"/>
                <a:cs typeface="Arial"/>
              </a:rPr>
              <a:t>Tijorat</a:t>
            </a:r>
            <a:r>
              <a:rPr sz="3600" b="1" spc="-50" dirty="0">
                <a:solidFill>
                  <a:srgbClr val="538235"/>
                </a:solidFill>
                <a:latin typeface="Arial"/>
                <a:cs typeface="Arial"/>
              </a:rPr>
              <a:t> </a:t>
            </a:r>
            <a:r>
              <a:rPr sz="3600" b="1" spc="-5" dirty="0">
                <a:solidFill>
                  <a:srgbClr val="538235"/>
                </a:solidFill>
                <a:latin typeface="Arial"/>
                <a:cs typeface="Arial"/>
              </a:rPr>
              <a:t>krediti</a:t>
            </a:r>
            <a:endParaRPr sz="3600" dirty="0">
              <a:latin typeface="Arial"/>
              <a:cs typeface="Arial"/>
            </a:endParaRPr>
          </a:p>
          <a:p>
            <a:pPr lvl="3">
              <a:lnSpc>
                <a:spcPct val="100000"/>
              </a:lnSpc>
              <a:spcBef>
                <a:spcPts val="10"/>
              </a:spcBef>
              <a:buClr>
                <a:srgbClr val="538235"/>
              </a:buClr>
              <a:buFont typeface="Wingdings"/>
              <a:buChar char=""/>
            </a:pPr>
            <a:endParaRPr sz="4100" dirty="0">
              <a:latin typeface="Arial"/>
              <a:cs typeface="Arial"/>
            </a:endParaRPr>
          </a:p>
          <a:p>
            <a:pPr marL="7311390" lvl="4" indent="-573405">
              <a:lnSpc>
                <a:spcPct val="100000"/>
              </a:lnSpc>
              <a:buFont typeface="Wingdings"/>
              <a:buChar char=""/>
              <a:tabLst>
                <a:tab pos="7312025" algn="l"/>
              </a:tabLst>
            </a:pPr>
            <a:r>
              <a:rPr sz="3600" b="1" spc="-5" dirty="0">
                <a:solidFill>
                  <a:srgbClr val="006FC0"/>
                </a:solidFill>
                <a:latin typeface="Arial"/>
                <a:cs typeface="Arial"/>
              </a:rPr>
              <a:t>Xalqaro</a:t>
            </a:r>
            <a:r>
              <a:rPr sz="3600" b="1" spc="-5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3600" b="1" spc="-5" dirty="0">
                <a:solidFill>
                  <a:srgbClr val="006FC0"/>
                </a:solidFill>
                <a:latin typeface="Arial"/>
                <a:cs typeface="Arial"/>
              </a:rPr>
              <a:t>kredit</a:t>
            </a:r>
            <a:endParaRPr sz="3600" dirty="0">
              <a:latin typeface="Arial"/>
              <a:cs typeface="Arial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6CD2A4C-4BEB-4DD8-A468-E7EE5A8E27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88" y="6047259"/>
            <a:ext cx="902286" cy="82303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687136B-030B-4505-9A07-7A2F33DFBF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74981" y="0"/>
            <a:ext cx="317019" cy="684640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CA7E5CA-7629-4CC6-992D-FDF7BDBBB6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7699" y="3248571"/>
            <a:ext cx="2619375" cy="1743074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E4EA643F-3AF5-41FD-AA14-EB122986034B}"/>
              </a:ext>
            </a:extLst>
          </p:cNvPr>
          <p:cNvSpPr/>
          <p:nvPr/>
        </p:nvSpPr>
        <p:spPr>
          <a:xfrm>
            <a:off x="806650" y="4976405"/>
            <a:ext cx="296438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Source: https://top-fon.com/fony-dlja-prezentacii/4065-fon-dlja-prezentacii-dogovor-189-foto.html</a:t>
            </a:r>
            <a:endParaRPr lang="ru-RU" sz="1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48714" y="726521"/>
            <a:ext cx="7781086" cy="124328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5080" algn="just">
              <a:tabLst>
                <a:tab pos="241935" algn="l"/>
              </a:tabLst>
            </a:pPr>
            <a:r>
              <a:rPr sz="2000" b="1" spc="5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Qarz </a:t>
            </a:r>
            <a:r>
              <a:rPr sz="2000" b="1" spc="-1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beruvchi</a:t>
            </a:r>
            <a:r>
              <a:rPr sz="2000" b="1" spc="-1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rolin</a:t>
            </a:r>
            <a:r>
              <a:rPr sz="20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sz="2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spc="2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Markaziy</a:t>
            </a:r>
            <a:r>
              <a:rPr sz="2000" b="1" spc="2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bank </a:t>
            </a:r>
            <a:r>
              <a:rPr sz="2000" b="1" spc="-2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sz="2000" b="1" spc="-2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2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bajadi</a:t>
            </a:r>
            <a:r>
              <a:rPr lang="en-US" sz="2000" b="1" spc="-2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sz="2000" b="1" spc="65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sz="2000" b="1" spc="-9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spc="1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markazlashgan</a:t>
            </a:r>
            <a:r>
              <a:rPr sz="2000" b="1" spc="-8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spc="-35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kreditlar </a:t>
            </a:r>
            <a:r>
              <a:rPr sz="2000" b="1" spc="-615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spc="-3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iqtisodiyotning </a:t>
            </a:r>
            <a:r>
              <a:rPr sz="2000" b="1" spc="-25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ustivor </a:t>
            </a:r>
            <a:r>
              <a:rPr sz="2000" b="1" spc="-35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tarmoqlarini </a:t>
            </a:r>
            <a:r>
              <a:rPr sz="2000" b="1" spc="-25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kreditlash, </a:t>
            </a:r>
            <a:r>
              <a:rPr sz="2000" b="1" spc="-5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shuningdek, </a:t>
            </a:r>
            <a:r>
              <a:rPr sz="2000" b="1" spc="-2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vaqtincha </a:t>
            </a:r>
            <a:r>
              <a:rPr sz="2000" b="1" spc="-5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foydalanishga</a:t>
            </a:r>
            <a:r>
              <a:rPr sz="2000" b="1" spc="-5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spc="5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mablag</a:t>
            </a:r>
            <a:r>
              <a:rPr sz="2000" b="1" spc="5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spc="1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spc="-4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ajratilishi</a:t>
            </a:r>
            <a:r>
              <a:rPr sz="2000" b="1" spc="-25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spc="-3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mumkin.</a:t>
            </a:r>
            <a:endParaRPr sz="20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93493" y="2048997"/>
            <a:ext cx="8445908" cy="9367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R="5080" algn="just">
              <a:tabLst>
                <a:tab pos="241935" algn="l"/>
              </a:tabLst>
            </a:pPr>
            <a:r>
              <a:rPr sz="2000" b="1" spc="2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Undan </a:t>
            </a:r>
            <a:r>
              <a:rPr sz="2000" b="1" spc="-1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tashqari </a:t>
            </a:r>
            <a:r>
              <a:rPr sz="2000" b="1" spc="-6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tijorat </a:t>
            </a:r>
            <a:r>
              <a:rPr sz="2000" b="1" spc="-1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banklariga </a:t>
            </a:r>
            <a:r>
              <a:rPr sz="2000" b="1" spc="-1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banklararo </a:t>
            </a:r>
            <a:r>
              <a:rPr sz="2000" b="1" spc="-3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kreditlar </a:t>
            </a:r>
            <a:r>
              <a:rPr sz="2000" b="1" spc="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bozorida </a:t>
            </a:r>
            <a:r>
              <a:rPr sz="2000" b="1" spc="-4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 </a:t>
            </a:r>
            <a:r>
              <a:rPr sz="2000" b="1" spc="-1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resurslarini </a:t>
            </a:r>
            <a:r>
              <a:rPr sz="2000" b="1" spc="-2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 </a:t>
            </a:r>
            <a:r>
              <a:rPr sz="2000" b="1" spc="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oshdi </a:t>
            </a:r>
            <a:r>
              <a:rPr sz="2000" b="1" spc="1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spc="1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savdo </a:t>
            </a:r>
            <a:r>
              <a:rPr sz="2000" b="1" spc="-2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yo‘li </a:t>
            </a:r>
            <a:r>
              <a:rPr sz="2000" b="1" spc="-1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 </a:t>
            </a:r>
            <a:r>
              <a:rPr sz="2000" b="1" spc="-2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 </a:t>
            </a:r>
            <a:r>
              <a:rPr sz="2000" b="1" spc="-2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to‘g‘ridan </a:t>
            </a:r>
            <a:r>
              <a:rPr sz="2000" b="1" spc="-3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to‘g‘ri </a:t>
            </a:r>
            <a:r>
              <a:rPr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sotish </a:t>
            </a:r>
            <a:r>
              <a:rPr sz="2000" b="1" spc="-2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orqali </a:t>
            </a:r>
            <a:r>
              <a:rPr sz="2000" b="1" spc="-1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vaqtincha </a:t>
            </a:r>
            <a:r>
              <a:rPr sz="2000" b="1" spc="-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foydalanish </a:t>
            </a:r>
            <a:r>
              <a:rPr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 </a:t>
            </a:r>
            <a:r>
              <a:rPr sz="2000" b="1" spc="-1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berilishi </a:t>
            </a:r>
            <a:r>
              <a:rPr sz="2000" b="1" spc="-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spc="-3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sz="2000" b="1" spc="-3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0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938271" y="4036703"/>
            <a:ext cx="9570628" cy="18594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just">
              <a:tabLst>
                <a:tab pos="241935" algn="l"/>
              </a:tabLst>
            </a:pPr>
            <a:r>
              <a:rPr lang="en-US" sz="2000" b="1" spc="-1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2000" b="1" spc="-1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35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qimmatli</a:t>
            </a:r>
            <a:r>
              <a:rPr lang="en-US" sz="2000" b="1" spc="-3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1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qog‘ozlarini</a:t>
            </a:r>
            <a:r>
              <a:rPr lang="en-US" sz="2000" b="1" spc="-1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3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000" b="1" spc="-35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2000" b="1" spc="-3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2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xazina</a:t>
            </a:r>
            <a:r>
              <a:rPr lang="en-US" sz="2000" b="1" spc="2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4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majburiyatlarini</a:t>
            </a:r>
            <a:r>
              <a:rPr lang="en-US" sz="2000" b="1" spc="-4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000" b="1" spc="-1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chiqarish</a:t>
            </a:r>
            <a:r>
              <a:rPr lang="en-US" sz="2000" b="1" spc="-1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1" spc="-15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moliya</a:t>
            </a:r>
            <a:r>
              <a:rPr lang="en-US" sz="2000" b="1" spc="-1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5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bozorlarida</a:t>
            </a:r>
            <a:r>
              <a:rPr lang="en-US" sz="2000" b="1" spc="-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25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ularni</a:t>
            </a:r>
            <a:r>
              <a:rPr lang="en-US" sz="2000" b="1" spc="-5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25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joylashtirish</a:t>
            </a:r>
            <a:r>
              <a:rPr lang="en-US" sz="2000" b="1" spc="-2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2000" b="1" spc="-4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25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2000" b="1" spc="-1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1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zayomlarini</a:t>
            </a:r>
            <a:r>
              <a:rPr lang="en-US" sz="2000" b="1" spc="-5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5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chiqarish</a:t>
            </a:r>
            <a:r>
              <a:rPr lang="en-US" sz="2000" b="1" spc="-3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2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b="1" spc="-6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sotish</a:t>
            </a:r>
            <a:r>
              <a:rPr lang="en-US" sz="2000" b="1" spc="-1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2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yo‘li</a:t>
            </a:r>
            <a:r>
              <a:rPr lang="en-US" sz="2000" b="1" spc="-4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1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b="1" spc="-4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25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banklarning</a:t>
            </a:r>
            <a:r>
              <a:rPr lang="en-US" sz="2000" b="1" spc="-2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2000" b="1" spc="-4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1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aholining</a:t>
            </a:r>
            <a:r>
              <a:rPr lang="en-US" sz="2000" b="1" spc="-4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1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b="1" spc="1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61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1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2000" b="1" spc="1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3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moliya-kredit</a:t>
            </a:r>
            <a:r>
              <a:rPr lang="en-US" sz="2000" b="1" spc="-3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4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institutlarining</a:t>
            </a:r>
            <a:r>
              <a:rPr lang="en-US" sz="2000" b="1" spc="-4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2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pul</a:t>
            </a:r>
            <a:r>
              <a:rPr lang="en-US" sz="2000" b="1" spc="-2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1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mablag‘larini</a:t>
            </a:r>
            <a:r>
              <a:rPr lang="en-US" sz="2000" b="1" spc="-1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15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yig‘adi</a:t>
            </a:r>
            <a:r>
              <a:rPr lang="en-US" sz="2000" b="1" spc="-1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1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b="1" spc="1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25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ularni</a:t>
            </a:r>
            <a:r>
              <a:rPr lang="en-US" sz="2000" b="1" spc="-2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2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2000" b="1" spc="-2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qarzi</a:t>
            </a: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2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b="1" spc="2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45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byudjet</a:t>
            </a:r>
            <a:r>
              <a:rPr lang="en-US" sz="2000" b="1" spc="-4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61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15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kamomadini</a:t>
            </a:r>
            <a:r>
              <a:rPr lang="en-US" sz="2000" b="1" spc="-1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1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qoplashga</a:t>
            </a:r>
            <a:r>
              <a:rPr lang="en-US" sz="2000" b="1" spc="1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2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sarflaydi</a:t>
            </a:r>
            <a:r>
              <a:rPr lang="en-US" sz="2000" b="1" spc="-2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b="1" spc="1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Bundan</a:t>
            </a:r>
            <a:r>
              <a:rPr lang="en-US" sz="2000" b="1" spc="1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1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tashqari</a:t>
            </a:r>
            <a:r>
              <a:rPr lang="en-US" sz="2000" b="1" spc="-1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2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davlatni</a:t>
            </a:r>
            <a:r>
              <a:rPr lang="en-US" sz="2000" b="1" spc="-2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1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ichki</a:t>
            </a:r>
            <a:r>
              <a:rPr lang="en-US" sz="2000" b="1" spc="-1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1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b="1" spc="1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5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tashqi</a:t>
            </a:r>
            <a:r>
              <a:rPr lang="en-US" sz="2000" b="1" spc="-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15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qarzlari</a:t>
            </a:r>
            <a:r>
              <a:rPr lang="en-US" sz="2000" b="1" spc="-1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1" spc="-2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2000" b="1" spc="-2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1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25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kafil</a:t>
            </a:r>
            <a:r>
              <a:rPr lang="en-US" sz="2000" b="1" spc="-13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1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b="1" spc="-8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45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kreditor</a:t>
            </a:r>
            <a:r>
              <a:rPr lang="en-US" sz="2000" b="1" spc="-9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25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sifatida</a:t>
            </a:r>
            <a:r>
              <a:rPr lang="en-US" sz="2000" b="1" spc="-8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1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</a:t>
            </a:r>
            <a:r>
              <a:rPr lang="en-US" sz="2000" b="1" spc="-8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15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bo‘lishi</a:t>
            </a:r>
            <a:r>
              <a:rPr lang="en-US" sz="2000" b="1" spc="-1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3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000" b="1" spc="-3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0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51143" y="726521"/>
            <a:ext cx="1014094" cy="81724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0"/>
              </a:spcBef>
            </a:pPr>
            <a:r>
              <a:rPr sz="2600" b="1" spc="-10" dirty="0">
                <a:solidFill>
                  <a:srgbClr val="FF0000"/>
                </a:solidFill>
                <a:latin typeface="Arial"/>
                <a:cs typeface="Arial"/>
              </a:rPr>
              <a:t>Da</a:t>
            </a:r>
            <a:r>
              <a:rPr sz="2600" b="1" spc="-55" dirty="0">
                <a:solidFill>
                  <a:srgbClr val="FF0000"/>
                </a:solidFill>
                <a:latin typeface="Arial"/>
                <a:cs typeface="Arial"/>
              </a:rPr>
              <a:t>v</a:t>
            </a:r>
            <a:r>
              <a:rPr sz="2600" b="1" spc="-5" dirty="0">
                <a:solidFill>
                  <a:srgbClr val="FF0000"/>
                </a:solidFill>
                <a:latin typeface="Arial"/>
                <a:cs typeface="Arial"/>
              </a:rPr>
              <a:t>lat  krediti</a:t>
            </a:r>
            <a:endParaRPr sz="2600" dirty="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40025" y="2169052"/>
            <a:ext cx="1186180" cy="31921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065" marR="5080" indent="1270" algn="ctr">
              <a:lnSpc>
                <a:spcPct val="99800"/>
              </a:lnSpc>
              <a:spcBef>
                <a:spcPts val="110"/>
              </a:spcBef>
            </a:pPr>
            <a:r>
              <a:rPr sz="1600" b="1" spc="-25" dirty="0">
                <a:solidFill>
                  <a:srgbClr val="2D75B6"/>
                </a:solidFill>
                <a:latin typeface="Arial"/>
                <a:cs typeface="Arial"/>
              </a:rPr>
              <a:t>Davlat </a:t>
            </a:r>
            <a:r>
              <a:rPr sz="1600" b="1" spc="-20" dirty="0">
                <a:solidFill>
                  <a:srgbClr val="2D75B6"/>
                </a:solidFill>
                <a:latin typeface="Arial"/>
                <a:cs typeface="Arial"/>
              </a:rPr>
              <a:t> </a:t>
            </a:r>
            <a:r>
              <a:rPr sz="1600" b="1" spc="-25" dirty="0">
                <a:solidFill>
                  <a:srgbClr val="2D75B6"/>
                </a:solidFill>
                <a:latin typeface="Arial"/>
                <a:cs typeface="Arial"/>
              </a:rPr>
              <a:t>kreditida </a:t>
            </a:r>
            <a:r>
              <a:rPr sz="1600" b="1" spc="-20" dirty="0">
                <a:solidFill>
                  <a:srgbClr val="2D75B6"/>
                </a:solidFill>
                <a:latin typeface="Arial"/>
                <a:cs typeface="Arial"/>
              </a:rPr>
              <a:t> </a:t>
            </a:r>
            <a:r>
              <a:rPr sz="1600" b="1" spc="-25" dirty="0">
                <a:solidFill>
                  <a:srgbClr val="2D75B6"/>
                </a:solidFill>
                <a:latin typeface="Arial"/>
                <a:cs typeface="Arial"/>
              </a:rPr>
              <a:t>davlatning </a:t>
            </a:r>
            <a:r>
              <a:rPr sz="1600" b="1" spc="-20" dirty="0">
                <a:solidFill>
                  <a:srgbClr val="2D75B6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2D75B6"/>
                </a:solidFill>
                <a:latin typeface="Arial"/>
                <a:cs typeface="Arial"/>
              </a:rPr>
              <a:t>bir </a:t>
            </a:r>
            <a:r>
              <a:rPr sz="1600" b="1" spc="-10" dirty="0">
                <a:solidFill>
                  <a:srgbClr val="2D75B6"/>
                </a:solidFill>
                <a:latin typeface="Arial"/>
                <a:cs typeface="Arial"/>
              </a:rPr>
              <a:t> </a:t>
            </a:r>
            <a:r>
              <a:rPr sz="1600" b="1" spc="-20" dirty="0">
                <a:solidFill>
                  <a:srgbClr val="2D75B6"/>
                </a:solidFill>
                <a:latin typeface="Arial"/>
                <a:cs typeface="Arial"/>
              </a:rPr>
              <a:t>tomondan </a:t>
            </a:r>
            <a:r>
              <a:rPr sz="1600" b="1" spc="-15" dirty="0">
                <a:solidFill>
                  <a:srgbClr val="2D75B6"/>
                </a:solidFill>
                <a:latin typeface="Arial"/>
                <a:cs typeface="Arial"/>
              </a:rPr>
              <a:t> </a:t>
            </a:r>
            <a:r>
              <a:rPr sz="1600" b="1" spc="-20" dirty="0">
                <a:solidFill>
                  <a:srgbClr val="2D75B6"/>
                </a:solidFill>
                <a:latin typeface="Arial"/>
                <a:cs typeface="Arial"/>
              </a:rPr>
              <a:t>qarz </a:t>
            </a:r>
            <a:r>
              <a:rPr sz="1600" b="1" spc="-15" dirty="0">
                <a:solidFill>
                  <a:srgbClr val="2D75B6"/>
                </a:solidFill>
                <a:latin typeface="Arial"/>
                <a:cs typeface="Arial"/>
              </a:rPr>
              <a:t> </a:t>
            </a:r>
            <a:r>
              <a:rPr sz="1600" b="1" spc="-25" dirty="0">
                <a:solidFill>
                  <a:srgbClr val="2D75B6"/>
                </a:solidFill>
                <a:latin typeface="Arial"/>
                <a:cs typeface="Arial"/>
              </a:rPr>
              <a:t>beruvchi </a:t>
            </a:r>
            <a:r>
              <a:rPr sz="1600" b="1" spc="-30" dirty="0">
                <a:solidFill>
                  <a:srgbClr val="2D75B6"/>
                </a:solidFill>
                <a:latin typeface="Arial"/>
                <a:cs typeface="Arial"/>
              </a:rPr>
              <a:t>va </a:t>
            </a:r>
            <a:r>
              <a:rPr sz="1600" b="1" spc="-25" dirty="0">
                <a:solidFill>
                  <a:srgbClr val="2D75B6"/>
                </a:solidFill>
                <a:latin typeface="Arial"/>
                <a:cs typeface="Arial"/>
              </a:rPr>
              <a:t> </a:t>
            </a:r>
            <a:r>
              <a:rPr sz="1600" b="1" spc="-20" dirty="0">
                <a:solidFill>
                  <a:srgbClr val="2D75B6"/>
                </a:solidFill>
                <a:latin typeface="Arial"/>
                <a:cs typeface="Arial"/>
              </a:rPr>
              <a:t>ikkinchi </a:t>
            </a:r>
            <a:r>
              <a:rPr sz="1600" b="1" spc="-15" dirty="0">
                <a:solidFill>
                  <a:srgbClr val="2D75B6"/>
                </a:solidFill>
                <a:latin typeface="Arial"/>
                <a:cs typeface="Arial"/>
              </a:rPr>
              <a:t> </a:t>
            </a:r>
            <a:r>
              <a:rPr sz="1600" b="1" spc="-20" dirty="0">
                <a:solidFill>
                  <a:srgbClr val="2D75B6"/>
                </a:solidFill>
                <a:latin typeface="Arial"/>
                <a:cs typeface="Arial"/>
              </a:rPr>
              <a:t>tomondan </a:t>
            </a:r>
            <a:r>
              <a:rPr sz="1600" b="1" spc="-15" dirty="0">
                <a:solidFill>
                  <a:srgbClr val="2D75B6"/>
                </a:solidFill>
                <a:latin typeface="Arial"/>
                <a:cs typeface="Arial"/>
              </a:rPr>
              <a:t> </a:t>
            </a:r>
            <a:r>
              <a:rPr sz="1600" b="1" spc="-20" dirty="0">
                <a:solidFill>
                  <a:srgbClr val="2D75B6"/>
                </a:solidFill>
                <a:latin typeface="Arial"/>
                <a:cs typeface="Arial"/>
              </a:rPr>
              <a:t>q</a:t>
            </a:r>
            <a:r>
              <a:rPr sz="1600" b="1" spc="-30" dirty="0">
                <a:solidFill>
                  <a:srgbClr val="2D75B6"/>
                </a:solidFill>
                <a:latin typeface="Arial"/>
                <a:cs typeface="Arial"/>
              </a:rPr>
              <a:t>ar</a:t>
            </a:r>
            <a:r>
              <a:rPr sz="1600" b="1" spc="5" dirty="0">
                <a:solidFill>
                  <a:srgbClr val="2D75B6"/>
                </a:solidFill>
                <a:latin typeface="Arial"/>
                <a:cs typeface="Arial"/>
              </a:rPr>
              <a:t>z</a:t>
            </a:r>
            <a:r>
              <a:rPr sz="1600" b="1" spc="-30" dirty="0">
                <a:solidFill>
                  <a:srgbClr val="2D75B6"/>
                </a:solidFill>
                <a:latin typeface="Arial"/>
                <a:cs typeface="Arial"/>
              </a:rPr>
              <a:t> </a:t>
            </a:r>
            <a:r>
              <a:rPr sz="1600" b="1" spc="-20" dirty="0">
                <a:solidFill>
                  <a:srgbClr val="2D75B6"/>
                </a:solidFill>
                <a:latin typeface="Arial"/>
                <a:cs typeface="Arial"/>
              </a:rPr>
              <a:t>olu</a:t>
            </a:r>
            <a:r>
              <a:rPr sz="1600" b="1" spc="-30" dirty="0">
                <a:solidFill>
                  <a:srgbClr val="2D75B6"/>
                </a:solidFill>
                <a:latin typeface="Arial"/>
                <a:cs typeface="Arial"/>
              </a:rPr>
              <a:t>vc</a:t>
            </a:r>
            <a:r>
              <a:rPr sz="1600" b="1" spc="-20" dirty="0">
                <a:solidFill>
                  <a:srgbClr val="2D75B6"/>
                </a:solidFill>
                <a:latin typeface="Arial"/>
                <a:cs typeface="Arial"/>
              </a:rPr>
              <a:t>h</a:t>
            </a:r>
            <a:r>
              <a:rPr sz="1600" b="1" dirty="0">
                <a:solidFill>
                  <a:srgbClr val="2D75B6"/>
                </a:solidFill>
                <a:latin typeface="Arial"/>
                <a:cs typeface="Arial"/>
              </a:rPr>
              <a:t>i  </a:t>
            </a:r>
            <a:r>
              <a:rPr sz="1600" b="1" spc="-25" dirty="0">
                <a:solidFill>
                  <a:srgbClr val="2D75B6"/>
                </a:solidFill>
                <a:latin typeface="Arial"/>
                <a:cs typeface="Arial"/>
              </a:rPr>
              <a:t>sifatida </a:t>
            </a:r>
            <a:r>
              <a:rPr sz="1600" b="1" spc="-20" dirty="0">
                <a:solidFill>
                  <a:srgbClr val="2D75B6"/>
                </a:solidFill>
                <a:latin typeface="Arial"/>
                <a:cs typeface="Arial"/>
              </a:rPr>
              <a:t> ishtirok </a:t>
            </a:r>
            <a:r>
              <a:rPr sz="1600" b="1" spc="-15" dirty="0">
                <a:solidFill>
                  <a:srgbClr val="2D75B6"/>
                </a:solidFill>
                <a:latin typeface="Arial"/>
                <a:cs typeface="Arial"/>
              </a:rPr>
              <a:t> </a:t>
            </a:r>
            <a:r>
              <a:rPr sz="1600" b="1" spc="-25" dirty="0">
                <a:solidFill>
                  <a:srgbClr val="2D75B6"/>
                </a:solidFill>
                <a:latin typeface="Arial"/>
                <a:cs typeface="Arial"/>
              </a:rPr>
              <a:t>etishi.</a:t>
            </a:r>
            <a:endParaRPr sz="1600" dirty="0">
              <a:latin typeface="Arial"/>
              <a:cs typeface="Aria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667336" y="1671880"/>
            <a:ext cx="469900" cy="241300"/>
            <a:chOff x="679704" y="984503"/>
            <a:chExt cx="469900" cy="241300"/>
          </a:xfrm>
        </p:grpSpPr>
        <p:sp>
          <p:nvSpPr>
            <p:cNvPr id="9" name="object 9"/>
            <p:cNvSpPr/>
            <p:nvPr/>
          </p:nvSpPr>
          <p:spPr>
            <a:xfrm>
              <a:off x="685800" y="990599"/>
              <a:ext cx="457200" cy="228600"/>
            </a:xfrm>
            <a:custGeom>
              <a:avLst/>
              <a:gdLst/>
              <a:ahLst/>
              <a:cxnLst/>
              <a:rect l="l" t="t" r="r" b="b"/>
              <a:pathLst>
                <a:path w="457200" h="228600">
                  <a:moveTo>
                    <a:pt x="342900" y="0"/>
                  </a:moveTo>
                  <a:lnTo>
                    <a:pt x="114300" y="0"/>
                  </a:lnTo>
                  <a:lnTo>
                    <a:pt x="114300" y="114300"/>
                  </a:lnTo>
                  <a:lnTo>
                    <a:pt x="0" y="114300"/>
                  </a:lnTo>
                  <a:lnTo>
                    <a:pt x="228600" y="228600"/>
                  </a:lnTo>
                  <a:lnTo>
                    <a:pt x="457200" y="114300"/>
                  </a:lnTo>
                  <a:lnTo>
                    <a:pt x="342900" y="114300"/>
                  </a:lnTo>
                  <a:lnTo>
                    <a:pt x="342900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85800" y="990599"/>
              <a:ext cx="457200" cy="228600"/>
            </a:xfrm>
            <a:custGeom>
              <a:avLst/>
              <a:gdLst/>
              <a:ahLst/>
              <a:cxnLst/>
              <a:rect l="l" t="t" r="r" b="b"/>
              <a:pathLst>
                <a:path w="457200" h="228600">
                  <a:moveTo>
                    <a:pt x="0" y="114300"/>
                  </a:moveTo>
                  <a:lnTo>
                    <a:pt x="114300" y="114300"/>
                  </a:lnTo>
                  <a:lnTo>
                    <a:pt x="114300" y="0"/>
                  </a:lnTo>
                  <a:lnTo>
                    <a:pt x="342900" y="0"/>
                  </a:lnTo>
                  <a:lnTo>
                    <a:pt x="342900" y="114300"/>
                  </a:lnTo>
                  <a:lnTo>
                    <a:pt x="457200" y="114300"/>
                  </a:lnTo>
                  <a:lnTo>
                    <a:pt x="228600" y="228600"/>
                  </a:lnTo>
                  <a:lnTo>
                    <a:pt x="0" y="114300"/>
                  </a:lnTo>
                  <a:close/>
                </a:path>
              </a:pathLst>
            </a:custGeom>
            <a:ln w="12192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3F405A0-E78C-47D2-BB05-B5255B10E7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02441" y="0"/>
            <a:ext cx="317019" cy="6846401"/>
          </a:xfrm>
          <a:prstGeom prst="rect">
            <a:avLst/>
          </a:prstGeom>
        </p:spPr>
      </p:pic>
      <p:sp>
        <p:nvSpPr>
          <p:cNvPr id="13" name="Стрелка: шеврон 12">
            <a:extLst>
              <a:ext uri="{FF2B5EF4-FFF2-40B4-BE49-F238E27FC236}">
                <a16:creationId xmlns:a16="http://schemas.microsoft.com/office/drawing/2014/main" id="{06E18A5B-BF61-4D7D-92CC-0757840906A6}"/>
              </a:ext>
            </a:extLst>
          </p:cNvPr>
          <p:cNvSpPr/>
          <p:nvPr/>
        </p:nvSpPr>
        <p:spPr>
          <a:xfrm>
            <a:off x="1577812" y="847625"/>
            <a:ext cx="329059" cy="683850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E684D1AA-4D2B-421A-8385-2478EB9F9451}"/>
              </a:ext>
            </a:extLst>
          </p:cNvPr>
          <p:cNvSpPr/>
          <p:nvPr/>
        </p:nvSpPr>
        <p:spPr>
          <a:xfrm>
            <a:off x="1938271" y="3100134"/>
            <a:ext cx="926312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5715" algn="just">
              <a:tabLst>
                <a:tab pos="241935" algn="l"/>
              </a:tabLst>
            </a:pPr>
            <a:r>
              <a:rPr lang="en-US" sz="2000" b="1" spc="-15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000" b="1" spc="-2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avlat</a:t>
            </a:r>
            <a:r>
              <a:rPr lang="en-US" sz="2000" b="1" spc="-15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45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byudjeti</a:t>
            </a:r>
            <a:r>
              <a:rPr lang="en-US" sz="2000" b="1" spc="-4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1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kamomadini</a:t>
            </a:r>
            <a:r>
              <a:rPr lang="en-US" sz="2000" b="1" spc="-5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15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moliyalashtirish</a:t>
            </a:r>
            <a:r>
              <a:rPr lang="en-US" sz="2000" b="1" spc="-15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1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5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maqsadida</a:t>
            </a:r>
            <a:r>
              <a:rPr lang="en-US" sz="2000" b="1" spc="1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2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2000" b="1" spc="-15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1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qarz</a:t>
            </a:r>
            <a:r>
              <a:rPr lang="en-US" sz="2000" b="1" spc="15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5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oluvchi</a:t>
            </a:r>
            <a:r>
              <a:rPr lang="en-US" sz="20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2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sifatida</a:t>
            </a:r>
            <a:r>
              <a:rPr lang="en-US" sz="2000" b="1" spc="-15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2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2000" b="1" spc="-15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1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qarzlarini</a:t>
            </a:r>
            <a:r>
              <a:rPr lang="en-US" sz="2000" b="1" spc="-5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25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joylashtirish</a:t>
            </a:r>
            <a:r>
              <a:rPr lang="en-US" sz="2000" b="1" spc="-2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25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jarayonini</a:t>
            </a:r>
            <a:r>
              <a:rPr lang="en-US" sz="2000" b="1" spc="-2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1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amalga</a:t>
            </a:r>
            <a:r>
              <a:rPr lang="en-US" sz="2000" b="1" spc="1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61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25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oshiradi</a:t>
            </a:r>
            <a:r>
              <a:rPr lang="en-US" sz="2000" b="1" spc="-25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000" b="1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Стрелка: шеврон 14">
            <a:extLst>
              <a:ext uri="{FF2B5EF4-FFF2-40B4-BE49-F238E27FC236}">
                <a16:creationId xmlns:a16="http://schemas.microsoft.com/office/drawing/2014/main" id="{1D8C05C7-0DFB-4764-8F0E-B380AFE62342}"/>
              </a:ext>
            </a:extLst>
          </p:cNvPr>
          <p:cNvSpPr/>
          <p:nvPr/>
        </p:nvSpPr>
        <p:spPr>
          <a:xfrm>
            <a:off x="1590688" y="3081275"/>
            <a:ext cx="329059" cy="683850"/>
          </a:xfrm>
          <a:prstGeom prst="chevron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070A08C2-3901-4FFC-8E9C-9A2F876ECA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998345"/>
            <a:ext cx="902286" cy="823031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6793190"/>
              </p:ext>
            </p:extLst>
          </p:nvPr>
        </p:nvGraphicFramePr>
        <p:xfrm>
          <a:off x="381000" y="1371600"/>
          <a:ext cx="11076939" cy="46512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092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76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755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3781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3291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8371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5430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1600" b="1" dirty="0">
                          <a:latin typeface="Calibri"/>
                          <a:cs typeface="Calibri"/>
                        </a:rPr>
                        <a:t>№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69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600" b="1" spc="-5" dirty="0">
                          <a:latin typeface="Calibri"/>
                          <a:cs typeface="Calibri"/>
                        </a:rPr>
                        <a:t>Choraklar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69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r>
                        <a:rPr sz="1600" b="1" spc="-5" dirty="0">
                          <a:latin typeface="Calibri"/>
                          <a:cs typeface="Calibri"/>
                        </a:rPr>
                        <a:t>Ochiq</a:t>
                      </a:r>
                      <a:r>
                        <a:rPr sz="16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10" dirty="0">
                          <a:latin typeface="Calibri"/>
                          <a:cs typeface="Calibri"/>
                        </a:rPr>
                        <a:t>bozorda</a:t>
                      </a:r>
                      <a:r>
                        <a:rPr sz="16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5" dirty="0">
                          <a:latin typeface="Calibri"/>
                          <a:cs typeface="Calibri"/>
                        </a:rPr>
                        <a:t>joylashtirilgan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1600" b="1" dirty="0">
                          <a:latin typeface="Calibri"/>
                          <a:cs typeface="Calibri"/>
                        </a:rPr>
                        <a:t>DQQ</a:t>
                      </a:r>
                      <a:r>
                        <a:rPr sz="16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5" dirty="0">
                          <a:latin typeface="Calibri"/>
                          <a:cs typeface="Calibri"/>
                        </a:rPr>
                        <a:t>summasi</a:t>
                      </a:r>
                      <a:r>
                        <a:rPr sz="1600" b="1" spc="-9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dirty="0">
                          <a:latin typeface="Calibri"/>
                          <a:cs typeface="Calibri"/>
                        </a:rPr>
                        <a:t>(mlrd.so‘m)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188595"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r>
                        <a:rPr sz="1600" b="1" spc="-5" dirty="0">
                          <a:latin typeface="Calibri"/>
                          <a:cs typeface="Calibri"/>
                        </a:rPr>
                        <a:t>Ochiq</a:t>
                      </a:r>
                      <a:r>
                        <a:rPr sz="16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10" dirty="0">
                          <a:latin typeface="Calibri"/>
                          <a:cs typeface="Calibri"/>
                        </a:rPr>
                        <a:t>bozorda</a:t>
                      </a:r>
                      <a:r>
                        <a:rPr sz="16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5" dirty="0">
                          <a:latin typeface="Calibri"/>
                          <a:cs typeface="Calibri"/>
                        </a:rPr>
                        <a:t>joylashtirilgan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2679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1600" b="1" spc="5" dirty="0">
                          <a:latin typeface="Calibri"/>
                          <a:cs typeface="Calibri"/>
                        </a:rPr>
                        <a:t>MBO</a:t>
                      </a:r>
                      <a:r>
                        <a:rPr sz="1600" b="1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5" dirty="0">
                          <a:latin typeface="Calibri"/>
                          <a:cs typeface="Calibri"/>
                        </a:rPr>
                        <a:t>summasi</a:t>
                      </a:r>
                      <a:r>
                        <a:rPr sz="1600" b="1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dirty="0">
                          <a:latin typeface="Calibri"/>
                          <a:cs typeface="Calibri"/>
                        </a:rPr>
                        <a:t>(mlrd.so‘m)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r>
                        <a:rPr sz="1600" b="1" dirty="0">
                          <a:latin typeface="Calibri"/>
                          <a:cs typeface="Calibri"/>
                        </a:rPr>
                        <a:t>DQQ</a:t>
                      </a:r>
                      <a:r>
                        <a:rPr sz="16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5" dirty="0">
                          <a:latin typeface="Calibri"/>
                          <a:cs typeface="Calibri"/>
                        </a:rPr>
                        <a:t>o‘rtacha</a:t>
                      </a:r>
                      <a:r>
                        <a:rPr sz="16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10" dirty="0">
                          <a:latin typeface="Calibri"/>
                          <a:cs typeface="Calibri"/>
                        </a:rPr>
                        <a:t>yillik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5715" algn="ctr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1600" b="1" spc="-10" dirty="0">
                          <a:latin typeface="Calibri"/>
                          <a:cs typeface="Calibri"/>
                        </a:rPr>
                        <a:t>foizi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r>
                        <a:rPr sz="1600" b="1" spc="10" dirty="0">
                          <a:latin typeface="Calibri"/>
                          <a:cs typeface="Calibri"/>
                        </a:rPr>
                        <a:t>MBO</a:t>
                      </a:r>
                      <a:r>
                        <a:rPr sz="16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5" dirty="0">
                          <a:latin typeface="Calibri"/>
                          <a:cs typeface="Calibri"/>
                        </a:rPr>
                        <a:t>o‘rtacha</a:t>
                      </a:r>
                      <a:r>
                        <a:rPr sz="16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10" dirty="0">
                          <a:latin typeface="Calibri"/>
                          <a:cs typeface="Calibri"/>
                        </a:rPr>
                        <a:t>yillik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4445" algn="ctr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1600" b="1" spc="-10" dirty="0">
                          <a:latin typeface="Calibri"/>
                          <a:cs typeface="Calibri"/>
                        </a:rPr>
                        <a:t>foizi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197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600" b="1" dirty="0">
                          <a:latin typeface="Calibri"/>
                          <a:cs typeface="Calibri"/>
                        </a:rPr>
                        <a:t>1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787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2019Q1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787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845,34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787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13,99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787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059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600" b="1" dirty="0">
                          <a:latin typeface="Calibri"/>
                          <a:cs typeface="Calibri"/>
                        </a:rPr>
                        <a:t>2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2019Q2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644,27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9,58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271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1600" b="1" dirty="0">
                          <a:latin typeface="Calibri"/>
                          <a:cs typeface="Calibri"/>
                        </a:rPr>
                        <a:t>3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2019Q3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692,70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12,03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86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sz="1600" b="1" dirty="0">
                          <a:latin typeface="Calibri"/>
                          <a:cs typeface="Calibri"/>
                        </a:rPr>
                        <a:t>4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673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2020Q1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673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sz="1600" spc="5" dirty="0">
                          <a:latin typeface="Calibri"/>
                          <a:cs typeface="Calibri"/>
                        </a:rPr>
                        <a:t>1191,97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673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12,75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673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452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sz="1600" b="1" dirty="0">
                          <a:latin typeface="Calibri"/>
                          <a:cs typeface="Calibri"/>
                        </a:rPr>
                        <a:t>5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704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2020Q2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704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sz="1600" spc="5" dirty="0">
                          <a:latin typeface="Calibri"/>
                          <a:cs typeface="Calibri"/>
                        </a:rPr>
                        <a:t>1126,90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704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15,07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704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192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65"/>
                        </a:spcBef>
                      </a:pPr>
                      <a:r>
                        <a:rPr sz="1600" b="1" dirty="0">
                          <a:latin typeface="Calibri"/>
                          <a:cs typeface="Calibri"/>
                        </a:rPr>
                        <a:t>6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590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6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2020Q3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590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6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94,50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590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6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1405,00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590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46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14,17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590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46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14,32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590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160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600" b="1" dirty="0">
                          <a:latin typeface="Calibri"/>
                          <a:cs typeface="Calibri"/>
                        </a:rPr>
                        <a:t>7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2020Q4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694,71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1721,51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13,87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13,97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366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600" b="1" dirty="0">
                          <a:latin typeface="Calibri"/>
                          <a:cs typeface="Calibri"/>
                        </a:rPr>
                        <a:t>8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654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2021Q1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654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994,99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654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1805,25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654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12,84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654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12,93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654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0591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600" b="1" dirty="0">
                          <a:latin typeface="Calibri"/>
                          <a:cs typeface="Calibri"/>
                        </a:rPr>
                        <a:t>9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2021Q2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946,81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3595,41</a:t>
                      </a:r>
                    </a:p>
                  </a:txBody>
                  <a:tcPr marL="0" marR="0" marT="692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12,22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12,28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9422">
                <a:tc gridSpan="2"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1600" b="1" dirty="0">
                          <a:latin typeface="Calibri"/>
                          <a:cs typeface="Calibri"/>
                        </a:rPr>
                        <a:t>Жами: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190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1600" spc="5" dirty="0">
                          <a:latin typeface="Calibri"/>
                          <a:cs typeface="Calibri"/>
                        </a:rPr>
                        <a:t>7232,19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190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8527,17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190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12,95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190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13,38</a:t>
                      </a:r>
                    </a:p>
                  </a:txBody>
                  <a:tcPr marL="0" marR="0" marT="190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8B4267A-AF00-4524-8161-D93E1F37B4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4981" y="19665"/>
            <a:ext cx="317019" cy="6846401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3FA701E-CB71-4AD4-9798-97F409425EFD}"/>
              </a:ext>
            </a:extLst>
          </p:cNvPr>
          <p:cNvSpPr/>
          <p:nvPr/>
        </p:nvSpPr>
        <p:spPr>
          <a:xfrm>
            <a:off x="685800" y="304800"/>
            <a:ext cx="100203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5080" algn="ctr"/>
            <a:r>
              <a:rPr lang="en-US" sz="2400" b="1" spc="-10" dirty="0" err="1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Ochiq</a:t>
            </a:r>
            <a:r>
              <a:rPr lang="en-US" sz="2400" b="1" spc="-100" dirty="0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35" dirty="0" err="1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bozorda</a:t>
            </a:r>
            <a:r>
              <a:rPr lang="en-US" sz="2400" b="1" spc="-110" dirty="0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20" dirty="0" err="1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joylashtirilgan</a:t>
            </a:r>
            <a:r>
              <a:rPr lang="en-US" sz="2400" b="1" spc="-125" dirty="0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20" dirty="0" err="1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2400" b="1" spc="-114" dirty="0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20" dirty="0" err="1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qimmatli</a:t>
            </a:r>
            <a:r>
              <a:rPr lang="en-US" sz="2400" b="1" spc="-75" dirty="0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25" dirty="0" err="1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qog‘ozlar</a:t>
            </a:r>
            <a:r>
              <a:rPr lang="en-US" sz="2400" b="1" spc="-90" dirty="0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0" dirty="0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(DQQ)</a:t>
            </a:r>
            <a:r>
              <a:rPr lang="en-US" sz="2400" b="1" spc="-15" dirty="0" err="1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hamda</a:t>
            </a:r>
            <a:r>
              <a:rPr lang="en-US" sz="2400" b="1" spc="-15" dirty="0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615" dirty="0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25" dirty="0" err="1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Markaziy</a:t>
            </a:r>
            <a:r>
              <a:rPr lang="en-US" sz="2400" b="1" spc="-95" dirty="0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5" dirty="0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bank</a:t>
            </a:r>
            <a:r>
              <a:rPr lang="en-US" sz="2400" b="1" spc="-120" dirty="0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25" dirty="0" err="1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obligasiyalari</a:t>
            </a:r>
            <a:r>
              <a:rPr lang="en-US" sz="2400" b="1" spc="-85" dirty="0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0" dirty="0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(MBO)</a:t>
            </a:r>
            <a:r>
              <a:rPr lang="en-US" sz="2400" b="1" spc="-110" dirty="0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5" dirty="0" err="1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hajmi</a:t>
            </a:r>
            <a:r>
              <a:rPr lang="en-US" sz="2400" b="1" spc="-105" dirty="0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20" dirty="0" err="1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spc="-55" dirty="0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20" dirty="0" err="1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foizi</a:t>
            </a:r>
            <a:r>
              <a:rPr lang="en-US" sz="2400" b="1" spc="-2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2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[7]</a:t>
            </a:r>
            <a:endParaRPr lang="en-US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BB53B56-EC5D-49A0-BFED-DBF0696D66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4" y="5978330"/>
            <a:ext cx="902286" cy="823031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6401364"/>
              </p:ext>
            </p:extLst>
          </p:nvPr>
        </p:nvGraphicFramePr>
        <p:xfrm>
          <a:off x="478156" y="1371600"/>
          <a:ext cx="11305538" cy="450356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972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313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149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755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684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1800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2339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600" b="1" dirty="0">
                          <a:latin typeface="Arial"/>
                          <a:cs typeface="Arial"/>
                        </a:rPr>
                        <a:t>№</a:t>
                      </a:r>
                      <a:endParaRPr sz="1600" dirty="0">
                        <a:latin typeface="Arial"/>
                        <a:cs typeface="Arial"/>
                      </a:endParaRPr>
                    </a:p>
                  </a:txBody>
                  <a:tcPr marL="0" marR="0" marT="50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600" b="1" spc="-5" dirty="0">
                          <a:latin typeface="Arial"/>
                          <a:cs typeface="Arial"/>
                        </a:rPr>
                        <a:t>Davr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50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648970" marR="497205" indent="-146685">
                        <a:lnSpc>
                          <a:spcPct val="107500"/>
                        </a:lnSpc>
                        <a:spcBef>
                          <a:spcPts val="590"/>
                        </a:spcBef>
                      </a:pPr>
                      <a:r>
                        <a:rPr sz="1600" b="1" dirty="0">
                          <a:latin typeface="Arial"/>
                          <a:cs typeface="Arial"/>
                        </a:rPr>
                        <a:t>DQQ</a:t>
                      </a:r>
                      <a:r>
                        <a:rPr sz="1600" b="1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dirty="0">
                          <a:latin typeface="Arial"/>
                          <a:cs typeface="Arial"/>
                        </a:rPr>
                        <a:t>summasi </a:t>
                      </a:r>
                      <a:r>
                        <a:rPr sz="1600" b="1" spc="-4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dirty="0">
                          <a:latin typeface="Arial"/>
                          <a:cs typeface="Arial"/>
                        </a:rPr>
                        <a:t>(mlrd.so‘m)</a:t>
                      </a:r>
                      <a:endParaRPr sz="1600" dirty="0">
                        <a:latin typeface="Arial"/>
                        <a:cs typeface="Arial"/>
                      </a:endParaRPr>
                    </a:p>
                  </a:txBody>
                  <a:tcPr marL="0" marR="0" marT="749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600" b="1" dirty="0">
                          <a:latin typeface="Arial"/>
                          <a:cs typeface="Arial"/>
                        </a:rPr>
                        <a:t>DQQ</a:t>
                      </a:r>
                      <a:r>
                        <a:rPr sz="16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dirty="0">
                          <a:latin typeface="Arial"/>
                          <a:cs typeface="Arial"/>
                        </a:rPr>
                        <a:t>o‘rtacha</a:t>
                      </a:r>
                      <a:r>
                        <a:rPr sz="1600" b="1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10" dirty="0">
                          <a:latin typeface="Arial"/>
                          <a:cs typeface="Arial"/>
                        </a:rPr>
                        <a:t>yillik</a:t>
                      </a:r>
                      <a:r>
                        <a:rPr sz="1600" b="1" spc="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dirty="0">
                          <a:latin typeface="Arial"/>
                          <a:cs typeface="Arial"/>
                        </a:rPr>
                        <a:t>foizi</a:t>
                      </a:r>
                      <a:endParaRPr sz="1600" dirty="0">
                        <a:latin typeface="Arial"/>
                        <a:cs typeface="Arial"/>
                      </a:endParaRPr>
                    </a:p>
                  </a:txBody>
                  <a:tcPr marL="0" marR="0" marT="50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281305" marR="175895" indent="-91440">
                        <a:lnSpc>
                          <a:spcPct val="107500"/>
                        </a:lnSpc>
                        <a:spcBef>
                          <a:spcPts val="590"/>
                        </a:spcBef>
                      </a:pPr>
                      <a:r>
                        <a:rPr sz="1600" b="1" dirty="0">
                          <a:latin typeface="Arial"/>
                          <a:cs typeface="Arial"/>
                        </a:rPr>
                        <a:t>Markaziy</a:t>
                      </a:r>
                      <a:r>
                        <a:rPr sz="1600" b="1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dirty="0">
                          <a:latin typeface="Arial"/>
                          <a:cs typeface="Arial"/>
                        </a:rPr>
                        <a:t>bank </a:t>
                      </a:r>
                      <a:r>
                        <a:rPr sz="1600" b="1" spc="-4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dirty="0">
                          <a:latin typeface="Arial"/>
                          <a:cs typeface="Arial"/>
                        </a:rPr>
                        <a:t>foiz</a:t>
                      </a:r>
                      <a:r>
                        <a:rPr sz="1600" b="1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latin typeface="Arial"/>
                          <a:cs typeface="Arial"/>
                        </a:rPr>
                        <a:t>stavkasi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749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391795" marR="196850" indent="-186055">
                        <a:lnSpc>
                          <a:spcPct val="107500"/>
                        </a:lnSpc>
                        <a:spcBef>
                          <a:spcPts val="590"/>
                        </a:spcBef>
                      </a:pPr>
                      <a:r>
                        <a:rPr sz="1600" b="1" spc="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1600" b="1" dirty="0">
                          <a:latin typeface="Arial"/>
                          <a:cs typeface="Arial"/>
                        </a:rPr>
                        <a:t>ul</a:t>
                      </a:r>
                      <a:r>
                        <a:rPr sz="16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1600" b="1" spc="1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1600" b="1" dirty="0">
                          <a:latin typeface="Arial"/>
                          <a:cs typeface="Arial"/>
                        </a:rPr>
                        <a:t>or</a:t>
                      </a:r>
                      <a:r>
                        <a:rPr sz="1600" b="1" spc="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600" b="1" dirty="0">
                          <a:latin typeface="Arial"/>
                          <a:cs typeface="Arial"/>
                        </a:rPr>
                        <a:t>dagi  foiz</a:t>
                      </a:r>
                      <a:r>
                        <a:rPr sz="16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latin typeface="Arial"/>
                          <a:cs typeface="Arial"/>
                        </a:rPr>
                        <a:t>stavka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749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795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600" b="1" dirty="0">
                          <a:latin typeface="Arial"/>
                          <a:cs typeface="Arial"/>
                        </a:rPr>
                        <a:t>1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51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600" spc="30" dirty="0">
                          <a:latin typeface="Tahoma"/>
                          <a:cs typeface="Tahoma"/>
                        </a:rPr>
                        <a:t>2019Q1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51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600" spc="5" dirty="0">
                          <a:latin typeface="Tahoma"/>
                          <a:cs typeface="Tahoma"/>
                        </a:rPr>
                        <a:t>845,34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51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600" spc="5" dirty="0">
                          <a:latin typeface="Tahoma"/>
                          <a:cs typeface="Tahoma"/>
                        </a:rPr>
                        <a:t>13,99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51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R="619125" algn="r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1600" dirty="0">
                          <a:latin typeface="Tahoma"/>
                          <a:cs typeface="Tahoma"/>
                        </a:rPr>
                        <a:t>16,00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1098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1600" dirty="0">
                          <a:latin typeface="Tahoma"/>
                          <a:cs typeface="Tahoma"/>
                        </a:rPr>
                        <a:t>14,66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1098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807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600" b="1" dirty="0">
                          <a:latin typeface="Arial"/>
                          <a:cs typeface="Arial"/>
                        </a:rPr>
                        <a:t>2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51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600" spc="30" dirty="0">
                          <a:latin typeface="Tahoma"/>
                          <a:cs typeface="Tahoma"/>
                        </a:rPr>
                        <a:t>2019Q2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51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600" spc="5" dirty="0">
                          <a:latin typeface="Tahoma"/>
                          <a:cs typeface="Tahoma"/>
                        </a:rPr>
                        <a:t>644,27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51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600" dirty="0">
                          <a:latin typeface="Tahoma"/>
                          <a:cs typeface="Tahoma"/>
                        </a:rPr>
                        <a:t>9,58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51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R="619125" algn="r">
                        <a:lnSpc>
                          <a:spcPct val="100000"/>
                        </a:lnSpc>
                        <a:spcBef>
                          <a:spcPts val="870"/>
                        </a:spcBef>
                      </a:pPr>
                      <a:r>
                        <a:rPr sz="1600" spc="5" dirty="0">
                          <a:latin typeface="Tahoma"/>
                          <a:cs typeface="Tahoma"/>
                        </a:rPr>
                        <a:t>16,00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1104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870"/>
                        </a:spcBef>
                      </a:pPr>
                      <a:r>
                        <a:rPr sz="1600" spc="5" dirty="0">
                          <a:latin typeface="Tahoma"/>
                          <a:cs typeface="Tahoma"/>
                        </a:rPr>
                        <a:t>14,75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1104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795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600" b="1" dirty="0">
                          <a:latin typeface="Arial"/>
                          <a:cs typeface="Arial"/>
                        </a:rPr>
                        <a:t>3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51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600" spc="30" dirty="0">
                          <a:latin typeface="Tahoma"/>
                          <a:cs typeface="Tahoma"/>
                        </a:rPr>
                        <a:t>2019Q3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51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600" spc="5" dirty="0">
                          <a:latin typeface="Tahoma"/>
                          <a:cs typeface="Tahoma"/>
                        </a:rPr>
                        <a:t>692,70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51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600" dirty="0">
                          <a:latin typeface="Tahoma"/>
                          <a:cs typeface="Tahoma"/>
                        </a:rPr>
                        <a:t>12,03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51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R="619125" algn="r">
                        <a:lnSpc>
                          <a:spcPct val="100000"/>
                        </a:lnSpc>
                        <a:spcBef>
                          <a:spcPts val="869"/>
                        </a:spcBef>
                      </a:pPr>
                      <a:r>
                        <a:rPr sz="1600" dirty="0">
                          <a:latin typeface="Tahoma"/>
                          <a:cs typeface="Tahoma"/>
                        </a:rPr>
                        <a:t>16,00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11048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869"/>
                        </a:spcBef>
                      </a:pPr>
                      <a:r>
                        <a:rPr sz="1600" dirty="0">
                          <a:latin typeface="Tahoma"/>
                          <a:cs typeface="Tahoma"/>
                        </a:rPr>
                        <a:t>15,10</a:t>
                      </a:r>
                    </a:p>
                  </a:txBody>
                  <a:tcPr marL="0" marR="0" marT="11048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807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600" b="1" dirty="0">
                          <a:latin typeface="Arial"/>
                          <a:cs typeface="Arial"/>
                        </a:rPr>
                        <a:t>4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5206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600" spc="30" dirty="0">
                          <a:latin typeface="Tahoma"/>
                          <a:cs typeface="Tahoma"/>
                        </a:rPr>
                        <a:t>2020Q1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5206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600" spc="-15" dirty="0">
                          <a:latin typeface="Tahoma"/>
                          <a:cs typeface="Tahoma"/>
                        </a:rPr>
                        <a:t>1191,97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5206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600" dirty="0">
                          <a:latin typeface="Tahoma"/>
                          <a:cs typeface="Tahoma"/>
                        </a:rPr>
                        <a:t>12,75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5206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R="619125" algn="r">
                        <a:lnSpc>
                          <a:spcPct val="100000"/>
                        </a:lnSpc>
                        <a:spcBef>
                          <a:spcPts val="869"/>
                        </a:spcBef>
                      </a:pPr>
                      <a:r>
                        <a:rPr sz="1600" dirty="0">
                          <a:latin typeface="Tahoma"/>
                          <a:cs typeface="Tahoma"/>
                        </a:rPr>
                        <a:t>16,00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11048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869"/>
                        </a:spcBef>
                      </a:pPr>
                      <a:r>
                        <a:rPr sz="1600" dirty="0">
                          <a:latin typeface="Tahoma"/>
                          <a:cs typeface="Tahoma"/>
                        </a:rPr>
                        <a:t>15,69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11048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795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600" b="1" dirty="0">
                          <a:latin typeface="Arial"/>
                          <a:cs typeface="Arial"/>
                        </a:rPr>
                        <a:t>5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5206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600" spc="30" dirty="0">
                          <a:latin typeface="Tahoma"/>
                          <a:cs typeface="Tahoma"/>
                        </a:rPr>
                        <a:t>2020Q2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5206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600" spc="-15" dirty="0">
                          <a:latin typeface="Tahoma"/>
                          <a:cs typeface="Tahoma"/>
                        </a:rPr>
                        <a:t>1126,90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5206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600" dirty="0">
                          <a:latin typeface="Tahoma"/>
                          <a:cs typeface="Tahoma"/>
                        </a:rPr>
                        <a:t>15,07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5206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R="619125" algn="r">
                        <a:lnSpc>
                          <a:spcPct val="100000"/>
                        </a:lnSpc>
                        <a:spcBef>
                          <a:spcPts val="869"/>
                        </a:spcBef>
                      </a:pPr>
                      <a:r>
                        <a:rPr sz="1600" dirty="0">
                          <a:latin typeface="Tahoma"/>
                          <a:cs typeface="Tahoma"/>
                        </a:rPr>
                        <a:t>15,00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11048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869"/>
                        </a:spcBef>
                      </a:pPr>
                      <a:r>
                        <a:rPr sz="1600" dirty="0">
                          <a:latin typeface="Tahoma"/>
                          <a:cs typeface="Tahoma"/>
                        </a:rPr>
                        <a:t>16,70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11048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807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600" b="1" dirty="0">
                          <a:latin typeface="Arial"/>
                          <a:cs typeface="Arial"/>
                        </a:rPr>
                        <a:t>6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5206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600" spc="30" dirty="0">
                          <a:latin typeface="Tahoma"/>
                          <a:cs typeface="Tahoma"/>
                        </a:rPr>
                        <a:t>2020Q3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5206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600" spc="5" dirty="0">
                          <a:latin typeface="Tahoma"/>
                          <a:cs typeface="Tahoma"/>
                        </a:rPr>
                        <a:t>94,50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5206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600" spc="5" dirty="0">
                          <a:latin typeface="Tahoma"/>
                          <a:cs typeface="Tahoma"/>
                        </a:rPr>
                        <a:t>14,17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5206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R="619125" algn="r">
                        <a:lnSpc>
                          <a:spcPct val="100000"/>
                        </a:lnSpc>
                        <a:spcBef>
                          <a:spcPts val="875"/>
                        </a:spcBef>
                      </a:pPr>
                      <a:r>
                        <a:rPr sz="1600" dirty="0">
                          <a:latin typeface="Tahoma"/>
                          <a:cs typeface="Tahoma"/>
                        </a:rPr>
                        <a:t>14,67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11112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875"/>
                        </a:spcBef>
                      </a:pPr>
                      <a:r>
                        <a:rPr sz="1600" dirty="0">
                          <a:latin typeface="Tahoma"/>
                          <a:cs typeface="Tahoma"/>
                        </a:rPr>
                        <a:t>15,16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11112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807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sz="1600" b="1" dirty="0">
                          <a:latin typeface="Arial"/>
                          <a:cs typeface="Arial"/>
                        </a:rPr>
                        <a:t>7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527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sz="1600" spc="30" dirty="0">
                          <a:latin typeface="Tahoma"/>
                          <a:cs typeface="Tahoma"/>
                        </a:rPr>
                        <a:t>2020Q4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527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sz="1600" spc="5" dirty="0">
                          <a:latin typeface="Tahoma"/>
                          <a:cs typeface="Tahoma"/>
                        </a:rPr>
                        <a:t>694,71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527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sz="1600" spc="5" dirty="0">
                          <a:latin typeface="Tahoma"/>
                          <a:cs typeface="Tahoma"/>
                        </a:rPr>
                        <a:t>13,87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527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R="619125" algn="r">
                        <a:lnSpc>
                          <a:spcPct val="100000"/>
                        </a:lnSpc>
                        <a:spcBef>
                          <a:spcPts val="875"/>
                        </a:spcBef>
                      </a:pPr>
                      <a:r>
                        <a:rPr sz="1600" spc="5" dirty="0">
                          <a:latin typeface="Tahoma"/>
                          <a:cs typeface="Tahoma"/>
                        </a:rPr>
                        <a:t>14,00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11112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875"/>
                        </a:spcBef>
                      </a:pPr>
                      <a:r>
                        <a:rPr sz="1600" spc="5" dirty="0">
                          <a:latin typeface="Tahoma"/>
                          <a:cs typeface="Tahoma"/>
                        </a:rPr>
                        <a:t>14,14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11112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795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600" b="1" dirty="0">
                          <a:latin typeface="Arial"/>
                          <a:cs typeface="Arial"/>
                        </a:rPr>
                        <a:t>8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600" spc="30" dirty="0">
                          <a:latin typeface="Tahoma"/>
                          <a:cs typeface="Tahoma"/>
                        </a:rPr>
                        <a:t>2021Q1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600" spc="5" dirty="0">
                          <a:latin typeface="Tahoma"/>
                          <a:cs typeface="Tahoma"/>
                        </a:rPr>
                        <a:t>994,99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600" dirty="0">
                          <a:latin typeface="Tahoma"/>
                          <a:cs typeface="Tahoma"/>
                        </a:rPr>
                        <a:t>12,84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R="619125" algn="r">
                        <a:lnSpc>
                          <a:spcPct val="100000"/>
                        </a:lnSpc>
                        <a:spcBef>
                          <a:spcPts val="875"/>
                        </a:spcBef>
                      </a:pPr>
                      <a:r>
                        <a:rPr sz="1600" spc="5" dirty="0">
                          <a:latin typeface="Tahoma"/>
                          <a:cs typeface="Tahoma"/>
                        </a:rPr>
                        <a:t>14,00</a:t>
                      </a:r>
                      <a:endParaRPr sz="1600" dirty="0">
                        <a:latin typeface="Tahoma"/>
                        <a:cs typeface="Tahoma"/>
                      </a:endParaRPr>
                    </a:p>
                  </a:txBody>
                  <a:tcPr marL="0" marR="0" marT="11112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875"/>
                        </a:spcBef>
                      </a:pPr>
                      <a:r>
                        <a:rPr sz="1600" spc="5" dirty="0">
                          <a:latin typeface="Tahoma"/>
                          <a:cs typeface="Tahoma"/>
                        </a:rPr>
                        <a:t>14,31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11112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802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600" b="1" dirty="0">
                          <a:latin typeface="Arial"/>
                          <a:cs typeface="Arial"/>
                        </a:rPr>
                        <a:t>9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600" spc="30" dirty="0">
                          <a:latin typeface="Tahoma"/>
                          <a:cs typeface="Tahoma"/>
                        </a:rPr>
                        <a:t>2021Q2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600" spc="5" dirty="0">
                          <a:latin typeface="Tahoma"/>
                          <a:cs typeface="Tahoma"/>
                        </a:rPr>
                        <a:t>946,81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600" dirty="0">
                          <a:latin typeface="Tahoma"/>
                          <a:cs typeface="Tahoma"/>
                        </a:rPr>
                        <a:t>12,22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R="619125" algn="r">
                        <a:lnSpc>
                          <a:spcPct val="100000"/>
                        </a:lnSpc>
                        <a:spcBef>
                          <a:spcPts val="880"/>
                        </a:spcBef>
                      </a:pPr>
                      <a:r>
                        <a:rPr sz="1600" dirty="0">
                          <a:latin typeface="Tahoma"/>
                          <a:cs typeface="Tahoma"/>
                        </a:rPr>
                        <a:t>14,00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1117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880"/>
                        </a:spcBef>
                      </a:pPr>
                      <a:r>
                        <a:rPr sz="1600" dirty="0">
                          <a:latin typeface="Tahoma"/>
                          <a:cs typeface="Tahoma"/>
                        </a:rPr>
                        <a:t>12,41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1117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8028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1600" b="1" dirty="0">
                          <a:latin typeface="Arial"/>
                          <a:cs typeface="Arial"/>
                        </a:rPr>
                        <a:t>Жами: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1600" spc="5" dirty="0">
                          <a:latin typeface="Tahoma"/>
                          <a:cs typeface="Tahoma"/>
                        </a:rPr>
                        <a:t>7232,19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1600" dirty="0">
                          <a:latin typeface="Tahoma"/>
                          <a:cs typeface="Tahoma"/>
                        </a:rPr>
                        <a:t>12,95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R="619125" algn="r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1600" dirty="0">
                          <a:latin typeface="Tahoma"/>
                          <a:cs typeface="Tahoma"/>
                        </a:rPr>
                        <a:t>15,07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1600" dirty="0">
                          <a:latin typeface="Tahoma"/>
                          <a:cs typeface="Tahoma"/>
                        </a:rPr>
                        <a:t>14,77</a:t>
                      </a:r>
                    </a:p>
                  </a:txBody>
                  <a:tcPr marL="0" marR="0" marT="533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442A44B-D0B9-40F8-BE2E-1A55D051AE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4981" y="0"/>
            <a:ext cx="317019" cy="6846401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A8A0C49-966B-4A0F-9389-5E0CAC6483EF}"/>
              </a:ext>
            </a:extLst>
          </p:cNvPr>
          <p:cNvSpPr/>
          <p:nvPr/>
        </p:nvSpPr>
        <p:spPr>
          <a:xfrm>
            <a:off x="527050" y="152400"/>
            <a:ext cx="11207750" cy="9595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5080" algn="ctr">
              <a:lnSpc>
                <a:spcPts val="3460"/>
              </a:lnSpc>
              <a:spcBef>
                <a:spcPts val="525"/>
              </a:spcBef>
            </a:pPr>
            <a:r>
              <a:rPr lang="en-US" sz="2800" b="1" spc="-25" dirty="0" err="1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Markaziy</a:t>
            </a:r>
            <a:r>
              <a:rPr lang="en-US" sz="2800" b="1" spc="-95" dirty="0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spc="-5" dirty="0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bank</a:t>
            </a:r>
            <a:r>
              <a:rPr lang="en-US" sz="2800" b="1" spc="-85" dirty="0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spc="-25" dirty="0" err="1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tomonidan</a:t>
            </a:r>
            <a:r>
              <a:rPr lang="en-US" sz="2800" b="1" spc="-80" dirty="0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spc="-30" dirty="0" err="1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2800" b="1" spc="-85" dirty="0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spc="-20" dirty="0" err="1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qimmatli</a:t>
            </a:r>
            <a:r>
              <a:rPr lang="en-US" sz="2800" b="1" spc="-100" dirty="0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spc="-30" dirty="0" err="1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qog‘ozlarini</a:t>
            </a:r>
            <a:r>
              <a:rPr lang="en-US" sz="2800" b="1" spc="-100" dirty="0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spc="-5" dirty="0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(DQQ) </a:t>
            </a:r>
            <a:r>
              <a:rPr lang="en-US" sz="2800" b="1" spc="-710" dirty="0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spc="-20" dirty="0" err="1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joylashtirish</a:t>
            </a:r>
            <a:r>
              <a:rPr lang="en-US" sz="2800" b="1" spc="-100" dirty="0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spc="-20" dirty="0" err="1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summasi</a:t>
            </a:r>
            <a:r>
              <a:rPr lang="en-US" sz="2800" b="1" spc="-80" dirty="0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spc="-25" dirty="0" err="1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spc="-70" dirty="0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spc="-5" dirty="0" err="1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800" b="1" spc="-110" dirty="0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spc="-20" dirty="0" err="1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foizi</a:t>
            </a:r>
            <a:r>
              <a:rPr lang="en-US" sz="2800" b="1" spc="-105" dirty="0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spc="-25" dirty="0" err="1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dinamikasi</a:t>
            </a:r>
            <a:r>
              <a:rPr lang="ru-RU" sz="2800" b="1" spc="-25" dirty="0">
                <a:solidFill>
                  <a:srgbClr val="2E54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25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[7]</a:t>
            </a:r>
            <a:endParaRPr lang="en-US" sz="2400" b="1" spc="-25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511943B-D841-4616-8F1F-C8AD2F321B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55" y="6034969"/>
            <a:ext cx="902286" cy="823031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48766" y="180000"/>
            <a:ext cx="8864854" cy="951230"/>
          </a:xfrm>
          <a:prstGeom prst="rect">
            <a:avLst/>
          </a:prstGeom>
        </p:spPr>
        <p:txBody>
          <a:bodyPr vert="horz" wrap="square" lIns="0" tIns="66675" rIns="0" bIns="0" rtlCol="0">
            <a:spAutoFit/>
          </a:bodyPr>
          <a:lstStyle/>
          <a:p>
            <a:pPr marR="5080" indent="12700" algn="ctr">
              <a:lnSpc>
                <a:spcPts val="3460"/>
              </a:lnSpc>
              <a:spcBef>
                <a:spcPts val="525"/>
              </a:spcBef>
            </a:pPr>
            <a:r>
              <a:rPr sz="2400" spc="-20" dirty="0">
                <a:solidFill>
                  <a:srgbClr val="2E5496"/>
                </a:solidFill>
              </a:rPr>
              <a:t>Davlat</a:t>
            </a:r>
            <a:r>
              <a:rPr sz="2400" spc="65" dirty="0">
                <a:solidFill>
                  <a:srgbClr val="2E5496"/>
                </a:solidFill>
              </a:rPr>
              <a:t> </a:t>
            </a:r>
            <a:r>
              <a:rPr sz="2400" spc="-10" dirty="0">
                <a:solidFill>
                  <a:srgbClr val="2E5496"/>
                </a:solidFill>
              </a:rPr>
              <a:t>qimmatli</a:t>
            </a:r>
            <a:r>
              <a:rPr sz="2400" spc="60" dirty="0">
                <a:solidFill>
                  <a:srgbClr val="2E5496"/>
                </a:solidFill>
              </a:rPr>
              <a:t> </a:t>
            </a:r>
            <a:r>
              <a:rPr sz="2400" spc="-10" dirty="0">
                <a:solidFill>
                  <a:srgbClr val="2E5496"/>
                </a:solidFill>
              </a:rPr>
              <a:t>qog‘ozlari</a:t>
            </a:r>
            <a:r>
              <a:rPr sz="2400" spc="40" dirty="0">
                <a:solidFill>
                  <a:srgbClr val="2E5496"/>
                </a:solidFill>
              </a:rPr>
              <a:t> </a:t>
            </a:r>
            <a:r>
              <a:rPr sz="2400" spc="-10" dirty="0">
                <a:solidFill>
                  <a:srgbClr val="2E5496"/>
                </a:solidFill>
              </a:rPr>
              <a:t>foizi</a:t>
            </a:r>
            <a:r>
              <a:rPr sz="2400" spc="10" dirty="0">
                <a:solidFill>
                  <a:srgbClr val="2E5496"/>
                </a:solidFill>
              </a:rPr>
              <a:t> </a:t>
            </a:r>
            <a:r>
              <a:rPr sz="2400" spc="-5" dirty="0">
                <a:solidFill>
                  <a:srgbClr val="2E5496"/>
                </a:solidFill>
              </a:rPr>
              <a:t>bilan</a:t>
            </a:r>
            <a:r>
              <a:rPr sz="2400" spc="20" dirty="0">
                <a:solidFill>
                  <a:srgbClr val="2E5496"/>
                </a:solidFill>
              </a:rPr>
              <a:t> </a:t>
            </a:r>
            <a:r>
              <a:rPr sz="2400" spc="-15" dirty="0">
                <a:solidFill>
                  <a:srgbClr val="2E5496"/>
                </a:solidFill>
              </a:rPr>
              <a:t>pul</a:t>
            </a:r>
            <a:r>
              <a:rPr sz="2400" spc="5" dirty="0">
                <a:solidFill>
                  <a:srgbClr val="2E5496"/>
                </a:solidFill>
              </a:rPr>
              <a:t> </a:t>
            </a:r>
            <a:r>
              <a:rPr sz="2400" spc="-5" dirty="0">
                <a:solidFill>
                  <a:srgbClr val="2E5496"/>
                </a:solidFill>
              </a:rPr>
              <a:t>bozoridagi </a:t>
            </a:r>
            <a:r>
              <a:rPr sz="2400" spc="-875" dirty="0">
                <a:solidFill>
                  <a:srgbClr val="2E5496"/>
                </a:solidFill>
              </a:rPr>
              <a:t> </a:t>
            </a:r>
            <a:r>
              <a:rPr sz="2400" spc="-10" dirty="0">
                <a:solidFill>
                  <a:srgbClr val="2E5496"/>
                </a:solidFill>
              </a:rPr>
              <a:t>foiz</a:t>
            </a:r>
            <a:r>
              <a:rPr sz="2400" spc="10" dirty="0">
                <a:solidFill>
                  <a:srgbClr val="2E5496"/>
                </a:solidFill>
              </a:rPr>
              <a:t> </a:t>
            </a:r>
            <a:r>
              <a:rPr sz="2400" spc="-20" dirty="0">
                <a:solidFill>
                  <a:srgbClr val="2E5496"/>
                </a:solidFill>
              </a:rPr>
              <a:t>stavka</a:t>
            </a:r>
            <a:r>
              <a:rPr sz="2400" spc="65" dirty="0">
                <a:solidFill>
                  <a:srgbClr val="2E5496"/>
                </a:solidFill>
              </a:rPr>
              <a:t> </a:t>
            </a:r>
            <a:r>
              <a:rPr sz="2400" spc="-10" dirty="0">
                <a:solidFill>
                  <a:srgbClr val="2E5496"/>
                </a:solidFill>
              </a:rPr>
              <a:t>o‘rtasida</a:t>
            </a:r>
            <a:r>
              <a:rPr sz="2400" spc="15" dirty="0">
                <a:solidFill>
                  <a:srgbClr val="2E5496"/>
                </a:solidFill>
              </a:rPr>
              <a:t> </a:t>
            </a:r>
            <a:r>
              <a:rPr sz="2400" spc="-10" dirty="0" err="1">
                <a:solidFill>
                  <a:srgbClr val="2E5496"/>
                </a:solidFill>
              </a:rPr>
              <a:t>bog‘liqlik</a:t>
            </a:r>
            <a:r>
              <a:rPr lang="en-US" sz="2400" spc="-10" dirty="0">
                <a:solidFill>
                  <a:srgbClr val="2E5496"/>
                </a:solidFill>
              </a:rPr>
              <a:t> </a:t>
            </a:r>
            <a:r>
              <a:rPr lang="en-US" sz="2400" spc="-10" dirty="0">
                <a:solidFill>
                  <a:srgbClr val="FF0000"/>
                </a:solidFill>
                <a:hlinkClick r:id="rId2" action="ppaction://hlinksldjump"/>
              </a:rPr>
              <a:t>[7]</a:t>
            </a:r>
            <a:endParaRPr sz="2400" spc="-10" dirty="0">
              <a:solidFill>
                <a:srgbClr val="FF0000"/>
              </a:solidFill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502181" y="1280217"/>
            <a:ext cx="10350247" cy="4709663"/>
            <a:chOff x="1143000" y="1481327"/>
            <a:chExt cx="9906000" cy="522478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43000" y="1481327"/>
              <a:ext cx="9906000" cy="522427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3244595" y="5283707"/>
              <a:ext cx="7665720" cy="0"/>
            </a:xfrm>
            <a:custGeom>
              <a:avLst/>
              <a:gdLst/>
              <a:ahLst/>
              <a:cxnLst/>
              <a:rect l="l" t="t" r="r" b="b"/>
              <a:pathLst>
                <a:path w="7665720">
                  <a:moveTo>
                    <a:pt x="0" y="0"/>
                  </a:moveTo>
                  <a:lnTo>
                    <a:pt x="7665720" y="0"/>
                  </a:lnTo>
                </a:path>
              </a:pathLst>
            </a:custGeom>
            <a:ln w="9144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244595" y="3832860"/>
              <a:ext cx="7665720" cy="725805"/>
            </a:xfrm>
            <a:custGeom>
              <a:avLst/>
              <a:gdLst/>
              <a:ahLst/>
              <a:cxnLst/>
              <a:rect l="l" t="t" r="r" b="b"/>
              <a:pathLst>
                <a:path w="7665720" h="725804">
                  <a:moveTo>
                    <a:pt x="0" y="725423"/>
                  </a:moveTo>
                  <a:lnTo>
                    <a:pt x="1761744" y="725423"/>
                  </a:lnTo>
                </a:path>
                <a:path w="7665720" h="725804">
                  <a:moveTo>
                    <a:pt x="2069592" y="725423"/>
                  </a:moveTo>
                  <a:lnTo>
                    <a:pt x="7665720" y="725423"/>
                  </a:lnTo>
                </a:path>
                <a:path w="7665720" h="725804">
                  <a:moveTo>
                    <a:pt x="0" y="0"/>
                  </a:moveTo>
                  <a:lnTo>
                    <a:pt x="1761744" y="0"/>
                  </a:lnTo>
                </a:path>
                <a:path w="7665720" h="725804">
                  <a:moveTo>
                    <a:pt x="2069592" y="0"/>
                  </a:moveTo>
                  <a:lnTo>
                    <a:pt x="7665720" y="0"/>
                  </a:lnTo>
                </a:path>
              </a:pathLst>
            </a:custGeom>
            <a:ln w="9144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244595" y="3106674"/>
              <a:ext cx="7665720" cy="5080"/>
            </a:xfrm>
            <a:custGeom>
              <a:avLst/>
              <a:gdLst/>
              <a:ahLst/>
              <a:cxnLst/>
              <a:rect l="l" t="t" r="r" b="b"/>
              <a:pathLst>
                <a:path w="7665720" h="5080">
                  <a:moveTo>
                    <a:pt x="0" y="0"/>
                  </a:moveTo>
                  <a:lnTo>
                    <a:pt x="1761744" y="0"/>
                  </a:lnTo>
                </a:path>
                <a:path w="7665720" h="5080">
                  <a:moveTo>
                    <a:pt x="2069592" y="0"/>
                  </a:moveTo>
                  <a:lnTo>
                    <a:pt x="2529840" y="0"/>
                  </a:lnTo>
                </a:path>
                <a:path w="7665720" h="5080">
                  <a:moveTo>
                    <a:pt x="2834640" y="0"/>
                  </a:moveTo>
                  <a:lnTo>
                    <a:pt x="3294887" y="0"/>
                  </a:lnTo>
                </a:path>
                <a:path w="7665720" h="5080">
                  <a:moveTo>
                    <a:pt x="3602735" y="0"/>
                  </a:moveTo>
                  <a:lnTo>
                    <a:pt x="5596128" y="0"/>
                  </a:lnTo>
                </a:path>
                <a:path w="7665720" h="5080">
                  <a:moveTo>
                    <a:pt x="5900928" y="0"/>
                  </a:moveTo>
                  <a:lnTo>
                    <a:pt x="6361176" y="0"/>
                  </a:lnTo>
                </a:path>
                <a:path w="7665720" h="5080">
                  <a:moveTo>
                    <a:pt x="6669024" y="0"/>
                  </a:moveTo>
                  <a:lnTo>
                    <a:pt x="7665720" y="0"/>
                  </a:lnTo>
                </a:path>
                <a:path w="7665720" h="5080">
                  <a:moveTo>
                    <a:pt x="0" y="4572"/>
                  </a:moveTo>
                  <a:lnTo>
                    <a:pt x="1761744" y="4572"/>
                  </a:lnTo>
                </a:path>
                <a:path w="7665720" h="5080">
                  <a:moveTo>
                    <a:pt x="2069592" y="4572"/>
                  </a:moveTo>
                  <a:lnTo>
                    <a:pt x="2529840" y="4572"/>
                  </a:lnTo>
                </a:path>
                <a:path w="7665720" h="5080">
                  <a:moveTo>
                    <a:pt x="2834640" y="4572"/>
                  </a:moveTo>
                  <a:lnTo>
                    <a:pt x="3294887" y="4572"/>
                  </a:lnTo>
                </a:path>
                <a:path w="7665720" h="5080">
                  <a:moveTo>
                    <a:pt x="3602735" y="4572"/>
                  </a:moveTo>
                  <a:lnTo>
                    <a:pt x="5596128" y="4572"/>
                  </a:lnTo>
                </a:path>
                <a:path w="7665720" h="5080">
                  <a:moveTo>
                    <a:pt x="5900928" y="4572"/>
                  </a:moveTo>
                  <a:lnTo>
                    <a:pt x="6361176" y="4572"/>
                  </a:lnTo>
                </a:path>
                <a:path w="7665720" h="5080">
                  <a:moveTo>
                    <a:pt x="6669024" y="4572"/>
                  </a:moveTo>
                  <a:lnTo>
                    <a:pt x="7665720" y="4572"/>
                  </a:lnTo>
                </a:path>
              </a:pathLst>
            </a:custGeom>
            <a:ln w="7620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244595" y="2382011"/>
              <a:ext cx="7665720" cy="0"/>
            </a:xfrm>
            <a:custGeom>
              <a:avLst/>
              <a:gdLst/>
              <a:ahLst/>
              <a:cxnLst/>
              <a:rect l="l" t="t" r="r" b="b"/>
              <a:pathLst>
                <a:path w="7665720">
                  <a:moveTo>
                    <a:pt x="0" y="0"/>
                  </a:moveTo>
                  <a:lnTo>
                    <a:pt x="4062983" y="0"/>
                  </a:lnTo>
                </a:path>
                <a:path w="7665720">
                  <a:moveTo>
                    <a:pt x="4367783" y="0"/>
                  </a:moveTo>
                  <a:lnTo>
                    <a:pt x="7665720" y="0"/>
                  </a:lnTo>
                </a:path>
              </a:pathLst>
            </a:custGeom>
            <a:ln w="9144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3244595" y="1656587"/>
              <a:ext cx="7665720" cy="0"/>
            </a:xfrm>
            <a:custGeom>
              <a:avLst/>
              <a:gdLst/>
              <a:ahLst/>
              <a:cxnLst/>
              <a:rect l="l" t="t" r="r" b="b"/>
              <a:pathLst>
                <a:path w="7665720">
                  <a:moveTo>
                    <a:pt x="0" y="0"/>
                  </a:moveTo>
                  <a:lnTo>
                    <a:pt x="7665720" y="0"/>
                  </a:lnTo>
                </a:path>
              </a:pathLst>
            </a:custGeom>
            <a:ln w="9144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10" name="object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08499"/>
              </p:ext>
            </p:extLst>
          </p:nvPr>
        </p:nvGraphicFramePr>
        <p:xfrm>
          <a:off x="1641348" y="5906219"/>
          <a:ext cx="9554209" cy="63398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865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5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83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5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83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51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83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517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683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6517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76835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0726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D9D9D9"/>
                      </a:solidFill>
                      <a:prstDash val="solid"/>
                    </a:lnR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100" spc="-5" dirty="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2019Q1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6985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100" spc="-5" dirty="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2019Q2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6985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100" spc="-5" dirty="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2019Q3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6985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100" spc="-5" dirty="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2020Q1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6985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100" spc="-5" dirty="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2020Q2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6985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100" spc="-5" dirty="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2020Q3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6985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100" spc="-5" dirty="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2020Q4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6985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100" spc="-5" dirty="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2021Q1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6985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100" spc="-5" dirty="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2021Q2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6985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308610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100" spc="5" dirty="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ДҚҚ</a:t>
                      </a:r>
                      <a:r>
                        <a:rPr sz="1100" spc="-45" dirty="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dirty="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ўртача</a:t>
                      </a:r>
                      <a:r>
                        <a:rPr sz="1100" spc="-45" dirty="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5" dirty="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йиллик</a:t>
                      </a:r>
                      <a:r>
                        <a:rPr sz="1100" spc="-10" dirty="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5" dirty="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фоизи</a:t>
                      </a:r>
                      <a:endParaRPr sz="1100" dirty="0">
                        <a:latin typeface="Calibri"/>
                        <a:cs typeface="Calibri"/>
                      </a:endParaRPr>
                    </a:p>
                  </a:txBody>
                  <a:tcPr marL="0" marR="0" marT="635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100" spc="-5" dirty="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13.99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9525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100" spc="-5" dirty="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9.58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9525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100" spc="-5" dirty="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12.03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9525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100" spc="-5" dirty="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12.75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9525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100" spc="-5" dirty="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15.07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9525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100" spc="-5" dirty="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14.17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9525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100" spc="-5" dirty="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13.87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9525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100" spc="-5" dirty="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12.84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9525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100" spc="-5" dirty="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12.22</a:t>
                      </a:r>
                      <a:endParaRPr sz="1100" dirty="0">
                        <a:latin typeface="Calibri"/>
                        <a:cs typeface="Calibri"/>
                      </a:endParaRPr>
                    </a:p>
                  </a:txBody>
                  <a:tcPr marL="0" marR="0" marT="9525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3359">
                <a:tc>
                  <a:txBody>
                    <a:bodyPr/>
                    <a:lstStyle/>
                    <a:p>
                      <a:pPr marL="310515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100" spc="-10" dirty="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MMR</a:t>
                      </a:r>
                      <a:endParaRPr sz="1100" dirty="0">
                        <a:latin typeface="Calibri"/>
                        <a:cs typeface="Calibri"/>
                      </a:endParaRPr>
                    </a:p>
                  </a:txBody>
                  <a:tcPr marL="0" marR="0" marT="6985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100" spc="-5" dirty="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14.66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9525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100" spc="-5" dirty="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14.75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9525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100" spc="-5" dirty="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15.10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9525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100" spc="-5" dirty="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15.69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9525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100" spc="-5" dirty="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16.70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9525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100" spc="-5" dirty="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15.16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9525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100" spc="-5" dirty="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14.14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9525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100" spc="-5" dirty="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14.31</a:t>
                      </a:r>
                      <a:endParaRPr sz="1100" dirty="0">
                        <a:latin typeface="Calibri"/>
                        <a:cs typeface="Calibri"/>
                      </a:endParaRPr>
                    </a:p>
                  </a:txBody>
                  <a:tcPr marL="0" marR="0" marT="9525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100" spc="-5" dirty="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12.41</a:t>
                      </a:r>
                      <a:endParaRPr sz="1100" dirty="0">
                        <a:latin typeface="Calibri"/>
                        <a:cs typeface="Calibri"/>
                      </a:endParaRPr>
                    </a:p>
                  </a:txBody>
                  <a:tcPr marL="0" marR="0" marT="9525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1" name="object 11"/>
          <p:cNvSpPr/>
          <p:nvPr/>
        </p:nvSpPr>
        <p:spPr>
          <a:xfrm>
            <a:off x="1397508" y="6214383"/>
            <a:ext cx="243840" cy="105643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397508" y="6427745"/>
            <a:ext cx="243840" cy="105643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53823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3" name="object 13"/>
          <p:cNvGrpSpPr/>
          <p:nvPr/>
        </p:nvGrpSpPr>
        <p:grpSpPr>
          <a:xfrm>
            <a:off x="4236720" y="2115311"/>
            <a:ext cx="6446520" cy="2609215"/>
            <a:chOff x="4236720" y="2115311"/>
            <a:chExt cx="6446520" cy="2609215"/>
          </a:xfrm>
        </p:grpSpPr>
        <p:sp>
          <p:nvSpPr>
            <p:cNvPr id="14" name="object 14"/>
            <p:cNvSpPr/>
            <p:nvPr/>
          </p:nvSpPr>
          <p:spPr>
            <a:xfrm>
              <a:off x="4393692" y="2720339"/>
              <a:ext cx="6132830" cy="1990725"/>
            </a:xfrm>
            <a:custGeom>
              <a:avLst/>
              <a:gdLst/>
              <a:ahLst/>
              <a:cxnLst/>
              <a:rect l="l" t="t" r="r" b="b"/>
              <a:pathLst>
                <a:path w="6132830" h="1990725">
                  <a:moveTo>
                    <a:pt x="0" y="390144"/>
                  </a:moveTo>
                  <a:lnTo>
                    <a:pt x="765048" y="1990344"/>
                  </a:lnTo>
                  <a:lnTo>
                    <a:pt x="1533144" y="1103376"/>
                  </a:lnTo>
                  <a:lnTo>
                    <a:pt x="2298191" y="841248"/>
                  </a:lnTo>
                  <a:lnTo>
                    <a:pt x="3066288" y="0"/>
                  </a:lnTo>
                  <a:lnTo>
                    <a:pt x="3831336" y="326136"/>
                  </a:lnTo>
                  <a:lnTo>
                    <a:pt x="4599432" y="435863"/>
                  </a:lnTo>
                  <a:lnTo>
                    <a:pt x="5364480" y="807720"/>
                  </a:lnTo>
                  <a:lnTo>
                    <a:pt x="6132576" y="1033272"/>
                  </a:lnTo>
                </a:path>
              </a:pathLst>
            </a:custGeom>
            <a:ln w="27432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4393692" y="2129027"/>
              <a:ext cx="6132830" cy="1554480"/>
            </a:xfrm>
            <a:custGeom>
              <a:avLst/>
              <a:gdLst/>
              <a:ahLst/>
              <a:cxnLst/>
              <a:rect l="l" t="t" r="r" b="b"/>
              <a:pathLst>
                <a:path w="6132830" h="1554479">
                  <a:moveTo>
                    <a:pt x="0" y="740663"/>
                  </a:moveTo>
                  <a:lnTo>
                    <a:pt x="765048" y="707136"/>
                  </a:lnTo>
                  <a:lnTo>
                    <a:pt x="1533144" y="579120"/>
                  </a:lnTo>
                  <a:lnTo>
                    <a:pt x="2298191" y="365760"/>
                  </a:lnTo>
                  <a:lnTo>
                    <a:pt x="3066288" y="0"/>
                  </a:lnTo>
                  <a:lnTo>
                    <a:pt x="3831336" y="557784"/>
                  </a:lnTo>
                  <a:lnTo>
                    <a:pt x="4599432" y="929639"/>
                  </a:lnTo>
                  <a:lnTo>
                    <a:pt x="5364480" y="865632"/>
                  </a:lnTo>
                  <a:lnTo>
                    <a:pt x="6132576" y="1554480"/>
                  </a:lnTo>
                </a:path>
              </a:pathLst>
            </a:custGeom>
            <a:ln w="27432">
              <a:solidFill>
                <a:srgbClr val="53823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006340" y="2836163"/>
              <a:ext cx="307848" cy="1874520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241292" y="2869691"/>
              <a:ext cx="304800" cy="240792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774436" y="2708147"/>
              <a:ext cx="304800" cy="1115568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539484" y="2494787"/>
              <a:ext cx="307848" cy="1066800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307580" y="2129027"/>
              <a:ext cx="304800" cy="591312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072628" y="2686811"/>
              <a:ext cx="307848" cy="359663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840723" y="3058667"/>
              <a:ext cx="304800" cy="97536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605772" y="2994659"/>
              <a:ext cx="307848" cy="533400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0373867" y="3683508"/>
              <a:ext cx="304800" cy="70104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4241292" y="2129027"/>
              <a:ext cx="6437630" cy="2581910"/>
            </a:xfrm>
            <a:custGeom>
              <a:avLst/>
              <a:gdLst/>
              <a:ahLst/>
              <a:cxnLst/>
              <a:rect l="l" t="t" r="r" b="b"/>
              <a:pathLst>
                <a:path w="6437630" h="2581910">
                  <a:moveTo>
                    <a:pt x="0" y="981456"/>
                  </a:moveTo>
                  <a:lnTo>
                    <a:pt x="304800" y="981456"/>
                  </a:lnTo>
                  <a:lnTo>
                    <a:pt x="304800" y="740663"/>
                  </a:lnTo>
                  <a:lnTo>
                    <a:pt x="0" y="740663"/>
                  </a:lnTo>
                  <a:lnTo>
                    <a:pt x="0" y="981456"/>
                  </a:lnTo>
                  <a:close/>
                </a:path>
                <a:path w="6437630" h="2581910">
                  <a:moveTo>
                    <a:pt x="765048" y="2581656"/>
                  </a:moveTo>
                  <a:lnTo>
                    <a:pt x="1072896" y="2581656"/>
                  </a:lnTo>
                  <a:lnTo>
                    <a:pt x="1072896" y="707136"/>
                  </a:lnTo>
                  <a:lnTo>
                    <a:pt x="765048" y="707136"/>
                  </a:lnTo>
                  <a:lnTo>
                    <a:pt x="765048" y="2581656"/>
                  </a:lnTo>
                  <a:close/>
                </a:path>
                <a:path w="6437630" h="2581910">
                  <a:moveTo>
                    <a:pt x="1533144" y="1694688"/>
                  </a:moveTo>
                  <a:lnTo>
                    <a:pt x="1837944" y="1694688"/>
                  </a:lnTo>
                  <a:lnTo>
                    <a:pt x="1837944" y="579120"/>
                  </a:lnTo>
                  <a:lnTo>
                    <a:pt x="1533144" y="579120"/>
                  </a:lnTo>
                  <a:lnTo>
                    <a:pt x="1533144" y="1694688"/>
                  </a:lnTo>
                  <a:close/>
                </a:path>
                <a:path w="6437630" h="2581910">
                  <a:moveTo>
                    <a:pt x="2298191" y="1432560"/>
                  </a:moveTo>
                  <a:lnTo>
                    <a:pt x="2606040" y="1432560"/>
                  </a:lnTo>
                  <a:lnTo>
                    <a:pt x="2606040" y="365760"/>
                  </a:lnTo>
                  <a:lnTo>
                    <a:pt x="2298191" y="365760"/>
                  </a:lnTo>
                  <a:lnTo>
                    <a:pt x="2298191" y="1432560"/>
                  </a:lnTo>
                  <a:close/>
                </a:path>
                <a:path w="6437630" h="2581910">
                  <a:moveTo>
                    <a:pt x="3066288" y="591312"/>
                  </a:moveTo>
                  <a:lnTo>
                    <a:pt x="3371088" y="591312"/>
                  </a:lnTo>
                  <a:lnTo>
                    <a:pt x="3371088" y="0"/>
                  </a:lnTo>
                  <a:lnTo>
                    <a:pt x="3066288" y="0"/>
                  </a:lnTo>
                  <a:lnTo>
                    <a:pt x="3066288" y="591312"/>
                  </a:lnTo>
                  <a:close/>
                </a:path>
                <a:path w="6437630" h="2581910">
                  <a:moveTo>
                    <a:pt x="3831336" y="917448"/>
                  </a:moveTo>
                  <a:lnTo>
                    <a:pt x="4139184" y="917448"/>
                  </a:lnTo>
                  <a:lnTo>
                    <a:pt x="4139184" y="557784"/>
                  </a:lnTo>
                  <a:lnTo>
                    <a:pt x="3831336" y="557784"/>
                  </a:lnTo>
                  <a:lnTo>
                    <a:pt x="3831336" y="917448"/>
                  </a:lnTo>
                  <a:close/>
                </a:path>
                <a:path w="6437630" h="2581910">
                  <a:moveTo>
                    <a:pt x="4599432" y="1027176"/>
                  </a:moveTo>
                  <a:lnTo>
                    <a:pt x="4904232" y="1027176"/>
                  </a:lnTo>
                  <a:lnTo>
                    <a:pt x="4904232" y="929639"/>
                  </a:lnTo>
                  <a:lnTo>
                    <a:pt x="4599432" y="929639"/>
                  </a:lnTo>
                  <a:lnTo>
                    <a:pt x="4599432" y="1027176"/>
                  </a:lnTo>
                  <a:close/>
                </a:path>
                <a:path w="6437630" h="2581910">
                  <a:moveTo>
                    <a:pt x="5364480" y="1399032"/>
                  </a:moveTo>
                  <a:lnTo>
                    <a:pt x="5672328" y="1399032"/>
                  </a:lnTo>
                  <a:lnTo>
                    <a:pt x="5672328" y="865632"/>
                  </a:lnTo>
                  <a:lnTo>
                    <a:pt x="5364480" y="865632"/>
                  </a:lnTo>
                  <a:lnTo>
                    <a:pt x="5364480" y="1399032"/>
                  </a:lnTo>
                  <a:close/>
                </a:path>
                <a:path w="6437630" h="2581910">
                  <a:moveTo>
                    <a:pt x="6132576" y="1624584"/>
                  </a:moveTo>
                  <a:lnTo>
                    <a:pt x="6437376" y="1624584"/>
                  </a:lnTo>
                  <a:lnTo>
                    <a:pt x="6437376" y="1554480"/>
                  </a:lnTo>
                  <a:lnTo>
                    <a:pt x="6132576" y="1554480"/>
                  </a:lnTo>
                  <a:lnTo>
                    <a:pt x="6132576" y="1624584"/>
                  </a:lnTo>
                  <a:close/>
                </a:path>
              </a:pathLst>
            </a:custGeom>
            <a:ln w="9144">
              <a:solidFill>
                <a:srgbClr val="F4B08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2548254" y="1505204"/>
            <a:ext cx="535305" cy="46234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00" spc="10" dirty="0">
                <a:solidFill>
                  <a:srgbClr val="001F5F"/>
                </a:solidFill>
                <a:latin typeface="Tahoma"/>
                <a:cs typeface="Tahoma"/>
              </a:rPr>
              <a:t>18</a:t>
            </a:r>
            <a:r>
              <a:rPr sz="1600" spc="-35" dirty="0">
                <a:solidFill>
                  <a:srgbClr val="001F5F"/>
                </a:solidFill>
                <a:latin typeface="Tahoma"/>
                <a:cs typeface="Tahoma"/>
              </a:rPr>
              <a:t>.</a:t>
            </a:r>
            <a:r>
              <a:rPr sz="1600" spc="10" dirty="0">
                <a:solidFill>
                  <a:srgbClr val="001F5F"/>
                </a:solidFill>
                <a:latin typeface="Tahoma"/>
                <a:cs typeface="Tahoma"/>
              </a:rPr>
              <a:t>0</a:t>
            </a:r>
            <a:r>
              <a:rPr sz="1600" spc="20" dirty="0">
                <a:solidFill>
                  <a:srgbClr val="001F5F"/>
                </a:solidFill>
                <a:latin typeface="Tahoma"/>
                <a:cs typeface="Tahoma"/>
              </a:rPr>
              <a:t>0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18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30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</a:pPr>
            <a:r>
              <a:rPr sz="1600" spc="10" dirty="0">
                <a:solidFill>
                  <a:srgbClr val="001F5F"/>
                </a:solidFill>
                <a:latin typeface="Tahoma"/>
                <a:cs typeface="Tahoma"/>
              </a:rPr>
              <a:t>16</a:t>
            </a:r>
            <a:r>
              <a:rPr sz="1600" spc="-35" dirty="0">
                <a:solidFill>
                  <a:srgbClr val="001F5F"/>
                </a:solidFill>
                <a:latin typeface="Tahoma"/>
                <a:cs typeface="Tahoma"/>
              </a:rPr>
              <a:t>.</a:t>
            </a:r>
            <a:r>
              <a:rPr sz="1600" spc="10" dirty="0">
                <a:solidFill>
                  <a:srgbClr val="001F5F"/>
                </a:solidFill>
                <a:latin typeface="Tahoma"/>
                <a:cs typeface="Tahoma"/>
              </a:rPr>
              <a:t>0</a:t>
            </a:r>
            <a:r>
              <a:rPr sz="1600" spc="20" dirty="0">
                <a:solidFill>
                  <a:srgbClr val="001F5F"/>
                </a:solidFill>
                <a:latin typeface="Tahoma"/>
                <a:cs typeface="Tahoma"/>
              </a:rPr>
              <a:t>0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18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30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</a:pPr>
            <a:r>
              <a:rPr sz="1600" spc="10" dirty="0">
                <a:solidFill>
                  <a:srgbClr val="001F5F"/>
                </a:solidFill>
                <a:latin typeface="Tahoma"/>
                <a:cs typeface="Tahoma"/>
              </a:rPr>
              <a:t>14</a:t>
            </a:r>
            <a:r>
              <a:rPr sz="1600" spc="-35" dirty="0">
                <a:solidFill>
                  <a:srgbClr val="001F5F"/>
                </a:solidFill>
                <a:latin typeface="Tahoma"/>
                <a:cs typeface="Tahoma"/>
              </a:rPr>
              <a:t>.</a:t>
            </a:r>
            <a:r>
              <a:rPr sz="1600" spc="10" dirty="0">
                <a:solidFill>
                  <a:srgbClr val="001F5F"/>
                </a:solidFill>
                <a:latin typeface="Tahoma"/>
                <a:cs typeface="Tahoma"/>
              </a:rPr>
              <a:t>0</a:t>
            </a:r>
            <a:r>
              <a:rPr sz="1600" spc="20" dirty="0">
                <a:solidFill>
                  <a:srgbClr val="001F5F"/>
                </a:solidFill>
                <a:latin typeface="Tahoma"/>
                <a:cs typeface="Tahoma"/>
              </a:rPr>
              <a:t>0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18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30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</a:pPr>
            <a:r>
              <a:rPr sz="1600" spc="10" dirty="0">
                <a:solidFill>
                  <a:srgbClr val="001F5F"/>
                </a:solidFill>
                <a:latin typeface="Tahoma"/>
                <a:cs typeface="Tahoma"/>
              </a:rPr>
              <a:t>12</a:t>
            </a:r>
            <a:r>
              <a:rPr sz="1600" spc="-35" dirty="0">
                <a:solidFill>
                  <a:srgbClr val="001F5F"/>
                </a:solidFill>
                <a:latin typeface="Tahoma"/>
                <a:cs typeface="Tahoma"/>
              </a:rPr>
              <a:t>.</a:t>
            </a:r>
            <a:r>
              <a:rPr sz="1600" spc="10" dirty="0">
                <a:solidFill>
                  <a:srgbClr val="001F5F"/>
                </a:solidFill>
                <a:latin typeface="Tahoma"/>
                <a:cs typeface="Tahoma"/>
              </a:rPr>
              <a:t>0</a:t>
            </a:r>
            <a:r>
              <a:rPr sz="1600" spc="20" dirty="0">
                <a:solidFill>
                  <a:srgbClr val="001F5F"/>
                </a:solidFill>
                <a:latin typeface="Tahoma"/>
                <a:cs typeface="Tahoma"/>
              </a:rPr>
              <a:t>0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18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30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</a:pPr>
            <a:r>
              <a:rPr sz="1600" spc="10" dirty="0">
                <a:solidFill>
                  <a:srgbClr val="001F5F"/>
                </a:solidFill>
                <a:latin typeface="Tahoma"/>
                <a:cs typeface="Tahoma"/>
              </a:rPr>
              <a:t>10</a:t>
            </a:r>
            <a:r>
              <a:rPr sz="1600" spc="-35" dirty="0">
                <a:solidFill>
                  <a:srgbClr val="001F5F"/>
                </a:solidFill>
                <a:latin typeface="Tahoma"/>
                <a:cs typeface="Tahoma"/>
              </a:rPr>
              <a:t>.</a:t>
            </a:r>
            <a:r>
              <a:rPr sz="1600" spc="10" dirty="0">
                <a:solidFill>
                  <a:srgbClr val="001F5F"/>
                </a:solidFill>
                <a:latin typeface="Tahoma"/>
                <a:cs typeface="Tahoma"/>
              </a:rPr>
              <a:t>0</a:t>
            </a:r>
            <a:r>
              <a:rPr sz="1600" spc="20" dirty="0">
                <a:solidFill>
                  <a:srgbClr val="001F5F"/>
                </a:solidFill>
                <a:latin typeface="Tahoma"/>
                <a:cs typeface="Tahoma"/>
              </a:rPr>
              <a:t>0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18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300">
              <a:latin typeface="Tahoma"/>
              <a:cs typeface="Tahoma"/>
            </a:endParaRPr>
          </a:p>
          <a:p>
            <a:pPr marL="125730">
              <a:lnSpc>
                <a:spcPct val="100000"/>
              </a:lnSpc>
              <a:spcBef>
                <a:spcPts val="5"/>
              </a:spcBef>
            </a:pPr>
            <a:r>
              <a:rPr sz="1600" spc="10" dirty="0">
                <a:solidFill>
                  <a:srgbClr val="001F5F"/>
                </a:solidFill>
                <a:latin typeface="Tahoma"/>
                <a:cs typeface="Tahoma"/>
              </a:rPr>
              <a:t>8</a:t>
            </a:r>
            <a:r>
              <a:rPr sz="1600" spc="-35" dirty="0">
                <a:solidFill>
                  <a:srgbClr val="001F5F"/>
                </a:solidFill>
                <a:latin typeface="Tahoma"/>
                <a:cs typeface="Tahoma"/>
              </a:rPr>
              <a:t>.</a:t>
            </a:r>
            <a:r>
              <a:rPr sz="1600" spc="10" dirty="0">
                <a:solidFill>
                  <a:srgbClr val="001F5F"/>
                </a:solidFill>
                <a:latin typeface="Tahoma"/>
                <a:cs typeface="Tahoma"/>
              </a:rPr>
              <a:t>0</a:t>
            </a:r>
            <a:r>
              <a:rPr sz="1600" spc="20" dirty="0">
                <a:solidFill>
                  <a:srgbClr val="001F5F"/>
                </a:solidFill>
                <a:latin typeface="Tahoma"/>
                <a:cs typeface="Tahoma"/>
              </a:rPr>
              <a:t>0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1800">
              <a:latin typeface="Tahoma"/>
              <a:cs typeface="Tahoma"/>
            </a:endParaRPr>
          </a:p>
          <a:p>
            <a:pPr marL="125730">
              <a:lnSpc>
                <a:spcPct val="100000"/>
              </a:lnSpc>
              <a:spcBef>
                <a:spcPts val="1614"/>
              </a:spcBef>
            </a:pPr>
            <a:r>
              <a:rPr sz="1600" spc="10" dirty="0">
                <a:solidFill>
                  <a:srgbClr val="001F5F"/>
                </a:solidFill>
                <a:latin typeface="Tahoma"/>
                <a:cs typeface="Tahoma"/>
              </a:rPr>
              <a:t>6</a:t>
            </a:r>
            <a:r>
              <a:rPr sz="1600" spc="-35" dirty="0">
                <a:solidFill>
                  <a:srgbClr val="001F5F"/>
                </a:solidFill>
                <a:latin typeface="Tahoma"/>
                <a:cs typeface="Tahoma"/>
              </a:rPr>
              <a:t>.</a:t>
            </a:r>
            <a:r>
              <a:rPr sz="1600" spc="10" dirty="0">
                <a:solidFill>
                  <a:srgbClr val="001F5F"/>
                </a:solidFill>
                <a:latin typeface="Tahoma"/>
                <a:cs typeface="Tahoma"/>
              </a:rPr>
              <a:t>0</a:t>
            </a:r>
            <a:r>
              <a:rPr sz="1600" spc="20" dirty="0">
                <a:solidFill>
                  <a:srgbClr val="001F5F"/>
                </a:solidFill>
                <a:latin typeface="Tahoma"/>
                <a:cs typeface="Tahoma"/>
              </a:rPr>
              <a:t>0</a:t>
            </a:r>
            <a:endParaRPr sz="1600">
              <a:latin typeface="Tahoma"/>
              <a:cs typeface="Tahoma"/>
            </a:endParaRPr>
          </a:p>
        </p:txBody>
      </p:sp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8D657D64-A021-49FE-BD91-3D4B79523A4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875056" y="-3219"/>
            <a:ext cx="317019" cy="6846401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3880E3E2-5159-4CF0-94C2-541D27CF76D2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50027" y="6002611"/>
            <a:ext cx="902286" cy="823031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68594" y="736263"/>
            <a:ext cx="2283156" cy="38087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lang="en-US" sz="2400" spc="-2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BANK</a:t>
            </a:r>
            <a:r>
              <a:rPr lang="en-US" sz="2400" spc="-204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3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KREDITI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xfrm>
            <a:off x="3230873" y="629422"/>
            <a:ext cx="6359012" cy="791755"/>
          </a:xfrm>
          <a:prstGeom prst="rect">
            <a:avLst/>
          </a:prstGeom>
        </p:spPr>
        <p:txBody>
          <a:bodyPr vert="horz" wrap="square" lIns="0" tIns="62230" rIns="0" bIns="0" rtlCol="0">
            <a:spAutoFit/>
          </a:bodyPr>
          <a:lstStyle/>
          <a:p>
            <a:pPr marL="12700" marR="5080" algn="just">
              <a:lnSpc>
                <a:spcPct val="89600"/>
              </a:lnSpc>
              <a:spcBef>
                <a:spcPts val="490"/>
              </a:spcBef>
            </a:pPr>
            <a:r>
              <a:rPr lang="en-US" sz="2400" spc="-5" dirty="0"/>
              <a:t>Bank</a:t>
            </a:r>
            <a:r>
              <a:rPr lang="en-US" sz="2400" dirty="0"/>
              <a:t> </a:t>
            </a:r>
            <a:r>
              <a:rPr lang="en-US" sz="2400" dirty="0" err="1"/>
              <a:t>institutlari</a:t>
            </a:r>
            <a:r>
              <a:rPr lang="en-US" sz="2400" dirty="0"/>
              <a:t> </a:t>
            </a:r>
            <a:r>
              <a:rPr lang="en-US" sz="2400" dirty="0" err="1"/>
              <a:t>tomonidan</a:t>
            </a:r>
            <a:r>
              <a:rPr lang="en-US" sz="2400" dirty="0"/>
              <a:t> </a:t>
            </a:r>
            <a:r>
              <a:rPr lang="en-US" sz="2400" dirty="0" err="1"/>
              <a:t>beriladigan</a:t>
            </a:r>
            <a:r>
              <a:rPr lang="en-US" sz="2400" dirty="0"/>
              <a:t> </a:t>
            </a:r>
          </a:p>
          <a:p>
            <a:pPr marL="12700" marR="5080" algn="just">
              <a:lnSpc>
                <a:spcPct val="89600"/>
              </a:lnSpc>
              <a:spcBef>
                <a:spcPts val="490"/>
              </a:spcBef>
            </a:pPr>
            <a:r>
              <a:rPr lang="en-US" sz="2400" spc="-5" dirty="0" err="1"/>
              <a:t>kreditga</a:t>
            </a:r>
            <a:r>
              <a:rPr lang="en-US" sz="2400" spc="-5" dirty="0"/>
              <a:t> </a:t>
            </a:r>
            <a:r>
              <a:rPr lang="en-US" sz="2400" spc="-5" dirty="0" err="1"/>
              <a:t>aytiladi</a:t>
            </a:r>
            <a:endParaRPr lang="en-US" sz="2400" spc="-5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790389C-8D5D-4463-BEBE-5262A6F9EB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4981" y="5799"/>
            <a:ext cx="317019" cy="6846401"/>
          </a:xfrm>
          <a:prstGeom prst="rect">
            <a:avLst/>
          </a:prstGeom>
        </p:spPr>
      </p:pic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F272CC92-A85B-4DCA-84A1-19489326CA5F}"/>
              </a:ext>
            </a:extLst>
          </p:cNvPr>
          <p:cNvCxnSpPr/>
          <p:nvPr/>
        </p:nvCxnSpPr>
        <p:spPr>
          <a:xfrm>
            <a:off x="2976717" y="457327"/>
            <a:ext cx="0" cy="91440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48408A28-7536-427C-A3AE-B82C034C5637}"/>
              </a:ext>
            </a:extLst>
          </p:cNvPr>
          <p:cNvSpPr/>
          <p:nvPr/>
        </p:nvSpPr>
        <p:spPr>
          <a:xfrm>
            <a:off x="571174" y="1676400"/>
            <a:ext cx="11054568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 algn="just">
              <a:lnSpc>
                <a:spcPct val="89600"/>
              </a:lnSpc>
              <a:spcBef>
                <a:spcPts val="490"/>
              </a:spcBef>
            </a:pPr>
            <a:r>
              <a:rPr lang="en-US" sz="2400" b="1" spc="-1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Bank </a:t>
            </a:r>
            <a:r>
              <a:rPr lang="en-US" sz="2400" b="1" spc="-1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kreditining</a:t>
            </a:r>
            <a:r>
              <a:rPr lang="en-US" sz="2400" b="1" spc="-1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sub'ektlari</a:t>
            </a:r>
            <a:r>
              <a:rPr lang="en-US" sz="2400" b="1" spc="-1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spc="-1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400" b="1" spc="-1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tomondan</a:t>
            </a:r>
            <a:r>
              <a:rPr lang="en-US" sz="2400" b="1" spc="-1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bank </a:t>
            </a:r>
            <a:r>
              <a:rPr lang="en-US" sz="2400" b="1" spc="-1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kreditor</a:t>
            </a:r>
            <a:r>
              <a:rPr lang="en-US" sz="2400" b="1" spc="-1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sifatidagi</a:t>
            </a:r>
            <a:r>
              <a:rPr lang="en-US" sz="2400" b="1" spc="-1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spc="-1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ikkinchi</a:t>
            </a:r>
            <a:r>
              <a:rPr lang="en-US" sz="2400" b="1" spc="-1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tomondan</a:t>
            </a:r>
            <a:r>
              <a:rPr lang="en-US" sz="2400" b="1" spc="-1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bank </a:t>
            </a:r>
            <a:r>
              <a:rPr lang="en-US" sz="2400" b="1" spc="-1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korxona</a:t>
            </a:r>
            <a:r>
              <a:rPr lang="en-US" sz="2400" b="1" spc="-1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spc="-1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tashkilot</a:t>
            </a:r>
            <a:r>
              <a:rPr lang="en-US" sz="2400" b="1" spc="-1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spc="-1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aholi</a:t>
            </a:r>
            <a:r>
              <a:rPr lang="en-US" sz="2400" b="1" spc="-1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qarz</a:t>
            </a:r>
            <a:r>
              <a:rPr lang="en-US" sz="2400" b="1" spc="-1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oluvchi</a:t>
            </a:r>
            <a:r>
              <a:rPr lang="en-US" sz="2400" b="1" spc="-1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sifatida</a:t>
            </a:r>
            <a:r>
              <a:rPr lang="en-US" sz="2400" b="1" spc="-1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10D0A43-2AB8-4020-A759-808FD0A0CE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81" y="5943600"/>
            <a:ext cx="902286" cy="823031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11CB8A27-CFBF-45F1-8C93-2AF3439F4DF8}"/>
              </a:ext>
            </a:extLst>
          </p:cNvPr>
          <p:cNvSpPr/>
          <p:nvPr/>
        </p:nvSpPr>
        <p:spPr>
          <a:xfrm>
            <a:off x="571174" y="2484884"/>
            <a:ext cx="649408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Kreditlash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ob'ektlarining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iqtisodiy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mohiyatiga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ko‘a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2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3">
            <a:extLst>
              <a:ext uri="{FF2B5EF4-FFF2-40B4-BE49-F238E27FC236}">
                <a16:creationId xmlns:a16="http://schemas.microsoft.com/office/drawing/2014/main" id="{92095A03-F749-40ED-8F92-D9F8E25EAB07}"/>
              </a:ext>
            </a:extLst>
          </p:cNvPr>
          <p:cNvSpPr txBox="1"/>
          <p:nvPr/>
        </p:nvSpPr>
        <p:spPr>
          <a:xfrm>
            <a:off x="685800" y="2943976"/>
            <a:ext cx="10935026" cy="100950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>
              <a:lnSpc>
                <a:spcPts val="2735"/>
              </a:lnSpc>
              <a:spcBef>
                <a:spcPts val="100"/>
              </a:spcBef>
            </a:pPr>
            <a:r>
              <a:rPr sz="2000" b="1" spc="-4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*tovar-moddiy</a:t>
            </a:r>
            <a:r>
              <a:rPr sz="2000" b="1" spc="-1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spc="-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boyliklar</a:t>
            </a:r>
            <a:r>
              <a:rPr sz="2000" b="1" spc="-3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spc="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sz="2000" b="1" spc="-114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spc="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beriladigan</a:t>
            </a:r>
            <a:r>
              <a:rPr sz="2000" b="1" spc="-8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spc="-3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kredit.</a:t>
            </a:r>
            <a:endParaRPr sz="20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algn="just">
              <a:lnSpc>
                <a:spcPts val="2595"/>
              </a:lnSpc>
              <a:tabLst>
                <a:tab pos="1235075" algn="l"/>
                <a:tab pos="2759075" algn="l"/>
                <a:tab pos="4405630" algn="l"/>
                <a:tab pos="6304915" algn="l"/>
                <a:tab pos="6929755" algn="l"/>
              </a:tabLst>
            </a:pPr>
            <a:r>
              <a:rPr sz="2000" b="1" spc="-3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*ishlab	</a:t>
            </a:r>
            <a:r>
              <a:rPr sz="2000" b="1" spc="2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chiqarish	</a:t>
            </a:r>
            <a:r>
              <a:rPr sz="2000" b="1" spc="-1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harajatlari	</a:t>
            </a:r>
            <a:r>
              <a:rPr sz="2000" b="1" spc="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(xom-ashyo	</a:t>
            </a:r>
            <a:r>
              <a:rPr sz="2000" b="1" spc="2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	</a:t>
            </a:r>
            <a:r>
              <a:rPr sz="2000" b="1" spc="10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boshqalar</a:t>
            </a:r>
            <a:r>
              <a:rPr sz="2000" b="1" spc="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sz="2000" b="1" spc="1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5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sz="2000" b="1" spc="25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</a:t>
            </a:r>
            <a:r>
              <a:rPr lang="en-US" sz="2000" b="1" spc="40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sz="2000" b="1" spc="-5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ru-RU" sz="2000" b="1" spc="-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spc="10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beriladigan</a:t>
            </a:r>
            <a:r>
              <a:rPr sz="2000" b="1" spc="-95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spc="-3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kredit.</a:t>
            </a:r>
            <a:endParaRPr sz="20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A5704736-E993-42D6-9272-FC345F30E7F3}"/>
              </a:ext>
            </a:extLst>
          </p:cNvPr>
          <p:cNvSpPr/>
          <p:nvPr/>
        </p:nvSpPr>
        <p:spPr>
          <a:xfrm>
            <a:off x="685800" y="5309045"/>
            <a:ext cx="1100278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Kreditni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to‘lash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en-US" sz="2000" b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Qarz</a:t>
            </a:r>
            <a:r>
              <a:rPr lang="en-US" sz="2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oluvchining</a:t>
            </a:r>
            <a:r>
              <a:rPr lang="en-US" sz="2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2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mablag‘lari</a:t>
            </a:r>
            <a:r>
              <a:rPr lang="en-US" sz="2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b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hisobigahisobidan</a:t>
            </a:r>
            <a:r>
              <a:rPr lang="en-US" sz="2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manbalariga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ko‘ra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               </a:t>
            </a:r>
            <a:r>
              <a:rPr lang="en-US" sz="20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en-US" sz="2000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Garant</a:t>
            </a:r>
            <a:r>
              <a:rPr lang="en-US" sz="20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mablag‘lari</a:t>
            </a:r>
            <a:endParaRPr lang="en-US" sz="20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object 5">
            <a:extLst>
              <a:ext uri="{FF2B5EF4-FFF2-40B4-BE49-F238E27FC236}">
                <a16:creationId xmlns:a16="http://schemas.microsoft.com/office/drawing/2014/main" id="{F24384BB-6028-4E54-AB02-2AC4C7091A18}"/>
              </a:ext>
            </a:extLst>
          </p:cNvPr>
          <p:cNvSpPr txBox="1"/>
          <p:nvPr/>
        </p:nvSpPr>
        <p:spPr>
          <a:xfrm>
            <a:off x="693336" y="4052718"/>
            <a:ext cx="11054567" cy="10490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735"/>
              </a:lnSpc>
              <a:spcBef>
                <a:spcPts val="100"/>
              </a:spcBef>
            </a:pPr>
            <a:r>
              <a:rPr sz="2000" b="1" spc="-2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To‘lash</a:t>
            </a:r>
            <a:r>
              <a:rPr sz="2000" b="1" spc="-4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muddatiga</a:t>
            </a:r>
            <a:r>
              <a:rPr sz="2000" b="1" spc="-3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ko‘ra</a:t>
            </a:r>
            <a:r>
              <a:rPr lang="en-US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sz="2000" b="1" spc="-1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1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sz="2000" b="1" spc="-5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sz="2000" b="1" spc="-5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Muddatli</a:t>
            </a:r>
            <a:r>
              <a:rPr lang="en-US" sz="2000" b="1" spc="-5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2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(qisqa,</a:t>
            </a:r>
            <a:r>
              <a:rPr lang="it-IT" sz="2000" b="1" spc="-15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2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o‘rta</a:t>
            </a:r>
            <a:r>
              <a:rPr lang="it-IT" sz="2000" b="1" spc="-2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2000" b="1" spc="-25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it-IT" sz="2000" b="1" spc="35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2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uzoq</a:t>
            </a:r>
            <a:r>
              <a:rPr lang="it-IT" sz="2000" b="1" spc="-35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2000" b="1" spc="-5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muddatli)</a:t>
            </a:r>
            <a:r>
              <a:rPr sz="2000" b="1" spc="-5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r>
              <a:rPr sz="2000" spc="-5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spc="-50" dirty="0"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</a:p>
          <a:p>
            <a:pPr marL="12700">
              <a:lnSpc>
                <a:spcPts val="2735"/>
              </a:lnSpc>
              <a:spcBef>
                <a:spcPts val="100"/>
              </a:spcBef>
            </a:pPr>
            <a:r>
              <a:rPr sz="2000" spc="-15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spc="-15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*</a:t>
            </a:r>
            <a:r>
              <a:rPr lang="en-US" sz="2000" b="1" spc="-4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Muddati</a:t>
            </a:r>
            <a:r>
              <a:rPr lang="en-US" sz="2000" b="1" spc="-75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1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kechiktirilgan</a:t>
            </a:r>
            <a:r>
              <a:rPr lang="en-US" sz="2000" b="1" spc="-15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en-US" sz="2000" spc="-1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ts val="2735"/>
              </a:lnSpc>
              <a:spcBef>
                <a:spcPts val="100"/>
              </a:spcBef>
            </a:pPr>
            <a:r>
              <a:rPr lang="en-US" sz="2000" b="1" spc="-15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</a:t>
            </a:r>
            <a:r>
              <a:rPr sz="2000" b="1" spc="-4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*Muddati</a:t>
            </a:r>
            <a:r>
              <a:rPr sz="2000" b="1" spc="-12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spc="-5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o‘tgan</a:t>
            </a:r>
            <a:endParaRPr sz="20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:a16="http://schemas.microsoft.com/office/drawing/2014/main" id="{5291FB36-125A-4D26-8A89-3204817A7574}"/>
              </a:ext>
            </a:extLst>
          </p:cNvPr>
          <p:cNvSpPr/>
          <p:nvPr/>
        </p:nvSpPr>
        <p:spPr>
          <a:xfrm>
            <a:off x="7772400" y="4017499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Стрелка: шеврон 33">
            <a:extLst>
              <a:ext uri="{FF2B5EF4-FFF2-40B4-BE49-F238E27FC236}">
                <a16:creationId xmlns:a16="http://schemas.microsoft.com/office/drawing/2014/main" id="{0A8DEF9D-7715-492C-9621-9988D353542E}"/>
              </a:ext>
            </a:extLst>
          </p:cNvPr>
          <p:cNvSpPr/>
          <p:nvPr/>
        </p:nvSpPr>
        <p:spPr>
          <a:xfrm>
            <a:off x="3662516" y="5309045"/>
            <a:ext cx="304800" cy="749153"/>
          </a:xfrm>
          <a:prstGeom prst="chevron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5" name="Стрелка: шеврон 34">
            <a:extLst>
              <a:ext uri="{FF2B5EF4-FFF2-40B4-BE49-F238E27FC236}">
                <a16:creationId xmlns:a16="http://schemas.microsoft.com/office/drawing/2014/main" id="{52F96161-A564-4EEB-90B6-96E93BAFDAA5}"/>
              </a:ext>
            </a:extLst>
          </p:cNvPr>
          <p:cNvSpPr/>
          <p:nvPr/>
        </p:nvSpPr>
        <p:spPr>
          <a:xfrm>
            <a:off x="3657600" y="4097143"/>
            <a:ext cx="304800" cy="889782"/>
          </a:xfrm>
          <a:prstGeom prst="chevron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10">
            <a:extLst>
              <a:ext uri="{FF2B5EF4-FFF2-40B4-BE49-F238E27FC236}">
                <a16:creationId xmlns:a16="http://schemas.microsoft.com/office/drawing/2014/main" id="{D49A065C-CCB9-491D-82E2-B46F0137D6BD}"/>
              </a:ext>
            </a:extLst>
          </p:cNvPr>
          <p:cNvSpPr txBox="1"/>
          <p:nvPr/>
        </p:nvSpPr>
        <p:spPr>
          <a:xfrm>
            <a:off x="2514600" y="1285454"/>
            <a:ext cx="8458200" cy="470641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>
              <a:lnSpc>
                <a:spcPts val="2740"/>
              </a:lnSpc>
              <a:spcBef>
                <a:spcPts val="100"/>
              </a:spcBef>
            </a:pPr>
            <a:r>
              <a:rPr sz="2000" b="1" spc="-1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Ta'minlanganlik</a:t>
            </a:r>
            <a:r>
              <a:rPr sz="2000" b="1" spc="-5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spc="-1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tamoyilining</a:t>
            </a:r>
            <a:r>
              <a:rPr sz="2000" b="1" spc="4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</a:t>
            </a:r>
            <a:r>
              <a:rPr sz="2000" b="1" spc="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qilishiga</a:t>
            </a:r>
            <a:r>
              <a:rPr sz="2000" b="1" spc="-4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qarab</a:t>
            </a:r>
            <a:r>
              <a:rPr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algn="just">
              <a:lnSpc>
                <a:spcPts val="2740"/>
              </a:lnSpc>
              <a:spcBef>
                <a:spcPts val="100"/>
              </a:spcBef>
            </a:pP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41300" indent="-228600" algn="just">
              <a:lnSpc>
                <a:spcPts val="2595"/>
              </a:lnSpc>
              <a:buChar char="•"/>
              <a:tabLst>
                <a:tab pos="241300" algn="l"/>
              </a:tabLst>
            </a:pPr>
            <a:r>
              <a:rPr sz="2000" spc="40" dirty="0">
                <a:latin typeface="Arial" panose="020B0604020202020204" pitchFamily="34" charset="0"/>
                <a:cs typeface="Arial" panose="020B0604020202020204" pitchFamily="34" charset="0"/>
              </a:rPr>
              <a:t>Bevosita</a:t>
            </a:r>
            <a:r>
              <a:rPr sz="2000" spc="-9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25" dirty="0">
                <a:latin typeface="Arial" panose="020B0604020202020204" pitchFamily="34" charset="0"/>
                <a:cs typeface="Arial" panose="020B0604020202020204" pitchFamily="34" charset="0"/>
              </a:rPr>
              <a:t>to‘g‘ri</a:t>
            </a:r>
            <a:r>
              <a:rPr sz="20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ta'minlangan</a:t>
            </a:r>
            <a:r>
              <a:rPr sz="2000" spc="-10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15" dirty="0">
                <a:latin typeface="Arial" panose="020B0604020202020204" pitchFamily="34" charset="0"/>
                <a:cs typeface="Arial" panose="020B0604020202020204" pitchFamily="34" charset="0"/>
              </a:rPr>
              <a:t>(o‘z</a:t>
            </a:r>
            <a:r>
              <a:rPr sz="2000" spc="-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0" dirty="0">
                <a:latin typeface="Arial" panose="020B0604020202020204" pitchFamily="34" charset="0"/>
                <a:cs typeface="Arial" panose="020B0604020202020204" pitchFamily="34" charset="0"/>
              </a:rPr>
              <a:t>mulki</a:t>
            </a:r>
            <a:r>
              <a:rPr sz="2000" spc="-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25" dirty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2000" spc="-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15" dirty="0">
                <a:latin typeface="Arial" panose="020B0604020202020204" pitchFamily="34" charset="0"/>
                <a:cs typeface="Arial" panose="020B0604020202020204" pitchFamily="34" charset="0"/>
              </a:rPr>
              <a:t>mablag‘i</a:t>
            </a:r>
            <a:r>
              <a:rPr sz="2000" spc="-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hisobiga).</a:t>
            </a:r>
          </a:p>
          <a:p>
            <a:pPr marL="241300" indent="-228600" algn="just">
              <a:lnSpc>
                <a:spcPts val="2595"/>
              </a:lnSpc>
              <a:buChar char="•"/>
              <a:tabLst>
                <a:tab pos="241300" algn="l"/>
              </a:tabLst>
            </a:pPr>
            <a:r>
              <a:rPr sz="2000" spc="20" dirty="0">
                <a:latin typeface="Arial" panose="020B0604020202020204" pitchFamily="34" charset="0"/>
                <a:cs typeface="Arial" panose="020B0604020202020204" pitchFamily="34" charset="0"/>
              </a:rPr>
              <a:t>Bilvosita</a:t>
            </a:r>
            <a:r>
              <a:rPr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ta'minlangan</a:t>
            </a:r>
            <a:r>
              <a:rPr sz="2000" spc="-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20" dirty="0">
                <a:latin typeface="Arial" panose="020B0604020202020204" pitchFamily="34" charset="0"/>
                <a:cs typeface="Arial" panose="020B0604020202020204" pitchFamily="34" charset="0"/>
              </a:rPr>
              <a:t>kreditlar</a:t>
            </a:r>
            <a:r>
              <a:rPr sz="2000" spc="-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(uchinchi</a:t>
            </a:r>
            <a:r>
              <a:rPr sz="2000" spc="-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65" dirty="0">
                <a:latin typeface="Arial" panose="020B0604020202020204" pitchFamily="34" charset="0"/>
                <a:cs typeface="Arial" panose="020B0604020202020204" pitchFamily="34" charset="0"/>
              </a:rPr>
              <a:t>shaxs</a:t>
            </a:r>
            <a:r>
              <a:rPr sz="2000" spc="-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20" dirty="0" err="1">
                <a:latin typeface="Arial" panose="020B0604020202020204" pitchFamily="34" charset="0"/>
                <a:cs typeface="Arial" panose="020B0604020202020204" pitchFamily="34" charset="0"/>
              </a:rPr>
              <a:t>kafolati</a:t>
            </a:r>
            <a:r>
              <a:rPr sz="2000" spc="-2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sz="2000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5" dirty="0" err="1">
                <a:latin typeface="Arial" panose="020B0604020202020204" pitchFamily="34" charset="0"/>
                <a:cs typeface="Arial" panose="020B0604020202020204" pitchFamily="34" charset="0"/>
              </a:rPr>
              <a:t>Ta'minlangan</a:t>
            </a:r>
            <a:r>
              <a:rPr sz="2000" spc="-11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5" dirty="0">
                <a:latin typeface="Arial" panose="020B0604020202020204" pitchFamily="34" charset="0"/>
                <a:cs typeface="Arial" panose="020B0604020202020204" pitchFamily="34" charset="0"/>
              </a:rPr>
              <a:t>kreditlar</a:t>
            </a:r>
            <a:r>
              <a:rPr sz="2000" spc="-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5" dirty="0">
                <a:latin typeface="Arial" panose="020B0604020202020204" pitchFamily="34" charset="0"/>
                <a:cs typeface="Arial" panose="020B0604020202020204" pitchFamily="34" charset="0"/>
              </a:rPr>
              <a:t>(sug‘urta</a:t>
            </a:r>
            <a:r>
              <a:rPr sz="2000" spc="-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25" dirty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2000" spc="-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5" dirty="0">
                <a:latin typeface="Arial" panose="020B0604020202020204" pitchFamily="34" charset="0"/>
                <a:cs typeface="Arial" panose="020B0604020202020204" pitchFamily="34" charset="0"/>
              </a:rPr>
              <a:t>yuqori</a:t>
            </a:r>
            <a:r>
              <a:rPr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5" dirty="0" err="1">
                <a:latin typeface="Arial" panose="020B0604020202020204" pitchFamily="34" charset="0"/>
                <a:cs typeface="Arial" panose="020B0604020202020204" pitchFamily="34" charset="0"/>
              </a:rPr>
              <a:t>tashkilotlar</a:t>
            </a:r>
            <a:r>
              <a:rPr sz="2000" spc="-15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sz="20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12700" algn="just">
              <a:lnSpc>
                <a:spcPts val="2595"/>
              </a:lnSpc>
              <a:tabLst>
                <a:tab pos="241300" algn="l"/>
              </a:tabLst>
            </a:pPr>
            <a:endParaRPr lang="en-US" sz="2000" b="1" spc="-15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algn="just">
              <a:lnSpc>
                <a:spcPts val="2595"/>
              </a:lnSpc>
              <a:tabLst>
                <a:tab pos="265113" algn="l"/>
              </a:tabLst>
            </a:pPr>
            <a:r>
              <a:rPr lang="en-US" sz="2000" b="1" spc="-1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sz="2000" b="1" spc="-15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To‘lanadigan</a:t>
            </a:r>
            <a:r>
              <a:rPr sz="2000" b="1" spc="-6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6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</a:t>
            </a:r>
            <a:r>
              <a:rPr lang="en-US" sz="2000" b="1" spc="-5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*Past</a:t>
            </a:r>
            <a:r>
              <a:rPr lang="en-US" sz="2000" b="1" spc="-1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2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foiz</a:t>
            </a:r>
            <a:r>
              <a:rPr lang="en-US" sz="2000" b="1" spc="-13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1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stavkali</a:t>
            </a:r>
            <a:r>
              <a:rPr lang="en-US" sz="2000" b="1" spc="-1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r>
              <a:rPr lang="en-US" sz="2000" b="1" spc="-8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spc="-6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algn="just">
              <a:lnSpc>
                <a:spcPts val="2595"/>
              </a:lnSpc>
              <a:tabLst>
                <a:tab pos="241300" algn="l"/>
              </a:tabLst>
            </a:pPr>
            <a:r>
              <a:rPr lang="en-US" sz="2000" b="1" spc="-6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sz="2000" b="1" spc="-5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foiz</a:t>
            </a:r>
            <a:r>
              <a:rPr sz="2000" b="1" spc="-1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spc="-5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darajasiga</a:t>
            </a:r>
            <a:r>
              <a:rPr lang="en-US" sz="2000" b="1" spc="-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</a:t>
            </a:r>
            <a:r>
              <a:rPr lang="en-US" sz="2000" b="1" spc="-55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en-US" sz="2000" b="1" spc="-55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O‘rta</a:t>
            </a:r>
            <a:r>
              <a:rPr lang="en-US" sz="2000" b="1" spc="-9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2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foiz</a:t>
            </a:r>
            <a:r>
              <a:rPr lang="en-US" sz="2000" b="1" spc="-11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1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stavkali</a:t>
            </a:r>
            <a:r>
              <a:rPr lang="en-US" sz="2000" b="1" spc="-1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r>
              <a:rPr lang="en-US" sz="2000" b="1" spc="-75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spc="-5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algn="just">
              <a:lnSpc>
                <a:spcPts val="2595"/>
              </a:lnSpc>
              <a:tabLst>
                <a:tab pos="241300" algn="l"/>
                <a:tab pos="3500438" algn="l"/>
              </a:tabLst>
            </a:pPr>
            <a:r>
              <a:rPr lang="en-US" sz="2000" b="1" spc="-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sz="2000" b="1" spc="1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ko‘ra</a:t>
            </a:r>
            <a:r>
              <a:rPr lang="en-US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</a:t>
            </a:r>
            <a:r>
              <a:rPr lang="en-US" sz="2000" b="1" spc="-55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en-US" sz="2000" b="1" spc="-55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Yuqori</a:t>
            </a:r>
            <a:r>
              <a:rPr lang="en-US" sz="2000" b="1" spc="-4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foizli</a:t>
            </a:r>
            <a:endParaRPr lang="en-US" sz="2000" b="1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algn="just">
              <a:lnSpc>
                <a:spcPts val="2595"/>
              </a:lnSpc>
              <a:tabLst>
                <a:tab pos="241300" algn="l"/>
              </a:tabLst>
            </a:pPr>
            <a:endParaRPr lang="en-US" sz="2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algn="just" defTabSz="852488">
              <a:lnSpc>
                <a:spcPts val="2735"/>
              </a:lnSpc>
              <a:spcBef>
                <a:spcPts val="2310"/>
              </a:spcBef>
              <a:tabLst>
                <a:tab pos="88900" algn="l"/>
              </a:tabLst>
            </a:pPr>
            <a:r>
              <a:rPr lang="en-US" sz="2400" spc="-380" dirty="0">
                <a:latin typeface="Arial" panose="020B0604020202020204" pitchFamily="34" charset="0"/>
                <a:cs typeface="Arial" panose="020B0604020202020204" pitchFamily="34" charset="0"/>
              </a:rPr>
              <a:t>*     </a:t>
            </a:r>
            <a:r>
              <a:rPr lang="en-US" sz="2000" b="1" spc="12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</a:t>
            </a:r>
            <a:r>
              <a:rPr lang="en-US" sz="2000" b="1" spc="4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000" b="1" spc="45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en-US" sz="2000" b="1" spc="145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000" b="1" spc="-5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000" b="1" spc="13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b="1" spc="-13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0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huk</a:t>
            </a:r>
            <a:r>
              <a:rPr lang="en-US" sz="2000" b="1" spc="5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sz="2000" b="1" spc="-1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2000" b="1" spc="55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000" b="1" spc="-14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b="1" spc="-1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en-US" sz="2000" b="1" spc="55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000" b="1" spc="-35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ror</a:t>
            </a:r>
            <a:r>
              <a:rPr lang="en-US" sz="2000" b="1" spc="-1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ig</a:t>
            </a:r>
            <a:r>
              <a:rPr lang="en-US" sz="2000" b="1" spc="7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b="1" spc="15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sz="2000" b="1" spc="2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000" b="1" spc="-2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US" sz="2000" b="1" spc="-4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000" b="1" spc="75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b="1" spc="75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000" b="1" spc="-25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sz="2000" b="1" spc="-5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</a:t>
            </a:r>
            <a:r>
              <a:rPr lang="en-US" sz="2000" b="1" spc="-2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b="1" spc="7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000" b="1" spc="9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0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2000" b="1" spc="75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000" b="1" spc="-5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larn</a:t>
            </a:r>
            <a:r>
              <a:rPr lang="en-US" sz="2000" b="1" spc="-2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b="1" spc="-5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</a:t>
            </a:r>
            <a:r>
              <a:rPr lang="en-US" sz="2000" b="1" spc="-25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n-US" sz="2000" b="1" spc="35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000" b="1" spc="-13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</a:t>
            </a:r>
            <a:r>
              <a:rPr lang="en-US" sz="2000" b="1" spc="15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</a:t>
            </a:r>
            <a:r>
              <a:rPr lang="en-US" sz="2000" b="1" spc="3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sz="2000" b="1" spc="-65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tiri</a:t>
            </a:r>
            <a:r>
              <a:rPr lang="en-US" sz="2000" b="1" spc="6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</a:t>
            </a:r>
            <a:r>
              <a:rPr lang="en-US" sz="2000" b="1" spc="6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15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sz="2000" b="1" spc="25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000" b="1" spc="-1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</a:t>
            </a:r>
            <a:r>
              <a:rPr lang="en-US" sz="2000" b="1" spc="-1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15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tadbirlarni</a:t>
            </a:r>
            <a:r>
              <a:rPr lang="en-US" sz="2000" b="1" spc="-75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3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amalga</a:t>
            </a:r>
            <a:r>
              <a:rPr lang="en-US" sz="2000" b="1" spc="-85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2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oshirish</a:t>
            </a:r>
            <a:r>
              <a:rPr lang="en-US" sz="2000" b="1" spc="-7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15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b="1" spc="-15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n-US" sz="2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algn="just">
              <a:lnSpc>
                <a:spcPts val="2595"/>
              </a:lnSpc>
            </a:pPr>
            <a:endParaRPr sz="2400" b="1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object 2">
            <a:extLst>
              <a:ext uri="{FF2B5EF4-FFF2-40B4-BE49-F238E27FC236}">
                <a16:creationId xmlns:a16="http://schemas.microsoft.com/office/drawing/2014/main" id="{7B3DF551-47C4-42EB-8674-BF6749854BF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095503" y="313793"/>
            <a:ext cx="5753098" cy="38087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lang="en-US" sz="2400" spc="-2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BANK</a:t>
            </a:r>
            <a:r>
              <a:rPr lang="en-US" sz="2400" spc="-204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3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KREDITINI GURUXLANISHI </a:t>
            </a:r>
            <a:r>
              <a:rPr lang="en-US" sz="2000" spc="-3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 action="ppaction://hlinksldjump"/>
              </a:rPr>
              <a:t>[3]</a:t>
            </a:r>
            <a:endParaRPr lang="en-US" sz="2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50C0EC1-40D1-417E-98E7-D0A2B2D213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025137"/>
            <a:ext cx="902286" cy="82303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4FB6941-4801-4FBB-8AA6-E4B510D02F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868" y="1524000"/>
            <a:ext cx="1947900" cy="1210207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6365986-14DD-4A96-AE53-C525D44088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81091" y="9141"/>
            <a:ext cx="317019" cy="6846401"/>
          </a:xfrm>
          <a:prstGeom prst="rect">
            <a:avLst/>
          </a:prstGeom>
        </p:spPr>
      </p:pic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530632E1-A8BC-4411-8D4B-04F5734C78B9}"/>
              </a:ext>
            </a:extLst>
          </p:cNvPr>
          <p:cNvCxnSpPr/>
          <p:nvPr/>
        </p:nvCxnSpPr>
        <p:spPr>
          <a:xfrm>
            <a:off x="5334000" y="3372630"/>
            <a:ext cx="0" cy="99060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259383D-6F07-4FE3-A014-B4B1BFF9DF8F}"/>
              </a:ext>
            </a:extLst>
          </p:cNvPr>
          <p:cNvSpPr/>
          <p:nvPr/>
        </p:nvSpPr>
        <p:spPr>
          <a:xfrm>
            <a:off x="166868" y="2902196"/>
            <a:ext cx="19479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Source: http://static.norma.uz/images/147023_4334bf096cea2e220fbcac17ccbe.png</a:t>
            </a:r>
            <a:endParaRPr lang="ru-RU" sz="14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53608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755572" y="590820"/>
            <a:ext cx="8808747" cy="5809980"/>
          </a:xfrm>
          <a:custGeom>
            <a:avLst/>
            <a:gdLst/>
            <a:ahLst/>
            <a:cxnLst/>
            <a:rect l="l" t="t" r="r" b="b"/>
            <a:pathLst>
              <a:path w="9211310" h="6400800">
                <a:moveTo>
                  <a:pt x="0" y="6400800"/>
                </a:moveTo>
                <a:lnTo>
                  <a:pt x="9211056" y="6400800"/>
                </a:lnTo>
                <a:lnTo>
                  <a:pt x="9211056" y="0"/>
                </a:lnTo>
                <a:lnTo>
                  <a:pt x="0" y="0"/>
                </a:lnTo>
                <a:lnTo>
                  <a:pt x="0" y="6400800"/>
                </a:lnTo>
                <a:close/>
              </a:path>
            </a:pathLst>
          </a:custGeom>
          <a:ln w="12192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008506" y="590820"/>
            <a:ext cx="6807583" cy="155170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indent="-228600" algn="just">
              <a:buChar char="•"/>
              <a:tabLst>
                <a:tab pos="241300" algn="l"/>
              </a:tabLst>
            </a:pPr>
            <a:r>
              <a:rPr sz="2000" spc="-4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Iste'mol</a:t>
            </a:r>
            <a:r>
              <a:rPr sz="2000" spc="-4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3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kreditining</a:t>
            </a:r>
            <a:r>
              <a:rPr sz="2000" spc="-3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xususiyati </a:t>
            </a:r>
            <a:r>
              <a:rPr sz="2000" spc="-1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sz="2000" spc="-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2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jismoniy </a:t>
            </a:r>
            <a:r>
              <a:rPr sz="2000" spc="1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shaxslarga </a:t>
            </a:r>
            <a:r>
              <a:rPr sz="2000" spc="-2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beriladi.</a:t>
            </a:r>
            <a:r>
              <a:rPr sz="2000" spc="-1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2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Kreditning</a:t>
            </a:r>
            <a:r>
              <a:rPr sz="2000" spc="-1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3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sz="2000" spc="-3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shaklida </a:t>
            </a:r>
            <a:r>
              <a:rPr sz="2000" spc="-4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 </a:t>
            </a:r>
            <a:r>
              <a:rPr sz="2000" spc="-1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beruvchi </a:t>
            </a:r>
            <a:r>
              <a:rPr sz="2000" spc="-1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sifatida </a:t>
            </a:r>
            <a:r>
              <a:rPr sz="2000" spc="2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maxsus </a:t>
            </a:r>
            <a:r>
              <a:rPr sz="2000" spc="-4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 </a:t>
            </a:r>
            <a:r>
              <a:rPr sz="2000" spc="2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muassasalari </a:t>
            </a:r>
            <a:r>
              <a:rPr sz="2000" spc="-1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 birga </a:t>
            </a:r>
            <a:r>
              <a:rPr sz="2000" spc="2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savdo </a:t>
            </a:r>
            <a:r>
              <a:rPr sz="2000" spc="3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1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2000" spc="1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2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xizmatlarni</a:t>
            </a:r>
            <a:r>
              <a:rPr sz="2000" spc="-1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sotishni</a:t>
            </a:r>
            <a:r>
              <a:rPr sz="20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1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amalga</a:t>
            </a:r>
            <a:r>
              <a:rPr sz="2000" spc="1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oshiradigan</a:t>
            </a:r>
            <a:r>
              <a:rPr sz="20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2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jismoniy</a:t>
            </a:r>
            <a:r>
              <a:rPr sz="2000" spc="-1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1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shaxslar</a:t>
            </a:r>
            <a:r>
              <a:rPr sz="2000" spc="2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</a:t>
            </a:r>
            <a:r>
              <a:rPr sz="20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bo‘lishi </a:t>
            </a:r>
            <a:r>
              <a:rPr sz="2000" spc="-61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3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mumkin.</a:t>
            </a:r>
            <a:endParaRPr sz="2000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7298" y="1998307"/>
            <a:ext cx="2518274" cy="2171737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600591" y="685800"/>
            <a:ext cx="1929609" cy="88138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R="5080" indent="11113" algn="ctr">
              <a:lnSpc>
                <a:spcPct val="100000"/>
              </a:lnSpc>
              <a:spcBef>
                <a:spcPts val="110"/>
              </a:spcBef>
              <a:tabLst>
                <a:tab pos="0" algn="l"/>
              </a:tabLst>
            </a:pPr>
            <a:r>
              <a:rPr sz="2800" b="1" spc="5" dirty="0">
                <a:solidFill>
                  <a:srgbClr val="6FAC46"/>
                </a:solidFill>
                <a:latin typeface="Arial"/>
                <a:cs typeface="Arial"/>
              </a:rPr>
              <a:t>IS</a:t>
            </a:r>
            <a:r>
              <a:rPr sz="2800" b="1" spc="-15" dirty="0">
                <a:solidFill>
                  <a:srgbClr val="6FAC46"/>
                </a:solidFill>
                <a:latin typeface="Arial"/>
                <a:cs typeface="Arial"/>
              </a:rPr>
              <a:t>T</a:t>
            </a:r>
            <a:r>
              <a:rPr sz="2800" b="1" dirty="0">
                <a:solidFill>
                  <a:srgbClr val="6FAC46"/>
                </a:solidFill>
                <a:latin typeface="Arial"/>
                <a:cs typeface="Arial"/>
              </a:rPr>
              <a:t>E'</a:t>
            </a:r>
            <a:r>
              <a:rPr sz="2800" b="1" spc="35" dirty="0">
                <a:solidFill>
                  <a:srgbClr val="6FAC46"/>
                </a:solidFill>
                <a:latin typeface="Arial"/>
                <a:cs typeface="Arial"/>
              </a:rPr>
              <a:t>M</a:t>
            </a:r>
            <a:r>
              <a:rPr sz="2800" b="1" spc="-25" dirty="0">
                <a:solidFill>
                  <a:srgbClr val="6FAC46"/>
                </a:solidFill>
                <a:latin typeface="Arial"/>
                <a:cs typeface="Arial"/>
              </a:rPr>
              <a:t>O</a:t>
            </a:r>
            <a:r>
              <a:rPr sz="2800" b="1" dirty="0">
                <a:solidFill>
                  <a:srgbClr val="6FAC46"/>
                </a:solidFill>
                <a:latin typeface="Arial"/>
                <a:cs typeface="Arial"/>
              </a:rPr>
              <a:t>L  </a:t>
            </a:r>
            <a:r>
              <a:rPr sz="2800" b="1" spc="-5" dirty="0">
                <a:solidFill>
                  <a:srgbClr val="6FAC46"/>
                </a:solidFill>
                <a:latin typeface="Arial"/>
                <a:cs typeface="Arial"/>
              </a:rPr>
              <a:t>KREDITI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80D2E675-E81C-4D27-B690-ACF1D488BA95}"/>
              </a:ext>
            </a:extLst>
          </p:cNvPr>
          <p:cNvSpPr/>
          <p:nvPr/>
        </p:nvSpPr>
        <p:spPr>
          <a:xfrm>
            <a:off x="2916676" y="2422455"/>
            <a:ext cx="831926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5080" indent="-228600" algn="just">
              <a:buChar char="•"/>
              <a:tabLst>
                <a:tab pos="241300" algn="l"/>
              </a:tabLst>
            </a:pPr>
            <a:r>
              <a:rPr lang="en-US" sz="2000" spc="-45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Iste'mol</a:t>
            </a:r>
            <a:r>
              <a:rPr lang="en-US" sz="2000" spc="-4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krediti</a:t>
            </a:r>
            <a:r>
              <a:rPr lang="en-US" sz="2000" spc="-4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15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ikki</a:t>
            </a:r>
            <a:r>
              <a:rPr lang="en-US" sz="2000" spc="-1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1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shaklda</a:t>
            </a:r>
            <a:r>
              <a:rPr lang="en-US" sz="2000" spc="-1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000" spc="-2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pul</a:t>
            </a:r>
            <a:r>
              <a:rPr lang="en-US" sz="2000" spc="-2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1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shaklida</a:t>
            </a:r>
            <a:r>
              <a:rPr lang="en-US" sz="2000" spc="1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5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spc="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tovar</a:t>
            </a:r>
            <a:r>
              <a:rPr lang="en-US" sz="2000" spc="-4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1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shaklida</a:t>
            </a:r>
            <a:r>
              <a:rPr lang="en-US" sz="2000" spc="1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1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berilishi</a:t>
            </a:r>
            <a:r>
              <a:rPr lang="en-US" sz="2000" spc="-1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3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000" spc="-3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spc="-2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15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Jismoniy</a:t>
            </a:r>
            <a:r>
              <a:rPr lang="en-US" sz="2000" spc="1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15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shaxslarga</a:t>
            </a:r>
            <a:r>
              <a:rPr lang="en-US" sz="2000" spc="1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5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bunday</a:t>
            </a:r>
            <a:r>
              <a:rPr lang="en-US" sz="2000" spc="-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3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kreditlar</a:t>
            </a:r>
            <a:r>
              <a:rPr lang="en-US" sz="2000" spc="-3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15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ko‘chmas</a:t>
            </a:r>
            <a:r>
              <a:rPr lang="en-US" sz="2000" spc="1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1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mulkka</a:t>
            </a:r>
            <a:r>
              <a:rPr lang="en-US" sz="2000" spc="-1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5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egalik</a:t>
            </a:r>
            <a:r>
              <a:rPr lang="en-US" sz="2000" spc="-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5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000" spc="-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2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spc="-2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spc="-3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 </a:t>
            </a:r>
            <a:r>
              <a:rPr lang="en-US" sz="2000" spc="-61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2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000" spc="-2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35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tovar</a:t>
            </a:r>
            <a:r>
              <a:rPr lang="en-US" sz="2000" spc="-3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2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spc="2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35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xizmatlar</a:t>
            </a:r>
            <a:r>
              <a:rPr lang="en-US" sz="2000" spc="-3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uy</a:t>
            </a:r>
            <a:r>
              <a:rPr lang="en-US" sz="20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2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jixozlarini</a:t>
            </a:r>
            <a:r>
              <a:rPr lang="en-US" sz="2000" spc="-2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15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sotib</a:t>
            </a:r>
            <a:r>
              <a:rPr lang="en-US" sz="2000" spc="-1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lang="en-US" sz="20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1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spc="1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15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2000" spc="1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35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ehtiyojlarni</a:t>
            </a:r>
            <a:r>
              <a:rPr lang="en-US" sz="2000" spc="-3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15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qondirish</a:t>
            </a:r>
            <a:r>
              <a:rPr lang="en-US" sz="2000" spc="-1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1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15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spc="-8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35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beriladi</a:t>
            </a:r>
            <a:r>
              <a:rPr lang="en-US" sz="2000" spc="-3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0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64BB58D1-8BEB-4BFE-AFE6-BCC27FF6CA5B}"/>
              </a:ext>
            </a:extLst>
          </p:cNvPr>
          <p:cNvSpPr/>
          <p:nvPr/>
        </p:nvSpPr>
        <p:spPr>
          <a:xfrm>
            <a:off x="2971365" y="4267200"/>
            <a:ext cx="855401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6985" indent="-228600" algn="just">
              <a:buChar char="•"/>
              <a:tabLst>
                <a:tab pos="241300" algn="l"/>
              </a:tabLst>
            </a:pPr>
            <a:r>
              <a:rPr lang="en-US" spc="5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O‘zbekistonda</a:t>
            </a:r>
            <a:r>
              <a:rPr lang="en-US" spc="5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-10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hozirgi</a:t>
            </a:r>
            <a:r>
              <a:rPr lang="en-US" spc="-10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-20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vaqtda</a:t>
            </a:r>
            <a:r>
              <a:rPr lang="en-US" spc="-20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-5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bunday</a:t>
            </a:r>
            <a:r>
              <a:rPr lang="en-US" spc="-5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-35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kreditlar</a:t>
            </a:r>
            <a:r>
              <a:rPr lang="en-US" spc="-35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-40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uy</a:t>
            </a:r>
            <a:r>
              <a:rPr lang="en-US" spc="-40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-joy </a:t>
            </a:r>
            <a:r>
              <a:rPr lang="en-US" spc="-20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sotib</a:t>
            </a:r>
            <a:r>
              <a:rPr lang="en-US" spc="-20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olish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5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va</a:t>
            </a:r>
            <a:r>
              <a:rPr lang="en-US" spc="5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-20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qurishga</a:t>
            </a:r>
            <a:r>
              <a:rPr lang="en-US" spc="-20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, </a:t>
            </a:r>
            <a:r>
              <a:rPr lang="en-US" spc="-15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-25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avtomobil</a:t>
            </a:r>
            <a:r>
              <a:rPr lang="en-US" spc="-25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-15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sotib</a:t>
            </a:r>
            <a:r>
              <a:rPr lang="en-US" spc="-15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5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olishga</a:t>
            </a:r>
            <a:r>
              <a:rPr lang="en-US" spc="5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20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va</a:t>
            </a:r>
            <a:r>
              <a:rPr lang="en-US" spc="20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10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boshqa</a:t>
            </a:r>
            <a:r>
              <a:rPr lang="en-US" spc="10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5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maqsadlarga</a:t>
            </a:r>
            <a:r>
              <a:rPr lang="en-US" spc="5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-20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berilmoqda</a:t>
            </a:r>
            <a:r>
              <a:rPr lang="en-US" spc="-20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.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Mamlakatimizda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5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-10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2001-2002</a:t>
            </a:r>
            <a:r>
              <a:rPr lang="en-US" spc="-5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-5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o‘quv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-15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yilidan</a:t>
            </a:r>
            <a:r>
              <a:rPr lang="en-US" spc="-10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5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boshlab</a:t>
            </a:r>
            <a:r>
              <a:rPr lang="en-US" spc="10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-10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talabalarga</a:t>
            </a:r>
            <a:r>
              <a:rPr lang="en-US" spc="-5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5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o‘qish</a:t>
            </a:r>
            <a:r>
              <a:rPr lang="en-US" spc="10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-20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xizmati</a:t>
            </a:r>
            <a:r>
              <a:rPr lang="en-US" spc="-15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-5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uchun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-30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«</a:t>
            </a:r>
            <a:r>
              <a:rPr lang="en-US" spc="-30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Oltin</a:t>
            </a:r>
            <a:r>
              <a:rPr lang="en-US" spc="-30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-25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-25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davrim</a:t>
            </a:r>
            <a:r>
              <a:rPr lang="en-US" spc="-25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» </a:t>
            </a:r>
            <a:r>
              <a:rPr lang="en-US" spc="-40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krediti</a:t>
            </a:r>
            <a:r>
              <a:rPr lang="en-US" spc="-40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-20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berilmoqda</a:t>
            </a:r>
            <a:r>
              <a:rPr lang="en-US" spc="-20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. </a:t>
            </a:r>
            <a:r>
              <a:rPr lang="en-US" spc="75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AQShda</a:t>
            </a:r>
            <a:r>
              <a:rPr lang="en-US" spc="75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-10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bu</a:t>
            </a:r>
            <a:r>
              <a:rPr lang="en-US" spc="-10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25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sohaga</a:t>
            </a:r>
            <a:r>
              <a:rPr lang="en-US" spc="25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5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kam</a:t>
            </a:r>
            <a:r>
              <a:rPr lang="en-US" spc="5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-15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foizli</a:t>
            </a:r>
            <a:r>
              <a:rPr lang="en-US" spc="-15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-15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yiliga</a:t>
            </a:r>
            <a:r>
              <a:rPr lang="en-US" spc="-15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-5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2500 </a:t>
            </a:r>
            <a:r>
              <a:rPr lang="en-US" spc="-40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dollar, </a:t>
            </a:r>
            <a:r>
              <a:rPr lang="en-US" spc="-35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-30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oxirgi</a:t>
            </a:r>
            <a:r>
              <a:rPr lang="en-US" spc="-30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5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kursda</a:t>
            </a:r>
            <a:r>
              <a:rPr lang="en-US" spc="5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5000 </a:t>
            </a:r>
            <a:r>
              <a:rPr lang="en-US" spc="-15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dollar </a:t>
            </a:r>
            <a:r>
              <a:rPr lang="en-US" spc="-20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miqdorida</a:t>
            </a:r>
            <a:r>
              <a:rPr lang="en-US" spc="-15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-40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kredit</a:t>
            </a:r>
            <a:r>
              <a:rPr lang="en-US" spc="-40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-25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berilib</a:t>
            </a:r>
            <a:r>
              <a:rPr lang="en-US" spc="-25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talaba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-25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uni</a:t>
            </a:r>
            <a:r>
              <a:rPr lang="en-US" spc="-25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-5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o‘qishni</a:t>
            </a:r>
            <a:r>
              <a:rPr lang="en-US" spc="-5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-45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tugatib</a:t>
            </a:r>
            <a:r>
              <a:rPr lang="en-US" spc="-45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-40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5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ishlash</a:t>
            </a:r>
            <a:r>
              <a:rPr lang="en-US" spc="-60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-10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davomida</a:t>
            </a:r>
            <a:r>
              <a:rPr lang="en-US" spc="-55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en-US" spc="-20" dirty="0" err="1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uzadi</a:t>
            </a:r>
            <a:r>
              <a:rPr lang="en-US" spc="-20" dirty="0">
                <a:solidFill>
                  <a:schemeClr val="accent5">
                    <a:lumMod val="75000"/>
                  </a:schemeClr>
                </a:solidFill>
                <a:latin typeface="Tahoma"/>
                <a:cs typeface="Tahoma"/>
              </a:rPr>
              <a:t>.</a:t>
            </a:r>
            <a:endParaRPr lang="en-US" dirty="0">
              <a:solidFill>
                <a:schemeClr val="accent5">
                  <a:lumMod val="75000"/>
                </a:schemeClr>
              </a:solidFill>
              <a:latin typeface="Tahoma"/>
              <a:cs typeface="Tahoma"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1EAE54C2-4644-42B0-A45B-2565E86B41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74981" y="5799"/>
            <a:ext cx="317019" cy="6846401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FDD0B27F-233C-4220-8FA3-14FE75647B88}"/>
              </a:ext>
            </a:extLst>
          </p:cNvPr>
          <p:cNvSpPr/>
          <p:nvPr/>
        </p:nvSpPr>
        <p:spPr>
          <a:xfrm>
            <a:off x="152400" y="4229034"/>
            <a:ext cx="23778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Source: https://yuz.uz/imageproxy/1200x/https://yuz.uz/file/news/199e7002fa3e3748d92c76b9c51081f2.jpg</a:t>
            </a:r>
            <a:endParaRPr lang="ru-RU" sz="14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98071F7-FE8A-42CE-8776-2366797D0C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6019059"/>
            <a:ext cx="902286" cy="823031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514600" y="267921"/>
            <a:ext cx="8991600" cy="6361479"/>
          </a:xfrm>
          <a:custGeom>
            <a:avLst/>
            <a:gdLst/>
            <a:ahLst/>
            <a:cxnLst/>
            <a:rect l="l" t="t" r="r" b="b"/>
            <a:pathLst>
              <a:path w="9296400" h="6705600">
                <a:moveTo>
                  <a:pt x="0" y="6705600"/>
                </a:moveTo>
                <a:lnTo>
                  <a:pt x="9296399" y="6705600"/>
                </a:lnTo>
              </a:path>
              <a:path w="9296400" h="6705600">
                <a:moveTo>
                  <a:pt x="9296400" y="0"/>
                </a:moveTo>
                <a:lnTo>
                  <a:pt x="0" y="0"/>
                </a:lnTo>
                <a:lnTo>
                  <a:pt x="0" y="6705600"/>
                </a:lnTo>
              </a:path>
            </a:pathLst>
          </a:custGeom>
          <a:ln w="12192">
            <a:solidFill>
              <a:srgbClr val="4471C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974975" y="26618"/>
            <a:ext cx="9175750" cy="7982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1300"/>
            <a:endParaRPr lang="en-US" sz="1700" dirty="0">
              <a:latin typeface="Tahoma"/>
              <a:cs typeface="Tahoma"/>
            </a:endParaRPr>
          </a:p>
          <a:p>
            <a:pPr marL="241300"/>
            <a:endParaRPr lang="en-US" sz="1700" dirty="0">
              <a:latin typeface="Tahoma"/>
              <a:cs typeface="Tahoma"/>
            </a:endParaRPr>
          </a:p>
          <a:p>
            <a:pPr marL="241300">
              <a:lnSpc>
                <a:spcPct val="100000"/>
              </a:lnSpc>
            </a:pPr>
            <a:endParaRPr sz="1700" dirty="0">
              <a:latin typeface="Tahoma"/>
              <a:cs typeface="Tahom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97665" y="641008"/>
            <a:ext cx="1465580" cy="9977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2550" marR="5080" indent="-70485">
              <a:lnSpc>
                <a:spcPct val="100000"/>
              </a:lnSpc>
              <a:spcBef>
                <a:spcPts val="100"/>
              </a:spcBef>
            </a:pPr>
            <a:r>
              <a:rPr sz="3200" b="1" spc="-10" dirty="0">
                <a:solidFill>
                  <a:schemeClr val="accent3">
                    <a:lumMod val="50000"/>
                  </a:schemeClr>
                </a:solidFill>
                <a:latin typeface="Arial"/>
                <a:cs typeface="Arial"/>
              </a:rPr>
              <a:t>Tijorat </a:t>
            </a:r>
            <a:r>
              <a:rPr sz="3200" b="1" spc="-990" dirty="0">
                <a:solidFill>
                  <a:schemeClr val="accent3">
                    <a:lumMod val="50000"/>
                  </a:schemeClr>
                </a:solidFill>
                <a:latin typeface="Arial"/>
                <a:cs typeface="Arial"/>
              </a:rPr>
              <a:t> </a:t>
            </a:r>
            <a:r>
              <a:rPr sz="3200" b="1" spc="-15" dirty="0">
                <a:solidFill>
                  <a:schemeClr val="accent3">
                    <a:lumMod val="50000"/>
                  </a:schemeClr>
                </a:solidFill>
                <a:latin typeface="Arial"/>
                <a:cs typeface="Arial"/>
              </a:rPr>
              <a:t>k</a:t>
            </a:r>
            <a:r>
              <a:rPr sz="3200" b="1" dirty="0">
                <a:solidFill>
                  <a:schemeClr val="accent3">
                    <a:lumMod val="50000"/>
                  </a:schemeClr>
                </a:solidFill>
                <a:latin typeface="Arial"/>
                <a:cs typeface="Arial"/>
              </a:rPr>
              <a:t>r</a:t>
            </a:r>
            <a:r>
              <a:rPr sz="3200" b="1" spc="-25" dirty="0">
                <a:solidFill>
                  <a:schemeClr val="accent3">
                    <a:lumMod val="50000"/>
                  </a:schemeClr>
                </a:solidFill>
                <a:latin typeface="Arial"/>
                <a:cs typeface="Arial"/>
              </a:rPr>
              <a:t>e</a:t>
            </a:r>
            <a:r>
              <a:rPr sz="3200" b="1" dirty="0">
                <a:solidFill>
                  <a:schemeClr val="accent3">
                    <a:lumMod val="50000"/>
                  </a:schemeClr>
                </a:solidFill>
                <a:latin typeface="Arial"/>
                <a:cs typeface="Arial"/>
              </a:rPr>
              <a:t>d</a:t>
            </a:r>
            <a:r>
              <a:rPr sz="3200" b="1" spc="10" dirty="0">
                <a:solidFill>
                  <a:schemeClr val="accent3">
                    <a:lumMod val="50000"/>
                  </a:schemeClr>
                </a:solidFill>
                <a:latin typeface="Arial"/>
                <a:cs typeface="Arial"/>
              </a:rPr>
              <a:t>i</a:t>
            </a:r>
            <a:r>
              <a:rPr sz="3200" b="1" dirty="0">
                <a:solidFill>
                  <a:schemeClr val="accent3">
                    <a:lumMod val="50000"/>
                  </a:schemeClr>
                </a:solidFill>
                <a:latin typeface="Arial"/>
                <a:cs typeface="Arial"/>
              </a:rPr>
              <a:t>ti</a:t>
            </a:r>
            <a:endParaRPr sz="3200" dirty="0">
              <a:solidFill>
                <a:schemeClr val="accent3">
                  <a:lumMod val="50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429677F1-21C7-4362-9579-9C937680C220}"/>
              </a:ext>
            </a:extLst>
          </p:cNvPr>
          <p:cNvSpPr/>
          <p:nvPr/>
        </p:nvSpPr>
        <p:spPr>
          <a:xfrm>
            <a:off x="2688889" y="539699"/>
            <a:ext cx="660751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41300" indent="-229235">
              <a:lnSpc>
                <a:spcPct val="100000"/>
              </a:lnSpc>
              <a:spcBef>
                <a:spcPts val="105"/>
              </a:spcBef>
              <a:buFont typeface="Tahoma"/>
              <a:buChar char="•"/>
              <a:tabLst>
                <a:tab pos="241300" algn="l"/>
                <a:tab pos="241935" algn="l"/>
              </a:tabLst>
            </a:pPr>
            <a:r>
              <a:rPr lang="en-US" sz="2400" spc="-25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Tijorat</a:t>
            </a:r>
            <a:r>
              <a:rPr lang="en-US" sz="2400" spc="18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25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krediti</a:t>
            </a:r>
            <a:r>
              <a:rPr lang="en-US" sz="2400" spc="19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25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iqtisodiyotda</a:t>
            </a:r>
            <a:r>
              <a:rPr lang="en-US" sz="2400" spc="114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3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</a:t>
            </a:r>
            <a:r>
              <a:rPr lang="en-US" sz="2400" spc="13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15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munosabatlarining</a:t>
            </a:r>
            <a:r>
              <a:rPr lang="en-US" sz="2400" spc="114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2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vujudga</a:t>
            </a:r>
            <a:r>
              <a:rPr lang="en-US" sz="2400" spc="10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1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kelishining</a:t>
            </a:r>
            <a:r>
              <a:rPr lang="en-US" sz="2400" spc="14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1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dastlabki</a:t>
            </a:r>
            <a:r>
              <a:rPr lang="en-US" sz="2400" spc="13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5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shakllarida</a:t>
            </a:r>
            <a:r>
              <a:rPr lang="en-US" sz="24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15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hisoblanadi</a:t>
            </a:r>
            <a:r>
              <a:rPr lang="en-US" sz="2400" spc="-1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2400" spc="-3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A458CA3-325B-4AD1-83A9-598F1E3023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68855" y="5799"/>
            <a:ext cx="317019" cy="6846401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2F4A11B4-E95F-4DF2-B7B5-0DA38940734C}"/>
              </a:ext>
            </a:extLst>
          </p:cNvPr>
          <p:cNvSpPr/>
          <p:nvPr/>
        </p:nvSpPr>
        <p:spPr>
          <a:xfrm>
            <a:off x="3100062" y="2079411"/>
            <a:ext cx="1981200" cy="11973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-35" dirty="0" err="1">
                <a:solidFill>
                  <a:schemeClr val="tx1"/>
                </a:solidFill>
                <a:latin typeface="Arial"/>
                <a:cs typeface="Arial"/>
              </a:rPr>
              <a:t>T</a:t>
            </a:r>
            <a:r>
              <a:rPr lang="en-US" b="1" spc="-20" dirty="0" err="1">
                <a:solidFill>
                  <a:schemeClr val="tx1"/>
                </a:solidFill>
                <a:latin typeface="Arial"/>
                <a:cs typeface="Arial"/>
              </a:rPr>
              <a:t>ij</a:t>
            </a:r>
            <a:r>
              <a:rPr lang="en-US" b="1" spc="-35" dirty="0" err="1">
                <a:solidFill>
                  <a:schemeClr val="tx1"/>
                </a:solidFill>
                <a:latin typeface="Arial"/>
                <a:cs typeface="Arial"/>
              </a:rPr>
              <a:t>o</a:t>
            </a:r>
            <a:r>
              <a:rPr lang="en-US" b="1" spc="-20" dirty="0" err="1">
                <a:solidFill>
                  <a:schemeClr val="tx1"/>
                </a:solidFill>
                <a:latin typeface="Arial"/>
                <a:cs typeface="Arial"/>
              </a:rPr>
              <a:t>r</a:t>
            </a:r>
            <a:r>
              <a:rPr lang="en-US" b="1" spc="-40" dirty="0" err="1">
                <a:solidFill>
                  <a:schemeClr val="tx1"/>
                </a:solidFill>
                <a:latin typeface="Arial"/>
                <a:cs typeface="Arial"/>
              </a:rPr>
              <a:t>a</a:t>
            </a:r>
            <a:r>
              <a:rPr lang="en-US" b="1" dirty="0" err="1">
                <a:solidFill>
                  <a:schemeClr val="tx1"/>
                </a:solidFill>
                <a:latin typeface="Arial"/>
                <a:cs typeface="Arial"/>
              </a:rPr>
              <a:t>t</a:t>
            </a:r>
            <a:r>
              <a:rPr lang="en-US" b="1" spc="204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b="1" spc="-40" dirty="0" err="1">
                <a:solidFill>
                  <a:schemeClr val="tx1"/>
                </a:solidFill>
                <a:latin typeface="Arial"/>
                <a:cs typeface="Arial"/>
              </a:rPr>
              <a:t>k</a:t>
            </a:r>
            <a:r>
              <a:rPr lang="en-US" b="1" spc="-20" dirty="0" err="1">
                <a:solidFill>
                  <a:schemeClr val="tx1"/>
                </a:solidFill>
                <a:latin typeface="Arial"/>
                <a:cs typeface="Arial"/>
              </a:rPr>
              <a:t>r</a:t>
            </a:r>
            <a:r>
              <a:rPr lang="en-US" b="1" spc="-15" dirty="0" err="1">
                <a:solidFill>
                  <a:schemeClr val="tx1"/>
                </a:solidFill>
                <a:latin typeface="Arial"/>
                <a:cs typeface="Arial"/>
              </a:rPr>
              <a:t>e</a:t>
            </a:r>
            <a:r>
              <a:rPr lang="en-US" b="1" spc="-35" dirty="0" err="1">
                <a:solidFill>
                  <a:schemeClr val="tx1"/>
                </a:solidFill>
                <a:latin typeface="Arial"/>
                <a:cs typeface="Arial"/>
              </a:rPr>
              <a:t>d</a:t>
            </a:r>
            <a:r>
              <a:rPr lang="en-US" b="1" spc="-20" dirty="0" err="1">
                <a:solidFill>
                  <a:schemeClr val="tx1"/>
                </a:solidFill>
                <a:latin typeface="Arial"/>
                <a:cs typeface="Arial"/>
              </a:rPr>
              <a:t>iti</a:t>
            </a:r>
            <a:r>
              <a:rPr lang="en-US" b="1" spc="-35" dirty="0" err="1">
                <a:solidFill>
                  <a:schemeClr val="tx1"/>
                </a:solidFill>
                <a:latin typeface="Arial"/>
                <a:cs typeface="Arial"/>
              </a:rPr>
              <a:t>n</a:t>
            </a:r>
            <a:r>
              <a:rPr lang="en-US" b="1" spc="-20" dirty="0" err="1">
                <a:solidFill>
                  <a:schemeClr val="tx1"/>
                </a:solidFill>
                <a:latin typeface="Arial"/>
                <a:cs typeface="Arial"/>
              </a:rPr>
              <a:t>i</a:t>
            </a:r>
            <a:r>
              <a:rPr lang="en-US" b="1" spc="-35" dirty="0" err="1">
                <a:solidFill>
                  <a:schemeClr val="tx1"/>
                </a:solidFill>
                <a:latin typeface="Arial"/>
                <a:cs typeface="Arial"/>
              </a:rPr>
              <a:t>n</a:t>
            </a:r>
            <a:r>
              <a:rPr lang="en-US" b="1" dirty="0" err="1">
                <a:solidFill>
                  <a:schemeClr val="tx1"/>
                </a:solidFill>
                <a:latin typeface="Arial"/>
                <a:cs typeface="Arial"/>
              </a:rPr>
              <a:t>g</a:t>
            </a:r>
            <a:r>
              <a:rPr lang="en-US" b="1" spc="215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b="1" spc="-15" dirty="0" err="1">
                <a:solidFill>
                  <a:schemeClr val="tx1"/>
                </a:solidFill>
                <a:latin typeface="Arial"/>
                <a:cs typeface="Arial"/>
              </a:rPr>
              <a:t>sub</a:t>
            </a:r>
            <a:r>
              <a:rPr lang="en-US" b="1" spc="-25" dirty="0" err="1">
                <a:solidFill>
                  <a:schemeClr val="tx1"/>
                </a:solidFill>
                <a:latin typeface="Arial"/>
                <a:cs typeface="Arial"/>
              </a:rPr>
              <a:t>'</a:t>
            </a:r>
            <a:r>
              <a:rPr lang="en-US" b="1" spc="-15" dirty="0" err="1">
                <a:solidFill>
                  <a:schemeClr val="tx1"/>
                </a:solidFill>
                <a:latin typeface="Arial"/>
                <a:cs typeface="Arial"/>
              </a:rPr>
              <a:t>e</a:t>
            </a:r>
            <a:r>
              <a:rPr lang="en-US" b="1" spc="-40" dirty="0" err="1">
                <a:solidFill>
                  <a:schemeClr val="tx1"/>
                </a:solidFill>
                <a:latin typeface="Arial"/>
                <a:cs typeface="Arial"/>
              </a:rPr>
              <a:t>k</a:t>
            </a:r>
            <a:r>
              <a:rPr lang="en-US" b="1" spc="-20" dirty="0" err="1">
                <a:solidFill>
                  <a:schemeClr val="tx1"/>
                </a:solidFill>
                <a:latin typeface="Arial"/>
                <a:cs typeface="Arial"/>
              </a:rPr>
              <a:t>t</a:t>
            </a:r>
            <a:r>
              <a:rPr lang="en-US" b="1" dirty="0" err="1">
                <a:solidFill>
                  <a:schemeClr val="tx1"/>
                </a:solidFill>
                <a:latin typeface="Arial"/>
                <a:cs typeface="Arial"/>
              </a:rPr>
              <a:t>i</a:t>
            </a:r>
            <a:r>
              <a:rPr lang="en-US" b="1" spc="229" dirty="0">
                <a:latin typeface="Arial"/>
                <a:cs typeface="Arial"/>
              </a:rPr>
              <a:t> </a:t>
            </a:r>
            <a:endParaRPr lang="ru-RU" dirty="0"/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:a16="http://schemas.microsoft.com/office/drawing/2014/main" id="{6678694C-DE95-4777-B0FC-0907DF4027B8}"/>
              </a:ext>
            </a:extLst>
          </p:cNvPr>
          <p:cNvSpPr/>
          <p:nvPr/>
        </p:nvSpPr>
        <p:spPr>
          <a:xfrm>
            <a:off x="6105346" y="1943606"/>
            <a:ext cx="5486400" cy="1524000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spc="-4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2400" spc="-1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400" spc="-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US" sz="2400" spc="17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1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sz="2400" spc="1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US" sz="2400" spc="-114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400" spc="-1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sz="2400" spc="4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400" spc="55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en-US" sz="2400" spc="-3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400" spc="5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sz="2400" spc="15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1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sz="2400" spc="1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US" sz="2400" spc="-65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spc="-15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sz="2400" spc="-35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n-US" sz="2400" spc="5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sz="2400" spc="-4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2400" spc="-1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400" spc="-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4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2400" spc="-2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400" spc="-1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 </a:t>
            </a:r>
            <a:r>
              <a:rPr lang="en-US" sz="2400" spc="75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400" spc="-2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400" spc="-114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400" spc="-35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400" spc="5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sz="2400" spc="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15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400" spc="-1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US" sz="2400" spc="-4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sz="2400" spc="-3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n-US" sz="2400" spc="75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sz="2400" spc="-4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2400" spc="-15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400" spc="-1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1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sz="2400" spc="-2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400" spc="-45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spc="-3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r>
              <a:rPr lang="en-US" sz="2400" spc="-2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lang="en-US" sz="2400" spc="15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400" spc="-15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US" sz="2400" spc="15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400" spc="-5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400" spc="-2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2400" spc="-35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400" spc="75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400" spc="-2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400" spc="-35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</a:t>
            </a:r>
            <a:r>
              <a:rPr lang="en-US" sz="2400" spc="4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400" spc="-2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sz="2400" spc="4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400" spc="-35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400" spc="-3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endParaRPr lang="ru-RU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E0344F10-A5DB-482F-AE94-621BA439E40F}"/>
              </a:ext>
            </a:extLst>
          </p:cNvPr>
          <p:cNvSpPr/>
          <p:nvPr/>
        </p:nvSpPr>
        <p:spPr>
          <a:xfrm>
            <a:off x="3088314" y="3731237"/>
            <a:ext cx="1981200" cy="11973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-35" dirty="0" err="1">
                <a:solidFill>
                  <a:schemeClr val="tx1"/>
                </a:solidFill>
                <a:latin typeface="Arial"/>
                <a:cs typeface="Arial"/>
              </a:rPr>
              <a:t>T</a:t>
            </a:r>
            <a:r>
              <a:rPr lang="en-US" b="1" spc="-20" dirty="0" err="1">
                <a:solidFill>
                  <a:schemeClr val="tx1"/>
                </a:solidFill>
                <a:latin typeface="Arial"/>
                <a:cs typeface="Arial"/>
              </a:rPr>
              <a:t>ij</a:t>
            </a:r>
            <a:r>
              <a:rPr lang="en-US" b="1" spc="-35" dirty="0" err="1">
                <a:solidFill>
                  <a:schemeClr val="tx1"/>
                </a:solidFill>
                <a:latin typeface="Arial"/>
                <a:cs typeface="Arial"/>
              </a:rPr>
              <a:t>o</a:t>
            </a:r>
            <a:r>
              <a:rPr lang="en-US" b="1" spc="-20" dirty="0" err="1">
                <a:solidFill>
                  <a:schemeClr val="tx1"/>
                </a:solidFill>
                <a:latin typeface="Arial"/>
                <a:cs typeface="Arial"/>
              </a:rPr>
              <a:t>r</a:t>
            </a:r>
            <a:r>
              <a:rPr lang="en-US" b="1" spc="-40" dirty="0" err="1">
                <a:solidFill>
                  <a:schemeClr val="tx1"/>
                </a:solidFill>
                <a:latin typeface="Arial"/>
                <a:cs typeface="Arial"/>
              </a:rPr>
              <a:t>a</a:t>
            </a:r>
            <a:r>
              <a:rPr lang="en-US" b="1" dirty="0" err="1">
                <a:solidFill>
                  <a:schemeClr val="tx1"/>
                </a:solidFill>
                <a:latin typeface="Arial"/>
                <a:cs typeface="Arial"/>
              </a:rPr>
              <a:t>t</a:t>
            </a:r>
            <a:r>
              <a:rPr lang="en-US" b="1" spc="204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b="1" spc="-40" dirty="0" err="1">
                <a:solidFill>
                  <a:schemeClr val="tx1"/>
                </a:solidFill>
                <a:latin typeface="Arial"/>
                <a:cs typeface="Arial"/>
              </a:rPr>
              <a:t>k</a:t>
            </a:r>
            <a:r>
              <a:rPr lang="en-US" b="1" spc="-20" dirty="0" err="1">
                <a:solidFill>
                  <a:schemeClr val="tx1"/>
                </a:solidFill>
                <a:latin typeface="Arial"/>
                <a:cs typeface="Arial"/>
              </a:rPr>
              <a:t>r</a:t>
            </a:r>
            <a:r>
              <a:rPr lang="en-US" b="1" spc="-15" dirty="0" err="1">
                <a:solidFill>
                  <a:schemeClr val="tx1"/>
                </a:solidFill>
                <a:latin typeface="Arial"/>
                <a:cs typeface="Arial"/>
              </a:rPr>
              <a:t>e</a:t>
            </a:r>
            <a:r>
              <a:rPr lang="en-US" b="1" spc="-35" dirty="0" err="1">
                <a:solidFill>
                  <a:schemeClr val="tx1"/>
                </a:solidFill>
                <a:latin typeface="Arial"/>
                <a:cs typeface="Arial"/>
              </a:rPr>
              <a:t>d</a:t>
            </a:r>
            <a:r>
              <a:rPr lang="en-US" b="1" spc="-20" dirty="0" err="1">
                <a:solidFill>
                  <a:schemeClr val="tx1"/>
                </a:solidFill>
                <a:latin typeface="Arial"/>
                <a:cs typeface="Arial"/>
              </a:rPr>
              <a:t>iti</a:t>
            </a:r>
            <a:r>
              <a:rPr lang="en-US" b="1" spc="-35" dirty="0" err="1">
                <a:solidFill>
                  <a:schemeClr val="tx1"/>
                </a:solidFill>
                <a:latin typeface="Arial"/>
                <a:cs typeface="Arial"/>
              </a:rPr>
              <a:t>n</a:t>
            </a:r>
            <a:r>
              <a:rPr lang="en-US" b="1" spc="-20" dirty="0" err="1">
                <a:solidFill>
                  <a:schemeClr val="tx1"/>
                </a:solidFill>
                <a:latin typeface="Arial"/>
                <a:cs typeface="Arial"/>
              </a:rPr>
              <a:t>i</a:t>
            </a:r>
            <a:r>
              <a:rPr lang="en-US" b="1" spc="-35" dirty="0" err="1">
                <a:solidFill>
                  <a:schemeClr val="tx1"/>
                </a:solidFill>
                <a:latin typeface="Arial"/>
                <a:cs typeface="Arial"/>
              </a:rPr>
              <a:t>n</a:t>
            </a:r>
            <a:r>
              <a:rPr lang="en-US" b="1" dirty="0" err="1">
                <a:solidFill>
                  <a:schemeClr val="tx1"/>
                </a:solidFill>
                <a:latin typeface="Arial"/>
                <a:cs typeface="Arial"/>
              </a:rPr>
              <a:t>g</a:t>
            </a:r>
            <a:r>
              <a:rPr lang="en-US" b="1" spc="215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b="1" spc="-15" dirty="0" err="1">
                <a:solidFill>
                  <a:schemeClr val="tx1"/>
                </a:solidFill>
                <a:latin typeface="Arial"/>
                <a:cs typeface="Arial"/>
              </a:rPr>
              <a:t>o</a:t>
            </a:r>
            <a:r>
              <a:rPr lang="en-US" b="1" spc="-35" dirty="0" err="1">
                <a:solidFill>
                  <a:schemeClr val="tx1"/>
                </a:solidFill>
                <a:latin typeface="Arial"/>
                <a:cs typeface="Arial"/>
              </a:rPr>
              <a:t>b</a:t>
            </a:r>
            <a:r>
              <a:rPr lang="en-US" b="1" spc="-25" dirty="0" err="1">
                <a:solidFill>
                  <a:schemeClr val="tx1"/>
                </a:solidFill>
                <a:latin typeface="Arial"/>
                <a:cs typeface="Arial"/>
              </a:rPr>
              <a:t>'</a:t>
            </a:r>
            <a:r>
              <a:rPr lang="en-US" b="1" spc="-15" dirty="0" err="1">
                <a:solidFill>
                  <a:schemeClr val="tx1"/>
                </a:solidFill>
                <a:latin typeface="Arial"/>
                <a:cs typeface="Arial"/>
              </a:rPr>
              <a:t>e</a:t>
            </a:r>
            <a:r>
              <a:rPr lang="en-US" b="1" spc="-40" dirty="0" err="1">
                <a:solidFill>
                  <a:schemeClr val="tx1"/>
                </a:solidFill>
                <a:latin typeface="Arial"/>
                <a:cs typeface="Arial"/>
              </a:rPr>
              <a:t>k</a:t>
            </a:r>
            <a:r>
              <a:rPr lang="en-US" b="1" spc="-20" dirty="0" err="1">
                <a:solidFill>
                  <a:schemeClr val="tx1"/>
                </a:solidFill>
                <a:latin typeface="Arial"/>
                <a:cs typeface="Arial"/>
              </a:rPr>
              <a:t>t</a:t>
            </a:r>
            <a:r>
              <a:rPr lang="en-US" b="1" dirty="0" err="1">
                <a:solidFill>
                  <a:schemeClr val="tx1"/>
                </a:solidFill>
                <a:latin typeface="Arial"/>
                <a:cs typeface="Arial"/>
              </a:rPr>
              <a:t>i</a:t>
            </a:r>
            <a:r>
              <a:rPr lang="en-US" b="1" spc="229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69C2DFAA-3F81-4746-A330-4203B9DBA5AD}"/>
              </a:ext>
            </a:extLst>
          </p:cNvPr>
          <p:cNvSpPr/>
          <p:nvPr/>
        </p:nvSpPr>
        <p:spPr>
          <a:xfrm>
            <a:off x="6135421" y="3620721"/>
            <a:ext cx="5486400" cy="1524000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spc="95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400" spc="-15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400" spc="-114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400" spc="-3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</a:t>
            </a:r>
            <a:r>
              <a:rPr lang="en-US" sz="2400" spc="4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400" spc="-35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400" spc="-3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400" spc="-1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z="2400" spc="4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sz="2400" spc="15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114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400" spc="-15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400" spc="-1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n-US" sz="2400" spc="15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400" spc="-65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spc="-3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US" sz="2400" spc="15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400" spc="-155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spc="-4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45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spc="-4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45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xizmatlar</a:t>
            </a:r>
            <a:r>
              <a:rPr lang="en-US" sz="2400" spc="17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Стрелка: вправо 3">
            <a:extLst>
              <a:ext uri="{FF2B5EF4-FFF2-40B4-BE49-F238E27FC236}">
                <a16:creationId xmlns:a16="http://schemas.microsoft.com/office/drawing/2014/main" id="{BBE4CC38-3CCC-4919-A0B6-4997CB219AE6}"/>
              </a:ext>
            </a:extLst>
          </p:cNvPr>
          <p:cNvSpPr/>
          <p:nvPr/>
        </p:nvSpPr>
        <p:spPr>
          <a:xfrm>
            <a:off x="5353596" y="2149414"/>
            <a:ext cx="529087" cy="9454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: вправо 18">
            <a:extLst>
              <a:ext uri="{FF2B5EF4-FFF2-40B4-BE49-F238E27FC236}">
                <a16:creationId xmlns:a16="http://schemas.microsoft.com/office/drawing/2014/main" id="{06C0AB53-5043-4EA2-8541-05D8F517386F}"/>
              </a:ext>
            </a:extLst>
          </p:cNvPr>
          <p:cNvSpPr/>
          <p:nvPr/>
        </p:nvSpPr>
        <p:spPr>
          <a:xfrm>
            <a:off x="5427394" y="3841205"/>
            <a:ext cx="529087" cy="9454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ABB35DB-02CD-42FF-8335-DF02905D3368}"/>
              </a:ext>
            </a:extLst>
          </p:cNvPr>
          <p:cNvSpPr/>
          <p:nvPr/>
        </p:nvSpPr>
        <p:spPr>
          <a:xfrm>
            <a:off x="2688889" y="5579844"/>
            <a:ext cx="89329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41300" indent="-229235" algn="just">
              <a:lnSpc>
                <a:spcPct val="100000"/>
              </a:lnSpc>
              <a:spcBef>
                <a:spcPts val="105"/>
              </a:spcBef>
              <a:buFont typeface="Tahoma"/>
              <a:buChar char="•"/>
              <a:tabLst>
                <a:tab pos="241300" algn="l"/>
                <a:tab pos="241935" algn="l"/>
              </a:tabLst>
            </a:pPr>
            <a:r>
              <a:rPr lang="en-US" sz="2400" b="1" spc="-3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400" b="1" spc="-2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ij</a:t>
            </a:r>
            <a:r>
              <a:rPr lang="en-US" sz="2400" b="1" spc="-3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400" b="1" spc="-2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b="1" spc="-4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400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400" b="1" spc="204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4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sz="2400" b="1" spc="-2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b="1" spc="-1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US" sz="2400" b="1" spc="-3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400" b="1" spc="-2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iti</a:t>
            </a:r>
            <a:r>
              <a:rPr lang="en-US" sz="2400" b="1" spc="-2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spc="-1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sz="2400" spc="-7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spc="1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US" sz="2400" spc="-3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</a:t>
            </a:r>
            <a:r>
              <a:rPr lang="en-US" sz="2400" spc="-9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400" spc="-4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sz="2400" spc="-3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400" spc="-2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sz="2400" spc="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z="2400" spc="5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1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400" spc="7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400" spc="-2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400" spc="7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400" spc="-1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400" spc="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sz="2400" spc="5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4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2400" spc="4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400" spc="-3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en-US" sz="2400" spc="7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400" spc="4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400" spc="-3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400" spc="-1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400" spc="-15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9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400" spc="-2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400" spc="-1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n-US" sz="2400" spc="1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400" spc="-7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spc="-3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US" sz="2400" spc="1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400" spc="-7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spc="-4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sz="2400" spc="-1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400" spc="-15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10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400" spc="-2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400" spc="-114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400" spc="-3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400" spc="7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400" spc="-4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2400" spc="-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sz="2400" spc="-5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1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tezlashtirish</a:t>
            </a:r>
            <a:r>
              <a:rPr lang="en-US" sz="2400" spc="-65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1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spc="-9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1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</a:t>
            </a:r>
            <a:r>
              <a:rPr lang="en-US" sz="2400" spc="-9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2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400" spc="-7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2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</a:t>
            </a:r>
            <a:r>
              <a:rPr lang="en-US" sz="2400" spc="-4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1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olishdan</a:t>
            </a:r>
            <a:r>
              <a:rPr lang="en-US" sz="2400" spc="-4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45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iborat</a:t>
            </a:r>
            <a:r>
              <a:rPr lang="en-US" sz="2400" spc="-45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1C450B3-9921-4BD8-ACEC-1D7687C5A3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988608"/>
            <a:ext cx="902286" cy="823031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B9136762-C7F5-40A5-A2D5-2494AC68EC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64080" y="26618"/>
            <a:ext cx="317019" cy="6846401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2A47EC6E-70D7-4DA3-8728-2051644BF98E}"/>
              </a:ext>
            </a:extLst>
          </p:cNvPr>
          <p:cNvSpPr/>
          <p:nvPr/>
        </p:nvSpPr>
        <p:spPr>
          <a:xfrm>
            <a:off x="143516" y="4067933"/>
            <a:ext cx="2128825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Source: http://static.norma.uz/images/186310_daf27b1c0ee481c3a0b6c67d491c.png</a:t>
            </a:r>
            <a:endParaRPr lang="ru-RU" sz="14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352605B0-C929-4654-89A5-FE5889D1E2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59" y="2229996"/>
            <a:ext cx="2087203" cy="1609787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19644A7-3A05-47C4-86BF-FD85D4FF8A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6019059"/>
            <a:ext cx="902286" cy="823031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3B9B7EA-37B0-43BA-B04F-CCD26B5C9C99}"/>
              </a:ext>
            </a:extLst>
          </p:cNvPr>
          <p:cNvSpPr/>
          <p:nvPr/>
        </p:nvSpPr>
        <p:spPr>
          <a:xfrm>
            <a:off x="297478" y="617662"/>
            <a:ext cx="214065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spc="-20" dirty="0" err="1">
                <a:solidFill>
                  <a:srgbClr val="C00000"/>
                </a:solidFill>
                <a:latin typeface="Arial"/>
                <a:cs typeface="Arial"/>
              </a:rPr>
              <a:t>Tij</a:t>
            </a:r>
            <a:r>
              <a:rPr lang="en-US" b="1" spc="-35" dirty="0" err="1">
                <a:solidFill>
                  <a:srgbClr val="C00000"/>
                </a:solidFill>
                <a:latin typeface="Arial"/>
                <a:cs typeface="Arial"/>
              </a:rPr>
              <a:t>o</a:t>
            </a:r>
            <a:r>
              <a:rPr lang="en-US" b="1" spc="-20" dirty="0" err="1">
                <a:solidFill>
                  <a:srgbClr val="C00000"/>
                </a:solidFill>
                <a:latin typeface="Arial"/>
                <a:cs typeface="Arial"/>
              </a:rPr>
              <a:t>r</a:t>
            </a:r>
            <a:r>
              <a:rPr lang="en-US" b="1" spc="-40" dirty="0" err="1">
                <a:solidFill>
                  <a:srgbClr val="C00000"/>
                </a:solidFill>
                <a:latin typeface="Arial"/>
                <a:cs typeface="Arial"/>
              </a:rPr>
              <a:t>a</a:t>
            </a:r>
            <a:r>
              <a:rPr lang="en-US" b="1" dirty="0" err="1">
                <a:solidFill>
                  <a:srgbClr val="C00000"/>
                </a:solidFill>
                <a:latin typeface="Arial"/>
                <a:cs typeface="Arial"/>
              </a:rPr>
              <a:t>t</a:t>
            </a:r>
            <a:r>
              <a:rPr lang="en-US" b="1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b="1" spc="-40" dirty="0" err="1">
                <a:solidFill>
                  <a:srgbClr val="C00000"/>
                </a:solidFill>
                <a:latin typeface="Arial"/>
                <a:cs typeface="Arial"/>
              </a:rPr>
              <a:t>k</a:t>
            </a:r>
            <a:r>
              <a:rPr lang="en-US" b="1" spc="-20" dirty="0" err="1">
                <a:solidFill>
                  <a:srgbClr val="C00000"/>
                </a:solidFill>
                <a:latin typeface="Arial"/>
                <a:cs typeface="Arial"/>
              </a:rPr>
              <a:t>r</a:t>
            </a:r>
            <a:r>
              <a:rPr lang="en-US" b="1" spc="-15" dirty="0" err="1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lang="en-US" b="1" spc="-35" dirty="0" err="1">
                <a:solidFill>
                  <a:srgbClr val="C00000"/>
                </a:solidFill>
                <a:latin typeface="Arial"/>
                <a:cs typeface="Arial"/>
              </a:rPr>
              <a:t>d</a:t>
            </a:r>
            <a:r>
              <a:rPr lang="en-US" b="1" spc="-20" dirty="0" err="1">
                <a:solidFill>
                  <a:srgbClr val="C00000"/>
                </a:solidFill>
                <a:latin typeface="Arial"/>
                <a:cs typeface="Arial"/>
              </a:rPr>
              <a:t>iti</a:t>
            </a:r>
            <a:r>
              <a:rPr lang="en-US" b="1" spc="-35" dirty="0" err="1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lang="en-US" b="1" spc="-20" dirty="0" err="1">
                <a:solidFill>
                  <a:srgbClr val="C00000"/>
                </a:solidFill>
                <a:latin typeface="Arial"/>
                <a:cs typeface="Arial"/>
              </a:rPr>
              <a:t>i</a:t>
            </a:r>
            <a:r>
              <a:rPr lang="en-US" b="1" spc="-35" dirty="0" err="1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lang="en-US" b="1" dirty="0" err="1">
                <a:solidFill>
                  <a:srgbClr val="C00000"/>
                </a:solidFill>
                <a:latin typeface="Arial"/>
                <a:cs typeface="Arial"/>
              </a:rPr>
              <a:t>g</a:t>
            </a:r>
            <a:r>
              <a:rPr lang="en-US" b="1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</a:p>
          <a:p>
            <a:r>
              <a:rPr lang="en-US" b="1" spc="-10" dirty="0" err="1">
                <a:solidFill>
                  <a:srgbClr val="C00000"/>
                </a:solidFill>
                <a:latin typeface="Arial"/>
                <a:cs typeface="Arial"/>
              </a:rPr>
              <a:t>qu</a:t>
            </a:r>
            <a:r>
              <a:rPr lang="en-US" b="1" spc="-40" dirty="0" err="1">
                <a:solidFill>
                  <a:srgbClr val="C00000"/>
                </a:solidFill>
                <a:latin typeface="Arial"/>
                <a:cs typeface="Arial"/>
              </a:rPr>
              <a:t>y</a:t>
            </a:r>
            <a:r>
              <a:rPr lang="en-US" b="1" spc="-20" dirty="0" err="1">
                <a:solidFill>
                  <a:srgbClr val="C00000"/>
                </a:solidFill>
                <a:latin typeface="Arial"/>
                <a:cs typeface="Arial"/>
              </a:rPr>
              <a:t>i</a:t>
            </a:r>
            <a:r>
              <a:rPr lang="en-US" b="1" spc="-10" dirty="0" err="1">
                <a:solidFill>
                  <a:srgbClr val="C00000"/>
                </a:solidFill>
                <a:latin typeface="Arial"/>
                <a:cs typeface="Arial"/>
              </a:rPr>
              <a:t>d</a:t>
            </a:r>
            <a:r>
              <a:rPr lang="en-US" b="1" spc="-40" dirty="0" err="1">
                <a:solidFill>
                  <a:srgbClr val="C00000"/>
                </a:solidFill>
                <a:latin typeface="Arial"/>
                <a:cs typeface="Arial"/>
              </a:rPr>
              <a:t>a</a:t>
            </a:r>
            <a:r>
              <a:rPr lang="en-US" b="1" spc="-35" dirty="0" err="1">
                <a:solidFill>
                  <a:srgbClr val="C00000"/>
                </a:solidFill>
                <a:latin typeface="Arial"/>
                <a:cs typeface="Arial"/>
              </a:rPr>
              <a:t>g</a:t>
            </a:r>
            <a:r>
              <a:rPr lang="en-US" b="1" dirty="0" err="1">
                <a:solidFill>
                  <a:srgbClr val="C00000"/>
                </a:solidFill>
                <a:latin typeface="Arial"/>
                <a:cs typeface="Arial"/>
              </a:rPr>
              <a:t>i</a:t>
            </a:r>
            <a:r>
              <a:rPr lang="en-US" b="1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b="1" spc="-10" dirty="0" err="1">
                <a:solidFill>
                  <a:srgbClr val="C00000"/>
                </a:solidFill>
                <a:latin typeface="Arial"/>
                <a:cs typeface="Arial"/>
              </a:rPr>
              <a:t>u</a:t>
            </a:r>
            <a:r>
              <a:rPr lang="en-US" b="1" spc="-40" dirty="0" err="1">
                <a:solidFill>
                  <a:srgbClr val="C00000"/>
                </a:solidFill>
                <a:latin typeface="Arial"/>
                <a:cs typeface="Arial"/>
              </a:rPr>
              <a:t>s</a:t>
            </a:r>
            <a:r>
              <a:rPr lang="en-US" b="1" spc="-35" dirty="0" err="1">
                <a:solidFill>
                  <a:srgbClr val="C00000"/>
                </a:solidFill>
                <a:latin typeface="Arial"/>
                <a:cs typeface="Arial"/>
              </a:rPr>
              <a:t>u</a:t>
            </a:r>
            <a:r>
              <a:rPr lang="en-US" b="1" spc="-20" dirty="0" err="1">
                <a:solidFill>
                  <a:srgbClr val="C00000"/>
                </a:solidFill>
                <a:latin typeface="Arial"/>
                <a:cs typeface="Arial"/>
              </a:rPr>
              <a:t>l</a:t>
            </a:r>
            <a:r>
              <a:rPr lang="en-US" b="1" spc="5" dirty="0" err="1">
                <a:solidFill>
                  <a:srgbClr val="C00000"/>
                </a:solidFill>
                <a:latin typeface="Arial"/>
                <a:cs typeface="Arial"/>
              </a:rPr>
              <a:t>l</a:t>
            </a:r>
            <a:r>
              <a:rPr lang="en-US" b="1" spc="-40" dirty="0" err="1">
                <a:solidFill>
                  <a:srgbClr val="C00000"/>
                </a:solidFill>
                <a:latin typeface="Arial"/>
                <a:cs typeface="Arial"/>
              </a:rPr>
              <a:t>a</a:t>
            </a:r>
            <a:r>
              <a:rPr lang="en-US" b="1" spc="-20" dirty="0" err="1">
                <a:solidFill>
                  <a:srgbClr val="C00000"/>
                </a:solidFill>
                <a:latin typeface="Arial"/>
                <a:cs typeface="Arial"/>
              </a:rPr>
              <a:t>r</a:t>
            </a:r>
            <a:r>
              <a:rPr lang="en-US" b="1" dirty="0" err="1">
                <a:solidFill>
                  <a:srgbClr val="C00000"/>
                </a:solidFill>
                <a:latin typeface="Arial"/>
                <a:cs typeface="Arial"/>
              </a:rPr>
              <a:t>i</a:t>
            </a:r>
            <a:endParaRPr lang="ru-RU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D9C6CBC-229C-4F50-827C-8F556C319918}"/>
              </a:ext>
            </a:extLst>
          </p:cNvPr>
          <p:cNvSpPr/>
          <p:nvPr/>
        </p:nvSpPr>
        <p:spPr>
          <a:xfrm>
            <a:off x="3030538" y="549960"/>
            <a:ext cx="6096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spc="15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n-US" b="1" spc="1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US" b="1" spc="-1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b="1" spc="75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b="1" spc="1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US" b="1" spc="-15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US" b="1" spc="-15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45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b="1" spc="75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b="1" spc="-45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b="1" spc="-35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</a:t>
            </a:r>
            <a:r>
              <a:rPr lang="en-US" b="1" spc="-13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spc="9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b="1" spc="5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b="1" spc="-45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b="1" spc="-15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b="1" spc="5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en-US"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75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b="1" spc="5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b="1" spc="-2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b="1" spc="-35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b="1" spc="-2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b="1" spc="-95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b="1" spc="-15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b="1" spc="-45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b="1" spc="-5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en-US" b="1" spc="2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b="1" spc="-35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US" b="1" spc="-15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b="1" spc="-15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Chegirma</a:t>
            </a:r>
            <a:r>
              <a:rPr lang="en-US" b="1" spc="-4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3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berish</a:t>
            </a:r>
            <a:r>
              <a:rPr lang="en-US" b="1" spc="-3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spc="-15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Mavsumiy</a:t>
            </a:r>
            <a:r>
              <a:rPr lang="en-US" b="1" spc="-15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r>
              <a:rPr lang="en-US" b="1" spc="-5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spc="5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Konsignasiya</a:t>
            </a:r>
            <a:endParaRPr lang="ru-RU" b="1" dirty="0">
              <a:solidFill>
                <a:schemeClr val="tx2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779EDC36-14D6-4C18-9E1B-87BC34AAFDBE}"/>
              </a:ext>
            </a:extLst>
          </p:cNvPr>
          <p:cNvCxnSpPr/>
          <p:nvPr/>
        </p:nvCxnSpPr>
        <p:spPr>
          <a:xfrm>
            <a:off x="2667000" y="304800"/>
            <a:ext cx="0" cy="129540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D51192C3-AEAD-4899-AE7B-9911A662FC83}"/>
              </a:ext>
            </a:extLst>
          </p:cNvPr>
          <p:cNvSpPr/>
          <p:nvPr/>
        </p:nvSpPr>
        <p:spPr>
          <a:xfrm>
            <a:off x="6216687" y="1236287"/>
            <a:ext cx="545390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41300" marR="14604" indent="-229235" algn="just">
              <a:lnSpc>
                <a:spcPct val="100000"/>
              </a:lnSpc>
              <a:spcBef>
                <a:spcPts val="105"/>
              </a:spcBef>
              <a:buFont typeface="Tahoma"/>
              <a:buChar char="•"/>
              <a:tabLst>
                <a:tab pos="295910" algn="l"/>
                <a:tab pos="296545" algn="l"/>
                <a:tab pos="1109980" algn="l"/>
                <a:tab pos="1832610" algn="l"/>
                <a:tab pos="3046095" algn="l"/>
                <a:tab pos="4055110" algn="l"/>
                <a:tab pos="4942205" algn="l"/>
                <a:tab pos="5881370" algn="l"/>
                <a:tab pos="6643370" algn="l"/>
                <a:tab pos="7268209" algn="l"/>
                <a:tab pos="7957820" algn="l"/>
                <a:tab pos="8707120" algn="l"/>
              </a:tabLst>
            </a:pPr>
            <a:r>
              <a:rPr lang="en-US" b="1" spc="-5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Veksel</a:t>
            </a:r>
            <a:r>
              <a:rPr lang="en-US" spc="-5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pc="-1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pc="-5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qarz</a:t>
            </a:r>
            <a:r>
              <a:rPr lang="en-US" spc="-8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45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majburiyati</a:t>
            </a:r>
            <a:r>
              <a:rPr lang="en-US" spc="1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5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bo‘lib</a:t>
            </a:r>
            <a:r>
              <a:rPr lang="en-US" spc="-2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pc="-6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qarz</a:t>
            </a:r>
            <a:r>
              <a:rPr lang="en-US" spc="-6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oluvchi</a:t>
            </a:r>
            <a:r>
              <a:rPr lang="en-US" spc="-3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25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pc="-8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5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zimmasiga</a:t>
            </a:r>
            <a:r>
              <a:rPr lang="en-US" spc="-7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5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qarzni</a:t>
            </a:r>
            <a:r>
              <a:rPr lang="en-US" spc="-3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ko‘rsatilgan</a:t>
            </a:r>
            <a:r>
              <a:rPr lang="en-US" spc="-5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summada</a:t>
            </a:r>
            <a:r>
              <a:rPr lang="en-US" spc="-1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endParaRPr lang="en-US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065" algn="just">
              <a:lnSpc>
                <a:spcPct val="100000"/>
              </a:lnSpc>
              <a:tabLst>
                <a:tab pos="241300" algn="l"/>
                <a:tab pos="241935" algn="l"/>
              </a:tabLst>
            </a:pPr>
            <a:r>
              <a:rPr lang="en-US" spc="-2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pc="-2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ko‘rsatilgan</a:t>
            </a:r>
            <a:r>
              <a:rPr lang="en-US" spc="-5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5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shartlarda</a:t>
            </a:r>
            <a:r>
              <a:rPr lang="en-US" spc="-2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pc="-3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belgilangan</a:t>
            </a:r>
            <a:r>
              <a:rPr lang="en-US" spc="3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3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muddatda</a:t>
            </a:r>
            <a:r>
              <a:rPr lang="en-US" spc="2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</a:t>
            </a:r>
            <a:r>
              <a:rPr lang="en-US" spc="-1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to‘lash</a:t>
            </a:r>
            <a:r>
              <a:rPr lang="en-US" spc="-8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45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majburiyatini</a:t>
            </a:r>
            <a:r>
              <a:rPr lang="en-US" spc="2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5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oladi</a:t>
            </a:r>
            <a:r>
              <a:rPr lang="en-US" spc="-2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065" algn="just">
              <a:lnSpc>
                <a:spcPct val="100000"/>
              </a:lnSpc>
              <a:tabLst>
                <a:tab pos="241300" algn="l"/>
                <a:tab pos="241935" algn="l"/>
              </a:tabLst>
            </a:pPr>
            <a:r>
              <a:rPr lang="en-US" spc="-1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pc="-15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Amaliyotda</a:t>
            </a:r>
            <a:r>
              <a:rPr lang="en-US" spc="-1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5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vekselni</a:t>
            </a:r>
            <a:r>
              <a:rPr lang="en-US" spc="-7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oddiy</a:t>
            </a:r>
            <a:r>
              <a:rPr lang="en-US" spc="-4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1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pc="-9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o‘tkazma</a:t>
            </a:r>
            <a:r>
              <a:rPr lang="en-US" spc="-5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45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turlari</a:t>
            </a:r>
            <a:r>
              <a:rPr lang="en-US" spc="-9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</a:t>
            </a:r>
            <a:r>
              <a:rPr lang="en-US" spc="-45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mavjud</a:t>
            </a:r>
            <a:r>
              <a:rPr lang="en-US" spc="-4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6AD305CE-796E-4702-A34F-D861B2DF03B5}"/>
              </a:ext>
            </a:extLst>
          </p:cNvPr>
          <p:cNvSpPr/>
          <p:nvPr/>
        </p:nvSpPr>
        <p:spPr>
          <a:xfrm>
            <a:off x="294319" y="2113450"/>
            <a:ext cx="586739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41300" marR="19685" indent="-229235" algn="just">
              <a:lnSpc>
                <a:spcPct val="100000"/>
              </a:lnSpc>
              <a:buFont typeface="Tahoma"/>
              <a:buChar char="•"/>
              <a:tabLst>
                <a:tab pos="241935" algn="l"/>
              </a:tabLst>
            </a:pPr>
            <a:r>
              <a:rPr lang="en-US" b="1" spc="-2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Ochiq</a:t>
            </a:r>
            <a:r>
              <a:rPr lang="en-US" b="1" spc="-15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2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schyot</a:t>
            </a:r>
            <a:r>
              <a:rPr lang="en-US" b="1" spc="-15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2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b="1" spc="-15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2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hisoblashilganda</a:t>
            </a:r>
            <a:r>
              <a:rPr lang="en-US" b="1" spc="-15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5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haridor</a:t>
            </a:r>
            <a:r>
              <a:rPr lang="en-US" spc="-2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tovarga</a:t>
            </a:r>
            <a:r>
              <a:rPr lang="en-US" spc="-15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3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buyurtma</a:t>
            </a:r>
            <a:r>
              <a:rPr lang="en-US" spc="-25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5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berilishi</a:t>
            </a:r>
            <a:r>
              <a:rPr lang="en-US" spc="-1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5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pc="5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yuklar</a:t>
            </a:r>
            <a:r>
              <a:rPr lang="en-US" spc="-1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5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35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jo‘natiladi</a:t>
            </a:r>
            <a:r>
              <a:rPr lang="en-US" spc="-35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pc="-2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to‘lov</a:t>
            </a:r>
            <a:r>
              <a:rPr lang="en-US" spc="-2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45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lang="en-US" spc="45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5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o‘rnatilgan</a:t>
            </a:r>
            <a:r>
              <a:rPr lang="en-US" spc="-25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muddatlarda</a:t>
            </a:r>
            <a:r>
              <a:rPr lang="en-US" spc="-2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5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kelishilgan</a:t>
            </a:r>
            <a:r>
              <a:rPr lang="en-US" spc="-5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5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summa </a:t>
            </a:r>
            <a:r>
              <a:rPr lang="en-US" spc="5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chegarasida</a:t>
            </a:r>
            <a:r>
              <a:rPr lang="en-US" spc="1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35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vaqti-vaqti</a:t>
            </a:r>
            <a:r>
              <a:rPr lang="en-US" spc="-35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pc="-1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5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5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amalga</a:t>
            </a:r>
            <a:r>
              <a:rPr lang="en-US" spc="5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5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oshirilib</a:t>
            </a:r>
            <a:r>
              <a:rPr lang="en-US" spc="-15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3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boriladi</a:t>
            </a:r>
            <a:r>
              <a:rPr lang="en-US" spc="-3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pc="2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Bunda</a:t>
            </a:r>
            <a:r>
              <a:rPr lang="en-US" spc="2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3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haridor</a:t>
            </a:r>
            <a:r>
              <a:rPr lang="en-US" spc="-3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5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 </a:t>
            </a:r>
            <a:r>
              <a:rPr lang="en-US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gal </a:t>
            </a:r>
            <a:r>
              <a:rPr lang="en-US" spc="-3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tovar</a:t>
            </a:r>
            <a:r>
              <a:rPr lang="en-US" spc="-3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olishda</a:t>
            </a:r>
            <a:r>
              <a:rPr lang="en-US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35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kreditni</a:t>
            </a:r>
            <a:r>
              <a:rPr lang="en-US" spc="-35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rasmiylashtirib</a:t>
            </a:r>
            <a:r>
              <a:rPr lang="en-US" spc="-2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3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o‘tirmaydi</a:t>
            </a:r>
            <a:r>
              <a:rPr lang="en-US" spc="-3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1D4E2F4-696E-490B-AB27-A20DD11EDD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74981" y="-11010"/>
            <a:ext cx="317019" cy="6846401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2A2840F9-C3C7-49B4-AC14-4C1D80C0B463}"/>
              </a:ext>
            </a:extLst>
          </p:cNvPr>
          <p:cNvSpPr/>
          <p:nvPr/>
        </p:nvSpPr>
        <p:spPr>
          <a:xfrm>
            <a:off x="6121751" y="2272448"/>
            <a:ext cx="546893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41300" marR="78105" indent="-229235" algn="just">
              <a:lnSpc>
                <a:spcPct val="100000"/>
              </a:lnSpc>
              <a:buFont typeface="Tahoma"/>
              <a:buChar char="•"/>
              <a:tabLst>
                <a:tab pos="241935" algn="l"/>
              </a:tabLst>
            </a:pPr>
            <a:endParaRPr lang="en-US" dirty="0">
              <a:solidFill>
                <a:schemeClr val="tx2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DF7A490E-0FBE-47F7-82D1-83C24E2E2106}"/>
              </a:ext>
            </a:extLst>
          </p:cNvPr>
          <p:cNvSpPr/>
          <p:nvPr/>
        </p:nvSpPr>
        <p:spPr>
          <a:xfrm>
            <a:off x="228601" y="4138187"/>
            <a:ext cx="59331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41300" marR="78105" indent="-229235" algn="just">
              <a:lnSpc>
                <a:spcPct val="100000"/>
              </a:lnSpc>
              <a:buFont typeface="Tahoma"/>
              <a:buChar char="•"/>
              <a:tabLst>
                <a:tab pos="241935" algn="l"/>
              </a:tabLst>
            </a:pPr>
            <a:endParaRPr lang="en-US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0307AB61-B97C-4AE0-A5BF-41E684B9E73D}"/>
              </a:ext>
            </a:extLst>
          </p:cNvPr>
          <p:cNvSpPr/>
          <p:nvPr/>
        </p:nvSpPr>
        <p:spPr>
          <a:xfrm>
            <a:off x="6329460" y="4507519"/>
            <a:ext cx="53411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41300" indent="-229235" algn="just">
              <a:spcBef>
                <a:spcPts val="5"/>
              </a:spcBef>
              <a:buFont typeface="Tahoma"/>
              <a:buChar char="•"/>
              <a:tabLst>
                <a:tab pos="241935" algn="l"/>
              </a:tabLst>
            </a:pPr>
            <a:r>
              <a:rPr lang="en-US" b="1" spc="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Konsignasiya</a:t>
            </a:r>
            <a:r>
              <a:rPr lang="en-US"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5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usulida</a:t>
            </a:r>
            <a:r>
              <a:rPr lang="en-US" spc="28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3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tovarni</a:t>
            </a:r>
            <a:r>
              <a:rPr lang="en-US" spc="28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5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sotib</a:t>
            </a:r>
            <a:r>
              <a:rPr lang="en-US" spc="30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5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oluvchilar</a:t>
            </a:r>
            <a:r>
              <a:rPr lang="en-US" spc="27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1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hech</a:t>
            </a:r>
            <a:r>
              <a:rPr lang="en-US" spc="30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pc="28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majburiyatsiz</a:t>
            </a:r>
            <a:r>
              <a:rPr lang="en-US" spc="28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5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sotib</a:t>
            </a:r>
            <a:r>
              <a:rPr lang="en-US" spc="29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35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oladilar</a:t>
            </a:r>
            <a:r>
              <a:rPr lang="en-US" spc="-3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pc="30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5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ya’ni</a:t>
            </a:r>
            <a:r>
              <a:rPr lang="en-US" spc="-1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35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tovarlar</a:t>
            </a:r>
            <a:r>
              <a:rPr lang="en-US" spc="-3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sotilganidan</a:t>
            </a:r>
            <a:r>
              <a:rPr lang="en-US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5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keyin</a:t>
            </a:r>
            <a:r>
              <a:rPr lang="en-US" spc="-7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3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puli</a:t>
            </a:r>
            <a:r>
              <a:rPr lang="en-US" spc="-6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3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to‘lanadi</a:t>
            </a:r>
            <a:r>
              <a:rPr lang="en-US" spc="-3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pc="-1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agar</a:t>
            </a:r>
            <a:r>
              <a:rPr lang="en-US" spc="-3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spc="-8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sotilmay</a:t>
            </a:r>
            <a:r>
              <a:rPr lang="en-US" spc="-8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1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qolsa</a:t>
            </a:r>
            <a:r>
              <a:rPr lang="en-US" spc="-5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1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egasiga</a:t>
            </a:r>
            <a:r>
              <a:rPr lang="en-US" spc="-2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30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qaytarib</a:t>
            </a:r>
            <a:r>
              <a:rPr lang="en-US" spc="-3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5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beriladi</a:t>
            </a:r>
            <a:r>
              <a:rPr lang="en-US" spc="-25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D29615D-6407-4A77-8876-D2302FB2E8CC}"/>
              </a:ext>
            </a:extLst>
          </p:cNvPr>
          <p:cNvSpPr/>
          <p:nvPr/>
        </p:nvSpPr>
        <p:spPr>
          <a:xfrm>
            <a:off x="6216688" y="3144653"/>
            <a:ext cx="557308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Chegirma</a:t>
            </a:r>
            <a:r>
              <a:rPr lang="en-US" b="1" spc="-4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3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berish</a:t>
            </a:r>
            <a:r>
              <a:rPr lang="en-US" b="1" spc="-3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3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to'lovlar</a:t>
            </a:r>
            <a:r>
              <a:rPr lang="en-US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bo'yicha</a:t>
            </a:r>
            <a:r>
              <a:rPr lang="en-US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chegirmalar</a:t>
            </a:r>
            <a:r>
              <a:rPr lang="en-US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taqdim</a:t>
            </a:r>
            <a:r>
              <a:rPr lang="en-US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r>
              <a:rPr lang="ru-RU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sotib</a:t>
            </a:r>
            <a:r>
              <a:rPr lang="en-US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tovar</a:t>
            </a:r>
            <a:r>
              <a:rPr lang="en-US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oluvchilarga</a:t>
            </a:r>
            <a:r>
              <a:rPr lang="en-US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muddatidan</a:t>
            </a:r>
            <a:r>
              <a:rPr lang="en-US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oldin</a:t>
            </a:r>
            <a:r>
              <a:rPr lang="en-US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tolaydigan</a:t>
            </a:r>
            <a:r>
              <a:rPr lang="en-US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bo’lsa</a:t>
            </a:r>
            <a:r>
              <a:rPr lang="en-US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chegirmalar</a:t>
            </a:r>
            <a:r>
              <a:rPr lang="en-US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berilishi</a:t>
            </a:r>
            <a:endParaRPr lang="ru-RU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6AF5015F-10C8-43C4-9BB3-8AA11A9A39A9}"/>
              </a:ext>
            </a:extLst>
          </p:cNvPr>
          <p:cNvSpPr/>
          <p:nvPr/>
        </p:nvSpPr>
        <p:spPr>
          <a:xfrm>
            <a:off x="147159" y="4089060"/>
            <a:ext cx="601455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Mavsumiy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odatda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o‘yinchoqlar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suvenirlar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xalq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iste'mol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mollarini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sotishd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qo‘llaniladi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Masalan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o‘yinchoqlarni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vaqtidan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oldin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olib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yil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o‘tgach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yanvar-fevral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oyid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to‘laydi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Buni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chiqaruvchilar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qulayligi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tovarlarni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omborlarda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saqlas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harajatlaridan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xolos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bo‘ladilar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22899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383277" y="990600"/>
            <a:ext cx="9275049" cy="128240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marR="5080" indent="-228600" algn="just">
              <a:lnSpc>
                <a:spcPct val="100000"/>
              </a:lnSpc>
              <a:spcBef>
                <a:spcPts val="100"/>
              </a:spcBef>
              <a:buChar char="•"/>
              <a:tabLst>
                <a:tab pos="241300" algn="l"/>
              </a:tabLst>
            </a:pPr>
            <a:r>
              <a:rPr sz="2000" spc="-20" dirty="0">
                <a:latin typeface="Arial" panose="020B0604020202020204" pitchFamily="34" charset="0"/>
                <a:cs typeface="Arial" panose="020B0604020202020204" pitchFamily="34" charset="0"/>
              </a:rPr>
              <a:t>Xorijiy</a:t>
            </a:r>
            <a:r>
              <a:rPr sz="20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0" dirty="0">
                <a:latin typeface="Arial" panose="020B0604020202020204" pitchFamily="34" charset="0"/>
                <a:cs typeface="Arial" panose="020B0604020202020204" pitchFamily="34" charset="0"/>
              </a:rPr>
              <a:t>mamlakatlarda</a:t>
            </a:r>
            <a:r>
              <a:rPr sz="200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80" dirty="0">
                <a:latin typeface="Arial" panose="020B0604020202020204" pitchFamily="34" charset="0"/>
                <a:cs typeface="Arial" panose="020B0604020202020204" pitchFamily="34" charset="0"/>
              </a:rPr>
              <a:t>tijorat</a:t>
            </a:r>
            <a:r>
              <a:rPr sz="2000" spc="-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25" dirty="0">
                <a:latin typeface="Arial" panose="020B0604020202020204" pitchFamily="34" charset="0"/>
                <a:cs typeface="Arial" panose="020B0604020202020204" pitchFamily="34" charset="0"/>
              </a:rPr>
              <a:t>kreditidan</a:t>
            </a:r>
            <a:r>
              <a:rPr sz="2000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10" dirty="0" err="1">
                <a:latin typeface="Arial" panose="020B0604020202020204" pitchFamily="34" charset="0"/>
                <a:cs typeface="Arial" panose="020B0604020202020204" pitchFamily="34" charset="0"/>
              </a:rPr>
              <a:t>keng</a:t>
            </a:r>
            <a:r>
              <a:rPr sz="2000" spc="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5" dirty="0" err="1">
                <a:latin typeface="Arial" panose="020B0604020202020204" pitchFamily="34" charset="0"/>
                <a:cs typeface="Arial" panose="020B0604020202020204" pitchFamily="34" charset="0"/>
              </a:rPr>
              <a:t>foydalaniladi</a:t>
            </a:r>
            <a:r>
              <a:rPr sz="2000" spc="-15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sz="2000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spc="-1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 algn="just">
              <a:lnSpc>
                <a:spcPct val="100000"/>
              </a:lnSpc>
              <a:spcBef>
                <a:spcPts val="100"/>
              </a:spcBef>
              <a:tabLst>
                <a:tab pos="241300" algn="l"/>
              </a:tabLst>
            </a:pPr>
            <a:r>
              <a:rPr lang="en-US" sz="2000" spc="114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sz="2000" spc="114" dirty="0">
                <a:latin typeface="Arial" panose="020B0604020202020204" pitchFamily="34" charset="0"/>
                <a:cs typeface="Arial" panose="020B0604020202020204" pitchFamily="34" charset="0"/>
              </a:rPr>
              <a:t>MDH </a:t>
            </a:r>
            <a:r>
              <a:rPr sz="2000" spc="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20" dirty="0" err="1">
                <a:latin typeface="Arial" panose="020B0604020202020204" pitchFamily="34" charset="0"/>
                <a:cs typeface="Arial" panose="020B0604020202020204" pitchFamily="34" charset="0"/>
              </a:rPr>
              <a:t>mamlakatlari</a:t>
            </a:r>
            <a:r>
              <a:rPr sz="2000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5" dirty="0" err="1">
                <a:latin typeface="Arial" panose="020B0604020202020204" pitchFamily="34" charset="0"/>
                <a:cs typeface="Arial" panose="020B0604020202020204" pitchFamily="34" charset="0"/>
              </a:rPr>
              <a:t>amaliyotida</a:t>
            </a:r>
            <a:r>
              <a:rPr lang="en-US" sz="20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15" dirty="0" err="1"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lang="en-US" sz="20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10" dirty="0" err="1">
                <a:latin typeface="Arial" panose="020B0604020202020204" pitchFamily="34" charset="0"/>
                <a:cs typeface="Arial" panose="020B0604020202020204" pitchFamily="34" charset="0"/>
              </a:rPr>
              <a:t>kam</a:t>
            </a:r>
            <a:r>
              <a:rPr sz="2000" spc="-15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spc="-1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 algn="just">
              <a:lnSpc>
                <a:spcPct val="100000"/>
              </a:lnSpc>
              <a:spcBef>
                <a:spcPts val="100"/>
              </a:spcBef>
              <a:tabLst>
                <a:tab pos="241300" algn="l"/>
              </a:tabLst>
            </a:pPr>
            <a:r>
              <a:rPr lang="en-US" sz="2000" spc="-15" dirty="0">
                <a:latin typeface="Arial" panose="020B0604020202020204" pitchFamily="34" charset="0"/>
                <a:cs typeface="Arial" panose="020B0604020202020204" pitchFamily="34" charset="0"/>
              </a:rPr>
              <a:t>  J</a:t>
            </a:r>
            <a:r>
              <a:rPr sz="2000" spc="-25" dirty="0">
                <a:latin typeface="Arial" panose="020B0604020202020204" pitchFamily="34" charset="0"/>
                <a:cs typeface="Arial" panose="020B0604020202020204" pitchFamily="34" charset="0"/>
              </a:rPr>
              <a:t>axon </a:t>
            </a:r>
            <a:r>
              <a:rPr sz="2000" spc="-15" dirty="0" err="1">
                <a:latin typeface="Arial" panose="020B0604020202020204" pitchFamily="34" charset="0"/>
                <a:cs typeface="Arial" panose="020B0604020202020204" pitchFamily="34" charset="0"/>
              </a:rPr>
              <a:t>amaliyotida</a:t>
            </a:r>
            <a:r>
              <a:rPr sz="20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80" dirty="0" err="1">
                <a:latin typeface="Arial" panose="020B0604020202020204" pitchFamily="34" charset="0"/>
                <a:cs typeface="Arial" panose="020B0604020202020204" pitchFamily="34" charset="0"/>
              </a:rPr>
              <a:t>tijorat</a:t>
            </a:r>
            <a:r>
              <a:rPr sz="2000" spc="-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35" dirty="0">
                <a:latin typeface="Arial" panose="020B0604020202020204" pitchFamily="34" charset="0"/>
                <a:cs typeface="Arial" panose="020B0604020202020204" pitchFamily="34" charset="0"/>
              </a:rPr>
              <a:t>kreditining </a:t>
            </a:r>
            <a:r>
              <a:rPr sz="2000" spc="1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ochiq </a:t>
            </a:r>
            <a:r>
              <a:rPr sz="2000" spc="-1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schyot, </a:t>
            </a:r>
            <a:r>
              <a:rPr sz="2000" spc="1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konsignasiya</a:t>
            </a:r>
            <a:r>
              <a:rPr sz="2000" spc="1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endParaRPr lang="en-US" sz="2000" spc="1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 algn="just">
              <a:lnSpc>
                <a:spcPct val="100000"/>
              </a:lnSpc>
              <a:spcBef>
                <a:spcPts val="100"/>
              </a:spcBef>
              <a:tabLst>
                <a:tab pos="241300" algn="l"/>
              </a:tabLst>
            </a:pPr>
            <a:r>
              <a:rPr lang="en-US" sz="2000" spc="1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sz="2000" spc="-5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chegirma</a:t>
            </a:r>
            <a:r>
              <a:rPr sz="2000" spc="-9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berish</a:t>
            </a:r>
            <a:r>
              <a:rPr sz="2000" spc="-9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usullari</a:t>
            </a:r>
            <a:r>
              <a:rPr sz="2000" spc="-8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5" dirty="0">
                <a:latin typeface="Arial" panose="020B0604020202020204" pitchFamily="34" charset="0"/>
                <a:cs typeface="Arial" panose="020B0604020202020204" pitchFamily="34" charset="0"/>
              </a:rPr>
              <a:t>kengroq</a:t>
            </a:r>
            <a:r>
              <a:rPr sz="2000" spc="-9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20" dirty="0">
                <a:latin typeface="Arial" panose="020B0604020202020204" pitchFamily="34" charset="0"/>
                <a:cs typeface="Arial" panose="020B0604020202020204" pitchFamily="34" charset="0"/>
              </a:rPr>
              <a:t>foydalaniladi.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474402" y="2103634"/>
            <a:ext cx="8589230" cy="16594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715" algn="just">
              <a:lnSpc>
                <a:spcPct val="100000"/>
              </a:lnSpc>
              <a:spcBef>
                <a:spcPts val="100"/>
              </a:spcBef>
              <a:tabLst>
                <a:tab pos="241300" algn="l"/>
              </a:tabLst>
            </a:pPr>
            <a:endParaRPr lang="en-US" sz="2350" dirty="0">
              <a:latin typeface="Tahoma"/>
              <a:cs typeface="Tahoma"/>
            </a:endParaRPr>
          </a:p>
          <a:p>
            <a:pPr marL="12700" marR="5080" algn="just">
              <a:lnSpc>
                <a:spcPct val="100000"/>
              </a:lnSpc>
              <a:tabLst>
                <a:tab pos="241300" algn="l"/>
              </a:tabLst>
            </a:pPr>
            <a:endParaRPr lang="en-US" sz="2350" dirty="0">
              <a:latin typeface="Tahoma"/>
              <a:cs typeface="Tahoma"/>
            </a:endParaRPr>
          </a:p>
          <a:p>
            <a:pPr marL="12700" marR="5080" algn="just">
              <a:lnSpc>
                <a:spcPct val="100000"/>
              </a:lnSpc>
              <a:tabLst>
                <a:tab pos="241300" algn="l"/>
              </a:tabLst>
            </a:pPr>
            <a:r>
              <a:rPr lang="en-US" sz="2000" spc="-10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sz="2000" spc="-80" dirty="0" err="1">
                <a:latin typeface="Arial" panose="020B0604020202020204" pitchFamily="34" charset="0"/>
                <a:cs typeface="Arial" panose="020B0604020202020204" pitchFamily="34" charset="0"/>
              </a:rPr>
              <a:t>ijorat</a:t>
            </a:r>
            <a:r>
              <a:rPr sz="2000" spc="-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45" dirty="0" err="1">
                <a:latin typeface="Arial" panose="020B0604020202020204" pitchFamily="34" charset="0"/>
                <a:cs typeface="Arial" panose="020B0604020202020204" pitchFamily="34" charset="0"/>
              </a:rPr>
              <a:t>krediti</a:t>
            </a:r>
            <a:r>
              <a:rPr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30" dirty="0">
                <a:latin typeface="Arial" panose="020B0604020202020204" pitchFamily="34" charset="0"/>
                <a:cs typeface="Arial" panose="020B0604020202020204" pitchFamily="34" charset="0"/>
              </a:rPr>
              <a:t>tovarlar</a:t>
            </a:r>
            <a:r>
              <a:rPr sz="20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sotish</a:t>
            </a:r>
            <a:r>
              <a:rPr sz="2000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30" dirty="0">
                <a:latin typeface="Arial" panose="020B0604020202020204" pitchFamily="34" charset="0"/>
                <a:cs typeface="Arial" panose="020B0604020202020204" pitchFamily="34" charset="0"/>
              </a:rPr>
              <a:t>jarayonini</a:t>
            </a:r>
            <a:r>
              <a:rPr sz="20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5" dirty="0">
                <a:latin typeface="Arial" panose="020B0604020202020204" pitchFamily="34" charset="0"/>
                <a:cs typeface="Arial" panose="020B0604020202020204" pitchFamily="34" charset="0"/>
              </a:rPr>
              <a:t>tezlashtirishda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15" dirty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2000" spc="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5" dirty="0" err="1">
                <a:latin typeface="Arial" panose="020B0604020202020204" pitchFamily="34" charset="0"/>
                <a:cs typeface="Arial" panose="020B0604020202020204" pitchFamily="34" charset="0"/>
              </a:rPr>
              <a:t>korxonalarning</a:t>
            </a:r>
            <a:r>
              <a:rPr sz="20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10" dirty="0" err="1">
                <a:latin typeface="Arial" panose="020B0604020202020204" pitchFamily="34" charset="0"/>
                <a:cs typeface="Arial" panose="020B0604020202020204" pitchFamily="34" charset="0"/>
              </a:rPr>
              <a:t>aylanma</a:t>
            </a:r>
            <a:r>
              <a:rPr sz="2000" spc="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0" dirty="0">
                <a:latin typeface="Arial" panose="020B0604020202020204" pitchFamily="34" charset="0"/>
                <a:cs typeface="Arial" panose="020B0604020202020204" pitchFamily="34" charset="0"/>
              </a:rPr>
              <a:t>mablag‘larini</a:t>
            </a:r>
            <a:r>
              <a:rPr sz="200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20" dirty="0">
                <a:latin typeface="Arial" panose="020B0604020202020204" pitchFamily="34" charset="0"/>
                <a:cs typeface="Arial" panose="020B0604020202020204" pitchFamily="34" charset="0"/>
              </a:rPr>
              <a:t>xo‘jalik</a:t>
            </a:r>
            <a:r>
              <a:rPr sz="20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20" dirty="0">
                <a:latin typeface="Arial" panose="020B0604020202020204" pitchFamily="34" charset="0"/>
                <a:cs typeface="Arial" panose="020B0604020202020204" pitchFamily="34" charset="0"/>
              </a:rPr>
              <a:t>faoliyatidan</a:t>
            </a:r>
            <a:r>
              <a:rPr sz="2000" spc="-15" dirty="0">
                <a:latin typeface="Arial" panose="020B0604020202020204" pitchFamily="34" charset="0"/>
                <a:cs typeface="Arial" panose="020B0604020202020204" pitchFamily="34" charset="0"/>
              </a:rPr>
              <a:t> tezroq</a:t>
            </a:r>
            <a:r>
              <a:rPr sz="2000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15" dirty="0">
                <a:latin typeface="Arial" panose="020B0604020202020204" pitchFamily="34" charset="0"/>
                <a:cs typeface="Arial" panose="020B0604020202020204" pitchFamily="34" charset="0"/>
              </a:rPr>
              <a:t>bo‘shashini </a:t>
            </a:r>
            <a:r>
              <a:rPr sz="2000" spc="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0" dirty="0">
                <a:latin typeface="Arial" panose="020B0604020202020204" pitchFamily="34" charset="0"/>
                <a:cs typeface="Arial" panose="020B0604020202020204" pitchFamily="34" charset="0"/>
              </a:rPr>
              <a:t>ta'minlashda</a:t>
            </a:r>
            <a:r>
              <a:rPr sz="2000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40" dirty="0">
                <a:latin typeface="Arial" panose="020B0604020202020204" pitchFamily="34" charset="0"/>
                <a:cs typeface="Arial" panose="020B0604020202020204" pitchFamily="34" charset="0"/>
              </a:rPr>
              <a:t>katta</a:t>
            </a:r>
            <a:r>
              <a:rPr sz="2000" spc="-1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0" dirty="0">
                <a:latin typeface="Arial" panose="020B0604020202020204" pitchFamily="34" charset="0"/>
                <a:cs typeface="Arial" panose="020B0604020202020204" pitchFamily="34" charset="0"/>
              </a:rPr>
              <a:t>ahamiyatga</a:t>
            </a:r>
            <a:r>
              <a:rPr sz="2000" spc="-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ega.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87320" y="1100627"/>
            <a:ext cx="1456055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3660" marR="5080" indent="-60960" algn="ctr">
              <a:lnSpc>
                <a:spcPct val="100000"/>
              </a:lnSpc>
              <a:spcBef>
                <a:spcPts val="100"/>
              </a:spcBef>
            </a:pPr>
            <a:r>
              <a:rPr sz="2400" b="1" spc="-10" dirty="0">
                <a:solidFill>
                  <a:srgbClr val="4471C4"/>
                </a:solidFill>
                <a:latin typeface="Arial"/>
                <a:cs typeface="Arial"/>
              </a:rPr>
              <a:t>Tijorat </a:t>
            </a:r>
            <a:r>
              <a:rPr sz="2400" b="1" spc="-990" dirty="0">
                <a:solidFill>
                  <a:srgbClr val="4471C4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4471C4"/>
                </a:solidFill>
                <a:latin typeface="Arial"/>
                <a:cs typeface="Arial"/>
              </a:rPr>
              <a:t>k</a:t>
            </a:r>
            <a:r>
              <a:rPr sz="2400" b="1" spc="-25" dirty="0">
                <a:solidFill>
                  <a:srgbClr val="4471C4"/>
                </a:solidFill>
                <a:latin typeface="Arial"/>
                <a:cs typeface="Arial"/>
              </a:rPr>
              <a:t>r</a:t>
            </a:r>
            <a:r>
              <a:rPr sz="2400" b="1" spc="-5" dirty="0">
                <a:solidFill>
                  <a:srgbClr val="4471C4"/>
                </a:solidFill>
                <a:latin typeface="Arial"/>
                <a:cs typeface="Arial"/>
              </a:rPr>
              <a:t>editi</a:t>
            </a:r>
            <a:endParaRPr sz="2400" dirty="0">
              <a:latin typeface="Arial"/>
              <a:cs typeface="Arial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E832828-08B8-491B-98C2-34492172EA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81090" y="11599"/>
            <a:ext cx="317019" cy="684640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1F17C83-E60D-40FC-86D4-3851FC7D24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237" y="5906427"/>
            <a:ext cx="902286" cy="823031"/>
          </a:xfrm>
          <a:prstGeom prst="rect">
            <a:avLst/>
          </a:prstGeom>
        </p:spPr>
      </p:pic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id="{291C43F7-4478-4D77-A35C-21964B25425B}"/>
              </a:ext>
            </a:extLst>
          </p:cNvPr>
          <p:cNvCxnSpPr/>
          <p:nvPr/>
        </p:nvCxnSpPr>
        <p:spPr>
          <a:xfrm>
            <a:off x="1643375" y="990600"/>
            <a:ext cx="33025" cy="91440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65A8DCB5-583B-47D7-8071-B5D9CF456B30}"/>
              </a:ext>
            </a:extLst>
          </p:cNvPr>
          <p:cNvCxnSpPr/>
          <p:nvPr/>
        </p:nvCxnSpPr>
        <p:spPr>
          <a:xfrm>
            <a:off x="2362200" y="4759403"/>
            <a:ext cx="0" cy="1086345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ADD0B169-5478-47BF-AA07-1A22C73FE84A}"/>
              </a:ext>
            </a:extLst>
          </p:cNvPr>
          <p:cNvSpPr/>
          <p:nvPr/>
        </p:nvSpPr>
        <p:spPr>
          <a:xfrm>
            <a:off x="143499" y="4759403"/>
            <a:ext cx="20605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spc="-65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Tijorat</a:t>
            </a:r>
            <a:r>
              <a:rPr lang="en-US" b="1" spc="-9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35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kreditining</a:t>
            </a:r>
            <a:r>
              <a:rPr lang="en-US" b="1" spc="-11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n-US" b="1" spc="15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salbiy</a:t>
            </a:r>
            <a:r>
              <a:rPr lang="en-US" b="1" spc="-9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4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tomoni</a:t>
            </a:r>
            <a:r>
              <a:rPr lang="en-US" b="1" spc="-1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A602D0D2-CC6A-4138-962C-9E6A9CC79518}"/>
              </a:ext>
            </a:extLst>
          </p:cNvPr>
          <p:cNvSpPr/>
          <p:nvPr/>
        </p:nvSpPr>
        <p:spPr>
          <a:xfrm>
            <a:off x="2676124" y="4732797"/>
            <a:ext cx="85746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41300" marR="5715" indent="-228600" algn="just">
              <a:lnSpc>
                <a:spcPct val="100000"/>
              </a:lnSpc>
              <a:spcBef>
                <a:spcPts val="100"/>
              </a:spcBef>
              <a:buChar char="•"/>
              <a:tabLst>
                <a:tab pos="241300" algn="l"/>
              </a:tabLst>
            </a:pPr>
            <a:r>
              <a:rPr lang="en-US" sz="2000" spc="-65" dirty="0" err="1">
                <a:latin typeface="Arial" panose="020B0604020202020204" pitchFamily="34" charset="0"/>
                <a:cs typeface="Arial" panose="020B0604020202020204" pitchFamily="34" charset="0"/>
              </a:rPr>
              <a:t>Tijorat</a:t>
            </a:r>
            <a:r>
              <a:rPr lang="en-US" sz="2000" spc="-9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35" dirty="0" err="1">
                <a:latin typeface="Arial" panose="020B0604020202020204" pitchFamily="34" charset="0"/>
                <a:cs typeface="Arial" panose="020B0604020202020204" pitchFamily="34" charset="0"/>
              </a:rPr>
              <a:t>kreditining</a:t>
            </a:r>
            <a:r>
              <a:rPr lang="en-US" sz="2000" spc="-1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15" dirty="0" err="1">
                <a:latin typeface="Arial" panose="020B0604020202020204" pitchFamily="34" charset="0"/>
                <a:cs typeface="Arial" panose="020B0604020202020204" pitchFamily="34" charset="0"/>
              </a:rPr>
              <a:t>bo‘lib</a:t>
            </a:r>
            <a:r>
              <a:rPr lang="en-US" sz="2000" spc="-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35" dirty="0" err="1">
                <a:latin typeface="Arial" panose="020B0604020202020204" pitchFamily="34" charset="0"/>
                <a:cs typeface="Arial" panose="020B0604020202020204" pitchFamily="34" charset="0"/>
              </a:rPr>
              <a:t>tovarlarni</a:t>
            </a:r>
            <a:r>
              <a:rPr lang="en-US" sz="2000" spc="-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30" dirty="0" err="1">
                <a:latin typeface="Arial" panose="020B0604020202020204" pitchFamily="34" charset="0"/>
                <a:cs typeface="Arial" panose="020B0604020202020204" pitchFamily="34" charset="0"/>
              </a:rPr>
              <a:t>kreditga</a:t>
            </a:r>
            <a:r>
              <a:rPr lang="en-US" sz="2000" spc="-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10" dirty="0" err="1">
                <a:latin typeface="Arial" panose="020B0604020202020204" pitchFamily="34" charset="0"/>
                <a:cs typeface="Arial" panose="020B0604020202020204" pitchFamily="34" charset="0"/>
              </a:rPr>
              <a:t>bergan</a:t>
            </a:r>
            <a:r>
              <a:rPr lang="en-US" sz="2000" spc="-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25" dirty="0" err="1">
                <a:latin typeface="Arial" panose="020B0604020202020204" pitchFamily="34" charset="0"/>
                <a:cs typeface="Arial" panose="020B0604020202020204" pitchFamily="34" charset="0"/>
              </a:rPr>
              <a:t>tashkilot</a:t>
            </a:r>
            <a:r>
              <a:rPr lang="en-US" sz="20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15" dirty="0" err="1">
                <a:latin typeface="Arial" panose="020B0604020202020204" pitchFamily="34" charset="0"/>
                <a:cs typeface="Arial" panose="020B0604020202020204" pitchFamily="34" charset="0"/>
              </a:rPr>
              <a:t>pul</a:t>
            </a:r>
            <a:r>
              <a:rPr lang="en-US" sz="20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15" dirty="0" err="1">
                <a:latin typeface="Arial" panose="020B0604020202020204" pitchFamily="34" charset="0"/>
                <a:cs typeface="Arial" panose="020B0604020202020204" pitchFamily="34" charset="0"/>
              </a:rPr>
              <a:t>tushgunga</a:t>
            </a:r>
            <a:r>
              <a:rPr lang="en-US" sz="20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5" dirty="0" err="1">
                <a:latin typeface="Arial" panose="020B0604020202020204" pitchFamily="34" charset="0"/>
                <a:cs typeface="Arial" panose="020B0604020202020204" pitchFamily="34" charset="0"/>
              </a:rPr>
              <a:t>qadar</a:t>
            </a:r>
            <a:r>
              <a:rPr lang="en-US" sz="2000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5" dirty="0" err="1">
                <a:latin typeface="Arial" panose="020B0604020202020204" pitchFamily="34" charset="0"/>
                <a:cs typeface="Arial" panose="020B0604020202020204" pitchFamily="34" charset="0"/>
              </a:rPr>
              <a:t>mablag‘ga</a:t>
            </a:r>
            <a:r>
              <a:rPr lang="en-US" sz="2000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60" dirty="0" err="1">
                <a:latin typeface="Arial" panose="020B0604020202020204" pitchFamily="34" charset="0"/>
                <a:cs typeface="Arial" panose="020B0604020202020204" pitchFamily="34" charset="0"/>
              </a:rPr>
              <a:t>muxtoj</a:t>
            </a:r>
            <a:r>
              <a:rPr lang="en-US" sz="2000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10" dirty="0" err="1">
                <a:latin typeface="Arial" panose="020B0604020202020204" pitchFamily="34" charset="0"/>
                <a:cs typeface="Arial" panose="020B0604020202020204" pitchFamily="34" charset="0"/>
              </a:rPr>
              <a:t>bo‘lishi</a:t>
            </a:r>
            <a:r>
              <a:rPr lang="en-US" sz="2000" spc="-1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spc="-20" dirty="0" err="1">
                <a:latin typeface="Arial" panose="020B0604020202020204" pitchFamily="34" charset="0"/>
                <a:cs typeface="Arial" panose="020B0604020202020204" pitchFamily="34" charset="0"/>
              </a:rPr>
              <a:t>uni</a:t>
            </a:r>
            <a:r>
              <a:rPr lang="en-US" sz="2000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30" dirty="0" err="1">
                <a:latin typeface="Arial" panose="020B0604020202020204" pitchFamily="34" charset="0"/>
                <a:cs typeface="Arial" panose="020B0604020202020204" pitchFamily="34" charset="0"/>
              </a:rPr>
              <a:t>o‘zi</a:t>
            </a:r>
            <a:r>
              <a:rPr lang="en-US" sz="2000" spc="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30" dirty="0" err="1">
                <a:latin typeface="Arial" panose="020B0604020202020204" pitchFamily="34" charset="0"/>
                <a:cs typeface="Arial" panose="020B0604020202020204" pitchFamily="34" charset="0"/>
              </a:rPr>
              <a:t>kreditga</a:t>
            </a:r>
            <a:r>
              <a:rPr lang="en-US" sz="20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murojaat</a:t>
            </a:r>
            <a:r>
              <a:rPr lang="en-US" sz="2000" spc="6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qilishga</a:t>
            </a:r>
            <a:r>
              <a:rPr lang="en-US" sz="2000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5" dirty="0" err="1">
                <a:latin typeface="Arial" panose="020B0604020202020204" pitchFamily="34" charset="0"/>
                <a:cs typeface="Arial" panose="020B0604020202020204" pitchFamily="34" charset="0"/>
              </a:rPr>
              <a:t>majbur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bo‘lishi</a:t>
            </a:r>
            <a:r>
              <a:rPr lang="en-US" sz="2000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3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000" spc="-3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20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2AD13EB-5526-43CD-9C1C-520A0415A5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498" y="1917092"/>
            <a:ext cx="1332529" cy="1829928"/>
          </a:xfrm>
          <a:prstGeom prst="rect">
            <a:avLst/>
          </a:prstGeom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60E10A1A-9E57-4652-9442-CD0728763115}"/>
              </a:ext>
            </a:extLst>
          </p:cNvPr>
          <p:cNvSpPr/>
          <p:nvPr/>
        </p:nvSpPr>
        <p:spPr>
          <a:xfrm>
            <a:off x="173827" y="3781656"/>
            <a:ext cx="1600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en-US" sz="1400" dirty="0">
                <a:solidFill>
                  <a:srgbClr val="625B5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 9068659</a:t>
            </a:r>
          </a:p>
          <a:p>
            <a:r>
              <a:rPr lang="en-US" sz="1400" dirty="0">
                <a:solidFill>
                  <a:srgbClr val="625B5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© </a:t>
            </a:r>
            <a:r>
              <a:rPr lang="en-US" sz="1400" dirty="0">
                <a:solidFill>
                  <a:srgbClr val="063D98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Alexey </a:t>
            </a:r>
            <a:r>
              <a:rPr lang="en-US" sz="1400" dirty="0" err="1">
                <a:solidFill>
                  <a:srgbClr val="063D98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Bogatyrev</a:t>
            </a:r>
            <a:r>
              <a:rPr lang="en-US" sz="1400" dirty="0">
                <a:solidFill>
                  <a:srgbClr val="625B5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| Dreamstime.com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01911" y="1447800"/>
            <a:ext cx="3043860" cy="213360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383540" y="328930"/>
            <a:ext cx="7999730" cy="556626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716280" algn="just">
              <a:lnSpc>
                <a:spcPct val="100000"/>
              </a:lnSpc>
              <a:spcBef>
                <a:spcPts val="105"/>
              </a:spcBef>
            </a:pPr>
            <a:r>
              <a:rPr sz="2000" b="1" spc="-20" dirty="0">
                <a:solidFill>
                  <a:srgbClr val="4471C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Kreditning </a:t>
            </a:r>
            <a:r>
              <a:rPr sz="2000" b="1" spc="-15" dirty="0">
                <a:solidFill>
                  <a:srgbClr val="4471C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asosiy sharti </a:t>
            </a:r>
            <a:r>
              <a:rPr sz="2000" spc="-65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sz="2000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0" dirty="0"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sz="2000" spc="20" dirty="0">
                <a:latin typeface="Arial" panose="020B0604020202020204" pitchFamily="34" charset="0"/>
                <a:cs typeface="Arial" panose="020B0604020202020204" pitchFamily="34" charset="0"/>
              </a:rPr>
              <a:t>qarz </a:t>
            </a:r>
            <a:r>
              <a:rPr sz="2000" spc="-5" dirty="0">
                <a:latin typeface="Arial" panose="020B0604020202020204" pitchFamily="34" charset="0"/>
                <a:cs typeface="Arial" panose="020B0604020202020204" pitchFamily="34" charset="0"/>
              </a:rPr>
              <a:t>uchun </a:t>
            </a:r>
            <a:r>
              <a:rPr sz="2000" spc="5" dirty="0">
                <a:latin typeface="Arial" panose="020B0604020202020204" pitchFamily="34" charset="0"/>
                <a:cs typeface="Arial" panose="020B0604020202020204" pitchFamily="34" charset="0"/>
              </a:rPr>
              <a:t>haq </a:t>
            </a:r>
            <a:r>
              <a:rPr sz="2000" spc="-20" dirty="0">
                <a:latin typeface="Arial" panose="020B0604020202020204" pitchFamily="34" charset="0"/>
                <a:cs typeface="Arial" panose="020B0604020202020204" pitchFamily="34" charset="0"/>
              </a:rPr>
              <a:t>to‘lash. </a:t>
            </a:r>
            <a:r>
              <a:rPr sz="2000" spc="75" dirty="0"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sz="2000" spc="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5" dirty="0">
                <a:latin typeface="Arial" panose="020B0604020202020204" pitchFamily="34" charset="0"/>
                <a:cs typeface="Arial" panose="020B0604020202020204" pitchFamily="34" charset="0"/>
              </a:rPr>
              <a:t>xaq</a:t>
            </a:r>
            <a:r>
              <a:rPr sz="2000" spc="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25" dirty="0">
                <a:latin typeface="Arial" panose="020B0604020202020204" pitchFamily="34" charset="0"/>
                <a:cs typeface="Arial" panose="020B0604020202020204" pitchFamily="34" charset="0"/>
              </a:rPr>
              <a:t>qarz</a:t>
            </a:r>
            <a:r>
              <a:rPr sz="2000" spc="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summasining</a:t>
            </a:r>
            <a:r>
              <a:rPr sz="2000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0" dirty="0">
                <a:latin typeface="Arial" panose="020B0604020202020204" pitchFamily="34" charset="0"/>
                <a:cs typeface="Arial" panose="020B0604020202020204" pitchFamily="34" charset="0"/>
              </a:rPr>
              <a:t>yig‘indisiga</a:t>
            </a:r>
            <a:r>
              <a:rPr sz="200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0" dirty="0">
                <a:latin typeface="Arial" panose="020B0604020202020204" pitchFamily="34" charset="0"/>
                <a:cs typeface="Arial" panose="020B0604020202020204" pitchFamily="34" charset="0"/>
              </a:rPr>
              <a:t>nisbatan</a:t>
            </a:r>
            <a:r>
              <a:rPr sz="2000" spc="-5" dirty="0">
                <a:latin typeface="Arial" panose="020B0604020202020204" pitchFamily="34" charset="0"/>
                <a:cs typeface="Arial" panose="020B0604020202020204" pitchFamily="34" charset="0"/>
              </a:rPr>
              <a:t> foiz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5" dirty="0">
                <a:latin typeface="Arial" panose="020B0604020202020204" pitchFamily="34" charset="0"/>
                <a:cs typeface="Arial" panose="020B0604020202020204" pitchFamily="34" charset="0"/>
              </a:rPr>
              <a:t>hisobida </a:t>
            </a:r>
            <a:r>
              <a:rPr sz="2000" spc="-6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0" dirty="0">
                <a:latin typeface="Arial" panose="020B0604020202020204" pitchFamily="34" charset="0"/>
                <a:cs typeface="Arial" panose="020B0604020202020204" pitchFamily="34" charset="0"/>
              </a:rPr>
              <a:t>olinganidan</a:t>
            </a:r>
            <a:r>
              <a:rPr sz="200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20" dirty="0">
                <a:latin typeface="Arial" panose="020B0604020202020204" pitchFamily="34" charset="0"/>
                <a:cs typeface="Arial" panose="020B0604020202020204" pitchFamily="34" charset="0"/>
              </a:rPr>
              <a:t>uni</a:t>
            </a:r>
            <a:r>
              <a:rPr sz="20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20" dirty="0">
                <a:latin typeface="Arial" panose="020B0604020202020204" pitchFamily="34" charset="0"/>
                <a:cs typeface="Arial" panose="020B0604020202020204" pitchFamily="34" charset="0"/>
              </a:rPr>
              <a:t>qarz</a:t>
            </a:r>
            <a:r>
              <a:rPr sz="2000" spc="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5" dirty="0">
                <a:latin typeface="Arial" panose="020B0604020202020204" pitchFamily="34" charset="0"/>
                <a:cs typeface="Arial" panose="020B0604020202020204" pitchFamily="34" charset="0"/>
              </a:rPr>
              <a:t>foizi</a:t>
            </a:r>
            <a:r>
              <a:rPr sz="2000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5" dirty="0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sz="2000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35" dirty="0">
                <a:latin typeface="Arial" panose="020B0604020202020204" pitchFamily="34" charset="0"/>
                <a:cs typeface="Arial" panose="020B0604020202020204" pitchFamily="34" charset="0"/>
              </a:rPr>
              <a:t>kreditning</a:t>
            </a:r>
            <a:r>
              <a:rPr sz="20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foiz</a:t>
            </a:r>
            <a:r>
              <a:rPr sz="2000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15" dirty="0">
                <a:latin typeface="Arial" panose="020B0604020202020204" pitchFamily="34" charset="0"/>
                <a:cs typeface="Arial" panose="020B0604020202020204" pitchFamily="34" charset="0"/>
              </a:rPr>
              <a:t>stavkasi</a:t>
            </a:r>
            <a:r>
              <a:rPr sz="2000" spc="20" dirty="0">
                <a:latin typeface="Arial" panose="020B0604020202020204" pitchFamily="34" charset="0"/>
                <a:cs typeface="Arial" panose="020B0604020202020204" pitchFamily="34" charset="0"/>
              </a:rPr>
              <a:t> deb </a:t>
            </a:r>
            <a:r>
              <a:rPr sz="2000" spc="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45" dirty="0">
                <a:latin typeface="Arial" panose="020B0604020202020204" pitchFamily="34" charset="0"/>
                <a:cs typeface="Arial" panose="020B0604020202020204" pitchFamily="34" charset="0"/>
              </a:rPr>
              <a:t>yuritiladi. </a:t>
            </a:r>
            <a:endParaRPr lang="en-US" sz="2000" spc="-4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 indent="716280" algn="just">
              <a:lnSpc>
                <a:spcPct val="100000"/>
              </a:lnSpc>
              <a:spcBef>
                <a:spcPts val="105"/>
              </a:spcBef>
            </a:pPr>
            <a:r>
              <a:rPr sz="2000" spc="70" dirty="0" err="1">
                <a:latin typeface="Arial" panose="020B0604020202020204" pitchFamily="34" charset="0"/>
                <a:cs typeface="Arial" panose="020B0604020202020204" pitchFamily="34" charset="0"/>
              </a:rPr>
              <a:t>Foiz</a:t>
            </a:r>
            <a:r>
              <a:rPr sz="2000" spc="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25" dirty="0">
                <a:latin typeface="Arial" panose="020B0604020202020204" pitchFamily="34" charset="0"/>
                <a:cs typeface="Arial" panose="020B0604020202020204" pitchFamily="34" charset="0"/>
              </a:rPr>
              <a:t>miqdori </a:t>
            </a:r>
            <a:r>
              <a:rPr sz="2000" spc="-35" dirty="0">
                <a:latin typeface="Arial" panose="020B0604020202020204" pitchFamily="34" charset="0"/>
                <a:cs typeface="Arial" panose="020B0604020202020204" pitchFamily="34" charset="0"/>
              </a:rPr>
              <a:t>kreditning </a:t>
            </a:r>
            <a:r>
              <a:rPr sz="2000" spc="-70" dirty="0">
                <a:latin typeface="Arial" panose="020B0604020202020204" pitchFamily="34" charset="0"/>
                <a:cs typeface="Arial" panose="020B0604020202020204" pitchFamily="34" charset="0"/>
              </a:rPr>
              <a:t>turi, </a:t>
            </a:r>
            <a:r>
              <a:rPr sz="2000" spc="-15" dirty="0">
                <a:latin typeface="Arial" panose="020B0604020202020204" pitchFamily="34" charset="0"/>
                <a:cs typeface="Arial" panose="020B0604020202020204" pitchFamily="34" charset="0"/>
              </a:rPr>
              <a:t>uni </a:t>
            </a:r>
            <a:r>
              <a:rPr sz="2000" spc="-5" dirty="0">
                <a:latin typeface="Arial" panose="020B0604020202020204" pitchFamily="34" charset="0"/>
                <a:cs typeface="Arial" panose="020B0604020202020204" pitchFamily="34" charset="0"/>
              </a:rPr>
              <a:t>to‘lash </a:t>
            </a:r>
            <a:r>
              <a:rPr sz="2000" spc="-40" dirty="0">
                <a:latin typeface="Arial" panose="020B0604020202020204" pitchFamily="34" charset="0"/>
                <a:cs typeface="Arial" panose="020B0604020202020204" pitchFamily="34" charset="0"/>
              </a:rPr>
              <a:t>muddati, </a:t>
            </a:r>
            <a:r>
              <a:rPr sz="2000" spc="-10" dirty="0">
                <a:latin typeface="Arial" panose="020B0604020202020204" pitchFamily="34" charset="0"/>
                <a:cs typeface="Arial" panose="020B0604020202020204" pitchFamily="34" charset="0"/>
              </a:rPr>
              <a:t>olingan </a:t>
            </a:r>
            <a:r>
              <a:rPr sz="2000" spc="-6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qarzni </a:t>
            </a:r>
            <a:r>
              <a:rPr sz="2000" spc="45" dirty="0">
                <a:latin typeface="Arial" panose="020B0604020202020204" pitchFamily="34" charset="0"/>
                <a:cs typeface="Arial" panose="020B0604020202020204" pitchFamily="34" charset="0"/>
              </a:rPr>
              <a:t>o‘z </a:t>
            </a:r>
            <a:r>
              <a:rPr sz="2000" spc="-20" dirty="0">
                <a:latin typeface="Arial" panose="020B0604020202020204" pitchFamily="34" charset="0"/>
                <a:cs typeface="Arial" panose="020B0604020202020204" pitchFamily="34" charset="0"/>
              </a:rPr>
              <a:t>vaqtida </a:t>
            </a:r>
            <a:r>
              <a:rPr sz="2000" spc="5" dirty="0">
                <a:latin typeface="Arial" panose="020B0604020202020204" pitchFamily="34" charset="0"/>
                <a:cs typeface="Arial" panose="020B0604020202020204" pitchFamily="34" charset="0"/>
              </a:rPr>
              <a:t>uzilishiga </a:t>
            </a:r>
            <a:r>
              <a:rPr sz="2000" spc="-25" dirty="0">
                <a:latin typeface="Arial" panose="020B0604020202020204" pitchFamily="34" charset="0"/>
                <a:cs typeface="Arial" panose="020B0604020202020204" pitchFamily="34" charset="0"/>
              </a:rPr>
              <a:t>bog‘liq. </a:t>
            </a:r>
            <a:r>
              <a:rPr sz="2000" spc="25" dirty="0">
                <a:latin typeface="Arial" panose="020B0604020202020204" pitchFamily="34" charset="0"/>
                <a:cs typeface="Arial" panose="020B0604020202020204" pitchFamily="34" charset="0"/>
              </a:rPr>
              <a:t>Masalan, </a:t>
            </a:r>
            <a:r>
              <a:rPr sz="2000" spc="-70" dirty="0">
                <a:latin typeface="Arial" panose="020B0604020202020204" pitchFamily="34" charset="0"/>
                <a:cs typeface="Arial" panose="020B0604020202020204" pitchFamily="34" charset="0"/>
              </a:rPr>
              <a:t>tijorat </a:t>
            </a:r>
            <a:r>
              <a:rPr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kreditining</a:t>
            </a:r>
            <a:r>
              <a:rPr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5" dirty="0" err="1">
                <a:latin typeface="Arial" panose="020B0604020202020204" pitchFamily="34" charset="0"/>
                <a:cs typeface="Arial" panose="020B0604020202020204" pitchFamily="34" charset="0"/>
              </a:rPr>
              <a:t>foiz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10" dirty="0">
                <a:latin typeface="Arial" panose="020B0604020202020204" pitchFamily="34" charset="0"/>
                <a:cs typeface="Arial" panose="020B0604020202020204" pitchFamily="34" charset="0"/>
              </a:rPr>
              <a:t>stavkasi</a:t>
            </a:r>
            <a:r>
              <a:rPr sz="2000" spc="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20" dirty="0">
                <a:latin typeface="Arial" panose="020B0604020202020204" pitchFamily="34" charset="0"/>
                <a:cs typeface="Arial" panose="020B0604020202020204" pitchFamily="34" charset="0"/>
              </a:rPr>
              <a:t>odatda,</a:t>
            </a:r>
            <a:r>
              <a:rPr sz="20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5" dirty="0">
                <a:latin typeface="Arial" panose="020B0604020202020204" pitchFamily="34" charset="0"/>
                <a:cs typeface="Arial" panose="020B0604020202020204" pitchFamily="34" charset="0"/>
              </a:rPr>
              <a:t>bank</a:t>
            </a:r>
            <a:r>
              <a:rPr sz="2000" spc="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35" dirty="0">
                <a:latin typeface="Arial" panose="020B0604020202020204" pitchFamily="34" charset="0"/>
                <a:cs typeface="Arial" panose="020B0604020202020204" pitchFamily="34" charset="0"/>
              </a:rPr>
              <a:t>kreditining</a:t>
            </a:r>
            <a:r>
              <a:rPr sz="20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5" dirty="0">
                <a:latin typeface="Arial" panose="020B0604020202020204" pitchFamily="34" charset="0"/>
                <a:cs typeface="Arial" panose="020B0604020202020204" pitchFamily="34" charset="0"/>
              </a:rPr>
              <a:t>foiz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5" dirty="0">
                <a:latin typeface="Arial" panose="020B0604020202020204" pitchFamily="34" charset="0"/>
                <a:cs typeface="Arial" panose="020B0604020202020204" pitchFamily="34" charset="0"/>
              </a:rPr>
              <a:t>stavkasidan</a:t>
            </a:r>
            <a:r>
              <a:rPr sz="2000" spc="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5" dirty="0">
                <a:latin typeface="Arial" panose="020B0604020202020204" pitchFamily="34" charset="0"/>
                <a:cs typeface="Arial" panose="020B0604020202020204" pitchFamily="34" charset="0"/>
              </a:rPr>
              <a:t>past </a:t>
            </a:r>
            <a:r>
              <a:rPr sz="2000" spc="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20" dirty="0">
                <a:latin typeface="Arial" panose="020B0604020202020204" pitchFamily="34" charset="0"/>
                <a:cs typeface="Arial" panose="020B0604020202020204" pitchFamily="34" charset="0"/>
              </a:rPr>
              <a:t>bo‘ladi.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 indent="914400" algn="just">
              <a:lnSpc>
                <a:spcPct val="100000"/>
              </a:lnSpc>
              <a:spcBef>
                <a:spcPts val="10"/>
              </a:spcBef>
            </a:pPr>
            <a:r>
              <a:rPr sz="2000" spc="-10" dirty="0">
                <a:latin typeface="Arial" panose="020B0604020202020204" pitchFamily="34" charset="0"/>
                <a:cs typeface="Arial" panose="020B0604020202020204" pitchFamily="34" charset="0"/>
              </a:rPr>
              <a:t>Adabiyotlarda </a:t>
            </a:r>
            <a:r>
              <a:rPr sz="2000" spc="-35" dirty="0">
                <a:latin typeface="Arial" panose="020B0604020202020204" pitchFamily="34" charset="0"/>
                <a:cs typeface="Arial" panose="020B0604020202020204" pitchFamily="34" charset="0"/>
              </a:rPr>
              <a:t>kreditning </a:t>
            </a:r>
            <a:r>
              <a:rPr sz="2000" spc="-15" dirty="0">
                <a:latin typeface="Arial" panose="020B0604020202020204" pitchFamily="34" charset="0"/>
                <a:cs typeface="Arial" panose="020B0604020202020204" pitchFamily="34" charset="0"/>
              </a:rPr>
              <a:t>nominal </a:t>
            </a:r>
            <a:r>
              <a:rPr sz="2000" spc="15" dirty="0">
                <a:latin typeface="Arial" panose="020B0604020202020204" pitchFamily="34" charset="0"/>
                <a:cs typeface="Arial" panose="020B0604020202020204" pitchFamily="34" charset="0"/>
              </a:rPr>
              <a:t>va </a:t>
            </a:r>
            <a:r>
              <a:rPr sz="2000" spc="-5" dirty="0">
                <a:latin typeface="Arial" panose="020B0604020202020204" pitchFamily="34" charset="0"/>
                <a:cs typeface="Arial" panose="020B0604020202020204" pitchFamily="34" charset="0"/>
              </a:rPr>
              <a:t>real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foiz </a:t>
            </a:r>
            <a:r>
              <a:rPr sz="2000" spc="-10" dirty="0">
                <a:latin typeface="Arial" panose="020B0604020202020204" pitchFamily="34" charset="0"/>
                <a:cs typeface="Arial" panose="020B0604020202020204" pitchFamily="34" charset="0"/>
              </a:rPr>
              <a:t>stavkalari </a:t>
            </a:r>
            <a:r>
              <a:rPr sz="200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5" dirty="0">
                <a:latin typeface="Arial" panose="020B0604020202020204" pitchFamily="34" charset="0"/>
                <a:cs typeface="Arial" panose="020B0604020202020204" pitchFamily="34" charset="0"/>
              </a:rPr>
              <a:t>tushunchalari</a:t>
            </a:r>
            <a:r>
              <a:rPr sz="2000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35" dirty="0">
                <a:latin typeface="Arial" panose="020B0604020202020204" pitchFamily="34" charset="0"/>
                <a:cs typeface="Arial" panose="020B0604020202020204" pitchFamily="34" charset="0"/>
              </a:rPr>
              <a:t>mavjud.</a:t>
            </a:r>
            <a:r>
              <a:rPr sz="20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spc="-20" dirty="0">
                <a:solidFill>
                  <a:srgbClr val="4471C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Nominal</a:t>
            </a:r>
            <a:r>
              <a:rPr sz="2000" b="1" spc="-15" dirty="0">
                <a:solidFill>
                  <a:srgbClr val="4471C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foiz</a:t>
            </a:r>
            <a:r>
              <a:rPr sz="2000" b="1" spc="-10" dirty="0">
                <a:solidFill>
                  <a:srgbClr val="4471C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10" dirty="0">
                <a:latin typeface="Arial" panose="020B0604020202020204" pitchFamily="34" charset="0"/>
                <a:cs typeface="Arial" panose="020B0604020202020204" pitchFamily="34" charset="0"/>
              </a:rPr>
              <a:t>stavkasi</a:t>
            </a:r>
            <a:r>
              <a:rPr sz="2000" spc="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10" dirty="0">
                <a:latin typeface="Arial" panose="020B0604020202020204" pitchFamily="34" charset="0"/>
                <a:cs typeface="Arial" panose="020B0604020202020204" pitchFamily="34" charset="0"/>
              </a:rPr>
              <a:t>deganda</a:t>
            </a:r>
            <a:r>
              <a:rPr sz="2000" spc="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40" dirty="0">
                <a:latin typeface="Arial" panose="020B0604020202020204" pitchFamily="34" charset="0"/>
                <a:cs typeface="Arial" panose="020B0604020202020204" pitchFamily="34" charset="0"/>
              </a:rPr>
              <a:t>kredit </a:t>
            </a:r>
            <a:r>
              <a:rPr sz="2000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0" dirty="0">
                <a:latin typeface="Arial" panose="020B0604020202020204" pitchFamily="34" charset="0"/>
                <a:cs typeface="Arial" panose="020B0604020202020204" pitchFamily="34" charset="0"/>
              </a:rPr>
              <a:t>shartnomasi-</a:t>
            </a:r>
            <a:r>
              <a:rPr sz="2000" spc="-1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25" dirty="0">
                <a:latin typeface="Arial" panose="020B0604020202020204" pitchFamily="34" charset="0"/>
                <a:cs typeface="Arial" panose="020B0604020202020204" pitchFamily="34" charset="0"/>
              </a:rPr>
              <a:t>da</a:t>
            </a:r>
            <a:r>
              <a:rPr sz="2000" spc="-9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20" dirty="0">
                <a:latin typeface="Arial" panose="020B0604020202020204" pitchFamily="34" charset="0"/>
                <a:cs typeface="Arial" panose="020B0604020202020204" pitchFamily="34" charset="0"/>
              </a:rPr>
              <a:t>ko‘zda</a:t>
            </a:r>
            <a:r>
              <a:rPr sz="2000" spc="-11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45" dirty="0">
                <a:latin typeface="Arial" panose="020B0604020202020204" pitchFamily="34" charset="0"/>
                <a:cs typeface="Arial" panose="020B0604020202020204" pitchFamily="34" charset="0"/>
              </a:rPr>
              <a:t>tutilgan</a:t>
            </a:r>
            <a:r>
              <a:rPr sz="2000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foiz</a:t>
            </a:r>
            <a:r>
              <a:rPr sz="2000" spc="-1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0" dirty="0">
                <a:latin typeface="Arial" panose="020B0604020202020204" pitchFamily="34" charset="0"/>
                <a:cs typeface="Arial" panose="020B0604020202020204" pitchFamily="34" charset="0"/>
              </a:rPr>
              <a:t>stavkalari</a:t>
            </a:r>
            <a:r>
              <a:rPr sz="2000" spc="-9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30" dirty="0">
                <a:latin typeface="Arial" panose="020B0604020202020204" pitchFamily="34" charset="0"/>
                <a:cs typeface="Arial" panose="020B0604020202020204" pitchFamily="34" charset="0"/>
              </a:rPr>
              <a:t>tushuniladi.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6350" indent="831850" algn="just">
              <a:lnSpc>
                <a:spcPct val="100000"/>
              </a:lnSpc>
              <a:spcBef>
                <a:spcPts val="5"/>
              </a:spcBef>
            </a:pPr>
            <a:r>
              <a:rPr sz="2000" b="1" spc="-20" dirty="0">
                <a:solidFill>
                  <a:srgbClr val="4471C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 </a:t>
            </a:r>
            <a:r>
              <a:rPr sz="2000" b="1" spc="-15" dirty="0">
                <a:solidFill>
                  <a:srgbClr val="4471C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foiz </a:t>
            </a:r>
            <a:r>
              <a:rPr sz="2000" b="1" spc="-20" dirty="0">
                <a:solidFill>
                  <a:srgbClr val="4471C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stavkasi</a:t>
            </a:r>
            <a:r>
              <a:rPr sz="2000" b="1" spc="-15" dirty="0">
                <a:solidFill>
                  <a:srgbClr val="4471C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5" dirty="0">
                <a:latin typeface="Arial" panose="020B0604020202020204" pitchFamily="34" charset="0"/>
                <a:cs typeface="Arial" panose="020B0604020202020204" pitchFamily="34" charset="0"/>
              </a:rPr>
              <a:t>═</a:t>
            </a:r>
            <a:r>
              <a:rPr sz="2000" spc="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5" dirty="0">
                <a:latin typeface="Arial" panose="020B0604020202020204" pitchFamily="34" charset="0"/>
                <a:cs typeface="Arial" panose="020B0604020202020204" pitchFamily="34" charset="0"/>
              </a:rPr>
              <a:t>nominal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foiz</a:t>
            </a:r>
            <a:r>
              <a:rPr sz="2000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10" dirty="0">
                <a:latin typeface="Arial" panose="020B0604020202020204" pitchFamily="34" charset="0"/>
                <a:cs typeface="Arial" panose="020B0604020202020204" pitchFamily="34" charset="0"/>
              </a:rPr>
              <a:t>stavkasi </a:t>
            </a:r>
            <a:r>
              <a:rPr sz="2000" spc="-65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sz="2000" spc="5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5" dirty="0">
                <a:latin typeface="Arial" panose="020B0604020202020204" pitchFamily="34" charset="0"/>
                <a:cs typeface="Arial" panose="020B0604020202020204" pitchFamily="34" charset="0"/>
              </a:rPr>
              <a:t>inflyasiya </a:t>
            </a:r>
            <a:r>
              <a:rPr sz="2000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5" dirty="0">
                <a:latin typeface="Arial" panose="020B0604020202020204" pitchFamily="34" charset="0"/>
                <a:cs typeface="Arial" panose="020B0604020202020204" pitchFamily="34" charset="0"/>
              </a:rPr>
              <a:t>darajasi.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715" indent="914400" algn="just">
              <a:lnSpc>
                <a:spcPct val="100000"/>
              </a:lnSpc>
            </a:pPr>
            <a:endParaRPr lang="en-US" sz="2000" spc="1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715" indent="914400" algn="just">
              <a:lnSpc>
                <a:spcPct val="100000"/>
              </a:lnSpc>
            </a:pPr>
            <a:r>
              <a:rPr sz="2000" spc="15" dirty="0" err="1">
                <a:latin typeface="Arial" panose="020B0604020202020204" pitchFamily="34" charset="0"/>
                <a:cs typeface="Arial" panose="020B0604020202020204" pitchFamily="34" charset="0"/>
              </a:rPr>
              <a:t>Bundan</a:t>
            </a:r>
            <a:r>
              <a:rPr sz="2000" spc="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0" dirty="0">
                <a:latin typeface="Arial" panose="020B0604020202020204" pitchFamily="34" charset="0"/>
                <a:cs typeface="Arial" panose="020B0604020202020204" pitchFamily="34" charset="0"/>
              </a:rPr>
              <a:t>tashqari </a:t>
            </a:r>
            <a:r>
              <a:rPr sz="2000" spc="-35" dirty="0">
                <a:latin typeface="Arial" panose="020B0604020202020204" pitchFamily="34" charset="0"/>
                <a:cs typeface="Arial" panose="020B0604020202020204" pitchFamily="34" charset="0"/>
              </a:rPr>
              <a:t>kreditning qat'iy </a:t>
            </a:r>
            <a:r>
              <a:rPr sz="2000" spc="-5" dirty="0">
                <a:latin typeface="Arial" panose="020B0604020202020204" pitchFamily="34" charset="0"/>
                <a:cs typeface="Arial" panose="020B0604020202020204" pitchFamily="34" charset="0"/>
              </a:rPr>
              <a:t>belgilangan </a:t>
            </a:r>
            <a:r>
              <a:rPr sz="2000" spc="25" dirty="0">
                <a:latin typeface="Arial" panose="020B0604020202020204" pitchFamily="34" charset="0"/>
                <a:cs typeface="Arial" panose="020B0604020202020204" pitchFamily="34" charset="0"/>
              </a:rPr>
              <a:t>va suzib </a:t>
            </a:r>
            <a:r>
              <a:rPr sz="2000" spc="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25" dirty="0">
                <a:latin typeface="Arial" panose="020B0604020202020204" pitchFamily="34" charset="0"/>
                <a:cs typeface="Arial" panose="020B0604020202020204" pitchFamily="34" charset="0"/>
              </a:rPr>
              <a:t>yuruvchi</a:t>
            </a:r>
            <a:r>
              <a:rPr sz="200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foiz</a:t>
            </a:r>
            <a:r>
              <a:rPr sz="2000" spc="-1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0" dirty="0">
                <a:latin typeface="Arial" panose="020B0604020202020204" pitchFamily="34" charset="0"/>
                <a:cs typeface="Arial" panose="020B0604020202020204" pitchFamily="34" charset="0"/>
              </a:rPr>
              <a:t>stavkalari</a:t>
            </a:r>
            <a:r>
              <a:rPr sz="2000" spc="4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5" dirty="0">
                <a:latin typeface="Arial" panose="020B0604020202020204" pitchFamily="34" charset="0"/>
                <a:cs typeface="Arial" panose="020B0604020202020204" pitchFamily="34" charset="0"/>
              </a:rPr>
              <a:t>tushunchalari</a:t>
            </a:r>
            <a:r>
              <a:rPr sz="2000" spc="-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ham</a:t>
            </a:r>
            <a:r>
              <a:rPr sz="2000" spc="-1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40" dirty="0">
                <a:latin typeface="Arial" panose="020B0604020202020204" pitchFamily="34" charset="0"/>
                <a:cs typeface="Arial" panose="020B0604020202020204" pitchFamily="34" charset="0"/>
              </a:rPr>
              <a:t>mavjud.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 indent="914400" algn="just">
              <a:lnSpc>
                <a:spcPct val="100000"/>
              </a:lnSpc>
              <a:spcBef>
                <a:spcPts val="5"/>
              </a:spcBef>
            </a:pPr>
            <a:r>
              <a:rPr sz="2000" spc="-10" dirty="0">
                <a:latin typeface="Arial" panose="020B0604020202020204" pitchFamily="34" charset="0"/>
                <a:cs typeface="Arial" panose="020B0604020202020204" pitchFamily="34" charset="0"/>
              </a:rPr>
              <a:t>Qat'iy</a:t>
            </a:r>
            <a:r>
              <a:rPr sz="2000" spc="-5" dirty="0">
                <a:latin typeface="Arial" panose="020B0604020202020204" pitchFamily="34" charset="0"/>
                <a:cs typeface="Arial" panose="020B0604020202020204" pitchFamily="34" charset="0"/>
              </a:rPr>
              <a:t> belgilangan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 foiz</a:t>
            </a:r>
            <a:r>
              <a:rPr sz="2000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0" dirty="0">
                <a:latin typeface="Arial" panose="020B0604020202020204" pitchFamily="34" charset="0"/>
                <a:cs typeface="Arial" panose="020B0604020202020204" pitchFamily="34" charset="0"/>
              </a:rPr>
              <a:t>stavkalari</a:t>
            </a:r>
            <a:r>
              <a:rPr sz="200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40" dirty="0">
                <a:latin typeface="Arial" panose="020B0604020202020204" pitchFamily="34" charset="0"/>
                <a:cs typeface="Arial" panose="020B0604020202020204" pitchFamily="34" charset="0"/>
              </a:rPr>
              <a:t>kredit</a:t>
            </a:r>
            <a:r>
              <a:rPr sz="2000" spc="6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5" dirty="0">
                <a:latin typeface="Arial" panose="020B0604020202020204" pitchFamily="34" charset="0"/>
                <a:cs typeface="Arial" panose="020B0604020202020204" pitchFamily="34" charset="0"/>
              </a:rPr>
              <a:t>shartnomasi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20" dirty="0">
                <a:latin typeface="Arial" panose="020B0604020202020204" pitchFamily="34" charset="0"/>
                <a:cs typeface="Arial" panose="020B0604020202020204" pitchFamily="34" charset="0"/>
              </a:rPr>
              <a:t>bajarilgunga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qadar </a:t>
            </a:r>
            <a:r>
              <a:rPr sz="2000" spc="15" dirty="0">
                <a:latin typeface="Arial" panose="020B0604020202020204" pitchFamily="34" charset="0"/>
                <a:cs typeface="Arial" panose="020B0604020202020204" pitchFamily="34" charset="0"/>
              </a:rPr>
              <a:t>o‘zgarmasdan </a:t>
            </a:r>
            <a:r>
              <a:rPr sz="2000" spc="-20" dirty="0">
                <a:latin typeface="Arial" panose="020B0604020202020204" pitchFamily="34" charset="0"/>
                <a:cs typeface="Arial" panose="020B0604020202020204" pitchFamily="34" charset="0"/>
              </a:rPr>
              <a:t>qoladi. </a:t>
            </a:r>
            <a:r>
              <a:rPr sz="2000" spc="30" dirty="0">
                <a:latin typeface="Arial" panose="020B0604020202020204" pitchFamily="34" charset="0"/>
                <a:cs typeface="Arial" panose="020B0604020202020204" pitchFamily="34" charset="0"/>
              </a:rPr>
              <a:t>Bunda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bank </a:t>
            </a:r>
            <a:r>
              <a:rPr sz="2000" spc="-5" dirty="0">
                <a:latin typeface="Arial" panose="020B0604020202020204" pitchFamily="34" charset="0"/>
                <a:cs typeface="Arial" panose="020B0604020202020204" pitchFamily="34" charset="0"/>
              </a:rPr>
              <a:t>o‘zining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30" dirty="0">
                <a:latin typeface="Arial" panose="020B0604020202020204" pitchFamily="34" charset="0"/>
                <a:cs typeface="Arial" panose="020B0604020202020204" pitchFamily="34" charset="0"/>
              </a:rPr>
              <a:t>aktivlarini</a:t>
            </a:r>
            <a:r>
              <a:rPr sz="20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20" dirty="0">
                <a:latin typeface="Arial" panose="020B0604020202020204" pitchFamily="34" charset="0"/>
                <a:cs typeface="Arial" panose="020B0604020202020204" pitchFamily="34" charset="0"/>
              </a:rPr>
              <a:t>ma'lum</a:t>
            </a:r>
            <a:r>
              <a:rPr sz="20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0" dirty="0">
                <a:latin typeface="Arial" panose="020B0604020202020204" pitchFamily="34" charset="0"/>
                <a:cs typeface="Arial" panose="020B0604020202020204" pitchFamily="34" charset="0"/>
              </a:rPr>
              <a:t>qismini</a:t>
            </a:r>
            <a:r>
              <a:rPr sz="200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5" dirty="0">
                <a:latin typeface="Arial" panose="020B0604020202020204" pitchFamily="34" charset="0"/>
                <a:cs typeface="Arial" panose="020B0604020202020204" pitchFamily="34" charset="0"/>
              </a:rPr>
              <a:t>yo‘qotishi</a:t>
            </a:r>
            <a:r>
              <a:rPr sz="2000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30" dirty="0">
                <a:latin typeface="Arial" panose="020B0604020202020204" pitchFamily="34" charset="0"/>
                <a:cs typeface="Arial" panose="020B0604020202020204" pitchFamily="34" charset="0"/>
              </a:rPr>
              <a:t>mumkin.</a:t>
            </a:r>
            <a:r>
              <a:rPr sz="20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45" dirty="0">
                <a:latin typeface="Arial" panose="020B0604020202020204" pitchFamily="34" charset="0"/>
                <a:cs typeface="Arial" panose="020B0604020202020204" pitchFamily="34" charset="0"/>
              </a:rPr>
              <a:t>Suzib</a:t>
            </a:r>
            <a:r>
              <a:rPr sz="2000" spc="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5" dirty="0">
                <a:latin typeface="Arial" panose="020B0604020202020204" pitchFamily="34" charset="0"/>
                <a:cs typeface="Arial" panose="020B0604020202020204" pitchFamily="34" charset="0"/>
              </a:rPr>
              <a:t>yuruvchi </a:t>
            </a:r>
            <a:r>
              <a:rPr sz="2000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5" dirty="0">
                <a:latin typeface="Arial" panose="020B0604020202020204" pitchFamily="34" charset="0"/>
                <a:cs typeface="Arial" panose="020B0604020202020204" pitchFamily="34" charset="0"/>
              </a:rPr>
              <a:t>stavkada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foiz </a:t>
            </a:r>
            <a:r>
              <a:rPr sz="2000" spc="-5" dirty="0">
                <a:latin typeface="Arial" panose="020B0604020202020204" pitchFamily="34" charset="0"/>
                <a:cs typeface="Arial" panose="020B0604020202020204" pitchFamily="34" charset="0"/>
              </a:rPr>
              <a:t>stavkalariga </a:t>
            </a:r>
            <a:r>
              <a:rPr sz="2000" spc="-20" dirty="0">
                <a:latin typeface="Arial" panose="020B0604020202020204" pitchFamily="34" charset="0"/>
                <a:cs typeface="Arial" panose="020B0604020202020204" pitchFamily="34" charset="0"/>
              </a:rPr>
              <a:t>tegishli </a:t>
            </a:r>
            <a:r>
              <a:rPr sz="2000" spc="-5" dirty="0">
                <a:latin typeface="Arial" panose="020B0604020202020204" pitchFamily="34" charset="0"/>
                <a:cs typeface="Arial" panose="020B0604020202020204" pitchFamily="34" charset="0"/>
              </a:rPr>
              <a:t>o‘zgarishlarni </a:t>
            </a:r>
            <a:r>
              <a:rPr sz="2000" spc="10" dirty="0">
                <a:latin typeface="Arial" panose="020B0604020202020204" pitchFamily="34" charset="0"/>
                <a:cs typeface="Arial" panose="020B0604020202020204" pitchFamily="34" charset="0"/>
              </a:rPr>
              <a:t>hisobga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olgan </a:t>
            </a:r>
            <a:r>
              <a:rPr sz="2000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5" dirty="0">
                <a:latin typeface="Arial" panose="020B0604020202020204" pitchFamily="34" charset="0"/>
                <a:cs typeface="Arial" panose="020B0604020202020204" pitchFamily="34" charset="0"/>
              </a:rPr>
              <a:t>holda</a:t>
            </a:r>
            <a:r>
              <a:rPr sz="2000" spc="-9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20" dirty="0">
                <a:latin typeface="Arial" panose="020B0604020202020204" pitchFamily="34" charset="0"/>
                <a:cs typeface="Arial" panose="020B0604020202020204" pitchFamily="34" charset="0"/>
              </a:rPr>
              <a:t>o‘zgartirishlar</a:t>
            </a:r>
            <a:r>
              <a:rPr sz="2000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50" dirty="0">
                <a:latin typeface="Arial" panose="020B0604020202020204" pitchFamily="34" charset="0"/>
                <a:cs typeface="Arial" panose="020B0604020202020204" pitchFamily="34" charset="0"/>
              </a:rPr>
              <a:t>kiritib</a:t>
            </a:r>
            <a:r>
              <a:rPr sz="2000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30" dirty="0">
                <a:latin typeface="Arial" panose="020B0604020202020204" pitchFamily="34" charset="0"/>
                <a:cs typeface="Arial" panose="020B0604020202020204" pitchFamily="34" charset="0"/>
              </a:rPr>
              <a:t>boriladi.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8072155-8EDA-4657-9ADB-97A72AC53A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83060" y="11599"/>
            <a:ext cx="317019" cy="684640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81A105D-BCF7-4C07-ABF9-306E2BCA1A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5867400"/>
            <a:ext cx="902286" cy="823031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F8AEF56-AA77-4AF7-A184-DB1628BA01E9}"/>
              </a:ext>
            </a:extLst>
          </p:cNvPr>
          <p:cNvSpPr/>
          <p:nvPr/>
        </p:nvSpPr>
        <p:spPr>
          <a:xfrm>
            <a:off x="8816502" y="3962400"/>
            <a:ext cx="276041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Source: https://kupit-minitraktor.ru/catalog/view/theme/corsica/template/information/credit/img/odob.png</a:t>
            </a:r>
            <a:endParaRPr lang="ru-RU" sz="14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8508" y="322931"/>
            <a:ext cx="10453292" cy="1119024"/>
          </a:xfrm>
          <a:prstGeom prst="rect">
            <a:avLst/>
          </a:prstGeom>
        </p:spPr>
        <p:txBody>
          <a:bodyPr vert="horz" wrap="square" lIns="0" tIns="83185" rIns="0" bIns="0" rtlCol="0">
            <a:spAutoFit/>
          </a:bodyPr>
          <a:lstStyle/>
          <a:p>
            <a:pPr marR="5080" algn="ctr">
              <a:lnSpc>
                <a:spcPts val="4320"/>
              </a:lnSpc>
              <a:spcBef>
                <a:spcPts val="655"/>
              </a:spcBef>
            </a:pPr>
            <a:r>
              <a:rPr sz="2400" spc="-4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O‘zbekistonda</a:t>
            </a:r>
            <a:r>
              <a:rPr sz="2400" spc="-12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3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iste'mol</a:t>
            </a:r>
            <a:r>
              <a:rPr sz="2400" spc="-9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3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2400" spc="-9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1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sz="2400" spc="-12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3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chiqaruvchilar</a:t>
            </a:r>
            <a:r>
              <a:rPr sz="2400" spc="-3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2400" spc="-3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sz="2400" spc="-2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narxlari</a:t>
            </a:r>
            <a:r>
              <a:rPr sz="2400" spc="-114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3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indeksi</a:t>
            </a:r>
            <a:r>
              <a:rPr lang="ru-RU" sz="2400" spc="-3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3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[7]</a:t>
            </a:r>
            <a:endParaRPr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516693" y="1441823"/>
            <a:ext cx="11021568" cy="4637532"/>
            <a:chOff x="516693" y="1441823"/>
            <a:chExt cx="11021568" cy="4637532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16693" y="1441823"/>
              <a:ext cx="11021568" cy="463753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162812" y="1610868"/>
              <a:ext cx="10347960" cy="3474720"/>
            </a:xfrm>
            <a:custGeom>
              <a:avLst/>
              <a:gdLst/>
              <a:ahLst/>
              <a:cxnLst/>
              <a:rect l="l" t="t" r="r" b="b"/>
              <a:pathLst>
                <a:path w="10347960" h="3474720">
                  <a:moveTo>
                    <a:pt x="0" y="0"/>
                  </a:moveTo>
                  <a:lnTo>
                    <a:pt x="0" y="3474720"/>
                  </a:lnTo>
                </a:path>
                <a:path w="10347960" h="3474720">
                  <a:moveTo>
                    <a:pt x="2069592" y="0"/>
                  </a:moveTo>
                  <a:lnTo>
                    <a:pt x="2069592" y="3474720"/>
                  </a:lnTo>
                </a:path>
                <a:path w="10347960" h="3474720">
                  <a:moveTo>
                    <a:pt x="4139184" y="0"/>
                  </a:moveTo>
                  <a:lnTo>
                    <a:pt x="4139184" y="3474720"/>
                  </a:lnTo>
                </a:path>
                <a:path w="10347960" h="3474720">
                  <a:moveTo>
                    <a:pt x="6208776" y="0"/>
                  </a:moveTo>
                  <a:lnTo>
                    <a:pt x="6208776" y="3474720"/>
                  </a:lnTo>
                </a:path>
                <a:path w="10347960" h="3474720">
                  <a:moveTo>
                    <a:pt x="8278367" y="0"/>
                  </a:moveTo>
                  <a:lnTo>
                    <a:pt x="8278367" y="3474720"/>
                  </a:lnTo>
                </a:path>
                <a:path w="10347960" h="3474720">
                  <a:moveTo>
                    <a:pt x="10347960" y="0"/>
                  </a:moveTo>
                  <a:lnTo>
                    <a:pt x="10347960" y="3474720"/>
                  </a:lnTo>
                </a:path>
              </a:pathLst>
            </a:custGeom>
            <a:ln w="9144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80031" y="3627119"/>
              <a:ext cx="8572373" cy="146138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316480" y="2023872"/>
              <a:ext cx="8572373" cy="3064636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162812" y="5085588"/>
              <a:ext cx="10347960" cy="0"/>
            </a:xfrm>
            <a:custGeom>
              <a:avLst/>
              <a:gdLst/>
              <a:ahLst/>
              <a:cxnLst/>
              <a:rect l="l" t="t" r="r" b="b"/>
              <a:pathLst>
                <a:path w="10347960">
                  <a:moveTo>
                    <a:pt x="0" y="0"/>
                  </a:moveTo>
                  <a:lnTo>
                    <a:pt x="10347960" y="0"/>
                  </a:lnTo>
                </a:path>
              </a:pathLst>
            </a:custGeom>
            <a:ln w="9144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1866645" y="4087878"/>
            <a:ext cx="153670" cy="18796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055"/>
              </a:lnSpc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9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7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936872" y="3322576"/>
            <a:ext cx="153670" cy="25209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055"/>
              </a:lnSpc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18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8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007100" y="3670048"/>
            <a:ext cx="153670" cy="25209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055"/>
              </a:lnSpc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14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3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077098" y="3600425"/>
            <a:ext cx="154305" cy="25209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060"/>
              </a:lnSpc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15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2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147807" y="3916936"/>
            <a:ext cx="153670" cy="25209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055"/>
              </a:lnSpc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11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1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402585" y="3770378"/>
            <a:ext cx="153670" cy="25209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055"/>
              </a:lnSpc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13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472685" y="2372612"/>
            <a:ext cx="153670" cy="252729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055"/>
              </a:lnSpc>
            </a:pPr>
            <a:r>
              <a:rPr sz="1000" spc="-5" dirty="0">
                <a:solidFill>
                  <a:srgbClr val="001F5F"/>
                </a:solidFill>
                <a:latin typeface="Calibri"/>
                <a:cs typeface="Calibri"/>
              </a:rPr>
              <a:t>31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1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542913" y="1716403"/>
            <a:ext cx="153670" cy="252729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055"/>
              </a:lnSpc>
            </a:pPr>
            <a:r>
              <a:rPr sz="1000" spc="-5" dirty="0">
                <a:solidFill>
                  <a:srgbClr val="001F5F"/>
                </a:solidFill>
                <a:latin typeface="Calibri"/>
                <a:cs typeface="Calibri"/>
              </a:rPr>
              <a:t>39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6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8613393" y="2596898"/>
            <a:ext cx="153670" cy="25209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055"/>
              </a:lnSpc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28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2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0683620" y="4288538"/>
            <a:ext cx="153670" cy="18796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055"/>
              </a:lnSpc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7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1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845945" y="5153405"/>
            <a:ext cx="685800" cy="1866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50" spc="85" dirty="0">
                <a:solidFill>
                  <a:srgbClr val="001F5F"/>
                </a:solidFill>
                <a:latin typeface="Calibri"/>
                <a:cs typeface="Calibri"/>
              </a:rPr>
              <a:t>2016</a:t>
            </a:r>
            <a:r>
              <a:rPr sz="1050" spc="18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50" spc="75" dirty="0">
                <a:solidFill>
                  <a:srgbClr val="001F5F"/>
                </a:solidFill>
                <a:latin typeface="Calibri"/>
                <a:cs typeface="Calibri"/>
              </a:rPr>
              <a:t>ЙИЛ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916426" y="5153405"/>
            <a:ext cx="685800" cy="1866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50" spc="85" dirty="0">
                <a:solidFill>
                  <a:srgbClr val="001F5F"/>
                </a:solidFill>
                <a:latin typeface="Calibri"/>
                <a:cs typeface="Calibri"/>
              </a:rPr>
              <a:t>2017</a:t>
            </a:r>
            <a:r>
              <a:rPr sz="1050" spc="18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50" spc="75" dirty="0">
                <a:solidFill>
                  <a:srgbClr val="001F5F"/>
                </a:solidFill>
                <a:latin typeface="Calibri"/>
                <a:cs typeface="Calibri"/>
              </a:rPr>
              <a:t>ЙИЛ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986653" y="5153405"/>
            <a:ext cx="685800" cy="1866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50" spc="85" dirty="0">
                <a:solidFill>
                  <a:srgbClr val="001F5F"/>
                </a:solidFill>
                <a:latin typeface="Calibri"/>
                <a:cs typeface="Calibri"/>
              </a:rPr>
              <a:t>2018</a:t>
            </a:r>
            <a:r>
              <a:rPr sz="1050" spc="18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50" spc="75" dirty="0">
                <a:solidFill>
                  <a:srgbClr val="001F5F"/>
                </a:solidFill>
                <a:latin typeface="Calibri"/>
                <a:cs typeface="Calibri"/>
              </a:rPr>
              <a:t>ЙИЛ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8056880" y="5153405"/>
            <a:ext cx="685800" cy="1866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50" spc="85" dirty="0">
                <a:solidFill>
                  <a:srgbClr val="001F5F"/>
                </a:solidFill>
                <a:latin typeface="Calibri"/>
                <a:cs typeface="Calibri"/>
              </a:rPr>
              <a:t>2019</a:t>
            </a:r>
            <a:r>
              <a:rPr sz="1050" spc="18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50" spc="75" dirty="0">
                <a:solidFill>
                  <a:srgbClr val="001F5F"/>
                </a:solidFill>
                <a:latin typeface="Calibri"/>
                <a:cs typeface="Calibri"/>
              </a:rPr>
              <a:t>ЙИЛ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0127360" y="5153405"/>
            <a:ext cx="685800" cy="1866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50" spc="85" dirty="0">
                <a:solidFill>
                  <a:srgbClr val="001F5F"/>
                </a:solidFill>
                <a:latin typeface="Calibri"/>
                <a:cs typeface="Calibri"/>
              </a:rPr>
              <a:t>2020</a:t>
            </a:r>
            <a:r>
              <a:rPr sz="1050" spc="18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50" spc="75" dirty="0">
                <a:solidFill>
                  <a:srgbClr val="001F5F"/>
                </a:solidFill>
                <a:latin typeface="Calibri"/>
                <a:cs typeface="Calibri"/>
              </a:rPr>
              <a:t>ЙИЛ</a:t>
            </a:r>
            <a:endParaRPr sz="1050">
              <a:latin typeface="Calibri"/>
              <a:cs typeface="Calibri"/>
            </a:endParaRPr>
          </a:p>
        </p:txBody>
      </p:sp>
      <p:pic>
        <p:nvPicPr>
          <p:cNvPr id="24" name="object 24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121151" y="6007608"/>
            <a:ext cx="86868" cy="86867"/>
          </a:xfrm>
          <a:prstGeom prst="rect">
            <a:avLst/>
          </a:prstGeom>
        </p:spPr>
      </p:pic>
      <p:sp>
        <p:nvSpPr>
          <p:cNvPr id="25" name="object 25"/>
          <p:cNvSpPr txBox="1"/>
          <p:nvPr/>
        </p:nvSpPr>
        <p:spPr>
          <a:xfrm>
            <a:off x="3221863" y="5946749"/>
            <a:ext cx="1941830" cy="1866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50" spc="-10" dirty="0">
                <a:solidFill>
                  <a:srgbClr val="001F5F"/>
                </a:solidFill>
                <a:latin typeface="Calibri"/>
                <a:cs typeface="Calibri"/>
              </a:rPr>
              <a:t>И</a:t>
            </a:r>
            <a:r>
              <a:rPr sz="1050" spc="5" dirty="0">
                <a:solidFill>
                  <a:srgbClr val="001F5F"/>
                </a:solidFill>
                <a:latin typeface="Calibri"/>
                <a:cs typeface="Calibri"/>
              </a:rPr>
              <a:t>с</a:t>
            </a:r>
            <a:r>
              <a:rPr sz="1050" spc="-5" dirty="0">
                <a:solidFill>
                  <a:srgbClr val="001F5F"/>
                </a:solidFill>
                <a:latin typeface="Calibri"/>
                <a:cs typeface="Calibri"/>
              </a:rPr>
              <a:t>те</a:t>
            </a:r>
            <a:r>
              <a:rPr sz="1050" spc="10" dirty="0">
                <a:solidFill>
                  <a:srgbClr val="001F5F"/>
                </a:solidFill>
                <a:latin typeface="Calibri"/>
                <a:cs typeface="Calibri"/>
              </a:rPr>
              <a:t>ъ</a:t>
            </a:r>
            <a:r>
              <a:rPr sz="1050" spc="5" dirty="0">
                <a:solidFill>
                  <a:srgbClr val="001F5F"/>
                </a:solidFill>
                <a:latin typeface="Calibri"/>
                <a:cs typeface="Calibri"/>
              </a:rPr>
              <a:t>м</a:t>
            </a:r>
            <a:r>
              <a:rPr sz="1050" spc="-5" dirty="0">
                <a:solidFill>
                  <a:srgbClr val="001F5F"/>
                </a:solidFill>
                <a:latin typeface="Calibri"/>
                <a:cs typeface="Calibri"/>
              </a:rPr>
              <a:t>о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л</a:t>
            </a:r>
            <a:r>
              <a:rPr sz="1050" spc="-3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50" spc="5" dirty="0">
                <a:solidFill>
                  <a:srgbClr val="001F5F"/>
                </a:solidFill>
                <a:latin typeface="Calibri"/>
                <a:cs typeface="Calibri"/>
              </a:rPr>
              <a:t>н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а</a:t>
            </a:r>
            <a:r>
              <a:rPr sz="1050" spc="-5" dirty="0">
                <a:solidFill>
                  <a:srgbClr val="001F5F"/>
                </a:solidFill>
                <a:latin typeface="Calibri"/>
                <a:cs typeface="Calibri"/>
              </a:rPr>
              <a:t>рх</a:t>
            </a:r>
            <a:r>
              <a:rPr sz="1050" spc="-15" dirty="0">
                <a:solidFill>
                  <a:srgbClr val="001F5F"/>
                </a:solidFill>
                <a:latin typeface="Calibri"/>
                <a:cs typeface="Calibri"/>
              </a:rPr>
              <a:t>л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а</a:t>
            </a:r>
            <a:r>
              <a:rPr sz="1050" spc="-5" dirty="0">
                <a:solidFill>
                  <a:srgbClr val="001F5F"/>
                </a:solidFill>
                <a:latin typeface="Calibri"/>
                <a:cs typeface="Calibri"/>
              </a:rPr>
              <a:t>р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и</a:t>
            </a:r>
            <a:r>
              <a:rPr sz="1050" spc="-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и</a:t>
            </a:r>
            <a:r>
              <a:rPr sz="1050" spc="5" dirty="0">
                <a:solidFill>
                  <a:srgbClr val="001F5F"/>
                </a:solidFill>
                <a:latin typeface="Calibri"/>
                <a:cs typeface="Calibri"/>
              </a:rPr>
              <a:t>нд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е</a:t>
            </a:r>
            <a:r>
              <a:rPr sz="1050" spc="-10" dirty="0">
                <a:solidFill>
                  <a:srgbClr val="001F5F"/>
                </a:solidFill>
                <a:latin typeface="Calibri"/>
                <a:cs typeface="Calibri"/>
              </a:rPr>
              <a:t>к</a:t>
            </a:r>
            <a:r>
              <a:rPr sz="1050" spc="5" dirty="0">
                <a:solidFill>
                  <a:srgbClr val="001F5F"/>
                </a:solidFill>
                <a:latin typeface="Calibri"/>
                <a:cs typeface="Calibri"/>
              </a:rPr>
              <a:t>с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и</a:t>
            </a:r>
            <a:r>
              <a:rPr sz="1050" spc="-7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(</a:t>
            </a:r>
            <a:r>
              <a:rPr sz="1050" spc="-10" dirty="0">
                <a:solidFill>
                  <a:srgbClr val="001F5F"/>
                </a:solidFill>
                <a:latin typeface="Calibri"/>
                <a:cs typeface="Calibri"/>
              </a:rPr>
              <a:t>C</a:t>
            </a:r>
            <a:r>
              <a:rPr sz="1050" spc="5" dirty="0">
                <a:solidFill>
                  <a:srgbClr val="001F5F"/>
                </a:solidFill>
                <a:latin typeface="Calibri"/>
                <a:cs typeface="Calibri"/>
              </a:rPr>
              <a:t>P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I)</a:t>
            </a:r>
            <a:endParaRPr sz="1050">
              <a:latin typeface="Calibri"/>
              <a:cs typeface="Calibri"/>
            </a:endParaRPr>
          </a:p>
        </p:txBody>
      </p:sp>
      <p:pic>
        <p:nvPicPr>
          <p:cNvPr id="26" name="object 2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824728" y="6007608"/>
            <a:ext cx="86867" cy="86867"/>
          </a:xfrm>
          <a:prstGeom prst="rect">
            <a:avLst/>
          </a:prstGeom>
        </p:spPr>
      </p:pic>
      <p:sp>
        <p:nvSpPr>
          <p:cNvPr id="27" name="object 27"/>
          <p:cNvSpPr txBox="1"/>
          <p:nvPr/>
        </p:nvSpPr>
        <p:spPr>
          <a:xfrm>
            <a:off x="5926582" y="5946749"/>
            <a:ext cx="3858895" cy="1866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Саноат</a:t>
            </a:r>
            <a:r>
              <a:rPr sz="1050" spc="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50" spc="-5" dirty="0">
                <a:solidFill>
                  <a:srgbClr val="001F5F"/>
                </a:solidFill>
                <a:latin typeface="Calibri"/>
                <a:cs typeface="Calibri"/>
              </a:rPr>
              <a:t>маҳсулотлари</a:t>
            </a:r>
            <a:r>
              <a:rPr sz="1050" spc="-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ишлаб</a:t>
            </a:r>
            <a:r>
              <a:rPr sz="1050" spc="-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чиқарувчилар</a:t>
            </a:r>
            <a:r>
              <a:rPr sz="1050" spc="-4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50" spc="-5" dirty="0">
                <a:solidFill>
                  <a:srgbClr val="001F5F"/>
                </a:solidFill>
                <a:latin typeface="Calibri"/>
                <a:cs typeface="Calibri"/>
              </a:rPr>
              <a:t>нархлари</a:t>
            </a:r>
            <a:r>
              <a:rPr sz="1050" spc="-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индекси</a:t>
            </a:r>
            <a:r>
              <a:rPr sz="1050" spc="-6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(PPT)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766572" y="1391411"/>
            <a:ext cx="11021695" cy="5157470"/>
          </a:xfrm>
          <a:custGeom>
            <a:avLst/>
            <a:gdLst/>
            <a:ahLst/>
            <a:cxnLst/>
            <a:rect l="l" t="t" r="r" b="b"/>
            <a:pathLst>
              <a:path w="11021695" h="5157470">
                <a:moveTo>
                  <a:pt x="0" y="5157216"/>
                </a:moveTo>
                <a:lnTo>
                  <a:pt x="11021568" y="5157216"/>
                </a:lnTo>
                <a:lnTo>
                  <a:pt x="11021568" y="0"/>
                </a:lnTo>
                <a:lnTo>
                  <a:pt x="0" y="0"/>
                </a:lnTo>
                <a:lnTo>
                  <a:pt x="0" y="5157216"/>
                </a:lnTo>
                <a:close/>
              </a:path>
            </a:pathLst>
          </a:custGeom>
          <a:ln w="9144">
            <a:solidFill>
              <a:srgbClr val="F1F1F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DBB72CF4-05DF-4249-9F43-67210A97B05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876015" y="0"/>
            <a:ext cx="317019" cy="6846401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B10BBC51-81F1-4882-9B08-A2A574C2B45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5979863"/>
            <a:ext cx="902286" cy="823031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3266760" y="75602"/>
            <a:ext cx="7940675" cy="3815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marR="5080" indent="-228600" algn="just">
              <a:lnSpc>
                <a:spcPct val="100000"/>
              </a:lnSpc>
              <a:spcBef>
                <a:spcPts val="95"/>
              </a:spcBef>
              <a:buChar char="•"/>
              <a:tabLst>
                <a:tab pos="241300" algn="l"/>
              </a:tabLst>
            </a:pP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276600" y="3252600"/>
            <a:ext cx="7940040" cy="41229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marR="6985">
              <a:lnSpc>
                <a:spcPct val="100000"/>
              </a:lnSpc>
              <a:spcBef>
                <a:spcPts val="95"/>
              </a:spcBef>
              <a:tabLst>
                <a:tab pos="1765300" algn="l"/>
                <a:tab pos="3323590" algn="l"/>
                <a:tab pos="4643755" algn="l"/>
                <a:tab pos="6353810" algn="l"/>
              </a:tabLst>
            </a:pPr>
            <a:r>
              <a:rPr sz="2600" spc="-5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505200" y="4710256"/>
            <a:ext cx="7937500" cy="512320"/>
          </a:xfrm>
          <a:prstGeom prst="rect">
            <a:avLst/>
          </a:prstGeom>
        </p:spPr>
        <p:txBody>
          <a:bodyPr vert="horz" wrap="square" lIns="0" tIns="141605" rIns="0" bIns="0" rtlCol="0">
            <a:spAutoFit/>
          </a:bodyPr>
          <a:lstStyle/>
          <a:p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81DDB50-D755-49EE-9C7F-20537387D1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57213" y="29084"/>
            <a:ext cx="317019" cy="6846401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C6BC8CC-2F69-48DB-8B76-E895B03B3C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20" y="5943600"/>
            <a:ext cx="902286" cy="798077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22735B4-240C-436F-BD38-D35373122663}"/>
              </a:ext>
            </a:extLst>
          </p:cNvPr>
          <p:cNvSpPr/>
          <p:nvPr/>
        </p:nvSpPr>
        <p:spPr>
          <a:xfrm>
            <a:off x="516218" y="912743"/>
            <a:ext cx="8307686" cy="5575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5080" indent="-228600" algn="just">
              <a:lnSpc>
                <a:spcPct val="150000"/>
              </a:lnSpc>
              <a:buChar char="•"/>
              <a:tabLst>
                <a:tab pos="241300" algn="l"/>
              </a:tabLst>
            </a:pP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Kreditning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xalqaro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shakli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resident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norezidentlar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o’rtasida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kredit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munosabatlari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yuzaga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kelishini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nazarda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tutadi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yani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sub'ektlari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banklar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korxonalar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aholi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kiradi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, ammo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ishtirokchilar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davlatga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tegishli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bo’ladi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. Bu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erda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tomonlardan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biri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xorijiy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shaxs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hisoblanadi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R="5080" indent="-228600" algn="just">
              <a:lnSpc>
                <a:spcPct val="150000"/>
              </a:lnSpc>
              <a:buChar char="•"/>
              <a:tabLst>
                <a:tab pos="241300" algn="l"/>
              </a:tabLst>
            </a:pPr>
            <a:r>
              <a:rPr lang="en-US" sz="2000" b="1" spc="-40" dirty="0" err="1">
                <a:latin typeface="Arial" panose="020B0604020202020204" pitchFamily="34" charset="0"/>
                <a:cs typeface="Arial" panose="020B0604020202020204" pitchFamily="34" charset="0"/>
              </a:rPr>
              <a:t>Xalqaro</a:t>
            </a:r>
            <a:r>
              <a:rPr lang="en-US" sz="2000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40" dirty="0" err="1">
                <a:latin typeface="Arial" panose="020B0604020202020204" pitchFamily="34" charset="0"/>
                <a:cs typeface="Arial" panose="020B0604020202020204" pitchFamily="34" charset="0"/>
              </a:rPr>
              <a:t>kredit</a:t>
            </a:r>
            <a:r>
              <a:rPr lang="en-US" sz="2000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xalqaro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iqtisodiy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munosabatlar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sohasidagi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ssuda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kapitalining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to'lovlilik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muddatlilik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kafolat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foizlarni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to'lash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shartlarida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valyuta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tovar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resurslari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ta'minlash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bog'liq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 err="1">
                <a:latin typeface="Arial" panose="020B0604020202020204" pitchFamily="34" charset="0"/>
                <a:cs typeface="Arial" panose="020B0604020202020204" pitchFamily="34" charset="0"/>
              </a:rPr>
              <a:t>harakati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R="5080" indent="-228600" algn="just">
              <a:lnSpc>
                <a:spcPct val="150000"/>
              </a:lnSpc>
              <a:buChar char="•"/>
              <a:tabLst>
                <a:tab pos="241300" algn="l"/>
              </a:tabLst>
            </a:pPr>
            <a:endParaRPr lang="en-US" sz="2000" spc="-4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5080" indent="-228600" algn="just">
              <a:lnSpc>
                <a:spcPct val="150000"/>
              </a:lnSpc>
              <a:buFontTx/>
              <a:buChar char="•"/>
              <a:tabLst>
                <a:tab pos="241300" algn="l"/>
              </a:tabLst>
            </a:pPr>
            <a:r>
              <a:rPr lang="en-US" sz="2000" b="1" spc="25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Xalqaro</a:t>
            </a:r>
            <a:r>
              <a:rPr lang="en-US" sz="2000" b="1" spc="2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4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kreditlar</a:t>
            </a:r>
            <a:r>
              <a:rPr lang="en-US" sz="2000" b="1" spc="-4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15" dirty="0" err="1"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en-US" sz="2000" spc="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5" dirty="0" err="1">
                <a:latin typeface="Arial" panose="020B0604020202020204" pitchFamily="34" charset="0"/>
                <a:cs typeface="Arial" panose="020B0604020202020204" pitchFamily="34" charset="0"/>
              </a:rPr>
              <a:t>foiz</a:t>
            </a:r>
            <a:r>
              <a:rPr lang="en-US" sz="200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10" dirty="0" err="1">
                <a:latin typeface="Arial" panose="020B0604020202020204" pitchFamily="34" charset="0"/>
                <a:cs typeface="Arial" panose="020B0604020202020204" pitchFamily="34" charset="0"/>
              </a:rPr>
              <a:t>stavkalari</a:t>
            </a:r>
            <a:r>
              <a:rPr lang="en-US" sz="2000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20" dirty="0" err="1">
                <a:latin typeface="Arial" panose="020B0604020202020204" pitchFamily="34" charset="0"/>
                <a:cs typeface="Arial" panose="020B0604020202020204" pitchFamily="34" charset="0"/>
              </a:rPr>
              <a:t>jaxon</a:t>
            </a:r>
            <a:r>
              <a:rPr lang="en-US" sz="2000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55" dirty="0" err="1">
                <a:latin typeface="Arial" panose="020B0604020202020204" pitchFamily="34" charset="0"/>
                <a:cs typeface="Arial" panose="020B0604020202020204" pitchFamily="34" charset="0"/>
              </a:rPr>
              <a:t>ssuda</a:t>
            </a:r>
            <a:r>
              <a:rPr lang="en-US" sz="2000" spc="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25" dirty="0" err="1">
                <a:latin typeface="Arial" panose="020B0604020202020204" pitchFamily="34" charset="0"/>
                <a:cs typeface="Arial" panose="020B0604020202020204" pitchFamily="34" charset="0"/>
              </a:rPr>
              <a:t>kapitallari</a:t>
            </a:r>
            <a:r>
              <a:rPr lang="en-US" sz="20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5" dirty="0" err="1">
                <a:latin typeface="Arial" panose="020B0604020202020204" pitchFamily="34" charset="0"/>
                <a:cs typeface="Arial" panose="020B0604020202020204" pitchFamily="34" charset="0"/>
              </a:rPr>
              <a:t>bozorida</a:t>
            </a:r>
            <a:r>
              <a:rPr lang="en-US" sz="2000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15" dirty="0" err="1">
                <a:latin typeface="Arial" panose="020B0604020202020204" pitchFamily="34" charset="0"/>
                <a:cs typeface="Arial" panose="020B0604020202020204" pitchFamily="34" charset="0"/>
              </a:rPr>
              <a:t>aniqlanib</a:t>
            </a:r>
            <a:r>
              <a:rPr lang="en-US" sz="2000" spc="-15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spc="-20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000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10" dirty="0" err="1">
                <a:latin typeface="Arial" panose="020B0604020202020204" pitchFamily="34" charset="0"/>
                <a:cs typeface="Arial" panose="020B0604020202020204" pitchFamily="34" charset="0"/>
              </a:rPr>
              <a:t>bozorlarning</a:t>
            </a:r>
            <a:r>
              <a:rPr lang="en-US" sz="2000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45" dirty="0" err="1"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000" spc="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10" dirty="0" err="1">
                <a:latin typeface="Arial" panose="020B0604020202020204" pitchFamily="34" charset="0"/>
                <a:cs typeface="Arial" panose="020B0604020202020204" pitchFamily="34" charset="0"/>
              </a:rPr>
              <a:t>qismi</a:t>
            </a:r>
            <a:r>
              <a:rPr lang="en-US" sz="2000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10" dirty="0">
                <a:latin typeface="Arial" panose="020B0604020202020204" pitchFamily="34" charset="0"/>
                <a:cs typeface="Arial" panose="020B0604020202020204" pitchFamily="34" charset="0"/>
              </a:rPr>
              <a:t>London, </a:t>
            </a:r>
            <a:r>
              <a:rPr lang="en-US" sz="2000" spc="-60" dirty="0" err="1">
                <a:latin typeface="Arial" panose="020B0604020202020204" pitchFamily="34" charset="0"/>
                <a:cs typeface="Arial" panose="020B0604020202020204" pitchFamily="34" charset="0"/>
              </a:rPr>
              <a:t>Tokio</a:t>
            </a:r>
            <a:r>
              <a:rPr lang="en-US" sz="2000" spc="-6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N'yu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40" dirty="0">
                <a:latin typeface="Arial" panose="020B0604020202020204" pitchFamily="34" charset="0"/>
                <a:cs typeface="Arial" panose="020B0604020202020204" pitchFamily="34" charset="0"/>
              </a:rPr>
              <a:t>York, </a:t>
            </a:r>
            <a:r>
              <a:rPr lang="en-US" sz="2000" spc="-15" dirty="0">
                <a:latin typeface="Arial" panose="020B0604020202020204" pitchFamily="34" charset="0"/>
                <a:cs typeface="Arial" panose="020B0604020202020204" pitchFamily="34" charset="0"/>
              </a:rPr>
              <a:t>Frankfurt-</a:t>
            </a:r>
            <a:r>
              <a:rPr lang="en-US" sz="2000" spc="-15" dirty="0" err="1">
                <a:latin typeface="Arial" panose="020B0604020202020204" pitchFamily="34" charset="0"/>
                <a:cs typeface="Arial" panose="020B0604020202020204" pitchFamily="34" charset="0"/>
              </a:rPr>
              <a:t>na</a:t>
            </a:r>
            <a:r>
              <a:rPr lang="en-US" sz="2000" spc="-15" dirty="0">
                <a:latin typeface="Arial" panose="020B0604020202020204" pitchFamily="34" charset="0"/>
                <a:cs typeface="Arial" panose="020B0604020202020204" pitchFamily="34" charset="0"/>
              </a:rPr>
              <a:t>-Mayne, </a:t>
            </a:r>
            <a:r>
              <a:rPr lang="en-US" sz="2000" spc="-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15" dirty="0" err="1">
                <a:latin typeface="Arial" panose="020B0604020202020204" pitchFamily="34" charset="0"/>
                <a:cs typeface="Arial" panose="020B0604020202020204" pitchFamily="34" charset="0"/>
              </a:rPr>
              <a:t>Parij</a:t>
            </a:r>
            <a:r>
              <a:rPr lang="en-US" sz="2000" spc="-15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2000" spc="-9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15" dirty="0" err="1">
                <a:latin typeface="Arial" panose="020B0604020202020204" pitchFamily="34" charset="0"/>
                <a:cs typeface="Arial" panose="020B0604020202020204" pitchFamily="34" charset="0"/>
              </a:rPr>
              <a:t>Bryussel</a:t>
            </a:r>
            <a:r>
              <a:rPr lang="en-US" sz="2000" spc="15" dirty="0">
                <a:latin typeface="Arial" panose="020B0604020202020204" pitchFamily="34" charset="0"/>
                <a:cs typeface="Arial" panose="020B0604020202020204" pitchFamily="34" charset="0"/>
              </a:rPr>
              <a:t>'</a:t>
            </a:r>
            <a:r>
              <a:rPr lang="en-US" sz="20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10" dirty="0" err="1">
                <a:latin typeface="Arial" panose="020B0604020202020204" pitchFamily="34" charset="0"/>
                <a:cs typeface="Arial" panose="020B0604020202020204" pitchFamily="34" charset="0"/>
              </a:rPr>
              <a:t>shaharlarida</a:t>
            </a:r>
            <a:r>
              <a:rPr lang="en-US" sz="20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20" dirty="0" err="1">
                <a:latin typeface="Arial" panose="020B0604020202020204" pitchFamily="34" charset="0"/>
                <a:cs typeface="Arial" panose="020B0604020202020204" pitchFamily="34" charset="0"/>
              </a:rPr>
              <a:t>joylashgan</a:t>
            </a:r>
            <a:r>
              <a:rPr lang="en-US" sz="2000" spc="-2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41300" indent="-228600">
              <a:lnSpc>
                <a:spcPct val="100000"/>
              </a:lnSpc>
              <a:spcBef>
                <a:spcPts val="1010"/>
              </a:spcBef>
              <a:buChar char="•"/>
              <a:tabLst>
                <a:tab pos="241300" algn="l"/>
              </a:tabLst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EE9625E-FCA0-42C8-9485-0C76F38CFD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64795" y="1136883"/>
            <a:ext cx="2367529" cy="2528009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2201D162-A109-4B10-B5A0-F325900A09F8}"/>
              </a:ext>
            </a:extLst>
          </p:cNvPr>
          <p:cNvSpPr/>
          <p:nvPr/>
        </p:nvSpPr>
        <p:spPr>
          <a:xfrm>
            <a:off x="2363247" y="273639"/>
            <a:ext cx="35375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tabLst>
                <a:tab pos="241300" algn="l"/>
              </a:tabLst>
            </a:pPr>
            <a:r>
              <a:rPr lang="en-US" sz="2800" b="1" spc="25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Xalqaro</a:t>
            </a:r>
            <a:r>
              <a:rPr lang="en-US" sz="2800" b="1" spc="2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spc="-4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kreditlar</a:t>
            </a:r>
            <a:r>
              <a:rPr lang="en-US" sz="2800" b="1" spc="-4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spc="-4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[2]</a:t>
            </a:r>
            <a:endParaRPr lang="en-US" sz="2800" b="1" spc="-4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A2CCF24A-2159-4641-9BF8-7B89CC29A18C}"/>
              </a:ext>
            </a:extLst>
          </p:cNvPr>
          <p:cNvSpPr/>
          <p:nvPr/>
        </p:nvSpPr>
        <p:spPr>
          <a:xfrm>
            <a:off x="8892000" y="3875431"/>
            <a:ext cx="298791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Source: https://region-invest.ru/wp-content/uploads/2020/12/dohodnost-2.jpg</a:t>
            </a:r>
            <a:endParaRPr lang="ru-RU" sz="1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71ADF08-EE64-4E33-BB26-C85A247E541C}"/>
              </a:ext>
            </a:extLst>
          </p:cNvPr>
          <p:cNvSpPr/>
          <p:nvPr/>
        </p:nvSpPr>
        <p:spPr>
          <a:xfrm>
            <a:off x="1828800" y="3073995"/>
            <a:ext cx="9634575" cy="2564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84200" marR="6985" indent="-342900" algn="just">
              <a:lnSpc>
                <a:spcPct val="100000"/>
              </a:lnSpc>
              <a:spcBef>
                <a:spcPts val="95"/>
              </a:spcBef>
              <a:buFont typeface="Wingdings" panose="05000000000000000000" pitchFamily="2" charset="2"/>
              <a:buChar char="ü"/>
              <a:tabLst>
                <a:tab pos="1163638" algn="l"/>
                <a:tab pos="1765300" algn="l"/>
                <a:tab pos="2152650" algn="l"/>
                <a:tab pos="3322638" algn="l"/>
                <a:tab pos="4643438" algn="l"/>
                <a:tab pos="6353175" algn="l"/>
              </a:tabLst>
            </a:pPr>
            <a:r>
              <a:rPr lang="en-US" sz="2400" spc="1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Umuman</a:t>
            </a:r>
            <a:r>
              <a:rPr lang="en-US" sz="2400" spc="2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3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kreditlar</a:t>
            </a:r>
            <a:r>
              <a:rPr lang="en-US" sz="2400" b="1" spc="5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en-US" sz="2400" b="1" spc="45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foiz</a:t>
            </a:r>
            <a:r>
              <a:rPr lang="en-US" sz="2400" b="1" spc="45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stavkalari</a:t>
            </a:r>
            <a:r>
              <a:rPr lang="en-US" sz="2400" b="1" spc="45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7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2400" spc="5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2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omillar</a:t>
            </a:r>
            <a:r>
              <a:rPr lang="en-US" sz="2400" spc="-25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18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400" spc="4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400" spc="-7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'</a:t>
            </a:r>
            <a:r>
              <a:rPr lang="en-US" sz="2400" spc="10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400" spc="-4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400" spc="-8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spc="-4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400" spc="4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</a:t>
            </a:r>
            <a:r>
              <a:rPr lang="en-US" sz="2400" spc="4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400" spc="4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US" sz="2400" spc="8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en-US" sz="2400" spc="3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z="2400" spc="1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400" spc="-1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spc="-1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ib</a:t>
            </a:r>
            <a:r>
              <a:rPr lang="en-US" sz="2400" spc="-1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18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400" spc="-4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sz="24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spc="-3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400" spc="-2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400" spc="-2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400" spc="-7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spc="13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400" spc="10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2400" spc="-1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sz="2400" spc="-4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sz="2400" spc="2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day</a:t>
            </a:r>
            <a:r>
              <a:rPr lang="en-US" sz="2400" spc="25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400" spc="-5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2400" spc="-4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</a:t>
            </a:r>
            <a:r>
              <a:rPr lang="en-US" sz="2400" spc="1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US" sz="2400" spc="1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400" spc="-3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spc="-8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sz="2400" spc="-4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400" spc="-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</a:t>
            </a:r>
            <a:r>
              <a:rPr lang="en-US" sz="2400" spc="-5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spc="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asosiylari</a:t>
            </a:r>
            <a:r>
              <a:rPr lang="en-US" sz="2400" spc="-15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2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bo‘lib</a:t>
            </a:r>
            <a:r>
              <a:rPr lang="en-US" sz="2400" spc="-95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3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quyidagilar</a:t>
            </a:r>
            <a:r>
              <a:rPr lang="en-US" sz="2400" spc="1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2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hisoblanadi</a:t>
            </a:r>
            <a:r>
              <a:rPr lang="en-US" sz="2400" spc="-25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4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42900" algn="just">
              <a:spcBef>
                <a:spcPts val="1010"/>
              </a:spcBef>
              <a:buFont typeface="Wingdings" panose="05000000000000000000" pitchFamily="2" charset="2"/>
              <a:buChar char="ü"/>
              <a:tabLst>
                <a:tab pos="241300" algn="l"/>
              </a:tabLst>
            </a:pPr>
            <a:r>
              <a:rPr lang="en-US" sz="2400" spc="1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Markaziy</a:t>
            </a:r>
            <a:r>
              <a:rPr lang="en-US" sz="2400" spc="-45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2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bankning</a:t>
            </a:r>
            <a:r>
              <a:rPr lang="en-US" sz="2400" spc="-6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3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2400" spc="-45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moliyalash</a:t>
            </a:r>
            <a:r>
              <a:rPr lang="en-US" sz="2400" spc="-2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stavkasi</a:t>
            </a:r>
            <a:r>
              <a:rPr lang="en-US" sz="2400" spc="-5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355600" indent="-342900" algn="just">
              <a:spcBef>
                <a:spcPts val="1010"/>
              </a:spcBef>
              <a:buFont typeface="Wingdings" panose="05000000000000000000" pitchFamily="2" charset="2"/>
              <a:buChar char="ü"/>
              <a:tabLst>
                <a:tab pos="241300" algn="l"/>
              </a:tabLst>
            </a:pPr>
            <a:r>
              <a:rPr lang="en-US" sz="2400" spc="27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US" sz="2400" spc="-4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sz="2400" spc="-2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US" sz="2400" spc="-2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1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sz="2400" spc="-1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400" spc="7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en-US" sz="2400" spc="6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400" spc="-1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spc="-4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400" spc="2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</a:t>
            </a:r>
            <a:r>
              <a:rPr lang="en-US" sz="2400" spc="-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z="2400" spc="-2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400" spc="-2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3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400" spc="-7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400" spc="2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lab </a:t>
            </a:r>
            <a:r>
              <a:rPr lang="en-US" sz="2400" spc="1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n-US" sz="2400" spc="3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400" spc="35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3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400" spc="-7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400" spc="-2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sz="2400" spc="-2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US" sz="2400" spc="-4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</a:t>
            </a:r>
            <a:r>
              <a:rPr lang="en-US" sz="2400" spc="-10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sz="2400" spc="-4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400" spc="-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</a:t>
            </a:r>
            <a:r>
              <a:rPr lang="en-US" sz="2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400" spc="-4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sz="2400" spc="-4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400" spc="6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400" spc="4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sz="2400" spc="-4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400" spc="-6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400" spc="-4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400" spc="-7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spc="-225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400" spc="45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400" spc="2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lab </a:t>
            </a:r>
            <a:r>
              <a:rPr lang="en-US" sz="2400" spc="2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oshsa</a:t>
            </a:r>
            <a:r>
              <a:rPr lang="en-US" sz="2400" spc="25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2400" spc="-75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1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foiz</a:t>
            </a:r>
            <a:r>
              <a:rPr lang="en-US" sz="2400" spc="-1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5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ortadi</a:t>
            </a:r>
            <a:r>
              <a:rPr lang="en-US" sz="2400" spc="-55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2400" spc="-75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6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taklif</a:t>
            </a:r>
            <a:r>
              <a:rPr lang="en-US" sz="2400" spc="-1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5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oshsa</a:t>
            </a:r>
            <a:r>
              <a:rPr lang="en-US" sz="2400" spc="-75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1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sz="2400" spc="-125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15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kamayadi</a:t>
            </a:r>
            <a:r>
              <a:rPr lang="en-US" sz="2400" spc="-15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7319A87-D9EF-4666-B33E-615D0332A23B}"/>
              </a:ext>
            </a:extLst>
          </p:cNvPr>
          <p:cNvSpPr/>
          <p:nvPr/>
        </p:nvSpPr>
        <p:spPr>
          <a:xfrm>
            <a:off x="1828800" y="1219200"/>
            <a:ext cx="9525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Xalqaro</a:t>
            </a:r>
            <a:r>
              <a:rPr lang="en-US" sz="24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kreditlar</a:t>
            </a:r>
            <a:r>
              <a:rPr lang="en-US" sz="24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en-US" sz="24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foiz</a:t>
            </a:r>
            <a:r>
              <a:rPr lang="en-US" sz="24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stavkalari</a:t>
            </a:r>
            <a:r>
              <a:rPr lang="en-US" sz="24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jaxon</a:t>
            </a:r>
            <a:r>
              <a:rPr lang="en-US" sz="24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ssuda</a:t>
            </a:r>
            <a:r>
              <a:rPr lang="en-US" sz="24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kapitallari</a:t>
            </a:r>
            <a:r>
              <a:rPr lang="en-US" sz="24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bozorida</a:t>
            </a:r>
            <a:r>
              <a:rPr lang="en-US" sz="24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aniqlanib</a:t>
            </a:r>
            <a:r>
              <a:rPr lang="en-US" sz="24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4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bozorlarning</a:t>
            </a:r>
            <a:r>
              <a:rPr lang="en-US" sz="24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4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qismi</a:t>
            </a:r>
            <a:r>
              <a:rPr lang="en-US" sz="24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London, </a:t>
            </a:r>
            <a:r>
              <a:rPr lang="en-US" sz="240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Tokio</a:t>
            </a:r>
            <a:r>
              <a:rPr lang="en-US" sz="24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N'yu</a:t>
            </a:r>
            <a:r>
              <a:rPr lang="en-US" sz="24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York, Frankfurt-</a:t>
            </a:r>
            <a:r>
              <a:rPr lang="en-US" sz="240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</a:t>
            </a:r>
            <a:r>
              <a:rPr lang="en-US" sz="24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-Mayne,  </a:t>
            </a:r>
            <a:r>
              <a:rPr lang="en-US" sz="240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Parij</a:t>
            </a:r>
            <a:r>
              <a:rPr lang="en-US" sz="24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Bryussel</a:t>
            </a:r>
            <a:r>
              <a:rPr lang="en-US" sz="24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' </a:t>
            </a:r>
            <a:r>
              <a:rPr lang="en-US" sz="240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shaharlarida</a:t>
            </a:r>
            <a:r>
              <a:rPr lang="en-US" sz="24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joylashgan</a:t>
            </a:r>
            <a:r>
              <a:rPr lang="en-US" sz="24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2E26B17-5975-4529-B078-CB7B7830D6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4981" y="-34636"/>
            <a:ext cx="317019" cy="6846401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1FAD68BE-9194-47FA-9CF9-EFFAA552E06E}"/>
              </a:ext>
            </a:extLst>
          </p:cNvPr>
          <p:cNvSpPr/>
          <p:nvPr/>
        </p:nvSpPr>
        <p:spPr>
          <a:xfrm>
            <a:off x="3124200" y="510064"/>
            <a:ext cx="68290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spc="25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Xalqaro</a:t>
            </a:r>
            <a:r>
              <a:rPr lang="en-US" sz="2400" b="1" spc="2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4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kreditlar</a:t>
            </a:r>
            <a:r>
              <a:rPr lang="en-US" sz="2400" b="1" spc="-4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4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foizini</a:t>
            </a:r>
            <a:r>
              <a:rPr lang="en-US" sz="2400" b="1" spc="-4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4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shakllanishi</a:t>
            </a:r>
            <a:r>
              <a:rPr lang="en-US" sz="2400" b="1" spc="-4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3B7950E-8E79-4C1B-B7BB-53A31EB2A7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" y="5867400"/>
            <a:ext cx="902286" cy="94436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53534D7-749C-451B-BE8A-C000107D9E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071" y="1524000"/>
            <a:ext cx="1332529" cy="1829928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4C61472C-9739-401A-AE21-2763E86386C3}"/>
              </a:ext>
            </a:extLst>
          </p:cNvPr>
          <p:cNvSpPr/>
          <p:nvPr/>
        </p:nvSpPr>
        <p:spPr>
          <a:xfrm>
            <a:off x="152400" y="3388564"/>
            <a:ext cx="1600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en-US" sz="1400" dirty="0">
                <a:solidFill>
                  <a:srgbClr val="625B5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 9068659</a:t>
            </a:r>
          </a:p>
          <a:p>
            <a:r>
              <a:rPr lang="en-US" sz="1400" dirty="0">
                <a:solidFill>
                  <a:srgbClr val="625B5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© </a:t>
            </a:r>
            <a:r>
              <a:rPr lang="en-US" sz="1400" dirty="0">
                <a:solidFill>
                  <a:srgbClr val="063D98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Alexey </a:t>
            </a:r>
            <a:r>
              <a:rPr lang="en-US" sz="1400" dirty="0" err="1">
                <a:solidFill>
                  <a:srgbClr val="063D98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Bogatyrev</a:t>
            </a:r>
            <a:r>
              <a:rPr lang="en-US" sz="1400" dirty="0">
                <a:solidFill>
                  <a:srgbClr val="625B5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| Dreamstime.com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62511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200400" y="170687"/>
            <a:ext cx="8705215" cy="6517005"/>
          </a:xfrm>
          <a:custGeom>
            <a:avLst/>
            <a:gdLst/>
            <a:ahLst/>
            <a:cxnLst/>
            <a:rect l="l" t="t" r="r" b="b"/>
            <a:pathLst>
              <a:path w="8705215" h="6517005">
                <a:moveTo>
                  <a:pt x="0" y="6516624"/>
                </a:moveTo>
                <a:lnTo>
                  <a:pt x="8705088" y="6516624"/>
                </a:lnTo>
                <a:lnTo>
                  <a:pt x="8705088" y="0"/>
                </a:lnTo>
                <a:lnTo>
                  <a:pt x="0" y="0"/>
                </a:lnTo>
                <a:lnTo>
                  <a:pt x="0" y="6516624"/>
                </a:lnTo>
                <a:close/>
              </a:path>
            </a:pathLst>
          </a:custGeom>
          <a:ln w="12192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657600" y="385824"/>
            <a:ext cx="6549772" cy="108177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R="5080" indent="-344805" algn="just">
              <a:lnSpc>
                <a:spcPct val="120000"/>
              </a:lnSpc>
            </a:pPr>
            <a:r>
              <a:rPr sz="2000" b="0" spc="15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Qarzni</a:t>
            </a:r>
            <a:r>
              <a:rPr sz="2000" b="0" spc="1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0" spc="-1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to‘lash </a:t>
            </a:r>
            <a:r>
              <a:rPr sz="2000" b="0" spc="-3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muddati </a:t>
            </a:r>
            <a:r>
              <a:rPr sz="2000" b="0" spc="2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 </a:t>
            </a:r>
            <a:r>
              <a:rPr sz="2000" b="0" spc="-3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sharti. </a:t>
            </a:r>
            <a:r>
              <a:rPr sz="2000" b="0" spc="5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Qarz </a:t>
            </a:r>
            <a:r>
              <a:rPr sz="2000" b="0" spc="2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uzoq </a:t>
            </a:r>
            <a:r>
              <a:rPr sz="2000" b="0" spc="-1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muddatga </a:t>
            </a:r>
            <a:r>
              <a:rPr sz="2000" b="0" spc="-2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berilib </a:t>
            </a:r>
            <a:r>
              <a:rPr sz="2000" b="0" spc="-1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 asta- </a:t>
            </a:r>
            <a:r>
              <a:rPr sz="2000" b="0" spc="-1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0" spc="1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sekin </a:t>
            </a:r>
            <a:r>
              <a:rPr sz="2000" b="0" spc="-1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kichik qismlar bilan </a:t>
            </a:r>
            <a:r>
              <a:rPr sz="2000" b="0" spc="-1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qaytarilsa, </a:t>
            </a:r>
            <a:r>
              <a:rPr sz="2000" b="0" spc="-1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qarzdor </a:t>
            </a:r>
            <a:r>
              <a:rPr sz="2000" b="0" spc="-3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yuqori </a:t>
            </a:r>
            <a:r>
              <a:rPr sz="2000" b="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foizga </a:t>
            </a:r>
            <a:r>
              <a:rPr sz="2000" b="0" spc="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rozi </a:t>
            </a:r>
            <a:r>
              <a:rPr sz="2000" b="0" spc="-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bo‘ladi </a:t>
            </a:r>
            <a:r>
              <a:rPr sz="2000" b="0" spc="-1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 </a:t>
            </a:r>
            <a:r>
              <a:rPr sz="2000" b="0" spc="-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aksincha.</a:t>
            </a:r>
            <a:endParaRPr sz="20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280028" y="1637903"/>
            <a:ext cx="8302372" cy="4489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6870" marR="8255" indent="-344805" algn="just">
              <a:lnSpc>
                <a:spcPct val="150100"/>
              </a:lnSpc>
              <a:spcBef>
                <a:spcPts val="100"/>
              </a:spcBef>
              <a:buAutoNum type="arabicPeriod" startAt="2"/>
              <a:tabLst>
                <a:tab pos="357505" algn="l"/>
              </a:tabLst>
            </a:pPr>
            <a:r>
              <a:rPr sz="2000" spc="1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Qarzni </a:t>
            </a:r>
            <a:r>
              <a:rPr sz="2000" spc="1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qanday </a:t>
            </a:r>
            <a:r>
              <a:rPr sz="2000" spc="-2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pul </a:t>
            </a:r>
            <a:r>
              <a:rPr sz="2000" spc="-1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 </a:t>
            </a:r>
            <a:r>
              <a:rPr sz="2000" spc="-2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berilishi. </a:t>
            </a:r>
            <a:r>
              <a:rPr lang="en-US" sz="2000" spc="-2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000" spc="-2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xorijiy</a:t>
            </a:r>
            <a:r>
              <a:rPr lang="en-US" sz="2000" spc="-2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2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spc="-2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2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milliy</a:t>
            </a:r>
            <a:r>
              <a:rPr lang="en-US" sz="2000" spc="-2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2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valyuta</a:t>
            </a:r>
            <a:r>
              <a:rPr lang="en-US" sz="2000" spc="-2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endParaRPr sz="20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6870" marR="5080" indent="-344805" algn="just">
              <a:lnSpc>
                <a:spcPct val="150100"/>
              </a:lnSpc>
              <a:spcBef>
                <a:spcPts val="1010"/>
              </a:spcBef>
              <a:buAutoNum type="arabicPeriod" startAt="2"/>
              <a:tabLst>
                <a:tab pos="357505" algn="l"/>
              </a:tabLst>
            </a:pPr>
            <a:r>
              <a:rPr sz="2000" spc="-3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Inflyasiya</a:t>
            </a:r>
            <a:r>
              <a:rPr sz="2000" spc="-2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darajasi.</a:t>
            </a:r>
            <a:r>
              <a:rPr sz="2000" spc="-1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spc="-1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6870" marR="5080" indent="-344805" algn="just">
              <a:lnSpc>
                <a:spcPct val="150100"/>
              </a:lnSpc>
              <a:spcBef>
                <a:spcPts val="1010"/>
              </a:spcBef>
              <a:buAutoNum type="arabicPeriod" startAt="2"/>
              <a:tabLst>
                <a:tab pos="357505" algn="l"/>
              </a:tabLst>
            </a:pPr>
            <a:r>
              <a:rPr sz="2000" spc="25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Pulni</a:t>
            </a:r>
            <a:r>
              <a:rPr sz="2000" spc="3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1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qarz</a:t>
            </a:r>
            <a:r>
              <a:rPr sz="2000" spc="1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berishdan</a:t>
            </a:r>
            <a:r>
              <a:rPr sz="20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ko‘ra</a:t>
            </a:r>
            <a:r>
              <a:rPr sz="20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1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sz="2000" spc="2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yo‘sinda</a:t>
            </a:r>
            <a:r>
              <a:rPr sz="2000" spc="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ishlatishdan</a:t>
            </a:r>
            <a:r>
              <a:rPr sz="20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tushadigan </a:t>
            </a:r>
            <a:r>
              <a:rPr sz="2000" spc="-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2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daromad. </a:t>
            </a:r>
            <a:r>
              <a:rPr sz="2000" spc="2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Bunda </a:t>
            </a:r>
            <a:r>
              <a:rPr sz="2000" spc="-1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pul </a:t>
            </a:r>
            <a:r>
              <a:rPr sz="2000" spc="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egasining </a:t>
            </a:r>
            <a:r>
              <a:rPr sz="2000" spc="1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afzal </a:t>
            </a:r>
            <a:r>
              <a:rPr sz="2000" spc="-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ko‘rish </a:t>
            </a:r>
            <a:r>
              <a:rPr sz="2000" spc="-1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prinsipi </a:t>
            </a:r>
            <a:r>
              <a:rPr sz="2000" spc="1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 </a:t>
            </a:r>
            <a:r>
              <a:rPr sz="2000" spc="-2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qiladi. </a:t>
            </a:r>
            <a:r>
              <a:rPr sz="2000" spc="2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Masalan, </a:t>
            </a:r>
            <a:r>
              <a:rPr sz="2000" spc="-61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agar</a:t>
            </a:r>
            <a:r>
              <a:rPr sz="2000" spc="-9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aksiya</a:t>
            </a:r>
            <a:r>
              <a:rPr sz="2000" spc="-2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sz="2000" spc="-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3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dividend</a:t>
            </a:r>
            <a:r>
              <a:rPr sz="2000" spc="47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4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yuqori</a:t>
            </a:r>
            <a:r>
              <a:rPr sz="2000" spc="-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bo‘lsa</a:t>
            </a:r>
            <a:r>
              <a:rPr sz="2000" spc="-2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foiz</a:t>
            </a:r>
            <a:r>
              <a:rPr sz="2000" spc="-10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pasayadi</a:t>
            </a:r>
            <a:r>
              <a:rPr sz="2000" spc="-1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2000" spc="-7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aksincha.</a:t>
            </a:r>
          </a:p>
          <a:p>
            <a:pPr marL="356870" marR="5080" indent="-344805" algn="just">
              <a:lnSpc>
                <a:spcPct val="150100"/>
              </a:lnSpc>
              <a:spcBef>
                <a:spcPts val="985"/>
              </a:spcBef>
              <a:buAutoNum type="arabicPeriod" startAt="2"/>
              <a:tabLst>
                <a:tab pos="357505" algn="l"/>
              </a:tabLst>
            </a:pPr>
            <a:r>
              <a:rPr sz="2000" spc="5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Qarz </a:t>
            </a:r>
            <a:r>
              <a:rPr sz="2000" spc="-1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berishning </a:t>
            </a:r>
            <a:r>
              <a:rPr sz="2000" spc="-3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xatar </a:t>
            </a:r>
            <a:r>
              <a:rPr sz="2000" spc="-1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darajasi. </a:t>
            </a:r>
            <a:r>
              <a:rPr sz="2000" spc="1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Agar </a:t>
            </a:r>
            <a:r>
              <a:rPr sz="2000" spc="-1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qarzning </a:t>
            </a:r>
            <a:r>
              <a:rPr sz="2000" spc="-3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qaytib </a:t>
            </a:r>
            <a:r>
              <a:rPr sz="2000" spc="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kelishi </a:t>
            </a:r>
            <a:r>
              <a:rPr sz="2000" spc="-1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kafolatlansa </a:t>
            </a:r>
            <a:r>
              <a:rPr sz="2000" spc="-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foiz </a:t>
            </a:r>
            <a:r>
              <a:rPr sz="2000" spc="-2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past, </a:t>
            </a:r>
            <a:r>
              <a:rPr sz="2000" spc="-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agar </a:t>
            </a:r>
            <a:r>
              <a:rPr sz="2000" spc="-2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 </a:t>
            </a:r>
            <a:r>
              <a:rPr sz="2000" spc="-1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qaytishi </a:t>
            </a:r>
            <a:r>
              <a:rPr sz="20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shubxali </a:t>
            </a:r>
            <a:r>
              <a:rPr sz="2000" spc="1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bo‘lsa </a:t>
            </a:r>
            <a:r>
              <a:rPr sz="2000" spc="-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foiz </a:t>
            </a:r>
            <a:r>
              <a:rPr sz="2000" spc="-3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yuqori </a:t>
            </a:r>
            <a:r>
              <a:rPr sz="2000" spc="-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bo‘ladi </a:t>
            </a:r>
            <a:r>
              <a:rPr sz="2000" spc="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 </a:t>
            </a:r>
            <a:r>
              <a:rPr sz="2000" spc="1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 </a:t>
            </a:r>
            <a:r>
              <a:rPr sz="2000" spc="2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5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omillar.</a:t>
            </a:r>
            <a:endParaRPr sz="20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14350" y="404825"/>
            <a:ext cx="2622550" cy="11239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solidFill>
                  <a:srgbClr val="4471C4"/>
                </a:solidFill>
                <a:latin typeface="Arial"/>
                <a:cs typeface="Arial"/>
              </a:rPr>
              <a:t>Kreditni holatiga </a:t>
            </a:r>
            <a:r>
              <a:rPr sz="2400" b="1" dirty="0">
                <a:solidFill>
                  <a:srgbClr val="4471C4"/>
                </a:solidFill>
                <a:latin typeface="Arial"/>
                <a:cs typeface="Arial"/>
              </a:rPr>
              <a:t> </a:t>
            </a:r>
            <a:r>
              <a:rPr sz="2400" b="1" spc="-10" dirty="0">
                <a:solidFill>
                  <a:srgbClr val="4471C4"/>
                </a:solidFill>
                <a:latin typeface="Arial"/>
                <a:cs typeface="Arial"/>
              </a:rPr>
              <a:t>quyidagi</a:t>
            </a:r>
            <a:r>
              <a:rPr sz="2400" b="1" spc="20" dirty="0">
                <a:solidFill>
                  <a:srgbClr val="4471C4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4471C4"/>
                </a:solidFill>
                <a:latin typeface="Arial"/>
                <a:cs typeface="Arial"/>
              </a:rPr>
              <a:t>jihat</a:t>
            </a:r>
            <a:r>
              <a:rPr sz="2400" b="1" spc="-15" dirty="0">
                <a:solidFill>
                  <a:srgbClr val="4471C4"/>
                </a:solidFill>
                <a:latin typeface="Arial"/>
                <a:cs typeface="Arial"/>
              </a:rPr>
              <a:t> </a:t>
            </a:r>
            <a:r>
              <a:rPr sz="2400" b="1" spc="-45" dirty="0">
                <a:solidFill>
                  <a:srgbClr val="4471C4"/>
                </a:solidFill>
                <a:latin typeface="Arial"/>
                <a:cs typeface="Arial"/>
              </a:rPr>
              <a:t>va </a:t>
            </a:r>
            <a:r>
              <a:rPr sz="2400" b="1" spc="-40" dirty="0">
                <a:solidFill>
                  <a:srgbClr val="4471C4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4471C4"/>
                </a:solidFill>
                <a:latin typeface="Arial"/>
                <a:cs typeface="Arial"/>
              </a:rPr>
              <a:t>omillar</a:t>
            </a:r>
            <a:r>
              <a:rPr sz="2400" b="1" spc="-60" dirty="0">
                <a:solidFill>
                  <a:srgbClr val="4471C4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4471C4"/>
                </a:solidFill>
                <a:latin typeface="Arial"/>
                <a:cs typeface="Arial"/>
              </a:rPr>
              <a:t>ta'sir</a:t>
            </a:r>
            <a:r>
              <a:rPr sz="2400" b="1" spc="-35" dirty="0">
                <a:solidFill>
                  <a:srgbClr val="4471C4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4471C4"/>
                </a:solidFill>
                <a:latin typeface="Arial"/>
                <a:cs typeface="Arial"/>
              </a:rPr>
              <a:t>etadi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65736E6-6511-4C73-B6AC-E36EA1BBF2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5864661"/>
            <a:ext cx="902286" cy="82303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BEF1E94-98AD-4F75-A93E-76978136A2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05615" y="11599"/>
            <a:ext cx="317019" cy="6846401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C2655832-C433-41E1-B605-2B6636EEC99F}"/>
              </a:ext>
            </a:extLst>
          </p:cNvPr>
          <p:cNvSpPr/>
          <p:nvPr/>
        </p:nvSpPr>
        <p:spPr>
          <a:xfrm>
            <a:off x="3251610" y="466209"/>
            <a:ext cx="4405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pc="-3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endParaRPr lang="ru-RU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Процент Язык Коммуникация - Бесплатное изображение на Pixabay">
            <a:extLst>
              <a:ext uri="{FF2B5EF4-FFF2-40B4-BE49-F238E27FC236}">
                <a16:creationId xmlns:a16="http://schemas.microsoft.com/office/drawing/2014/main" id="{9DEBC037-E8B0-4AD4-A6F1-773C899BFA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610" y="1788689"/>
            <a:ext cx="2732029" cy="2094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C76692FD-9260-40B7-8C20-719B0F75517C}"/>
              </a:ext>
            </a:extLst>
          </p:cNvPr>
          <p:cNvSpPr/>
          <p:nvPr/>
        </p:nvSpPr>
        <p:spPr>
          <a:xfrm>
            <a:off x="111263" y="4046195"/>
            <a:ext cx="304932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Source: https://cdn.pixabay.com/photo/2013/04/02/06/24/percent-99376_960_720.jpg</a:t>
            </a:r>
            <a:endParaRPr lang="ru-RU" sz="1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53604" y="104318"/>
            <a:ext cx="9009634" cy="1246428"/>
          </a:xfrm>
          <a:prstGeom prst="rect">
            <a:avLst/>
          </a:prstGeom>
        </p:spPr>
        <p:txBody>
          <a:bodyPr vert="horz" wrap="square" lIns="0" tIns="197736" rIns="0" bIns="0" rtlCol="0">
            <a:spAutoFit/>
          </a:bodyPr>
          <a:lstStyle/>
          <a:p>
            <a:pPr marR="5080" algn="ctr">
              <a:lnSpc>
                <a:spcPts val="4320"/>
              </a:lnSpc>
              <a:spcBef>
                <a:spcPts val="650"/>
              </a:spcBef>
            </a:pPr>
            <a:r>
              <a:rPr sz="2400" b="0" spc="-4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O‘zbekistonda</a:t>
            </a:r>
            <a:r>
              <a:rPr sz="2400" b="0" spc="-125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b="0" spc="-3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</a:t>
            </a:r>
            <a:r>
              <a:rPr sz="2400" b="0" spc="-105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b="0" spc="-5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kengayishining</a:t>
            </a:r>
            <a:r>
              <a:rPr sz="2400" b="0" spc="-135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b="0" spc="-35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iste'mol </a:t>
            </a:r>
            <a:r>
              <a:rPr sz="2400" b="0" spc="-89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b="0" spc="-2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narxlari</a:t>
            </a:r>
            <a:r>
              <a:rPr sz="2400" b="0" spc="-114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2400" b="0" spc="-114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sz="2400" b="0" spc="-4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indeksiga</a:t>
            </a:r>
            <a:r>
              <a:rPr sz="2400" b="0" spc="-125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b="0" spc="-25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ta'siri</a:t>
            </a:r>
            <a:r>
              <a:rPr lang="en-US" sz="2400" b="0" spc="-25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25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[7]</a:t>
            </a:r>
            <a:endParaRPr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660195" y="1587417"/>
            <a:ext cx="10307322" cy="4365112"/>
            <a:chOff x="826008" y="1530096"/>
            <a:chExt cx="10543540" cy="491998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26008" y="1530096"/>
              <a:ext cx="10543032" cy="491947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580388" y="1708404"/>
              <a:ext cx="9653270" cy="3380740"/>
            </a:xfrm>
            <a:custGeom>
              <a:avLst/>
              <a:gdLst/>
              <a:ahLst/>
              <a:cxnLst/>
              <a:rect l="l" t="t" r="r" b="b"/>
              <a:pathLst>
                <a:path w="9653270" h="3380740">
                  <a:moveTo>
                    <a:pt x="0" y="3380232"/>
                  </a:moveTo>
                  <a:lnTo>
                    <a:pt x="9653016" y="3380232"/>
                  </a:lnTo>
                </a:path>
                <a:path w="9653270" h="3380740">
                  <a:moveTo>
                    <a:pt x="0" y="2895600"/>
                  </a:moveTo>
                  <a:lnTo>
                    <a:pt x="9653016" y="2895600"/>
                  </a:lnTo>
                </a:path>
                <a:path w="9653270" h="3380740">
                  <a:moveTo>
                    <a:pt x="0" y="2414016"/>
                  </a:moveTo>
                  <a:lnTo>
                    <a:pt x="9653016" y="2414016"/>
                  </a:lnTo>
                </a:path>
                <a:path w="9653270" h="3380740">
                  <a:moveTo>
                    <a:pt x="0" y="1932432"/>
                  </a:moveTo>
                  <a:lnTo>
                    <a:pt x="9653016" y="1932432"/>
                  </a:lnTo>
                </a:path>
                <a:path w="9653270" h="3380740">
                  <a:moveTo>
                    <a:pt x="0" y="1447800"/>
                  </a:moveTo>
                  <a:lnTo>
                    <a:pt x="9653016" y="1447800"/>
                  </a:lnTo>
                </a:path>
                <a:path w="9653270" h="3380740">
                  <a:moveTo>
                    <a:pt x="0" y="966216"/>
                  </a:moveTo>
                  <a:lnTo>
                    <a:pt x="9653016" y="966216"/>
                  </a:lnTo>
                </a:path>
                <a:path w="9653270" h="3380740">
                  <a:moveTo>
                    <a:pt x="0" y="481584"/>
                  </a:moveTo>
                  <a:lnTo>
                    <a:pt x="9653016" y="481584"/>
                  </a:lnTo>
                </a:path>
                <a:path w="9653270" h="3380740">
                  <a:moveTo>
                    <a:pt x="0" y="0"/>
                  </a:moveTo>
                  <a:lnTo>
                    <a:pt x="9653016" y="0"/>
                  </a:lnTo>
                </a:path>
              </a:pathLst>
            </a:custGeom>
            <a:ln w="9144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580388" y="1708404"/>
              <a:ext cx="9653270" cy="3862070"/>
            </a:xfrm>
            <a:custGeom>
              <a:avLst/>
              <a:gdLst/>
              <a:ahLst/>
              <a:cxnLst/>
              <a:rect l="l" t="t" r="r" b="b"/>
              <a:pathLst>
                <a:path w="9653270" h="3862070">
                  <a:moveTo>
                    <a:pt x="0" y="3861816"/>
                  </a:moveTo>
                  <a:lnTo>
                    <a:pt x="9653016" y="3861816"/>
                  </a:lnTo>
                  <a:lnTo>
                    <a:pt x="9653016" y="0"/>
                  </a:lnTo>
                  <a:lnTo>
                    <a:pt x="0" y="0"/>
                  </a:lnTo>
                  <a:lnTo>
                    <a:pt x="0" y="3861816"/>
                  </a:lnTo>
                  <a:close/>
                </a:path>
              </a:pathLst>
            </a:custGeom>
            <a:ln w="9144">
              <a:solidFill>
                <a:srgbClr val="A9D18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578863" y="5571743"/>
              <a:ext cx="9653270" cy="0"/>
            </a:xfrm>
            <a:custGeom>
              <a:avLst/>
              <a:gdLst/>
              <a:ahLst/>
              <a:cxnLst/>
              <a:rect l="l" t="t" r="r" b="b"/>
              <a:pathLst>
                <a:path w="9653270">
                  <a:moveTo>
                    <a:pt x="0" y="0"/>
                  </a:moveTo>
                  <a:lnTo>
                    <a:pt x="9653016" y="0"/>
                  </a:lnTo>
                </a:path>
              </a:pathLst>
            </a:custGeom>
            <a:ln w="12192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65831" y="4602518"/>
              <a:ext cx="7874254" cy="59267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465831" y="2276856"/>
              <a:ext cx="7874254" cy="2110486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65831" y="4767097"/>
              <a:ext cx="7874254" cy="458571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2543556" y="4661916"/>
              <a:ext cx="7724140" cy="441959"/>
            </a:xfrm>
            <a:custGeom>
              <a:avLst/>
              <a:gdLst/>
              <a:ahLst/>
              <a:cxnLst/>
              <a:rect l="l" t="t" r="r" b="b"/>
              <a:pathLst>
                <a:path w="7724140" h="441960">
                  <a:moveTo>
                    <a:pt x="0" y="441959"/>
                  </a:moveTo>
                  <a:lnTo>
                    <a:pt x="1932432" y="0"/>
                  </a:lnTo>
                  <a:lnTo>
                    <a:pt x="3861816" y="219455"/>
                  </a:lnTo>
                  <a:lnTo>
                    <a:pt x="5794248" y="173735"/>
                  </a:lnTo>
                  <a:lnTo>
                    <a:pt x="7723632" y="371855"/>
                  </a:lnTo>
                </a:path>
              </a:pathLst>
            </a:custGeom>
            <a:ln w="33528">
              <a:solidFill>
                <a:srgbClr val="4471C4"/>
              </a:solidFill>
              <a:prstDash val="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2543556" y="2336292"/>
              <a:ext cx="7724140" cy="1960245"/>
            </a:xfrm>
            <a:custGeom>
              <a:avLst/>
              <a:gdLst/>
              <a:ahLst/>
              <a:cxnLst/>
              <a:rect l="l" t="t" r="r" b="b"/>
              <a:pathLst>
                <a:path w="7724140" h="1960245">
                  <a:moveTo>
                    <a:pt x="0" y="1709928"/>
                  </a:moveTo>
                  <a:lnTo>
                    <a:pt x="1932432" y="0"/>
                  </a:lnTo>
                  <a:lnTo>
                    <a:pt x="3861816" y="752856"/>
                  </a:lnTo>
                  <a:lnTo>
                    <a:pt x="5794248" y="1959864"/>
                  </a:lnTo>
                  <a:lnTo>
                    <a:pt x="7723632" y="1743456"/>
                  </a:lnTo>
                </a:path>
              </a:pathLst>
            </a:custGeom>
            <a:ln w="33527">
              <a:solidFill>
                <a:srgbClr val="00AF50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2543556" y="4826508"/>
              <a:ext cx="7724140" cy="307975"/>
            </a:xfrm>
            <a:custGeom>
              <a:avLst/>
              <a:gdLst/>
              <a:ahLst/>
              <a:cxnLst/>
              <a:rect l="l" t="t" r="r" b="b"/>
              <a:pathLst>
                <a:path w="7724140" h="307975">
                  <a:moveTo>
                    <a:pt x="0" y="307848"/>
                  </a:moveTo>
                  <a:lnTo>
                    <a:pt x="1932432" y="237744"/>
                  </a:lnTo>
                  <a:lnTo>
                    <a:pt x="3861816" y="121920"/>
                  </a:lnTo>
                  <a:lnTo>
                    <a:pt x="5794248" y="9144"/>
                  </a:lnTo>
                  <a:lnTo>
                    <a:pt x="7723632" y="0"/>
                  </a:lnTo>
                </a:path>
              </a:pathLst>
            </a:custGeom>
            <a:ln w="33527">
              <a:solidFill>
                <a:srgbClr val="FF0000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2400300" y="4591812"/>
              <a:ext cx="7867015" cy="515620"/>
            </a:xfrm>
            <a:custGeom>
              <a:avLst/>
              <a:gdLst/>
              <a:ahLst/>
              <a:cxnLst/>
              <a:rect l="l" t="t" r="r" b="b"/>
              <a:pathLst>
                <a:path w="7867015" h="515620">
                  <a:moveTo>
                    <a:pt x="143256" y="512063"/>
                  </a:moveTo>
                  <a:lnTo>
                    <a:pt x="0" y="371856"/>
                  </a:lnTo>
                </a:path>
                <a:path w="7867015" h="515620">
                  <a:moveTo>
                    <a:pt x="2075688" y="70104"/>
                  </a:moveTo>
                  <a:lnTo>
                    <a:pt x="1987296" y="0"/>
                  </a:lnTo>
                </a:path>
                <a:path w="7867015" h="515620">
                  <a:moveTo>
                    <a:pt x="4005072" y="289560"/>
                  </a:moveTo>
                  <a:lnTo>
                    <a:pt x="3919728" y="216407"/>
                  </a:lnTo>
                </a:path>
                <a:path w="7867015" h="515620">
                  <a:moveTo>
                    <a:pt x="5937504" y="243839"/>
                  </a:moveTo>
                  <a:lnTo>
                    <a:pt x="5830824" y="390144"/>
                  </a:lnTo>
                </a:path>
                <a:path w="7867015" h="515620">
                  <a:moveTo>
                    <a:pt x="7866888" y="441960"/>
                  </a:moveTo>
                  <a:lnTo>
                    <a:pt x="7781544" y="515112"/>
                  </a:lnTo>
                </a:path>
              </a:pathLst>
            </a:custGeom>
            <a:ln w="9144">
              <a:solidFill>
                <a:srgbClr val="A6A6A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2308098" y="4773548"/>
            <a:ext cx="187960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9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7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275709" y="4400804"/>
            <a:ext cx="239395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18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8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193916" y="4618101"/>
            <a:ext cx="252095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14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3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118982" y="4986020"/>
            <a:ext cx="239395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15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2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0068814" y="5109209"/>
            <a:ext cx="239395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11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1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2464307" y="2269235"/>
            <a:ext cx="7802880" cy="2026920"/>
          </a:xfrm>
          <a:custGeom>
            <a:avLst/>
            <a:gdLst/>
            <a:ahLst/>
            <a:cxnLst/>
            <a:rect l="l" t="t" r="r" b="b"/>
            <a:pathLst>
              <a:path w="7802880" h="2026920">
                <a:moveTo>
                  <a:pt x="79248" y="1776983"/>
                </a:moveTo>
                <a:lnTo>
                  <a:pt x="0" y="1865376"/>
                </a:lnTo>
              </a:path>
              <a:path w="7802880" h="2026920">
                <a:moveTo>
                  <a:pt x="2011680" y="67055"/>
                </a:moveTo>
                <a:lnTo>
                  <a:pt x="1929383" y="0"/>
                </a:lnTo>
              </a:path>
              <a:path w="7802880" h="2026920">
                <a:moveTo>
                  <a:pt x="3941064" y="819912"/>
                </a:moveTo>
                <a:lnTo>
                  <a:pt x="3880104" y="716279"/>
                </a:lnTo>
              </a:path>
              <a:path w="7802880" h="2026920">
                <a:moveTo>
                  <a:pt x="5873496" y="2026920"/>
                </a:moveTo>
                <a:lnTo>
                  <a:pt x="5846064" y="1865376"/>
                </a:lnTo>
              </a:path>
              <a:path w="7802880" h="2026920">
                <a:moveTo>
                  <a:pt x="7802880" y="1810512"/>
                </a:moveTo>
                <a:lnTo>
                  <a:pt x="7720584" y="1703832"/>
                </a:lnTo>
              </a:path>
            </a:pathLst>
          </a:custGeom>
          <a:ln w="9144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2346960" y="4135882"/>
            <a:ext cx="248920" cy="1866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sz="1050" spc="-10" dirty="0">
                <a:solidFill>
                  <a:srgbClr val="001F5F"/>
                </a:solidFill>
                <a:latin typeface="Calibri"/>
                <a:cs typeface="Calibri"/>
              </a:rPr>
              <a:t>31</a:t>
            </a:r>
            <a:r>
              <a:rPr sz="1050" spc="-5" dirty="0">
                <a:solidFill>
                  <a:srgbClr val="001F5F"/>
                </a:solidFill>
                <a:latin typeface="Calibri"/>
                <a:cs typeface="Calibri"/>
              </a:rPr>
              <a:t>.6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278121" y="2069972"/>
            <a:ext cx="248920" cy="1866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sz="1050" spc="-10" dirty="0">
                <a:solidFill>
                  <a:srgbClr val="001F5F"/>
                </a:solidFill>
                <a:latin typeface="Calibri"/>
                <a:cs typeface="Calibri"/>
              </a:rPr>
              <a:t>67</a:t>
            </a:r>
            <a:r>
              <a:rPr sz="1050" spc="-5" dirty="0">
                <a:solidFill>
                  <a:srgbClr val="001F5F"/>
                </a:solidFill>
                <a:latin typeface="Calibri"/>
                <a:cs typeface="Calibri"/>
              </a:rPr>
              <a:t>.0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227698" y="2785364"/>
            <a:ext cx="248920" cy="1866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sz="1050" spc="-10" dirty="0">
                <a:solidFill>
                  <a:srgbClr val="001F5F"/>
                </a:solidFill>
                <a:latin typeface="Calibri"/>
                <a:cs typeface="Calibri"/>
              </a:rPr>
              <a:t>51</a:t>
            </a:r>
            <a:r>
              <a:rPr sz="1050" spc="-5" dirty="0">
                <a:solidFill>
                  <a:srgbClr val="001F5F"/>
                </a:solidFill>
                <a:latin typeface="Calibri"/>
                <a:cs typeface="Calibri"/>
              </a:rPr>
              <a:t>.4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8196071" y="3936238"/>
            <a:ext cx="248920" cy="1866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sz="1050" spc="-10" dirty="0">
                <a:solidFill>
                  <a:srgbClr val="001F5F"/>
                </a:solidFill>
                <a:latin typeface="Calibri"/>
                <a:cs typeface="Calibri"/>
              </a:rPr>
              <a:t>26</a:t>
            </a:r>
            <a:r>
              <a:rPr sz="1050" spc="-5" dirty="0">
                <a:solidFill>
                  <a:srgbClr val="001F5F"/>
                </a:solidFill>
                <a:latin typeface="Calibri"/>
                <a:cs typeface="Calibri"/>
              </a:rPr>
              <a:t>.4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0071227" y="3774135"/>
            <a:ext cx="248920" cy="1873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sz="1050" spc="-10" dirty="0">
                <a:solidFill>
                  <a:srgbClr val="001F5F"/>
                </a:solidFill>
                <a:latin typeface="Calibri"/>
                <a:cs typeface="Calibri"/>
              </a:rPr>
              <a:t>30</a:t>
            </a:r>
            <a:r>
              <a:rPr sz="1050" spc="-5" dirty="0">
                <a:solidFill>
                  <a:srgbClr val="001F5F"/>
                </a:solidFill>
                <a:latin typeface="Calibri"/>
                <a:cs typeface="Calibri"/>
              </a:rPr>
              <a:t>.9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4387596" y="4735067"/>
            <a:ext cx="5880100" cy="399415"/>
          </a:xfrm>
          <a:custGeom>
            <a:avLst/>
            <a:gdLst/>
            <a:ahLst/>
            <a:cxnLst/>
            <a:rect l="l" t="t" r="r" b="b"/>
            <a:pathLst>
              <a:path w="5880100" h="399414">
                <a:moveTo>
                  <a:pt x="88391" y="329183"/>
                </a:moveTo>
                <a:lnTo>
                  <a:pt x="0" y="399287"/>
                </a:lnTo>
              </a:path>
              <a:path w="5880100" h="399414">
                <a:moveTo>
                  <a:pt x="2017776" y="213359"/>
                </a:moveTo>
                <a:lnTo>
                  <a:pt x="1932431" y="320039"/>
                </a:lnTo>
              </a:path>
              <a:path w="5880100" h="399414">
                <a:moveTo>
                  <a:pt x="3950207" y="100583"/>
                </a:moveTo>
                <a:lnTo>
                  <a:pt x="3919728" y="9143"/>
                </a:lnTo>
              </a:path>
              <a:path w="5880100" h="399414">
                <a:moveTo>
                  <a:pt x="5879592" y="91439"/>
                </a:moveTo>
                <a:lnTo>
                  <a:pt x="5772911" y="0"/>
                </a:lnTo>
              </a:path>
            </a:pathLst>
          </a:custGeom>
          <a:ln w="9144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2320798" y="5190235"/>
            <a:ext cx="175260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9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4275709" y="5138166"/>
            <a:ext cx="239395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10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5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206616" y="5058232"/>
            <a:ext cx="239395" cy="1797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sz="1000" spc="-5" dirty="0">
                <a:solidFill>
                  <a:srgbClr val="001F5F"/>
                </a:solidFill>
                <a:latin typeface="Calibri"/>
                <a:cs typeface="Calibri"/>
              </a:rPr>
              <a:t>12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.9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8180958" y="4554982"/>
            <a:ext cx="252095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15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2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0037191" y="4545329"/>
            <a:ext cx="252095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15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4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288796" y="5470042"/>
            <a:ext cx="187960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0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224483" y="4986604"/>
            <a:ext cx="252095" cy="1797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000" spc="-5" dirty="0">
                <a:solidFill>
                  <a:srgbClr val="001F5F"/>
                </a:solidFill>
                <a:latin typeface="Calibri"/>
                <a:cs typeface="Calibri"/>
              </a:rPr>
              <a:t>10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224483" y="4504182"/>
            <a:ext cx="252095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20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1224483" y="4021073"/>
            <a:ext cx="252095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30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224483" y="3055112"/>
            <a:ext cx="252095" cy="6623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50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1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40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224483" y="2572257"/>
            <a:ext cx="252095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60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224483" y="2089149"/>
            <a:ext cx="252095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70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224483" y="1605737"/>
            <a:ext cx="252095" cy="1797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000" spc="-5" dirty="0">
                <a:solidFill>
                  <a:srgbClr val="001F5F"/>
                </a:solidFill>
                <a:latin typeface="Calibri"/>
                <a:cs typeface="Calibri"/>
              </a:rPr>
              <a:t>80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.0</a:t>
            </a:r>
            <a:endParaRPr sz="1000" dirty="0">
              <a:latin typeface="Calibri"/>
              <a:cs typeface="Calibri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2274823" y="5639206"/>
            <a:ext cx="541655" cy="1866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50" spc="-5" dirty="0">
                <a:solidFill>
                  <a:srgbClr val="001F5F"/>
                </a:solidFill>
                <a:latin typeface="Calibri"/>
                <a:cs typeface="Calibri"/>
              </a:rPr>
              <a:t>2016</a:t>
            </a:r>
            <a:r>
              <a:rPr sz="1050" spc="-4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йил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4205732" y="5639206"/>
            <a:ext cx="541655" cy="1866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50" spc="-5" dirty="0">
                <a:solidFill>
                  <a:srgbClr val="001F5F"/>
                </a:solidFill>
                <a:latin typeface="Calibri"/>
                <a:cs typeface="Calibri"/>
              </a:rPr>
              <a:t>2017</a:t>
            </a:r>
            <a:r>
              <a:rPr sz="1050" spc="-4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йил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6136894" y="5639206"/>
            <a:ext cx="541655" cy="1866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50" spc="-5" dirty="0">
                <a:solidFill>
                  <a:srgbClr val="001F5F"/>
                </a:solidFill>
                <a:latin typeface="Calibri"/>
                <a:cs typeface="Calibri"/>
              </a:rPr>
              <a:t>2018</a:t>
            </a:r>
            <a:r>
              <a:rPr sz="1050" spc="-4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йил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8067802" y="5639206"/>
            <a:ext cx="541655" cy="1866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50" spc="-5" dirty="0">
                <a:solidFill>
                  <a:srgbClr val="001F5F"/>
                </a:solidFill>
                <a:latin typeface="Calibri"/>
                <a:cs typeface="Calibri"/>
              </a:rPr>
              <a:t>2019</a:t>
            </a:r>
            <a:r>
              <a:rPr sz="1050" spc="-4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йил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9998709" y="5639206"/>
            <a:ext cx="541655" cy="1866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50" spc="-5" dirty="0">
                <a:solidFill>
                  <a:srgbClr val="001F5F"/>
                </a:solidFill>
                <a:latin typeface="Calibri"/>
                <a:cs typeface="Calibri"/>
              </a:rPr>
              <a:t>2020</a:t>
            </a:r>
            <a:r>
              <a:rPr sz="1050" spc="-4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йил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2208276" y="6210300"/>
            <a:ext cx="320040" cy="0"/>
          </a:xfrm>
          <a:custGeom>
            <a:avLst/>
            <a:gdLst/>
            <a:ahLst/>
            <a:cxnLst/>
            <a:rect l="l" t="t" r="r" b="b"/>
            <a:pathLst>
              <a:path w="320039">
                <a:moveTo>
                  <a:pt x="0" y="0"/>
                </a:moveTo>
                <a:lnTo>
                  <a:pt x="320040" y="0"/>
                </a:lnTo>
              </a:path>
            </a:pathLst>
          </a:custGeom>
          <a:ln w="33528">
            <a:solidFill>
              <a:srgbClr val="4471C4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>
            <a:off x="2552826" y="6109817"/>
            <a:ext cx="1853564" cy="1797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Истеъмол</a:t>
            </a:r>
            <a:r>
              <a:rPr sz="1000" spc="-6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001F5F"/>
                </a:solidFill>
                <a:latin typeface="Calibri"/>
                <a:cs typeface="Calibri"/>
              </a:rPr>
              <a:t>нархлари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001F5F"/>
                </a:solidFill>
                <a:latin typeface="Calibri"/>
                <a:cs typeface="Calibri"/>
              </a:rPr>
              <a:t>индекси</a:t>
            </a:r>
            <a:r>
              <a:rPr sz="1000" spc="-4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(CPI)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5271515" y="6210300"/>
            <a:ext cx="320040" cy="0"/>
          </a:xfrm>
          <a:custGeom>
            <a:avLst/>
            <a:gdLst/>
            <a:ahLst/>
            <a:cxnLst/>
            <a:rect l="l" t="t" r="r" b="b"/>
            <a:pathLst>
              <a:path w="320039">
                <a:moveTo>
                  <a:pt x="0" y="0"/>
                </a:moveTo>
                <a:lnTo>
                  <a:pt x="320039" y="0"/>
                </a:lnTo>
              </a:path>
            </a:pathLst>
          </a:custGeom>
          <a:ln w="33528">
            <a:solidFill>
              <a:srgbClr val="00AF5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 txBox="1"/>
          <p:nvPr/>
        </p:nvSpPr>
        <p:spPr>
          <a:xfrm>
            <a:off x="5614161" y="6109817"/>
            <a:ext cx="1617980" cy="1797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000" spc="-5" dirty="0">
                <a:solidFill>
                  <a:srgbClr val="001F5F"/>
                </a:solidFill>
                <a:latin typeface="Calibri"/>
                <a:cs typeface="Calibri"/>
              </a:rPr>
              <a:t>Кредитлар</a:t>
            </a:r>
            <a:r>
              <a:rPr sz="1000" spc="-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001F5F"/>
                </a:solidFill>
                <a:latin typeface="Calibri"/>
                <a:cs typeface="Calibri"/>
              </a:rPr>
              <a:t>ҳажмининг</a:t>
            </a:r>
            <a:r>
              <a:rPr sz="1000" spc="-3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ўсиши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8093964" y="6210300"/>
            <a:ext cx="320040" cy="0"/>
          </a:xfrm>
          <a:custGeom>
            <a:avLst/>
            <a:gdLst/>
            <a:ahLst/>
            <a:cxnLst/>
            <a:rect l="l" t="t" r="r" b="b"/>
            <a:pathLst>
              <a:path w="320040">
                <a:moveTo>
                  <a:pt x="0" y="0"/>
                </a:moveTo>
                <a:lnTo>
                  <a:pt x="320039" y="0"/>
                </a:lnTo>
              </a:path>
            </a:pathLst>
          </a:custGeom>
          <a:ln w="33528">
            <a:solidFill>
              <a:srgbClr val="FF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 txBox="1"/>
          <p:nvPr/>
        </p:nvSpPr>
        <p:spPr>
          <a:xfrm>
            <a:off x="8438768" y="6109817"/>
            <a:ext cx="1562100" cy="1797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Пул</a:t>
            </a:r>
            <a:r>
              <a:rPr sz="1000" spc="-4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бозоридаги</a:t>
            </a:r>
            <a:r>
              <a:rPr sz="1000" spc="-4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фоиз</a:t>
            </a:r>
            <a:r>
              <a:rPr sz="1000" spc="-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001F5F"/>
                </a:solidFill>
                <a:latin typeface="Calibri"/>
                <a:cs typeface="Calibri"/>
              </a:rPr>
              <a:t>ставка</a:t>
            </a:r>
            <a:endParaRPr sz="1000" dirty="0">
              <a:latin typeface="Calibri"/>
              <a:cs typeface="Calibri"/>
            </a:endParaRPr>
          </a:p>
        </p:txBody>
      </p:sp>
      <p:pic>
        <p:nvPicPr>
          <p:cNvPr id="51" name="Рисунок 50">
            <a:extLst>
              <a:ext uri="{FF2B5EF4-FFF2-40B4-BE49-F238E27FC236}">
                <a16:creationId xmlns:a16="http://schemas.microsoft.com/office/drawing/2014/main" id="{2A23253C-5EA2-4EAB-9BC4-A3A3930814A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219" y="6024448"/>
            <a:ext cx="902286" cy="823031"/>
          </a:xfrm>
          <a:prstGeom prst="rect">
            <a:avLst/>
          </a:prstGeom>
        </p:spPr>
      </p:pic>
      <p:pic>
        <p:nvPicPr>
          <p:cNvPr id="52" name="Рисунок 51">
            <a:extLst>
              <a:ext uri="{FF2B5EF4-FFF2-40B4-BE49-F238E27FC236}">
                <a16:creationId xmlns:a16="http://schemas.microsoft.com/office/drawing/2014/main" id="{830FBC6A-CD68-4CE1-80A7-853F54E3FEC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867106" y="-10756"/>
            <a:ext cx="317019" cy="6846401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24000" y="112534"/>
            <a:ext cx="8185112" cy="1330824"/>
          </a:xfrm>
          <a:prstGeom prst="rect">
            <a:avLst/>
          </a:prstGeom>
        </p:spPr>
        <p:txBody>
          <a:bodyPr vert="horz" wrap="square" lIns="0" tIns="470736" rIns="0" bIns="0" rtlCol="0">
            <a:spAutoFit/>
          </a:bodyPr>
          <a:lstStyle/>
          <a:p>
            <a:pPr marR="5080" algn="ctr">
              <a:lnSpc>
                <a:spcPts val="3460"/>
              </a:lnSpc>
              <a:spcBef>
                <a:spcPts val="525"/>
              </a:spcBef>
            </a:pPr>
            <a:r>
              <a:rPr sz="2400" b="0" spc="-5" dirty="0">
                <a:solidFill>
                  <a:schemeClr val="accent1">
                    <a:lumMod val="75000"/>
                  </a:schemeClr>
                </a:solidFill>
              </a:rPr>
              <a:t>O‘zbekistonda</a:t>
            </a:r>
            <a:r>
              <a:rPr sz="2400" b="0" spc="-15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sz="2400" b="0" spc="-5" dirty="0">
                <a:solidFill>
                  <a:schemeClr val="accent1">
                    <a:lumMod val="75000"/>
                  </a:schemeClr>
                </a:solidFill>
              </a:rPr>
              <a:t>kredit</a:t>
            </a:r>
            <a:r>
              <a:rPr sz="2400" b="0" spc="1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sz="2400" b="0" spc="-15" dirty="0">
                <a:solidFill>
                  <a:schemeClr val="accent1">
                    <a:lumMod val="75000"/>
                  </a:schemeClr>
                </a:solidFill>
              </a:rPr>
              <a:t>kengayishining</a:t>
            </a:r>
            <a:r>
              <a:rPr sz="2400" b="0" spc="8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sz="2400" b="0" spc="-5" dirty="0">
                <a:solidFill>
                  <a:schemeClr val="accent1">
                    <a:lumMod val="75000"/>
                  </a:schemeClr>
                </a:solidFill>
              </a:rPr>
              <a:t>ishlab </a:t>
            </a:r>
            <a:r>
              <a:rPr sz="2400" b="0" spc="-869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sz="2400" b="0" spc="-15" dirty="0" err="1">
                <a:solidFill>
                  <a:schemeClr val="accent1">
                    <a:lumMod val="75000"/>
                  </a:schemeClr>
                </a:solidFill>
              </a:rPr>
              <a:t>chiqaruvchilar</a:t>
            </a:r>
            <a:r>
              <a:rPr sz="2400" b="0" spc="105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br>
              <a:rPr lang="en-US" sz="2400" b="0" spc="105" dirty="0">
                <a:solidFill>
                  <a:schemeClr val="accent1">
                    <a:lumMod val="75000"/>
                  </a:schemeClr>
                </a:solidFill>
              </a:rPr>
            </a:br>
            <a:r>
              <a:rPr sz="2400" b="0" spc="-5" dirty="0" err="1">
                <a:solidFill>
                  <a:schemeClr val="accent1">
                    <a:lumMod val="75000"/>
                  </a:schemeClr>
                </a:solidFill>
              </a:rPr>
              <a:t>narxlari</a:t>
            </a:r>
            <a:r>
              <a:rPr sz="2400" b="0" spc="5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sz="2400" b="0" spc="-5" dirty="0" err="1">
                <a:solidFill>
                  <a:schemeClr val="accent1">
                    <a:lumMod val="75000"/>
                  </a:schemeClr>
                </a:solidFill>
              </a:rPr>
              <a:t>indeksiga</a:t>
            </a:r>
            <a:r>
              <a:rPr sz="2400" b="0" spc="15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sz="2400" b="0" spc="-5" dirty="0" err="1">
                <a:solidFill>
                  <a:schemeClr val="accent1">
                    <a:lumMod val="75000"/>
                  </a:schemeClr>
                </a:solidFill>
              </a:rPr>
              <a:t>ta'siri</a:t>
            </a:r>
            <a:r>
              <a:rPr lang="en-US" sz="2400" b="0" spc="-5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spc="-5" dirty="0">
                <a:solidFill>
                  <a:srgbClr val="FF0000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[7]</a:t>
            </a:r>
            <a:endParaRPr sz="2000" spc="-5" dirty="0">
              <a:solidFill>
                <a:srgbClr val="FF0000"/>
              </a:solidFill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505930" y="1812162"/>
            <a:ext cx="10406380" cy="4587240"/>
            <a:chOff x="874775" y="1773935"/>
            <a:chExt cx="10406380" cy="458724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74775" y="1773935"/>
              <a:ext cx="10405872" cy="458724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299971" y="1915667"/>
              <a:ext cx="9842500" cy="3221990"/>
            </a:xfrm>
            <a:custGeom>
              <a:avLst/>
              <a:gdLst/>
              <a:ahLst/>
              <a:cxnLst/>
              <a:rect l="l" t="t" r="r" b="b"/>
              <a:pathLst>
                <a:path w="9842500" h="3221990">
                  <a:moveTo>
                    <a:pt x="0" y="3221736"/>
                  </a:moveTo>
                  <a:lnTo>
                    <a:pt x="9841992" y="3221736"/>
                  </a:lnTo>
                </a:path>
                <a:path w="9842500" h="3221990">
                  <a:moveTo>
                    <a:pt x="0" y="2761488"/>
                  </a:moveTo>
                  <a:lnTo>
                    <a:pt x="9841992" y="2761488"/>
                  </a:lnTo>
                </a:path>
                <a:path w="9842500" h="3221990">
                  <a:moveTo>
                    <a:pt x="0" y="2301240"/>
                  </a:moveTo>
                  <a:lnTo>
                    <a:pt x="9841992" y="2301240"/>
                  </a:lnTo>
                </a:path>
                <a:path w="9842500" h="3221990">
                  <a:moveTo>
                    <a:pt x="0" y="1840992"/>
                  </a:moveTo>
                  <a:lnTo>
                    <a:pt x="9841992" y="1840992"/>
                  </a:lnTo>
                </a:path>
                <a:path w="9842500" h="3221990">
                  <a:moveTo>
                    <a:pt x="0" y="1380744"/>
                  </a:moveTo>
                  <a:lnTo>
                    <a:pt x="9841992" y="1380744"/>
                  </a:lnTo>
                </a:path>
                <a:path w="9842500" h="3221990">
                  <a:moveTo>
                    <a:pt x="0" y="920496"/>
                  </a:moveTo>
                  <a:lnTo>
                    <a:pt x="9841992" y="920496"/>
                  </a:lnTo>
                </a:path>
                <a:path w="9842500" h="3221990">
                  <a:moveTo>
                    <a:pt x="0" y="460248"/>
                  </a:moveTo>
                  <a:lnTo>
                    <a:pt x="9841992" y="460248"/>
                  </a:lnTo>
                </a:path>
                <a:path w="9842500" h="3221990">
                  <a:moveTo>
                    <a:pt x="0" y="0"/>
                  </a:moveTo>
                  <a:lnTo>
                    <a:pt x="9841992" y="0"/>
                  </a:lnTo>
                </a:path>
              </a:pathLst>
            </a:custGeom>
            <a:ln w="9144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301495" y="5596127"/>
              <a:ext cx="9839325" cy="0"/>
            </a:xfrm>
            <a:custGeom>
              <a:avLst/>
              <a:gdLst/>
              <a:ahLst/>
              <a:cxnLst/>
              <a:rect l="l" t="t" r="r" b="b"/>
              <a:pathLst>
                <a:path w="9839325">
                  <a:moveTo>
                    <a:pt x="0" y="0"/>
                  </a:moveTo>
                  <a:lnTo>
                    <a:pt x="9838944" y="0"/>
                  </a:lnTo>
                </a:path>
              </a:pathLst>
            </a:custGeom>
            <a:ln w="12192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206751" y="2453639"/>
              <a:ext cx="8023606" cy="2019045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06751" y="4828006"/>
              <a:ext cx="8023606" cy="446303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206751" y="3715511"/>
              <a:ext cx="8023606" cy="1644141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2284475" y="2513075"/>
              <a:ext cx="7873365" cy="1868805"/>
            </a:xfrm>
            <a:custGeom>
              <a:avLst/>
              <a:gdLst/>
              <a:ahLst/>
              <a:cxnLst/>
              <a:rect l="l" t="t" r="r" b="b"/>
              <a:pathLst>
                <a:path w="7873365" h="1868804">
                  <a:moveTo>
                    <a:pt x="0" y="1630680"/>
                  </a:moveTo>
                  <a:lnTo>
                    <a:pt x="1969008" y="0"/>
                  </a:lnTo>
                  <a:lnTo>
                    <a:pt x="3934968" y="719327"/>
                  </a:lnTo>
                  <a:lnTo>
                    <a:pt x="5903976" y="1868424"/>
                  </a:lnTo>
                  <a:lnTo>
                    <a:pt x="7872983" y="1661160"/>
                  </a:lnTo>
                </a:path>
              </a:pathLst>
            </a:custGeom>
            <a:ln w="33528">
              <a:solidFill>
                <a:srgbClr val="00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2284475" y="4887467"/>
              <a:ext cx="7873365" cy="295910"/>
            </a:xfrm>
            <a:custGeom>
              <a:avLst/>
              <a:gdLst/>
              <a:ahLst/>
              <a:cxnLst/>
              <a:rect l="l" t="t" r="r" b="b"/>
              <a:pathLst>
                <a:path w="7873365" h="295910">
                  <a:moveTo>
                    <a:pt x="0" y="295655"/>
                  </a:moveTo>
                  <a:lnTo>
                    <a:pt x="1969008" y="225551"/>
                  </a:lnTo>
                  <a:lnTo>
                    <a:pt x="3934968" y="115823"/>
                  </a:lnTo>
                  <a:lnTo>
                    <a:pt x="5903976" y="9143"/>
                  </a:lnTo>
                  <a:lnTo>
                    <a:pt x="7872983" y="0"/>
                  </a:lnTo>
                </a:path>
              </a:pathLst>
            </a:custGeom>
            <a:ln w="33528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2284475" y="3774947"/>
              <a:ext cx="7873365" cy="1493520"/>
            </a:xfrm>
            <a:custGeom>
              <a:avLst/>
              <a:gdLst/>
              <a:ahLst/>
              <a:cxnLst/>
              <a:rect l="l" t="t" r="r" b="b"/>
              <a:pathLst>
                <a:path w="7873365" h="1493520">
                  <a:moveTo>
                    <a:pt x="0" y="1222247"/>
                  </a:moveTo>
                  <a:lnTo>
                    <a:pt x="1969008" y="390144"/>
                  </a:lnTo>
                  <a:lnTo>
                    <a:pt x="3934968" y="0"/>
                  </a:lnTo>
                  <a:lnTo>
                    <a:pt x="5903976" y="524256"/>
                  </a:lnTo>
                  <a:lnTo>
                    <a:pt x="7872983" y="1493520"/>
                  </a:lnTo>
                </a:path>
              </a:pathLst>
            </a:custGeom>
            <a:ln w="33527">
              <a:solidFill>
                <a:srgbClr val="FF993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6097523" y="3140963"/>
              <a:ext cx="2091055" cy="1408430"/>
            </a:xfrm>
            <a:custGeom>
              <a:avLst/>
              <a:gdLst/>
              <a:ahLst/>
              <a:cxnLst/>
              <a:rect l="l" t="t" r="r" b="b"/>
              <a:pathLst>
                <a:path w="2091054" h="1408429">
                  <a:moveTo>
                    <a:pt x="121920" y="91439"/>
                  </a:moveTo>
                  <a:lnTo>
                    <a:pt x="0" y="0"/>
                  </a:lnTo>
                </a:path>
                <a:path w="2091054" h="1408429">
                  <a:moveTo>
                    <a:pt x="2090927" y="1240536"/>
                  </a:moveTo>
                  <a:lnTo>
                    <a:pt x="1999487" y="1408176"/>
                  </a:lnTo>
                  <a:lnTo>
                    <a:pt x="1941576" y="1408176"/>
                  </a:lnTo>
                </a:path>
              </a:pathLst>
            </a:custGeom>
            <a:ln w="9144">
              <a:solidFill>
                <a:srgbClr val="A6A6A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1971548" y="4161535"/>
            <a:ext cx="252095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latin typeface="Calibri"/>
                <a:cs typeface="Calibri"/>
              </a:rPr>
              <a:t>31</a:t>
            </a:r>
            <a:r>
              <a:rPr sz="1000" spc="5" dirty="0">
                <a:latin typeface="Calibri"/>
                <a:cs typeface="Calibri"/>
              </a:rPr>
              <a:t>.</a:t>
            </a:r>
            <a:r>
              <a:rPr sz="1000" dirty="0">
                <a:latin typeface="Calibri"/>
                <a:cs typeface="Calibri"/>
              </a:rPr>
              <a:t>6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984497" y="2269362"/>
            <a:ext cx="252095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latin typeface="Calibri"/>
                <a:cs typeface="Calibri"/>
              </a:rPr>
              <a:t>67</a:t>
            </a:r>
            <a:r>
              <a:rPr sz="1000" spc="5" dirty="0">
                <a:latin typeface="Calibri"/>
                <a:cs typeface="Calibri"/>
              </a:rPr>
              <a:t>.</a:t>
            </a:r>
            <a:r>
              <a:rPr sz="1000" dirty="0"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975096" y="2949955"/>
            <a:ext cx="252095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latin typeface="Calibri"/>
                <a:cs typeface="Calibri"/>
              </a:rPr>
              <a:t>51</a:t>
            </a:r>
            <a:r>
              <a:rPr sz="1000" spc="5" dirty="0">
                <a:latin typeface="Calibri"/>
                <a:cs typeface="Calibri"/>
              </a:rPr>
              <a:t>.</a:t>
            </a:r>
            <a:r>
              <a:rPr sz="1000" dirty="0">
                <a:latin typeface="Calibri"/>
                <a:cs typeface="Calibri"/>
              </a:rPr>
              <a:t>4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766431" y="4455033"/>
            <a:ext cx="252095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latin typeface="Calibri"/>
                <a:cs typeface="Calibri"/>
              </a:rPr>
              <a:t>26</a:t>
            </a:r>
            <a:r>
              <a:rPr sz="1000" spc="5" dirty="0">
                <a:latin typeface="Calibri"/>
                <a:cs typeface="Calibri"/>
              </a:rPr>
              <a:t>.</a:t>
            </a:r>
            <a:r>
              <a:rPr sz="1000" dirty="0">
                <a:latin typeface="Calibri"/>
                <a:cs typeface="Calibri"/>
              </a:rPr>
              <a:t>4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9978643" y="3949065"/>
            <a:ext cx="252729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spc="-5" dirty="0">
                <a:latin typeface="Calibri"/>
                <a:cs typeface="Calibri"/>
              </a:rPr>
              <a:t>30</a:t>
            </a:r>
            <a:r>
              <a:rPr sz="1000" spc="5" dirty="0">
                <a:latin typeface="Calibri"/>
                <a:cs typeface="Calibri"/>
              </a:rPr>
              <a:t>.</a:t>
            </a:r>
            <a:r>
              <a:rPr sz="1000" dirty="0">
                <a:latin typeface="Calibri"/>
                <a:cs typeface="Calibri"/>
              </a:rPr>
              <a:t>9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2113788" y="4777740"/>
            <a:ext cx="8044180" cy="475615"/>
          </a:xfrm>
          <a:custGeom>
            <a:avLst/>
            <a:gdLst/>
            <a:ahLst/>
            <a:cxnLst/>
            <a:rect l="l" t="t" r="r" b="b"/>
            <a:pathLst>
              <a:path w="8044180" h="475614">
                <a:moveTo>
                  <a:pt x="170687" y="405384"/>
                </a:moveTo>
                <a:lnTo>
                  <a:pt x="0" y="475488"/>
                </a:lnTo>
              </a:path>
              <a:path w="8044180" h="475614">
                <a:moveTo>
                  <a:pt x="2139696" y="335280"/>
                </a:moveTo>
                <a:lnTo>
                  <a:pt x="1993391" y="405384"/>
                </a:lnTo>
              </a:path>
              <a:path w="8044180" h="475614">
                <a:moveTo>
                  <a:pt x="4105656" y="225552"/>
                </a:moveTo>
                <a:lnTo>
                  <a:pt x="3941064" y="332232"/>
                </a:lnTo>
              </a:path>
              <a:path w="8044180" h="475614">
                <a:moveTo>
                  <a:pt x="6074664" y="118872"/>
                </a:moveTo>
                <a:lnTo>
                  <a:pt x="5910071" y="265176"/>
                </a:lnTo>
              </a:path>
              <a:path w="8044180" h="475614">
                <a:moveTo>
                  <a:pt x="8043671" y="109728"/>
                </a:moveTo>
                <a:lnTo>
                  <a:pt x="7921752" y="0"/>
                </a:lnTo>
              </a:path>
            </a:pathLst>
          </a:custGeom>
          <a:ln w="9144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2020316" y="5255463"/>
            <a:ext cx="187960" cy="1797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000" spc="-5" dirty="0">
                <a:latin typeface="Calibri"/>
                <a:cs typeface="Calibri"/>
              </a:rPr>
              <a:t>9</a:t>
            </a:r>
            <a:r>
              <a:rPr sz="1000" spc="5" dirty="0">
                <a:latin typeface="Calibri"/>
                <a:cs typeface="Calibri"/>
              </a:rPr>
              <a:t>.0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984497" y="5187188"/>
            <a:ext cx="252095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latin typeface="Calibri"/>
                <a:cs typeface="Calibri"/>
              </a:rPr>
              <a:t>10</a:t>
            </a:r>
            <a:r>
              <a:rPr sz="1000" spc="5" dirty="0">
                <a:latin typeface="Calibri"/>
                <a:cs typeface="Calibri"/>
              </a:rPr>
              <a:t>.</a:t>
            </a:r>
            <a:r>
              <a:rPr sz="1000" dirty="0">
                <a:latin typeface="Calibri"/>
                <a:cs typeface="Calibri"/>
              </a:rPr>
              <a:t>5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930900" y="5113147"/>
            <a:ext cx="252095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latin typeface="Calibri"/>
                <a:cs typeface="Calibri"/>
              </a:rPr>
              <a:t>12</a:t>
            </a:r>
            <a:r>
              <a:rPr sz="1000" spc="5" dirty="0">
                <a:latin typeface="Calibri"/>
                <a:cs typeface="Calibri"/>
              </a:rPr>
              <a:t>.</a:t>
            </a:r>
            <a:r>
              <a:rPr sz="1000" dirty="0">
                <a:latin typeface="Calibri"/>
                <a:cs typeface="Calibri"/>
              </a:rPr>
              <a:t>9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899272" y="5044566"/>
            <a:ext cx="252095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latin typeface="Calibri"/>
                <a:cs typeface="Calibri"/>
              </a:rPr>
              <a:t>15</a:t>
            </a:r>
            <a:r>
              <a:rPr sz="1000" spc="5" dirty="0">
                <a:latin typeface="Calibri"/>
                <a:cs typeface="Calibri"/>
              </a:rPr>
              <a:t>.</a:t>
            </a:r>
            <a:r>
              <a:rPr sz="1000" dirty="0">
                <a:latin typeface="Calibri"/>
                <a:cs typeface="Calibri"/>
              </a:rPr>
              <a:t>2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9912222" y="4587621"/>
            <a:ext cx="252095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latin typeface="Calibri"/>
                <a:cs typeface="Calibri"/>
              </a:rPr>
              <a:t>15</a:t>
            </a:r>
            <a:r>
              <a:rPr sz="1000" spc="5" dirty="0">
                <a:latin typeface="Calibri"/>
                <a:cs typeface="Calibri"/>
              </a:rPr>
              <a:t>.</a:t>
            </a:r>
            <a:r>
              <a:rPr sz="1000" dirty="0">
                <a:latin typeface="Calibri"/>
                <a:cs typeface="Calibri"/>
              </a:rPr>
              <a:t>4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2116835" y="3701796"/>
            <a:ext cx="6071870" cy="1295400"/>
          </a:xfrm>
          <a:custGeom>
            <a:avLst/>
            <a:gdLst/>
            <a:ahLst/>
            <a:cxnLst/>
            <a:rect l="l" t="t" r="r" b="b"/>
            <a:pathLst>
              <a:path w="6071870" h="1295400">
                <a:moveTo>
                  <a:pt x="167639" y="1295399"/>
                </a:moveTo>
                <a:lnTo>
                  <a:pt x="0" y="1225295"/>
                </a:lnTo>
              </a:path>
              <a:path w="6071870" h="1295400">
                <a:moveTo>
                  <a:pt x="2136648" y="463295"/>
                </a:moveTo>
                <a:lnTo>
                  <a:pt x="1947672" y="393191"/>
                </a:lnTo>
              </a:path>
              <a:path w="6071870" h="1295400">
                <a:moveTo>
                  <a:pt x="4102608" y="73151"/>
                </a:moveTo>
                <a:lnTo>
                  <a:pt x="3938016" y="0"/>
                </a:lnTo>
              </a:path>
              <a:path w="6071870" h="1295400">
                <a:moveTo>
                  <a:pt x="6071616" y="597407"/>
                </a:moveTo>
                <a:lnTo>
                  <a:pt x="6038088" y="524255"/>
                </a:lnTo>
              </a:path>
            </a:pathLst>
          </a:custGeom>
          <a:ln w="9144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1993519" y="4736338"/>
            <a:ext cx="252095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latin typeface="Calibri"/>
                <a:cs typeface="Calibri"/>
              </a:rPr>
              <a:t>13</a:t>
            </a:r>
            <a:r>
              <a:rPr sz="1000" spc="5" dirty="0">
                <a:latin typeface="Calibri"/>
                <a:cs typeface="Calibri"/>
              </a:rPr>
              <a:t>.</a:t>
            </a:r>
            <a:r>
              <a:rPr sz="1000" dirty="0"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939921" y="3903091"/>
            <a:ext cx="252095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latin typeface="Calibri"/>
                <a:cs typeface="Calibri"/>
              </a:rPr>
              <a:t>31</a:t>
            </a:r>
            <a:r>
              <a:rPr sz="1000" spc="5" dirty="0">
                <a:latin typeface="Calibri"/>
                <a:cs typeface="Calibri"/>
              </a:rPr>
              <a:t>.</a:t>
            </a:r>
            <a:r>
              <a:rPr sz="1000" dirty="0">
                <a:latin typeface="Calibri"/>
                <a:cs typeface="Calibri"/>
              </a:rPr>
              <a:t>1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5930900" y="3511118"/>
            <a:ext cx="252095" cy="1797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000" spc="-5" dirty="0">
                <a:latin typeface="Calibri"/>
                <a:cs typeface="Calibri"/>
              </a:rPr>
              <a:t>39</a:t>
            </a:r>
            <a:r>
              <a:rPr sz="1000" spc="5" dirty="0">
                <a:latin typeface="Calibri"/>
                <a:cs typeface="Calibri"/>
              </a:rPr>
              <a:t>.6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8032495" y="4036567"/>
            <a:ext cx="252095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latin typeface="Calibri"/>
                <a:cs typeface="Calibri"/>
              </a:rPr>
              <a:t>28</a:t>
            </a:r>
            <a:r>
              <a:rPr sz="1000" spc="5" dirty="0">
                <a:latin typeface="Calibri"/>
                <a:cs typeface="Calibri"/>
              </a:rPr>
              <a:t>.</a:t>
            </a:r>
            <a:r>
              <a:rPr sz="1000" dirty="0">
                <a:latin typeface="Calibri"/>
                <a:cs typeface="Calibri"/>
              </a:rPr>
              <a:t>2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0160634" y="5232019"/>
            <a:ext cx="187960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latin typeface="Calibri"/>
                <a:cs typeface="Calibri"/>
              </a:rPr>
              <a:t>7</a:t>
            </a:r>
            <a:r>
              <a:rPr sz="1000" spc="5" dirty="0">
                <a:latin typeface="Calibri"/>
                <a:cs typeface="Calibri"/>
              </a:rPr>
              <a:t>.</a:t>
            </a:r>
            <a:r>
              <a:rPr sz="1000" dirty="0">
                <a:latin typeface="Calibri"/>
                <a:cs typeface="Calibri"/>
              </a:rPr>
              <a:t>1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009599" y="5495950"/>
            <a:ext cx="187960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0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945286" y="5035423"/>
            <a:ext cx="252095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10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945286" y="4574794"/>
            <a:ext cx="252095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20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945286" y="4114546"/>
            <a:ext cx="252095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30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945286" y="3654044"/>
            <a:ext cx="252095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40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945286" y="3193542"/>
            <a:ext cx="252095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50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945286" y="2732912"/>
            <a:ext cx="252095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60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945286" y="2272106"/>
            <a:ext cx="252095" cy="1797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000" spc="-5" dirty="0">
                <a:solidFill>
                  <a:srgbClr val="001F5F"/>
                </a:solidFill>
                <a:latin typeface="Calibri"/>
                <a:cs typeface="Calibri"/>
              </a:rPr>
              <a:t>70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945286" y="1812162"/>
            <a:ext cx="252095" cy="179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solidFill>
                  <a:srgbClr val="001F5F"/>
                </a:solidFill>
                <a:latin typeface="Calibri"/>
                <a:cs typeface="Calibri"/>
              </a:rPr>
              <a:t>80</a:t>
            </a:r>
            <a:r>
              <a:rPr sz="1000" spc="5" dirty="0">
                <a:solidFill>
                  <a:srgbClr val="001F5F"/>
                </a:solidFill>
                <a:latin typeface="Calibri"/>
                <a:cs typeface="Calibri"/>
              </a:rPr>
              <a:t>.</a:t>
            </a:r>
            <a:r>
              <a:rPr sz="1000" dirty="0">
                <a:solidFill>
                  <a:srgbClr val="001F5F"/>
                </a:solidFill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2013966" y="5665114"/>
            <a:ext cx="541655" cy="1866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50" spc="-5" dirty="0">
                <a:solidFill>
                  <a:srgbClr val="001F5F"/>
                </a:solidFill>
                <a:latin typeface="Calibri"/>
                <a:cs typeface="Calibri"/>
              </a:rPr>
              <a:t>2016</a:t>
            </a:r>
            <a:r>
              <a:rPr sz="1050" spc="-4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йил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1921764" y="6067044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33528">
            <a:solidFill>
              <a:srgbClr val="00FF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 txBox="1"/>
          <p:nvPr/>
        </p:nvSpPr>
        <p:spPr>
          <a:xfrm>
            <a:off x="2180335" y="5963818"/>
            <a:ext cx="1697355" cy="1866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Кре</a:t>
            </a:r>
            <a:r>
              <a:rPr sz="1050" spc="10" dirty="0">
                <a:solidFill>
                  <a:srgbClr val="001F5F"/>
                </a:solidFill>
                <a:latin typeface="Calibri"/>
                <a:cs typeface="Calibri"/>
              </a:rPr>
              <a:t>д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и</a:t>
            </a:r>
            <a:r>
              <a:rPr sz="1050" spc="-5" dirty="0">
                <a:solidFill>
                  <a:srgbClr val="001F5F"/>
                </a:solidFill>
                <a:latin typeface="Calibri"/>
                <a:cs typeface="Calibri"/>
              </a:rPr>
              <a:t>т</a:t>
            </a:r>
            <a:r>
              <a:rPr sz="1050" spc="-15" dirty="0">
                <a:solidFill>
                  <a:srgbClr val="001F5F"/>
                </a:solidFill>
                <a:latin typeface="Calibri"/>
                <a:cs typeface="Calibri"/>
              </a:rPr>
              <a:t>л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ар</a:t>
            </a:r>
            <a:r>
              <a:rPr sz="1050" spc="-3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50" spc="-10" dirty="0">
                <a:solidFill>
                  <a:srgbClr val="001F5F"/>
                </a:solidFill>
                <a:latin typeface="Calibri"/>
                <a:cs typeface="Calibri"/>
              </a:rPr>
              <a:t>ҳ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а</a:t>
            </a:r>
            <a:r>
              <a:rPr sz="1050" spc="-10" dirty="0">
                <a:solidFill>
                  <a:srgbClr val="001F5F"/>
                </a:solidFill>
                <a:latin typeface="Calibri"/>
                <a:cs typeface="Calibri"/>
              </a:rPr>
              <a:t>ж</a:t>
            </a:r>
            <a:r>
              <a:rPr sz="1050" spc="5" dirty="0">
                <a:solidFill>
                  <a:srgbClr val="001F5F"/>
                </a:solidFill>
                <a:latin typeface="Calibri"/>
                <a:cs typeface="Calibri"/>
              </a:rPr>
              <a:t>м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и</a:t>
            </a:r>
            <a:r>
              <a:rPr sz="1050" spc="5" dirty="0">
                <a:solidFill>
                  <a:srgbClr val="001F5F"/>
                </a:solidFill>
                <a:latin typeface="Calibri"/>
                <a:cs typeface="Calibri"/>
              </a:rPr>
              <a:t>н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и</a:t>
            </a:r>
            <a:r>
              <a:rPr sz="1050" spc="5" dirty="0">
                <a:solidFill>
                  <a:srgbClr val="001F5F"/>
                </a:solidFill>
                <a:latin typeface="Calibri"/>
                <a:cs typeface="Calibri"/>
              </a:rPr>
              <a:t>н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г</a:t>
            </a:r>
            <a:r>
              <a:rPr sz="1050" spc="-5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ў</a:t>
            </a:r>
            <a:r>
              <a:rPr sz="1050" spc="5" dirty="0">
                <a:solidFill>
                  <a:srgbClr val="001F5F"/>
                </a:solidFill>
                <a:latin typeface="Calibri"/>
                <a:cs typeface="Calibri"/>
              </a:rPr>
              <a:t>с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иши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4152900" y="6067044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39" y="0"/>
                </a:lnTo>
              </a:path>
            </a:pathLst>
          </a:custGeom>
          <a:ln w="33528">
            <a:solidFill>
              <a:srgbClr val="00AF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 txBox="1"/>
          <p:nvPr/>
        </p:nvSpPr>
        <p:spPr>
          <a:xfrm>
            <a:off x="3982592" y="5665114"/>
            <a:ext cx="2510155" cy="4851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  <a:tabLst>
                <a:tab pos="1967864" algn="l"/>
              </a:tabLst>
            </a:pPr>
            <a:r>
              <a:rPr sz="1050" spc="-5" dirty="0">
                <a:solidFill>
                  <a:srgbClr val="001F5F"/>
                </a:solidFill>
                <a:latin typeface="Calibri"/>
                <a:cs typeface="Calibri"/>
              </a:rPr>
              <a:t>2017</a:t>
            </a:r>
            <a:r>
              <a:rPr sz="1050" spc="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йил	</a:t>
            </a:r>
            <a:r>
              <a:rPr sz="1050" spc="-5" dirty="0">
                <a:solidFill>
                  <a:srgbClr val="001F5F"/>
                </a:solidFill>
                <a:latin typeface="Calibri"/>
                <a:cs typeface="Calibri"/>
              </a:rPr>
              <a:t>2018</a:t>
            </a:r>
            <a:r>
              <a:rPr sz="1050" spc="-3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йил</a:t>
            </a:r>
            <a:endParaRPr sz="10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850">
              <a:latin typeface="Calibri"/>
              <a:cs typeface="Calibri"/>
            </a:endParaRPr>
          </a:p>
          <a:p>
            <a:pPr marR="6985" algn="ctr">
              <a:lnSpc>
                <a:spcPct val="100000"/>
              </a:lnSpc>
            </a:pPr>
            <a:r>
              <a:rPr sz="1050" spc="-5" dirty="0">
                <a:solidFill>
                  <a:srgbClr val="001F5F"/>
                </a:solidFill>
                <a:latin typeface="Calibri"/>
                <a:cs typeface="Calibri"/>
              </a:rPr>
              <a:t>Пул</a:t>
            </a:r>
            <a:r>
              <a:rPr sz="1050" spc="-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бозоридаги</a:t>
            </a:r>
            <a:r>
              <a:rPr sz="1050" spc="-3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50" spc="-5" dirty="0">
                <a:solidFill>
                  <a:srgbClr val="001F5F"/>
                </a:solidFill>
                <a:latin typeface="Calibri"/>
                <a:cs typeface="Calibri"/>
              </a:rPr>
              <a:t>фоиз</a:t>
            </a:r>
            <a:r>
              <a:rPr sz="1050" spc="-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50" spc="-5" dirty="0">
                <a:solidFill>
                  <a:srgbClr val="001F5F"/>
                </a:solidFill>
                <a:latin typeface="Calibri"/>
                <a:cs typeface="Calibri"/>
              </a:rPr>
              <a:t>ставка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6326123" y="6067044"/>
            <a:ext cx="243840" cy="0"/>
          </a:xfrm>
          <a:custGeom>
            <a:avLst/>
            <a:gdLst/>
            <a:ahLst/>
            <a:cxnLst/>
            <a:rect l="l" t="t" r="r" b="b"/>
            <a:pathLst>
              <a:path w="243840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33528">
            <a:solidFill>
              <a:srgbClr val="FF993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>
            <a:off x="6585966" y="5665114"/>
            <a:ext cx="3858895" cy="4851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R="19050" algn="r">
              <a:lnSpc>
                <a:spcPct val="100000"/>
              </a:lnSpc>
              <a:spcBef>
                <a:spcPts val="105"/>
              </a:spcBef>
              <a:tabLst>
                <a:tab pos="1968500" algn="l"/>
              </a:tabLst>
            </a:pPr>
            <a:r>
              <a:rPr sz="1050" spc="-10" dirty="0">
                <a:solidFill>
                  <a:srgbClr val="001F5F"/>
                </a:solidFill>
                <a:latin typeface="Calibri"/>
                <a:cs typeface="Calibri"/>
              </a:rPr>
              <a:t>201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9</a:t>
            </a:r>
            <a:r>
              <a:rPr sz="1050" spc="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йил	</a:t>
            </a:r>
            <a:r>
              <a:rPr sz="1050" spc="-10" dirty="0">
                <a:solidFill>
                  <a:srgbClr val="001F5F"/>
                </a:solidFill>
                <a:latin typeface="Calibri"/>
                <a:cs typeface="Calibri"/>
              </a:rPr>
              <a:t>202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0</a:t>
            </a:r>
            <a:r>
              <a:rPr sz="1050" spc="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йил</a:t>
            </a:r>
            <a:endParaRPr sz="10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850">
              <a:latin typeface="Calibri"/>
              <a:cs typeface="Calibri"/>
            </a:endParaRPr>
          </a:p>
          <a:p>
            <a:pPr marR="5080" algn="r">
              <a:lnSpc>
                <a:spcPct val="100000"/>
              </a:lnSpc>
            </a:pP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Саноат</a:t>
            </a:r>
            <a:r>
              <a:rPr sz="1050" spc="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50" spc="-5" dirty="0">
                <a:solidFill>
                  <a:srgbClr val="001F5F"/>
                </a:solidFill>
                <a:latin typeface="Calibri"/>
                <a:cs typeface="Calibri"/>
              </a:rPr>
              <a:t>маҳсулотлари 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ишлаб</a:t>
            </a:r>
            <a:r>
              <a:rPr sz="1050" spc="-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чиқарувчилар</a:t>
            </a:r>
            <a:r>
              <a:rPr sz="1050" spc="-4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50" spc="-5" dirty="0">
                <a:solidFill>
                  <a:srgbClr val="001F5F"/>
                </a:solidFill>
                <a:latin typeface="Calibri"/>
                <a:cs typeface="Calibri"/>
              </a:rPr>
              <a:t>нархлари 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индекси</a:t>
            </a:r>
            <a:r>
              <a:rPr sz="1050" spc="-6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001F5F"/>
                </a:solidFill>
                <a:latin typeface="Calibri"/>
                <a:cs typeface="Calibri"/>
              </a:rPr>
              <a:t>(PPT)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873252" y="1775460"/>
            <a:ext cx="10408920" cy="4584700"/>
          </a:xfrm>
          <a:custGeom>
            <a:avLst/>
            <a:gdLst/>
            <a:ahLst/>
            <a:cxnLst/>
            <a:rect l="l" t="t" r="r" b="b"/>
            <a:pathLst>
              <a:path w="10408920" h="4584700">
                <a:moveTo>
                  <a:pt x="0" y="4584192"/>
                </a:moveTo>
                <a:lnTo>
                  <a:pt x="10408920" y="4584192"/>
                </a:lnTo>
                <a:lnTo>
                  <a:pt x="10408920" y="0"/>
                </a:lnTo>
                <a:lnTo>
                  <a:pt x="0" y="0"/>
                </a:lnTo>
                <a:lnTo>
                  <a:pt x="0" y="4584192"/>
                </a:lnTo>
                <a:close/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8" name="Рисунок 47">
            <a:extLst>
              <a:ext uri="{FF2B5EF4-FFF2-40B4-BE49-F238E27FC236}">
                <a16:creationId xmlns:a16="http://schemas.microsoft.com/office/drawing/2014/main" id="{AC041479-FAD7-4298-9C02-19F8FE60C6F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865107" y="11599"/>
            <a:ext cx="317019" cy="6846401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id="{C3498C26-C044-444D-A9F5-C756AEEC03B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787" y="6000455"/>
            <a:ext cx="902286" cy="823031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43000" y="455183"/>
            <a:ext cx="8829412" cy="383438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10"/>
              </a:spcBef>
            </a:pPr>
            <a:r>
              <a:rPr sz="2400" dirty="0">
                <a:solidFill>
                  <a:srgbClr val="0070C0"/>
                </a:solidFill>
              </a:rPr>
              <a:t>Kreditlar</a:t>
            </a:r>
            <a:r>
              <a:rPr sz="2400" spc="-40" dirty="0">
                <a:solidFill>
                  <a:srgbClr val="0070C0"/>
                </a:solidFill>
              </a:rPr>
              <a:t> </a:t>
            </a:r>
            <a:r>
              <a:rPr sz="2400" spc="-35" dirty="0" err="1">
                <a:solidFill>
                  <a:srgbClr val="0070C0"/>
                </a:solidFill>
              </a:rPr>
              <a:t>va</a:t>
            </a:r>
            <a:r>
              <a:rPr sz="2400" spc="10" dirty="0">
                <a:solidFill>
                  <a:srgbClr val="0070C0"/>
                </a:solidFill>
              </a:rPr>
              <a:t> </a:t>
            </a:r>
            <a:r>
              <a:rPr sz="2400" spc="-20" dirty="0" err="1">
                <a:solidFill>
                  <a:srgbClr val="0070C0"/>
                </a:solidFill>
              </a:rPr>
              <a:t>Ya</a:t>
            </a:r>
            <a:r>
              <a:rPr lang="en-US" sz="2400" spc="-20" dirty="0" err="1">
                <a:solidFill>
                  <a:srgbClr val="0070C0"/>
                </a:solidFill>
              </a:rPr>
              <a:t>im</a:t>
            </a:r>
            <a:r>
              <a:rPr sz="2400" spc="-20" dirty="0" err="1">
                <a:solidFill>
                  <a:srgbClr val="0070C0"/>
                </a:solidFill>
              </a:rPr>
              <a:t>ning</a:t>
            </a:r>
            <a:r>
              <a:rPr sz="2400" spc="-40" dirty="0">
                <a:solidFill>
                  <a:srgbClr val="0070C0"/>
                </a:solidFill>
              </a:rPr>
              <a:t> </a:t>
            </a:r>
            <a:r>
              <a:rPr sz="2400" dirty="0">
                <a:solidFill>
                  <a:srgbClr val="0070C0"/>
                </a:solidFill>
              </a:rPr>
              <a:t>o‘sish</a:t>
            </a:r>
            <a:r>
              <a:rPr sz="2400" spc="-10" dirty="0">
                <a:solidFill>
                  <a:srgbClr val="0070C0"/>
                </a:solidFill>
              </a:rPr>
              <a:t> </a:t>
            </a:r>
            <a:r>
              <a:rPr sz="2400" spc="-5" dirty="0" err="1">
                <a:solidFill>
                  <a:srgbClr val="0070C0"/>
                </a:solidFill>
              </a:rPr>
              <a:t>ko‘rsatkichlari</a:t>
            </a:r>
            <a:r>
              <a:rPr lang="en-US" sz="2400" spc="-5" dirty="0">
                <a:solidFill>
                  <a:srgbClr val="0070C0"/>
                </a:solidFill>
              </a:rPr>
              <a:t> </a:t>
            </a:r>
            <a:r>
              <a:rPr lang="en-US" sz="2400" spc="-5" dirty="0">
                <a:solidFill>
                  <a:srgbClr val="FF0000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[7]</a:t>
            </a:r>
            <a:endParaRPr sz="2400" dirty="0">
              <a:solidFill>
                <a:srgbClr val="FF0000"/>
              </a:solidFill>
            </a:endParaRPr>
          </a:p>
        </p:txBody>
      </p:sp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00282" y="1087841"/>
            <a:ext cx="10591436" cy="509918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7ED3BBA-E1C8-430A-9AEF-904199B68C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74981" y="11599"/>
            <a:ext cx="317019" cy="68464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0395EC5-245F-4E4A-91E4-47F22D29AB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639" y="6064987"/>
            <a:ext cx="902286" cy="823031"/>
          </a:xfrm>
          <a:prstGeom prst="rect">
            <a:avLst/>
          </a:prstGeom>
        </p:spPr>
      </p:pic>
      <p:pic>
        <p:nvPicPr>
          <p:cNvPr id="7" name="object 3">
            <a:extLst>
              <a:ext uri="{FF2B5EF4-FFF2-40B4-BE49-F238E27FC236}">
                <a16:creationId xmlns:a16="http://schemas.microsoft.com/office/drawing/2014/main" id="{EBFD67A9-D12B-4517-BD17-A5895783E341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00282" y="1066800"/>
            <a:ext cx="10591436" cy="5099181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FA7E78-1522-4F3F-BCFA-D4A4D539A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8267" y="517208"/>
            <a:ext cx="8001000" cy="738664"/>
          </a:xfrm>
        </p:spPr>
        <p:txBody>
          <a:bodyPr/>
          <a:lstStyle/>
          <a:p>
            <a:pPr algn="ctr"/>
            <a:r>
              <a:rPr lang="en-US" sz="2400" dirty="0" err="1">
                <a:solidFill>
                  <a:srgbClr val="7030A0"/>
                </a:solidFill>
              </a:rPr>
              <a:t>Foydalanilgan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adabiyotlar</a:t>
            </a:r>
            <a:br>
              <a:rPr lang="en-US" sz="2400" dirty="0">
                <a:solidFill>
                  <a:srgbClr val="7030A0"/>
                </a:solidFill>
              </a:rPr>
            </a:br>
            <a:endParaRPr lang="ru-RU" sz="2400" dirty="0">
              <a:solidFill>
                <a:srgbClr val="7030A0"/>
              </a:solidFill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009F943-C31A-4A99-A2B8-89FE43A3119C}"/>
              </a:ext>
            </a:extLst>
          </p:cNvPr>
          <p:cNvSpPr/>
          <p:nvPr/>
        </p:nvSpPr>
        <p:spPr>
          <a:xfrm>
            <a:off x="1045481" y="978873"/>
            <a:ext cx="10000867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buFont typeface="+mj-lt"/>
              <a:buAutoNum type="arabicPeriod"/>
            </a:pPr>
            <a:r>
              <a:rPr lang="en-US" sz="2000" u="sng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Abdullaeva</a:t>
            </a:r>
            <a:r>
              <a:rPr lang="en-US" sz="2000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Sh. Z. (2003). 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Пул, кредит </a:t>
            </a:r>
            <a:r>
              <a:rPr lang="ru-RU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банклар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[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]. </a:t>
            </a:r>
            <a:r>
              <a:rPr lang="ru-RU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Молия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Abdurakhmanova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M. M. (2021). 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Деньги и банки [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]. </a:t>
            </a:r>
            <a:r>
              <a:rPr lang="ru-RU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Иктисодиёт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Белоглазова, Г.Н. (2009). Деньги. Кредит. Банки [</a:t>
            </a:r>
            <a:r>
              <a:rPr lang="uz-Cyrl-UZ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Учебник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]. Высшее образование.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McConnell, C. R., Brue, S., &amp; Flynn, S. M. (2011). 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М15. </a:t>
            </a:r>
            <a:r>
              <a:rPr lang="ru-RU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Экономикс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принципы, проблемы и политика [M15. </a:t>
            </a:r>
            <a:r>
              <a:rPr lang="ru-RU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Economics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Principles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problems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policy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] (18th </a:t>
            </a:r>
            <a:r>
              <a:rPr lang="ru-RU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.).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Mardonova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A. T. (2021).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Pul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banklar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[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ru-RU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quv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qo’llanma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].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SamDU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nashri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ru-RU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Rashidov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O. Y. (2011). </a:t>
            </a:r>
            <a:r>
              <a:rPr lang="ru-RU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Pul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banklar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Bank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ishi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yo’nalishi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talabalari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[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ru-RU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arslik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]. </a:t>
            </a:r>
            <a:r>
              <a:rPr lang="ru-RU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Cho’lpon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nomidagi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nashriyot-matbaa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ijodiy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uyi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0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Internet </a:t>
            </a:r>
            <a:r>
              <a:rPr lang="en-US" sz="20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saitlar</a:t>
            </a:r>
            <a:endParaRPr lang="ru-RU" sz="20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  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Центральный банк Республики Узбекистан. (</a:t>
            </a:r>
            <a:r>
              <a:rPr lang="ru-RU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n.d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.). Главная страница. https://cbu.uz</a:t>
            </a:r>
          </a:p>
          <a:p>
            <a:pPr lvl="0"/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8.   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Википедия. (</a:t>
            </a:r>
            <a:r>
              <a:rPr lang="ru-RU" sz="2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n.d</a:t>
            </a:r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.). Главная страница. https://ru.wikipedia.org/wiki/</a:t>
            </a:r>
          </a:p>
          <a:p>
            <a:endParaRPr lang="ru-RU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E97A508D-8407-4047-9487-33B00DB1EDB3}"/>
              </a:ext>
            </a:extLst>
          </p:cNvPr>
          <p:cNvSpPr/>
          <p:nvPr/>
        </p:nvSpPr>
        <p:spPr>
          <a:xfrm>
            <a:off x="807915" y="3276215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 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CDB4B5E1-EF85-41F9-98F7-F8246780404F}"/>
              </a:ext>
            </a:extLst>
          </p:cNvPr>
          <p:cNvSpPr/>
          <p:nvPr/>
        </p:nvSpPr>
        <p:spPr>
          <a:xfrm>
            <a:off x="1780835" y="3287197"/>
            <a:ext cx="18767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    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7261BF6-7C1D-41AC-9C6F-432E4C3257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67767" y="5799"/>
            <a:ext cx="317019" cy="68464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84D7E27-F90C-4FE8-8642-837A7A314D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605" y="5943600"/>
            <a:ext cx="902286" cy="82303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25053C0-B35C-457A-928C-FA9ECE3E0A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39610" y="4938436"/>
            <a:ext cx="2095500" cy="1571625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C15AAD2B-8936-4E54-A11F-3831C7EC7E13}"/>
              </a:ext>
            </a:extLst>
          </p:cNvPr>
          <p:cNvSpPr/>
          <p:nvPr/>
        </p:nvSpPr>
        <p:spPr>
          <a:xfrm>
            <a:off x="7328424" y="6522652"/>
            <a:ext cx="457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Source:https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://foto-ram.ru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87926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170921" y="2078710"/>
            <a:ext cx="4274185" cy="571500"/>
            <a:chOff x="3170921" y="2078710"/>
            <a:chExt cx="4274185" cy="5715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70921" y="2221528"/>
              <a:ext cx="3873648" cy="21898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873239" y="2078710"/>
              <a:ext cx="571271" cy="571271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152648" y="2146807"/>
            <a:ext cx="413829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spc="-5" dirty="0">
                <a:solidFill>
                  <a:srgbClr val="385622"/>
                </a:solidFill>
              </a:rPr>
              <a:t>E”TIBORINGIZ</a:t>
            </a:r>
            <a:r>
              <a:rPr sz="2000" spc="-20" dirty="0">
                <a:solidFill>
                  <a:srgbClr val="385622"/>
                </a:solidFill>
              </a:rPr>
              <a:t> </a:t>
            </a:r>
            <a:r>
              <a:rPr sz="2000" spc="-10" dirty="0">
                <a:solidFill>
                  <a:srgbClr val="385622"/>
                </a:solidFill>
              </a:rPr>
              <a:t>UCHUN</a:t>
            </a:r>
            <a:r>
              <a:rPr sz="2000" spc="25" dirty="0">
                <a:solidFill>
                  <a:srgbClr val="385622"/>
                </a:solidFill>
              </a:rPr>
              <a:t> </a:t>
            </a:r>
            <a:r>
              <a:rPr sz="2000" spc="-50" dirty="0">
                <a:solidFill>
                  <a:srgbClr val="385622"/>
                </a:solidFill>
              </a:rPr>
              <a:t>RAXMAT</a:t>
            </a:r>
            <a:r>
              <a:rPr sz="2000" b="0" spc="-50" dirty="0">
                <a:solidFill>
                  <a:srgbClr val="385622"/>
                </a:solidFill>
                <a:latin typeface="Tahoma"/>
                <a:cs typeface="Tahoma"/>
              </a:rPr>
              <a:t>!!!</a:t>
            </a:r>
            <a:endParaRPr sz="2000">
              <a:latin typeface="Tahoma"/>
              <a:cs typeface="Tahoma"/>
            </a:endParaRPr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10064" y="5858983"/>
            <a:ext cx="903416" cy="898964"/>
          </a:xfrm>
          <a:prstGeom prst="rect">
            <a:avLst/>
          </a:prstGeom>
        </p:spPr>
      </p:pic>
      <p:grpSp>
        <p:nvGrpSpPr>
          <p:cNvPr id="7" name="object 7"/>
          <p:cNvGrpSpPr/>
          <p:nvPr/>
        </p:nvGrpSpPr>
        <p:grpSpPr>
          <a:xfrm>
            <a:off x="11881104" y="0"/>
            <a:ext cx="317500" cy="3213100"/>
            <a:chOff x="11881104" y="0"/>
            <a:chExt cx="317500" cy="3213100"/>
          </a:xfrm>
        </p:grpSpPr>
        <p:sp>
          <p:nvSpPr>
            <p:cNvPr id="8" name="object 8"/>
            <p:cNvSpPr/>
            <p:nvPr/>
          </p:nvSpPr>
          <p:spPr>
            <a:xfrm>
              <a:off x="11887200" y="0"/>
              <a:ext cx="304800" cy="3200400"/>
            </a:xfrm>
            <a:custGeom>
              <a:avLst/>
              <a:gdLst/>
              <a:ahLst/>
              <a:cxnLst/>
              <a:rect l="l" t="t" r="r" b="b"/>
              <a:pathLst>
                <a:path w="304800" h="3200400">
                  <a:moveTo>
                    <a:pt x="304800" y="0"/>
                  </a:moveTo>
                  <a:lnTo>
                    <a:pt x="0" y="0"/>
                  </a:lnTo>
                  <a:lnTo>
                    <a:pt x="0" y="3200400"/>
                  </a:lnTo>
                  <a:lnTo>
                    <a:pt x="304800" y="3200400"/>
                  </a:lnTo>
                  <a:lnTo>
                    <a:pt x="304800" y="0"/>
                  </a:lnTo>
                  <a:close/>
                </a:path>
              </a:pathLst>
            </a:custGeom>
            <a:solidFill>
              <a:srgbClr val="001E5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1887200" y="0"/>
              <a:ext cx="304800" cy="3200400"/>
            </a:xfrm>
            <a:custGeom>
              <a:avLst/>
              <a:gdLst/>
              <a:ahLst/>
              <a:cxnLst/>
              <a:rect l="l" t="t" r="r" b="b"/>
              <a:pathLst>
                <a:path w="304800" h="3200400">
                  <a:moveTo>
                    <a:pt x="0" y="3200400"/>
                  </a:moveTo>
                  <a:lnTo>
                    <a:pt x="304800" y="3200400"/>
                  </a:lnTo>
                  <a:lnTo>
                    <a:pt x="304800" y="0"/>
                  </a:lnTo>
                  <a:lnTo>
                    <a:pt x="0" y="0"/>
                  </a:lnTo>
                  <a:lnTo>
                    <a:pt x="0" y="3200400"/>
                  </a:lnTo>
                  <a:close/>
                </a:path>
              </a:pathLst>
            </a:custGeom>
            <a:ln w="12192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/>
          <p:nvPr/>
        </p:nvSpPr>
        <p:spPr>
          <a:xfrm>
            <a:off x="11890247" y="3642359"/>
            <a:ext cx="302260" cy="3200400"/>
          </a:xfrm>
          <a:custGeom>
            <a:avLst/>
            <a:gdLst/>
            <a:ahLst/>
            <a:cxnLst/>
            <a:rect l="l" t="t" r="r" b="b"/>
            <a:pathLst>
              <a:path w="302259" h="3200400">
                <a:moveTo>
                  <a:pt x="0" y="3200400"/>
                </a:moveTo>
                <a:lnTo>
                  <a:pt x="301751" y="3200400"/>
                </a:lnTo>
                <a:lnTo>
                  <a:pt x="301751" y="0"/>
                </a:lnTo>
                <a:lnTo>
                  <a:pt x="0" y="0"/>
                </a:lnTo>
                <a:lnTo>
                  <a:pt x="0" y="320040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828800" y="2758439"/>
            <a:ext cx="8763000" cy="0"/>
          </a:xfrm>
          <a:custGeom>
            <a:avLst/>
            <a:gdLst/>
            <a:ahLst/>
            <a:cxnLst/>
            <a:rect l="l" t="t" r="r" b="b"/>
            <a:pathLst>
              <a:path w="8763000">
                <a:moveTo>
                  <a:pt x="0" y="0"/>
                </a:moveTo>
                <a:lnTo>
                  <a:pt x="8763000" y="0"/>
                </a:lnTo>
              </a:path>
            </a:pathLst>
          </a:custGeom>
          <a:ln w="609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2" name="object 1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239109" y="5695177"/>
            <a:ext cx="1418566" cy="80513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1819</TotalTime>
  <Words>3222</Words>
  <Application>Microsoft Office PowerPoint</Application>
  <PresentationFormat>Широкоэкранный</PresentationFormat>
  <Paragraphs>519</Paragraphs>
  <Slides>33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33</vt:i4>
      </vt:variant>
    </vt:vector>
  </HeadingPairs>
  <TitlesOfParts>
    <vt:vector size="42" baseType="lpstr">
      <vt:lpstr>Arial</vt:lpstr>
      <vt:lpstr>Calibri</vt:lpstr>
      <vt:lpstr>Calibri Light</vt:lpstr>
      <vt:lpstr>Ebrima</vt:lpstr>
      <vt:lpstr>Tahoma</vt:lpstr>
      <vt:lpstr>Times New Roman</vt:lpstr>
      <vt:lpstr>Wingdings</vt:lpstr>
      <vt:lpstr>Office Theme</vt:lpstr>
      <vt:lpstr>Тема Office</vt:lpstr>
      <vt:lpstr>Презентация PowerPoint</vt:lpstr>
      <vt:lpstr>REJA:</vt:lpstr>
      <vt:lpstr>1.Kreditning mohiyati. Kredit munosabatlari,  uning ob'ekti va subektlari [3]</vt:lpstr>
      <vt:lpstr>Презентация PowerPoint</vt:lpstr>
      <vt:lpstr>KREDIT MUNOSABATLARI [2]</vt:lpstr>
      <vt:lpstr>Презентация PowerPoint</vt:lpstr>
      <vt:lpstr>KREDIT SHARTNOMASI [1]</vt:lpstr>
      <vt:lpstr>Презентация PowerPoint</vt:lpstr>
      <vt:lpstr>Презентация PowerPoint</vt:lpstr>
      <vt:lpstr>Презентация PowerPoint</vt:lpstr>
      <vt:lpstr>Презентация PowerPoint</vt:lpstr>
      <vt:lpstr>Kredit tamoyillari  </vt:lpstr>
      <vt:lpstr>UMUMAN KREDITNING ShAKLLARI   [3]</vt:lpstr>
      <vt:lpstr>Презентация PowerPoint</vt:lpstr>
      <vt:lpstr>Презентация PowerPoint</vt:lpstr>
      <vt:lpstr>Презентация PowerPoint</vt:lpstr>
      <vt:lpstr>Davlat qimmatli qog‘ozlari foizi bilan pul bozoridagi  foiz stavka o‘rtasida bog‘liqlik [7]</vt:lpstr>
      <vt:lpstr>BANK KREDITI</vt:lpstr>
      <vt:lpstr>BANK KREDITINI GURUXLANISHI [3]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O‘zbekistonda iste'mol va ishlab chiqaruvchilar  narxlari indeksi [7]</vt:lpstr>
      <vt:lpstr>Презентация PowerPoint</vt:lpstr>
      <vt:lpstr>Презентация PowerPoint</vt:lpstr>
      <vt:lpstr>Qarzni to‘lash muddati va sharti. Qarz uzoq muddatga berilib uni asta-  sekin kichik qismlar bilan qaytarilsa, qarzdor yuqori foizga rozi bo‘ladi va  aksincha.</vt:lpstr>
      <vt:lpstr>O‘zbekistonda kredit kengayishining iste'mol  narxlari  indeksiga ta'siri [7]</vt:lpstr>
      <vt:lpstr>O‘zbekistonda kredit kengayishining ishlab  chiqaruvchilar  narxlari indeksiga ta'siri [7]</vt:lpstr>
      <vt:lpstr>Kreditlar va Yaimning o‘sish ko‘rsatkichlari [7]</vt:lpstr>
      <vt:lpstr>Foydalanilgan adabiyotlar </vt:lpstr>
      <vt:lpstr>E”TIBORINGIZ UCHUN RAXMAT!!!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Хавахон</cp:lastModifiedBy>
  <cp:revision>73</cp:revision>
  <dcterms:created xsi:type="dcterms:W3CDTF">2023-04-16T11:40:34Z</dcterms:created>
  <dcterms:modified xsi:type="dcterms:W3CDTF">2023-06-07T05:11:39Z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2022-10-21T00:00:00Z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2023-04-16T00:00:00Z</vt:filetime>
  </property>
</Properties>
</file>