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32" r:id="rId9"/>
    <p:sldId id="433" r:id="rId10"/>
    <p:sldId id="469" r:id="rId11"/>
    <p:sldId id="434" r:id="rId12"/>
    <p:sldId id="471" r:id="rId13"/>
    <p:sldId id="458" r:id="rId14"/>
    <p:sldId id="467" r:id="rId15"/>
    <p:sldId id="470" r:id="rId16"/>
    <p:sldId id="436" r:id="rId17"/>
    <p:sldId id="437" r:id="rId18"/>
    <p:sldId id="438" r:id="rId19"/>
    <p:sldId id="459" r:id="rId20"/>
    <p:sldId id="439" r:id="rId21"/>
    <p:sldId id="440" r:id="rId22"/>
    <p:sldId id="441" r:id="rId23"/>
    <p:sldId id="406" r:id="rId24"/>
    <p:sldId id="461" r:id="rId25"/>
    <p:sldId id="468" r:id="rId26"/>
    <p:sldId id="407" r:id="rId27"/>
    <p:sldId id="444" r:id="rId28"/>
    <p:sldId id="445" r:id="rId29"/>
    <p:sldId id="462" r:id="rId30"/>
    <p:sldId id="457" r:id="rId31"/>
    <p:sldId id="472" r:id="rId32"/>
    <p:sldId id="473" r:id="rId33"/>
    <p:sldId id="474" r:id="rId34"/>
    <p:sldId id="475" r:id="rId35"/>
    <p:sldId id="476" r:id="rId36"/>
    <p:sldId id="477" r:id="rId37"/>
    <p:sldId id="478" r:id="rId38"/>
    <p:sldId id="479" r:id="rId39"/>
    <p:sldId id="480" r:id="rId40"/>
    <p:sldId id="261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10: </a:t>
            </a:r>
            <a:b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"</a:t>
            </a:r>
            <a:r>
              <a:rPr lang="en-US" sz="53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Sinsay</a:t>
            </a: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616226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lo-LA" sz="3200" b="1" dirty="0">
                <a:solidFill>
                  <a:schemeClr val="tx2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4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“ສິນໄຊ” </a:t>
            </a:r>
            <a:endParaRPr lang="en-US" sz="3200" b="1" dirty="0">
              <a:solidFill>
                <a:schemeClr val="tx2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lvl="0" algn="thaiDist">
              <a:tabLst>
                <a:tab pos="360363" algn="l"/>
              </a:tabLst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ປະຫວັດຂອງນັກແຕ່ງ ແລະ ໄລຍະເວລາຂອງການແຕ່ງ.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ກ່ຽວກັບໜັງສືເລື່ອງ “ສິນໄຊ”.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ເນື້ອ​ໃນ​ຂອງ​ໜັງ​ສື​ເລື່ອງ “ສິນ​ໄຊ”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86441" y="304601"/>
            <a:ext cx="7956724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ປະຫວັດຂອງນັກແຕ່ງ ແລະ ໄລຍະເວລາຂອງການແຕ່ງ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52562" y="276208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4.1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14038" y="2089626"/>
            <a:ext cx="5627828" cy="327328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ແມ່ນໃຜເປັນຜູ້ແຕ່ງເລື່ອງ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ອິງໃສ່ອັນໃດມາອະທິບາຍ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2800" b="1" u="sng" dirty="0">
              <a:latin typeface="Phetsarath OT" panose="02000500000000020004" pitchFamily="2" charset="0"/>
              <a:cs typeface="Phetsarath O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1048624" y="6141094"/>
            <a:ext cx="580255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37E39D-E176-4A40-AABC-DDECD27AF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804" y="1510019"/>
            <a:ext cx="5259896" cy="523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417740" y="588371"/>
            <a:ext cx="7726260" cy="33544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ກ່ອນອື່ນພວກເຮົາອາດສັງເກດວ່າ: ໜັງສື “ສິນໄຊ” ກໍແມ່ນບົດເລື່ອງໜຶ່ງທີ່ໄດ້ສ່ອງແສງຢູ່ໃນໄລຍະອານາຈັກລາວລ້ານຊ້າງຂະຫຍາຍຕົວສູ່ຍອດສູງແຕ່ທ້າຍສະຕະວັດທີ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84103" y="6040426"/>
            <a:ext cx="571866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0574" y="1325217"/>
            <a:ext cx="11039061" cy="427862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ັນນິຖານຊອກຮູ້ນາມຂອງຜູ້ແຕ່ງທີ່ແນ່ນອນນັ້ນເປັນເລື່ອງຍາກພຽງແຕ່ສັນນິຖານຕາມບົດກອນໃນເລື່ອງເຊັ່ນ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ອາທິດ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ຈອນລັນແຈ້ງ			ເດືອນສາມສັດຕະພີດ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ສະລຸລູບເນື້ອ			ເນົາວະຊ້ອຍຊອບຍາມ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ເມື່ອນັ້ນ ປາງຄໍາຄຸ້ມ	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ຄະນິງທໍາທົງມາກ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ເຫັນຮຸ່ງ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ຍານຮອດແກ້ວ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ທຽວໃຊ້ຊາດພະອົງ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ໄຄ່ຈັກ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ຕົກແຕ່ງຕັ້ງ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ແປງປັ່ນເປັນທ່າ. 	 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		  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47ADE6-205B-92B7-FADF-35148DF5AA6D}"/>
              </a:ext>
            </a:extLst>
          </p:cNvPr>
          <p:cNvSpPr/>
          <p:nvPr/>
        </p:nvSpPr>
        <p:spPr>
          <a:xfrm>
            <a:off x="6398003" y="6046505"/>
            <a:ext cx="360726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164124" y="662486"/>
            <a:ext cx="7854041" cy="35487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ອີງໃສ່ຄໍາເຫັນຂອງທ່ານ ມະຫາສີລາ ວິລະວົງ ເຊິ່ງທ່ານເປັນຜູ້ຊົງອິດທິພົນດ້ານວັນນະຄະດີສະໄໝບູຮານເພື່ອສັນນິຖານຜູ້ແຕ່ງດັ່ງນີ້: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5895432"/>
            <a:ext cx="565288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4678" y="572881"/>
            <a:ext cx="9121386" cy="468701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ພົງສາວະດານເມືອງຈໍາປາສັກໄດ້ກ່າວໄວ້ວ່າ: ຈຸນລະສັກກະລາດ 1003 ປີມະເສັງ (ພ.ສ 2184) ເຈົ້າເມືອງໜອງບົວລໍາພູພ້ອມດ້ວຍທ້າວ ເພຍ ໄພ່ພົນ ລົງໄປທ່ຽວຄ້ອງຊ້າງຕາມອະລັນຍະປະເທດ ຮາວປ່າ ເມື່ອມາເຖິງນະຄອນຈໍາປາສັກພັກຢູ່ເປັນເວລາເຫິງນານ, ທ້າວ ປາງຄໍາເຫັນນາງ ເພົາ ບຸດສາວເຈົ້າເມືອງຈໍາປາສັກເປັນຄົນງາມຍາດຍ້ອຍ ຈຶ່ງເກີດຄວາມຮັກໄຄ່ໄມຕີແລ້ວກໍໄດ້ລັກລອບສັງວາດຈົນນາງ ເພົາ ທົງຄັນຈາກນັ້ນປາງຄໍາກໍພາໄພ່ພົນກັບໄປ ໜອງລໍາພູ.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42158" y="5943285"/>
            <a:ext cx="569750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7839" y="411061"/>
            <a:ext cx="9336945" cy="522669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ພົງສາວະດານລ້ານຊ້າງສະບັບຂອງພະຍາປະມອນວິຊາພູນ ແລະສະບັບໃບລານຂອງຫໍສະໝຸດວຽງຈັນກ່າວໄວ້ວ່າ: ພະເຈົ້າຕ່ອນຄໍາໂອລົດຂອງເຈົ້າ  ໝ່ອນແກ້ວ ແລະເປັນຫຼານຂອງພະເຈົ້າຂອງພະເຈົ້າເສດຖາທິລາດສະເຫວີຍລາຊະສົມບັດກຸງສີສັດຕະນາກຄະນະຫຸດວຽງຈັນ ປີມະແມ (ພ.ສ 2182-2198). ດັ່ງນີ້, ເຈົ້າຕ່ອນຄໍາອາດເປັນຄົນດຽວກັບເຈົ້າປາງຄໍາ ຫຼື ບໍ່? ຈຶ່ງໃຫ້ຄໍາສັນນິຖານວ່າ: ທ້າວ ປາງຄໍາ ເປັນຜູ້ແຕ່ງເລື່ອງສິນໄຊນັ້ນເອງ. ຫາກເປັນດັ່ງນັ້ນ ທ້າວປາງຄໍາ ຕ້ອງເປັນກະສັດ ຫຼື ພະວໍລະວົງຂອງກະສັດແຫ່ງກຸງສີສັດຕະນາກ.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6059016"/>
            <a:ext cx="570451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4981" y="534696"/>
            <a:ext cx="9103636" cy="402891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ໃນເວລາດຽວກັນນີ້, ທາງກຸງສີອາຍຸດທະຍາກໍມີກະສັດອົງໜຶ່ງມີນາມຄ້າຍກັບປາງຄໍາຊື່ວ່າ: ເຈົ້າຜາສາດທອງ. ຄໍາວ່າ: ຜາສາດທອງ ມີຄວາມໝາຍວ່າປາງຄໍານັ້ນເອງ. ເຈົ້າຜາສາດທອງຂຶ້ນສະເຫວີຍລາດ (ພ.ສ 2173-2198) ສະໄໝນີ້ເປັນສະໄໝວັນນະຄະດີຂອງປະເທດທັງສອງຕ້ອງເອົາແບບນໍາກັນ.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5935370"/>
            <a:ext cx="572129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6621" y="717562"/>
            <a:ext cx="9178164" cy="358599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 ປາງຄໍາ ແຕ່ງເລື່ອງນີ້ໃນປີສະດຈຸນລະສັກກະລາດ 1006 (ພ.ສ 2187) ຜູ້ແຕ່ງໄດ້ເອົາເລື່ອງສ່ວນຕົວເຂົ້າໃສ່ນໍາບາງເລັກນ້ອຍ, ສະບັບປາງຄໍາກໍຈົບພຽງເທົ່ານີ້ຕໍ່ມາຄົນອື່ນແຕ່ງຕື່ມ, ແຕ່ຄໍາກອນບໍ່ມ່ວນຄືຮອຍມືເດີມ.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34437" y="5970263"/>
            <a:ext cx="57072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7230" y="306502"/>
            <a:ext cx="9329165" cy="505441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ຈາກຂໍ້ມູນຂ້າງເທິງ ມະຫາສິລາ ວິລະວົງ ສັນນິຖານວ່າ: ເລື່ອງສິນໄຊ ແມ່ນທ້າວປາງຄໍາເປັນຜູ້ແຕ່ງຂຶ້ນ.</a:t>
            </a:r>
            <a:r>
              <a:rPr lang="lo-LA" dirty="0"/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ດັ່ງນັ້ນ, ໃນຂັ້ນຕົ້ນພວກເຮົາອາດຮັບຮອງວ່າ: ປາງຄໍາເປັນຜູ້ແຕ່ງເພາະຍັງບໍ່ທັນຊອກຂໍ້ມູນໄດ້ສົມບູນແຕ່ຄວາມຈິງແລ້ວປາງຄໍາບາງເທື່ອກໍອາດຈະເປັນນາມປາກກາຂອງນັກປາດອາຈານຜູ້ໃດຜູ້ໜຶ່ງກໍເປັນໄປໄດ້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5951334"/>
            <a:ext cx="577434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69322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62061" y="1417740"/>
            <a:ext cx="9395671" cy="408543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ສິນໄຊຊາດົກນີ້ ພົບຢູ່ໃນລາວມີ 2 ປະເພດຄື: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ແຕ່ງເປັນຄໍາຮ້ອຍກອງ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ແຕ່ງເປັນຄໍາຮ້ອຍແກ້ວສໍາລັບອ່ານ ຫຼື ເທດ ເຊິ່ງເອີ້ນວ່າ: ລໍາສິນໄຊ ມີ 21 ຜູກແຕ່ລະຜູກມີ 20 ຫຼື 25 ໃບລານ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ສ່ວນປະເພດຄໍາກອນຜູ້ແຕ່ງອ້າງວ່າໄດ້ແຕ່ງຈາກ “ສິນໄຊຍາຊາດົກ” ດັ່ງຄໍາກອນຕອນ “ສົມມຸດຕິບັ້ນ” ວ່າ: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42158" y="5981702"/>
            <a:ext cx="572877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91027" y="190420"/>
            <a:ext cx="1429578" cy="849085"/>
          </a:xfrm>
          <a:prstGeom prst="flowChartConnec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4.2</a:t>
            </a:r>
            <a:endParaRPr lang="en-US" sz="32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29662" y="190420"/>
            <a:ext cx="479563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ກ່ຽວກັບໜັງສືເລື່ອງ: “ສິນໄຊ”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51669" y="788686"/>
            <a:ext cx="9873843" cy="458525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ບັດນີ້ ຂ້າຈັກປຸນແຕ່ງຕັ້ງ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ໄຂຊາດແປທໍາ ກ່ອນແແລ້ວ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ທີ່ເປັນ ຍຸງແຍງຝຸງ			 ພໍ່າເພັງພາຍຊ້ວຍ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ຄວນທີ່ ອັດສະຈັນລໍ້າ		 ໂລກາກົງໂລກ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ມີໃນ ຫ້າສິບຊາດແທ້		 ທຽວໃຊ້ສົ່ງເວນ ແທ້ແລ້ວ.	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D569A87-5F02-09A2-1503-DE91E49987A3}"/>
              </a:ext>
            </a:extLst>
          </p:cNvPr>
          <p:cNvSpPr/>
          <p:nvPr/>
        </p:nvSpPr>
        <p:spPr>
          <a:xfrm>
            <a:off x="6096000" y="5954226"/>
            <a:ext cx="360726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04007" y="566027"/>
            <a:ext cx="8808441" cy="37329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ຕາມທ່ານ ສິລາ ວິລະວົງ ໃຫ້ຮູ້ວ່າ: ໜັງສືເລື່ອງນີ້ເປັນໜັງສືແຕ່ງຂຶ້ນໃໝ່ລຸນປີຈຸລະສັກກະລາດ (1200-1300) ເສດມານັ້ນ ແລະ ແຕ່ງຂຶ້ນໃນປະເທດລາວລ້ານນາຫຼັງມາໄດ້ຂະຫຍາຍໄປທົ່ວລາວລ້ານຊ້າງມີເຫດຜົນດັ່ງນີ້: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16991" y="5991891"/>
            <a:ext cx="575221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551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4099" y="570027"/>
            <a:ext cx="9461688" cy="429218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ທ່ານ ສິລາ ວິລະວົງ ຊອກຄົນຄວ້າຫາໜັງສືສະຕະກະທັງຫຼາຍທີ່ເປັນພາສາບາລີຢູ່ໃນຄໍາພີພະສູດພະໄຕປີດົກ ບໍ່ປາກົດເຫັນເລື່ອງສິນໄຊຊາດົກ. ສ່ວນຢູ່ຫໍສະໝຸດ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Bangkok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ປະເທດໄທກໍບໍ່ເຫັນເລື່ອງສິນໄຊຊາດົກ.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08602" y="5987891"/>
            <a:ext cx="579075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68842" y="341171"/>
            <a:ext cx="7731367" cy="429794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ຢູ່ໃນລໍາສິນໄຊ ລື ສິນໄຊຊາດົກ ສະບັບທີ່ຂຽນເປັນອັກສອນມີຄໍາບາລີຂຶ້ນຕົ້ນພຽງ 2-3 ຄໍາ, ນີ້ສະແດງໃຫ້ເຫັນວ່າ: ເລື່ອງສິນໄຊ ສະບັບນີ້ບໍ່ມີພາສາບາລີແຕ່ດັ່ງເດີມ, ເປັນເລື່ອງແຕ່ງຂຶ້ນມາໃໝ່ຕ່າງຫາກ.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08602" y="6012207"/>
            <a:ext cx="578346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4647" y="930802"/>
            <a:ext cx="9103636" cy="427253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ໃນເລື່ອງສິນໄຊສະບັບທີ່ຂຽນເປັນຕົວອັກສອນທໍາໄດ້ກ່າວໄວ້ວ່າ: ນາງສຸມຸນທາ ນ້ອງສາວຂອງພະຍາກຸດສະລາດເກີດເມື່ອປີການສະງ້າ (ປີມະເມຍ) ເດືອນສີ່ ແຮມສາມຄໍ່າ ວັນທິດ ຍາມກ໋ອງງາຍ ສັກກະລາດ 615, ສັກກະລາດ, ສະແດງໃຫ້ເຫັນວ່າ: ເລື່ອງສິນໄຊບໍ່ມີມາແຕ່ຄໍາພີເດີມທີ່ເປັນພາສາບາລີ, ເປັນເລື່ອງແຕ່ງຂຶ້ນຕາມນິໄສຂອງຄົນທີ່ນັບຖືພຸດທະສາສະໜາໃນສະໄໝຂອງຜູ້ແຕ່ງເອງ.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00213" y="6025460"/>
            <a:ext cx="573807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9176" y="668445"/>
            <a:ext cx="9476277" cy="408167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ໃນບັ້ນປາຍຂອງເລື່ອງສະບັບເປັນອັກສອນທໍາ ໄດ້ກ່າວເຖິງພະຍາສັງຍະລາດລູກຊາຍຂອງສິນໄຊລົບເລວກັບລູກຊາຍຂອງທ້າວທັງ 6 ຢູ່ເມືອງອິນທະສາກາດ, ໄດ້ເຊີນເອົາບັນດາຕົວເມືອງທັງຫຼາຍທີ່ມີຊື່ຢູ່ໃນປະຫວັດສາດລາວ, ໄທມາຊ່ວຍເຊັ່ນ: ເມືອງຫໍ້, ເມືອງທວາຍ, ເມືອງມ່ານ, ເມືອງລ້ານຊ້າງ. ມາຊ່ວຍ.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42158" y="5977839"/>
            <a:ext cx="576376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315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4101" y="1533939"/>
            <a:ext cx="10649034" cy="379012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“ ກໍ້າຝ່າຍຫໍ້			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ພະຍາໃຫຍ່ຫົວຂອງ ກໍເຖິງ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ພູໄຊທ້າວ			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ສະເຫວີຍລາດເມືອງທວາຍ ກໍເຖິງ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ພະບາດທ້າວ			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ສະເຫວີຍລາດເມືອງລັດຖີ ກໍເຖິງ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ຂໍເຊີນ ເຈົ້າລ້ານຊ້າງ		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ມາພ້ອມຊ່ວຍມື”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527F5E-9352-BB66-CE32-87C309459F87}"/>
              </a:ext>
            </a:extLst>
          </p:cNvPr>
          <p:cNvSpPr/>
          <p:nvPr/>
        </p:nvSpPr>
        <p:spPr>
          <a:xfrm>
            <a:off x="6465116" y="5987782"/>
            <a:ext cx="360726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036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7323" y="1060175"/>
            <a:ext cx="11357112" cy="50809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ສ່ວນລູກຂອງທ້າວທັງ 6 ກໍເກນເອົາພວກລາວເທິງ (ພວກຂ້າ) ທີ່ມີຊື່ຢູ່ໃນໜັງສືທ້າວຮຸ່ງທ້າວເຈືອງໃຫ້ມາຊ່ວຍເຊັ່ນ: ຂ້າພາງດໍາ, ພາງແດງ, ຂ້າດອຍງອນ, ດອຍຮັງ, ຂ້າພະນອງເປັນຕົ້ນຄື: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ແມ່ນວ່າ ພາງພາຍເບື້ອງ		ຄອຍນ້ອງສອນສູ່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ເຂົາກໍສົ່ງ ຊ່ວຍເຈົ້າ			ເມືອງນັ້ນບໍ່ຫຼໍ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ແມ່ນວ່າ ທຸກນະຄອນກໍ້າ		ພະນອງຖອງອະນຸລາດ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ເມືອງຝ່າຍຊັ້ນ			ລະແດດ້າວໂຄມເຕັງ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9149" y="6141095"/>
            <a:ext cx="565074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1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25164" y="566956"/>
            <a:ext cx="9632567" cy="469329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AU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ສົງຄາມລະຫວ່າງລູກຂອງທ້າວ ສິນໄຊ ກັບລູກທ້າວທັງ 6 ມັນເປັນສິ່ງສັນນິຖານວ່າແມ່ນສົງຄາມລະຫວ່າງຊາວຊຽງໃໝ່ກັບພວກຂອມເຈົ້າຖິ່ນເດີມໃນສະໄໝພະຍາເມັງລາຍ (ຮາຍ).</a:t>
            </a:r>
          </a:p>
          <a:p>
            <a:pPr algn="thaiDist"/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ຈາກເທິງນັ້ນ ທ່ານ ມະຫາ ສິລາ ວິລະວົງ ສັນນິຖານໃຫ້ພວກເຮົາຮັບຮູ້ວ່າ: “ເລື່ອງສິນໄຊ” ແມ່ນຄົນລາວເອງເປັນຜູ້ແຕ່ງໂດຍອີງໃສ່ເງື່ອນໄຂປະຫວັດສາດລາວໃນສະໄໝນັ້ນ, ບໍ່ແມ່ນເລື່ອງບັນທຶກຄືນຈາກເລື່ອງໃດໜຶ່ງ. ອີກດ້ານໜຶ່ງນັກແຕ່ງອີງໃສ່ສະບັບທີ່ເປັນອັກສອນທໍາມາຄັດຈ້ອນເລືອກເຟັ້ນ, ບໍ່ແມ່ນຈົດກ່າຍຈາກເລື່ອງເດີມທັງໝົດ.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42158" y="5990962"/>
            <a:ext cx="576559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023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82186" y="180468"/>
            <a:ext cx="5276963" cy="84908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ເນື້ອໃນຂອງໜັງສືເລື່ອງ “ສິນໄຊ”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848945" y="180468"/>
            <a:ext cx="1457739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195408" y="1413125"/>
            <a:ext cx="3496818" cy="355671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</a:p>
          <a:p>
            <a:pPr algn="thaiDist"/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ສິນໄຊ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ມີເນື້ອໃນເວົ້າເຖິງບັນຫາໃດແດ່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?</a:t>
            </a:r>
          </a:p>
          <a:p>
            <a:pPr algn="thaiDist"/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66391" y="1197218"/>
            <a:ext cx="6441675" cy="398852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ໜັງສືເລື່ອງ: “ສິນໄຊ” ແມ່ນຊື່ເອີ້ນດັ່ງເດີມ, ສ່ວນວ່າເລື່ອງ: “ສັງສິນໄຊ” ຫາກໍເກີດຂຶ້ນມາໃໝ່ໂດຍສະເພາະແມ່ນໄລຍະເພິ່ນຈັດພິມເລື່ອງນີ້ຂຶ້ນໃໝ່. ເລື່ອງນີ້ແບ່ງອອກເປັນ 15 ບັ້ນ, ອິງຕາມສະບັບປາງຄຳ “ໄຊຊະນະຂອງສິນໄຊ ເປັນຫົວເລື່ອງພື້ນຖານຂອງເລື່ອງສິນໄຊ”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5800" y="6014733"/>
            <a:ext cx="574285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4190" y="791853"/>
            <a:ext cx="9304485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u="sng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ເນື້ອໃນ: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ແມ່ນອະທິບາຍເຖິງຄວາມຜູກພັນສາມັກຄີ ຮັກຫອມຕອມຕຸ້ມລະຫວ່າງພີ່ນ້ອງຮ່ວມອຸທອນດຽວທີ່ເອົາຊະນະອຸປະສັກນາໆປະການທີ່ມາຂັດຂວາງ..., ນອກນັ້ນ, ຍັງເວົ້າເຖິງຄວາມຮັກ ຫອມຕອມຕຸ້ມລະຫວ່າງແມ່ ແລະ ລູກ, ພີ່ນ້ອງ (ອ້າຍນ້ອງ), ສາມີ-ພັນລະຍາ, ຄວາມບໍ່ຮອບຄອບຂອງຜູ້ປົກຄອງ, ຄວາມເກັ່ງກ້າສາມາດຂອງສິນໄຊ, ຄວາມອະທໍາຂອງທ້າວທັງຫົກ ແລະ ກໍາລັງອະທໍາອື່ນໆ.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84103" y="6008331"/>
            <a:ext cx="57463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245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60785" y="641676"/>
            <a:ext cx="9112389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ມີເນື້ອໃນຍ່ອຍ 15 ບັ້ນດັ່ງນີ້:</a:t>
            </a:r>
          </a:p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1) ສົມມຸດຕິບັ້ນ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ແມ່ນບັ້ນເປີດເລື່ອງທີ່ເວົ້າເຖິງນາມຂອງຜູ້ແຕ່ງ, ການປົກຄອງເມືອງຂອງພະຍາກຸດສະລາດ. ມີມະເຫສີເອກຊື່ ນາງ ຈັນທາ ແລະ ມີກະນິຖາ ຊື່ ສຸມຸນທາພ້ອມດ້ວຍປະຊາລາຊະດອນດໍາລົງຊີວິດຢ່າງເປັນສຸກ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6003387" y="6054893"/>
            <a:ext cx="350133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923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32032" y="708688"/>
            <a:ext cx="9057253" cy="396773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2) ຍັກກະສັນບັ້ນ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ແມ່ນບັ້ນທີ່ສ່ອງແສງເຖິງຄວາມຄິດຂອງຍັກກຸມພັນທີ່ຢາກໄດ້ມະເຫສີມາທຽມຂ້າງແຕ່ບໍ່ຮູ້ວ່າຢູ່ໃສ?, ແມ່ນໃຜ? ກຸມພັນຈຶ່ງໄປຫາພະຍາ ເວດສຸວັນ ເບິ່ງຊາຕາຈຶ່ງຮູ້ວ່າເປັນມະນຸດຢູ່ເມືອງເປັງຈານຊື່ວ່າ ນາງ ສຸມຸນທາ.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FCBA5B-041D-44C1-B403-7290D1F1903C}"/>
              </a:ext>
            </a:extLst>
          </p:cNvPr>
          <p:cNvSpPr/>
          <p:nvPr/>
        </p:nvSpPr>
        <p:spPr>
          <a:xfrm>
            <a:off x="6023295" y="5937448"/>
            <a:ext cx="345626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49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1364" y="453856"/>
            <a:ext cx="9241810" cy="485563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3) ສຸບິນບັ້ນ (ບັ້ນພະຍາກຸດສະລາດນອນຝັນ)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ແມ່ນບັ້ນທີ່ກ່າວເຖິງພະຍາກຸດສະລາດນອນຝັນ ເຊິ່ງເປັນການບອກໃຫ້ຮູ້ລ່ວງໜ້າວ່າຈະມີເຫດຮ້າຍເກີດ ຂຶ້ນຢູ່ໃນເມືອງເປັງຈານຈົນເຮັດໃຫ້ພະຍາຜູ້ປົກຄອງເມືອງຕະຫຼອດເຖິງເສນາລາຊະດອນຕ້ອງໂສກເສົ້າໄປຕາມໆ.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5CD08E-52C2-4265-B4EA-A38B3BB5D50C}"/>
              </a:ext>
            </a:extLst>
          </p:cNvPr>
          <p:cNvSpPr/>
          <p:nvPr/>
        </p:nvSpPr>
        <p:spPr>
          <a:xfrm>
            <a:off x="6096000" y="5954226"/>
            <a:ext cx="360726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739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8751" y="505529"/>
            <a:ext cx="9465425" cy="485563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4)  ວິບປະວາສະບັ້ນ (ບັ້ນນາງສຸມູນທາພັດພາກ)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ກ່າວເຖິງນາງ ສຸມຸນທາ ອອກໄປທ່ຽວຊົມສວນອຸທິຍານແລ້ວຖືກຍັກກຸມພັນທະຍານມາທາງເວຫາອາກາດອູ້ມເອົາ ນາງ ສຸມຸນທາໄປ, ເຮັດໃຫ້ຊາວເມືອງເປັງຈານ ແຕ່ເສນາບໍດີເຖິງລາຊະດອນສັດສາວາສິ່ງຕົ້ນໄມ້... ຕ້ອງພອຍໂສກເສົ້າເຫງົາຫງອຍທັງເມືອງ.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9EC507-77B4-49E3-ABE8-EA50A75478FF}"/>
              </a:ext>
            </a:extLst>
          </p:cNvPr>
          <p:cNvSpPr/>
          <p:nvPr/>
        </p:nvSpPr>
        <p:spPr>
          <a:xfrm>
            <a:off x="6096000" y="5958726"/>
            <a:ext cx="343389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3994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73689" y="524009"/>
            <a:ext cx="9216263" cy="433760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5) ບັບພະຊາບັ້ນ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ກ່າວເຖິງພະຍາກຸດສະລາດອອກບວດເປັນພິຂຸສົງເພື່ອຕາມຫານ້ອງສາວ, ເມື່ອໄປເຖິງເມືອງຈໍາປາກໍໄປຫາລູກສາວທັງເຈັດຂອງນັນຖະເສດຖີຄິດຢາກໄດ້ ຈຶ່ງກັບມາລາສິກຂາ.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F14E4-30FC-4191-9305-56644BA973F9}"/>
              </a:ext>
            </a:extLst>
          </p:cNvPr>
          <p:cNvSpPr/>
          <p:nvPr/>
        </p:nvSpPr>
        <p:spPr>
          <a:xfrm>
            <a:off x="6095999" y="5911917"/>
            <a:ext cx="350100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010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3946" y="429175"/>
            <a:ext cx="9197617" cy="47310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6) ວິວາຫະມັງຄະລາບັ້ນ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ກ່າວພະຍາກຸດສະລາດເມື່ອລາສິກຂາແລ້ວກໍມີຄວາມຄິດຮອດຄິດເຖິງລູກສາວຂອງນັນຖະເສດຖີຢູ່ບໍ່ເລີກບໍ່ແລ້ວ, ຈິ່ງຕັດສິນໃຈແຕ່ງລາດສະທູດຊື່ ຂຸນຄານ ນໍາເຄື່ອງບັນນາການເພື່ອໄປສູ່ຂໍລູກສາວທັງເຈັດຂອງນັນຖະເສດຖີມາເປັນມະເຫສີ.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0E9C65-498F-49F7-BA81-900AD71E4257}"/>
              </a:ext>
            </a:extLst>
          </p:cNvPr>
          <p:cNvSpPr/>
          <p:nvPr/>
        </p:nvSpPr>
        <p:spPr>
          <a:xfrm>
            <a:off x="6095999" y="5937448"/>
            <a:ext cx="358489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454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22246" y="767532"/>
            <a:ext cx="9661321" cy="47310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7) ປະຕິສົນທິບັ້ນ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ກ່າວເຖິງພະຍາກຸດສະລາດໃຫ້ມະເຫສີທັງແປດຄົນຕັ້ງອະຖໍທິຖານເອົາບຸດຊາຍເກີດນໍາ ແລະ ເປັນຜູ້ທີ່ເກັ່ງກ້າດ້ວຍສາດຕະສິນອາຄົມ ເພື່ອນໍາເອົານ້ອງສາວຢູ່ເມືອງຍັກກັບມາໃຫ້ໄດ້ ໃນທີ່ສຸດກໍໄດ້ຕາມຄວາມປາຖະໜາ. ນາງ ຈັນທາ ເທວີ ເຂົ້າປະສູດລູກເປັນຊ້າງ, ນາງ ຫຼ້າ ປະສູກລູກເປັນ ຄົນ ແລະ ຫອຍ, ສ່ວນນາງທັງຫົກມີລູກຊາຍເກີດມາຜູ້ລະຄົນ.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FAAFB5-2635-4852-86E9-0EB8B6E16E6A}"/>
              </a:ext>
            </a:extLst>
          </p:cNvPr>
          <p:cNvSpPr/>
          <p:nvPr/>
        </p:nvSpPr>
        <p:spPr>
          <a:xfrm>
            <a:off x="6012263" y="6015636"/>
            <a:ext cx="345890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48697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8081" y="648505"/>
            <a:ext cx="9501930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8) ໂຄຈອນບັ້ນ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ກ່າວເຖິງການຕິດຕາມນໍາຫາອາ ສຸມຸນທາ ຢູ່ເມືອງອະໂນລາດຂອງສິນໄຊ, ມັນໄດ້ສ່ອງແສງເຖິງຄວາມສາມາດອາດຫານຂອງສິນໄຊ ໃນການຜ່ານຜ່າອຸປະສັກຢ່າງມີຜົນສໍາເລັດ ແລະ ສ່ອງແສງເຖິງທາດແທ້ຂອງກໍາລັງອະທໍາທີ່ເປັນຄົນຂາດຄວາມສາມາດຕົວແທນແມ່ນທ້າວທັງຫົກ.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4AF147-589C-4D5A-8A98-769DC6F12756}"/>
              </a:ext>
            </a:extLst>
          </p:cNvPr>
          <p:cNvSpPr/>
          <p:nvPr/>
        </p:nvSpPr>
        <p:spPr>
          <a:xfrm>
            <a:off x="6011776" y="6030699"/>
            <a:ext cx="346778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8048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79873" y="430390"/>
            <a:ext cx="9277191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9) ອະນຸຍຸດທະກໍາບັ້ນ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ສ່ອງແສງເຖິງສິນໄຊ ແລະ ສັງທອງ ສອງຕົວລະຄອນພີ່ນ້ອງເອົານາງສຸມຸນທາອອກຈາກເມືອງອະໂນລາດ, ສ່ອງແສງເຖິງການສູ້ຮົບກັບຍັກ ແລະ ຂ້າຍັກຊື່ວ່າ ໄກສີ, ໄຄສີ ແລະ ເພັດສະໄຄ. ສ່ວນໄວຍຸເວດ ຜູ້ເປັນຫຼານກຸມ ພັນສູ້ກັບສິນໄຊບໍ່ໄຫວຈຶ່ງກັບໄປທູນຕໍ່ກຸມພັນມະຫາຍັກ.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79E5B0-03E5-44A6-A41A-A61AC0714421}"/>
              </a:ext>
            </a:extLst>
          </p:cNvPr>
          <p:cNvSpPr/>
          <p:nvPr/>
        </p:nvSpPr>
        <p:spPr>
          <a:xfrm>
            <a:off x="5969831" y="5985229"/>
            <a:ext cx="346778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48033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1636" y="480724"/>
            <a:ext cx="9292205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10) ມະຫາຍຸດທະກໍາບັ້ນ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ບັ້ນທີ່ສິນໄຊ, ສັງທອງ ແລະ ສີໂຫ ຕໍ່ສູ້ກັບຍັກກຸມພັນໂດຍກົງ, ເປັນບັ້ນຮົບຂະໜາດໃຫຍ່ ສຸດທ້າຍຍັກກຸມພັນຕາຍ ສ່ວນສິນໄຊໄດ້ຮັບໄຊຊະນະ ແລະ ໄດ້ອາສຸມຸນທາແລ້ວກໍພາອາກັບເມືອງອະໂນລາດເພື່ອທໍາພິທີສົ່ງສະການຍັກກຸມພັນ.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473906-83E5-48ED-9347-0B08652DF0CF}"/>
              </a:ext>
            </a:extLst>
          </p:cNvPr>
          <p:cNvSpPr/>
          <p:nvPr/>
        </p:nvSpPr>
        <p:spPr>
          <a:xfrm>
            <a:off x="6096000" y="5925169"/>
            <a:ext cx="346778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750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64859" y="522670"/>
            <a:ext cx="9157982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11) ນາຄະຍຸດທະກໍາບັ້ນ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ກ່າວເຖິງການຕໍ່ສູ້ລະຫວ່າງສິນໄຊ ແລະ ພະຍານາກໃນເວລາສິນໄຊໄປນໍານ້ອງສາວລູກຂອງອາຢູ່ເມືອງນາກຊື່ ນາງສີດາຈັນ, ໃນການຕໍ່ສູ້ຄັ້ງນີ້ ພະຍານາກປະລາໄຊ ແລະ ເຮັດໃຫ້ສິນໄຊໄດ້ນາງສີດາຈັນມາຫາອາສຸມຸນທາໄດ້ຢ່າງໜ້າພໍໃຈ.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4567A6-256B-4DBE-B17D-401128539E58}"/>
              </a:ext>
            </a:extLst>
          </p:cNvPr>
          <p:cNvSpPr/>
          <p:nvPr/>
        </p:nvSpPr>
        <p:spPr>
          <a:xfrm>
            <a:off x="6020165" y="5974164"/>
            <a:ext cx="347617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3110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48748" y="469783"/>
            <a:ext cx="9116037" cy="386854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12) ມຸດຕະນັງບັ້ນ  (ຕອນກັບຄືນ)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ໄດ້ກ່າວເຖິງ ສິນໄຊ, ນາງ ສຸມຸນທາ ແລະ ນາງ ສີດາຈັນ ອອກຈາກເມືອງອະໂນລາດເພື່ອກັບຄືນມາຫາທ້າວທັງຫົກທີ່ລໍຄອຍຢູ່ທາງເພື່ອພ້ອມກັນກັບເມືອງເປັງຈານ.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8009B7-41C5-4C91-AE50-AEE25752F125}"/>
              </a:ext>
            </a:extLst>
          </p:cNvPr>
          <p:cNvSpPr/>
          <p:nvPr/>
        </p:nvSpPr>
        <p:spPr>
          <a:xfrm>
            <a:off x="6027217" y="5979029"/>
            <a:ext cx="352784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63721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7595" y="645223"/>
            <a:ext cx="9017132" cy="455595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13) ກາລະບັ້ນ. (ບັ້ນສິນໄຊຕົກເຫວ)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ບັ້ນນີ້ໄດ້ກ່າວເຖິງການຕາຍຂອງສິນໄຊ ຍ້ອນທ້າວທັງຫົກເປັນຜູ້ວາງແຜນພິປອງຂ້າໂດຍບອກສິນໄຊໄປອາບນໍ້າ ແລະຊຸກລົງເຫວ. ຈາກນັ້ນ ທ້າວທັງຫົກຄຸມເອົານາງ ສຸມຸນທາ ແລະ ນາງ ສີດາຈັນ ໄປເມືອງເປັງຈານເພື່ອກາບທູນຕໍ່ພະຍາກຸດສະລາດ ອົງພະບິດາ. ນອກນັ້ນ ຍັງໄດ້ກ່າວເຖິງພະຍາອິນສົ່ງມາໂຜດເອົາສິນໄຊຄືນມາໄດ້ ແລະ ເອົາໄປສົ່ງໃຫ້ພະມານດາຂອງທ້າວທີ່ວິມານໃນອະລັນຍາແຫ່ງເດີມ.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CE324E-D25B-4CA8-AC02-7934ACD1ADF6}"/>
              </a:ext>
            </a:extLst>
          </p:cNvPr>
          <p:cNvSpPr/>
          <p:nvPr/>
        </p:nvSpPr>
        <p:spPr>
          <a:xfrm>
            <a:off x="6055911" y="6027660"/>
            <a:ext cx="34488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63149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4525" y="505892"/>
            <a:ext cx="9594209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14) ສາຖາປະນາບັ້ນ. (ບາສີສະເຫວີຍລາດ)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ກ່າວເຖິງຂະບວນຂອງພະຍາກຸດສະລາດມາອັນເຊີນເອົາທ້າວ ສິນໄຊ ພ້ອມແມ່ ແລະ ປ້າ (ມະເຫສີທັງສອງຂອງພະຍາກຸດສະລາດ) ກັບໄປເມືອງເປັງຈານເພື່ອຂຶ້ນສະເຫວີຍເມືອງເປັງຈານ ແລະ ລົງໂທດພວກທ້າວທັງຫົກພ້ອມແມ່ຂອງພວກເຂົາ ຈາກນັ້ນກໍເນລະເທດອອກຈາກເມືອງເປັງຈານ.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5B2F94-0AAF-4D4C-86D1-A7B892AFB820}"/>
              </a:ext>
            </a:extLst>
          </p:cNvPr>
          <p:cNvSpPr/>
          <p:nvPr/>
        </p:nvSpPr>
        <p:spPr>
          <a:xfrm>
            <a:off x="6096000" y="5948999"/>
            <a:ext cx="434695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0508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1637" y="472335"/>
            <a:ext cx="9107648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15) ບັ້ນນາກສະດຸ້ງ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ບັ້ນນີ້ເປັນບັ້ນທ້າຍຂອງເລື່ອງສະບັບຄໍາກອນປາງຄໍາກ່າວເຖິງພະຍານາກມີຄວາມກະສັນຄິດຮອດຄິດເຖິງນາງ ສີດາຈັນ ຜູ້ເປັນພັນລະຍາພະຍານາກກິນບໍ່ແຊບນອນບໍ່ຫຼັບໂສກເສົ້າເຫງົາໃຈ ນັບແຕ່ມື້ສິນໄຊເຂົ້າເມືອງເປັງຈານ.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6A945AC-8FBF-4B24-B545-72E4DBF4D8CE}"/>
              </a:ext>
            </a:extLst>
          </p:cNvPr>
          <p:cNvSpPr/>
          <p:nvPr/>
        </p:nvSpPr>
        <p:spPr>
          <a:xfrm>
            <a:off x="6096000" y="6026860"/>
            <a:ext cx="34926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ສິລາ ວິຣະວົງ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81910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89723" y="921087"/>
            <a:ext cx="9477066" cy="258551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3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ຄະນະສຶກສາສາດ. ມະຫາວິທະຍາໄລ ສຸພານຸວົງ.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ສິລາ ວິຣະວົງ. (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2512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0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ສັງສິນໄຊ. ວັນນະຄະດີຄໍາກອນຊັ້ນຍອດຂອງລາວ. ກະຊວງທໍາມະການ.</a:t>
            </a:r>
            <a:endParaRPr lang="lo-LA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6185</TotalTime>
  <Words>3111</Words>
  <Application>Microsoft Office PowerPoint</Application>
  <PresentationFormat>Widescreen</PresentationFormat>
  <Paragraphs>143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Alice2 95</vt:lpstr>
      <vt:lpstr>Arial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10:  The Story of "Sinsay"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440</cp:revision>
  <dcterms:created xsi:type="dcterms:W3CDTF">2016-09-13T04:40:38Z</dcterms:created>
  <dcterms:modified xsi:type="dcterms:W3CDTF">2023-05-16T02:10:06Z</dcterms:modified>
</cp:coreProperties>
</file>