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404" r:id="rId7"/>
    <p:sldId id="405" r:id="rId8"/>
    <p:sldId id="432" r:id="rId9"/>
    <p:sldId id="433" r:id="rId10"/>
    <p:sldId id="485" r:id="rId11"/>
    <p:sldId id="469" r:id="rId12"/>
    <p:sldId id="434" r:id="rId13"/>
    <p:sldId id="471" r:id="rId14"/>
    <p:sldId id="481" r:id="rId15"/>
    <p:sldId id="482" r:id="rId16"/>
    <p:sldId id="486" r:id="rId17"/>
    <p:sldId id="458" r:id="rId18"/>
    <p:sldId id="467" r:id="rId19"/>
    <p:sldId id="470" r:id="rId20"/>
    <p:sldId id="436" r:id="rId21"/>
    <p:sldId id="437" r:id="rId22"/>
    <p:sldId id="438" r:id="rId23"/>
    <p:sldId id="459" r:id="rId24"/>
    <p:sldId id="439" r:id="rId25"/>
    <p:sldId id="440" r:id="rId26"/>
    <p:sldId id="406" r:id="rId27"/>
    <p:sldId id="461" r:id="rId28"/>
    <p:sldId id="468" r:id="rId29"/>
    <p:sldId id="483" r:id="rId30"/>
    <p:sldId id="484" r:id="rId31"/>
    <p:sldId id="480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"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Sinsay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(Con.)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616226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endParaRPr lang="lo-LA" sz="3200" b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“ສິນໄຊ”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lvl="0"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ການວິເຄາະຕົວລະຄອນໃນເລື່ອງ </a:t>
            </a:r>
            <a:r>
              <a:rPr lang="vi-VN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ສິນໄຊ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”.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17119" y="212004"/>
            <a:ext cx="5507747" cy="95910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ການວິເຄາະຕົວລະຄອນໃນເລື່ອງ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802894" y="267015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4.4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859497" y="2716238"/>
            <a:ext cx="5507747" cy="207292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ຕົວລະຄອນສິນໄຊ ເປັນຄົນແນວໃດ?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80627" y="6141094"/>
            <a:ext cx="588661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427300D0-9F0F-4BB8-ABAA-ADCA954830F3}"/>
              </a:ext>
            </a:extLst>
          </p:cNvPr>
          <p:cNvSpPr/>
          <p:nvPr/>
        </p:nvSpPr>
        <p:spPr>
          <a:xfrm>
            <a:off x="2117331" y="1291070"/>
            <a:ext cx="3745208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ຕົວລະຄອນສິນໄຊ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531BDC60-2F4D-4956-A8CF-1FA0507529E5}"/>
              </a:ext>
            </a:extLst>
          </p:cNvPr>
          <p:cNvSpPr/>
          <p:nvPr/>
        </p:nvSpPr>
        <p:spPr>
          <a:xfrm>
            <a:off x="603863" y="1259598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86D859-1BCE-2CF1-9E1B-597AE0B1D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8246" y="1171112"/>
            <a:ext cx="5259896" cy="523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40142" y="919999"/>
            <a:ext cx="8774977" cy="501800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ຕົວລະຄອນສິນໄຊ ນັກແຕ່ງບໍ່ໄດ້ຍ້ອງຍໍແຕ່ດ້ານຄຸນສົມບັດ ແລະ ຄວາມເປັນທໍາເທົ່ານັ້ນ. ແຕ່ຍັງມີຫຼາຍດ້ານທີ່ນັກແຕ່ງຍ້ອງຍໍສັນລະເສີນຢ່າງເລິກເຊິ່ງ ແລະ ເຊື່ອງຊ້ອນຢູ່ເບື້ອງຫຼັງຕົວລະຄອນ, ນັ້ນແມ່ນຮູບພາບຂອງສັງຄົມປະກອບດ້ວຍຄົນທີ່ມີໃຈກາງແຕ່ລະຫວ່າງຄົນກັບຄົນ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29551" y="593800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77078" y="620541"/>
            <a:ext cx="9112876" cy="444640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ຕົວລະຄອນສິນໄຊນັ້ນແມ່ນຕົວລະຄອນຈິງໃນປະຫວັດສາດ ຫຼືບໍ່ນັ້ນ? ບັນຫານີ້ເປັນການຫຍຸ້ງຍາກທີ່ຈະກໍານົດໄດ້. ແຕ່ອີງໃສ່ເລື່ອງ ແລະທັດສະນະສ່ວນຕົວ, ຕົວລະຄອນຂອງສິນໄຊບໍ່ອາດມີຈິງ; ຖ້າມີກໍມີພຽງຕົວລະຄອນອຸດົມຄະຕິເທົ່ານັ້ນເພື່ອຕອບສະໜອງຄວາມປາຖະໜາ ຂອງວົງຕະກຸນ ແລະ ສັງຄົມ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54718" y="593737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1457" y="667350"/>
            <a:ext cx="9673721" cy="481587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ຮູບພາບຂອງຕົວລະຄອນສິນໄຊເປັນຮູບພາບຂອງນັກວິລະຊົນຂອງຊົນຊັ້ນສັກດີນາທີ່ໄດ້ຜ່ານຜ່າຄວາມຫຍຸ້ງຍາກ. ເພື່ອສ້າງຜົນງານໃຫ້ມີກຽດສະຫງ່າງາມ ແລະ ນະຄອນລາດດ້ວຍຄວາມຮຽກຮ້ອງຕ້ອງການຂອງອົງພະບິດາເມື່ອພະອິນສົ່ງລົງມາເກີດສິນໄຊຕ້ອງປະຕິບັດໜ້າທີ່.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ຄັນວ່າ	ອົງປະສົງແທ້		ທັງສາມບໍ່ມີຫຼີກ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ດິນ ແລະ ຟ້າ			ລົງຂຶ້ນຂ່າວເລິງ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ແລເດ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2248CD-7F48-438A-94C7-2C31A9D233EA}"/>
              </a:ext>
            </a:extLst>
          </p:cNvPr>
          <p:cNvSpPr/>
          <p:nvPr/>
        </p:nvSpPr>
        <p:spPr>
          <a:xfrm>
            <a:off x="5940408" y="5988375"/>
            <a:ext cx="503251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85344" y="749052"/>
            <a:ext cx="9180109" cy="337833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ສິນໄຊສູ້ກັບຍັກກຸມພັນກັນດານ, ໝູ່ຊ້າງ, ພະຍາທອນ, ສູ້ກັບຄວາມຫຼອກລວງຍົວະຂອງນາງຍັກຄີນີ, ແຕ່ທຸກເຫດການດັ່ງກ່າວ ທ້າວ ສິນໄຊ ໄດ້ເອົາຊະນະຕະຫຼອດ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25174" y="589295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834279" y="381759"/>
            <a:ext cx="8620113" cy="347717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 ໃຊ້ມາດຕາການບັງຄັບດ້ວຍອໍານາດໃຫ້ນາງສຸມຸນທາອອກເມືອງນັ້ນກໍແມ່ນຄວາມເດັດຂາດຂອງສິນໄຊຈະຕ້ອງປະຕິບັດ ແຕ່ກໍບໍ່ແມ່ນຄວາມຮຸ່ນແຮງທີ່ແຂງກະດ້າງ ແລະ ຜະເດັດການເໜືອຄວາມຈິງ.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57221A-3F07-4B9D-9640-A54DC38AC75F}"/>
              </a:ext>
            </a:extLst>
          </p:cNvPr>
          <p:cNvSpPr/>
          <p:nvPr/>
        </p:nvSpPr>
        <p:spPr>
          <a:xfrm>
            <a:off x="5915241" y="5938042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3887" y="943821"/>
            <a:ext cx="9492568" cy="420627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ຄໍາແຫ່ງນ້ອຍ				ຫຼານໜ່ອມມິຖື	ແລ້ວລື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ສັງມາແຂງຄວາມຈັກ		ຢູ່ດົນດອມເສື້ອ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ຫຼານຈັກຕັດຫົວຫິ້ວ			ເມືອທູນເທວະລາດ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ໄວ້ຄາບຄ້າງ				ດອມເສື້ອສວ່າງເວນ ທ່ານແລ້ວ.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57221A-3F07-4B9D-9640-A54DC38AC75F}"/>
              </a:ext>
            </a:extLst>
          </p:cNvPr>
          <p:cNvSpPr/>
          <p:nvPr/>
        </p:nvSpPr>
        <p:spPr>
          <a:xfrm>
            <a:off x="5947459" y="5939286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4186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8203" y="855677"/>
            <a:ext cx="9279804" cy="443181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ເມື່ອເອົາອາອອກຈາກກໍາມືຂອງກຸມພັນແລ້ວ, ສິນໄຊ ແລະ ສັງທອງ ໄດ້ປະຈັນບານກັບກຸມພັນ, ກ່ອນອື່ນໝົດສິນໄຊໄດ້ປຸກໃຫ້ກຸມພັນຕື່ນຈາກນອນດ້ວຍການເອົາດາບຕັດຄໍທັງສອງຄັ້ງ. ກຸມພັນຕື່ນຈາກບ່ອນນອນນັບແຕ່ກຸມພັນຕົວດຽວກາຍເປັນເຈັດຕົວ, ກາຍເປັນສີ່ສິບເກົ້າ ແລະ ພັນແປດຮ້ອຍຕົວແລ້ວຍົກທັບມາຕີສິນໄຊ.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38305" y="600232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41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0451" y="484164"/>
            <a:ext cx="9142055" cy="334960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ເປັນອັນວ່າໃນບັ້ນຮົບ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ອະນຸຍຸທະກໍາ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ນີ້ດ້ວຍການປະສານແຮງກາຍ ແລະ ໃຈລະຫວ່າງສອງພີ່ ນ້ອງສິນໄຊ ສັງທອງໄດ້ຮັບໄຊຊະນະຢ່າງສົມກຽດ ແລະ ກຽມຈິດໃຈເຂົ້າບັ້ນຮົບອີກຕໍ່ໄປ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05198" y="597026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7899" y="559267"/>
            <a:ext cx="9434332" cy="435996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ຫຼັງຈາກການຕໍ່ສູ້ປະຈັນບານຈົບລົງແລ້ວ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ສິນໄຊໄປນໍາເອົານ້ອງສາວຊື່ ສີດາຈັນຢູ່ເມືອງນາກຕາມຄໍາຮ້ອງຂໍຂອງອາ, ກ່ອນອື່ນທ້າວໄດ້ຫຼິ້ນການພະນັນກັບພະຍານາກ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ຖ້າພະຍານາກຊະນະຈະມອບດາບສີຄັນໄຊໃຫ້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ຖ້າບໍ່ຊະນະຈະມອບບ້ານເມືອງໃຫ້ແຕ່ການພະນັນຕັ້ງສາມຄັ້ງພະຍານາກກໍບໍ່ຊະນະ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69793" y="599865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69322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7565" y="360727"/>
            <a:ext cx="9736336" cy="552323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ເມື່ອສິນໄຊ ໄດ້ນ້ອງສາວຈຶ່ງກັບເມືອງເປັງຈານ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ບົນເສັ້ນທາງກັບຄືນເມືອນັ້ນ ສິນໄຊຂາດສະຕິ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ຖືກພວກທ້າວທັງຫົກຫັກຫຼັງລອບຂ້າເພື່ອຍາດແຍງຜົນງານ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ແຕ່ນັ້ນ ເວລາຮ້າຍ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ຈໍາຈອນພູວະນາດ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ເຂົາກໍປັດກຶ່ງກ້ອນ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ຄໍາລ້ານໃສ່ເຫວ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ຄີງກົມກີ້ງ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ນໍາແປວນໍ້າທັ່ງ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ພູວະນາດກັ້ນ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ໃຈນ້ອຍມອດມົວ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F699F9-A000-4412-92FC-587A6312E8C9}"/>
              </a:ext>
            </a:extLst>
          </p:cNvPr>
          <p:cNvSpPr/>
          <p:nvPr/>
        </p:nvSpPr>
        <p:spPr>
          <a:xfrm>
            <a:off x="5964723" y="5988740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87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95862" y="838016"/>
            <a:ext cx="9269592" cy="410817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ປະເວນີນັ້ນ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ປັດສິມໄວວຽນຮອດ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ລູກສືບສ້າງ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ແທນເຊື້ອຊອບທຳ ແທ້ແລ້ວ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8E21CC-9BA7-4476-A927-FB59F39636B6}"/>
              </a:ext>
            </a:extLst>
          </p:cNvPr>
          <p:cNvSpPr/>
          <p:nvPr/>
        </p:nvSpPr>
        <p:spPr>
          <a:xfrm>
            <a:off x="5955666" y="5959438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6978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1121" y="783823"/>
            <a:ext cx="9199441" cy="347207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ຕົວລະຄອນສິນໄຊເປັນຕົວລະຄອນສິນທໍາ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ແຕ່ງໄດ້ສ້າງຮູບພາບຂຶ້ນມາເພື່ອສ່ອງແສງລະບອບສັກດີນາສະເພາະເຫັນວ່າຢູ່ໃນສັງຄົມສະໄໝນັ້ນບໍ່ມີລະບອບໃດຈະດີກວ່າລະບອບສັກດີນາປະຊາລາຊະດອນມີຄວາມມຸ່ງມາດປາຖະໜາໃຫ້ມີຜູ້ປົກຄອງທີ່ດີເພື່ອເປັນທີ່ເພິ່ງໃຫ້ໄພ່ຟ້າປະຊາຊົ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48959" y="590038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29834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26835" y="1087489"/>
            <a:ext cx="5832232" cy="4747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ຍັກກຸມພັນແມ່ນຕົວລະຄອນໜຶ່ງໃນຕົວລະຄອນອະທໍາ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ນັກແຕ່ງໄດ້ສ້າງຕົົວລະຄອນນີ້ຂຶ້ນມາດ້ວຍຄວາມແປກປະຫຼາດມີຮູບຮ່າງໃຫຍ່ໂຕມະໂຫຖານ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ມີລິດເດດເກັ່ງກ້າດ້ານສາດຕະສິນອາຄົມ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ສາມາດເຫາະເຫີນເດີນອາ ກາດ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ຮູບພາບຂອງຍັກກຸມພັນປາກົດຕົວອອກດ້ວຍຄວາມໂຫດຮ້າຍປ່າເຖື່ອນລັກເອົາມະນຸດໄປເປັນອາຫານ ຫຼືລັກເອົາຂອງເພີ່ນໄປເປັນຂອງຕົນເອງຢ່າງຜິດຫຼັກສິນທໍາ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48055" y="592987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84363" y="238402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ຂ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287717" y="260488"/>
            <a:ext cx="479563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ຕົວລະຄອນຍັກກຸມພັນ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F4E5A6C0-80FF-4FF1-A8CA-95633E5E0C26}"/>
              </a:ext>
            </a:extLst>
          </p:cNvPr>
          <p:cNvSpPr/>
          <p:nvPr/>
        </p:nvSpPr>
        <p:spPr>
          <a:xfrm>
            <a:off x="784363" y="2130804"/>
            <a:ext cx="3622858" cy="231536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2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ຕົວລະຄອນຍັກກຸມພັນເປັນຄົນແນວໃດ?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2034" y="738352"/>
            <a:ext cx="9130140" cy="45852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ຖ້າຕີລາຄາທາງດ້ານ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ຈິດຕະສາດ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ເຫັນວ່າກຸມພັນກໍນັບວ່າມີຄວາມສະຫຼາດບໍ່ໜ້ອຍກວ່າສິນໄຊ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ສະແດງອອກໃນການນໍາສຸມຸນທາໄປຢູ່ນໍາ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ນາງສຸມຸນທາບໍ່ຈັກວ່າຮ້າຍດ່າ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ສາບແຊ່ງຕ່າງໆນາໆແຕ່ກຸມພັນບໍ່ໃຊ້ຜະເດັດການຕໍ່ນາງ, ກຸມພັນເລົ້າໂລມດ້ວຍວາດເວົ້າອ່ອນຫວານຈົນນາງຕາຍໃຈນໍາຄວາມດີຂອງກຸມພັນເມື່ອມີພະຍານຮັກອອກວ່າເປັນສິ່ງພິສູດເຖິງຜົນສໍາເລັດໃນຄວາມສາມາດຂອງກຸມພັນໃນສ່ວນໜຶ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05198" y="600687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774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3644" y="595739"/>
            <a:ext cx="9465699" cy="45852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ກຸມພັນສາມາດໂອບອ້ອມນາງ ສຸມຸນທາຕາມເຫດຜົນກ່ຽວກັບການເອົານາງມານັ້ນບໍ່ແມ່ນເອົາມາກິນເປັນເຫຍື່ອອາຫານຄືນາງຄິດແຕ່ເອົານາງມາເປັນເອກມະເຫສ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ໃນທີ່ສຸດກຸມພັນເປັນຜູ້ຊະນະໃຈນາງ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ນາງກໍເຂົ້າໃຈ ແລະ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ຮັບສາລະພາບຕໍ່ກຸມພັນ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ຖ້າຈະເວົ້າຕາມຄວາມເຊື່ອແລ້ວດ້ານໜຶ່ງກໍຍ້ອນໂຊກຊະຕາວາດສະ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ໜາຈ່ອງກັນມາແຕ່ກໍາເນີດ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54718" y="602364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551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5376" y="653917"/>
            <a:ext cx="9428132" cy="468183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ນາງສຸມຸນທາຈິ່ງກາຍເປັນມະເຫສີຂອງຍັກກຸມພັນເມື່ອທັງສອງມີພະຍານຮັກກໍຍິ່ງເພີ່ມຄວາມຮັກ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ຄວາມອົບອຸ່ນໃນອ້ອມເອິກເຊິ່ງກັນ ແລະ ກັນຍິ່ງກວ່າເວລາໃດໝົດ ແລະ ບໍ່ສາມາດແຍກອອກຈາກກັນໄດ້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ຄວາມຮັກດັ່ງກ່າວເກີດຂຶ້ນຍ້ອນຄວາມເອົາອົກເອົາໃຈຂອງກຸມພັນຈົນເຮັດໃຫ້ສຸມຸນທາລືມຊາດຕະກຸນ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ລືມເຖິງບ້ານເກີດເມືອງນອນ ເພິ່ງພໍໃຈໃນຄວາມສະໜຸກສະໜານທີ່ກຸມພັນມອບໃຫ້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59702" y="590400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44800" y="991118"/>
            <a:ext cx="9822657" cy="414793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ຂອນຜີທ້າວ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ກຸມພັນພູວະນາດ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ຍັງເກືອກກິ້ງ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ກໍາກ້າວໄປ່ວາຍ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ເຖິງທີ່ຜາສາດແກ້ວ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ໂຮງລາດຮຽງນາງ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ກໍຈິ່ງມໍລະນາມຸດ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ມອດພະໄທທັນນັ້ນ    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9F8DDF-5986-4DAC-9EB3-B75F86CFC78E}"/>
              </a:ext>
            </a:extLst>
          </p:cNvPr>
          <p:cNvSpPr/>
          <p:nvPr/>
        </p:nvSpPr>
        <p:spPr>
          <a:xfrm>
            <a:off x="5955666" y="5946308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928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9510" y="668932"/>
            <a:ext cx="9526611" cy="372386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ດັ່ງນັ້ນ, ການທີ່ສິນໄຊຈະມາເອົາອາກັບຄືນເມືອງເປັງຈານໂດຍຕັດແຍກຈາກຍັກກຸມພັນແມ່ນເປັນໄປບໍ່ໄດ້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ເພາະຄວາມຮັກຂອງກຸມພັນເກີດກ່ອນສິນໄຊ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ຄວາມຮັກຂອງກຸມພັນກັບນາງສຸມຸນທາມັນຈິ່ງອໍາມະຕະກວ່າຢູ່ໃນວົງຕະກຸນ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22379" y="588898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81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6622" y="794280"/>
            <a:ext cx="9258163" cy="408167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ເມື່ອເວົ້າເຖິງການເຄື່ອນໄຫວຕ່າງໆກໍອາດເວົ້າໄດ້ວ່າ ກຸມພັນມີຄວາມແຕກຕ່າງກັບສິນໄຊເມື່ອຈະທຽບກັນແລ້ວ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ກຸມພັນກຸ້ມຕົນເອງ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ແຕ່ສິນໄຊມີຜູ້ອຸປະຖໍາແຕ່ຕົ້ນຕະຫຼອດປາຍ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ບັນຫານີ້ເປັນການສະແດງໃຫ້ເຫັນວ່າຄວາມເປັນສິນທໍາແມ່ນປາກົດການໜຶ່ງທີ່ສະແດງອອກຢ່າງຈະແຈ້ງ ແລະ ຍາມໃດກໍຊະນະຄວາມອະທໍາ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32712" y="602025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6315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7991" y="993061"/>
            <a:ext cx="9331961" cy="37901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ພະຍາສຸວັນລົງມາໂພດເອົາກຸມພັນຄືນມາກຸມພັນຍັງບໍ່ລືມສຸມຸນທາຈຶ່ງກັບໄປເມືອງເປັງຈານເພື່ອເອົາສຸມຸນທາ, ສີດາຈັນ ແລະ ຈັບເອົາສິນໄຊໄປເມືອງອະໂນລາດແລ້ວໃສ່ຄອກເຫຼັກໄວ້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ຈາກນັ້ນ, ສົງຄາມກໍລະເບີດຂຶ້ນອີກໂດຍບໍ່ມີໃຜຊະນະໃຜ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ພະອິນຈຶ່ງລົງມາຫ້າມ ແລະ ບອກໃຫ້ກຸມພັນຕ້ອງໄປສູ່ຂໍ ແລະ ແຕ່ງແປງເອົາສຸມຸນທາຕາມຮີດຄອງບ້ານເມືອງ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48852" y="592820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0036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0879" y="1003882"/>
            <a:ext cx="9084182" cy="461709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ຖ້າເບິ່ງຢ່າງໜຶ່ງ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ຕົວລະຄອນຍັກກໍອາດເປັນຮູບປະພັນຂອງຊາວຜູ້ອອກແຮງງານທີ່ມີຄວາມເກັ່ງກ້າສາມາດ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ມີກໍາລາວັງຊາ, ສາມາດຕ້ານກັບຊົນຊັ້ນປົກຄອງທີ່ຂາດຄວາມສາມາດແຕ່ຍ້ອນເງື່ອນໄຂບໍ່ອໍານວຍຈຶ່ງຖືກຕີຖອຍ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ການຂັດແຍ່ງລະຫວ່າງກຸມພັນກັບສິນໄຊ ແລະ ລະຫວ່າງສອງຕົວເມືອງທີ່ມີຄວາມເຂັ້ມແຂງພໍໆກັນ, ແຕ່ຄໍາວ່າຍັກກໍເປັນພຽງແຕ່ນາມມະທໍາທີ່ຖືກສ້າງຂຶ້ນມາເພື່ອເປັນຮູບປະທໍາຕາມຄວາມສໍານຶກຂອງຝ່າຍໃດຝ່າຍໜຶ່ງເພື່ອເອົາຊະນະກັ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79148" y="600687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21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46025" y="132451"/>
            <a:ext cx="4935620" cy="84908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</a:t>
            </a:r>
            <a:r>
              <a:rPr lang="en-US" sz="3200" b="1" dirty="0" bmk="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 bmk="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 ສຸມູນທາ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15389" y="145023"/>
            <a:ext cx="1457739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170242" y="2149587"/>
            <a:ext cx="3562860" cy="26664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3</a:t>
            </a:r>
            <a:endParaRPr lang="en-US" sz="3200" b="1" u="sng" dirty="0">
              <a:latin typeface="Phetsarath OT" pitchFamily="2" charset="0"/>
              <a:cs typeface="Phetsarath OT" pitchFamily="2" charset="0"/>
            </a:endParaRPr>
          </a:p>
          <a:p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ຕົວລະຄອນນາງສຸມຸນ ທາ ເປັນຄົນແນວໃດ?</a:t>
            </a:r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33102" y="1208948"/>
            <a:ext cx="6290673" cy="494839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 ສຸມຸນທາແມ່ນເຊື້ອກະສັດອົງໜຶ່ງເຊິ່ງເປັນມິ່ງຂັວນຂອງຊາວເມືອງເປັນຈານ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ຊາວເມືອງເປັນຈານທຸກທົ່ວໜ້າໃຜໆກໍຮັກແພງເຄົາລົບນາງ ເມື່ອນາງໄດ້ພັດພາກຈາກໄປເຮັດໃຫ້ພະຍາກຸດສະລາດ 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ອ້າຍ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ຕະຫຼອດເຖິງປະຊາລາຊະດອນພ້ອມດ້ວຍສັດສາວາສິ່ງພືດພັນຕ່າງໆ ທີ່ນາງເຄີຍໄດ້ໃກ້ສິດກໍພອຍໂສກເສົ້າຫງ່ວມເຫງົາ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ອາໄລອາວອນໄປຕາມໆກັນ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5" y="6157346"/>
            <a:ext cx="561947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98416" y="581150"/>
            <a:ext cx="9166370" cy="457733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ນາງສຸມຸນທາ ແມ່ນສະຕີຜູ້ໜຶ່ງເປັນກະສັດແຕ່ມີຄວາມຮັກອັນບໍລິສຸດຕໍ່ຕະກຸນ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ຕໍ່ໄຟ່ຟ້າຂ້າແຜ່ນດິນ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ເມື່ອນາງໄດ້ໄປເປັນເອກມະເຫສີຂອງກຸມພັນແລ້ວ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ນາງກໍຮັກແພງ ແລະ ສັດຊື່ບໍລິສຸດຕໍ່ສາມີ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ຮັກສາມີ ແລະ ລຸກເໜືອນກັບຮັກຕົນເອງ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ເມື່ອສິນໄຊຫຼານຄີງຂອງນາງ ນໍາໄປຊອກຫາ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 ບໍ່ຢາກກັບໄປຍ້ອນວ່ານາງຮັກສາມີ ແລະ ບໍ່ຢາກພັດພາກຈາກກັນໄປຢ່າງໄຮ້ພົມແດນ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ນາງຈຶ່ງຫາທຸກວິທີໄດ້ຢູ່ໃກ້ສິດສາມີ ແລະຢາກໃຫ້ສາມີຕໍ່ສູ້ເອົາຕົນເອງກັບມາໃນອົກຂອງສາມີເໝືອນເດີມ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15326" y="597676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245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27229" y="775899"/>
            <a:ext cx="9078833" cy="348570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ອີກປະການໜຶ່ງຕອນຍັກກຸມພັນສະຫວັນນະຄົດ ນາງກໍຮ້ອງໄຫ້ເກືອກກົ້ວກັບຊາກສົບຂອງສາມີ ແລະ ບໍ່ຄິດວ່າສາມີເປັນຍັກ, ມີຮູບຮ່າງຂີ້ຮ້າຍ, ສາບຄາວເໝືອນເວລາເບື້ອງຕົ້ນອີກ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ຕໍ່ມານາງ ກໍຮ້ອງຂໍສິນໄຊຜູ້ເປັນຫຼານເພື່ອທຳພິທີສົ່ງສະການຢ່າງສົມກຽດ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941C16-5CBE-4D95-A64F-29219341E852}"/>
              </a:ext>
            </a:extLst>
          </p:cNvPr>
          <p:cNvSpPr/>
          <p:nvPr/>
        </p:nvSpPr>
        <p:spPr>
          <a:xfrm>
            <a:off x="2857271" y="598741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923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5284" y="742342"/>
            <a:ext cx="9070444" cy="467498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ບັນຫານີ້ໄດ້ຢັ້ງຢືນໃຫ້ເຮົາເຫັນວ່າ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 ສຸມຸນທາຮັກກຸມພັນຢ່າງສຸກໃຈ ແລະ ບໍ່ມີພົມແດນຮູບຂອງຍັກກຸມພັນຢືນຢັນຕິດພັນກັບຈິດໃຈຂອງນາງຊົ່ວນິລັນ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ຕະຫຼອດເວລານາງຖືວ່າກຸມພັນເປັນຍອດສັບພັນຍູຂອງນາງເພາະກຸມພັນໄດ້ຮັກ ແລະ ຖະນອມນາງເໝືອນແກ້ວຕາດວງໃຈ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ມົດບໍ່ໃຫ້ໄຕ່ໄຮບໍ່ໃຫ້ຕອມຕະຫຼອດທີ່ນາງ ແລະ  ກຸມພັນຢູ່ຮ່ວມກັນເປັນຜົວເມຍກໍມີແຕ່ຄວາມອົບອຸ່ນສະໜຸກສະບາຍທັງກາຍ ແລະ ໃຈ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F64358-5A67-42BC-A080-AD0D3FDEDB3C}"/>
              </a:ext>
            </a:extLst>
          </p:cNvPr>
          <p:cNvSpPr/>
          <p:nvPr/>
        </p:nvSpPr>
        <p:spPr>
          <a:xfrm>
            <a:off x="2874125" y="595386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55200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2307" y="624896"/>
            <a:ext cx="9656093" cy="467498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ໃນແງ່ທຳມະສາສະໜາຖືວ່ານາງມີເຄາະຮ້າຍ ຫຼື ໂຊກຊາຕາການບໍ່ດີໄດ້ສາມີກໍບໍ່ໄດ້ແຕ່ງດອງ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ໃນແງ່ຄວາມເຊື່ອຖືກໍຍ້ອນກົກມິ່ງກົກແນນກ້ຽວກັນມາແຕ່ກຳເນີດ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ຄົນເຮົາເລືອກເກີດ ແລະ ເລືອກຮັກບໍ່ໄດ້ຄືກັນໝົດທຸກຄົນ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ຄວາມຮັກຂອງນາງ ສຸມຸນທາຈຶ່ງຖືວ່າເປັນຄວາມຮັກທີ່ບໍ່ມີພົມແດນ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ຄວາມຮັກເກີດຂຶ້ນຈາກການໃກ້ສິດຢ່າງອົບອຸ່ນ ເກີດຈາກຈິດໃຈທີ່ແທ້ຈິງບໍ່ແມ່ນຍ້ອນບຸນວາດສະໜາຊາຕາຫຍັງທັງໝົດ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E596CF-24F4-4C1A-8BC4-C46AE25E6964}"/>
              </a:ext>
            </a:extLst>
          </p:cNvPr>
          <p:cNvSpPr/>
          <p:nvPr/>
        </p:nvSpPr>
        <p:spPr>
          <a:xfrm>
            <a:off x="2848882" y="604614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417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0301" y="1255643"/>
            <a:ext cx="9610987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ນອກຈາກຕົວລະຄອນເອກ ແລະ ຕົວລະຄອນໃຈກາງແລ້ວໃນໜັງສືເລື່ອງ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ຍັງມີຕົວລະຄອນປະກອບຫຼາຍຕົວລະຄອນອີກດ້ວຍ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ຕົວລະຄອນສີໂຫ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ສັງທອງ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ພະອິນ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ພະຍານາກ ແລະ ອື່ນໆ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ບັນຫາຕົວລະ ຄອນປະກອບເຫຼົ່ານີ້ລ້ວນແຕ່ເປັນຜູ້ຊຸກຍູ້ໃຫ້ຕົວລະຄອນເອກປະຕິບັດໜ້າທີ່ໃຫ້ສຳເລັດໄປຕາມແຕ່ລະຕອນຂອງເລື່ອງແຕ່ຕົ້ນຕະຫຼອດປ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6066DAD8-335A-4C24-8082-9A36A1919610}"/>
              </a:ext>
            </a:extLst>
          </p:cNvPr>
          <p:cNvSpPr/>
          <p:nvPr/>
        </p:nvSpPr>
        <p:spPr>
          <a:xfrm>
            <a:off x="2340241" y="256742"/>
            <a:ext cx="4636604" cy="84908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</a:t>
            </a:r>
            <a:r>
              <a:rPr lang="en-US" sz="3200" b="1" dirty="0" bmk="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 bmk="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ປະກອບ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AE4C02FC-804A-4AD4-B22C-74C696EBE847}"/>
              </a:ext>
            </a:extLst>
          </p:cNvPr>
          <p:cNvSpPr/>
          <p:nvPr/>
        </p:nvSpPr>
        <p:spPr>
          <a:xfrm>
            <a:off x="785190" y="219417"/>
            <a:ext cx="1457739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39FE99-B9B6-497C-A077-CADEA6E4CD36}"/>
              </a:ext>
            </a:extLst>
          </p:cNvPr>
          <p:cNvSpPr/>
          <p:nvPr/>
        </p:nvSpPr>
        <p:spPr>
          <a:xfrm>
            <a:off x="2840493" y="600109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81910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682001" y="677805"/>
            <a:ext cx="9166675" cy="3046907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lo-LA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	ຄະນະສຶກສາສາດ. ມະຫາວິທະຍາໄລ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ສິລາ ວິຣະວົງ.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ສັງສິນໄຊ. ວັນນະຄະດີຄໍາກອນຊັ້ນຍອດຂອງລາວ, 	ກະຊວງທໍາມະການ.</a:t>
            </a:r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5693</TotalTime>
  <Words>2548</Words>
  <Application>Microsoft Office PowerPoint</Application>
  <PresentationFormat>Widescreen</PresentationFormat>
  <Paragraphs>107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Alice2 95</vt:lpstr>
      <vt:lpstr>Arial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11:  The Story of "Sinsay" (Con.)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450</cp:revision>
  <dcterms:created xsi:type="dcterms:W3CDTF">2016-09-13T04:40:38Z</dcterms:created>
  <dcterms:modified xsi:type="dcterms:W3CDTF">2023-06-05T02:26:34Z</dcterms:modified>
</cp:coreProperties>
</file>