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72" r:id="rId1"/>
  </p:sldMasterIdLst>
  <p:sldIdLst>
    <p:sldId id="302" r:id="rId2"/>
    <p:sldId id="303" r:id="rId3"/>
    <p:sldId id="304" r:id="rId4"/>
    <p:sldId id="314" r:id="rId5"/>
    <p:sldId id="305" r:id="rId6"/>
    <p:sldId id="306" r:id="rId7"/>
    <p:sldId id="307" r:id="rId8"/>
    <p:sldId id="313" r:id="rId9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C31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2" autoAdjust="0"/>
    <p:restoredTop sz="94660"/>
  </p:normalViewPr>
  <p:slideViewPr>
    <p:cSldViewPr>
      <p:cViewPr>
        <p:scale>
          <a:sx n="50" d="100"/>
          <a:sy n="50" d="100"/>
        </p:scale>
        <p:origin x="-1728" y="-5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069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468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070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053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61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7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245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292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739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47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42407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4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2781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216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099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749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904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200" y="1066800"/>
            <a:ext cx="7650956" cy="626220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GRUNTL</a:t>
            </a:r>
            <a:r>
              <a:rPr lang="ru-RU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А</a:t>
            </a:r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R ME</a:t>
            </a:r>
            <a:r>
              <a:rPr lang="ru-RU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ХА</a:t>
            </a:r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NIK</a:t>
            </a:r>
            <a:r>
              <a:rPr lang="ru-RU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А</a:t>
            </a:r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SI</a:t>
            </a:r>
            <a:endParaRPr lang="ru-RU" sz="2000" b="1" dirty="0">
              <a:solidFill>
                <a:srgbClr val="C00000"/>
              </a:soli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38200" y="4826324"/>
            <a:ext cx="79415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8-</a:t>
            </a:r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mavzu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r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Gruntshun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о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slik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r t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bi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  <a:endParaRPr lang="ru-RU" sz="2400" b="1" i="1" dirty="0"/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10" name="Picture 2" descr="ÐÐ°ÑÑÐ¸Ð½ÐºÐ¸ Ð¿Ð¾ Ð·Ð°Ð¿ÑÐ¾ÑÑ soil mechanics and geology ico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732"/>
          <a:stretch/>
        </p:blipFill>
        <p:spPr bwMode="auto">
          <a:xfrm>
            <a:off x="4685447" y="1963373"/>
            <a:ext cx="3912453" cy="26340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373" y="1998147"/>
            <a:ext cx="3915074" cy="25992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5542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0757" y="1066800"/>
            <a:ext cx="79415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8-</a:t>
            </a:r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mavzu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ctr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Gruntshun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о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slik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r t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bi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  <a:endParaRPr lang="ru-RU" sz="2400" b="1" i="1" dirty="0"/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856561" y="1923197"/>
            <a:ext cx="765777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Reja</a:t>
            </a:r>
            <a:r>
              <a:rPr lang="ru-RU" sz="2400" b="1" dirty="0">
                <a:solidFill>
                  <a:srgbClr val="0070C0"/>
                </a:solidFill>
                <a:latin typeface="Calibri" pitchFamily="34" charset="0"/>
              </a:rPr>
              <a:t>:</a:t>
            </a:r>
          </a:p>
          <a:p>
            <a:pPr marL="457200" indent="-457200">
              <a:buAutoNum type="arabicPeriod"/>
            </a:pP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1.Gruntlar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haqida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umumiy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ma’lumotlar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.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Gruntlardagi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ichki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bog’lanishlar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.</a:t>
            </a:r>
          </a:p>
          <a:p>
            <a:pPr marL="457200" indent="-457200">
              <a:buAutoNum type="arabicPeriod"/>
            </a:pP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2.Gruntlarning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muhandis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- 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geologik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tasnifi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</a:p>
          <a:p>
            <a:endParaRPr lang="ru-RU" sz="2400" b="1" dirty="0" smtClean="0">
              <a:solidFill>
                <a:srgbClr val="0070C0"/>
              </a:solidFill>
              <a:latin typeface="Calibri" pitchFamily="34" charset="0"/>
            </a:endParaRPr>
          </a:p>
          <a:p>
            <a:r>
              <a:rPr lang="en-US" sz="2400" b="1" dirty="0" err="1" smtClean="0">
                <a:solidFill>
                  <a:srgbClr val="0070C0"/>
                </a:solidFill>
                <a:latin typeface="Calibri" pitchFamily="34" charset="0"/>
              </a:rPr>
              <a:t>Tayanch</a:t>
            </a:r>
            <a:r>
              <a:rPr lang="en-US" sz="2400" b="1" dirty="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so’z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 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va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iboralar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: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Gruntlar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mayda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zarralardan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tashkil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topgan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jism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kristall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bog’lanishlar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suvli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-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kolloidli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bog’lanishlar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qoya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gruntlar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yirik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bo’lakli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gruntlar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,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qumlar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gilli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gruntlar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. </a:t>
            </a:r>
            <a:endParaRPr lang="ru-RU" sz="24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2" name="AutoShape 2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207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0758" y="1066800"/>
            <a:ext cx="4074690" cy="4800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Inshootlarninng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asosi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zamin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qurilish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xom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ashyosi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xizmat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qiladigan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qanday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Gruntshunoslik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faning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asosiy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vazifasi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ichki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tuzilishi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teksturasiga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asoslanib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o’zgarishini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berishdir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ko’rsakichlari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ichki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bog’lanishiga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2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guruhga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1)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Kristall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bog’lanishlar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2)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-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kolloidli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bog’lanishlar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sp>
        <p:nvSpPr>
          <p:cNvPr id="2" name="AutoShape 2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6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8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2" descr="ÐÐ°ÑÑÐ¸Ð½ÐºÐ¸ Ð¿Ð¾ Ð·Ð°Ð¿ÑÐ¾ÑÑ ÐºÑÐ¸ÑÑÐ°Ð»ÑÐ½Ð¾Ðµ ÑÐ¾ÐµÐ´Ð¸Ð½ÐµÐ½Ð¸Ðµ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1790700"/>
            <a:ext cx="3352800" cy="335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793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0758" y="1066800"/>
            <a:ext cx="407469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Kristall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bog’lanishlar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kimyo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juda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lekin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mo’rt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bo’ladi,ular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buzilganda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qayta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tiklanmaydi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Bu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bog’lanishlarning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minerallarga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bog’liqdir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-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kolloidli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bog’lanishlar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buzilgandan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so’ng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yoki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oz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tiklanishi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mumkin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yopishqoq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plastic,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yyumshoq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qaytuvchan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hisoblanadi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sp>
        <p:nvSpPr>
          <p:cNvPr id="2" name="AutoShape 2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6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8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2" descr="ÐÐ°ÑÑÐ¸Ð½ÐºÐ¸ Ð¿Ð¾ Ð·Ð°Ð¿ÑÐ¾ÑÑ ÐºÑÐ¸ÑÑÐ°Ð»ÑÐ½Ð¾Ðµ ÑÐ¾ÐµÐ´Ð¸Ð½ÐµÐ½Ð¸Ðµ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1790700"/>
            <a:ext cx="3352800" cy="335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9536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38454" y="1123950"/>
            <a:ext cx="801974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mayda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zarralardan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tashkil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topgan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Tabiatda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tarqalgan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nurash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jarayoniga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uchrab,mayday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zarrachalar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mayday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zarrachalar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qanchalik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tashqi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muhit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aloqasi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shunchalik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yuqori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moddalarning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qarab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turlicha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nomoyon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mayday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zarrachalardan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tashkil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topgan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3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qismdan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iborat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1.Qattiq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modda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mineral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zarrachalaran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iborat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bo’lib,ularning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kimyo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qarab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2.Suyuq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modda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iborat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bog’langan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erkin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syvlar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mumkin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agar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bog’langan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hisoblanadi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3.Gazsimon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modda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havodan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iborat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g’ovak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bo’shliqlarida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uchraydi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94040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2925" y="1295400"/>
            <a:ext cx="8077199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Bu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moddalarning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bo’lishiga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qarab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3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I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fazali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qattiq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modda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gazsimon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moddadan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iborat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etganda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mehanik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hossasiga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etmaydi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1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fazali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ayeratsiya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qavatda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uchraydi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II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fazali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qattiq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modda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iborat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qobig’idagi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qavatda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uchraydi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tashqi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etganda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g’ovakardagi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tushib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chiqaradi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so’ng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qattiq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moddaga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tushadi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Bu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jarayon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uzoq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davom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natijada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buziladi</a:t>
            </a:r>
            <a:r>
              <a:rPr lang="en-US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  <a:endParaRPr lang="ru-RU" sz="2000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III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fazali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qattiq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suyuq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gazsimon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moddadan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iborat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kapilyar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qavatda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uchraydi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Tashqi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1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havoni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keyin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chiqarib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qattiq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moddaga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tushadi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Bu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jarayon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ham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uzoq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vaqt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davom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Shu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sababli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mayday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zarralardan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tashkil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topgan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jismlarning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mustahkamligini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o’rganganda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tashkil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etuvchilarni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bilishimiz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zarur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28167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sp>
        <p:nvSpPr>
          <p:cNvPr id="2" name="Rectangle 37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122" descr="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894" y="1371600"/>
            <a:ext cx="7089422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0727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55566" y="2676614"/>
            <a:ext cx="80771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E`tiboringiz</a:t>
            </a:r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36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36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rahmat</a:t>
            </a:r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!</a:t>
            </a:r>
          </a:p>
          <a:p>
            <a:pPr algn="just"/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Thanks for attention!</a:t>
            </a:r>
            <a:endParaRPr lang="en-US" sz="36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827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6244</TotalTime>
  <Words>548</Words>
  <Application>Microsoft Office PowerPoint</Application>
  <PresentationFormat>Экран (4:3)</PresentationFormat>
  <Paragraphs>42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Легкий дым</vt:lpstr>
      <vt:lpstr>GRUNTLАR MEХАNIKАSI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University of Richmond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Renewable Energy Sources</dc:title>
  <dc:creator>Chris Stevenson</dc:creator>
  <cp:lastModifiedBy>Furkat</cp:lastModifiedBy>
  <cp:revision>547</cp:revision>
  <dcterms:created xsi:type="dcterms:W3CDTF">2006-03-22T15:31:24Z</dcterms:created>
  <dcterms:modified xsi:type="dcterms:W3CDTF">2019-06-04T13:02:11Z</dcterms:modified>
</cp:coreProperties>
</file>