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>
        <p:scale>
          <a:sx n="50" d="100"/>
          <a:sy n="50" d="100"/>
        </p:scale>
        <p:origin x="-1728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Tuproqning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tavsifi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shakllanishi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Tuproqning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tavsifi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shakllanishi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94521" y="2514600"/>
            <a:ext cx="76577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1.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haqida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umumiy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ma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’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lumotlar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ichki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bog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’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lanishlar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2.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muhandis</a:t>
            </a:r>
            <a:r>
              <a:rPr lang="ru-RU" sz="2400" dirty="0">
                <a:solidFill>
                  <a:srgbClr val="0070C0"/>
                </a:solidFill>
                <a:latin typeface="Calibri" pitchFamily="34" charset="0"/>
              </a:rPr>
              <a:t>-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geologik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tasnifi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endParaRPr lang="en-US" sz="2400" dirty="0" smtClean="0">
              <a:solidFill>
                <a:srgbClr val="0070C0"/>
              </a:solidFill>
              <a:latin typeface="Calibri" pitchFamily="34" charset="0"/>
            </a:endParaRPr>
          </a:p>
          <a:p>
            <a:endParaRPr lang="en-US" sz="2400" dirty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mayda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zarralardan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tashkil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topgan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jism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kristall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bog’lanishlar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suvli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-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kolloidli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bog’lanishlar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qoya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yirik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bo’lakli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qumlar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gilli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 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Inshootlarninng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ashyosi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qiladigan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Gruntshunoslik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tuzilishi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teksturasiga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asoslanib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o’zgarishini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berishdir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ko’rsakichlari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guruhga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4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Suvli-kolloid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-</a:t>
            </a:r>
          </a:p>
          <a:p>
            <a:pPr algn="just"/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li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273" name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8" t="46154" r="54905" b="34615"/>
          <a:stretch/>
        </p:blipFill>
        <p:spPr bwMode="auto">
          <a:xfrm>
            <a:off x="2781300" y="3788019"/>
            <a:ext cx="5753100" cy="2212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5" y="1123950"/>
            <a:ext cx="474698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Kristall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juda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mo’rt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bo’ladi,ular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buzilganda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tiklanmaydi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</a:p>
          <a:p>
            <a:pPr algn="just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kolloidli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bog’lanishlar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buzilgandan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miqdorda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tiklanishi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yopishqoq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plastik</a:t>
            </a:r>
            <a:r>
              <a:rPr lang="en-US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yumshoq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qaytuvchan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242" name="Picture 2" descr="A cross-section drawing of a soil sample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848" y="1066800"/>
            <a:ext cx="3804152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nurash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uchrab,mayday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aloqasi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yuqori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nomoyon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1.Qattiq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mineral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zarrachalaran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bo’lib,ularning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2.Suyuq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syvlar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bog’langan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3.Gazsimon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havodan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gazsimon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mehanik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hossasiga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1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ayeratsiya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II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siqib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buziladi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III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fazali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suyuq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gazsimon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qavatda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1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havoni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chiqarib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qattiq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moddaga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uzoq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vaqt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davom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mayday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topgan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jismlarning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bilishimiz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5162490"/>
            <a:ext cx="80771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Moddalarning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Рисунок 122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832" y="1295400"/>
            <a:ext cx="5649383" cy="340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Respublikamiz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mustaqillikka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erishishi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iqtisodiy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rivojlantirish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transport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sohalarida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loyihalovchilar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oldiga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arzon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loyihalash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qo’yadi.Buning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xususyati,shunigdek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xodisalarni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tushuniladi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qobig’ida,unda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xodisalarda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insonning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faoliyati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o’rgatadigan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4212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mexanikasi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quyidagilardan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hususiyatlarini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hususiyatlari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taqdirda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yaxshilash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tadbirlarini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vazifasi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poydevorlarining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tamom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keyin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o’zgarishlar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oldindan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4-vazifasi: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xodisalarning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sabablarini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oldindan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tadbirlar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chiqishdir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870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09601" y="914400"/>
            <a:ext cx="80771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mustaqil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Gruntshunoslik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tarkibini,tuzilishi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.(Grunt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xizmat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ashyosi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ishlatiladigan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qanday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.)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Gidrogiologiya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fan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mehanikasi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ustuvorligini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geodinamikasi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jarayon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xodisalarni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5)Regional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sharoitlariga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hududlarga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tumanlarga,qismlarga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o’rgatadigan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fan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6)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Lyosshunoslik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lyossimon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tarkibini,tuzishini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4705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0551" y="1143000"/>
            <a:ext cx="807719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boshqa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bog’liqligi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tabiy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ham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chambarchas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Mineralogiya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fan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minerallarning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Petrografiya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tog’ 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fan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xususyatini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3)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Litologiya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tog’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turlarini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4)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Tektonika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harakati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5)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Tuproqshunslik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Tuproq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ustki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qismi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bo’lib,o’simlik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ildizi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.)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6)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Tarixiy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tarixi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haqidagi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7)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Geomorfologiya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- ,,geo’’-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morf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shaklini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(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relefini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)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paydo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o’rganuvchi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8)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Geofizika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fizik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asboblardan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boriladigan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muhandis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geologik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ishlarni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arzonlashtiruvchi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uslublarni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o’rgatadigan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fandir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2167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6139</TotalTime>
  <Words>1019</Words>
  <Application>Microsoft Office PowerPoint</Application>
  <PresentationFormat>Экран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532</cp:revision>
  <dcterms:created xsi:type="dcterms:W3CDTF">2006-03-22T15:31:24Z</dcterms:created>
  <dcterms:modified xsi:type="dcterms:W3CDTF">2019-04-21T08:51:22Z</dcterms:modified>
</cp:coreProperties>
</file>