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2" r:id="rId1"/>
  </p:sldMasterIdLst>
  <p:sldIdLst>
    <p:sldId id="302" r:id="rId2"/>
    <p:sldId id="303" r:id="rId3"/>
    <p:sldId id="304" r:id="rId4"/>
    <p:sldId id="305" r:id="rId5"/>
    <p:sldId id="306" r:id="rId6"/>
    <p:sldId id="307" r:id="rId7"/>
    <p:sldId id="308" r:id="rId8"/>
    <p:sldId id="309" r:id="rId9"/>
    <p:sldId id="310" r:id="rId10"/>
    <p:sldId id="311" r:id="rId11"/>
    <p:sldId id="312" r:id="rId12"/>
    <p:sldId id="314" r:id="rId13"/>
    <p:sldId id="315" r:id="rId14"/>
    <p:sldId id="316" r:id="rId15"/>
    <p:sldId id="317" r:id="rId16"/>
    <p:sldId id="318" r:id="rId17"/>
    <p:sldId id="313" r:id="rId18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C31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2" autoAdjust="0"/>
    <p:restoredTop sz="94660"/>
  </p:normalViewPr>
  <p:slideViewPr>
    <p:cSldViewPr>
      <p:cViewPr>
        <p:scale>
          <a:sx n="50" d="100"/>
          <a:sy n="50" d="100"/>
        </p:scale>
        <p:origin x="-1728" y="-5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06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46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070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05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61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7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45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29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73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4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4240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4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2781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216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99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74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904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1066800"/>
            <a:ext cx="7650956" cy="62622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GRUNTL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R ME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ХА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NIK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SI</a:t>
            </a:r>
            <a:endParaRPr lang="ru-RU" sz="2000" b="1" dirty="0">
              <a:solidFill>
                <a:srgbClr val="C0000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8200" y="4826324"/>
            <a:ext cx="79415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</a:t>
            </a:r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-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mavzu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r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Tuproqning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indeks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xususiyatlari</a:t>
            </a:r>
            <a:endParaRPr lang="ru-RU" sz="2400" b="1" i="1" dirty="0"/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10" name="Picture 2" descr="ÐÐ°ÑÑÐ¸Ð½ÐºÐ¸ Ð¿Ð¾ Ð·Ð°Ð¿ÑÐ¾ÑÑ soil mechanics and geology ic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732"/>
          <a:stretch/>
        </p:blipFill>
        <p:spPr bwMode="auto">
          <a:xfrm>
            <a:off x="4685447" y="1963373"/>
            <a:ext cx="3912453" cy="26340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373" y="1998147"/>
            <a:ext cx="3915074" cy="25992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554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0757" y="1066800"/>
            <a:ext cx="79415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2-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mavzu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ctr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Tuproqning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indeks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xususiyatlari</a:t>
            </a:r>
            <a:endParaRPr lang="ru-RU" sz="2400" b="1" i="1" dirty="0"/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894521" y="2514600"/>
            <a:ext cx="765777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Reja</a:t>
            </a:r>
            <a:r>
              <a:rPr lang="ru-RU" sz="2400" b="1" dirty="0">
                <a:solidFill>
                  <a:srgbClr val="0070C0"/>
                </a:solidFill>
                <a:latin typeface="Calibri" pitchFamily="34" charset="0"/>
              </a:rPr>
              <a:t>:</a:t>
            </a:r>
          </a:p>
          <a:p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1.	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rning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t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snifi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</a:p>
          <a:p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2.	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rning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qurilish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хо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ss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l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ri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</a:t>
            </a:r>
          </a:p>
          <a:p>
            <a:endParaRPr lang="ru-RU" sz="2400" b="1" dirty="0" smtClean="0">
              <a:solidFill>
                <a:srgbClr val="0070C0"/>
              </a:solidFill>
              <a:latin typeface="Calibri" pitchFamily="34" charset="0"/>
            </a:endParaRPr>
          </a:p>
          <a:p>
            <a:r>
              <a:rPr lang="en-US" sz="2400" b="1" dirty="0" err="1" smtClean="0">
                <a:solidFill>
                  <a:srgbClr val="0070C0"/>
                </a:solidFill>
                <a:latin typeface="Calibri" pitchFamily="34" charset="0"/>
              </a:rPr>
              <a:t>Tayanch</a:t>
            </a:r>
            <a:r>
              <a:rPr lang="en-US" sz="2400" b="1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so’z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va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iboralar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: 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D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vl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t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st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nd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rtl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r,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rning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t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snifi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 v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ul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rning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qurilish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хо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ss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l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ri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,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qoya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yirik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bo’lakli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qumlar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gilli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gruntlar</a:t>
            </a:r>
            <a:r>
              <a:rPr lang="ru-RU" sz="2400" dirty="0" smtClean="0">
                <a:solidFill>
                  <a:srgbClr val="0070C0"/>
                </a:solidFill>
                <a:latin typeface="Calibri" pitchFamily="34" charset="0"/>
              </a:rPr>
              <a:t>.</a:t>
            </a:r>
            <a:endParaRPr lang="ru-RU" sz="24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2" name="AutoShape 2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20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0757" y="1066800"/>
            <a:ext cx="794153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Tabiatda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tarqalgan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ma’lum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belgisiga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tasniflanishiga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tabiatda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tarqalgan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xizmat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qiladigan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ichki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bog’lanishi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ko’tara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qobilyatiga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4 ta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sinfga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bo’linadi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1.Qoya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2.Yirik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bo’lakli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3.Qumlar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4.Gilli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2" name="AutoShape 2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6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8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2" name="Picture 2" descr="https://media.springernature.com/original/springer-static/image/art%3A10.1007%2Fs12518-010-0024-y/MediaObjects/12518_2010_24_Fig4_HTML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524" y="2774960"/>
            <a:ext cx="3781425" cy="3276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793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8454" y="1123950"/>
            <a:ext cx="8019745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Qoya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xususiyatlar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Qoya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kristall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bog’lanishga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bo’libm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donalari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o’zaro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bikr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)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bog’langan.Ularning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mustahkamlikgi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&gt;5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mpa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kam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bo’lmaydi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chidamliligiga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2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bo’linadi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1)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chidamli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qoya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grunt: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2)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chidamsiz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qoya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grunt: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chidamli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qoya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3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gruhga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ajiratiladi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1)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Magmatik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granit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basalt,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sienit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2)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Metamorfik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marmar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kvarsit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gneyslar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3)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Sementlashgan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cho’kindi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kremniyli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kanglomerat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kremniyli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qumtosh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404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295400"/>
            <a:ext cx="8077199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chidamsiz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3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gruhga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1)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Organik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cho’kindi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ohaktosh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chig’anoqtosh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Kimyo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cho’kindi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gips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dolomid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3)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Sementlashgan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cho’kindi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ohakli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qumtosh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ohakli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konglomerat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qanday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xizmat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chunki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ko’tara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qobilyati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juda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yuqori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silliqlanmaydi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o’tkazuvchanligi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yo’q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faqat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agar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yotsa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nurash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jarayoniga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yoriqlar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paydo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muncha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kamayadi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816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295400"/>
            <a:ext cx="807719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Yirik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bo’lakli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bunday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donalarining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o’lchami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2 mm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kiradi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Donalarining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silliqlanish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darajasi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genetik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Yirik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bo’lakli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misol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harsang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tosh,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g’o’latosh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shag’al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mayday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shag’al,chaqiqtosh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.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Yirak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bo’lakli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siqiladi,siljishga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chidamliligi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muhim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xususyatlaridan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biridir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o’tkazuvchanligi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1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sutkada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100 m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ortadi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2" name="Рисунок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40" t="22371" r="26518" b="24081"/>
          <a:stretch>
            <a:fillRect/>
          </a:stretch>
        </p:blipFill>
        <p:spPr bwMode="auto">
          <a:xfrm>
            <a:off x="3090009" y="3956947"/>
            <a:ext cx="3190875" cy="21100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072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6847" y="990600"/>
            <a:ext cx="807719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Qumli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-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zarrachalarining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o’lchami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2 mm – 0.05 mm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mineralogik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kvars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dala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shpati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slyuda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kabi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minerallar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changsimon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ham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Qumlar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tabitda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zichlangan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zichlanmagan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Donalarining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silliqlanish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darajasi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genetik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to’yingan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qumli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ishlov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berilishi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natijasida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muvozanati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buziladi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tuzilishi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o’zgarib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oquvchanlik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qumlarda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harakatlanish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chunki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qumdan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ajiralmagan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oqadi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Bunday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qumlardagi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jarayon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quyqalanish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deb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ataladi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Qumli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sochiluvchan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kiradi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shaklini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saqlay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olmaydi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shakli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buziladi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Sochiluvchan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zichligiga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namligiga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zichlangan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aks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nosoz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2054" name="Рисунок 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3312" y="5391805"/>
            <a:ext cx="4919663" cy="7613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996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295400"/>
            <a:ext cx="807719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deb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o’zaro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aytiladi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chidamliligiga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2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1.Suvga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chidamli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-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argelit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alevrolit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glina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2.Suvga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chidamsiz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supes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suglinok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glina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konsistentsiya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3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gruhga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1)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Qattiq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yarim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qattiq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Plastik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3)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Oquvchan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endParaRPr lang="ru-RU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tabiatda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juda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tarqalgan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ko’pgina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bo;lib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xizmat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Ko’pincha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xossalari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salbiy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xususyatga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Shuning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yotish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qalinligini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fizik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mehanik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xususyatlarini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jumladan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zichligini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ko’pchishini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zarur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421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295400"/>
            <a:ext cx="807719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Bog’lanishlari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mustahkamliklari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xususyatlari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mahsus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sinf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botqoq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yoqiziqlari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doimiy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yotqiziqlari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sun’iy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lyossimon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kiradi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Maxsus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sinf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Botqoq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yoqiziqlari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muhandis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geologik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xususyatlari.Botqoq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yotqiziqlariga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loy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torf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kiradi.Yog’ingarchilik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bo’ladigan,yer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yaqin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joylarda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botqoq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yotqiziqlari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Botqoq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yotqiziqlaridan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loyni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bizning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o’lkamizda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daryolarning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eski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o’zanida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uchratish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Loy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xususyatlarga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ega:ularning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namligi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100%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g’ovakligi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1 -2 %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oralig’ida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moduli – 100 – 150 mm/m,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ichki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ishqalanishga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10 - 110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tutashuvchanlik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Cw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= 0.001: 0.1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MPa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8703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09601" y="914400"/>
            <a:ext cx="8077199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Loy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yotqiziqlari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yoshiga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3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1)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Qadimgi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loy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yotqiziqlari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loy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yotqiziqlari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3)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Hozirgi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loy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yotqiziqlari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Qadimgi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loy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yotqiziqlari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ko’pincha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yarim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quruq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loy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yotqiziqlari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tabiatda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plastik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Hozirgi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loy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yotqiziqlari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oquvchan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ru-RU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Botqoq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yoqiziqlarida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ishlarini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borilganda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namlikni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yo’qotish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usullaridan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qumli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quduqlardan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elektr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quritgichlardan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Qoziqli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poydevorlardan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baland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ko’tarmalardan,tagi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poydevorlardan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foydalaniladi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4705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0551" y="1143000"/>
            <a:ext cx="8077199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Torf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loydan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o’simlikk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qoldiqlarini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ko’pligi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farqlanadi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Torf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sharining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Yevropa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qismida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tarqalgan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Torf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yotqizig’i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ochiq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yopiq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Torfning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xususyati:tolasimon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siqiluvchan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qo’ng’ir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qora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rangdagi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loy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yotqizig’idan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namlikni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saqlashi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ajiralib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Ko’pincha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torf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qatlamlari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to’yingan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Lekin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tabiatda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quruq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torflar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uchraydi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Torfning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yana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xususyati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zichligining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kamligi,namligining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ko’pligidir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Torflar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2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bo’linadi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1)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Ko’milgan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yoki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qadimgi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torflar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2)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Ochiq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yoki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torflar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Torfda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namlik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700-1000 %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gacha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Torfning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chirish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darajasiga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Ichki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ishqalanish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yoshga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l-GR" b="1" i="1" dirty="0">
                <a:solidFill>
                  <a:srgbClr val="0070C0"/>
                </a:solidFill>
                <a:latin typeface="Bell MT" panose="02020503060305020303" pitchFamily="18" charset="0"/>
              </a:rPr>
              <a:t>φ=10-300,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koeffitsent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3-14 sm2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larni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bilishi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3074" name="Рисунок 1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8181" y="4836319"/>
            <a:ext cx="3834666" cy="13739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216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0551" y="1143000"/>
            <a:ext cx="8077199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Doimiy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muz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yotqiziqlari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qobig’ining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ma’lum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qismi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yil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davomida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muzlagan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bo’ladi.Masalan.Shimoliy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Evropada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Shimoliy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Sharqiy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Osiyo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Shimoliy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Amerika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Bu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necha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yildan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buyon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muzlagan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harorati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00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past.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Bunday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doimiy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muz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yoriqlari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tarqalgan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hududlar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esa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doimiy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muzliklar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Doimiy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muzliklar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qavatlarga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bo’linadi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1)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Ustki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ishlov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beriladigan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)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2)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Doimiy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muzlik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3)Tag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Ustki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deb –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doimiy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muzlikning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yozda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eriydigan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qishda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muzlaydigan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tushiniladi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qalinligi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shimolda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20-30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janubda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3-4 m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yetadi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Ustki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qalinligi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namligini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muzlaganlik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darajasini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doimiy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muzlik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yotqiziqlarining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xususyatlari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hisoblanadi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4098" name="Рисунок 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375" y="4781550"/>
            <a:ext cx="4781550" cy="13906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5045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0551" y="1143000"/>
            <a:ext cx="807719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Doimiy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muzlik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doim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muzlagan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muz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I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qiluvchi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mineral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ro’lini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o’ynaydi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Shu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sababli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doimiy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muzlik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yotqiziqlari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muzlagan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xizmat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qalinligi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necha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o’nlab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m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necha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minglab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m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yetadi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Masalan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Yoqutistonda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qalinligi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2600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metr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Tag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tashkil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u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juda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chuqurlikda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joylashganligi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sababli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muhandis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geologik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ahamiyatga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emas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Doimiy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muzliklarda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qurilish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borishi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Doimiy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muzliklarda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qurilish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borganda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harakati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manfiy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saqlash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chora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tadbirlari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ko’riladi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poydevorlarni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baland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inshootlar,qoziqli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poydevorlardan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poydevorlardan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foydalaniladi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4098" name="Рисунок 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375" y="4781550"/>
            <a:ext cx="4781550" cy="13906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698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0551" y="1143000"/>
            <a:ext cx="807719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Doimiy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muzlik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doim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muzlagan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muz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I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qiluvchi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mineral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ro’lini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o’ynaydi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Shu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sababli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doimiy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muzlik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yotqiziqlari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muzlagan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xizmat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qalinligi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necha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o’nlab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m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necha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minglab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m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yetadi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Masalan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Yoqutistonda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qalinligi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2600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metr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Tag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tashkil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u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juda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chuqurlikda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joylashganligi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sababli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muhandis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geologik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ahamiyatga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emas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Doimiy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muzliklarda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qurilish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borishi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Doimiy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muzliklarda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qurilish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borganda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harakati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manfiy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saqlash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chora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tadbirlari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ko’riladi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poydevorlarni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baland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inshootlar,qoziqli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poydevorlardan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poydevorlardan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foydalaniladi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4098" name="Рисунок 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375" y="4781550"/>
            <a:ext cx="4781550" cy="13906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8322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295400"/>
            <a:ext cx="807719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Sun’iy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xususyatlari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: E.M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Sergeev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insonni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ijtimoiy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faoliyati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tomonidan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qobig’idagi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maqsadlarida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ekish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tabiy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o’zgartirishdan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sun’iy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3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ajiraladi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ru-RU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1)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Qattiq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kristall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bog’lanishga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sun’iy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2)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kristall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bog’lanishga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sun’iy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3)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Kapilyar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molekulyar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tuzilishli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bog’lanishga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sun’iy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</a:t>
            </a:r>
            <a:endParaRPr lang="ru-RU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1 –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qoya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yoriqlar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oshirish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o’tkazuvchanligini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kamayish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yoriqlar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sementlar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silikatlar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yordamida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berkitiladi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Natijada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sun’iy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2 –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issiq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sovuq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bitumlar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silikatlar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ishlov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berilgan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lyossimon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3 –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yahshilangan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to’kilgan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o’zgargan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yuvilgan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madaniy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qatlamlar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kiradi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4754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295400"/>
            <a:ext cx="8077199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Yaxshilangan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grutlarga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kimyo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xususyatlari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o’zgargan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kiradi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Zichlangan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ham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sun’iy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kiradi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To’kilgan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ko’tarmalar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yo’l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to’g’on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dambalar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sanoat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qoldiqlari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kiradi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Yuvilgan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daryo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qayirlarida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inson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tomonidan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qayta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ishlov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berilgan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masalan:karyer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mahsulotlari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Madaniy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qatlamlar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yirik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aholi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yashaydigan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ustki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qismi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inson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qismiga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tushiniladi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Madaniy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qatlamlar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2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bo’linadi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1)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Shahar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madaniy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qatlam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2)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Qishloq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madaniy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qatlam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Sun’iy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sifatida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foydalanish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tuzilishi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xususyatlarini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o’rganish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zarur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qaysi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kirishini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zarur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7945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5566" y="2676614"/>
            <a:ext cx="80771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E`tiboringiz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rahmat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!</a:t>
            </a:r>
          </a:p>
          <a:p>
            <a:pPr algn="just"/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Thanks for attention!</a:t>
            </a:r>
            <a:endParaRPr lang="en-US" sz="36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827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6157</TotalTime>
  <Words>1683</Words>
  <Application>Microsoft Office PowerPoint</Application>
  <PresentationFormat>Экран (4:3)</PresentationFormat>
  <Paragraphs>122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Легкий дым</vt:lpstr>
      <vt:lpstr>GRUNTLАR MEХАNIKАSI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University of Richmond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Renewable Energy Sources</dc:title>
  <dc:creator>Chris Stevenson</dc:creator>
  <cp:lastModifiedBy>Furkat</cp:lastModifiedBy>
  <cp:revision>534</cp:revision>
  <dcterms:created xsi:type="dcterms:W3CDTF">2006-03-22T15:31:24Z</dcterms:created>
  <dcterms:modified xsi:type="dcterms:W3CDTF">2019-04-21T09:11:22Z</dcterms:modified>
</cp:coreProperties>
</file>