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72" r:id="rId1"/>
  </p:sldMasterIdLst>
  <p:sldIdLst>
    <p:sldId id="302" r:id="rId2"/>
    <p:sldId id="303" r:id="rId3"/>
    <p:sldId id="304" r:id="rId4"/>
    <p:sldId id="305" r:id="rId5"/>
    <p:sldId id="306" r:id="rId6"/>
    <p:sldId id="307" r:id="rId7"/>
    <p:sldId id="308" r:id="rId8"/>
    <p:sldId id="309" r:id="rId9"/>
    <p:sldId id="310" r:id="rId10"/>
    <p:sldId id="311" r:id="rId11"/>
    <p:sldId id="313" r:id="rId12"/>
  </p:sldIdLst>
  <p:sldSz cx="9144000" cy="6858000" type="screen4x3"/>
  <p:notesSz cx="7315200" cy="9601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C31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2" autoAdjust="0"/>
    <p:restoredTop sz="94660"/>
  </p:normalViewPr>
  <p:slideViewPr>
    <p:cSldViewPr>
      <p:cViewPr>
        <p:scale>
          <a:sx n="50" d="100"/>
          <a:sy n="50" d="100"/>
        </p:scale>
        <p:origin x="-72" y="-4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069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8468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070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5053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615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76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245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292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2739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47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42407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44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2781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216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0992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749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6904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9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8200" y="1066800"/>
            <a:ext cx="7650956" cy="626220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GRUNTL</a:t>
            </a:r>
            <a:r>
              <a:rPr lang="ru-RU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А</a:t>
            </a:r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R ME</a:t>
            </a:r>
            <a:r>
              <a:rPr lang="ru-RU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ХА</a:t>
            </a:r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NIK</a:t>
            </a:r>
            <a:r>
              <a:rPr lang="ru-RU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А</a:t>
            </a:r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SI</a:t>
            </a:r>
            <a:endParaRPr lang="ru-RU" sz="2000" b="1" dirty="0">
              <a:solidFill>
                <a:srgbClr val="C00000"/>
              </a:solidFill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38200" y="4826324"/>
            <a:ext cx="79415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4-</a:t>
            </a:r>
            <a:r>
              <a:rPr lang="en-US" sz="24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mavzu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r"/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Tuproqni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siqish</a:t>
            </a:r>
            <a:endParaRPr lang="ru-RU" sz="2400" b="1" i="1" dirty="0"/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10" name="Picture 2" descr="ÐÐ°ÑÑÐ¸Ð½ÐºÐ¸ Ð¿Ð¾ Ð·Ð°Ð¿ÑÐ¾ÑÑ soil mechanics and geology icon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732"/>
          <a:stretch/>
        </p:blipFill>
        <p:spPr bwMode="auto">
          <a:xfrm>
            <a:off x="4685447" y="1963373"/>
            <a:ext cx="3912453" cy="26340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373" y="1998147"/>
            <a:ext cx="3915074" cy="25992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5542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0757" y="1066800"/>
            <a:ext cx="79415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4-</a:t>
            </a:r>
            <a:r>
              <a:rPr lang="en-US" sz="24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mavzu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ctr"/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Tuproqni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siqish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894521" y="2514600"/>
            <a:ext cx="765777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Reja</a:t>
            </a:r>
            <a:r>
              <a:rPr lang="ru-RU" sz="2400" b="1" dirty="0">
                <a:solidFill>
                  <a:srgbClr val="0070C0"/>
                </a:solidFill>
                <a:latin typeface="Calibri" pitchFamily="34" charset="0"/>
              </a:rPr>
              <a:t>:</a:t>
            </a:r>
          </a:p>
          <a:p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1.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Gruntlarning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yuk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ostida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siqilish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xususyatlari</a:t>
            </a:r>
            <a:endParaRPr lang="en-US" sz="2400" dirty="0">
              <a:solidFill>
                <a:srgbClr val="0070C0"/>
              </a:solidFill>
              <a:latin typeface="Calibri" pitchFamily="34" charset="0"/>
            </a:endParaRPr>
          </a:p>
          <a:p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2</a:t>
            </a:r>
            <a:r>
              <a:rPr lang="en-US" sz="2400" dirty="0" smtClean="0">
                <a:solidFill>
                  <a:srgbClr val="0070C0"/>
                </a:solidFill>
                <a:latin typeface="Calibri" pitchFamily="34" charset="0"/>
              </a:rPr>
              <a:t>.</a:t>
            </a:r>
            <a:r>
              <a:rPr lang="ru-RU" sz="2400" dirty="0" smtClean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 smtClean="0">
                <a:solidFill>
                  <a:srgbClr val="0070C0"/>
                </a:solidFill>
                <a:latin typeface="Calibri" pitchFamily="34" charset="0"/>
              </a:rPr>
              <a:t>Gruntlarning</a:t>
            </a:r>
            <a:r>
              <a:rPr lang="en-US" sz="2400" dirty="0" smtClean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siqilish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kattaliklarini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aniqlash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. </a:t>
            </a:r>
          </a:p>
          <a:p>
            <a:endParaRPr lang="ru-RU" sz="2400" b="1" dirty="0" smtClean="0">
              <a:solidFill>
                <a:srgbClr val="0070C0"/>
              </a:solidFill>
              <a:latin typeface="Calibri" pitchFamily="34" charset="0"/>
            </a:endParaRPr>
          </a:p>
          <a:p>
            <a:r>
              <a:rPr lang="en-US" sz="2400" b="1" dirty="0" err="1" smtClean="0">
                <a:solidFill>
                  <a:srgbClr val="0070C0"/>
                </a:solidFill>
                <a:latin typeface="Calibri" pitchFamily="34" charset="0"/>
              </a:rPr>
              <a:t>Tayanch</a:t>
            </a:r>
            <a:r>
              <a:rPr lang="en-US" sz="2400" b="1" dirty="0" smtClean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so’z</a:t>
            </a:r>
            <a:r>
              <a:rPr lang="en-US" sz="2400" b="1" dirty="0">
                <a:solidFill>
                  <a:srgbClr val="0070C0"/>
                </a:solidFill>
                <a:latin typeface="Calibri" pitchFamily="34" charset="0"/>
              </a:rPr>
              <a:t>  </a:t>
            </a:r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va</a:t>
            </a:r>
            <a:r>
              <a:rPr lang="en-US" sz="2400" b="1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iboralar</a:t>
            </a:r>
            <a:r>
              <a:rPr lang="en-US" sz="2400" b="1" dirty="0">
                <a:solidFill>
                  <a:srgbClr val="0070C0"/>
                </a:solidFill>
                <a:latin typeface="Calibri" pitchFamily="34" charset="0"/>
              </a:rPr>
              <a:t>: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Gruntlarning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yuk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ostida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siqilishi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siqilish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kattaliklari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sinashning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2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xil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uslubi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kompression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tajriba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usul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dala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,,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shtamp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”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usuli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 smtClean="0">
                <a:solidFill>
                  <a:srgbClr val="0070C0"/>
                </a:solidFill>
                <a:latin typeface="Calibri" pitchFamily="34" charset="0"/>
              </a:rPr>
              <a:t>indi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k</a:t>
            </a:r>
            <a:r>
              <a:rPr lang="en-US" sz="2400" dirty="0" err="1" smtClean="0">
                <a:solidFill>
                  <a:srgbClr val="0070C0"/>
                </a:solidFill>
                <a:latin typeface="Calibri" pitchFamily="34" charset="0"/>
              </a:rPr>
              <a:t>ator</a:t>
            </a:r>
            <a:r>
              <a:rPr lang="en-US" sz="2400" dirty="0" smtClean="0">
                <a:solidFill>
                  <a:srgbClr val="0070C0"/>
                </a:solidFill>
                <a:latin typeface="Calibri" pitchFamily="34" charset="0"/>
              </a:rPr>
              <a:t>.</a:t>
            </a:r>
          </a:p>
        </p:txBody>
      </p:sp>
      <p:sp>
        <p:nvSpPr>
          <p:cNvPr id="12" name="AutoShape 2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207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0757" y="1066800"/>
            <a:ext cx="794153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Tog’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tashqi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ta’sirida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g’ovakligi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hajmi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kamayishiga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siqilishi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deyiladi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darajasini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tajriba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orqali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sinash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kerak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Sinashning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2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xil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uslubi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mavjud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1)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kompression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tajriba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usuli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(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laboratoriya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usuli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)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2)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dala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”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shtamp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”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usuli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sp>
        <p:nvSpPr>
          <p:cNvPr id="2" name="AutoShape 2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6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8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Picture 2" descr="ÐÐ°ÑÑÐ¸Ð½ÐºÐ¸ Ð¿Ð¾ Ð·Ð°Ð¿ÑÐ¾ÑÑ soil compaction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19" b="34376"/>
          <a:stretch/>
        </p:blipFill>
        <p:spPr bwMode="auto">
          <a:xfrm>
            <a:off x="1851818" y="3886200"/>
            <a:ext cx="5372953" cy="1894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7938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38454" y="1123950"/>
            <a:ext cx="8019745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Kompression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deb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yonga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kengaymasdan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tik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siqilishiga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aytiladi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Namunadan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xalqaga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grunt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kesib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olib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kompression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asbobida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turli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kuchlar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ta’sirida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(P=2 kg, 4 kg, 6 kg)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darajalari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aniqlanadi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siqilayotganligini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indikator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(S1, S2, S3 )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ko’rsatadi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quyidagi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kattaliklari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hisoblab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topiladi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             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∆ hi= Si-S0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∆ hi –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umumiy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deformatsiya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S0 –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indikatorning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boshlang’ich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ko’rsatgichi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Si –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indikatorning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ma’lum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kuchdagi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ko’rsatgichlari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94040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42925" y="1295400"/>
            <a:ext cx="8077199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Nisbiy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quydagicha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topiladi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endParaRPr lang="en-US" sz="2000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   </a:t>
            </a:r>
          </a:p>
          <a:p>
            <a:pPr algn="just"/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   h – </a:t>
            </a:r>
            <a:r>
              <a:rPr lang="en-US" sz="20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halqanining</a:t>
            </a:r>
            <a:r>
              <a:rPr lang="en-US" sz="20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balandligi</a:t>
            </a:r>
            <a:r>
              <a:rPr lang="en-US" sz="20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sz="20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undagi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g’ovaklarning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kamayishi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evaziga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sodir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ifoda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orqali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topish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mumkin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endParaRPr lang="en-US" sz="2000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so’ngra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kompression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egri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chizig’i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chiziladi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Gruntalarning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siqilishiga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deyiladi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siqilishiga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cho’kuvchanlik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deyiladi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0146" y="1676400"/>
            <a:ext cx="1258153" cy="9970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9122" y="3581400"/>
            <a:ext cx="1896382" cy="70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8167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42925" y="1295400"/>
            <a:ext cx="807719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darajasini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koeffitsenti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hisoblanadi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en-US" sz="2000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en-US" sz="2000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en-US" sz="2000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agar 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a&lt;0.001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grunt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siqilmaydi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 0.001&lt;a&lt;0.01 – grunt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siqiluvchan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 0.01&lt;a&lt;0.1 – grunt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siqiluvchan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  a&gt; 0.1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grunt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juda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siqiluvchan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791875"/>
            <a:ext cx="1828800" cy="10450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Рисунок 12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5943" y="1828800"/>
            <a:ext cx="3684182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0727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46847" y="990600"/>
            <a:ext cx="807719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moduli deb, 1 m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qalinlikdagi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qancha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mm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siljishini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ko’rsatuvchi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kattalikka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aytiladi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u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ifoda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orqali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topiladi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</a:t>
            </a:r>
            <a:endParaRPr lang="en-US" sz="2000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					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mm/m</a:t>
            </a:r>
          </a:p>
          <a:p>
            <a:pPr algn="just"/>
            <a:endParaRPr lang="en-US" sz="2000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moduli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quydagicha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tasniflanadi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          agar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Lp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&lt;5 mm/m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siqilmaydi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                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Lp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5-20 mm/m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grunt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siqiluvchan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                  20-60 mm/m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grunt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siqilvchan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                  &gt;60 mm/m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grunt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juda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siqiluvchan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499" y="2037530"/>
            <a:ext cx="1171602" cy="823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/>
        </p:nvGraphicFramePr>
        <p:xfrm>
          <a:off x="0" y="0"/>
          <a:ext cx="647700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4" name="Equation" r:id="rId5" imgW="647700" imgH="393700" progId="Equation.3">
                  <p:embed/>
                </p:oleObj>
              </mc:Choice>
              <mc:Fallback>
                <p:oleObj name="Equation" r:id="rId5" imgW="647700" imgH="3937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647700" cy="390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3290" y="2038974"/>
            <a:ext cx="1347798" cy="82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9969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42925" y="1295400"/>
            <a:ext cx="8077199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Shtamp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(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dala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uslubi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):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darajasini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o’sha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joyda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shurf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qaziladi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Shurfga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ma’lum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og’irlikka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shtamp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o’rnatiladi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shtamp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orqali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ettiriladi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siqilishini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shurf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ichiga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o’rnatilgan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ustiga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o’rnatilgan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reperlar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orqali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nivelirlash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uslubi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bilan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kattaliklari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yani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nisbiy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umumiy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umumiy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deformatsiya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modullari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aniqlanadi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Umumiy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deformatsiya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moduli deb,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etayotgan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nisbiy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deformatsiyaga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nisbatiga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aytiladi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Umumiy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deformatsiya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moduli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mustahkamligini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baholashdagi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kattalik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hisoblanadi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u 2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bo’linadi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1)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kompression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umumiy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deformatsiya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moduli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2)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erkin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umumiy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deformatsiya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moduli.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 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4212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42925" y="1295400"/>
            <a:ext cx="807719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Kompression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umumiy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deformatsiya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moduli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ifoda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orqali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topiladi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</a:p>
          <a:p>
            <a:pPr algn="just"/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ctr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E0 = 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endParaRPr lang="en-US" sz="2000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l-GR" sz="20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λ </a:t>
            </a:r>
            <a:r>
              <a:rPr lang="el-GR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nisby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u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ifoda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orqali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topiladi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</a:p>
          <a:p>
            <a:pPr algn="just"/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en-US" sz="2000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ctr"/>
            <a:r>
              <a:rPr lang="el-GR" sz="20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λ </a:t>
            </a:r>
            <a:r>
              <a:rPr lang="el-GR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= </a:t>
            </a:r>
            <a:endParaRPr lang="en-US" sz="2000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el-GR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l-GR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d 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xalqaning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diametri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∆ h 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nisbiy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7478" y="1905000"/>
            <a:ext cx="428922" cy="900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3724755"/>
            <a:ext cx="618828" cy="9996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8703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09601" y="914400"/>
            <a:ext cx="8077199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Agar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kompression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kattaligi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ma’lum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-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ifodasidan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erkin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deformatsiya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modulini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topish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mumkin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</a:p>
          <a:p>
            <a:pPr algn="just"/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E0 =M*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Ep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Ep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erkin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deformatsiya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moduli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bunda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yonga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kengayishi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ro’y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beradi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M 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bir-biriga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koeffitsent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u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ifoda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orqali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topiladi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en-US" sz="2000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	</a:t>
            </a:r>
            <a:r>
              <a:rPr lang="en-US" sz="20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		M 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= </a:t>
            </a:r>
            <a:endParaRPr lang="en-US" sz="2000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l-GR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μ – 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grunt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bog’liq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yonga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kengayish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koeffitsent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u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quydagicha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topiladi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l-GR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ξ 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yonga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koeffitsent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turuga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bog’liqdir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</a:p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Qumli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0.25 -0.40 </a:t>
            </a:r>
          </a:p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Gilli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0.50- 0.80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teng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  <a:endParaRPr lang="en-US" sz="2000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en-US" sz="2000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0512" y="3352800"/>
            <a:ext cx="2104495" cy="976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5853" y="4572000"/>
            <a:ext cx="1119187" cy="7748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4705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55566" y="2676614"/>
            <a:ext cx="80771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E`tiboringiz</a:t>
            </a:r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36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36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rahmat</a:t>
            </a:r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!</a:t>
            </a:r>
          </a:p>
          <a:p>
            <a:pPr algn="just"/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Thanks for attention!</a:t>
            </a:r>
            <a:endParaRPr lang="en-US" sz="36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8270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6172</TotalTime>
  <Words>637</Words>
  <Application>Microsoft Office PowerPoint</Application>
  <PresentationFormat>Экран (4:3)</PresentationFormat>
  <Paragraphs>114</Paragraphs>
  <Slides>11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3" baseType="lpstr">
      <vt:lpstr>Легкий дым</vt:lpstr>
      <vt:lpstr>Microsoft Equation 3.0</vt:lpstr>
      <vt:lpstr>GRUNTLАR MEХАNIKАSI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University of Richmond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Renewable Energy Sources</dc:title>
  <dc:creator>Chris Stevenson</dc:creator>
  <cp:lastModifiedBy>Furkat</cp:lastModifiedBy>
  <cp:revision>536</cp:revision>
  <dcterms:created xsi:type="dcterms:W3CDTF">2006-03-22T15:31:24Z</dcterms:created>
  <dcterms:modified xsi:type="dcterms:W3CDTF">2019-04-21T10:18:03Z</dcterms:modified>
</cp:coreProperties>
</file>