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5" roundtripDataSignature="AMtx7miovrA4ofSZs7/ic20uACH74V0o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44" Type="http://schemas.openxmlformats.org/officeDocument/2006/relationships/slide" Target="slides/slide40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45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5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0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0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3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9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8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7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4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9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5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"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"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4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5"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6"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7"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8"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9" id="124" name="Google Shape;12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0" id="129" name="Google Shape;12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1"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2"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3" id="144" name="Google Shape;14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4" id="149" name="Google Shape;14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5" id="154" name="Google Shape;15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6" id="159" name="Google Shape;15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7" id="164" name="Google Shape;1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8"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9" id="174" name="Google Shape;1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" id="179" name="Google Shape;17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1" id="184" name="Google Shape;18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2" id="189" name="Google Shape;1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3" id="194" name="Google Shape;19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4" id="199" name="Google Shape;19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5" id="204" name="Google Shape;20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6" id="209" name="Google Shape;20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7" id="214" name="Google Shape;214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8" id="219" name="Google Shape;21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9" id="224" name="Google Shape;22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0" id="229" name="Google Shape;22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1" id="234" name="Google Shape;23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2" id="239" name="Google Shape;239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3" id="244" name="Google Shape;24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4" id="249" name="Google Shape;24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5" id="254" name="Google Shape;254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6" id="259" name="Google Shape;25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7" id="264" name="Google Shape;264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8" id="269" name="Google Shape;269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70C0"/>
        </a:solidFill>
      </p:bgPr>
    </p:bg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9"/>
          <p:cNvSpPr/>
          <p:nvPr/>
        </p:nvSpPr>
        <p:spPr>
          <a:xfrm>
            <a:off x="1796143" y="745981"/>
            <a:ext cx="9089571" cy="4031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 b="1" i="0" sz="54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ຮູບທີ 01: </a:t>
            </a: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ໂລໂກ້ສະຖາບັນຍຸຕິທໍາແຫ່ງຊາດ, ສປປ ລາວ, ເຂົ້າເຖິງວັນທີ 9/9/2023: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https://www.nij.edu.la/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ຮູບທີ 02: 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ໂລໂກ້ກະຊວງຍຸຕິທໍາ ສປປ ລາວ, ເຂົ້າເຖິງວັນທີ 9/9/2023: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https://www.moj.gov.la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ຮູບທີ 03: 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ປະມວນເອກະສານຝຶກອົບຮົມທັກສະການໂຄສະນາເຜີຍແຜ່ກົດໝາຍ, ຈັດພິມໂດຍ ສະຖາບັນຍຸຕິທໍາແຫ່ງຊາດ, ສປປລາວ, ປີ 2020, ເຂົ້າເຖິງວັນທີ9/9/2023: </a:t>
            </a: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https://www.nij.edu.la/information_formula.php?information_id=47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40" id="279" name="Google Shape;279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2023-09-09T15:38:00Z</dcterms:created>
  <dc:creator>Poumy</dc:creator>
</cp:coreProperties>
</file>