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95" r:id="rId32"/>
    <p:sldId id="288" r:id="rId3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4F05C-D853-4A07-ACCB-B0D39FEACE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5D887C-1E13-431B-BBE7-E9DE7B4200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74201F-A099-4404-A4FE-3DCA5DBE2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BCF8-5E6D-444E-A6D6-56A76131A312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5E6559-AC02-42E0-86D9-BADA60659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1349DB-BBEA-485C-8E93-CCE981DBB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D0DD1-4FEC-4B55-ADFA-3BCA51B3E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139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6C8C00-A768-4523-B596-95C39E55B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D86D91-3AA1-49C9-B6F4-2F0BEBD8AC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7BE52D-87EB-481B-8638-A413EB14B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BCF8-5E6D-444E-A6D6-56A76131A312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7672A6-3721-4491-897D-EC79681057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534AAE-48A5-4D6F-9F50-8041F6DF3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D0DD1-4FEC-4B55-ADFA-3BCA51B3E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923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D67E9-1FBD-4379-AA88-39B0AA413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2167CA-9267-4528-9F18-30DB136A41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146829-887A-4E98-B5D6-7BB66D6676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BCF8-5E6D-444E-A6D6-56A76131A312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529D1D-26A5-472F-8D67-6861E1E4E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A31B25-CDA5-46EA-AEB4-7DF707EDE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D0DD1-4FEC-4B55-ADFA-3BCA51B3E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524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DCF5F-3D5C-4489-87B5-96ABDA45A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41118E-C37A-4207-98C0-CD47362FBE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9FE047-687D-42A8-B38E-DAF065FD15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7793D2-5E3D-46B9-87B4-117CBDB624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BCF8-5E6D-444E-A6D6-56A76131A312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007A9D-B3FE-4FDE-AEE8-3AD0DAD28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CAD484-FC3C-4D2B-B102-800D16BAA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D0DD1-4FEC-4B55-ADFA-3BCA51B3E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493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F94662-8B12-44D8-8181-95CEABD4A3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CCF2C2-6D06-4E07-87C3-7B81547539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6D7E4D-7B3C-4F4B-A341-041430163C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EA2D21-C9CB-4D2B-97CB-16953DAD58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2CB5BCC-E60C-4D27-8F4F-E8C93CBC54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4974A9-4EB1-4994-927F-E32064A8A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BCF8-5E6D-444E-A6D6-56A76131A312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07876F-9BE4-44CF-AD8F-ADF4D89C8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2D60C3-B26D-4650-97FF-A215681EA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D0DD1-4FEC-4B55-ADFA-3BCA51B3E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282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2BC662-41CA-427D-9F21-1D31CEDAD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7CB7-8110-497C-ADA5-DCF0AEEEB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BCF8-5E6D-444E-A6D6-56A76131A312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E753D4-D113-44E9-818E-B6C6FA520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CC0704-DDDC-4EBB-8FA3-01B89F965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D0DD1-4FEC-4B55-ADFA-3BCA51B3E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208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D32D2C-6417-43E2-8744-8025D2800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BCF8-5E6D-444E-A6D6-56A76131A312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AB94AB-E320-48FA-8A8A-36ECD73A1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9F3F35-A996-4171-8DB9-E0184C72A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D0DD1-4FEC-4B55-ADFA-3BCA51B3E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328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F3E7F-DDC6-4B33-A476-88E938AC6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7C5A4C-3B9C-436A-93D4-EF3FAE0B7A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E19DF0-0B24-40E0-A063-E8C83BAB3B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A71255-F753-4D65-A358-DA07A9E41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BCF8-5E6D-444E-A6D6-56A76131A312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474359-B285-49D1-81A1-790D70BF2A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ED3053-BFF0-4AD7-B8FE-C406E5B7F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D0DD1-4FEC-4B55-ADFA-3BCA51B3E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6005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7FB94-A85B-4CC9-93EE-F55D14A31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81C3D6-D176-4E3C-96EC-F1DB14AD3D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6EC5A1-C098-4F2B-82E2-826E17DD3F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AF6D80-ADD9-494F-8151-1B470F8F5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BCF8-5E6D-444E-A6D6-56A76131A312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A946B6-3533-489A-91FC-F3BD42987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A8B9A2-8F6D-4E02-9625-E51F93905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D0DD1-4FEC-4B55-ADFA-3BCA51B3E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67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E4DD4-9F02-4BDF-8E0F-4CE078C24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518D2D-8FDA-40A9-8437-64CA2AFE81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25C1DD-D017-4BCF-B75B-B8AB390C9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BCF8-5E6D-444E-A6D6-56A76131A312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98BEEC-C106-4A72-95B0-72D33DDC1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F03564-155A-428D-8E20-8258771FD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D0DD1-4FEC-4B55-ADFA-3BCA51B3E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773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F991D2-5A9D-479E-AE8F-6A7BA63D94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76E71A-56BB-43C2-81EC-0A9BCF5F8A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2C2C7-9D16-4A9C-B267-5466ECC87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9BCF8-5E6D-444E-A6D6-56A76131A312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F1E52F-6316-43ED-AC9C-FE8B69A84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E8DFF7-A091-45E4-AC4A-7AD1C3766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D0DD1-4FEC-4B55-ADFA-3BCA51B3E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872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7BE365-897D-4D9F-BEA5-7500B3210C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3C8847-BF80-481E-AC1B-43106063AE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9EED36-ACE5-4AB6-9BD0-5DAEEFD404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89BCF8-5E6D-444E-A6D6-56A76131A312}" type="datetimeFigureOut">
              <a:rPr lang="en-US" smtClean="0"/>
              <a:t>9/20/2023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9F1C3E-BFE3-4CDE-BDF2-3C910C03BA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CF72EA-8064-4EE1-AB3B-2662EB37C1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FD0DD1-4FEC-4B55-ADFA-3BCA51B3E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7269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">
            <a:extLst>
              <a:ext uri="{FF2B5EF4-FFF2-40B4-BE49-F238E27FC236}">
                <a16:creationId xmlns:a16="http://schemas.microsoft.com/office/drawing/2014/main" id="{06301D89-F0D0-432D-94B2-175491ED31D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5842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">
            <a:extLst>
              <a:ext uri="{FF2B5EF4-FFF2-40B4-BE49-F238E27FC236}">
                <a16:creationId xmlns:a16="http://schemas.microsoft.com/office/drawing/2014/main" id="{39A66BDD-847A-4234-A489-A6354E8F8D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684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">
            <a:extLst>
              <a:ext uri="{FF2B5EF4-FFF2-40B4-BE49-F238E27FC236}">
                <a16:creationId xmlns:a16="http://schemas.microsoft.com/office/drawing/2014/main" id="{DA82DBE0-FB8F-4D53-A40E-84C13606F1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043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">
            <a:extLst>
              <a:ext uri="{FF2B5EF4-FFF2-40B4-BE49-F238E27FC236}">
                <a16:creationId xmlns:a16="http://schemas.microsoft.com/office/drawing/2014/main" id="{A6633381-BDBA-4E99-AC7D-0BFD0833C9B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419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5">
            <a:extLst>
              <a:ext uri="{FF2B5EF4-FFF2-40B4-BE49-F238E27FC236}">
                <a16:creationId xmlns:a16="http://schemas.microsoft.com/office/drawing/2014/main" id="{A3E69698-7B4C-402D-8C06-411E55E127D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080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6">
            <a:extLst>
              <a:ext uri="{FF2B5EF4-FFF2-40B4-BE49-F238E27FC236}">
                <a16:creationId xmlns:a16="http://schemas.microsoft.com/office/drawing/2014/main" id="{FFF17031-276B-4530-B94C-2020E75302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455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7">
            <a:extLst>
              <a:ext uri="{FF2B5EF4-FFF2-40B4-BE49-F238E27FC236}">
                <a16:creationId xmlns:a16="http://schemas.microsoft.com/office/drawing/2014/main" id="{95952FCF-0E85-43F1-9A18-61A4A65CC3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773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8">
            <a:extLst>
              <a:ext uri="{FF2B5EF4-FFF2-40B4-BE49-F238E27FC236}">
                <a16:creationId xmlns:a16="http://schemas.microsoft.com/office/drawing/2014/main" id="{2EDCD3FC-6A29-445B-B05F-A460D34172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93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9">
            <a:extLst>
              <a:ext uri="{FF2B5EF4-FFF2-40B4-BE49-F238E27FC236}">
                <a16:creationId xmlns:a16="http://schemas.microsoft.com/office/drawing/2014/main" id="{9B948B96-1FDB-44AB-B99E-FC9F7367C3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553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601A546A-7757-41FA-BEAA-8A5CB4BF76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936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F7C15A36-5B4C-4EAA-A4C9-5CFFF8053A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2625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F042CC1F-DC0A-4F9F-9225-5D1BA945E9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506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68D2B359-CA14-4544-84DB-5C4C0B6AA9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453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AF549A2C-ECAD-437D-B4F9-94BE855258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260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C46134A1-829D-4F2F-AD45-90B0F00BBF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960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680159C6-E7E5-4C6C-BEB7-7DB421EBCA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527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AB5893BF-A7B0-4606-A6B2-20B7303EF22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681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4C942256-F473-49E5-B6F3-5120C091AF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40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ED38CBCE-435E-4A70-95CA-3C69F7F699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567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616B1B56-9389-496F-BEBC-AFB25198BC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707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5FC61D55-F53C-4AC7-B995-2149D02F1B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91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DE347257-9BC7-4005-8819-209DA33DF0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999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99B5D3DD-1401-4B3C-A5D9-195078F85DB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631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C9C1906D-54D1-438D-B06D-DD005D0970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003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A58A375F-6AA8-4D2D-B68A-062B0EA92B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032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D33C650C-F1C4-414E-9649-326D7D77B6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972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23B058E7-6C88-453B-A6D0-DC5DEF1FCF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862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4610742C-777B-48EC-A678-AE83FD4185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666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154B2822-9273-4842-A25A-C3F59A26C0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7674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38C56823-6287-4E65-AB94-D6911962E8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5887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AE3AD4E-526B-41CA-8EAD-07730A226D1C}"/>
              </a:ext>
            </a:extLst>
          </p:cNvPr>
          <p:cNvSpPr/>
          <p:nvPr/>
        </p:nvSpPr>
        <p:spPr>
          <a:xfrm>
            <a:off x="1796143" y="745981"/>
            <a:ext cx="908957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Reference list</a:t>
            </a:r>
            <a:endParaRPr kumimoji="0" lang="lo-LA" sz="5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ໂລໂກ້ສະຖາບັນຍຸຕິທໍາແຫ່ງຊາດ, ສປປ ລາວ, ເຂົ້າເຖິງວັນທີ 9/9/2023: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https://www.nij.edu.la/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ໂລໂກ້ກະຊວງຍຸຕິທໍາ ສປປ ລາວ, ເຂົ້າເຖິງວັນທີ 9/9/2023: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https://www.moj.gov.la</a:t>
            </a:r>
            <a:endParaRPr kumimoji="0" lang="lo-LA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DokChampa" panose="020B0604020202020204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03: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ປະມວນເອກະສານຝຶກອົບຮົມທັກສະການໂຄສະນາເຜີຍແຜ່ກົດໝາຍ, ຈັດພິມໂດຍ ສະຖາບັນຍຸຕິທໍາແຫ່ງຊາດ, ສປປລາວ, ປີ 2020, ເຂົ້າເຖິງວັນທີ9/9/2023: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https://www.nij.edu.la/information_formula.php?information_id=47</a:t>
            </a:r>
          </a:p>
        </p:txBody>
      </p:sp>
    </p:spTree>
    <p:extLst>
      <p:ext uri="{BB962C8B-B14F-4D97-AF65-F5344CB8AC3E}">
        <p14:creationId xmlns:p14="http://schemas.microsoft.com/office/powerpoint/2010/main" val="2793255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">
            <a:extLst>
              <a:ext uri="{FF2B5EF4-FFF2-40B4-BE49-F238E27FC236}">
                <a16:creationId xmlns:a16="http://schemas.microsoft.com/office/drawing/2014/main" id="{E6087D99-4929-4770-A044-33E10AFA19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601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117</Words>
  <Application>Microsoft Office PowerPoint</Application>
  <PresentationFormat>Widescreen</PresentationFormat>
  <Paragraphs>9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Arial</vt:lpstr>
      <vt:lpstr>Calibri</vt:lpstr>
      <vt:lpstr>Calibri Light</vt:lpstr>
      <vt:lpstr>DokChampa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1</cp:revision>
  <dcterms:created xsi:type="dcterms:W3CDTF">2023-09-20T06:34:33Z</dcterms:created>
  <dcterms:modified xsi:type="dcterms:W3CDTF">2023-09-20T06:44:51Z</dcterms:modified>
</cp:coreProperties>
</file>