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5" r:id="rId38"/>
    <p:sldId id="294" r:id="rId3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5731A-1A46-43A0-BF08-4327C54600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4D77F0-825F-4098-AE8C-9F55ECC779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B03B8-305C-4A3D-9237-93E901059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8F91B-456E-43D1-9F7F-CF606F342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90B1-12EF-4FB7-8D7D-E5B4804F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442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E65CA-9C52-421D-92BC-01CB28083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21D74-1E99-4EE5-9808-212425C1F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E8FE8-09A3-4A36-8589-1BD9A79D4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CF53F-4740-4174-BB56-4F79B7E4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59CBB-8BE6-4ED0-8F6A-992D549C6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65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4B4B4-443F-425B-AE7A-07EFDBE3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3F10E-B1BC-42D2-AAB5-2A0722E57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03E24-E7BB-411E-AA0B-22D1231E0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7D01D-1A5B-4C18-A13D-962FCCA02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E3074-D13E-4782-9B89-57090D001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495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C26A7-94DF-4E9B-B683-B65160BE0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98899-EC38-4958-ADA3-B4F8434FF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DF9F5-1B3E-401E-800E-0D4E58DCF5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BD4AA-6316-4BFB-B6A2-6F4C938EB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033954-DAB3-47B4-A920-4FB74E7B6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8414E4-FFDF-4050-825F-ABB2F64AF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755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63343-473C-45EE-AE2E-458E9625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CFFE2-055A-418D-B8D8-5D74D244F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8C1BFE-EEF0-4BE8-A28B-15818A91F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D802CC-A57A-4E95-AD0B-AAF2E2305F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DE17CF-FC22-42D8-928F-C503E6E4C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EA89BE-C9B2-471C-9D9B-B9D1F970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341186-E170-40A4-A79C-97F0C8A61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8E05F9-509A-420C-826C-ED7AA98FD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9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0EC87-4B7E-4629-A88B-1A7FB5A99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87701D-BDE7-4CBD-846F-B8CE1C08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07BCB0-905C-432A-8E42-DB2D5EE69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6DF51D-FC7D-408E-8680-7C80A491F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751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307784-C016-43DB-AE1F-C116AD270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981EF0-735C-4EB1-85E4-F09BD148C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97144A-B818-4CAB-BDCB-0ABB67ACD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104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9FE32-5FCB-4567-8761-709ADACAA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98251-0D93-4999-849F-5C7B2F23B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628AC-8978-4A47-87F4-2914072091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CFFCB-1841-4A86-B3E0-5D3E4274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20573-ACE3-42F0-B5B4-50882376D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C1B6C6-EDE8-45E3-A895-AFD5F31B2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05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6E80D-E1AA-45C7-84C6-8825B2A4F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8B26CB-A069-4ADA-A266-17D229BC4F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FD1B8E-AEA7-42A4-9D57-F4D868910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FB348B-F47A-4554-936A-1BB751A20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EAAE62-64A2-482D-8DC0-73C1F8A21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C79F8-16F2-4F2C-BC13-FBCAD889D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88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4A720-22BF-409D-B611-0F3C475EC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5DA816-DC67-4BE7-8B0C-FBBE7B783C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EE89F-235E-415F-8BEF-44A8D7B26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20445-FAC5-4C27-8BEF-970E925F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AF57A-F0BF-48C5-872B-65F77A021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122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526B2E-BAE4-4D26-A9CE-923A7935B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3CF5B4-6E7D-48DE-AD17-D1CF673DB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2225F-DE75-4632-BC71-12F4A4438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3CD026-569E-4A88-A690-871FC1032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2BB23-0EF2-4A27-B06D-CA08D628C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079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B37A62-A8DB-449D-8659-408D3CAFD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D282D-2502-47B5-8196-81B212AD5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953DA-6A4F-4F0A-B47C-29ADF68FBE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3F3D3-57D9-44D2-841D-2DE5441CE114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B32DDD-0A45-4349-ACCC-AE767BE0A2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FDB0D-1630-47DC-8520-36BC7200F4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03E41-E8F1-4A67-98D7-65A9980D2C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356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4531E71B-8CE7-4A35-AF5F-7D972C0C01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76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5A1B0A1B-2231-444C-9F35-FBE60E59F9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1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53701F78-F489-473D-99B4-ACA4B2C909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54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B90C2350-3F50-43AA-9D8D-31018D9457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903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DA500269-1D6B-48D3-A120-C8C36075EC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6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3D87396-6AC8-4F9C-8284-6B02A76FA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32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2EFA99C1-3A09-460B-A498-212256C795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88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93318DF1-F764-4B4B-9913-D186539F96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17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226D6167-63BB-4408-8EA2-6AC741B003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74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05FF12A1-E67E-43DB-836B-2E7E66136D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347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A2143832-C5FA-40E7-90C3-EF10F1907D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48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91059192-32C7-4EA5-A91B-2C16C191EE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7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221BB303-BFEE-446B-8829-D9AA4AC561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15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3E99F7A4-DE65-44D5-85D0-888BEBDB9B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32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78F63CAE-1542-4A9B-8D5C-962C4B95B0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36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5DAD1006-28DD-4F86-BC21-5436C5A2D0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16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17DF17BF-79D2-44D2-A70C-96CF30912B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72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C9212C49-6674-436F-A8F2-831627A62B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8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25B097B7-263B-44F7-B32B-E8B3CA05DE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90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ED66EE10-8469-430C-B624-EB2A8C114F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1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1A2E91E4-DE62-4676-A075-84100967ED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61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3AFEA94A-D7B3-4697-AB97-B14FF24740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661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7516647E-21BA-4CBC-9F15-47EB192029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73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D5B6ECFF-1B35-4696-806A-3264624BE4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15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3F182187-E9FC-4005-AA37-ED1888BBA5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42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334C2BB4-3843-4A70-B232-83B3C1452A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99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331BEA4C-5559-4654-806A-0CD78290B2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062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B16E6CD4-82ED-4A01-90CC-A6540D2D94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7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C0AA849D-ABA9-48D4-A185-10453038CA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10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A4DCB15D-7A77-4ABB-9A0C-EC954FB64E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972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2FE37A6C-4CE9-4087-866C-9C93AFD576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53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4749ED72-E4C1-4DC1-A14C-97FB883E84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04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95AA8F57-E642-4FE1-B060-757987539D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14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81FF6D72-5ACE-4851-883D-F1F31AF745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5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E73BAD4B-F421-4223-9D1E-208A45D5C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04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63EB2E-68BB-4CF4-B3E9-F075A68B5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591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E3AD4E-526B-41CA-8EAD-07730A226D1C}"/>
              </a:ext>
            </a:extLst>
          </p:cNvPr>
          <p:cNvSpPr/>
          <p:nvPr/>
        </p:nvSpPr>
        <p:spPr>
          <a:xfrm>
            <a:off x="1796143" y="745981"/>
            <a:ext cx="908957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  <a:endParaRPr kumimoji="0" lang="lo-LA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ໂລໂກ້ສະຖາບັນຍຸຕິທໍາແຫ່ງຊາດ, ສປປ ລາວ, ເຂົ້າເຖິງວັນທີ 9/9/2023: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https://www.nij.edu.la/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 ສປປ ລາວ, ເຂົ້າເຖິງວັນທີ 9/9/2023: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https://www.moj.gov.la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ປະມວນເອກະສານຝຶກອົບຮົມທັກສະການໂຄສະນາເຜີຍແຜ່ກົດໝາຍ, ຈັດພິມໂດຍ ສະຖາບັນຍຸຕິທໍາແຫ່ງຊາດ, ສປປລາວ, ປີ 2020, ເຂົ້າເຖິງວັນທີ9/9/2023: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https://www.nij.edu.la/information_formula.php?information_id=47</a:t>
            </a:r>
          </a:p>
        </p:txBody>
      </p:sp>
    </p:spTree>
    <p:extLst>
      <p:ext uri="{BB962C8B-B14F-4D97-AF65-F5344CB8AC3E}">
        <p14:creationId xmlns:p14="http://schemas.microsoft.com/office/powerpoint/2010/main" val="279325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30F49B06-C6B5-4421-8E87-77DDBA1C50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59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117</Words>
  <Application>Microsoft Office PowerPoint</Application>
  <PresentationFormat>Widescreen</PresentationFormat>
  <Paragraphs>9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4</cp:revision>
  <dcterms:created xsi:type="dcterms:W3CDTF">2023-09-21T04:22:30Z</dcterms:created>
  <dcterms:modified xsi:type="dcterms:W3CDTF">2023-09-22T10:39:52Z</dcterms:modified>
</cp:coreProperties>
</file>