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87847A-B363-4AA6-9C3F-31015F9467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695507-72A5-46AB-8E8B-2C70A2FCE1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FF63BA-1AE0-490B-AFAC-F23A6D800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EC9D-AECF-4666-9BFF-7C1004439CCC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771C92-ED94-4F3B-B3A2-9255D53B8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5134E5-D9D6-445E-AD47-589F3CEC3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70C6A-D053-49BC-9E1A-7B503F1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265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2C547-7F47-4345-82E2-7E66AF925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C4E433-8BF9-41F8-97C6-ABE89B8C33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2343B4-5039-4AD6-B8B9-66FC7FA26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EC9D-AECF-4666-9BFF-7C1004439CCC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40190D-AE22-4A3C-AD4C-BE15CC075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145F8-AE39-4C34-8101-A9B0DE3BF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70C6A-D053-49BC-9E1A-7B503F1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45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4ED07-8070-4A17-8DC2-970F95C37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7C0F43-6646-4AB9-9988-79362FB931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0E676D-D467-44C5-BAD3-974C1F3B9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EC9D-AECF-4666-9BFF-7C1004439CCC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40E151-39C2-413E-8487-09081E8E5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3C629D-246E-4186-A77D-47E2746C5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70C6A-D053-49BC-9E1A-7B503F1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666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1F32B-EFE9-43CD-A8BC-0FD437A47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C423FB-0E8F-4BA6-BF96-5873F03F4A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102048-F028-4849-9B0D-573325D01F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70E92D-7152-4607-8D1E-132167864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EC9D-AECF-4666-9BFF-7C1004439CCC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C0F796-D5E2-4110-BFC0-75A9A58C1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FCBF21-2855-475E-A433-01A2CEBAC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70C6A-D053-49BC-9E1A-7B503F1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219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B01B5-6A89-4A83-89B0-BA607FF46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6D372B-D910-47AC-BE95-95ABB83A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18C709-C6CE-4203-9C79-DEDADBD2BA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F84064-8842-4F07-9D02-34886EAE3E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DB6A39-52C7-48AE-A33B-DF492012CE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3461658-D224-49A0-86F3-665CC5517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EC9D-AECF-4666-9BFF-7C1004439CCC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E9565C9-F3E3-4A44-9258-6170CED08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80B86C-201E-4263-999D-3BDAD9AEE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70C6A-D053-49BC-9E1A-7B503F1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808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77E18-D6B0-49B1-8A27-EA68FF6A4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1A68ED-F46C-4D96-AEF7-177F0564B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EC9D-AECF-4666-9BFF-7C1004439CCC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510A76-4FBC-4E80-82FD-D72C6253F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D1D003-5AEE-4450-9283-60A35A7A8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70C6A-D053-49BC-9E1A-7B503F1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379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504473-8D03-4101-819B-0B0EE2D43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EC9D-AECF-4666-9BFF-7C1004439CCC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B2E21F-658B-451F-8B03-06CD10536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025493-901B-49C7-9E29-812DF40C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70C6A-D053-49BC-9E1A-7B503F1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734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797F6-B149-4A6A-AD2F-E5FF5FF6E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07B353-1849-4124-93A7-52F2DD51DD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C50285-1317-42DB-8983-1185BD4A09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17B97E-823B-4632-B616-ED6FCDA23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EC9D-AECF-4666-9BFF-7C1004439CCC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F26DD9-0AF4-41DA-88CF-31C432A89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252913-73FB-434E-8878-C16762F30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70C6A-D053-49BC-9E1A-7B503F1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398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E7103-9BB0-40B8-B8D9-CD7A33ED3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9DE16D-B91D-4CAC-AF17-14E5DC1CD0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C9BAAD-3B74-4DE9-9CCC-CB6F64A459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889DA0-27D7-40B2-9373-E26442EF38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EC9D-AECF-4666-9BFF-7C1004439CCC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B31082-406B-4FF9-A112-FEE30DD61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80F9AE-5DC2-4D75-ABB3-E5FEEDFD0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70C6A-D053-49BC-9E1A-7B503F1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614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06AFA-6C0F-4072-B4B4-E74C26BDF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EE0320-7D4D-4826-AA62-F11CD213F5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13501D-D7CD-49CB-9DFF-92BA63400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EC9D-AECF-4666-9BFF-7C1004439CCC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517705-306E-48AE-969B-A0E0CEC7E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F2BD03-CAB9-4D95-B8AF-FFD564CCC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70C6A-D053-49BC-9E1A-7B503F1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243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6D2513-A3CA-4DD1-B474-CED9F9202C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E2D83D-E536-45B1-852E-723B67ADDD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C01865-1E64-40BD-B205-3DC0857A6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EC9D-AECF-4666-9BFF-7C1004439CCC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57841-BF36-4F68-86F9-A426AF3FE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9F89B6-7AA7-4448-8A01-DF87FD3FA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70C6A-D053-49BC-9E1A-7B503F1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743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4B209C4-76B3-4202-B13E-DFF9C1F6B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7A2953-0CD9-4BE6-A9D8-E45A55869F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18F3F4-2796-4B62-BE10-AD1E7D22A6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BEC9D-AECF-4666-9BFF-7C1004439CCC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692E62-8C83-4874-A115-46308E513F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27ED5A-83A6-4A39-9781-89A5446F47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70C6A-D053-49BC-9E1A-7B503F1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5777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>
            <a:extLst>
              <a:ext uri="{FF2B5EF4-FFF2-40B4-BE49-F238E27FC236}">
                <a16:creationId xmlns:a16="http://schemas.microsoft.com/office/drawing/2014/main" id="{B9503CC0-833D-4048-A236-F72B4EE995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565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D43701-F98D-407D-9869-CA905DBCF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289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">
            <a:extLst>
              <a:ext uri="{FF2B5EF4-FFF2-40B4-BE49-F238E27FC236}">
                <a16:creationId xmlns:a16="http://schemas.microsoft.com/office/drawing/2014/main" id="{876D0834-4C38-4E94-81FF-83EE35112E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805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>
            <a:extLst>
              <a:ext uri="{FF2B5EF4-FFF2-40B4-BE49-F238E27FC236}">
                <a16:creationId xmlns:a16="http://schemas.microsoft.com/office/drawing/2014/main" id="{758626FE-FD1B-4E3A-8024-684082AB37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091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>
            <a:extLst>
              <a:ext uri="{FF2B5EF4-FFF2-40B4-BE49-F238E27FC236}">
                <a16:creationId xmlns:a16="http://schemas.microsoft.com/office/drawing/2014/main" id="{EE646358-F2AC-4BC6-A6BD-FA7D973AEF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881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">
            <a:extLst>
              <a:ext uri="{FF2B5EF4-FFF2-40B4-BE49-F238E27FC236}">
                <a16:creationId xmlns:a16="http://schemas.microsoft.com/office/drawing/2014/main" id="{80452729-FDE7-4FB9-9980-50D4A08A7D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184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390F1A52-FF80-4011-BA7B-150CCB707E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615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>
            <a:extLst>
              <a:ext uri="{FF2B5EF4-FFF2-40B4-BE49-F238E27FC236}">
                <a16:creationId xmlns:a16="http://schemas.microsoft.com/office/drawing/2014/main" id="{B2D3153C-170F-47A6-8B12-14042A26D9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734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>
            <a:extLst>
              <a:ext uri="{FF2B5EF4-FFF2-40B4-BE49-F238E27FC236}">
                <a16:creationId xmlns:a16="http://schemas.microsoft.com/office/drawing/2014/main" id="{E7134E00-9E1B-4EB3-BBF3-B236123C4D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59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76E4843D-7A05-4815-9319-B8A2021EA1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235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F502F15B-607F-49F7-AC54-3DFAFD1430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718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E22AF59A-47F2-436F-8E6C-5601D2F89C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930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D1903156-B3F6-47AF-83AE-5B0CE9945A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879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8661D986-B257-45F4-8157-5B41B07F3C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314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4DE7E3C9-CFFF-48AE-823F-96066436AC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44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E8EE0400-4E20-48F3-A2D0-9534C1EE6E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689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FB38F468-E7ED-41EF-854B-48C2A16BF5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644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78A1156E-F22A-4191-AD60-D5D44AE35E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194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62290BAC-A442-4230-889E-6D26BCA863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11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BFD8823D-D1F7-45C9-A21F-7BBA815CC0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002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759AAC2C-F8EA-4009-AF7C-C695538663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617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78F21522-86D8-4A76-AFA5-8BDE80130B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403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71BC4A97-6346-4BB9-AA3E-C2D0F33554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979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BCE73864-DE4C-4DCB-B22C-2F8083F421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70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9834532B-7737-4050-9F97-AE3ABA3263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382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695EFFEB-A2B0-44B6-A689-9817A63B23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575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98C791B2-4076-454F-A783-88C410E983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716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CB08744E-0388-44B6-B4E5-E545E522D9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268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5F549AA1-6355-4A99-BFD7-EC4E5F856B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150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98CBCDC4-177A-440E-AA2A-873FEC0EFB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150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6D1821F9-DC8C-49AA-95F4-56127CE8E9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768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63A55072-9365-4190-B7C6-B490590C13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312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2023-09-25T07:12:22Z</dcterms:created>
  <dcterms:modified xsi:type="dcterms:W3CDTF">2023-09-25T07:28:42Z</dcterms:modified>
</cp:coreProperties>
</file>