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2308A-A649-4DBA-A52B-4ABBD26CA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A00446-2096-4448-8EC0-82F83BFC5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DC52D-7266-4CDA-A886-1148B62C5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CCB7D2-5A19-4B3D-8D12-C0658B295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A1D1F-FDBA-4754-B80E-6005D18FF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528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09845-67A0-4520-80B7-9A09301DD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A87F8-A334-4D9C-9C58-F92C5F10DE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87C711-2CA3-4617-B6DE-E3CE9E314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2BEC73-0C06-4BB2-829E-97AB05474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F25B0-135C-4B56-A92D-EF693DCEE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274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E2E77-EAEA-44BB-9E3C-0E5F6D266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36261-4A98-4D8B-A605-EBCD3D5EF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6916C-253E-4CC7-B518-2631EB0EB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7F00FB-DC3C-46A2-AB42-8A533113F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5DCA5-F515-4DFE-93E0-6215585FD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142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BD701-01A0-4992-865B-39F55488E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90464-57F0-4D4D-BC7E-FD1FE8BEB2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79CF08-39AA-4ED5-93F6-039964408C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218FF7-F6F7-4175-B00A-3764C1505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07F637-66EE-4402-80D8-0E016DC1F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D80E72-761E-49D1-A0CE-E6E108966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733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BCE47-40F7-4ED9-A4BC-2B555F120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BBAEE-F62A-44D9-A6DB-CFA8EE913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D146E0-F3F2-4D0B-B45B-A2629D2B23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6C167E-2EAE-445D-AB53-23E58FE8CC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D7D4E4-81BA-4BED-B6E4-2A6D54A92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30F642-54D7-4399-B46A-C264C23D0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BA511-B36A-4E8D-9A1C-10515BFFC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DA646E-25B0-47C0-B4FB-232A93991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730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317C4-D665-46D8-9D8F-1EAA65C6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9C2BDC-DDA7-4337-A315-E5390EC19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67484B-63D5-4FC0-87A3-934B6B34D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10B157-C029-4DC5-AA35-BE05FA391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01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164F86-251D-431E-A717-E7E4A85BF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9CDDB0-DD65-4DA8-BF7A-B128BD696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553CF0-22F0-44B7-B570-0DBA67EA2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81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3CA2B-9EB4-4A3B-8DC4-F7AADFCCD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34B3C-CE52-4196-B24D-8A427620CF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65031D-67AE-4D6E-95B1-CAED4666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357658-5393-437E-AFFD-B2F348C4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A077A-C680-44E7-B479-CFC1BA850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AB2FA8-C12C-47CF-95C7-77A023541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79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096A1-39C4-4F0D-9A36-4303F987C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AD9825-92A3-41D6-82A2-DF9286FDF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AC7FE4-15E7-465A-A366-71DA665A13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806CF0-B592-4068-A378-1415490C5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53518-5928-4275-86DB-AB273D739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BD3A0F-0439-47AD-BE8E-6423752A0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750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A93B-C7C2-43BC-8E22-A3B1C95B0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B05AE-17AF-44D5-8097-89E7562C01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C917C-11C1-41E7-BC93-C9F78D02B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8E901-984A-45CB-820D-2FDAF61EF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848414-C184-474A-8E7A-E29E13D53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170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2C9BD2-9305-4CA4-8894-817DFFD1F0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3E0DE-DF0C-4057-8287-3340D941A1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D5F61-0244-47A8-AC21-4DDB7FF6E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6C155-EF00-411A-B225-EFBD11B65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09B776-3864-4A37-B8E0-3975B02A8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80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F331BB-4BE6-4A10-86F4-60808615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734B3D-EC82-4A26-9774-9AB5C0C62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0CFA8-E881-4B65-AE9F-6CDCD4996C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F01D6-D25F-481B-B950-7C12AE84553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A82E6-EC45-4BE5-B6EC-9372F7A7AB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41A2F-16B7-4377-B40E-9B9E6EF929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3F86E-3308-4B0F-9CA7-9B8B446348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633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2DBD8FC4-1E59-420A-A8E7-CE57C4F868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83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9261FCA4-5554-4922-AD1E-6AEE206DBD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391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ADB27CE1-4723-4A87-8F5F-AAE10C5C15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152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D51260DE-F7BA-43FD-82DE-6E62833D41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682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B6FC4C9E-BF48-4046-B561-49E7A80F40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518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5680BC3F-354F-4296-B79B-58874E5BB1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73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A96D95FD-759B-4922-95A5-4501E827F9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03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E2B879B7-B4F9-4366-8031-A9F124B68F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882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915FA73E-5FC4-41D7-BE36-434E7B7E65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702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D934C562-9848-4A6A-ADA5-00AC688946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36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E2D92AA4-8739-4ED3-A46F-29FA73D9F5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54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64D1E066-7F1B-409A-9247-7612C59D05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09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5DE044BA-C66B-40A1-B6CA-2AC12809FC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1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66834E87-1A22-4AE6-B253-E7E40147FF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46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EDC855F9-5B15-4A4B-B0FE-EA5354B8D0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143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4A5E5E8A-809A-4E07-AC69-3DF6EB4BE3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36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A6735FFA-F347-4E88-B70F-D6E9E14AEA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34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38CF5301-482E-4C66-A01E-6597B25DB1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F12C920B-7C22-45E4-8F42-BA088C4630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81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8E056AAE-71AE-4C72-9507-63F27EC9A3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43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ADEDBE7B-0719-4E56-9753-5A9A218A93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537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44672673-847F-4B7F-8DAA-5BAC6E01A1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05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475EE521-B360-4D90-B92B-DD000D3625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560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1CC56269-9C7C-4531-8973-320420333D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3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507946E2-0F57-4ACF-926C-83E73BCD00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893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E36C18A2-9DEC-47FD-B25D-FBCBF71544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16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73C0B6DB-D37E-409F-BCDE-D519DB4672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27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36475B4B-DC38-4246-BCE5-06B3E6D848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82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E57511FC-6DD8-4227-87EA-E301F054F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CA27B705-D9C7-4617-B61F-22D44695E2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301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66830E35-2BCE-4474-8DCE-6F9D95E816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045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7FB7D528-266D-4C02-8F4B-8F8145C3B4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738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871C61C0-1995-4DE1-A797-34DCCB9A94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711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264CF19E-C5A9-4656-9E72-AFF4CBD52E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28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2023-09-26T04:00:40Z</dcterms:created>
  <dcterms:modified xsi:type="dcterms:W3CDTF">2023-09-26T04:01:07Z</dcterms:modified>
</cp:coreProperties>
</file>