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946183-72BD-432A-8500-EF710323B1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DC8A10-AFC9-4535-B61D-21A73CC469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496E97-9C11-4111-8E06-104FDA739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462A6-F67C-4F79-A17B-73AF79AC1119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B4F773-C162-4B83-BEB5-5F46149C5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536C60-22D0-4BD9-81F8-CD72785C06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E0F9F-B31A-41C8-9281-7254809CA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668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A6CE5B-4B8F-4A57-BB19-2024C88DC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1DC391-0B57-41E2-B79C-107E08B881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515DCD-EF73-4E77-83A5-9620E0C250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462A6-F67C-4F79-A17B-73AF79AC1119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6C9E2E-054E-48E8-9ABC-884278BC6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516742-48B9-43DB-A087-A5B21E009C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E0F9F-B31A-41C8-9281-7254809CA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062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4CF457-E639-4BF0-8626-CE710205FF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25E8CD-3999-4AEC-8EE5-83691B09A8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1D76BC-E15D-4A29-B1BC-E7D698A0A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462A6-F67C-4F79-A17B-73AF79AC1119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642175-4B2C-492B-A8F0-4C1B93D3C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56D51-D099-4339-8A6C-1625175DF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E0F9F-B31A-41C8-9281-7254809CA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707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3E71E0-279F-4D6D-B6CE-2BA8B19FA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2589D6-C01D-4C87-8B0D-4A20A6B963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381087-89D3-493E-AF7E-B873C3C388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FB7165-3501-45C3-8963-007389CDA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462A6-F67C-4F79-A17B-73AF79AC1119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846499-1002-4F75-9EBE-7E65A4FF2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00A1DF-FF63-4A1A-896F-81D21CCF3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E0F9F-B31A-41C8-9281-7254809CA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078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86258-8454-4C6A-A8F9-70A505F77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A93A8C-2861-469C-AC2F-4797C6858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5E3744-27C7-4442-A0F9-61B2A3B338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E956A80-71DE-41BB-8691-56C2EBC0A3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A746B0F-40FA-4A60-B710-1693BEF109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7D47C0-3F44-4574-9EEA-C0A5537A0C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462A6-F67C-4F79-A17B-73AF79AC1119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4C01469-4A4F-4A9C-9830-EE04A3501A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72A1A6C-F858-45A9-9F35-F0D4F631CD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E0F9F-B31A-41C8-9281-7254809CA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957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3D085-8BA3-4C4A-BBEC-03C1F8A1F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2087FB-2198-4A29-AEA3-E034CCE3A1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462A6-F67C-4F79-A17B-73AF79AC1119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9F10AF-43ED-4076-A35D-2F25621A1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3F1AC8-7D84-4A3C-9522-199C29131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E0F9F-B31A-41C8-9281-7254809CA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302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1C2A1F0-DA6E-431C-9787-BDE2A2D3C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462A6-F67C-4F79-A17B-73AF79AC1119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0A215C1-81FC-4D7E-8905-A06C4B812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04F51F-9D7C-496F-BDAC-4A18CEBD8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E0F9F-B31A-41C8-9281-7254809CA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693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112818-0AD7-4C1A-BC23-0260864848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1B548-B09F-403C-8471-AB2CBB459F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FC43DB-27C9-4F10-88C3-08DD31603C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6615FF-F8F9-4F07-829E-7A5B5C076B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462A6-F67C-4F79-A17B-73AF79AC1119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6CBD81-E891-4B08-B805-55118012F6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9F2D9F-0009-4881-8D03-69230502B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E0F9F-B31A-41C8-9281-7254809CA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990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1E0A7-33CE-4770-B65E-AD87680375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72D14FE-E0E2-4F3F-B3EC-896DC9A7A3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E6BFF2-80F2-42D6-9A6C-1A7E9CC81D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C3028A-66DD-423A-9D9F-67987E1BDD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462A6-F67C-4F79-A17B-73AF79AC1119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1EA14D-9C04-47A0-8E0C-68FA62479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93B594-ED56-4191-A4B8-C1215DF7B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E0F9F-B31A-41C8-9281-7254809CA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874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7AF04-34B9-4C71-A8A6-A3DD3D1F5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A036EF-70E8-46E8-B4AB-2ED9502E45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6FBB90-780E-453F-BA50-AAA8D5427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462A6-F67C-4F79-A17B-73AF79AC1119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BC137E-EC7F-4AC3-AAEC-2C1E86A50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0CE0FD-49C1-4AEF-85AB-A97EBFE49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E0F9F-B31A-41C8-9281-7254809CA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590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9CE94F2-E50E-45BE-BFBB-70D0788442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FBE16E-CD59-4B6C-B973-D4B8ED7034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1E56F9-7C4B-49D2-A594-428CC0F5C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462A6-F67C-4F79-A17B-73AF79AC1119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86C87C-FED1-4F54-92ED-661F833B31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1A21F8-9CA1-481C-9E1D-D45976D248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E0F9F-B31A-41C8-9281-7254809CA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884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C27C92B-F69B-43E1-B704-7023D46933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D7F485-566E-436D-8328-AEC2DDD8FF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880B10-3F70-4694-97C0-21EA1ED2E4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B462A6-F67C-4F79-A17B-73AF79AC1119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0A0DA-3AFF-449B-963D-2F3C965649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2FF7B9-D8A0-4B4E-A60D-A46FCE48AF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0E0F9F-B31A-41C8-9281-7254809CA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0045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">
            <a:extLst>
              <a:ext uri="{FF2B5EF4-FFF2-40B4-BE49-F238E27FC236}">
                <a16:creationId xmlns:a16="http://schemas.microsoft.com/office/drawing/2014/main" id="{0621C305-1EA4-44F6-AACD-8F74B03C00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4061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">
            <a:extLst>
              <a:ext uri="{FF2B5EF4-FFF2-40B4-BE49-F238E27FC236}">
                <a16:creationId xmlns:a16="http://schemas.microsoft.com/office/drawing/2014/main" id="{D12DDED5-FFD1-4ED0-A496-7729F1AA74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7066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B2FCD64-54B3-4456-92EE-895F6FED13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234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">
            <a:extLst>
              <a:ext uri="{FF2B5EF4-FFF2-40B4-BE49-F238E27FC236}">
                <a16:creationId xmlns:a16="http://schemas.microsoft.com/office/drawing/2014/main" id="{F46CC654-3A23-4B8B-8024-05078CBCF8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345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">
            <a:extLst>
              <a:ext uri="{FF2B5EF4-FFF2-40B4-BE49-F238E27FC236}">
                <a16:creationId xmlns:a16="http://schemas.microsoft.com/office/drawing/2014/main" id="{B5A6A894-85D0-4384-B4D3-9D6C8D0CB2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1618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">
            <a:extLst>
              <a:ext uri="{FF2B5EF4-FFF2-40B4-BE49-F238E27FC236}">
                <a16:creationId xmlns:a16="http://schemas.microsoft.com/office/drawing/2014/main" id="{44DAC081-9C39-4288-A87C-F69F536208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959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">
            <a:extLst>
              <a:ext uri="{FF2B5EF4-FFF2-40B4-BE49-F238E27FC236}">
                <a16:creationId xmlns:a16="http://schemas.microsoft.com/office/drawing/2014/main" id="{D8DEEC82-2FC4-47AB-A04B-0B1B9145080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2590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8">
            <a:extLst>
              <a:ext uri="{FF2B5EF4-FFF2-40B4-BE49-F238E27FC236}">
                <a16:creationId xmlns:a16="http://schemas.microsoft.com/office/drawing/2014/main" id="{9A329931-6C1A-46D6-8F70-2D0A082580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0731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9">
            <a:extLst>
              <a:ext uri="{FF2B5EF4-FFF2-40B4-BE49-F238E27FC236}">
                <a16:creationId xmlns:a16="http://schemas.microsoft.com/office/drawing/2014/main" id="{47388786-2A86-4D2E-A287-5BE3DBBE3F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25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">
            <a:extLst>
              <a:ext uri="{FF2B5EF4-FFF2-40B4-BE49-F238E27FC236}">
                <a16:creationId xmlns:a16="http://schemas.microsoft.com/office/drawing/2014/main" id="{0FEEBF38-FB3C-4AA4-87DB-D3EDAEA1EA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4749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1">
            <a:extLst>
              <a:ext uri="{FF2B5EF4-FFF2-40B4-BE49-F238E27FC236}">
                <a16:creationId xmlns:a16="http://schemas.microsoft.com/office/drawing/2014/main" id="{FDD798B5-079C-4728-B6B3-F54E5409B86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1495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">
            <a:extLst>
              <a:ext uri="{FF2B5EF4-FFF2-40B4-BE49-F238E27FC236}">
                <a16:creationId xmlns:a16="http://schemas.microsoft.com/office/drawing/2014/main" id="{8FD59BB8-E73B-46C1-9A0F-48AC36EA21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631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3">
            <a:extLst>
              <a:ext uri="{FF2B5EF4-FFF2-40B4-BE49-F238E27FC236}">
                <a16:creationId xmlns:a16="http://schemas.microsoft.com/office/drawing/2014/main" id="{0C009FCD-B8FC-4E45-9F72-E39270988F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6244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4">
            <a:extLst>
              <a:ext uri="{FF2B5EF4-FFF2-40B4-BE49-F238E27FC236}">
                <a16:creationId xmlns:a16="http://schemas.microsoft.com/office/drawing/2014/main" id="{AE3E1CB5-693A-4DA1-97D5-DD57D7DBBE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4832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">
            <a:extLst>
              <a:ext uri="{FF2B5EF4-FFF2-40B4-BE49-F238E27FC236}">
                <a16:creationId xmlns:a16="http://schemas.microsoft.com/office/drawing/2014/main" id="{3ABB68F3-22FF-4423-A7EC-8A14DEF8C8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6247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6">
            <a:extLst>
              <a:ext uri="{FF2B5EF4-FFF2-40B4-BE49-F238E27FC236}">
                <a16:creationId xmlns:a16="http://schemas.microsoft.com/office/drawing/2014/main" id="{A84A9561-1569-41C6-BF68-07B1EA3132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7989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7">
            <a:extLst>
              <a:ext uri="{FF2B5EF4-FFF2-40B4-BE49-F238E27FC236}">
                <a16:creationId xmlns:a16="http://schemas.microsoft.com/office/drawing/2014/main" id="{E5A49310-ABDF-4EF4-AB63-0217B9DB180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8349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8">
            <a:extLst>
              <a:ext uri="{FF2B5EF4-FFF2-40B4-BE49-F238E27FC236}">
                <a16:creationId xmlns:a16="http://schemas.microsoft.com/office/drawing/2014/main" id="{DDB220B0-2C13-41F5-8F97-FD007ADEAF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488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9">
            <a:extLst>
              <a:ext uri="{FF2B5EF4-FFF2-40B4-BE49-F238E27FC236}">
                <a16:creationId xmlns:a16="http://schemas.microsoft.com/office/drawing/2014/main" id="{6D18172F-7E96-4B1D-86E6-940D84F34C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4980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">
            <a:extLst>
              <a:ext uri="{FF2B5EF4-FFF2-40B4-BE49-F238E27FC236}">
                <a16:creationId xmlns:a16="http://schemas.microsoft.com/office/drawing/2014/main" id="{4898321F-66E1-4C36-B6AC-4DC4A475DC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4153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1">
            <a:extLst>
              <a:ext uri="{FF2B5EF4-FFF2-40B4-BE49-F238E27FC236}">
                <a16:creationId xmlns:a16="http://schemas.microsoft.com/office/drawing/2014/main" id="{6A1B3430-0978-43F0-8C13-6E89CEA9E22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2521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2">
            <a:extLst>
              <a:ext uri="{FF2B5EF4-FFF2-40B4-BE49-F238E27FC236}">
                <a16:creationId xmlns:a16="http://schemas.microsoft.com/office/drawing/2014/main" id="{213AC8DA-824A-424C-99DE-65C9167CF1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663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3">
            <a:extLst>
              <a:ext uri="{FF2B5EF4-FFF2-40B4-BE49-F238E27FC236}">
                <a16:creationId xmlns:a16="http://schemas.microsoft.com/office/drawing/2014/main" id="{DAF2581D-45EA-4F5A-98C3-1009E85F9E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371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4">
            <a:extLst>
              <a:ext uri="{FF2B5EF4-FFF2-40B4-BE49-F238E27FC236}">
                <a16:creationId xmlns:a16="http://schemas.microsoft.com/office/drawing/2014/main" id="{4E2383EF-8CDD-4704-BC47-0BAF8175A4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8175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5">
            <a:extLst>
              <a:ext uri="{FF2B5EF4-FFF2-40B4-BE49-F238E27FC236}">
                <a16:creationId xmlns:a16="http://schemas.microsoft.com/office/drawing/2014/main" id="{16E7A531-02B6-4E06-8DC4-1E99D07EB7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0246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6">
            <a:extLst>
              <a:ext uri="{FF2B5EF4-FFF2-40B4-BE49-F238E27FC236}">
                <a16:creationId xmlns:a16="http://schemas.microsoft.com/office/drawing/2014/main" id="{4C87F492-CAEA-4508-9154-C060947715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788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7">
            <a:extLst>
              <a:ext uri="{FF2B5EF4-FFF2-40B4-BE49-F238E27FC236}">
                <a16:creationId xmlns:a16="http://schemas.microsoft.com/office/drawing/2014/main" id="{E5FA00F8-BFF2-4BC6-9452-52FECBA9B1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1227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8">
            <a:extLst>
              <a:ext uri="{FF2B5EF4-FFF2-40B4-BE49-F238E27FC236}">
                <a16:creationId xmlns:a16="http://schemas.microsoft.com/office/drawing/2014/main" id="{186BB3A0-634C-4866-8763-31DEE926F2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288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9">
            <a:extLst>
              <a:ext uri="{FF2B5EF4-FFF2-40B4-BE49-F238E27FC236}">
                <a16:creationId xmlns:a16="http://schemas.microsoft.com/office/drawing/2014/main" id="{FD0C9D4D-6FBD-4F00-BF52-9DF88684A7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052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0">
            <a:extLst>
              <a:ext uri="{FF2B5EF4-FFF2-40B4-BE49-F238E27FC236}">
                <a16:creationId xmlns:a16="http://schemas.microsoft.com/office/drawing/2014/main" id="{4BBAC9D3-A000-463E-BC87-024C5A7DD8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849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1">
            <a:extLst>
              <a:ext uri="{FF2B5EF4-FFF2-40B4-BE49-F238E27FC236}">
                <a16:creationId xmlns:a16="http://schemas.microsoft.com/office/drawing/2014/main" id="{05A80340-1409-4B35-A643-A5FDDE3795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630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2">
            <a:extLst>
              <a:ext uri="{FF2B5EF4-FFF2-40B4-BE49-F238E27FC236}">
                <a16:creationId xmlns:a16="http://schemas.microsoft.com/office/drawing/2014/main" id="{5E8BBE9D-0055-4747-B4F9-A93608B39CF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6326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3">
            <a:extLst>
              <a:ext uri="{FF2B5EF4-FFF2-40B4-BE49-F238E27FC236}">
                <a16:creationId xmlns:a16="http://schemas.microsoft.com/office/drawing/2014/main" id="{7650B886-B71B-4704-8559-5B990DA16A2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150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0</Words>
  <Application>Microsoft Office PowerPoint</Application>
  <PresentationFormat>Widescreen</PresentationFormat>
  <Paragraphs>0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2</cp:revision>
  <dcterms:created xsi:type="dcterms:W3CDTF">2023-09-27T08:15:19Z</dcterms:created>
  <dcterms:modified xsi:type="dcterms:W3CDTF">2023-09-27T09:43:43Z</dcterms:modified>
</cp:coreProperties>
</file>