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7" r:id="rId41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6DF8A-6021-40A5-975B-E1ECBA548C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A284B9-F27F-446E-9048-3AF6F6B0F3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2532ED-7FE6-447C-81D0-565085AA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E746C-280E-4254-9DC2-019F1745E9CE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049EA-DAA8-4299-A014-4CF72068C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A961C-93CD-4954-9C2D-7C441329A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C6DD9-9A20-41BB-8CB3-AD7BAFE46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256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A4B9D-E5E6-4043-AB15-112DD4D91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5D48EF-E9C3-46D2-BD20-6603C3DEF0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D6D80-F5D8-4CBC-AA3D-45052A518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E746C-280E-4254-9DC2-019F1745E9CE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26EDA-1D09-483C-8C94-3A4E2EBD0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8E83BA-2B39-4187-B3D2-4D94BAAC2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C6DD9-9A20-41BB-8CB3-AD7BAFE46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710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11EB4-68EB-4823-84C7-ECE4028DD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3BAE47-B2E2-49E0-9BB5-3B6DC00613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F2F23A-5C0E-40ED-A52B-011797408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E746C-280E-4254-9DC2-019F1745E9CE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3F8B6C-6698-40B6-BE9E-2E58FCF67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45B025-71B9-4498-936F-DE0F6FAC0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C6DD9-9A20-41BB-8CB3-AD7BAFE46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789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DAEB3-EB27-420B-8FB9-80B162D56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5D63A-0E64-4C24-B04B-0AA5E963D1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1826A9-ECE5-46FB-8405-3BC5A34FC1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B759CD-3FEA-4787-AC02-49353B0CE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E746C-280E-4254-9DC2-019F1745E9CE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F7F4B2-1AE0-4E38-AF92-0B85E1A5E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490F66-DA0F-47EA-A308-9C75F41B5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C6DD9-9A20-41BB-8CB3-AD7BAFE46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633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2CCD7-5D31-44C8-9F04-CBCA0D9B3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B03131-018C-44E2-92F9-9CC9B8E2BA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13A754-FA16-4816-BAF8-31C24FC1BB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E32B6D-7FCA-41FD-9A9F-4CD91F3A23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A240D7-A0BF-4830-B735-528E31ED76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0A0E6D-392B-4F68-ABE1-7F2CB46A5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E746C-280E-4254-9DC2-019F1745E9CE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DDC90BB-A885-4337-AFAF-0CCBA6268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1F001-D19D-4A5F-9462-D04F1D47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C6DD9-9A20-41BB-8CB3-AD7BAFE46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921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47BB0-9448-4C6E-B9C6-B7EBAFDB0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885390-DD9B-4599-947C-AE70CF6AB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E746C-280E-4254-9DC2-019F1745E9CE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A63F89-089E-49F7-82B3-D71234561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115950-0348-41D8-BD00-457C12F67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C6DD9-9A20-41BB-8CB3-AD7BAFE46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424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769CB2-2C24-428E-8CCC-E709D1B28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E746C-280E-4254-9DC2-019F1745E9CE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3A6C62A-C6AA-40B4-B84F-50A462949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50E4B8-B177-43C7-B1B6-31366206C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C6DD9-9A20-41BB-8CB3-AD7BAFE46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503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2083E-547A-49A7-839F-8AAD2C90D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5ACCC1-39DA-43D6-BBBD-9913EA017D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571A98-EDA5-484A-A623-FF1D3D4BEE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01B5D5-56AF-47BA-A94C-CBB717BA12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E746C-280E-4254-9DC2-019F1745E9CE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5911F3-CFFA-4275-831B-325C9903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888AF4-3613-4BF7-B994-8694080C3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C6DD9-9A20-41BB-8CB3-AD7BAFE46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221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74796-1E11-40F1-B662-47A8BAD445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F2CF3D-F5F9-4DD6-A0B6-08A95B0B72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2BA7C2-817B-43A7-91A7-D0FCD65890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6111C4-6171-4B93-8129-3606BFA50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E746C-280E-4254-9DC2-019F1745E9CE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39F0F9-C978-4AAE-A5C5-F639B07B2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6A5C29-02E9-42C9-9437-44B691BF4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C6DD9-9A20-41BB-8CB3-AD7BAFE46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758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B1D41-75BF-4435-B7C9-6F670D1AE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D626A1-87D4-45B6-A617-5289173960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A0C9B-4C3F-4765-AF14-8797B748E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E746C-280E-4254-9DC2-019F1745E9CE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3FCC10-A50E-43B9-8DB0-7A2061158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CDF469-F0FF-4131-AF18-12A250106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C6DD9-9A20-41BB-8CB3-AD7BAFE46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550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23B815-4C2C-421E-9968-E03A49213D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89EE55-98DD-4E0B-A74B-162E5FC75A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4909EE-37EE-486A-8DC3-B89BA7BBA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E746C-280E-4254-9DC2-019F1745E9CE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B7E84E-B9C4-46C8-9B74-33C398AD1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473D2-DD69-4B6B-89F8-391BC3567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C6DD9-9A20-41BB-8CB3-AD7BAFE46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488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B68BA9-3D16-4101-AD24-313EA63A8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007268-0E51-4FCF-B1FF-6DC3D18721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70D766-B7F9-4315-B33C-D613E7B140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8E746C-280E-4254-9DC2-019F1745E9CE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EA065-D1DA-4977-9A67-D6714823B0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E5F40C-5BA1-43A6-89C6-F4BA9AB2AA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C6DD9-9A20-41BB-8CB3-AD7BAFE46F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8409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">
            <a:extLst>
              <a:ext uri="{FF2B5EF4-FFF2-40B4-BE49-F238E27FC236}">
                <a16:creationId xmlns:a16="http://schemas.microsoft.com/office/drawing/2014/main" id="{42133E7C-E240-4801-B890-7838759130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064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">
            <a:extLst>
              <a:ext uri="{FF2B5EF4-FFF2-40B4-BE49-F238E27FC236}">
                <a16:creationId xmlns:a16="http://schemas.microsoft.com/office/drawing/2014/main" id="{07DB139E-D09A-4740-A7D2-262A954741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45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">
            <a:extLst>
              <a:ext uri="{FF2B5EF4-FFF2-40B4-BE49-F238E27FC236}">
                <a16:creationId xmlns:a16="http://schemas.microsoft.com/office/drawing/2014/main" id="{A030B2D7-AD3C-4C03-B3FD-FD75C20A0A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597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">
            <a:extLst>
              <a:ext uri="{FF2B5EF4-FFF2-40B4-BE49-F238E27FC236}">
                <a16:creationId xmlns:a16="http://schemas.microsoft.com/office/drawing/2014/main" id="{8683021F-7190-4E44-B094-637054FD1C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273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">
            <a:extLst>
              <a:ext uri="{FF2B5EF4-FFF2-40B4-BE49-F238E27FC236}">
                <a16:creationId xmlns:a16="http://schemas.microsoft.com/office/drawing/2014/main" id="{9E5D8FA3-6B9B-48B6-B924-CA502BDD8D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662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">
            <a:extLst>
              <a:ext uri="{FF2B5EF4-FFF2-40B4-BE49-F238E27FC236}">
                <a16:creationId xmlns:a16="http://schemas.microsoft.com/office/drawing/2014/main" id="{1A5AEE45-278F-492A-AAAD-65A894AB87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172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>
            <a:extLst>
              <a:ext uri="{FF2B5EF4-FFF2-40B4-BE49-F238E27FC236}">
                <a16:creationId xmlns:a16="http://schemas.microsoft.com/office/drawing/2014/main" id="{055860A7-DD60-467C-AE28-C336F837E2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379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">
            <a:extLst>
              <a:ext uri="{FF2B5EF4-FFF2-40B4-BE49-F238E27FC236}">
                <a16:creationId xmlns:a16="http://schemas.microsoft.com/office/drawing/2014/main" id="{E0807B75-AEA0-45EF-9E08-4A970E1631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021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">
            <a:extLst>
              <a:ext uri="{FF2B5EF4-FFF2-40B4-BE49-F238E27FC236}">
                <a16:creationId xmlns:a16="http://schemas.microsoft.com/office/drawing/2014/main" id="{AD691B66-97E4-4129-AB35-767204BCB2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565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4CCB2719-4524-4E86-BF7E-D26ECC00BD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718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2B60D5B6-EB5A-43F7-AD24-FD09FC5EA8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717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1B6A8BC7-63CA-4553-B7CB-4B105A3B23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659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6BDF8823-C7A9-435F-8FE1-711B0F8A8C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882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F9A9FB3C-FD0E-4467-9CDA-47FB7B68D3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21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BC07F38C-0D45-4B24-8E0A-43706B942F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06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149E7AF0-C956-4816-9191-74E4CF9269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747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D45BFAF1-AB54-4BE0-AAFB-9D8A389AD4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931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06C46240-BA05-419B-A94D-E6FEAE5950A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47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274E2D2F-F2FB-4B03-95A5-A65CCA56CD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274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DAD286A9-EF28-4EAF-A4EC-841FC225CF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741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2B9731CA-FC7D-4EA7-915D-0034168A90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972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2C5523A8-5E4E-485B-86E8-5639DDCC3A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822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D4D3491E-3298-4E9C-9F85-C8BD057074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101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4378E257-5A13-413D-8D90-2B43D104FA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374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D059B3B8-C10E-451D-B95D-A50F7ADCEA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691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891A3CE1-97A9-427C-BCCB-06B1FBD61D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651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450C3998-15C4-4FAC-B405-B74DDEC504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690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033A19F3-AB33-45CE-8607-BA69261A23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78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16251EF0-6DBA-4421-918F-CC608CC3B0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916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2D805DD3-8EEF-47ED-B722-A396CB8869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326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7AFE4D7E-8333-4072-B1E6-CA6D4DCD3A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821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9E155247-106D-49C3-8019-0C6AB6D50B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442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3">
            <a:extLst>
              <a:ext uri="{FF2B5EF4-FFF2-40B4-BE49-F238E27FC236}">
                <a16:creationId xmlns:a16="http://schemas.microsoft.com/office/drawing/2014/main" id="{F6A6F784-FAA8-4522-BD79-B01D50ABD8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185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4">
            <a:extLst>
              <a:ext uri="{FF2B5EF4-FFF2-40B4-BE49-F238E27FC236}">
                <a16:creationId xmlns:a16="http://schemas.microsoft.com/office/drawing/2014/main" id="{A9C7FA5D-B7A1-4153-B657-E72476D4A6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340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5">
            <a:extLst>
              <a:ext uri="{FF2B5EF4-FFF2-40B4-BE49-F238E27FC236}">
                <a16:creationId xmlns:a16="http://schemas.microsoft.com/office/drawing/2014/main" id="{8AFD1EAC-EF8B-4DEF-B33D-B7D64B7581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792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6">
            <a:extLst>
              <a:ext uri="{FF2B5EF4-FFF2-40B4-BE49-F238E27FC236}">
                <a16:creationId xmlns:a16="http://schemas.microsoft.com/office/drawing/2014/main" id="{37C74AEC-1A4E-4146-9CB0-72D1399432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140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7">
            <a:extLst>
              <a:ext uri="{FF2B5EF4-FFF2-40B4-BE49-F238E27FC236}">
                <a16:creationId xmlns:a16="http://schemas.microsoft.com/office/drawing/2014/main" id="{4C425ADB-38C2-40A1-A9F2-77498FFFC6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884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8">
            <a:extLst>
              <a:ext uri="{FF2B5EF4-FFF2-40B4-BE49-F238E27FC236}">
                <a16:creationId xmlns:a16="http://schemas.microsoft.com/office/drawing/2014/main" id="{5F631709-FF25-44C2-987C-6D5C9BDAD1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695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9">
            <a:extLst>
              <a:ext uri="{FF2B5EF4-FFF2-40B4-BE49-F238E27FC236}">
                <a16:creationId xmlns:a16="http://schemas.microsoft.com/office/drawing/2014/main" id="{EEEE55AA-9B91-49FA-908C-562596B23D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112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1">
            <a:extLst>
              <a:ext uri="{FF2B5EF4-FFF2-40B4-BE49-F238E27FC236}">
                <a16:creationId xmlns:a16="http://schemas.microsoft.com/office/drawing/2014/main" id="{7F90C4B6-892F-4863-AEFE-90EBAA6378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022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2023-10-02T06:44:54Z</dcterms:created>
  <dcterms:modified xsi:type="dcterms:W3CDTF">2023-10-10T01:56:03Z</dcterms:modified>
</cp:coreProperties>
</file>