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4" r:id="rId13"/>
    <p:sldId id="315" r:id="rId14"/>
    <p:sldId id="316" r:id="rId15"/>
    <p:sldId id="317" r:id="rId16"/>
    <p:sldId id="318" r:id="rId17"/>
    <p:sldId id="313" r:id="rId18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>
        <p:scale>
          <a:sx n="75" d="100"/>
          <a:sy n="75" d="100"/>
        </p:scale>
        <p:origin x="-100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5</a:t>
            </a:r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o'tkazuvchanlik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5-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o'tkazuvchanlik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6561" y="1923197"/>
            <a:ext cx="76577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Yer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hosil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bo’lishi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Yer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yotishi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bo’yicha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tasnifi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Yer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harakati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Darsi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qonuni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filtratsiya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koeffitsenti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Gidroizogips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haritasi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sath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chuqurligini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ko’rsatuvchi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haritalar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Infiltratsiya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(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shimilish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),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kondensatsiya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sedi-mitatsion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yuvinil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tuproq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grunt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yuzaki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qatlamlararo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yoriq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karst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pastda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bo’shliqlarida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1.Infiltratsiya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shimilish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atmosfera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yog’inlarini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shimilishi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2.Kondensatsiya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bug’larining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to’yinib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suyuqlikka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aylanishi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3.Sedamitatsion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ajiralib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chiqqan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4.Yuvinil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vulqon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otilishi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lavadagi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bug’larini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shimilishi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1.</a:t>
            </a:r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	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3.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4.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Qatlamlararo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5.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6.	Karst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" name="Рисунок 114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209800"/>
            <a:ext cx="4655890" cy="2819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	Chang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shpati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oqava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birlamchi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shpati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ikkilamchi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kaolit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montmorillonit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gill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fraksiyasi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10%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yog’ingarchilikda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mavsumiy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yog’ingarchilik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issiq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iqlim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parlanib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geoligik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ahamiyati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1531144" y="3808270"/>
            <a:ext cx="5680615" cy="2135329"/>
            <a:chOff x="0" y="0"/>
            <a:chExt cx="5577" cy="2877"/>
          </a:xfrm>
        </p:grpSpPr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5577" cy="2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Line 35"/>
            <p:cNvSpPr>
              <a:spLocks noChangeShapeType="1"/>
            </p:cNvSpPr>
            <p:nvPr/>
          </p:nvSpPr>
          <p:spPr bwMode="auto">
            <a:xfrm>
              <a:off x="540" y="900"/>
              <a:ext cx="41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auto">
            <a:xfrm>
              <a:off x="359" y="1619"/>
              <a:ext cx="4319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33"/>
            <p:cNvSpPr>
              <a:spLocks noChangeShapeType="1"/>
            </p:cNvSpPr>
            <p:nvPr/>
          </p:nvSpPr>
          <p:spPr bwMode="auto">
            <a:xfrm>
              <a:off x="540" y="2159"/>
              <a:ext cx="41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32"/>
            <p:cNvSpPr>
              <a:spLocks noChangeShapeType="1"/>
            </p:cNvSpPr>
            <p:nvPr/>
          </p:nvSpPr>
          <p:spPr bwMode="auto">
            <a:xfrm>
              <a:off x="540" y="2339"/>
              <a:ext cx="41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31"/>
            <p:cNvSpPr>
              <a:spLocks noChangeShapeType="1"/>
            </p:cNvSpPr>
            <p:nvPr/>
          </p:nvSpPr>
          <p:spPr bwMode="auto">
            <a:xfrm>
              <a:off x="540" y="2519"/>
              <a:ext cx="41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Line 30"/>
            <p:cNvSpPr>
              <a:spLocks noChangeShapeType="1"/>
            </p:cNvSpPr>
            <p:nvPr/>
          </p:nvSpPr>
          <p:spPr bwMode="auto">
            <a:xfrm>
              <a:off x="540" y="2698"/>
              <a:ext cx="41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Line 29"/>
            <p:cNvSpPr>
              <a:spLocks noChangeShapeType="1"/>
            </p:cNvSpPr>
            <p:nvPr/>
          </p:nvSpPr>
          <p:spPr bwMode="auto">
            <a:xfrm>
              <a:off x="720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auto">
            <a:xfrm>
              <a:off x="1259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Line 27"/>
            <p:cNvSpPr>
              <a:spLocks noChangeShapeType="1"/>
            </p:cNvSpPr>
            <p:nvPr/>
          </p:nvSpPr>
          <p:spPr bwMode="auto">
            <a:xfrm>
              <a:off x="1800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26"/>
            <p:cNvSpPr>
              <a:spLocks noChangeShapeType="1"/>
            </p:cNvSpPr>
            <p:nvPr/>
          </p:nvSpPr>
          <p:spPr bwMode="auto">
            <a:xfrm>
              <a:off x="2339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Line 25"/>
            <p:cNvSpPr>
              <a:spLocks noChangeShapeType="1"/>
            </p:cNvSpPr>
            <p:nvPr/>
          </p:nvSpPr>
          <p:spPr bwMode="auto">
            <a:xfrm>
              <a:off x="2880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3419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4140" y="360"/>
              <a:ext cx="0" cy="53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 flipH="1">
              <a:off x="3959" y="900"/>
              <a:ext cx="718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Line 21"/>
            <p:cNvSpPr>
              <a:spLocks noChangeShapeType="1"/>
            </p:cNvSpPr>
            <p:nvPr/>
          </p:nvSpPr>
          <p:spPr bwMode="auto">
            <a:xfrm flipH="1">
              <a:off x="3418" y="900"/>
              <a:ext cx="718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Line 20"/>
            <p:cNvSpPr>
              <a:spLocks noChangeShapeType="1"/>
            </p:cNvSpPr>
            <p:nvPr/>
          </p:nvSpPr>
          <p:spPr bwMode="auto">
            <a:xfrm flipH="1">
              <a:off x="2879" y="900"/>
              <a:ext cx="718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 flipH="1">
              <a:off x="2338" y="900"/>
              <a:ext cx="718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Line 18"/>
            <p:cNvSpPr>
              <a:spLocks noChangeShapeType="1"/>
            </p:cNvSpPr>
            <p:nvPr/>
          </p:nvSpPr>
          <p:spPr bwMode="auto">
            <a:xfrm flipH="1">
              <a:off x="1799" y="900"/>
              <a:ext cx="717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H="1">
              <a:off x="1078" y="900"/>
              <a:ext cx="718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9" name="Line 16"/>
            <p:cNvSpPr>
              <a:spLocks noChangeShapeType="1"/>
            </p:cNvSpPr>
            <p:nvPr/>
          </p:nvSpPr>
          <p:spPr bwMode="auto">
            <a:xfrm flipH="1">
              <a:off x="358" y="900"/>
              <a:ext cx="718" cy="717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Line 15"/>
            <p:cNvSpPr>
              <a:spLocks noChangeShapeType="1"/>
            </p:cNvSpPr>
            <p:nvPr/>
          </p:nvSpPr>
          <p:spPr bwMode="auto">
            <a:xfrm>
              <a:off x="359" y="1800"/>
              <a:ext cx="35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Line 14"/>
            <p:cNvSpPr>
              <a:spLocks noChangeShapeType="1"/>
            </p:cNvSpPr>
            <p:nvPr/>
          </p:nvSpPr>
          <p:spPr bwMode="auto">
            <a:xfrm>
              <a:off x="1079" y="1800"/>
              <a:ext cx="35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4" name="Line 13"/>
            <p:cNvSpPr>
              <a:spLocks noChangeShapeType="1"/>
            </p:cNvSpPr>
            <p:nvPr/>
          </p:nvSpPr>
          <p:spPr bwMode="auto">
            <a:xfrm>
              <a:off x="359" y="1979"/>
              <a:ext cx="35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5" name="Line 12"/>
            <p:cNvSpPr>
              <a:spLocks noChangeShapeType="1"/>
            </p:cNvSpPr>
            <p:nvPr/>
          </p:nvSpPr>
          <p:spPr bwMode="auto">
            <a:xfrm>
              <a:off x="1079" y="1979"/>
              <a:ext cx="35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7" name="Line 11"/>
            <p:cNvSpPr>
              <a:spLocks noChangeShapeType="1"/>
            </p:cNvSpPr>
            <p:nvPr/>
          </p:nvSpPr>
          <p:spPr bwMode="auto">
            <a:xfrm>
              <a:off x="1620" y="1799"/>
              <a:ext cx="53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8" name="Line 10"/>
            <p:cNvSpPr>
              <a:spLocks noChangeShapeType="1"/>
            </p:cNvSpPr>
            <p:nvPr/>
          </p:nvSpPr>
          <p:spPr bwMode="auto">
            <a:xfrm>
              <a:off x="1620" y="1979"/>
              <a:ext cx="53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9" name="Line 9"/>
            <p:cNvSpPr>
              <a:spLocks noChangeShapeType="1"/>
            </p:cNvSpPr>
            <p:nvPr/>
          </p:nvSpPr>
          <p:spPr bwMode="auto">
            <a:xfrm>
              <a:off x="2339" y="1800"/>
              <a:ext cx="5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0" name="Line 8"/>
            <p:cNvSpPr>
              <a:spLocks noChangeShapeType="1"/>
            </p:cNvSpPr>
            <p:nvPr/>
          </p:nvSpPr>
          <p:spPr bwMode="auto">
            <a:xfrm>
              <a:off x="2339" y="1979"/>
              <a:ext cx="5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1" name="Line 7"/>
            <p:cNvSpPr>
              <a:spLocks noChangeShapeType="1"/>
            </p:cNvSpPr>
            <p:nvPr/>
          </p:nvSpPr>
          <p:spPr bwMode="auto">
            <a:xfrm>
              <a:off x="3060" y="1800"/>
              <a:ext cx="5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2" name="Line 6"/>
            <p:cNvSpPr>
              <a:spLocks noChangeShapeType="1"/>
            </p:cNvSpPr>
            <p:nvPr/>
          </p:nvSpPr>
          <p:spPr bwMode="auto">
            <a:xfrm>
              <a:off x="3060" y="1979"/>
              <a:ext cx="53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3" name="Line 5"/>
            <p:cNvSpPr>
              <a:spLocks noChangeShapeType="1"/>
            </p:cNvSpPr>
            <p:nvPr/>
          </p:nvSpPr>
          <p:spPr bwMode="auto">
            <a:xfrm>
              <a:off x="3780" y="1800"/>
              <a:ext cx="53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4" name="Line 4"/>
            <p:cNvSpPr>
              <a:spLocks noChangeShapeType="1"/>
            </p:cNvSpPr>
            <p:nvPr/>
          </p:nvSpPr>
          <p:spPr bwMode="auto">
            <a:xfrm>
              <a:off x="3780" y="1979"/>
              <a:ext cx="53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5" name="AutoShape 3"/>
            <p:cNvSpPr>
              <a:spLocks noChangeArrowheads="1"/>
            </p:cNvSpPr>
            <p:nvPr/>
          </p:nvSpPr>
          <p:spPr bwMode="auto">
            <a:xfrm>
              <a:off x="4499" y="1259"/>
              <a:ext cx="179" cy="358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6" name="Text Box 2"/>
            <p:cNvSpPr txBox="1">
              <a:spLocks noChangeArrowheads="1"/>
            </p:cNvSpPr>
            <p:nvPr/>
          </p:nvSpPr>
          <p:spPr bwMode="auto">
            <a:xfrm>
              <a:off x="4679" y="1078"/>
              <a:ext cx="896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GSS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elementlari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a)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GSS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belgilanadi.b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v)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-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aeratsiya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xavo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linza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o’tkaz-maydigan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Bo’lakli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tarqa-lish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 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Linza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linza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mavsumiy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yog’ingarchilikda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issiq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iqlimda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parlanib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Qatlamlararo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deb-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ikkita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..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o’tkaz-maydigan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kovlansa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gidrostatik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artezan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artezan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hammasi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to’yinmagan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qazilgan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lekin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otilib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p’ezometrik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Qatlamlararo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ko’pincha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loyihlashda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ahamiyat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kasb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yaqin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1" y="969288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(tub)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qatlamlararo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bo’shliqlarida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so’zi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Bolqon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orolidagi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tog’i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nomidan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ma’noni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anglatadi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jadalligi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farq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pastda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o’tkazuvchanlikka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yaxshi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o’rtacha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ohaktosh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qumtosh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o’tkazmaydigan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glina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bo’lmagan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19200"/>
            <a:ext cx="80771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fizik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xususiyatlaridan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rangi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mazasi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harorati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harorati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Sovuq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t=200C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t=200-400C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Issiq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t&gt;400C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Gidravlik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qarab:1)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bo’ladi.2)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Mendelev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jadvalidagi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elementlarni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oksidlar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ularmakroelementlar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quydagilardir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Anionlar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Kationlar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HCO3                                              </a:t>
            </a:r>
            <a:r>
              <a:rPr lang="ru-RU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Ca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SO4                                                   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Mg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Na+K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A.Alyokin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&lt;1.5 mg/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1.5 – 3 mg/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– 6 mg/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o’rtaha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qattiqlikdagi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6 – 9 mg/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&gt;9 – mg/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ichimlik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sifatida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albatta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 descr="ÐÐ°ÑÑÐ¸Ð½ÐºÐ¸ Ð¿Ð¾ Ð·Ð°Ð¿ÑÐ¾ÑÑ Permeability in soi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78" b="9140"/>
          <a:stretch/>
        </p:blipFill>
        <p:spPr bwMode="auto">
          <a:xfrm>
            <a:off x="1932781" y="4005322"/>
            <a:ext cx="5536126" cy="215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temir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yemiradi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xusu-syatiga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Karbonatli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CO2-agar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karbonat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angidrit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reaksiyaga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kirishadi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birikmalarni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bikorbonatlar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gips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Sulfatli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SO4-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SO4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250 mg/l (milligram /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litr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Chunki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o’yadi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3)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Mg-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750 mg/l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ya’ni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o’yuvchan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bo’l-ganligi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4)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kislotali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agar pH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vodorod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ko’rsatgichi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&lt; 5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H, OH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yetishmaydi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ha-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rakat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5)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Kislorodli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kislorod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temir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yemiradi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koroziyaga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04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jislaridan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tuz-larning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Chuchuk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 g/l),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sho’rroq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(1g/l – 10g/l ),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sho’r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(10g/l – 15g/l),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namokob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(15g/l – 50g/l ).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yotishiga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gorizontal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joylshgan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havza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qiyalashgan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nishablikka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bo’ysunadi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V=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*J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gradiyenti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J  1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o’tkazuvchan-lik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J-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gradiyenti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69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aniqlasak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bo’lamiz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gradiyenti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J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                         </a:t>
            </a:r>
          </a:p>
          <a:p>
            <a:pPr algn="just"/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J=H1+H2 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/ L=H / L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L-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H1- 1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H2- 2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981200"/>
            <a:ext cx="6026150" cy="217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94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066800"/>
            <a:ext cx="807719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Kamenskiy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trubkasida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Kapetskiy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trubkasida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3)SPESGEO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KF – 1, KF –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yaqin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uzliksiz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tortib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nasos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bitta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</a:t>
            </a: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2)Agar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yuborish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naliv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4648200"/>
            <a:ext cx="4800600" cy="116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38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066800"/>
            <a:ext cx="807719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nishabligiga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harakatlanayotgan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oqimining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yo’nalishini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gidroizogips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haritasi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absolyut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balandliklarni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birlashtiruvchi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chiziqqa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gidroizogips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Gidroizogips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chiziqlariga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perpendikulyar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yo’nalishini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belgilaydi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0" b="12544"/>
          <a:stretch/>
        </p:blipFill>
        <p:spPr bwMode="auto">
          <a:xfrm>
            <a:off x="2337818" y="2819400"/>
            <a:ext cx="4955157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34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6224</TotalTime>
  <Words>1712</Words>
  <Application>Microsoft Office PowerPoint</Application>
  <PresentationFormat>Экран (4:3)</PresentationFormat>
  <Paragraphs>156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544</cp:revision>
  <dcterms:created xsi:type="dcterms:W3CDTF">2006-03-22T15:31:24Z</dcterms:created>
  <dcterms:modified xsi:type="dcterms:W3CDTF">2019-04-21T10:41:03Z</dcterms:modified>
</cp:coreProperties>
</file>