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A2696D-A2DB-4274-A920-B9EA4398A9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B86A4F-47AE-4725-BFF5-6F2E664CF2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E67A67-F2B3-46A6-8348-85B216D92E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55EBC-7295-4A8F-ABF6-43CE5F78ABE8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3DC89C-478D-47FD-B17A-BFC95BDF6B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36B801-599B-494F-9836-7DE68C545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E9354-BDA2-45B5-8EFD-8195412A45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59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6A1FBF-0489-47A9-BDBF-2B6E94F97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B47623-7077-463A-9047-739196A467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A061DE-09E4-4F38-9C01-646EEE26A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55EBC-7295-4A8F-ABF6-43CE5F78ABE8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94B2BB-625B-40DD-8F13-BB1CA2819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000E2D-E1BA-4547-96E5-06AFF1E72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E9354-BDA2-45B5-8EFD-8195412A45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3351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7F1269-ABF4-43BA-905D-5E1952B1C3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62FF48-A642-4EC9-A58C-43D6E002C9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01F05C-3250-42D1-AA0C-1DA870474A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55EBC-7295-4A8F-ABF6-43CE5F78ABE8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93D045-7326-4918-A889-08E3D8DB8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F239AD-20BC-42B7-9561-053989E85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E9354-BDA2-45B5-8EFD-8195412A45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989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FD3E77-ED98-42D7-9775-561600835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F2C106-75D9-490A-A8F1-8FB9A10DDF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A801B3-FFE9-4A9A-B824-BEFC21407D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E4109C-3814-43DC-A2B8-89F2CA6CD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55EBC-7295-4A8F-ABF6-43CE5F78ABE8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C06109-416C-42BE-898A-BC65C3DED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565FAF-8CAE-45C9-B645-7387696DA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E9354-BDA2-45B5-8EFD-8195412A45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40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68716C-23D0-428D-A0EA-BD3C4A490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D88EEF-0159-41C3-ABE3-85E5C74595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3FA43A-0367-449B-A858-E16E0C2CC1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1AC7F2-09C8-4646-915F-844B6B015F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B2051BE-5E94-4826-9128-FA3D8039EE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FBAE22-CF8C-41DF-BA29-C669ADD77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55EBC-7295-4A8F-ABF6-43CE5F78ABE8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95266D5-CDD7-4D1B-A553-D5269965B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373B99-9764-43B1-B6E8-2F169B19B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E9354-BDA2-45B5-8EFD-8195412A45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416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1BF7C3-18DB-4BB0-ABF7-B979DF5B7E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665453-C2FF-4DC1-9229-134C08939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55EBC-7295-4A8F-ABF6-43CE5F78ABE8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A2BCF1-FB36-44CC-A094-D9DDC12E2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D5FE65-9CDD-4C75-A47F-DACF5F8819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E9354-BDA2-45B5-8EFD-8195412A45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857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240A02-8884-43E8-A921-1821A85B2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55EBC-7295-4A8F-ABF6-43CE5F78ABE8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D7AC7F5-E2E9-4B32-AADE-F6083CFA7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D00DCE-762E-4288-954C-175B1E237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E9354-BDA2-45B5-8EFD-8195412A45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473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E0DC9-8583-47FA-BA5B-14C8E31B43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DFD095-7255-497D-B934-3B61B4C13F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575BB2-A7C0-49FF-B221-92EB0834CD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C25D1B-554A-4B6E-B8BB-C2C2E687D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55EBC-7295-4A8F-ABF6-43CE5F78ABE8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C55A35-9E70-4E87-89E6-DFA9A77D9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5D8E3F-5334-4775-BCCD-2937F1C5ED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E9354-BDA2-45B5-8EFD-8195412A45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793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AEBAE1-B97E-4EE9-B626-EA66CD5795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0CD5427-91AD-4871-90F6-38C221B073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0DDC9A-3F0B-4DDD-89DA-6DC3C57159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D8CD11-715B-461A-9A85-614F5CC5BE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55EBC-7295-4A8F-ABF6-43CE5F78ABE8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CB5289-4AB5-4BB2-AD79-0E78CDDA4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68C27C-437C-4793-8E17-3407D49EF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E9354-BDA2-45B5-8EFD-8195412A45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437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DDB95-64CD-4215-A042-857A8BB3A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C0E1F6-EA72-4477-B9A3-DCFC445A3B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59DBC3-FFDF-47C0-AFD7-5B602A2DF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55EBC-7295-4A8F-ABF6-43CE5F78ABE8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AA07ED-41EE-4451-8CE9-5E0200267F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74ACD1-2F57-45C3-A72D-D4B66914E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E9354-BDA2-45B5-8EFD-8195412A45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984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7F0445F-F7FF-491E-A1DB-A2EEA3B8EF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AFCB6F-3AE0-4761-8095-7D6FBBE1DE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893F2F-DA0B-4F23-8A0B-48661FD154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55EBC-7295-4A8F-ABF6-43CE5F78ABE8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5E2F4E-7E1D-4914-BE9A-5577DAE28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CD3BB5-BDCE-47F1-8373-762D3FA4C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E9354-BDA2-45B5-8EFD-8195412A45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380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636E5C1-E8B2-45E6-90C3-77472638F1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FE6EE8-F3B1-495E-85C2-78434A4359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6246C9-BD84-4D5A-8071-9605E8F98E5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C55EBC-7295-4A8F-ABF6-43CE5F78ABE8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2BF8AB-5EF9-40BE-83F6-AA20529BD2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BAE14F-C022-4A5C-9183-0AE2BB6ED4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CE9354-BDA2-45B5-8EFD-8195412A45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55972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">
            <a:extLst>
              <a:ext uri="{FF2B5EF4-FFF2-40B4-BE49-F238E27FC236}">
                <a16:creationId xmlns:a16="http://schemas.microsoft.com/office/drawing/2014/main" id="{230B62C4-B9E0-46B4-9558-607CC12FCC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682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">
            <a:extLst>
              <a:ext uri="{FF2B5EF4-FFF2-40B4-BE49-F238E27FC236}">
                <a16:creationId xmlns:a16="http://schemas.microsoft.com/office/drawing/2014/main" id="{8EB8E50B-58A4-40CA-9FD7-D3C3D1917F3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723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">
            <a:extLst>
              <a:ext uri="{FF2B5EF4-FFF2-40B4-BE49-F238E27FC236}">
                <a16:creationId xmlns:a16="http://schemas.microsoft.com/office/drawing/2014/main" id="{D39F4AA8-5FD7-4A9A-B996-2B0562EE24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058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">
            <a:extLst>
              <a:ext uri="{FF2B5EF4-FFF2-40B4-BE49-F238E27FC236}">
                <a16:creationId xmlns:a16="http://schemas.microsoft.com/office/drawing/2014/main" id="{08467E74-FA78-4F41-AB2E-C0C40235D1A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013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">
            <a:extLst>
              <a:ext uri="{FF2B5EF4-FFF2-40B4-BE49-F238E27FC236}">
                <a16:creationId xmlns:a16="http://schemas.microsoft.com/office/drawing/2014/main" id="{5EB330DC-88D6-4C45-8BDE-11798EF95A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574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">
            <a:extLst>
              <a:ext uri="{FF2B5EF4-FFF2-40B4-BE49-F238E27FC236}">
                <a16:creationId xmlns:a16="http://schemas.microsoft.com/office/drawing/2014/main" id="{5ECE48CB-62FF-4C8C-A240-FEF35AF999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037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">
            <a:extLst>
              <a:ext uri="{FF2B5EF4-FFF2-40B4-BE49-F238E27FC236}">
                <a16:creationId xmlns:a16="http://schemas.microsoft.com/office/drawing/2014/main" id="{3DE6E59A-99D0-49D6-A26F-4DEECC9368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873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8">
            <a:extLst>
              <a:ext uri="{FF2B5EF4-FFF2-40B4-BE49-F238E27FC236}">
                <a16:creationId xmlns:a16="http://schemas.microsoft.com/office/drawing/2014/main" id="{DD2B8EA3-D63A-41D0-862E-B096A6E7B7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0456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9">
            <a:extLst>
              <a:ext uri="{FF2B5EF4-FFF2-40B4-BE49-F238E27FC236}">
                <a16:creationId xmlns:a16="http://schemas.microsoft.com/office/drawing/2014/main" id="{E222777E-7598-4963-8677-005D0FC267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1714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">
            <a:extLst>
              <a:ext uri="{FF2B5EF4-FFF2-40B4-BE49-F238E27FC236}">
                <a16:creationId xmlns:a16="http://schemas.microsoft.com/office/drawing/2014/main" id="{832704A6-45E4-415B-A6D2-6CE79DFAE8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6443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1">
            <a:extLst>
              <a:ext uri="{FF2B5EF4-FFF2-40B4-BE49-F238E27FC236}">
                <a16:creationId xmlns:a16="http://schemas.microsoft.com/office/drawing/2014/main" id="{F7452441-07EB-4C60-AABB-42C34275FA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986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">
            <a:extLst>
              <a:ext uri="{FF2B5EF4-FFF2-40B4-BE49-F238E27FC236}">
                <a16:creationId xmlns:a16="http://schemas.microsoft.com/office/drawing/2014/main" id="{57413F1C-5164-420C-B26E-9A255D3281D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9593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3">
            <a:extLst>
              <a:ext uri="{FF2B5EF4-FFF2-40B4-BE49-F238E27FC236}">
                <a16:creationId xmlns:a16="http://schemas.microsoft.com/office/drawing/2014/main" id="{0DE86AD8-73A9-4DDE-BFA1-D1E305B203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40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4">
            <a:extLst>
              <a:ext uri="{FF2B5EF4-FFF2-40B4-BE49-F238E27FC236}">
                <a16:creationId xmlns:a16="http://schemas.microsoft.com/office/drawing/2014/main" id="{8AD6D0AA-AEF1-47D4-A82E-B345DEFECA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8580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">
            <a:extLst>
              <a:ext uri="{FF2B5EF4-FFF2-40B4-BE49-F238E27FC236}">
                <a16:creationId xmlns:a16="http://schemas.microsoft.com/office/drawing/2014/main" id="{207F3B07-91DF-4CA2-941A-913B82A740F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536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6">
            <a:extLst>
              <a:ext uri="{FF2B5EF4-FFF2-40B4-BE49-F238E27FC236}">
                <a16:creationId xmlns:a16="http://schemas.microsoft.com/office/drawing/2014/main" id="{865F27B1-0055-4102-8AB8-7017D74378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970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">
            <a:extLst>
              <a:ext uri="{FF2B5EF4-FFF2-40B4-BE49-F238E27FC236}">
                <a16:creationId xmlns:a16="http://schemas.microsoft.com/office/drawing/2014/main" id="{E776059E-FFDD-49EB-8495-6AD74A4D1D8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191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8">
            <a:extLst>
              <a:ext uri="{FF2B5EF4-FFF2-40B4-BE49-F238E27FC236}">
                <a16:creationId xmlns:a16="http://schemas.microsoft.com/office/drawing/2014/main" id="{1BAC24A3-5BE9-47ED-96A3-FC69CC30A69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758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9">
            <a:extLst>
              <a:ext uri="{FF2B5EF4-FFF2-40B4-BE49-F238E27FC236}">
                <a16:creationId xmlns:a16="http://schemas.microsoft.com/office/drawing/2014/main" id="{6CC9C162-96B9-445A-B328-C5D1AC70EC6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5858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">
            <a:extLst>
              <a:ext uri="{FF2B5EF4-FFF2-40B4-BE49-F238E27FC236}">
                <a16:creationId xmlns:a16="http://schemas.microsoft.com/office/drawing/2014/main" id="{1FCF8DE5-0E8D-4EFF-872D-01C915B9EB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355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1">
            <a:extLst>
              <a:ext uri="{FF2B5EF4-FFF2-40B4-BE49-F238E27FC236}">
                <a16:creationId xmlns:a16="http://schemas.microsoft.com/office/drawing/2014/main" id="{23801F3C-32E8-4FFD-BBB6-5D11D1B72E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781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2">
            <a:extLst>
              <a:ext uri="{FF2B5EF4-FFF2-40B4-BE49-F238E27FC236}">
                <a16:creationId xmlns:a16="http://schemas.microsoft.com/office/drawing/2014/main" id="{390DD793-BF5F-49BB-B37D-B5291C394F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114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3">
            <a:extLst>
              <a:ext uri="{FF2B5EF4-FFF2-40B4-BE49-F238E27FC236}">
                <a16:creationId xmlns:a16="http://schemas.microsoft.com/office/drawing/2014/main" id="{4677B8B6-17BE-4FFB-B3DF-6F1E25D83E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310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4">
            <a:extLst>
              <a:ext uri="{FF2B5EF4-FFF2-40B4-BE49-F238E27FC236}">
                <a16:creationId xmlns:a16="http://schemas.microsoft.com/office/drawing/2014/main" id="{DD46ECBD-2AB7-45E6-B818-0E25740BF6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551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5">
            <a:extLst>
              <a:ext uri="{FF2B5EF4-FFF2-40B4-BE49-F238E27FC236}">
                <a16:creationId xmlns:a16="http://schemas.microsoft.com/office/drawing/2014/main" id="{B85F2B95-4CC3-40B0-A5CD-E177B437A2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732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6">
            <a:extLst>
              <a:ext uri="{FF2B5EF4-FFF2-40B4-BE49-F238E27FC236}">
                <a16:creationId xmlns:a16="http://schemas.microsoft.com/office/drawing/2014/main" id="{DE7F14B0-1535-48AE-9178-B5F907F069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012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7">
            <a:extLst>
              <a:ext uri="{FF2B5EF4-FFF2-40B4-BE49-F238E27FC236}">
                <a16:creationId xmlns:a16="http://schemas.microsoft.com/office/drawing/2014/main" id="{9818A4A3-0AAB-470A-B379-CB30F837859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452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8">
            <a:extLst>
              <a:ext uri="{FF2B5EF4-FFF2-40B4-BE49-F238E27FC236}">
                <a16:creationId xmlns:a16="http://schemas.microsoft.com/office/drawing/2014/main" id="{A9EAD2F5-FEC0-4297-98D3-08896579890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875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9">
            <a:extLst>
              <a:ext uri="{FF2B5EF4-FFF2-40B4-BE49-F238E27FC236}">
                <a16:creationId xmlns:a16="http://schemas.microsoft.com/office/drawing/2014/main" id="{8D1F6DD2-647E-414C-952F-7DC81385EC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9644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0">
            <a:extLst>
              <a:ext uri="{FF2B5EF4-FFF2-40B4-BE49-F238E27FC236}">
                <a16:creationId xmlns:a16="http://schemas.microsoft.com/office/drawing/2014/main" id="{8D7BD8A2-45AB-4200-9A1C-8DEB2C1CBF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4930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1">
            <a:extLst>
              <a:ext uri="{FF2B5EF4-FFF2-40B4-BE49-F238E27FC236}">
                <a16:creationId xmlns:a16="http://schemas.microsoft.com/office/drawing/2014/main" id="{80A0A8B3-96B0-41FF-8536-A9D9B4368F1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893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2">
            <a:extLst>
              <a:ext uri="{FF2B5EF4-FFF2-40B4-BE49-F238E27FC236}">
                <a16:creationId xmlns:a16="http://schemas.microsoft.com/office/drawing/2014/main" id="{9371E27D-256B-408E-8589-CB5ADDB74F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241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1</cp:revision>
  <dcterms:created xsi:type="dcterms:W3CDTF">2023-10-12T09:29:33Z</dcterms:created>
  <dcterms:modified xsi:type="dcterms:W3CDTF">2023-10-12T09:30:23Z</dcterms:modified>
</cp:coreProperties>
</file>