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595943-6371-470C-835A-FF0F493575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1300FF-824A-4A39-82F3-DCDE61295E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0D7103-CBB6-4103-97DB-2C47A9827F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966DD-5BF1-4C81-B796-C75B91CF7D6F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FB476F-1AF8-45CE-B538-A94D628BFB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FE05E3-8DC1-4D68-B243-0ED5234A9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E3011-39E2-45EA-92F1-3505B7ED14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8451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07D39C-5D23-4D14-A625-08D9C927D9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13A881-9E2C-4CCD-A6D0-B9A1287363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8CA456-85F5-4ED2-8F42-7DF0782AA8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966DD-5BF1-4C81-B796-C75B91CF7D6F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4DD693-ABF6-4C64-BE63-B445CC6E76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E8FA55-0C2A-4879-9F58-641D66E0A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E3011-39E2-45EA-92F1-3505B7ED14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3820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65F991-D078-406B-A2C7-DA4D5CDF48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BF6222-BBB0-49B0-8AF0-2F76A869E4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3F36A4-9193-4981-AD97-4E2568B1ED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966DD-5BF1-4C81-B796-C75B91CF7D6F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850CC7-E62F-4413-B802-80A19833C6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D89EB4-BB15-46D8-8670-3A3691FF91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E3011-39E2-45EA-92F1-3505B7ED14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475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B288BD-991C-4FEF-8E65-1268FD0AAA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531B75-06B6-41E0-BB20-843D8FB7C1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3DBF17-8AA4-4EA1-A8A1-4930AF2684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D63EF1-B48F-4BD7-8541-7D7B87AE0E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966DD-5BF1-4C81-B796-C75B91CF7D6F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0E0EE9-AF61-4A39-B573-21F587B0C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42FC76-1864-40ED-B7F2-9048AFAABA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E3011-39E2-45EA-92F1-3505B7ED14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490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9833AB-98B7-4CF3-8310-185B326C93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FB802A-CA33-44EA-BEB8-54912A6740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3FB709-3805-4E78-92FE-FB0AB57811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54AAE33-1560-499E-B922-D71408E22A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1C74A4B-81EA-40BC-8CEA-5BF698F4C7B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7BADD1-A875-4DAB-95E4-37B14DDBA5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966DD-5BF1-4C81-B796-C75B91CF7D6F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5B97348-8242-443C-A1E8-A35A514181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7ADD813-41AD-42C7-B942-7720159BEA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E3011-39E2-45EA-92F1-3505B7ED14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66379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C87314-9179-4C9E-B316-E2529D1A20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E96669-B0F5-46BB-B73C-D27D227D9E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966DD-5BF1-4C81-B796-C75B91CF7D6F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4ABC36F-D809-4C6C-B138-BB34FBF73F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89C5EA7-8B42-4CCD-A41A-61D9AB4507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E3011-39E2-45EA-92F1-3505B7ED14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7717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EC0ED84-528F-4CC6-BA1D-EFF43F15B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966DD-5BF1-4C81-B796-C75B91CF7D6F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798D34A-B38E-4979-8122-4B15C259D4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749449-B135-494C-8ADB-E5248BFEF4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E3011-39E2-45EA-92F1-3505B7ED14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0070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0770EA-327B-460F-BC09-D1294EAA60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29B00E-A9CD-4CCC-8F46-175EE17F0A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22F97A-01E8-4114-980A-AC322E78C3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33236D-384B-4CED-A624-AC3F31379B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966DD-5BF1-4C81-B796-C75B91CF7D6F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289FA7-AD15-43BB-BEE7-FC3A448BB2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9AFC21-1DE1-4987-8424-749B1F9302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E3011-39E2-45EA-92F1-3505B7ED14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839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67AF61-D69E-45A8-90C7-0E529AA346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57C3748-5AE8-4B64-8DE9-18CCC3F1488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D4F668-5049-4945-A01F-EDD02E9381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20FD94-EAA2-4B51-9607-6343E5ED11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966DD-5BF1-4C81-B796-C75B91CF7D6F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CD74BF-2AE2-4F6F-B751-21951EEB1B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2A911C-3A1F-4633-8B5C-333FF17D9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E3011-39E2-45EA-92F1-3505B7ED14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2337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8EB550-FABF-4474-946F-32611821DD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CAC821C-CEA2-43B1-B50B-8CDB8B1CF2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BF24D7-415A-4647-A67C-D9BC0883B6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966DD-5BF1-4C81-B796-C75B91CF7D6F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3C969C-34C3-4EB1-B743-1F44ED0A0D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37F68-4AC3-423C-99FA-487EF34623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E3011-39E2-45EA-92F1-3505B7ED14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9984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EC7AEBD-4AE2-4121-B175-1EFB7A765F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86F9C77-2A8E-4368-BC75-650877087B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1A3225-3EA4-4A23-94B5-B524B606A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966DD-5BF1-4C81-B796-C75B91CF7D6F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1EEAA9-626B-46B2-914A-2143322307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5D92FA-389A-4058-8ACF-596CBD8BA4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E3011-39E2-45EA-92F1-3505B7ED14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423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41D0E80-6632-4A89-9D7A-B74EEED44C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CCF695-5B09-448D-A3CF-1D2093284F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04BA3D-98BD-4F09-B96A-21FB3EC31A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D966DD-5BF1-4C81-B796-C75B91CF7D6F}" type="datetimeFigureOut">
              <a:rPr lang="en-US" smtClean="0"/>
              <a:t>10/12/2023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578E97-6076-4031-BE34-614F9C832B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D4BA9D-242F-4DB3-BEF1-E1320082F5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8E3011-39E2-45EA-92F1-3505B7ED14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5352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">
            <a:extLst>
              <a:ext uri="{FF2B5EF4-FFF2-40B4-BE49-F238E27FC236}">
                <a16:creationId xmlns:a16="http://schemas.microsoft.com/office/drawing/2014/main" id="{98BF23A0-C090-4822-A21B-6EB27414413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8297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9BAC754-324F-485B-A114-2DDF44CB85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8400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">
            <a:extLst>
              <a:ext uri="{FF2B5EF4-FFF2-40B4-BE49-F238E27FC236}">
                <a16:creationId xmlns:a16="http://schemas.microsoft.com/office/drawing/2014/main" id="{DB32BEFC-A1B9-413B-8C74-3BEADD333EF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0465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">
            <a:extLst>
              <a:ext uri="{FF2B5EF4-FFF2-40B4-BE49-F238E27FC236}">
                <a16:creationId xmlns:a16="http://schemas.microsoft.com/office/drawing/2014/main" id="{5B11BE37-2A10-4453-8D72-2F98AF9E6BC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8801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">
            <a:extLst>
              <a:ext uri="{FF2B5EF4-FFF2-40B4-BE49-F238E27FC236}">
                <a16:creationId xmlns:a16="http://schemas.microsoft.com/office/drawing/2014/main" id="{781F14F5-28FF-40B6-8842-632B438D2D9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818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6">
            <a:extLst>
              <a:ext uri="{FF2B5EF4-FFF2-40B4-BE49-F238E27FC236}">
                <a16:creationId xmlns:a16="http://schemas.microsoft.com/office/drawing/2014/main" id="{1CDA6701-0D46-45A7-9A04-3AD0C59C288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4511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7">
            <a:extLst>
              <a:ext uri="{FF2B5EF4-FFF2-40B4-BE49-F238E27FC236}">
                <a16:creationId xmlns:a16="http://schemas.microsoft.com/office/drawing/2014/main" id="{CB7473DA-9F21-49D7-85C2-3FAD85C76A9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8990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8">
            <a:extLst>
              <a:ext uri="{FF2B5EF4-FFF2-40B4-BE49-F238E27FC236}">
                <a16:creationId xmlns:a16="http://schemas.microsoft.com/office/drawing/2014/main" id="{A79957B9-D85C-4210-9908-1AC8A1E5340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6570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9">
            <a:extLst>
              <a:ext uri="{FF2B5EF4-FFF2-40B4-BE49-F238E27FC236}">
                <a16:creationId xmlns:a16="http://schemas.microsoft.com/office/drawing/2014/main" id="{AE4186CB-8A96-4A54-9B6B-9EB0772CFC0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3520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0">
            <a:extLst>
              <a:ext uri="{FF2B5EF4-FFF2-40B4-BE49-F238E27FC236}">
                <a16:creationId xmlns:a16="http://schemas.microsoft.com/office/drawing/2014/main" id="{9770704B-0F86-4391-91C7-1485C7E4B89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4128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1">
            <a:extLst>
              <a:ext uri="{FF2B5EF4-FFF2-40B4-BE49-F238E27FC236}">
                <a16:creationId xmlns:a16="http://schemas.microsoft.com/office/drawing/2014/main" id="{763A6B99-14C9-42D9-A43D-87FB0959BE8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4589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">
            <a:extLst>
              <a:ext uri="{FF2B5EF4-FFF2-40B4-BE49-F238E27FC236}">
                <a16:creationId xmlns:a16="http://schemas.microsoft.com/office/drawing/2014/main" id="{65C3B238-35BD-4F39-B9EA-D9456141709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2008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3">
            <a:extLst>
              <a:ext uri="{FF2B5EF4-FFF2-40B4-BE49-F238E27FC236}">
                <a16:creationId xmlns:a16="http://schemas.microsoft.com/office/drawing/2014/main" id="{DB409700-0A4C-4537-8C18-DD26C5EA2B6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86887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4">
            <a:extLst>
              <a:ext uri="{FF2B5EF4-FFF2-40B4-BE49-F238E27FC236}">
                <a16:creationId xmlns:a16="http://schemas.microsoft.com/office/drawing/2014/main" id="{E8B522FF-2945-4E4C-9D96-0A659ED88F1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9007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">
            <a:extLst>
              <a:ext uri="{FF2B5EF4-FFF2-40B4-BE49-F238E27FC236}">
                <a16:creationId xmlns:a16="http://schemas.microsoft.com/office/drawing/2014/main" id="{35E2C82B-0C82-40FA-AFA9-0A4CB62DB08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4486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6">
            <a:extLst>
              <a:ext uri="{FF2B5EF4-FFF2-40B4-BE49-F238E27FC236}">
                <a16:creationId xmlns:a16="http://schemas.microsoft.com/office/drawing/2014/main" id="{916DC93F-EB42-4C2F-A5A8-6B7A4B01FAB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7364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7">
            <a:extLst>
              <a:ext uri="{FF2B5EF4-FFF2-40B4-BE49-F238E27FC236}">
                <a16:creationId xmlns:a16="http://schemas.microsoft.com/office/drawing/2014/main" id="{7F96C9A5-132A-4EEA-916E-6C8A2BF85B9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1781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8">
            <a:extLst>
              <a:ext uri="{FF2B5EF4-FFF2-40B4-BE49-F238E27FC236}">
                <a16:creationId xmlns:a16="http://schemas.microsoft.com/office/drawing/2014/main" id="{B6802585-69D4-4905-A265-B3FAD357557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3377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9">
            <a:extLst>
              <a:ext uri="{FF2B5EF4-FFF2-40B4-BE49-F238E27FC236}">
                <a16:creationId xmlns:a16="http://schemas.microsoft.com/office/drawing/2014/main" id="{0B693A2B-125F-41FF-ADC4-B905D4CD031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6779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">
            <a:extLst>
              <a:ext uri="{FF2B5EF4-FFF2-40B4-BE49-F238E27FC236}">
                <a16:creationId xmlns:a16="http://schemas.microsoft.com/office/drawing/2014/main" id="{689BA50E-2252-4777-8763-BA3249AE9FC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6989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1">
            <a:extLst>
              <a:ext uri="{FF2B5EF4-FFF2-40B4-BE49-F238E27FC236}">
                <a16:creationId xmlns:a16="http://schemas.microsoft.com/office/drawing/2014/main" id="{CA9CC45E-72E7-4621-8AE1-0B39FB7035C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0291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2">
            <a:extLst>
              <a:ext uri="{FF2B5EF4-FFF2-40B4-BE49-F238E27FC236}">
                <a16:creationId xmlns:a16="http://schemas.microsoft.com/office/drawing/2014/main" id="{0BDCDA99-4BB6-43C8-B6B2-0BA7E59B211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3528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3">
            <a:extLst>
              <a:ext uri="{FF2B5EF4-FFF2-40B4-BE49-F238E27FC236}">
                <a16:creationId xmlns:a16="http://schemas.microsoft.com/office/drawing/2014/main" id="{C2A63732-6F1D-40F0-96AB-A3A3E43482D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3751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4">
            <a:extLst>
              <a:ext uri="{FF2B5EF4-FFF2-40B4-BE49-F238E27FC236}">
                <a16:creationId xmlns:a16="http://schemas.microsoft.com/office/drawing/2014/main" id="{A357A4E2-679F-41C0-8538-3BB0B6333A8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6400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5">
            <a:extLst>
              <a:ext uri="{FF2B5EF4-FFF2-40B4-BE49-F238E27FC236}">
                <a16:creationId xmlns:a16="http://schemas.microsoft.com/office/drawing/2014/main" id="{FFA5057A-5B3C-46CC-A8A1-5669B874572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6394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6">
            <a:extLst>
              <a:ext uri="{FF2B5EF4-FFF2-40B4-BE49-F238E27FC236}">
                <a16:creationId xmlns:a16="http://schemas.microsoft.com/office/drawing/2014/main" id="{5AAA58AA-D38E-4158-A33A-E6AD5EC2F2D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005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7">
            <a:extLst>
              <a:ext uri="{FF2B5EF4-FFF2-40B4-BE49-F238E27FC236}">
                <a16:creationId xmlns:a16="http://schemas.microsoft.com/office/drawing/2014/main" id="{E3030B41-D809-479B-8D1B-7C3D18007A1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7965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8">
            <a:extLst>
              <a:ext uri="{FF2B5EF4-FFF2-40B4-BE49-F238E27FC236}">
                <a16:creationId xmlns:a16="http://schemas.microsoft.com/office/drawing/2014/main" id="{10D0ED9D-5C05-43B9-B355-723249214EC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6340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9">
            <a:extLst>
              <a:ext uri="{FF2B5EF4-FFF2-40B4-BE49-F238E27FC236}">
                <a16:creationId xmlns:a16="http://schemas.microsoft.com/office/drawing/2014/main" id="{64471DAF-84C0-4E24-A0DF-73F3271F461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170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0">
            <a:extLst>
              <a:ext uri="{FF2B5EF4-FFF2-40B4-BE49-F238E27FC236}">
                <a16:creationId xmlns:a16="http://schemas.microsoft.com/office/drawing/2014/main" id="{1C8881DE-F5F4-4646-A04C-CC8E22FB91D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525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1">
            <a:extLst>
              <a:ext uri="{FF2B5EF4-FFF2-40B4-BE49-F238E27FC236}">
                <a16:creationId xmlns:a16="http://schemas.microsoft.com/office/drawing/2014/main" id="{99265754-120E-4023-A1A8-E7335ADFBEF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0036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2">
            <a:extLst>
              <a:ext uri="{FF2B5EF4-FFF2-40B4-BE49-F238E27FC236}">
                <a16:creationId xmlns:a16="http://schemas.microsoft.com/office/drawing/2014/main" id="{84C4A6D4-DB49-4200-928C-F0846C7ACED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1010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2</cp:revision>
  <dcterms:created xsi:type="dcterms:W3CDTF">2023-10-10T10:20:03Z</dcterms:created>
  <dcterms:modified xsi:type="dcterms:W3CDTF">2023-10-12T07:11:12Z</dcterms:modified>
</cp:coreProperties>
</file>