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DC308-17BF-400F-B229-08DF1658D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B451E5-3EF5-48E4-9991-BACC232FC2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273B1-BB83-4CA4-9953-BA13299E0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795DE-74F4-4783-9C7F-3391562A5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B2DF8-FE9C-4AD9-921F-A1CEA19B8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06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9CEA0-C6F5-4FB0-8511-A7F914580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AFF0B-5BFE-446A-BB21-E9D561B2C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A2CBA-3CF0-4ABF-B404-67FD33018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A04DE-CC62-474F-BC8B-AE42E7F0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220CC-CF8D-416D-BC6C-E3713C6BB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713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A5A26-DB5D-453F-ADB6-85CBEF6F8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D7A37-E804-4371-9E96-2EEC9EBC6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5732D-3920-4AD3-9298-1E1742ECE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932D1-3BE6-4B2A-8C08-44EF363EE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96C8A-A7DD-43C1-9869-F1134B95C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89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6C62-022D-4A1C-9917-45143CE72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BDA6F-56C6-4AE1-8380-8EAB0F6F03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620070-F1E8-4288-945F-B43C2CEA8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1FB6D2-D68A-4C3F-B12E-0C6328804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4326C1-C3CA-4386-8419-32CEA3007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7B896-4C33-4AA6-AA8D-B473A7661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52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21C70-2B66-4FF9-8A60-858E3A380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EA5259-1BA8-473E-B923-AE63639553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F99D3-F164-4256-BF3C-39CD3853CB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3DEED4-246A-456B-B9B6-485BA87C5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CA9529-183B-46A5-9A0C-E1868641AF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EAEACF-DE40-4F63-A0A5-D7F7E3A48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9A3330-9EA0-4F14-B0EE-AD2F61707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1251D2-BD79-4BA1-B56D-5E68B6B10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065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B5A40-AEF2-4813-B730-1183C6DC7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D72B83-0606-41CD-8A50-FB22F0568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485E6B-2F51-4D52-A215-8466C58B2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6F330C-257E-4969-8B61-640CF74BE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2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458CF0-F69A-4149-A834-E6E0D6E92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F7C82F-53AB-40A4-B55E-ABEDF4D9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180EDE-E3C7-4D6C-8E98-76FCCCBD6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859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CAA30-FB61-45FD-A405-E6A27850E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60619-A81C-48AF-9862-B06BAE290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AB0650-77E3-43FD-9D0C-143E5C845B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C818AD-3AD6-43F9-9443-A0DD75840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86A29-9E3C-4459-8C1D-98C0344A3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2BC917-25A7-433E-8DEA-4FFB168E7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432C1-98A5-45AD-AF35-C30BBB85F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268124-2330-4577-938B-9AC09E787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F0025D-C34D-415C-B266-5CC895D2F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06057B-DADD-447D-BC0F-40116F44E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148A7D-79B0-4864-AD9A-AB1C8EF85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EBBD7E-FFE8-47E2-9167-435AACF14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58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7D272-928A-4A45-89CC-44645C697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B5D757-1CA2-4306-BC9E-F351DCDCD7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7DEE1-9225-40A5-8EBE-560822180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D04DD-8353-442F-990C-388634D69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78AE8E-D683-4E0F-BDDA-F237EAD17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96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29823F-5922-4732-8098-978CF0B16A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1C00AE-872B-4B35-AF0F-8361825A5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89365-CC1D-4327-B75D-C224DC82C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200AE-814E-412B-BCF8-2393C7F5E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0F074-615A-4F4D-A7F8-A8179923C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91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A363A1-D44E-44E6-8527-D37A593FD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D9B80-1C71-4210-B221-AB2AF3D88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D184A-85C8-4730-B189-50A3907D3C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831D-39AE-4DB8-B9E6-2CB5AE20321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C056B-844B-4BFA-942A-8BFA0691EF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EC1BD-47C5-4BAF-8E12-744F6DCE47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6760B-DED6-4088-9CE9-FAE87D35D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134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224B6EAD-8647-4626-8ACC-D105650699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67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98D39316-B486-43C4-92D5-1CD35A5CD8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2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7DD88A2F-B56E-473A-8BE8-7302FC44CA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56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69956AE7-B579-4AF7-9C98-66D61F3037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70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DD9673FF-74D0-4426-AD3F-20711437B3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79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45404919-C1D8-40A6-9481-F5970942EA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06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C9265999-97E2-4E73-996B-B2C975F342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912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70774C33-77E3-411C-8107-3CDD13AAB7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68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CC1C01FC-7E76-4B5E-BDB5-D8E9236807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670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26FF0C5F-8509-466B-9BD3-C98B1A3AE0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1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B5BDEC42-4D8E-4A74-B99F-1BF2E7AC0B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86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AF87AF88-6A20-44E1-BF90-E8B0B9040D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5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0E777CE9-4F5B-47B0-AE38-3A7008E897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16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8FB3E331-32F7-4168-A6D4-32D5B1413A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51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F1ACA513-49F3-494B-A3DC-11EBE38DC3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26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777879AE-C5CF-4C2D-9FEC-7F6CF715B2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53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C9911DBC-8DB5-4F45-A7ED-1BF70852CC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724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4CC5B76E-0A53-44BC-9CC5-20DC10B64A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39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A01FDFF8-3F87-4C2A-97A7-C67EF32439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63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C95D9F30-A1F7-4422-8B78-18DCEBDF2F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49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1C6BD800-0CE7-4539-BC05-87208B976D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32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84BE39F0-4557-4B24-AE85-B502340D06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74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56AC24BD-746B-451D-A74F-0BD0C2830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42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0D99CD28-2EC8-4ED8-8B50-C29B7115AA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54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2383498E-53BA-4A87-AC82-6E1EEF9C6E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748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08505ABD-D39E-4712-88CD-C0ED864AB2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98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D4849CBB-5DD3-43C9-8B3C-7C48D7D23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3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FFD05070-F9D4-422F-8EC7-50107C30AB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99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56CB54C3-F257-4F05-86CA-F976EFA09E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19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91097EF6-709B-4DF7-A852-97FFB97A2F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97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0695C7C5-1BA7-4A6E-942E-5830E2CD95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883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FD680DCF-228B-4732-BFFA-E7155D213A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9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2023-10-20T11:40:23Z</dcterms:created>
  <dcterms:modified xsi:type="dcterms:W3CDTF">2023-10-20T11:41:12Z</dcterms:modified>
</cp:coreProperties>
</file>