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1D9A8-D0D3-4CAF-BB99-3B9AF6233F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CFECCF-F342-4218-BE96-84202FC09A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57B3D-2A12-45DE-ADEF-670761539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8546A-A438-411F-B797-920C783F6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A2D161-4FE6-4000-BA9C-9478C1BBD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243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F9BCC-D101-4C4E-8CF4-BD39AEA77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72C25-FD3E-4225-B72A-7D767C44D8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D2647-734D-4363-A3D3-CB063ED9E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4CE30-3F3E-4501-98E1-6867486A4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122FD-0E26-4E75-BDB8-B1E207E5C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592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E70AD-6311-44C1-8094-ECDC52D13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48B2D9-4056-4DA6-AD1B-B7957894AD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200C-0661-46E7-BF87-2DE83368C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1EFA76-F0E7-47A3-8B92-87C7A720C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DC6387-043B-4572-901D-1C36D0864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417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EE405-04D9-47A7-9483-9BD132982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06D015-5C55-403F-9CB6-44D59EE728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43DDA-0827-4357-A239-3914A21DB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A93AC7-129A-4ADC-9E5B-364F503C4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C83819-9FB3-40BC-873D-476D6212B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6CC42D-5800-4D0A-8526-27E6C79E8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02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80C42-F7CE-443E-811C-4DF1A2547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6A1C38-2D49-432F-9C6D-D7405EDABE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0B7111-F620-410C-A08F-48C208A32D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3199E8-BBAA-46BB-B964-A014635B17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984DAE-A65B-4C1F-B60D-725C129308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687754-361A-434C-B3B1-84C7C58B5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164E68-CAC3-4141-8BCE-AF0BE2727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BDBD4D-D7DC-480D-BF1A-F0E6EF2EB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049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081CF-FAE8-4AA2-BADD-EBD3D33ED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C7A696-AAA6-41A5-8652-CA813830D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85479A-2DEE-4C67-A38E-50EEDA00A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7C9D2E-67A4-4EBF-93B3-EC79E0243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62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07ECC0-1174-4B17-966E-60602AF44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93EDAA-733C-4438-8EB4-29715ABCA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BF40A-0E63-492D-B0C1-3CD83CAE5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64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E0C80-CFDE-4350-B125-4EE34194D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AD5AB-12B0-458C-AFC1-E87A76E66A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B45077-5E89-4622-8072-62B022AB30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A30D0B-EDEA-4CED-8025-C165A86A0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1DAC12-F15E-427A-9AE0-DC2728D6E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CFF09-B5EF-4821-872D-912998F50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645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65F8A-6A63-4FBA-9462-16BEDF1A5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A5B8F6-D75A-46DB-B181-52CDB26AEF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F7609E-04F4-4727-9DE7-4EA2E05C81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F02D28-9F21-478C-A625-D2D36CC47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6BED98-8A3F-4D54-B2DF-42FADFE52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21D27A-3635-4D23-AFFD-E7B03E412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645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6B6CA-6F36-470C-A008-CBC24402B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A551BA-71D3-45CD-9F22-1EC5E20DF7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C72-A7E5-483D-AD0A-0C7FB3BAF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E62D7-6ACE-403B-8B22-33BB5F573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7C48A-A62B-4444-AF46-F313284F8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5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1B0CA7-7207-4FC9-A6A6-710B7B37F3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6D496C-446A-4C98-9784-F080ABDE87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4931D-C7C7-410A-977E-292FA8066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BF7AF2-9482-409E-81FF-E03800DD6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D331A-1969-4018-9F03-FE9D28C2C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866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55E898-89D7-4C3A-917D-3F4D1A6F1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D5B50F-D6CC-4A61-A60C-312530AC4F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660E19-4A8F-4D6F-BC53-65CA58DC0C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B6BAD-9F2B-4D81-9D4C-60EBB4CFFC05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200656-F70B-4287-819F-BD824EA22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7670B4-A2F6-49F0-A973-831001DA40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2556B-872F-4B36-86FE-89ED74BF3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3272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EFDAA61D-5480-4F60-970A-F7348A3026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285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44B5C304-8AA5-4A95-AE97-69E0DCCB45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54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8B30820B-D182-4902-9407-911B49E0ED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21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82662527-3964-4423-A0A0-7EF7CD061B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299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C8162B3A-9157-4B69-8E5D-29B4536CF2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626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AC875C7D-4997-4023-936E-D802BC67BD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298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C1E469EF-B591-4701-B11F-10969C4D8A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162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88A8DCEA-E2B8-4F6C-8362-7FB4582553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310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FE0D1575-26BB-4B1E-BD63-447B456AD3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641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FD19ABEB-F586-4FBB-9E05-1CB9E65949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54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6D2F826B-EA5F-4CE2-8EE1-34EE2488D2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598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C0EF64D6-0055-4CAF-96CA-C06E33B757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032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1A59A7F7-4C49-441B-9DEA-221C8C857E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148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488DB7E7-2BE7-45DE-8D3F-3D4E4706A3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429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0C34A7B8-EEBE-49FB-8077-F9C262D0C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938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104FDB16-9792-4CA2-900B-2BD197CDC1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083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E76618C2-B028-446E-8DBC-EAB5AB8B81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58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0F3B21ED-5C60-4170-B099-65084571D5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14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9B77F01E-D2A1-46A1-BC06-E3478798DC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199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AA72C55E-D3AB-426B-ABC3-8C103B6394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183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FE3BF053-C915-4993-B992-4BCCA0333D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58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E2AEB5F3-ABCC-4B29-896B-B724850D6B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928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ACCE0639-10E4-40A9-842F-761A11A828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388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A76D9D5D-C392-437C-8F2F-EAD1F3CE4C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96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57FAC165-34B1-4E39-98B9-9426DAC5AE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682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5B874D42-1405-4E7E-BF0B-9F11AB74EA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98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D72103A4-FAE5-4525-86C6-4F6485E51F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04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0041066B-CA37-46CF-9C03-997481EC34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33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AA483E96-883C-4A01-B3B8-1355DF1CEF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338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2A69C790-A6B3-47B2-AC45-FA4B7764E4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910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04C4DA98-F074-4E75-A47E-A3916205A9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592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46A0425A-87E6-4D98-BD0D-5C4E7B2722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51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2023-11-06T05:09:23Z</dcterms:created>
  <dcterms:modified xsi:type="dcterms:W3CDTF">2023-11-06T05:12:12Z</dcterms:modified>
</cp:coreProperties>
</file>