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1F2F8-AC70-4EDC-B1A2-F93EE3856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8246-B0B0-496A-862D-88A8174DDC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D857D-ECEE-4710-8AE9-765B35FDD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AEDF8-AD66-4628-99E0-6B97F61A8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19F6E-93C9-4CB2-8ECD-487395319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437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82737-45AF-4023-A88E-F31F79662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10395-5A51-4B52-9748-28A70B37C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EBCA2-FF85-4C84-8D3F-CDCD7BC9C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4B9F3-EB92-46A0-9EEF-FD328DF16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0B26E-DC96-4751-9A2C-E3BB26E38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650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A627E-0F36-4755-81B7-902C8C70E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453AE-B513-4F15-AB36-4B83D90A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926EC-F666-4956-B0C9-8F97DA40A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3BA42-6031-428F-863F-9C3B4E0D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CE3AB-9CE4-439C-9D57-5599D4590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484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3F36A-6F1B-4612-B353-9054C35DE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C7C44-6670-487E-8E24-E61FC69C46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A40A25-AD25-4B3C-A2A6-E16CBF640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B1604-F9D5-41D0-A180-DFC5D0DE8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92D48F-8F62-40D0-9270-6D3BC83F6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152BC-03D4-4BCA-B4B8-6BAC417B9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644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FE7B4-CFA4-411A-A480-580BA9FFC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45FE85-8654-4D7D-ABF7-15BF419A42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8B817D-6219-40F4-9E9A-E7D67CBD66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BAE02-B741-4E30-9B5F-2686D2951C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12FD4-0BE2-41B5-A0C1-D76DFFD9F1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41261C-7B57-4408-A419-E6CEDF17A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10CA59-20DA-4899-9CD4-6594FEEA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4CCF3A-8879-4425-B5BA-41DE6F692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89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EF3A6-833E-4669-BA4B-F10C681E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2D1D8F-3B46-4FF0-8F95-C6D34796D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99B78-81E3-4B94-BBBF-DC3DAD93A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47530C-5B36-4CDC-9441-F3939BC5A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7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6EB525-2837-4089-9B1F-B84980D36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A70DC1-7613-4EFF-9DC2-1E2CE039E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86DEE-228D-4A4E-9DB2-9197435E7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501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049D3-0CE8-4BA8-8495-FF6094B99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36E77-F124-47E5-B705-BA5E8E685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BAD321-D383-4C2D-B872-36A7B721C2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68C8B9-A79C-48F2-9911-91CA6F294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5D6748-8BF5-4F1D-A382-FB5A2287A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0106A3-FE8A-4A0C-BBEE-8DC5D3C9E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3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1F4BE-19CD-4B00-8632-17A6E63B1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6A0864-2B82-4B21-8549-B6E25B4ACD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85DE07-85AB-48F2-8F90-19E5674542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F19568-A376-418C-AE4E-E1100100B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17BE92-DE27-4124-BD71-78E034022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3C176-454B-4199-B06F-9A37A842B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746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6D9B0-7B6B-4B55-A202-7AC59E53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92FBAF-FB6E-4D62-91BC-A7A4F65F69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1105F-9255-4B62-B69E-9A4FA39A0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9C2E0C-D31C-424C-87CC-23CA33B6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09B7A-6DFA-447C-84D7-33C3B7544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17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3784C0-CE0D-4EF9-98E5-EC06352F16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561586-C6D7-4B20-BA18-F1E10E4EF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1816E-004C-4ED6-A14D-48E6AAC31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5BCD0-03BD-497D-B50A-76CD8C937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6B680-7660-4BFA-BA86-0F36B7B7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975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F40E98-B2B4-4518-925D-F394BC18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BC6DE8-ED10-4CDE-8180-1DDEFEACD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38EAF-3D64-404C-9B89-7316FCB88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2319B-2651-4328-9576-F6CA36F0CFD9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A3B839-EDEE-49BE-842E-C958219E8F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9B3E8-A2AC-43F2-89E2-30AFD773A7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934F7-4C41-44EB-A68B-97B44F6679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719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8FE02663-4038-4EDA-8D6D-1CB7F589E9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1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02FE05E3-5773-4CF6-B985-B69B362038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89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648F298B-9243-4856-A7A7-31134B5242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3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54B6F221-5B0B-4FF4-B7E6-16F5A8F7C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33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10A85149-6D7E-4924-A190-C32FD2EDEB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4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2499F299-EA48-46A2-B5EC-DA984D62E5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24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65BAB20B-7DF1-489A-B211-0B57ECA20C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48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BF78DD0E-1BF7-4689-9ECA-692D28E0A1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9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B953F2CD-7987-401D-B6E5-8D80E8BC4B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6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F78495AD-00E1-44D9-81D7-B16B86A6E0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26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6294E69F-31D5-491C-AAE6-415346B689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5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0B894196-115B-4AC0-9EC5-7BA3415454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364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56F5553C-4321-4AC2-8B77-50ED2904D6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41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88B947C7-CDAD-4293-ACEA-1DB9282E4D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86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71AABCD4-87DE-4EB8-B47F-55F1F3F164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213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8B268576-330F-4478-A234-4065A6FC0B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0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C7509F2E-256B-4509-824A-7CBF755307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8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59167F21-44A8-4789-AF15-DE79F9F898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04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ACE45345-CEEF-4C10-AA4D-39AA39990F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9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AABC9525-A5CE-40F0-86B6-91E9BA1C85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8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A44FF9B4-006C-496F-AD0E-17359E795A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3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7476A4B4-A101-4AF8-81A4-718314ABC4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68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65D6FBC8-63AF-439A-818F-255A18F553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80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D3F2ACB3-DB63-4D15-BBB9-DB175C1D4C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56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6C386C1F-976C-4207-971B-2DC3FA7323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32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FC08EEA0-4AC4-4BB6-8E11-DB762F23DD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88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5D651C6A-77C1-4E9F-BCBF-CA5CE7C572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531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EADFE7AE-D196-49C8-A5BC-4A89B3D30B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89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95C1A0CE-167D-412E-969D-1894212D88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3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4E29643E-4B17-471D-9C61-0E5003084E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53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C9486AD4-AE16-4BF7-BD95-812BA2A342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0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B1B431B3-0044-419C-99B0-132FF7EF85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75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2023-11-06T07:01:40Z</dcterms:created>
  <dcterms:modified xsi:type="dcterms:W3CDTF">2023-11-06T07:05:56Z</dcterms:modified>
</cp:coreProperties>
</file>