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DDE42-88B8-47FC-ABFA-343F23BBD5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5B3593-FCA3-4749-89D0-D0AF0F9C5E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2EBB7-10F4-49AA-90A0-3D53A8C96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D95C4-A1F6-4A0C-9428-AFDFECEEC381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CBEF57-53A3-4329-B5EC-505B62DE2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95935C-40BF-4F3B-9FD2-F44B924F7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59AB6-DBF5-466F-BB0C-04C28FF38F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650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D2197-9373-4F58-BA19-13E3D9B4B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A5651E-5273-45B7-A4F4-B0F137E0F2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19C382-DFED-49F7-9D02-1F7B97A85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D95C4-A1F6-4A0C-9428-AFDFECEEC381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DD4CB2-B587-4FF9-8AD5-B390B35E9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31D412-DAD9-449D-B300-5DF855F9F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59AB6-DBF5-466F-BB0C-04C28FF38F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660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5439DF-5A13-47B5-A246-E365EC1F6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8316A4-042C-49A6-A0F4-28D0FF210D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460B1-1F00-4723-9AD9-CEF6BD6D4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D95C4-A1F6-4A0C-9428-AFDFECEEC381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0B3DC6-20EA-4021-A0EE-623878276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9B3C98-D88D-420D-87CB-4D69D7475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59AB6-DBF5-466F-BB0C-04C28FF38F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351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39716-CE83-4FC7-A72D-8F49DFB0C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FAF5BE-4D7F-4538-B79F-658D71D318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6DAA70-A484-4A6F-AE3E-F4C0E38040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E5F583-9372-45BF-9277-1A7E8ED73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D95C4-A1F6-4A0C-9428-AFDFECEEC381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55A5AD-22B7-44E1-9E44-05036DE42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C82F68-3304-4DA0-83D2-7D505F161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59AB6-DBF5-466F-BB0C-04C28FF38F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102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C9840-6F97-4074-ADE3-81C968221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191E13-76D7-4826-9894-42CAED201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B4A8A3-6A3D-4DE3-A885-D863346F10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FAAE782-62F9-4612-9AE2-766B3310DA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700241-FE53-492A-86C8-E624128693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FD665C-5B84-46D6-BF09-C3BBD4BD0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D95C4-A1F6-4A0C-9428-AFDFECEEC381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F0A51E-5F7E-44B1-95AC-59A10B2CA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AF4FAC-7891-47C6-8CFE-D6D24B174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59AB6-DBF5-466F-BB0C-04C28FF38F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542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50250-151B-41AA-BFC2-FD0090437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3B673A-E6EC-4184-B7CF-34039A257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D95C4-A1F6-4A0C-9428-AFDFECEEC381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1F1285-1931-4175-B67E-FD3F0C07F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D355A7-E88B-4500-9430-4DC24F44F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59AB6-DBF5-466F-BB0C-04C28FF38F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939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C76272-10DF-4BCE-942D-F0AAF06C3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D95C4-A1F6-4A0C-9428-AFDFECEEC381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1694A8-F387-44E2-9EE0-6C46E2FF8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6860CE-C0C7-402E-BA22-3E828C04A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59AB6-DBF5-466F-BB0C-04C28FF38F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972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8EF10-018D-41E8-B7C7-60F082267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0F0D7-5602-4025-A686-E8608B901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8E0D61-2FF9-44BE-A0F1-97570E684F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A6C967-6162-4E0B-BF26-79BBBEE56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D95C4-A1F6-4A0C-9428-AFDFECEEC381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075ED4-AFB1-41BC-96AB-9BF7BB48D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9BC45F-0CEA-4596-A065-F875BDFDE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59AB6-DBF5-466F-BB0C-04C28FF38F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842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D595F4-99B1-4813-BEF7-FE3E055DF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E1BBD8-5FEA-43A2-99FE-473C56154A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40C85-12F4-4008-B985-F763BADC1C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72D2BE-8DED-4492-AC81-6FAAEB953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D95C4-A1F6-4A0C-9428-AFDFECEEC381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D34884-E538-4D28-BB27-824619FCB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5A0931-C5E1-4B7A-8133-FACE7C846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59AB6-DBF5-466F-BB0C-04C28FF38F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008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3534D-9D7E-4883-A781-A4CA30368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A5DB03-CDB2-4748-9DDF-B552967050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322B5B-68AB-430B-ACF5-ED7D903BCC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D95C4-A1F6-4A0C-9428-AFDFECEEC381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F38AAC-A712-4468-BA05-D9F6B915B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DC868C-0C22-4A13-A8DE-A6C1A12D3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59AB6-DBF5-466F-BB0C-04C28FF38F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629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979D60-1A7B-43C9-82E3-B5C24EB596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BDDC8B-750B-4E6B-8A94-5FDB510E36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44DFA-728D-4672-AA82-4E0E4710C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D95C4-A1F6-4A0C-9428-AFDFECEEC381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9E7749-24D1-4D5A-8F0A-560349361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33F6B9-E1ED-4E60-A6D4-86CC9D76C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59AB6-DBF5-466F-BB0C-04C28FF38F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581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7F695E-6DBC-452C-AB60-BB80A3235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AF5DF7-2D31-4A0D-9EF3-02E0428294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A4343D-F734-48A0-93BA-61881D6A82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D95C4-A1F6-4A0C-9428-AFDFECEEC381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9430E5-4699-4B4B-8D5E-79E75DFC51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3042F1-178D-46CA-9FBB-ECB2E8A037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459AB6-DBF5-466F-BB0C-04C28FF38F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2297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E4E75394-7C8A-462F-9308-E235DCF749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25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">
            <a:extLst>
              <a:ext uri="{FF2B5EF4-FFF2-40B4-BE49-F238E27FC236}">
                <a16:creationId xmlns:a16="http://schemas.microsoft.com/office/drawing/2014/main" id="{4D2001C9-0320-423C-9508-8B8E28CE9D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464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>
            <a:extLst>
              <a:ext uri="{FF2B5EF4-FFF2-40B4-BE49-F238E27FC236}">
                <a16:creationId xmlns:a16="http://schemas.microsoft.com/office/drawing/2014/main" id="{D9BF194B-5356-4503-A12B-F20AC51FE2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245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18CC2C2A-34F5-4CC1-8519-03A5E0EAAF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660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3EABCAD2-FEFE-4FED-8CE7-52218660B1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502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>
            <a:extLst>
              <a:ext uri="{FF2B5EF4-FFF2-40B4-BE49-F238E27FC236}">
                <a16:creationId xmlns:a16="http://schemas.microsoft.com/office/drawing/2014/main" id="{24B700BF-B718-4728-8617-413D29C774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591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744C531E-E5C3-495E-AFA9-9102AC0A21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178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3073B4A5-F2C7-4BD9-826B-C1F2A70425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685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31CE8723-A11E-43D7-9F75-9DD2C0433C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56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78AED12A-99A1-4940-8ED1-50C4C5DB10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511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AE95DD1E-9BC5-4E24-8B4F-17348DD130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965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8F930A28-A67B-4E6E-AB96-644F0C3126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54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6E3B120C-4EE1-4965-9205-D4968EB7E7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904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A6DD70A1-5111-431D-8162-CE982DD1DF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098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F637E1D3-5D2A-490E-89A8-32AB656914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6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F6933622-562C-47C8-82C0-E0C2E3F76C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127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066D7906-D6F6-426C-A23B-E607DD8DBD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158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812E6963-5C40-4056-898B-4FFC06F1CB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145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984FDB32-78D8-45FC-BFCA-0A0BD4CCC1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746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BC4B3A6B-96F2-4482-9AF2-4EA233972B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750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9C0DF05C-EF99-4669-A2FA-E238674E5F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594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6FFED949-58C1-4914-871C-7438E13663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113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2C9C77A1-7135-4A57-B43E-D84D99C261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597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1252DC2A-B1AA-4FD3-98FF-13B5E35F14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835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76AB9A13-7534-46CF-AE13-49F4A92EEE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181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1CF2A6CE-980F-4A1B-A155-968085C639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818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5090607C-4CE5-4A83-930C-5D41330C38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443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B7AB79FE-B826-4DF1-AFAF-E6E8F1826D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171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741AEC8F-5FDB-4AD8-BE30-F2292301DC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938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03463E7F-38F1-433F-91A2-E12A594993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110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56127795-0B3A-4D43-8975-8A7215D402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827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289D47AA-9EF2-4F7A-BA48-FCA204BFF4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787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2023-11-07T09:08:11Z</dcterms:created>
  <dcterms:modified xsi:type="dcterms:W3CDTF">2023-11-07T09:08:40Z</dcterms:modified>
</cp:coreProperties>
</file>