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9A8F4-5C7E-4EA0-9171-CE52FA0D6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69993B-4DED-4DC5-94CF-31E412A0DA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0F4065-F336-40C2-BC22-BD7F24DBF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DC5CE-F570-47A8-9905-E936F95EA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D7C271-650A-49DD-84D6-499C208BD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984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6818C-3B48-4451-93BE-4C2208A06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D175D-3612-472C-B2D8-5BA71DAEF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8AE2B-EAF0-48CE-B718-0698D9FE7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8F094F-7970-4624-ABAB-0819435DB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A0C91-E641-439A-B058-1D59C708A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15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99D7D-91FE-4799-BE98-9C8942085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A3C0B2-A854-4888-B1C8-E78DB695D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29909-4A1C-46A6-8EBC-D0AE3D140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C98D3-3337-487E-85FA-C710E648D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D19F99-42D1-42F9-A4D2-7551B82BA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313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B24F1-D2A9-44E7-BFB7-FEC5A9C23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9E8745-8093-4A35-82D7-85D6403442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36AF99-654A-4A84-8622-EF7A78F95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BDE6D3-97DD-498F-B960-AB184DF61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35526E-CEFC-4708-89FB-E876A074D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5ACA85-BB6E-4985-9F8A-B98FA05B8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562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9D9065-0505-4AD2-B3BD-FF4BEFFE6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BC2CA-6A75-467B-B90B-B3DFE9175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DD65C1-92BD-47A3-BC62-F36842CD1E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8108DC-FA09-4E9B-8C6E-2D53164F64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A4E482-7CF0-4847-98F6-ABF040CA8D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CAC233-E79D-4B67-B3A6-254B65B33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FAD3D9-4702-423F-94BB-F5ED88E3E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E80D5E-E2C6-4888-B280-74483D3B4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720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CEFC8-3897-40D7-A16C-4A3709D12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16D00E-7B60-4760-B64F-29258C17F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D966F-C5ED-4B05-BF0D-B337EDE24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2B83FB-734F-41CB-A5F1-A9F164F0C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957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8460A5-2277-4F2F-BF14-3F2F56107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23AC38-FEC0-4C59-86E4-B610B7CB4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B800B-EBEE-45EA-9023-FA1B5AB9F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942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39E3B-C133-4046-8975-D19F7A301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ACC95-5609-4B2E-9552-975DCD6E7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10A992-E134-4299-B6FF-D90F1B7749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795675-43A0-41E4-9AE4-7849239F6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03F27E-7D48-4DF4-85A9-AE8AC5874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3192B2-62C5-4111-853E-A72C9485C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914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67395-1BA4-4D61-9F7B-0890D789F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BF3953-6D7E-4748-9BE8-9EB17DAA31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CB0070-B3E5-4D8E-A05E-17AC03576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402A3D-29ED-4703-BE74-AF8620556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EEAD9A-A2B5-4A5C-9187-70E222D29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1A41C7-7215-4274-8FF9-687B7D519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80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BBDD3-9187-4918-9148-4C8DD9D1B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9FA37C-67B8-4C85-B71D-A22A863320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BD944-84CD-4572-8CDD-6E09FD3CD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B1FF1D-8AF4-4D76-8D2B-55D879DD5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D58AC3-B4D2-46B3-98E4-9E23E1AE0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20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F8237D-A942-44A3-ADA0-6FA5559469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738B9-63AA-4654-B555-43B1DC6349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1AD01E-FADC-41D6-BAF4-BBF685BE4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7C9EA-45DD-46D4-94AF-7F651B23D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C7BA0B-773B-41CA-8DFA-73024E08B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96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B721DA-2904-4A6A-903A-12D3F3010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42BC-137B-4E19-A5F0-5290ACED1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04F264-E7F4-4F6F-9E05-5196FC15A7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9BD75-606D-49FE-864E-F5502FCC707E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69EE6-3D2A-47A1-A270-B557FCEEAF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AE081-98FB-4FAE-B74A-6FA458A268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A46B6-1A5D-4A7C-95E7-89E3CE9E1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6264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8E140ACA-F833-4181-BF00-7B67D016E5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88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279727D7-D649-4465-B76B-0918575FFE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28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DCA93EA3-96C4-47D6-A121-F987902737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328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20F99E94-8402-4BEF-BDB3-C116B43CA0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84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E2A5A525-3D94-4DC7-8FA2-3AE9F8490B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278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65C1DE9F-24F8-4018-8889-E8E67C50A5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756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D4208D01-53B7-4550-8520-C86782981A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24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2B8264E9-673A-49CD-A3F5-3CA5E7DB30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345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0904DBA8-DBB3-4099-A61E-5FB8DA9713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37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2C98536B-EE4C-4646-BC67-0CA0CC0FFB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873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FBB6F070-A8DF-4F83-891B-42BF826866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853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B4B31CC7-DD50-48CB-8A01-BC2495003B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455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1D91E793-FC6F-4378-BC21-1D59C943A6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837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22E09A77-5F21-44A2-B492-68E7326DC6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46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E7B98E54-F778-4911-8996-1FE76F1893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796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1079E066-7D65-4419-9AA0-FB1253E392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200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6474246F-2235-4E38-B789-B68F25FB10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93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E4960996-E7E7-4515-B18E-ED0D1E1AA3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79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665F962F-F967-45D6-91BD-15AF12CD9F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652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ACDD0090-F802-40D0-A3EC-D7C9F12CA1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211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81838D8A-EAA3-4D18-AD00-6E1A6BDC1F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672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FF2B2383-7B28-4EA3-B0C2-C240A1BD5C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10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FDD58183-37B8-4759-806C-E536E50068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39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7FC6C6F6-4E8E-4C3E-9BB4-73D3E2BB37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997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3ACF02C2-6E59-4828-A2B4-F390FDB5C9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098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CDE1A2F1-D642-4D09-942C-E6A4547348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563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0300DE88-B072-4E01-9CCE-9B323DEFF5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0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BD80DCC3-BB8D-45CE-AD5A-F318BA6969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717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01D572B8-3F80-4FE3-BA6B-6512C676AF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095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FFCC1B03-A13E-4220-BCF5-2EDCD0E7AC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8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C602732B-9E3B-4B34-9ABF-E6EDE65838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551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AE53B718-6B60-49F5-B73B-C752A40F52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188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69A1C9EF-EE55-4824-983D-567060110D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00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2023-11-08T03:39:37Z</dcterms:created>
  <dcterms:modified xsi:type="dcterms:W3CDTF">2023-11-08T03:41:12Z</dcterms:modified>
</cp:coreProperties>
</file>