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8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A017A4-7264-49DB-AE20-328DE79E77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5346EC5-6A5B-4F00-B142-AE5999FB05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A7D10F-D606-4B37-BEDF-6CF6C39884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8EBF2-65B8-413F-B8FC-4F99CB9B66A6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433F99-3A68-457F-900A-777F82ABB5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A2CF6A-78B2-4E6C-90EB-B8C1366AF1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4DCF9-FE5C-45FD-8CFC-6649D0AE83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1043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5DB94B-16D4-4E4D-B427-1A404ED1D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725D68-1F6E-4794-ADC6-AB52180D87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778463-B2EB-4B74-95AB-A5C9B0055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8EBF2-65B8-413F-B8FC-4F99CB9B66A6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BFB7AD-8EF9-43A9-A1F5-13657F02B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BC218B-4F52-4B2C-BFE2-CBA738B67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4DCF9-FE5C-45FD-8CFC-6649D0AE83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6458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443201-A27B-4C63-9784-FC70A2D4E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77BC8F-D48B-418F-A872-3E87728E31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CE189A-DA6E-4103-9F65-F59ED0A223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8EBF2-65B8-413F-B8FC-4F99CB9B66A6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23DDDB-2C1B-481F-9FF8-F04ECD1AA4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50B4F1-CCB7-4A32-9371-450767F8D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4DCF9-FE5C-45FD-8CFC-6649D0AE83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9268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30AE7F-00DA-47CA-9CA6-78F8E67294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7F8FA1-5EC9-406C-B6EE-AA251C6CA3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5517DA9-88EF-4A65-B1A3-D3EE19AC4D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580F59-78A8-4487-AE1A-74D2378B51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8EBF2-65B8-413F-B8FC-4F99CB9B66A6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069285-484D-4E4E-9268-8C5AD31445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77C12C-5A99-40C6-B8DE-A0B8849B21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4DCF9-FE5C-45FD-8CFC-6649D0AE83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8536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818F38-303D-4959-B56C-0A80E18E73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868D7A-BB48-4D0F-9671-FC7129ADA5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370848-984F-4352-8CA4-911455EFD4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6D1719D-5AA6-44A4-A8FC-ACB3790DBC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1A0A192-BC46-48ED-B6AE-DF39F165802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9249AF8-B0F2-4A1B-BC4B-FCB7405455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8EBF2-65B8-413F-B8FC-4F99CB9B66A6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8AD7F28-9EF9-4498-BDEE-1B9F1459EF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18B62D5-9E2C-4204-9A17-E0628296C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4DCF9-FE5C-45FD-8CFC-6649D0AE83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96709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DE526F-61E6-465E-B294-5622991C08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4F1ADD5-9847-4DCE-B013-32FC6EA2DF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8EBF2-65B8-413F-B8FC-4F99CB9B66A6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F927EBB-DA60-4349-BB15-5DDC7F3BB8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F080D9E-7BF1-4E64-A210-324FF55A88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4DCF9-FE5C-45FD-8CFC-6649D0AE83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43109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6A20808-023F-421A-8D5A-768C658A84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8EBF2-65B8-413F-B8FC-4F99CB9B66A6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1402B60-70E0-4D68-86EA-D04DF45EF2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D41058-92D5-4A29-9F9D-C3BFBEFA36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4DCF9-FE5C-45FD-8CFC-6649D0AE83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25692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13413E-62A2-4F0D-B8EA-055B5F6EF2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22F71E-CA12-411C-B009-5AAD2DB594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E51068-B9AC-4085-9E73-3C16964F1B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2107B3A-ABB0-4752-BDBA-DE8DE98BF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8EBF2-65B8-413F-B8FC-4F99CB9B66A6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AACCA7-049C-4722-955A-F665A6AABD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E640E8-3C95-4004-8643-3D13AF889F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4DCF9-FE5C-45FD-8CFC-6649D0AE83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97816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5B5E84-937D-40BD-9FA5-EAEECDAD0B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D73020B-FA62-4043-B5E3-5C4F838238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EB3AC71-1CA8-4D1D-9BA1-4922941716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7F3301-5813-4CBA-A319-D56145A913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8EBF2-65B8-413F-B8FC-4F99CB9B66A6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9EB2DF-AED8-4ECF-9446-64550E9BD0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770E2E-BCC5-471E-8742-8A9C20ECB3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4DCF9-FE5C-45FD-8CFC-6649D0AE83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11597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EE38E0-E7A4-44FB-B39C-27C06B009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4BF5F7-3B8D-4536-BCC1-B4ADCE2F01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1520EF-3704-47D8-9506-55CC20ABC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8EBF2-65B8-413F-B8FC-4F99CB9B66A6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D5772D-6686-43A9-8255-33ED57F7E7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127644-DE98-49C1-92E2-E4A44DE635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4DCF9-FE5C-45FD-8CFC-6649D0AE83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1938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904301D-3FA6-4625-B434-89D2F52370C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B622FC-EE1C-48E7-9802-5E83BA33D3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47E2B2-677C-40A4-B8F6-EF36B4212E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8EBF2-65B8-413F-B8FC-4F99CB9B66A6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F4D649-4B82-4CD8-AE9E-877B892BB8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B50C65-6716-4AC5-B4D6-F09928EF2E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4DCF9-FE5C-45FD-8CFC-6649D0AE83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908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2A776B6-5E06-4593-BA20-89C93FC4E0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470440-1351-4887-9E37-A975B1EB01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105D90-A89E-40F5-AAFB-11F44BA025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78EBF2-65B8-413F-B8FC-4F99CB9B66A6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18C4F7-384F-48AD-BCB6-76B0971441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B5FA51-5970-4FC9-8904-503DA8FB4D2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54DCF9-FE5C-45FD-8CFC-6649D0AE83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51224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">
            <a:extLst>
              <a:ext uri="{FF2B5EF4-FFF2-40B4-BE49-F238E27FC236}">
                <a16:creationId xmlns:a16="http://schemas.microsoft.com/office/drawing/2014/main" id="{1AC05FC2-B239-420C-8808-E9177C82FDA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170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">
            <a:extLst>
              <a:ext uri="{FF2B5EF4-FFF2-40B4-BE49-F238E27FC236}">
                <a16:creationId xmlns:a16="http://schemas.microsoft.com/office/drawing/2014/main" id="{C5FBC575-FFBB-4AA0-B629-D2B1E8DC7BB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1852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">
            <a:extLst>
              <a:ext uri="{FF2B5EF4-FFF2-40B4-BE49-F238E27FC236}">
                <a16:creationId xmlns:a16="http://schemas.microsoft.com/office/drawing/2014/main" id="{1E10DFD4-7F37-4ACF-B092-341EE683721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56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">
            <a:extLst>
              <a:ext uri="{FF2B5EF4-FFF2-40B4-BE49-F238E27FC236}">
                <a16:creationId xmlns:a16="http://schemas.microsoft.com/office/drawing/2014/main" id="{C6F1BEFD-6D50-480D-92FA-A9B8167174A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2354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">
            <a:extLst>
              <a:ext uri="{FF2B5EF4-FFF2-40B4-BE49-F238E27FC236}">
                <a16:creationId xmlns:a16="http://schemas.microsoft.com/office/drawing/2014/main" id="{A9E6B986-BB67-4D6C-A627-C6142066A75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6227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6">
            <a:extLst>
              <a:ext uri="{FF2B5EF4-FFF2-40B4-BE49-F238E27FC236}">
                <a16:creationId xmlns:a16="http://schemas.microsoft.com/office/drawing/2014/main" id="{4C41AB45-E106-4182-AF8A-DCEE23E8FC6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5814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7">
            <a:extLst>
              <a:ext uri="{FF2B5EF4-FFF2-40B4-BE49-F238E27FC236}">
                <a16:creationId xmlns:a16="http://schemas.microsoft.com/office/drawing/2014/main" id="{7E321D39-95E6-4509-9B54-9BBE947F587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90477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8">
            <a:extLst>
              <a:ext uri="{FF2B5EF4-FFF2-40B4-BE49-F238E27FC236}">
                <a16:creationId xmlns:a16="http://schemas.microsoft.com/office/drawing/2014/main" id="{1006792F-F27E-4306-9AAB-32749BC110E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5632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9">
            <a:extLst>
              <a:ext uri="{FF2B5EF4-FFF2-40B4-BE49-F238E27FC236}">
                <a16:creationId xmlns:a16="http://schemas.microsoft.com/office/drawing/2014/main" id="{3DC36DBE-A84D-49C6-B338-42C3A674A22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9940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0">
            <a:extLst>
              <a:ext uri="{FF2B5EF4-FFF2-40B4-BE49-F238E27FC236}">
                <a16:creationId xmlns:a16="http://schemas.microsoft.com/office/drawing/2014/main" id="{EE5A45D7-32AB-4361-863F-62E1595A90E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2682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1">
            <a:extLst>
              <a:ext uri="{FF2B5EF4-FFF2-40B4-BE49-F238E27FC236}">
                <a16:creationId xmlns:a16="http://schemas.microsoft.com/office/drawing/2014/main" id="{BDA29236-F095-4D0B-A518-FDBA2C5A4AD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6366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">
            <a:extLst>
              <a:ext uri="{FF2B5EF4-FFF2-40B4-BE49-F238E27FC236}">
                <a16:creationId xmlns:a16="http://schemas.microsoft.com/office/drawing/2014/main" id="{F0172DFF-7115-41BB-B81B-1FFEB9C8E11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3864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3">
            <a:extLst>
              <a:ext uri="{FF2B5EF4-FFF2-40B4-BE49-F238E27FC236}">
                <a16:creationId xmlns:a16="http://schemas.microsoft.com/office/drawing/2014/main" id="{30B9AD06-6E21-461B-AEAF-6E6C941E004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899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4">
            <a:extLst>
              <a:ext uri="{FF2B5EF4-FFF2-40B4-BE49-F238E27FC236}">
                <a16:creationId xmlns:a16="http://schemas.microsoft.com/office/drawing/2014/main" id="{ED0E4C64-402D-47C1-AE4B-1B38F9859A4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6260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">
            <a:extLst>
              <a:ext uri="{FF2B5EF4-FFF2-40B4-BE49-F238E27FC236}">
                <a16:creationId xmlns:a16="http://schemas.microsoft.com/office/drawing/2014/main" id="{E84DEED8-09B2-4B3D-B02E-1ECA75EFF92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4797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6">
            <a:extLst>
              <a:ext uri="{FF2B5EF4-FFF2-40B4-BE49-F238E27FC236}">
                <a16:creationId xmlns:a16="http://schemas.microsoft.com/office/drawing/2014/main" id="{BCBE2EDE-4440-45E9-8075-C2AE8E1EB56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6892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7">
            <a:extLst>
              <a:ext uri="{FF2B5EF4-FFF2-40B4-BE49-F238E27FC236}">
                <a16:creationId xmlns:a16="http://schemas.microsoft.com/office/drawing/2014/main" id="{D2CDD57B-5D59-47B3-BB46-C62BAE07B73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1553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8">
            <a:extLst>
              <a:ext uri="{FF2B5EF4-FFF2-40B4-BE49-F238E27FC236}">
                <a16:creationId xmlns:a16="http://schemas.microsoft.com/office/drawing/2014/main" id="{BB5EA36F-8714-40E4-BDE3-5A6D4189764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170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9">
            <a:extLst>
              <a:ext uri="{FF2B5EF4-FFF2-40B4-BE49-F238E27FC236}">
                <a16:creationId xmlns:a16="http://schemas.microsoft.com/office/drawing/2014/main" id="{F128AC89-D1DF-45C5-B446-201F3A8D73F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2748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">
            <a:extLst>
              <a:ext uri="{FF2B5EF4-FFF2-40B4-BE49-F238E27FC236}">
                <a16:creationId xmlns:a16="http://schemas.microsoft.com/office/drawing/2014/main" id="{5820B3BF-B25C-467B-BDA5-99930EA971B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923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1">
            <a:extLst>
              <a:ext uri="{FF2B5EF4-FFF2-40B4-BE49-F238E27FC236}">
                <a16:creationId xmlns:a16="http://schemas.microsoft.com/office/drawing/2014/main" id="{9DA4B7B7-BF4E-4523-8F47-F9A5E129EC6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9094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2">
            <a:extLst>
              <a:ext uri="{FF2B5EF4-FFF2-40B4-BE49-F238E27FC236}">
                <a16:creationId xmlns:a16="http://schemas.microsoft.com/office/drawing/2014/main" id="{063B0020-8328-43D1-9D46-1751B089D86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2048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3">
            <a:extLst>
              <a:ext uri="{FF2B5EF4-FFF2-40B4-BE49-F238E27FC236}">
                <a16:creationId xmlns:a16="http://schemas.microsoft.com/office/drawing/2014/main" id="{9D743FFA-33E8-4D45-BF65-F6986EC4C0F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4145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4">
            <a:extLst>
              <a:ext uri="{FF2B5EF4-FFF2-40B4-BE49-F238E27FC236}">
                <a16:creationId xmlns:a16="http://schemas.microsoft.com/office/drawing/2014/main" id="{A48BBEFE-AD30-4CA2-8E73-56706551E9D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3617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5">
            <a:extLst>
              <a:ext uri="{FF2B5EF4-FFF2-40B4-BE49-F238E27FC236}">
                <a16:creationId xmlns:a16="http://schemas.microsoft.com/office/drawing/2014/main" id="{F5B08BEE-F9D4-4AE8-AE36-AF4791BF749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1149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6">
            <a:extLst>
              <a:ext uri="{FF2B5EF4-FFF2-40B4-BE49-F238E27FC236}">
                <a16:creationId xmlns:a16="http://schemas.microsoft.com/office/drawing/2014/main" id="{FDE6D8A0-425C-4F95-A408-8E5BB06EAA2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0003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7">
            <a:extLst>
              <a:ext uri="{FF2B5EF4-FFF2-40B4-BE49-F238E27FC236}">
                <a16:creationId xmlns:a16="http://schemas.microsoft.com/office/drawing/2014/main" id="{9FCE2275-4C35-49ED-BF76-F3D180E8B20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766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8">
            <a:extLst>
              <a:ext uri="{FF2B5EF4-FFF2-40B4-BE49-F238E27FC236}">
                <a16:creationId xmlns:a16="http://schemas.microsoft.com/office/drawing/2014/main" id="{3080E376-2634-4F3A-8EED-2567509A6CB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7024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9">
            <a:extLst>
              <a:ext uri="{FF2B5EF4-FFF2-40B4-BE49-F238E27FC236}">
                <a16:creationId xmlns:a16="http://schemas.microsoft.com/office/drawing/2014/main" id="{0F036287-753E-47BB-AFF0-110F39A09F9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9448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0">
            <a:extLst>
              <a:ext uri="{FF2B5EF4-FFF2-40B4-BE49-F238E27FC236}">
                <a16:creationId xmlns:a16="http://schemas.microsoft.com/office/drawing/2014/main" id="{43425BA1-9B2F-4C52-9EE5-8B7FCF88AEF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984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1">
            <a:extLst>
              <a:ext uri="{FF2B5EF4-FFF2-40B4-BE49-F238E27FC236}">
                <a16:creationId xmlns:a16="http://schemas.microsoft.com/office/drawing/2014/main" id="{920F1684-FB65-4CE7-B515-CD84FE58DDF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5475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2">
            <a:extLst>
              <a:ext uri="{FF2B5EF4-FFF2-40B4-BE49-F238E27FC236}">
                <a16:creationId xmlns:a16="http://schemas.microsoft.com/office/drawing/2014/main" id="{B4A8683A-8735-4B2E-B828-310A15699D1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0243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3">
            <a:extLst>
              <a:ext uri="{FF2B5EF4-FFF2-40B4-BE49-F238E27FC236}">
                <a16:creationId xmlns:a16="http://schemas.microsoft.com/office/drawing/2014/main" id="{B4DAAF6A-A70D-47BC-A7A4-6AD1FB4A5C0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3725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4">
            <a:extLst>
              <a:ext uri="{FF2B5EF4-FFF2-40B4-BE49-F238E27FC236}">
                <a16:creationId xmlns:a16="http://schemas.microsoft.com/office/drawing/2014/main" id="{73F9A550-8EE4-4F3D-B453-F7556834184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4218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5">
            <a:extLst>
              <a:ext uri="{FF2B5EF4-FFF2-40B4-BE49-F238E27FC236}">
                <a16:creationId xmlns:a16="http://schemas.microsoft.com/office/drawing/2014/main" id="{32093AAC-AD88-4173-8739-2EE463F7B79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27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6">
            <a:extLst>
              <a:ext uri="{FF2B5EF4-FFF2-40B4-BE49-F238E27FC236}">
                <a16:creationId xmlns:a16="http://schemas.microsoft.com/office/drawing/2014/main" id="{50D15DA0-9F2F-4361-8B14-B7272E57BA7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1324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7">
            <a:extLst>
              <a:ext uri="{FF2B5EF4-FFF2-40B4-BE49-F238E27FC236}">
                <a16:creationId xmlns:a16="http://schemas.microsoft.com/office/drawing/2014/main" id="{5930DAFD-A4AC-4DEE-A4A0-7F58F2D6F17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924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8">
            <a:extLst>
              <a:ext uri="{FF2B5EF4-FFF2-40B4-BE49-F238E27FC236}">
                <a16:creationId xmlns:a16="http://schemas.microsoft.com/office/drawing/2014/main" id="{88DF3C5C-5830-4E05-BFF6-84A8EA9D6FF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5477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9">
            <a:extLst>
              <a:ext uri="{FF2B5EF4-FFF2-40B4-BE49-F238E27FC236}">
                <a16:creationId xmlns:a16="http://schemas.microsoft.com/office/drawing/2014/main" id="{86414B53-AF91-4858-88F5-BE21F06B7E2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6498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0">
            <a:extLst>
              <a:ext uri="{FF2B5EF4-FFF2-40B4-BE49-F238E27FC236}">
                <a16:creationId xmlns:a16="http://schemas.microsoft.com/office/drawing/2014/main" id="{557E5260-50B6-480D-81FC-0F5BCDF43BC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3270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1">
            <a:extLst>
              <a:ext uri="{FF2B5EF4-FFF2-40B4-BE49-F238E27FC236}">
                <a16:creationId xmlns:a16="http://schemas.microsoft.com/office/drawing/2014/main" id="{DF4F99FA-13D1-40C2-9664-85F829EB4D9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4703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2">
            <a:extLst>
              <a:ext uri="{FF2B5EF4-FFF2-40B4-BE49-F238E27FC236}">
                <a16:creationId xmlns:a16="http://schemas.microsoft.com/office/drawing/2014/main" id="{E1699207-920C-455C-B962-72957A74304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0887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3">
            <a:extLst>
              <a:ext uri="{FF2B5EF4-FFF2-40B4-BE49-F238E27FC236}">
                <a16:creationId xmlns:a16="http://schemas.microsoft.com/office/drawing/2014/main" id="{BBA97089-847D-47F5-B908-2F075638C21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9016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4">
            <a:extLst>
              <a:ext uri="{FF2B5EF4-FFF2-40B4-BE49-F238E27FC236}">
                <a16:creationId xmlns:a16="http://schemas.microsoft.com/office/drawing/2014/main" id="{8736F705-1BCC-4A7D-8E0C-2563D4DD7DD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8821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5">
            <a:extLst>
              <a:ext uri="{FF2B5EF4-FFF2-40B4-BE49-F238E27FC236}">
                <a16:creationId xmlns:a16="http://schemas.microsoft.com/office/drawing/2014/main" id="{680BFE78-5249-4A4D-8974-D9D6544AC51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5158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6">
            <a:extLst>
              <a:ext uri="{FF2B5EF4-FFF2-40B4-BE49-F238E27FC236}">
                <a16:creationId xmlns:a16="http://schemas.microsoft.com/office/drawing/2014/main" id="{817EA670-2303-4DA6-B26F-D427C0F1B0E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1776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7">
            <a:extLst>
              <a:ext uri="{FF2B5EF4-FFF2-40B4-BE49-F238E27FC236}">
                <a16:creationId xmlns:a16="http://schemas.microsoft.com/office/drawing/2014/main" id="{3EF7DEC4-0622-4957-BA00-71CE25CB382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039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8">
            <a:extLst>
              <a:ext uri="{FF2B5EF4-FFF2-40B4-BE49-F238E27FC236}">
                <a16:creationId xmlns:a16="http://schemas.microsoft.com/office/drawing/2014/main" id="{0C9D8F7A-D0A3-4495-AC60-1FB051F1165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6427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9">
            <a:extLst>
              <a:ext uri="{FF2B5EF4-FFF2-40B4-BE49-F238E27FC236}">
                <a16:creationId xmlns:a16="http://schemas.microsoft.com/office/drawing/2014/main" id="{E921C836-B935-45BF-AD10-1A58BFC10C2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955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0">
            <a:extLst>
              <a:ext uri="{FF2B5EF4-FFF2-40B4-BE49-F238E27FC236}">
                <a16:creationId xmlns:a16="http://schemas.microsoft.com/office/drawing/2014/main" id="{A3FF6730-0F83-4947-91F3-E3B9F1B6383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2618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1</cp:revision>
  <dcterms:created xsi:type="dcterms:W3CDTF">2023-11-08T10:44:31Z</dcterms:created>
  <dcterms:modified xsi:type="dcterms:W3CDTF">2023-11-08T10:45:07Z</dcterms:modified>
</cp:coreProperties>
</file>