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30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6-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oqimning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konstruktsiyasi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6-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oqimning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konstruktsiyasi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56561" y="1923197"/>
            <a:ext cx="76577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Inshootning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cho’kish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sabablari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Inshoot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cho’kishini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M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Gersevanov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N.A.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TSitovich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ketma-ket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jamlash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Plastik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tarqalish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chegaralari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Inshootning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cho’kishi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sabablari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to’la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cho’kish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faol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qavat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Plastik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qaytmas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qaytar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deformatsiya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oqish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jarayoni,sitilib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chiqish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yaroqsiz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Masalan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Avtomobil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yo’llarida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baland-pastliklar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emasligidan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tub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vertikal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oshishi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qazilmalarni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qazib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deformatsiyalanishi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4)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konsistentsiyali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devorining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o’zidayoq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tugaydi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Plastik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konsistentsiyali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tugugandan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keyin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davom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tuzilmasi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32" y="3886199"/>
            <a:ext cx="3793094" cy="1903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766" y="3886200"/>
            <a:ext cx="3518333" cy="1903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og’irligi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tushuvchi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qo’shimcha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zo’riqishlarni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xilma-xildir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quyidagilardir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	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N.M.Gersevanov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	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N.A.TSitovich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monand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);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	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Ketma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jamlash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(QM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Q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bo’yicha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).</a:t>
            </a:r>
          </a:p>
          <a:p>
            <a:pPr algn="just"/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625409"/>
            <a:ext cx="834389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N.M.Gersevanov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tavsiya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gorizontal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bo’ylab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cheksiz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tomondan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siqilmaydigan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chegaralangan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sizib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imkoniyatiga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yaxlit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tekis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cheksiz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tursin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bo’yicha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boshlang’ich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koeffitsienti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bo’ladi,natijada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Hsiq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bo’ladi,agar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faqat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evaziga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qarasak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hajmi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o’zgarmas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yoza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olamiz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</a:t>
            </a:r>
            <a:r>
              <a:rPr lang="ru-RU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				</a:t>
            </a:r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11" y="5312106"/>
            <a:ext cx="2324177" cy="8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285" y="5392143"/>
            <a:ext cx="2302415" cy="65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N.A.Tsitovich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cho’kishini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monand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ekvivalent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yordamida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chegaralangan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tomondan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butun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tekis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chegaralangan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o’lchamlari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cho’kadigan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monand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ekvivalent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Monand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koeffitsientiga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rejadagi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o’lchamiga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gurntlar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to’la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209" y="5295900"/>
            <a:ext cx="3322638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1974" y="910853"/>
            <a:ext cx="8077199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Ketma-ket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jamlash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qo’llaniladi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elementar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qo’shish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ketma-ketlikdagi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bajariladi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tagidagi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bo’lmagan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qavatchalarga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ajratiladi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 -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	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tagidagi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markazidan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birligidan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epyurasi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Qo’shimcha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deformatsiyalanuvchi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epyurasi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20%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chizmadan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faol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2ta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kesishish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nuqtasi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ko’zda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847" y="4311840"/>
            <a:ext cx="3313847" cy="736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1" y="969288"/>
            <a:ext cx="80771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beriladigan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99" y="1905000"/>
            <a:ext cx="7679201" cy="3746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7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3544" y="2294008"/>
            <a:ext cx="40385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kuchlanganlik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doimiy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ma'lum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qisminigina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447799"/>
            <a:ext cx="3563937" cy="4554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70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yig’ilib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elastik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ta'sir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SN=S1+</a:t>
            </a:r>
            <a:r>
              <a:rPr lang="el-GR" b="1" i="1" dirty="0">
                <a:solidFill>
                  <a:srgbClr val="0070C0"/>
                </a:solidFill>
                <a:latin typeface="Bell MT" panose="02020503060305020303" pitchFamily="18" charset="0"/>
              </a:rPr>
              <a:t>βℓ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gN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SN-</a:t>
            </a:r>
            <a:r>
              <a:rPr lang="en-US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«N»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yuk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N-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S1-bir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cho’kishi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l-GR" b="1" i="1" dirty="0">
                <a:solidFill>
                  <a:srgbClr val="0070C0"/>
                </a:solidFill>
                <a:latin typeface="Bell MT" panose="02020503060305020303" pitchFamily="18" charset="0"/>
              </a:rPr>
              <a:t>β-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qaytmas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yig’ilishiga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jadalligiga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koeffitsient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Shunday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marta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deformatsiyasini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16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6239</TotalTime>
  <Words>787</Words>
  <Application>Microsoft Office PowerPoint</Application>
  <PresentationFormat>Экран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546</cp:revision>
  <dcterms:created xsi:type="dcterms:W3CDTF">2006-03-22T15:31:24Z</dcterms:created>
  <dcterms:modified xsi:type="dcterms:W3CDTF">2019-04-21T10:59:01Z</dcterms:modified>
</cp:coreProperties>
</file>