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256" r:id="rId3"/>
    <p:sldId id="297" r:id="rId4"/>
    <p:sldId id="309" r:id="rId5"/>
    <p:sldId id="502" r:id="rId6"/>
    <p:sldId id="503" r:id="rId7"/>
    <p:sldId id="504" r:id="rId8"/>
    <p:sldId id="505" r:id="rId9"/>
    <p:sldId id="491" r:id="rId10"/>
    <p:sldId id="506" r:id="rId11"/>
    <p:sldId id="507" r:id="rId12"/>
    <p:sldId id="508" r:id="rId13"/>
    <p:sldId id="509" r:id="rId14"/>
    <p:sldId id="510" r:id="rId15"/>
    <p:sldId id="511" r:id="rId16"/>
    <p:sldId id="512" r:id="rId17"/>
    <p:sldId id="513" r:id="rId18"/>
    <p:sldId id="514" r:id="rId19"/>
    <p:sldId id="515" r:id="rId20"/>
    <p:sldId id="516" r:id="rId21"/>
    <p:sldId id="517" r:id="rId22"/>
    <p:sldId id="518" r:id="rId23"/>
    <p:sldId id="519" r:id="rId24"/>
    <p:sldId id="520" r:id="rId25"/>
    <p:sldId id="521" r:id="rId26"/>
    <p:sldId id="522" r:id="rId27"/>
    <p:sldId id="525" r:id="rId28"/>
    <p:sldId id="526" r:id="rId29"/>
    <p:sldId id="523" r:id="rId30"/>
    <p:sldId id="524" r:id="rId31"/>
    <p:sldId id="527" r:id="rId32"/>
    <p:sldId id="528" r:id="rId33"/>
    <p:sldId id="529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3: Fairy Tales</a:t>
            </a:r>
            <a:br>
              <a:rPr lang="en-US" sz="44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626915" y="1435402"/>
            <a:ext cx="5602685" cy="330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71626" y="1359018"/>
            <a:ext cx="6207853" cy="52902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ເທບນິຍາຍ </a:t>
            </a:r>
            <a:endParaRPr lang="lo-LA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ຈຸດພິເສດຂອງເທບ​ນິຍາຍ 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ການກໍາເນີດ ແລະການຂະຫຍາຍຕົວຂອງເທບນິຍາຍ. </a:t>
            </a: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ເອກະສານອ້າງອີງ.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156351" y="208720"/>
            <a:ext cx="5388772" cy="64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75945" y="231759"/>
            <a:ext cx="6914133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ຈຸດພິເສດຂອງເທບ​ນິຍາຍ 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05678" y="152244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78711" y="2511184"/>
            <a:ext cx="3503072" cy="25016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r>
              <a:rPr lang="lo-LA" dirty="0"/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ເທບນິຍາຍແມ່ນຫຍັງ?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583783" y="1469589"/>
            <a:ext cx="1290902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28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1854498" y="1572669"/>
            <a:ext cx="4914183" cy="91436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ຄວາມໝາຍຂອງເທບນິຍາຍ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4091397" y="2231188"/>
            <a:ext cx="7009534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ເທບນິຍາຍແມ່ນເລື່ອງເລົ່າພື້ນເມືອງທີ່ພັນລະນາ ຫຼື ເລົ່າເຖິງການປະພຶດ, ການເຄື່ອນໄຫວຂອງ ຕົວລະຄອນແຖນ, ອິນ, ພົມ ແລະ ຜີສາງ ຕາມແນວຄິດຂອງຄົນບູຮານ. ເວົ້າອີກຢ່າງໜຶ່ງວ່າ: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ເລື່ອງທີ່ເວົ້າສືບຕໍ່ກັນມາເທບນິຍາຍເຊິ່ງມີຄວາມໝາຍວ່າ: ຕໍານານ ເລື່ອງລາວທີ່ເວົ້າກ່ຽວກັບເທບ ແລະ ເທວະດາ.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402004" y="614975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676648" y="581230"/>
            <a:ext cx="9163639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 ແມ່ນໝາກຜົນແຫ່ງການປະດິດສ້າງວັດທະນະທຳທາງຈິດໃຈຂອງຄົນຢູ່ໃນລະບອບປະຖົມມະຊີບ(ສັງຄົມບໍ່ມີຊົນຊັ້ນ). ສະນັ້ນ, ຈິ່ງອາດເວົ້າໄດ້ວ່າໃນພື້ນຖານວັດທະນະທໍາຂອງແຕ່ລະຊາດ, ເທບນິຍາຍແມ່ນຮູບການປະດິດແຕ່ງພື້ນເມືອງທີ່ເກີດຂຶ້ນກ່ອນໝູ່. ມັນຕິດພັນກັບວຽກງານເຄື່ອນໄຫວຕົວຈິງ, ການດຳລົງຊີວິດ, ການເຊື່ອຖືຮີດຄອງປະເພນີ ແລະ ຄວາມມຸ່ງມາດປາຖະໜາຂອງຄົນເຮົາ.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258467" y="6140209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13675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277016" y="548161"/>
            <a:ext cx="5964758" cy="5855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ເທບນິຍາຍບໍ່ສະເພາະແຕ່ເປັນວິທີອະທິບາຍໂລກຂອງຊາວບູຮານເທົ່ານັ້ນ, ຫາກຍັງແມ່ນການຢືນຢັນ ແລະ ສັນລະເສິນໝາກຜົນຂອງການປະດິດສ້າງວັດທະນະທຳ ແລະ ປະກອບ ສ່ວນສາຍສຳພັນ ທາງສັງຄົມ, ເພີ່ມຄວາມຮູ້ບົດຮຽນໃນດ້ານທຳມະຊາດ, ຖະນຸຖະໜອມມູນເຊື້ອດ້ານວັດທະນະທຳ, ຄຸນສົມບັດ ແລະ ຈິດສະຫງວນຄວາມງາມໃນໝູ່ປະຊາຊົນອີກດ້ວຍ.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2179789" y="6052076"/>
            <a:ext cx="421438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7A46F7-5836-4EEB-AB45-6A7C4E2177D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574" y="773628"/>
            <a:ext cx="5242575" cy="5310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8665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719875" y="325536"/>
            <a:ext cx="914558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 ຍັງແມ່ນໝາກຜົນແຫ່ງການປະດິດສ້າງວັດທະນະ ທຳທາງດ້ານຈິດໃຈຂອງຄົນທີ່ຢູ່ໃນລະບອບສັງຄົມທີ່ບໍ່ມີຊົນຊັ້ນ, ໃນພື້ນຖານວັດທະນະທຳຂອງແຕ່ລະຊາດ. ແມ່ນຮູບການປະ ດິດແຕ່ງພື້ນເມືອງທີ່ເກີດກ່ອນໝູ່, ມັນຕິດພັນກັບການ ເຄື່ອນໄຫວວຽກງານຕົວຈິງ, ການດຳລົງຊີວິດ, ການເຊື່ອຖືຮີດຄອງປະເພນີ ຄວາມມຸ່ງມາດປາດຖະໜາຂອງຄົນໃນຖານະເປັນຮູບຖານສະຕິສັງຄົມໜຶ່ງ.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024863" y="546484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423622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66012" y="551667"/>
            <a:ext cx="893099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ເວົ້າລວມແລ້ວ ເທບນິຍາຍມີຄວາມໝາຍອັນໃຫຍ່ຫຼວງທາງດ້ານປະຫວັດສາດແຫ່ງການຂະຫຍາຍຕົວຂອງສັງຄົມມະນຸດ. ຍ້ອນວ່າເທບນິຍາຍແຕ່ລະເລື່ອງມີເນື້ອໃນສ່ອງແສງເຖິງຫົວຄິດປະດິດສ້າງ, ນ້ຳໃຈອົງອາດກ້າຫານຂອງຊາວບູຮານໃນການຕໍ່ສູ້ຕ້ານໄພທຳມະຊາດ. ພວກເຂົາມີຄວາມມຸ່ງມາດປາດຖະໜາຢາກເປັນເຈົ້າຢຶດຄອງທຳມະຊາດເພື່ອມາຮັບໃຊ້ຊີວິດຂອງຕົນເອງ.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873860" y="5620732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95699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03054" y="169719"/>
            <a:ext cx="4946486" cy="11926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ຈຸດພິເສດຂອງເທບນິຍາຍ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345315" y="256311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03796" y="1619432"/>
            <a:ext cx="3739553" cy="301882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ເທບນິຍາຍມີຈຸດພິເສດແນວໃດ?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4276297" y="1954877"/>
            <a:ext cx="6096000" cy="39164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ໃນການຄົ້ນຄວ້າຊອກຮູ້ເທບນິຍາຍຂອງແຕ່ລະຊາດທີ່ຜ່ານມາ ເຄີຍມີທັດສະນະຫຼາຍຢ່າງແຕກຕ່າງກັນກ່ຽວກັບບັນຫາຫານກຳເນີ ແລະຂະຫຍາຍຕົວຂອງເທບນິຍາຍ, ກ່ຽວກັບຄວາມໝາຍ ແລະບັນຫາຕົ້ນຕໍຂອງເທດນິຍາຍ ແລະອື່ນໆ.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6315313" y="587133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5815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450573" y="490111"/>
            <a:ext cx="5346219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ຊາວບູຮານໄດ້ອະທິບາຍວ່າ: ທຸກສິ່ງທຸກຢ່າງ ທຳອິດແມ່ນເກີດມາຈາກການເສກສັນປັ້ນແຕ່ງດ້ວຍລິດເດດຂອງອິນ, ພົມ ແລະແຖນທັງຫຼາຍ, ແຕ່ເທບນິຍາຍພັດບໍ່ແມ່ນເກີດມາຈາກສາສະໜາ ແລະຄວາມເຊື່ອຖືຂອງຄົນເຮົາຄືພວກທີ່ເດີນຕາມລັດທິຈິດນິຍົມທີ່ເວົ້າມາ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70673" y="5456146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407C23-0C3F-4B47-8778-8310101948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732" t="35355" r="3696" b="20952"/>
          <a:stretch/>
        </p:blipFill>
        <p:spPr>
          <a:xfrm>
            <a:off x="5947796" y="490111"/>
            <a:ext cx="5793631" cy="546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285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709782" y="528502"/>
            <a:ext cx="885452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ໃນໄລຍະຕົ້ນແມ່ນມີການຂະຫຍາຍຕົວຢ່າງອຸດົມສົມບຸນ ແຕ່ພື້ນຖານແມ່ນຮັກສາໄດ້ລັກສະນະເດີມດາ ເກົ່າແກ່ຂອງລະບອບສັງຄົມປະຖົມບູຮານ. ພ້ອມນັ້ນ ກໍມີການຂະຫຍາຍຕົວຢ່າງເປັນລະບົບ ເຊັ່ນ ເທບນິຍາຍເລຶ່ອງ “ໝາກນ້ຳເຕົ້າປຸງ”, “ປູ່ເຍີ ຍ່າເຍີ” ມັນຄົງຕົວ ແລະຂະຫຍາຍຕົວດ້ວຍຮູບການກາບກອນ ຊຶ່ງປັດຈຸບັນຍັງມີການພົວພັນກັບຄຳໂອມ ຊຶ່ງເປັນຄຳໄຫວ້ວອນບູຊາແຖນ, ອິນພົມ.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716777" y="607173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3391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11788" y="669433"/>
            <a:ext cx="5484212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ມາຮອດປັດຈຸບັນບໍ່ຄົບຖ້ວນ, ຂາດບັ້ນຂາດຕອນ; ເທບນິຍາຍພັດມີການແຊກຊຶມປົນເປກັບປະເພດພື້ນຕຳນານ ແລະບົດເລື່ອງເກີດຂຶ້ນໃໝ່ປົນເປກັບເລື່ອງປະຫວັດສາດເຊັ່ນ ເລື່ອງ “ຂຸນບູລົມ” ເຮັດໃຫ້ເລື່ອງເຫຼົ່ານັ້ນມີລັກສະນະພື້ນຕຳນານ ແລະລັກສະນະເທບນິຍາຍ.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777210" y="593080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98A7809-72EA-4D1F-9D65-53C435828C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65" t="39802" r="32391" b="20372"/>
          <a:stretch/>
        </p:blipFill>
        <p:spPr>
          <a:xfrm>
            <a:off x="6400800" y="830510"/>
            <a:ext cx="5546237" cy="480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692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25892" y="536304"/>
            <a:ext cx="922278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ມາຮອດສະໄໝສັງຄົມມີຊົນຊັ້ນ, ເທບນິຍາຍໄດ້ຖືກບິດເບືອນ ແລະສວຍໃຊ້ໄປຕາມທັດສະນະຂອງຊົນຊັ້ນປົກຄອງ ແລະພວກທີ່ເຜີຍແຜ່ສາສະໜາ. ດັ່ງນັ້ນ, ຈິ່ງເຮັດໃຫ້ເທບນິຍາຍເກີດມີລັກສະນະຊົນຊັ້ນ ແລະເຫຼືອເຊື່ອງົມງວາຍ. ແຕ່ເບິ່ງເລິກໄປແລ້ວເທບນິຍາຍເກີດມາການດຳລົງຊີວິດ, ການອອກແຮງງານ ແລະການຕໍ່ສູ້ຂອງຄົນເຮົາ, ສະນັ້ນຈິ່ງມີຄຸນຄ່າສັດຈະທັດຢ່າງເລິກເຊິ່ງ.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322494" y="5610928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18440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265044" y="1001832"/>
            <a:ext cx="485224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ຈຸດພິເສດອັນສຳຄັນອີກອັນໜຶ່ງຂອງເທບນິຍາຍລາວແມ່ນລະບົບຜີ, ແຖນທີ່ເປັນຕົວລະຄອນສຳຄັນປະຈຳຂອງທຸກໆເລື່ອງ. ຄົນລາວສະໄໝກ່ອນເຄີຍຄຶດ ແລະເຊື່ອວ່ານອກຈາກໂລກມະນຸດເຮົາແລ້ວຍັງມີໂລກຂອງຜີ ແລະແຖນອີກ.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802376" y="581597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EC8F26-B10B-494B-8F00-0267BA8E2B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913" t="35355" r="3912" b="20952"/>
          <a:stretch/>
        </p:blipFill>
        <p:spPr>
          <a:xfrm>
            <a:off x="5335398" y="526500"/>
            <a:ext cx="6524446" cy="475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60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93489" y="760728"/>
            <a:ext cx="885318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ນອກຈາກເມືອງລຸ່ມຍັງມີເມືອງຟ້າເມືອງແຖນ “ແຖນຢູ່ເມືອງບົນຄົນຢູ່ເມືອງລຸ່ມ”. ຄົນ ແລະຜີມີການໄປມາຫາສູ່ ແລະພົວພັນເຊິ່ງກັນ ແລະກັນຢູ່ສະເໝີ. ຄວາມຄິດແບບນີ້ບໍ່ສະເພາະແຕ່ສະແດງອອກໃນເທບນິຍາຍເທົ່ານັ້ນ, ຫາກຍັງມີຮ່ອງຮອຍຕິດພັນກັບຮີດຄອງປະເພນີ ແລະການເຊື່ອຖືຂອງປະຊາຊົນເຜົ່າຕ່າງໆມາແຕ່ດົນນານອີກດ້ວຍ.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497808" y="541776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27388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03053" y="169719"/>
            <a:ext cx="6784355" cy="11926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ການກໍາເນີດ ແລະການຂະຫຍາຍຕົວຂອງເທບນິຍາຍ.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345315" y="256311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lo-L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8539" y="2445336"/>
            <a:ext cx="3003230" cy="301882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3</a:t>
            </a:r>
            <a:endParaRPr lang="en-US" sz="3200" b="1" u="sng" dirty="0"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ເທບນິຍາຍກໍາເນີດມາຈາກໃສ?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3348645" y="2127155"/>
            <a:ext cx="7385616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ເທບນິຍາຍກຳເນີດແນວໃດ? ຂະຫຍາຍຕົວແນວໃດ? ມີຄວາມໝາຍແນວໃດ? ນີ້ແມ່ນບັນຫາໃຈກາງຂອງການຄົ້ນຄວ້າ ແລະຊອກຮູ້ກ່ຽວກັບເທບນິຍາຍຂອງແຕ່ລະຊາດ ກໍລ້ວນແຕ່ເອກະພາບກັນວ່າ ທຸກສິ່ງທຸກຢ່າງລ້ວນແຕ່ເກີດມາຈາກການເສກສັນປັ້ນແຕ່ງອັນມີລິດເດດຂອງພະອິນພະພົມ ແລະແຖນທັງຫຼາຍ.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7041453" y="585182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616B1B4E-FFB0-450B-B19F-451CD81DD779}"/>
              </a:ext>
            </a:extLst>
          </p:cNvPr>
          <p:cNvSpPr/>
          <p:nvPr/>
        </p:nvSpPr>
        <p:spPr>
          <a:xfrm>
            <a:off x="238539" y="1217332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endParaRPr lang="en-US" sz="3200" dirty="0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DD050154-E135-45F7-B458-06E51F9E3108}"/>
              </a:ext>
            </a:extLst>
          </p:cNvPr>
          <p:cNvSpPr/>
          <p:nvPr/>
        </p:nvSpPr>
        <p:spPr>
          <a:xfrm>
            <a:off x="1635909" y="1362414"/>
            <a:ext cx="3909392" cy="69876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ການກຳເນີດຂອງເທບນິຍາຍ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45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98209" y="551511"/>
            <a:ext cx="9796419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ຈິ່ງສະຫຼຸບໄດ້ວ່າມັນກຳເນີດຈາກ: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ການອອກແຮງງານ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ຄວາມຮຽກຮ້ອງຕ້ອງການຂອງປະຊາຊົນ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ການຕໍ່ສູ້ຕ້ານໄພທຳມະຊາດ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ໃນຕົວຈິງບັນດາເຫດການ ແລະປາກົດການທຳມະຊາດທີ່ເຄີຍມີຜົນສະທ້ອນໂດຍກົງ ເຖິງການເພີ່ມພູນຜະລິດຜົນ ແລະການດຳລົງຊີວິດຂອງຊາວບູຮານ ເຊັ່ນ ເກີດມີໄພແຫ້ແລ້ງ, ອາກາດໜາວເຢັນ, ຟ້າຮ້ອງດ ນ້ຳນອງ...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028271" y="564605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06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98210" y="808384"/>
            <a:ext cx="4586854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ເຂົາຈິ່ງສົນໃຈ ແລະຫາວິທີອະທິບາຍເຄົ້າກຳເນີດຂອງໂລກຈັກວານເຊັ່ນ ດິນຟ້າອາກາດ, ເດືອນ, ດາວ, ຕາເວັນ, ເຄົ້າກຳ ເນີດຂອງມະນຸດ, ການເກີດ, ການຕາຍ ສິ່ງເຫຼົ່ານັ້ນເປັນສິ່ງເລິກລັບຂອງຊາວບູຮານ.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698210" y="5791853"/>
            <a:ext cx="47749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07BD7A-5EE5-445A-916C-78FE62B99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848" t="35355" r="4130" b="20952"/>
          <a:stretch/>
        </p:blipFill>
        <p:spPr>
          <a:xfrm>
            <a:off x="5696126" y="687897"/>
            <a:ext cx="6224508" cy="519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5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737677" y="1040261"/>
            <a:ext cx="8884495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ຊາວບູຮານຢາກອອກແຮງງານ ແລະຕໍ່ສູ້ຕ້ານໄພທຳມະຊາດໃຫ້ໄດ້ຮັບຜົນດີຈຳເປັນທີ່ສຸດຕ້ອງຊອກຮູ້, ສັງເກດ ແລະອະທິບາຍກ່ຽວກັບເຫດການ, ປາກົດການຂອງທຳມະຊາດເຊັ່ນ: ຝົນຕົກ, ນ້ຳນອງ, ຟ້າຜ່າ, ໄພແຫ້ງແລ້ງ, ພູຜາ, ແມ່ນໍ້າລຳເຊ ແລະສັດສາວາສິ່ງຕ່າງໆ.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058423" y="530221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10468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075202" y="5713301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605102" y="563949"/>
            <a:ext cx="4134678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ຊາວບູຮານຍັງໄດ້ສົນໃຈ ແລະຫາວິທີອະທິບາຍກ່ຽວກັບບັນຫາທີ່ໃຫຍ່ກວ່ານີ້ອີກຄື: ກົກເຄົ້າການກຳເນີດຂອງໂລກຈັກກະວານ, ກົກເຄົ້າການກຳເນີດຂອງມະນຸດ, ຂອງຊາດ, ການເກີດການຕາຍຂອງຄົນເຮົາ ແລະອື່ນໆ. 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4B0233-7303-430A-BC2D-9F6190E09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239" t="40190" r="7392" b="26364"/>
          <a:stretch/>
        </p:blipFill>
        <p:spPr>
          <a:xfrm>
            <a:off x="4915811" y="629173"/>
            <a:ext cx="6904139" cy="446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8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217814" y="5579411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749172" y="763063"/>
            <a:ext cx="8721999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ຄວາມຮັບຮູ້ ແລະການອະທິບາຍຂອງຊາວບູຮານຕໍ່ບັນຫາດັ່ງກ່າວມານັ້ນມີອັນຖືກຕ້ອງຊັດເຈນດີສົມຄວນ, ແຕ່ຄວາມຜິດພາດກໍມີຫຼາຍ, ຍ້ອນເຕັກນິກການຜະລິດຜົນຍັງຕ່ຳ ແລະຫຼ້າຫຼັງ, ຄວາມຮັບຮູ້ກ່ຽວກັບໂລກພາວະວິໄສຖືກຈຳກັດ, ແຕ່ຄວາມຮຽກຮ້ອງຕ້ອງການໃນການຊອກຮູ້, ອະທິບາຍກ່ຽວກັບເຫດການເຫຼົ່ານັ້ນພັດນັບມື້ນັບເພີ່ມຂຶ້ນ.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28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343649" y="5643880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742122" y="956357"/>
            <a:ext cx="8745827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ຄວາມຮັບຮູ້ ແລະການອະທິບາຍຂອງຊາວບູຮານຕໍ່ບັນຫາດັ່ງກ່າວມານັ້ນມີອັນຖືກຕ້ອງຊັດເຈນດີສົມຄວນ, ແຕ່ຄວາມຜິດພາດກໍມີຫຼາຍ, ຍ້ອນເຕັກນິກການຜະລິດຜົນຍັງຕ່ຳ ແລະຫຼ້າຫຼັງ, ຄວາມຮັບຮູ້ກ່ຽວກັບໂລກພາວະວິໄສຖືກຈຳກັດ, ແຕ່ຄວາມຮຽກຮ້ອງຕ້ອງການໃນການຊອກຮູ້, ອະທິບາຍກ່ຽວກັບເຫດການເຫຼົ່ານັ້ນພັດນັບມື້ນັບເພີ່ມຂຶ້ນ.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371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831921" y="5747461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649358" y="156242"/>
            <a:ext cx="4825250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ໃນສະໄໝບູຮານມີການສູ້ຮົບຕົບຕີກັນລະຫວ່າງກຸ່ມຄົນນີ້ກັບກຸ່ມຄົນອື່ນ, ລະຫວ່າງຈຸ້ມເຈື້ອເຊື້ອສາຍນີ້ກັບຈຸ້ມເຈື້ອເຊື້ອສາຍອື່ນ. ໃນຈຳ ນວນເທບນິຍາຍຂອງລາວທີ່ເລົ່າກ່ຽວກັບຊີວິດ ແລະຜົນງານອັນດີ ເດັ່ນຂອງບັນດາບັນພະບູລຸດໃນຂະ ບວນການຕໍ່ສູ້ນັ້ນ,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6A9DA8-61F4-4951-B6CB-841D28710F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739" t="35356" r="4130" b="31198"/>
          <a:stretch/>
        </p:blipFill>
        <p:spPr>
          <a:xfrm>
            <a:off x="5712903" y="516969"/>
            <a:ext cx="6126515" cy="47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92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741700" y="5851138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424069" y="969609"/>
            <a:ext cx="1012928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ເລື່ອງເລົ່ານັ້ນໄດ້ຮັບການເລົ່າສືບຕໍ່ກັນມາບໍ່ສະເພາະແຕ່ຖືກກັບຄວາມເປັນຈິງເທົ່ານັ້ນ ແຕ່ຫາກຍັງມີການເສກສັນປັ້ນແຕ່ງ ແລະເວົ້າໂຍກໃສ່ຕາມຄວາມເຂົ້າໃຈຂອງຜູ້ເລົ່າ, ເຮັດໃຫ້ເລື່ອງທີ່ມີຈິງກາຍເປັນເລື່ອງທີ່ມີລັກສະນະເຫຼືອເຊື່ອ, ມະຫັດສະຈັນ, ບັນດາບັນພະບູລຸດເຫຼົ່ານັ້ນໄດ້ຮັບການເຊື່ອຖືຮັກແພງ ແລະຍົກຍ້ອງເທົ່າທຽມກັບຕົວລະຄອນແຖນຕາມຄວາມຄິດ ແລະຄວາມເຊື່ອຖືຂອງຄົນສະໄໝກ່ອນ.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06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062330" y="589143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318053" y="293748"/>
            <a:ext cx="4744277" cy="5855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ເທບນິຍາຍຊາດຕ່າງໆມີລະດັບການຂະຫຍາຍຕົວແຕກຕ່າງກັນ, ເທບນິຍາຍຂອງລາວອຸດົມສົມບູນ ແລະ ໃນດ້ານພື້ນຖານຍັງຮັກສາລັກສະນະເດີມ, ເກົ່າແກ່ ແລະ ເປັນລະບົບສາຍໃຍສົມຄວນເຊັ່ນ: ລະບົບເທບນິຍາຍ   ໝາກນ້ຳເຕົ້າປຸງ, ລະບົບເທບນິຍາຍປູ່ເຍີຍ່າເຍີ ແລະ ອື່ນໆ.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BB27D-2DA8-4E03-A2A5-0AAC9AA9F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0" t="29749" r="28152" b="13025"/>
          <a:stretch/>
        </p:blipFill>
        <p:spPr>
          <a:xfrm>
            <a:off x="5353878" y="577554"/>
            <a:ext cx="6520069" cy="474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572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254528" y="560181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728872" y="916599"/>
            <a:ext cx="947214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ລະບົບເທບນິຍາຍເຫຼົ່ານີ້ເບື້ອງຕົ້ນອາດເປັນບົດເລື່ອງທີ່ເລົ່າສູ່ກັນຟັງພາຍໃຕ້ຈຸ້ມເຊື້ອສາຍໃຜລາວເທົ່ານັ້ນເຊັ່ນ: ເທບນິຍາຍປູ່ເຍີຍ່າເຍີອາດຈະແມ່ນບົດເລື່ອງເລົ່າກ່ຽວກັບບັນພະບູລຸດຜູ້ທີ່ເກັ່ງກ້າ ແລະ ມີຄວາມດີຫຼາຍສໍາລັບເຜົ່າລາວໃນຄ່າວກ່ອນ. ມາຮອດສະໄໝຂຸນບູລົມໄດ້ມີການສ່ອງແສງເຖິງຮ່ອງຮອຍໃນການກະກຽມກໍ່ຕັ້ງເມືອງບູຮານທີ່ຊຽງດົງຊຽງທອງ.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802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1085809" y="5872752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318054" y="293748"/>
            <a:ext cx="511533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ເວົ້າລວມແລ້ວເທບນິຍາຍເກີດມາຈາກການດຳລົງຊີວິດ, ການອອກແຮງງານ ແລະ ການຕໍ່ສູ້ຂອງຄົນເຮົາ. ສະນັ້ນ, ເຖິງຈະມີລັກສະນະເຫຼືອເຊື່ອ ແລະ ມະ ຫັດສະຈັນແຕ່ກໍ່ມີຄຸນຄ່າສັດຈະທັດຢ່າງເລິກເຊິ່ງ.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A35ED-F367-43B7-ABDE-EF3FF87A5D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696" t="35355" r="3913" b="29845"/>
          <a:stretch/>
        </p:blipFill>
        <p:spPr>
          <a:xfrm>
            <a:off x="5721292" y="570909"/>
            <a:ext cx="6218066" cy="530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290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705412" y="291075"/>
            <a:ext cx="4946486" cy="93567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ການຂະຫຍາຍຕົວຂອງເທບນິຍາຍ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345315" y="256311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lo-L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03796" y="1619432"/>
            <a:ext cx="3732099" cy="301882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3</a:t>
            </a:r>
            <a:endParaRPr lang="en-US" sz="3200" b="1" u="sng" dirty="0"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ເທບນິຍາຍຂະຫຍາຍຕົວແນວໃດ?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3838975" y="1479163"/>
            <a:ext cx="7385616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709489" y="577456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6170452-FF87-46D3-A9E0-E923AE857CF9}"/>
              </a:ext>
            </a:extLst>
          </p:cNvPr>
          <p:cNvSpPr/>
          <p:nvPr/>
        </p:nvSpPr>
        <p:spPr>
          <a:xfrm>
            <a:off x="4373218" y="2070811"/>
            <a:ext cx="6096000" cy="32701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ເຖິງແມ່ນວ່າແຕ່ກ່ອນເທບນິຍາຍຂອງລາວເຮົາອຸດົມສົມບູນເປັນລະບົບ ແລະ ຂະຫຍາຍຕົວໄດ້ດີກໍຕາມ. ແຕ່ຍ້ອນຂາດຄວາມເອົາໃຈໃສ່ເກັບກຳ ແລະ ທ້ອນໂຮມບັນດາບົດເຫຼົ່ານັ້ນໄວ້. ສະນັ້ນ, ຈຶຶ່ງມີການຕົກເຮ່ຍເສຍຫາຍຫຼາຍທີ່ສຸດ.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25551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020245" y="5408867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566102" y="757088"/>
            <a:ext cx="907284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ລະບົບເທບນິຍາຍນ້ຳເຕົ້າປຸງ, ເທບນິຍາຍປູ່ເຍີຍ່າເຍີເຊິ່ງໄດ້ຈົດກ່າຍຖ່າຍທອດໄວ້ໃນປຶ້ມໜັງສືພົງສາວະດານລາວໃນຕຳນານຫຼວງພະບາງ, ໃນໜັງສືນິທານຂຸນບູລົມ... ເຫຼົ່ານີ້ບໍ່ເປັນລະບົບຄົບຖ້ວນຄືດັ່ງສະໄໝເທບນິຍາຍພວມຂະຫຍາຍຕົວຢູ່ນັ້ນ. ຊ້ຳບໍ່ໜຳຍັງມີການສັບປົນຄົນເລລະຫວ່າງບົດເລື່ອງທີ່ຈົດກ່າຍໄວ້ນັ້ນອີກດ້ວຍ.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629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120304" y="570505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571060" y="761392"/>
            <a:ext cx="949573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ນອກຈາກນັ້ນ, ໃນສະໄໝລາວເລີ່ມມີຮ່ອງຮອຍໃນການກະກຽມກໍ່ຕັ້ງເມືອງບູຮານ, ເທບນິຍາຍຂອງລາວເຮົາພັດມີການແຊກຊ້ອນປົນເປກັນກັບພື້ນສືບທີ່ຫາກໍເກີດຂຶ້ນ ເພື່ອສ່ອງແສງເຖິງບັນຫາເຫດການປະຫວັດສາດໃນເວລານັ້ນເຊັ່ນ: ພື້ນຂຸນບູລົມ ທັງມີລັກສະນະເທບນິຍາຍ, ທັງມີລັກສະນະພື້ນສືບ, ຍິ່ງໄປກວ່ານັ້ນນັກຄົ້ນຄວ້າບາງຄົນຍັງຖືວ່າພື້ນຂຸນບູລົມເປັນເລື່ອງທີ່ມີຈິງໃນປະຫວັດສາດ.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28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1149514" y="606144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245524" y="929853"/>
            <a:ext cx="463687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ມາຮອດສະໄໝສັງຄົມມີຊົນຊັ້ນ, ໂດຍສະເພາະແມ່ນລະບອບສັງ ຄົມສັກດິນາທີ່ສວຍໃຊ້ສາສະໜາ ເປັນເຄື່ອງມືຮັບໃຊ້ສິດຜົນປະ ໂຫຍດກົດຂີ່ຂູດຮີດຂອງເຂົານັ້ນ, ເທບນິຍາຍຂອງລາວເຮົາມີການປ່ຽນແປງຫຼາຍຢ່າງ.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43605-1AD6-4825-8B1A-7A7BD07969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43" t="42865" r="8370" b="21145"/>
          <a:stretch/>
        </p:blipFill>
        <p:spPr>
          <a:xfrm>
            <a:off x="5461235" y="1034289"/>
            <a:ext cx="6283910" cy="497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20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5190016" y="539912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699137" y="943350"/>
            <a:ext cx="8981759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ເນື້ອໃນຄວາມໝາຍບົດເລື່ອງບາງເທື່ອກໍມີການຜັນເເປໄປຕາມທັດສະນະຂອງຊົນຊັ້ນປົກຄອງ ແລະ ທັດສະນະສາສະໜາພຸດ. ຈຸດປະສົງຂອງການຈົດກ່າຍຖ່າຍທອດເອົາບາງບົດເທບນິຍາຍຜ່ານມານັ້ນກໍ່ເພື່ອອະທິບາຍປະຫວັດສາດຂອງຊາດເຮົາຕາມທັດສະນະຂອງຊົນຊັ້ນສັກດິນ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735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750248" y="478602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447DAA-45A1-4A57-BB7B-436844220CF6}"/>
              </a:ext>
            </a:extLst>
          </p:cNvPr>
          <p:cNvSpPr/>
          <p:nvPr/>
        </p:nvSpPr>
        <p:spPr>
          <a:xfrm>
            <a:off x="232271" y="929854"/>
            <a:ext cx="532124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ຊົນຊັ້ນຜູ້ປົກຄອງ ແລະ ສ້າງພື້ນຖານອັນສົມເຫດສົມຜົນໃຫ້ແກ່ການເຊື່ອຖືແບບງົມງວາຍ ແລະ ຮີດຄອງປະເພນີຕ່າງໆທີ່ສອດຄ່ອງກັບສິດຜົນປະໂຫຍດຂອງພວກສັກດິນາເອງ.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1E930E-ABD9-4AA0-853E-F3C0C047AE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804" t="34002" r="18044" b="29459"/>
          <a:stretch/>
        </p:blipFill>
        <p:spPr>
          <a:xfrm>
            <a:off x="6096000" y="1022375"/>
            <a:ext cx="5724939" cy="481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11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455194" y="424860"/>
            <a:ext cx="10131711" cy="6252777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2001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ວັນນະຄະດີລາວ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630LI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	ວິທະຍາໄລ ວິທະຍາສາດ ພື້ນຖານ. ຄະນະອັກສອນສາດ. ມະຫາວິທະຍາໄລແຫ່ງຊາດ.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ອ່ອນແກ້ວ ນວນນະວົງ ແລະຄະນະ. (2008). ແບບຮຽນວັນນະຄະດີຊັ້ນມັດທະຍົມສຶກ	ສາ ປີທີ ສີ່. ກະຊວງສຶກສາທິການ. ສະຖາບັນຄົ້ນຄວ້າວິທະຍາສາດການສຶກສາ.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322.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ບໍ່ແສງຄຳ ວົງດາລາ ແລະຄະນະ. (1987). ວັນນະຄະດີລາວ. ກະຊວງສຶກສາທິການ. ສະຖາບັນຄົ້ນຄວ້າວິທະຍາສາດສັງຄົມ.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	ມະຫາວິ ທະຍາໄລ ສຸພານຸວົງ.</a:t>
            </a:r>
          </a:p>
          <a:p>
            <a:pPr marL="444500" indent="-444500">
              <a:lnSpc>
                <a:spcPct val="150000"/>
              </a:lnSpc>
            </a:pP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6303</TotalTime>
  <Words>2657</Words>
  <Application>Microsoft Office PowerPoint</Application>
  <PresentationFormat>Widescreen</PresentationFormat>
  <Paragraphs>107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Lao Traditional Literature    Lecture 3: Fairy Tales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480</cp:revision>
  <dcterms:created xsi:type="dcterms:W3CDTF">2016-09-13T04:40:38Z</dcterms:created>
  <dcterms:modified xsi:type="dcterms:W3CDTF">2023-09-28T10:36:09Z</dcterms:modified>
</cp:coreProperties>
</file>