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256" r:id="rId3"/>
    <p:sldId id="297" r:id="rId4"/>
    <p:sldId id="309" r:id="rId5"/>
    <p:sldId id="530" r:id="rId6"/>
    <p:sldId id="531" r:id="rId7"/>
    <p:sldId id="532" r:id="rId8"/>
    <p:sldId id="573" r:id="rId9"/>
    <p:sldId id="491" r:id="rId10"/>
    <p:sldId id="537" r:id="rId11"/>
    <p:sldId id="538" r:id="rId12"/>
    <p:sldId id="539" r:id="rId13"/>
    <p:sldId id="540" r:id="rId14"/>
    <p:sldId id="541" r:id="rId15"/>
    <p:sldId id="555" r:id="rId16"/>
    <p:sldId id="556" r:id="rId17"/>
    <p:sldId id="557" r:id="rId18"/>
    <p:sldId id="512" r:id="rId19"/>
    <p:sldId id="558" r:id="rId20"/>
    <p:sldId id="559" r:id="rId21"/>
    <p:sldId id="560" r:id="rId22"/>
    <p:sldId id="561" r:id="rId23"/>
    <p:sldId id="562" r:id="rId24"/>
    <p:sldId id="563" r:id="rId25"/>
    <p:sldId id="564" r:id="rId26"/>
    <p:sldId id="565" r:id="rId27"/>
    <p:sldId id="566" r:id="rId28"/>
    <p:sldId id="567" r:id="rId29"/>
    <p:sldId id="568" r:id="rId30"/>
    <p:sldId id="569" r:id="rId31"/>
    <p:sldId id="570" r:id="rId32"/>
    <p:sldId id="571" r:id="rId33"/>
    <p:sldId id="572" r:id="rId34"/>
    <p:sldId id="261" r:id="rId35"/>
    <p:sldId id="296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8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972" y="667871"/>
            <a:ext cx="10096684" cy="552225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5: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Fairy Tales (Con.)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8995" y="5817037"/>
            <a:ext cx="3252472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195178" y="4249007"/>
            <a:ext cx="531581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57519" y="1359018"/>
            <a:ext cx="5503178" cy="517600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ເທບນິຍາຍ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(ຕໍ່) </a:t>
            </a:r>
            <a:endParaRPr lang="lo-LA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ເທບນິຍາຍເລື່ອງ “ປູ່ເຍີ-ຍ່າເຍີ”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ເທບນິຍາຍເລື່ອງ “ໝາກນ້ຳເຕົ້າປຸງ”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822121" y="562063"/>
            <a:ext cx="4806892" cy="597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450675"/>
            <a:ext cx="4208020" cy="62179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 “ປູ່ເຍີ-ຍ່າເຍີ”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381442" y="2752077"/>
            <a:ext cx="3769467" cy="250167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</a:t>
            </a:r>
            <a:r>
              <a:rPr lang="lo-LA" dirty="0"/>
              <a:t>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 “ປູ່ເຍີ-ຍ່າເຍີ”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ມີເນື້ອໃນເວົ້າເຖິງຫຍັງແດ່?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04347" y="2377397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4718651" y="2233105"/>
            <a:ext cx="6409663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ນານມາແລ້ວມີເມືອງໜຶ່ງຊື່ວ່າເມືອງແຖນໄດ້ເກີດມີເຄືອເຂົາກາດຍັກເຄືອໜຶ່ງຢູ່ທີ່ໜອງຕູ້. ເຄືອເຂົາກາດສູງຂຶ້ນໄປຮອດເມືອງສະຫວັນຊັ້ນຟ້າເຮັດໃຫ້ແສງສະຫວ່າງຂອງດວງຕາເວັນບໍ່ສາມາດສ່ອງໃຫ້ຄວາມອົບອຸ່ນແກ່ຜືນແຜ່ນດິນໄດ້ຜູ້ຄົນດຳລົງຊີວິດດ້ວຍຄວາມມືດມົວ ແລະ ໜາວເຢັນ. 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58573" y="5891799"/>
            <a:ext cx="408692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8" name="Rounded Rectangle 9">
            <a:extLst>
              <a:ext uri="{FF2B5EF4-FFF2-40B4-BE49-F238E27FC236}">
                <a16:creationId xmlns:a16="http://schemas.microsoft.com/office/drawing/2014/main" id="{12E5DA96-3CDE-4FCC-B261-C12DCC6D777F}"/>
              </a:ext>
            </a:extLst>
          </p:cNvPr>
          <p:cNvSpPr/>
          <p:nvPr/>
        </p:nvSpPr>
        <p:spPr>
          <a:xfrm>
            <a:off x="2111951" y="1414036"/>
            <a:ext cx="5811532" cy="62179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ຄວາມເປັນມາຂອງເທບນິຍາຍ “ປູ່ເຍີ-ຍ່າເຍີ”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19D2A801-9930-420E-8BB8-2902D18A31BB}"/>
              </a:ext>
            </a:extLst>
          </p:cNvPr>
          <p:cNvSpPr/>
          <p:nvPr/>
        </p:nvSpPr>
        <p:spPr>
          <a:xfrm>
            <a:off x="638663" y="1347558"/>
            <a:ext cx="1473288" cy="707746"/>
          </a:xfrm>
          <a:prstGeom prst="flowChartConnector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5.1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528903" y="1188089"/>
            <a:ext cx="9214542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ວັນໜຶ່ງພະຍາຂຸນບູລົມໄດ້ຮຽກເສນາອາມາດປະຊຸມເພື່ອປຶກສາຫາລືວ່າ: ຈະເຮັດວິທີໃດ ? ແຕ່ກໍບໍ່ມີໃຜຂານອາສາໄປຕັດ. ຕໍ່ມາບໍ່ດົນກໍມີຄົນເຖົ້າສອງຜົວເມຍໄດ້ມາກາບທູນພະຍາວ່າ: ພວກຂ້າພະເຈົ້າຊື່ວ່າປູ່ເຍີຍ່າເຍີມີຄວາມຍິນດີຂໍຂານອາສາຕັດເຄືອເຂົາກາດນັ້ນ. ພະຍາສະແດງຄວາມຊົມເຊີຍສອງຜູ້ເຖົ້າທີໄດ້ຍິນຍອມເສຍສະຫຼະສູງຊົນເພື່ອປະເທດຊາດ.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784982" y="5588800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7956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626743" y="830201"/>
            <a:ext cx="9171598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ກ່ອນຈະອອກເດິນທາງເຂົາເຈົ້າໄດ້ຮ້ອງຂໍຢ່າງໜຶ່ງວ່າ: ຖ້າພວກຕົນຫາກຕາຍໄປຂໍໃຫ້ປະຊາຊົນທຸກຄົນຢ່າລືມຊື່ຂອງພວກຕົ້ນດ້ວຍ. ພະຍາກໍຮັບປາກ. ຈາກນັ້ນ, ທັງສອງກໍມຸ່ງໜ້າໄປໜອງທີ່ໜອງຕູ້ທັນທີພ້ອມດ້ວຍຂວານຂະໜາດໃຫຍ່. ພວກເຂົາເຈົ້າໃຊ້ເວລາປ້ຳທາງກາງເວັນ ແລະ ທັງກາງຄືນເປັນເວລາ 3 ເດືອນກັບ 3 ວັນຈຶ່ງສາມາປ້ຳເຄືອເຂົາຍັກນັ້ນລົງໄດ້. ແຕ່ດ້ວຍຄວາມໂສກເສົ້າເສຍດາຍຍິ່ງ: ເຄືອເຂົາໄດ້ລົ້ມທັບທັງສອງເຖົ້າທັນທີ.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320911" y="5770036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57335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729841" y="1203679"/>
            <a:ext cx="8934275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ໃນທີ່ສຸດແສງສະຫວ່າງກໍກັບມາສູ່ພື້ນໂລກອີກຄັ້ງໜຶ່ງ, ນຳເອົາຄວາມອົບອຸ່ນມາສູ່ມວນມະນຸດ, ພືດພັນ ແລະ ສັດທັງຫຼາຍ. ການດຳລົງຊີວິດເລີ່ມກັບຄືນຄວາມເປັນປົກກະຕິອີກຄັ້ງໃໝ່.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371968" y="4803236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46042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697016" y="764533"/>
            <a:ext cx="8958713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ພະຍາຂຸນບູລົມພ້ອມດ້ວຍບ່າວໄພ່ລາສະດອນໄດ້ຈັດພິທີສົ່ງສະການປູ່ເຍີຍ່າເຍີ ຢ່າງສົມກຽດ. ນັບຕັ້ງແຕ່ນັ້ນເປັນຕົ້ນມາເພື່ອຈາລຶກຄຸນງາມ ຄວາມດີຂອງປູ່ເຍີຍ່າເຍີ. ຄົນລາວເຮົາຈຶ່ງມັກຕື່ມຄຳຫ້ອຍທ້າຍ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ເຍີໆ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ໃນການປາກເວົ້າຂອງຕົນສະເໝີເຊັ່ນໃນຄຳວ່າ: ໄປເຍີ,ມາເຍີ,ເມືອເຍີ,... ທັງໄດ້ເຮັດໂຂນ ຫຼື ຮູບສັນຍາລັກຂອງທັງສອງໄວ້ໃຫ້ສັກກະລະນັບຖືສືບຕໍ່ກັນມາເຖິງເທົ່າທຸກວັນນີ້.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499513" y="5428776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09016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03054" y="628616"/>
            <a:ext cx="4027903" cy="62723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 “ປູ່ເຍີ-ຍ່າເຍີ” 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345315" y="517692"/>
            <a:ext cx="1457739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5.2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295737" y="5945166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68A5DE-0113-4299-8154-D94EBE725384}"/>
              </a:ext>
            </a:extLst>
          </p:cNvPr>
          <p:cNvSpPr/>
          <p:nvPr/>
        </p:nvSpPr>
        <p:spPr>
          <a:xfrm>
            <a:off x="662608" y="1697743"/>
            <a:ext cx="9846365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ມື້ໜຶ່ງຍ່າເຍີກຳລັງນັ່ງແນມເບິ່ງຂຶ້ນເມືອຫົວພູແດນໄກ. ໃນຂະນະທີ່ລາວນັ່ງຢູ່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ຫັ້ນ, ມີກາລະສາດຜູ້ເປັນລູກ ແລ່ນເຂົ້າມາທາງຫຼັງຖາມວ່າ: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ແມ່ເຮີຍ! ແມ່, ພໍ່ລູກເດ ດຽວນີ້ພໍ່ຂອງລູກຢູ່ໃສ? ເປັນຫຍັງໃຜກໍເວົ້າວ່າເປັນລູກບໍ່ມີພໍ່? ແມ່ເວົ້າໃຫ້ລູກຟັງແດ່!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ເມື່ອໄດ້ຍິນແນວນັ້ນ, ຍ່າເຍີຈ້ອງເບິ່ງໜ້າລູກດ້ວຍຄວາມເປັນຫ່ວງເປັນໃຍແລ້ວແກວ່ງຫົວດ້ວຍຄວາມເຈັບແຄ້ນແໜ້ນໃຈ ແລະ ແມ່ຕອບວ່າ: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15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362849" y="5882784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68A5DE-0113-4299-8154-D94EBE725384}"/>
              </a:ext>
            </a:extLst>
          </p:cNvPr>
          <p:cNvSpPr/>
          <p:nvPr/>
        </p:nvSpPr>
        <p:spPr>
          <a:xfrm>
            <a:off x="633915" y="543220"/>
            <a:ext cx="9734877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- ພຸ້ນລູກເອີຍ ພໍ່ຂອງລູກຢູ່ພຸ້ນ...ແມ່ທັງເວົ້າທັງຊີ້ມືໄປທາງຫົວພູແດນໄກທີ່ຕິດກັບຕີນຟ້າກ່ອງ.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- ແມ່! ເປັນແນວໃດພໍ່ຂອງລູກຢູ່ຫົວພູນັ້ນບໍ?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ເມື່ອໄດ້ຍິນລູກຖາມຈັ່ງຊັ້ນຍ່າເຍີໄດ້ເລົ່າເລື່ອງທີ່ຝັງໄວ້ໃນໃຈຂອງຕົນໃຫ້ລູກຟັງດ້ວຍຄວາມໂສກເສົ້າວ່າ “ພໍ່ຂອງລູກຊື່ວ່າປູ່ເຍີ ແມ່ນີ້ກໍບໍ່ແມ່ນຄົນທຳມະດາ”. ພໍ່ແມ່ນີ້ລ້ວນແຕ່ແມ່ນເຊື້ອພະອິນ, ພະພົມທາງເມືອງຟ້າໄດ້ແຕ່ງລົງມາສະເຫວີຍເມືອງລຸ່ມເພື່ອຄຸ້ມຄອງມະນຸດຢູ່ໃນໂລກນີ້.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06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316284" y="5957102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68A5DE-0113-4299-8154-D94EBE725384}"/>
              </a:ext>
            </a:extLst>
          </p:cNvPr>
          <p:cNvSpPr/>
          <p:nvPr/>
        </p:nvSpPr>
        <p:spPr>
          <a:xfrm>
            <a:off x="486561" y="900898"/>
            <a:ext cx="10049402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ັ້ງແຕ່ຄາວດຶກດຳບັນເຊິ່ງຫ່າງໄກພວກເຮົາເປັນເວລາເຫິງນານແລ້ວມະນຸດໄດ້ດຳລົງຊີວິດຢູ່ກັບຄວາມທຸກຍາກລຳບາກ, ອົດສະບັ້ນສັ່ນໜາວຢູ່ໃນຫົ່ມຟ້າອັນມືດມົນ. ລົມມີດຕັດມີດແຖປັດເປົ່າຈົນກະທັ້ງເຮັດໃຫ້ເນື້ອກາຍ  ເໝືອນຈະຂາດເປັນບັ້ນ. ມວນມະນຸດໃນເປີງນັ້ນເປືອຍເອີກເປືອຍອາງເຕັມແຕ່ຂົນບໍ່ເຮັດແນວໃດ ມີແຕ່ນອນດິນ, ກິນຫຍ້າພາຊີວິດຂອງຕົນດຳລົງຊີວິດໄປຄືເຊັ່ນນັ້ນ. ເມື່ອເຫັນຕາເວັນພຸ່ງຂຶ້ນ ແລະ ແສງແດດສ່ອງລົງມາຈຶ່ງເຮັດໃຫ້ຜູ້ຄົນ, ຕົ້ນໄມ້ໃບຫຍ້າ, ສັດສາວາສິ່ງທັງຫຼາຍຄ່ອຍລຸກຕື່ນຂຶ້ນມາ.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22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340991" y="5889611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68A5DE-0113-4299-8154-D94EBE725384}"/>
              </a:ext>
            </a:extLst>
          </p:cNvPr>
          <p:cNvSpPr/>
          <p:nvPr/>
        </p:nvSpPr>
        <p:spPr>
          <a:xfrm>
            <a:off x="587229" y="710626"/>
            <a:ext cx="9789953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ແຕ່ເມື່ອຕາເວັນສູນໄປແລ້ວໜ້າດິນກໍເຕັມໄປດ້ວຍຄວາມມືດ ແລະ ເຢັນກະດ້າງມວນມະນຸດພາກັນສະບັ້ນສັ່ນໜາວມວນມະນຸດພາກັນໄປເປັນໝູ່ເພື່ອນຳແສງຕາເວັນ. ເຂົານຳໄປ...ນຳໄປ!ແຕ່ບໍ່ທົນຕໍ່ຄວາມອິດເມື່ອຍ, ບໍ່ທົນຕໍ່ຄວາມຂາດເຂີນ ແລະ ຫິວໂຫຍ,ເຂົາກໍລົ້ມຫາຍຕາຍເສຍເປັນຈຳນວນຫຼວງຫຼາຍແຕ່ກໍຍັງໄປບໍ່ເຖິງຕາເວັນ, ເມື່ອເຫັນແນວນັ້ນພໍ່ຂອງລູກຍາມໃດກໍເປັນຫ່ວງຄົ້ນຄິດຊອກຫາທິດທາງແກ້ໄຂໃຫ້ມວນມະນຸດພົ້ນຈາກຄວາມທຸກຍາກລຳບາກ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39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382747" y="5880858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68A5DE-0113-4299-8154-D94EBE725384}"/>
              </a:ext>
            </a:extLst>
          </p:cNvPr>
          <p:cNvSpPr/>
          <p:nvPr/>
        </p:nvSpPr>
        <p:spPr>
          <a:xfrm>
            <a:off x="581266" y="719379"/>
            <a:ext cx="1000564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ພໍ່ຂອງລູກໄດ້ອອກເດິນທາງໄປເຖິງຫົວພູແດນໄກທີ່ມີສາຍນ້ຳໂຕນຕາດສຽງດັງສະນັ່ນ. ອາຍນ້ຳແຜ່ລະອອງຂຶ້ນມາມົວໆເໝືອນດັ່ງກຸ່ມເມກທີ່ປົກຫຸ້ມຈອມພູ. ອາກາດໜາວຊຶມເຂົ້າຕົນຕົວຂອງຄົນເຮົາຈົນປວດກະດ້າງທົ່ວຊີ້ນ, ທົ່ວໜັງເໝືອນດັ່ງມີປາຍເຂັມ ແລະ ສອນສຽບ. ຢູ່ໃນກາງຕາດທີ່ເຕັມໄປດ້ວຍເມກໝອກນັ້ນ ມີຕົ້ນໄມ້ມະນີໂຄດເກີດຂຶ້ນ, ພໍ່ຂອງເຈົ້າໄດ້ເກັບເອົາໝາກໄມ້ນັ້ນມາກິນ. ຍ້ອນໄດ້ກິນໝາກໄມ້ນັ້ນພໍ່ຂອງລູກຈຶ່ງຮູ້ສຶກວ່າຮ່າງກາຍມີກຳລັງອັນແຮງກ້າ.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10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339263" y="5870393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68A5DE-0113-4299-8154-D94EBE725384}"/>
              </a:ext>
            </a:extLst>
          </p:cNvPr>
          <p:cNvSpPr/>
          <p:nvPr/>
        </p:nvSpPr>
        <p:spPr>
          <a:xfrm>
            <a:off x="516834" y="803050"/>
            <a:ext cx="9986183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ແຕ່ນັ້ນມາພໍ່ຂອງລູກກໍໄດ້ໄປທົ່ວທຸກຫົນແຫ່ງ ແລະ ເອົາເຫື່ອແຮງຂອງຕົນຊ່ວຍມວນມະນຸດຕ້ານກັບຄວາມສະບັ້ນສັ່ນໜາວ, ຕ້ານກັບຜີສາງນາງຮ້າຍແຕ່ມະນຸດກໍຍັງມີຄວາມທຸກຍາກລຳບາກ. ດັ່ງນັ້ນ, ພໍ່ຂອງລູກຈຶ່ງມີຄວາມໂສກເສົ້າຫງວມເຫງົາ ແລະ ຕັດສິນໃຈຫາວິທີເພື່ອຊ່ວຍມວນມະນຸດໃຫ້ມີຄວາມສຸກສະບາຍ. 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ນັບແຕ່ນັ້ນມາຢູ່ເມືອງລຸ່ມນີ້ເຖິງວ່າພະອິນ ພະພົມອອກຄຳສັ່ງຫ້າມຂຶ້ນເມືອງຟ້າກໍຕາມ ພໍ່ຂອງລູກກໍນຳຕົນຂຶ້ນເມືອດ້ວຍການສ່ຽງໄພໄດ້ເຫາະຂຶ້ນໄປສູ່ຕາເວັນເຊິ່ງເປັນເຈົ້າຢູ່ສູງທີ່ມີໂງ່ນໄຟອັນມະຫາສານ, ເວລາໃດກໍຮຸ່ງແຈ້ງສະເໝີ.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155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359566" y="5790515"/>
            <a:ext cx="424145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68A5DE-0113-4299-8154-D94EBE725384}"/>
              </a:ext>
            </a:extLst>
          </p:cNvPr>
          <p:cNvSpPr/>
          <p:nvPr/>
        </p:nvSpPr>
        <p:spPr>
          <a:xfrm>
            <a:off x="590506" y="1067485"/>
            <a:ext cx="916589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ພໍ່ຂອງລູກໄດ້ລັກເອົາໄຟນັ້ນກັບມາຍັດໃສ່ໃຈໂລກ, ກຸ່ມໄຟເລີຍໄໝ້ລາມໄປທົ່ວໃຈໂລກ ແລະ ໄໝ້ລົງຂອບແຈອັນເລິກລັບ, ເຮັດໃຫ້ໂລກຂອງເຮົາມີຄວາມອົບອຸ່ນຂຶ້ນ, ເຮັດໃຫ້ສັດສາວາສິ່ງທັງຫຼາຍແຕກແມ່ແຜ່ລູກຢ່າງໄວວາ. ນັບແຕ່ມື້ມີໄຟ, ຊີວິດຂອງມວນມະນຸດໄດ້ມີການປ່ຽນແປງຫຼາຍ. ຢູ່ໃນທົ່ວທຸກຫົນແຫ່ງ ສຽງຮ້ອງລໍາທໍາເພງໄດ້ຟົດຟື້ນໄປທົ່ວໂລກເພື່ອສັນລະເສິນຜົນງານອັນສະຫງ່າລາສີຂອງພໍ່ເຈົ້າ.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30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382936" y="5944910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68A5DE-0113-4299-8154-D94EBE725384}"/>
              </a:ext>
            </a:extLst>
          </p:cNvPr>
          <p:cNvSpPr/>
          <p:nvPr/>
        </p:nvSpPr>
        <p:spPr>
          <a:xfrm>
            <a:off x="613849" y="347230"/>
            <a:ext cx="9998225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ມີມື້ໜຶ່ງ, ພະອິນຢູ່ເມືອງຟ້າໄດ້ສົ່ງສາຍຕາທິບຜ່ານກ້ອນເມກລົງມາ, ເຫັນບັນດາກ້ານດວງດອກຂອງພຶກສາຊາດທັງຫຼາຍປົ່ງຂຶ້ນທົ່ວປ່າດົງ. ມວນມະນຸດກໍ່ພາກັນເຮັດໄຮ່ທຳນາບາງຜ່ອງກໍເຮັດໄຮ່ເຮັດສວນ ແລະ ບູລະນະສ້າງສາຫຼາຍ    ເໝືອນດັ່ງຝູງໝົດຝູງປວກ. ດັ່ງນັ້ນ, ພະອິນຈຶ່ງຮຽກພໍ່ເຈົ້າໄປໃສ່ໂທດ, ພໍ່ຂອງເຈົ້າຖືກພະອິນຍັດໄຟເຂົ້າທ້ອງໄຟໄໝ້ພໍ່ເຈົ້າເສຍໄປ, ຄາບ (ຊາກຊົບ) ຂອງພໍ່ເຈົ້າໄດ້ກາຍເປັນພູໄຟມະໄລກັນໃນໃຈຂອງພູໄຟມະໄລກັນນັ້ນເວລາໃດກໍໄໝ້ເໝືອນດັ່ງວ່າໄຟນັ້ນໄໝ້ລາມດວງໃຈຂອງພໍ່ເຈົ້າເທົ້າທຸກວັນນີ້. ບາງຄັ້ງພູໜ່ວຍນັ້ນໄດ້ພົ່ນໄຟອອກມາບໍ່ຈັກວ່າເທົ່າໃດມື້ເທົ່າໃດຄືນຈຶ່ງເຊົາ.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230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404794" y="5874394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68A5DE-0113-4299-8154-D94EBE725384}"/>
              </a:ext>
            </a:extLst>
          </p:cNvPr>
          <p:cNvSpPr/>
          <p:nvPr/>
        </p:nvSpPr>
        <p:spPr>
          <a:xfrm>
            <a:off x="632451" y="860677"/>
            <a:ext cx="9971234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ເຖິງວ່າພໍ່ຂອງເຈົ້າໄດ້ເສຍໄປແລ້ວກໍ່ຕາມ, ເພິ່ນກໍ່ຍັງເປັນຫ່ວງມວນມະນຸດທີ່ຖືກດັບສູນຍ້ອນຄວາມສະບັ້ນສັ່ນໜາວ, ຜູ້ໃດກໍ່ຄິດຮອດຮ້ອງໄຫ້ໄຕ່ຕາມເຖິງບຸນຄຸນພໍ່ເຈົ້າ. ແຕ່ເຮັດແນວໃດກໍ່ເອົາຄືນບໍ່ໄດ້ເພາະຢ້ານລິດເດດຂອງພະອິນຢູ່ເມືອງຟ້ານັບແຕ່ມື້ພໍ່ເຈົ້າຕາຍແມ່ໄດ້ນຳເຈົ້າເຂົ້າມາລັກລີີ້ຢູ່ໃນປ່າ ເພື່ອຫຼີກເວັ້ນຈາກການປອງຮ້າຍຂອງພະອິນ. ດຽວນີ້ລູກໃຫຍ່ສູງຈູງໜ້າມາແລ້ວລູກຕ້ອງໄດ້ກະທຳຕາມແບບຢ່າງຂອງພໍ່ເຈົ້າຄື: ຊ່ວຍເຫຼືອມວນມະນຸດໃຫ້ພົ້ນຈາກຄວາມທຸກຍາກລຳບາກເໝືອນກັບພໍ່ເຈົ້າ.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010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616B1B4E-FFB0-450B-B19F-451CD81DD779}"/>
              </a:ext>
            </a:extLst>
          </p:cNvPr>
          <p:cNvSpPr/>
          <p:nvPr/>
        </p:nvSpPr>
        <p:spPr>
          <a:xfrm>
            <a:off x="741177" y="298530"/>
            <a:ext cx="1062456" cy="959819"/>
          </a:xfrm>
          <a:prstGeom prst="flowChartConnecto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endParaRPr lang="en-US" sz="3200" dirty="0"/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DD050154-E135-45F7-B458-06E51F9E3108}"/>
              </a:ext>
            </a:extLst>
          </p:cNvPr>
          <p:cNvSpPr/>
          <p:nvPr/>
        </p:nvSpPr>
        <p:spPr>
          <a:xfrm>
            <a:off x="1803633" y="417154"/>
            <a:ext cx="4941299" cy="72257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ເທບນິຍາຍເລື່ອງ “ໝາກນ້ຳເຕົ້າປຸງ”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669566" y="5892288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05B0040E-CAED-44AF-9005-381F5594D085}"/>
              </a:ext>
            </a:extLst>
          </p:cNvPr>
          <p:cNvSpPr/>
          <p:nvPr/>
        </p:nvSpPr>
        <p:spPr>
          <a:xfrm>
            <a:off x="366987" y="1535542"/>
            <a:ext cx="3372374" cy="301882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2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ເທບນິຍາຍ “ໝາກນໍ້າເຕົ້າປຸງ” ມີເນື້ອໃນເວົ້າເຖິງຫຍັງແດ່?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4094039" y="1619432"/>
            <a:ext cx="706340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ເຖົ້າແກ່ບູຮານເຄີຍຖືກັນວ່າ ຄົນລາວເປັນລູກເຕົ້າເຜົ່າແຖນ ເຊິ່ງເກີດຈາກໝາກນໍ້າເຕົ້າໃຫຍ່ໜ່ວຍໜຶ່ງເອີ້ນວ່າ “ໝາກນ້ຳເຕົ້າປຸງ” ໂດຍມີນິທານເກົ່າເລົ່າສືບກັນມາວ່າ: ໃນກາລະເມື່ອກ່ອນພຸ້ນໂລກເຮົານີ້ຍັງເປັນດິນເປັນຫຍ້າເປັນຟ້າເປັນແຖນຢູ່ເມືອງບົນຄົນຢູ່ເມືອງລຸ່ມ.ລະຫວ່າງຄົນ ແລະ ແຖນເຄີຍໄປມາຫາສູ່ກັນຢູ່ບໍ່ຂາດ.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7456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649353" y="5670453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577349" y="845651"/>
            <a:ext cx="9600321" cy="4019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ໂດຍອາໄສເຄືອເຂົາກາດພາດແຕ່ເມືອງລຸ່ມກ່າຍຂຶ້ນຄຸງເມືອງແຖນ ອັນມີພະຍາແຖນລົງມາປົກຄອງ ແລະ ນຳພາສ້າງສາທຳມາຫາກິນ.</a:t>
            </a:r>
            <a:endParaRPr lang="lo-LA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ປາງນັ້ນ ຍັງມີຂຸນໃຫຍ່ທັງສາມທີ່ພະຍາແຖນໄດ້ສົ່ງລົງມາສ້າງສາເມືອງລຸ່ມ, ຜູ້ໜຶ່ງຊື່ວ່າປູ່ລາງເຊີງ, ຜູ້ໜຶ່ງຊື່ຂຸນເຄັດ, ອີກຜູ້ໜຶ່ງຊື່ວ່າຂຸນຄານ. ພະຍາແຖນຫຼວງໄດ້ສັ່ງວ່າ ຄົນເມືອງລຸ່ມກິນເຂົ້າກໍໃຫ້ບອກ ໃຫ້ໝາຍກິນແລງ ກິນງ່າຍກໍໃຫ້ບອກແຖນ, ເມື່ອໄດ້ກິນອັນໃດດີອັນໃດແຊບກໍໃຫ້ແບ່ງສ່ວນສົ່ງໃຫ້ແຖນເປັນຕົ້ນວ່າ</a:t>
            </a:r>
            <a:endParaRPr lang="en-US" sz="28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33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738106" y="5730523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736375" y="739634"/>
            <a:ext cx="9375033" cy="4665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ເຫດນັ້ນພະຍາແຖນຈຶ່ງບັນດານໃຫ້ນໍ້າຖ້ວມເມືອງລຸ່ມ ເຮັດໃຫ້ຄົນທັງຫຼາຍໂລດຕາຍໝົດ ຍັງເຫຼືອແຕ່ຂຸນທັງສາມ, ເຂົາເຈົ້າຈຶ່ງໄດ້ພາກັນເອົາໄມ້ຂ່າແຮ້ງແປງເປັນແພ ເອົາແປງເປັນເຮືອນແລ້ວພາກັນເຂົ້າໄປຢູ່ໃນແພນັ້ນ.</a:t>
            </a:r>
          </a:p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ໄດ້ກິນຊີ້ນໃຫ້ສົ່ງຂາໄດ້ກິນປາໃຫ້ສົ່ງຮ້ອຍແກ່ແຖນ, ພໍ່ແຖນຫຼວງຄອງກິນພາເຂົ້າພໍ່ຄອງກິນພາງ່າຍ, ຄາວຕໍ່ມາຄົນທັງຫຼາຍໂລດເລີຍບໍ່ຟັງຄວາມແຖນກິນເຂົ້າກໍບໍ່ບອກໝາຍ, ກິນແລງກິນງາຍກໍບໍ່ບອກບໍ່ຂອບ, ໄດ້ກິນຊີ້ນກໍບໍ່ຍອມສົ່ງຂາ, ໄດ້ກິນປາກໍ່ບໍ່ຍອມສົ່ງຮ້ອຍ. </a:t>
            </a:r>
            <a:endParaRPr lang="en-US" sz="28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339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136287" y="5523146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670115" y="819328"/>
            <a:ext cx="9375033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ເມື່ອລົມຕີຟອງເຟືອນຟາດນ້ຳຈຶ່ງພັດເອົາແພນັ້ນຂຶ້ນຮອດເມືອງແຖນ. ເມື່ອພະຍາມແຖນເຫັນທັງສາມຈຶ່ງຖາມວ່າ: “ສູ່ເຈົ້າມາຫາຕູເຮັດຫຍັງສູ່ເຈົ້າເຫຼົ່າບໍ່ຟັງຄວາມຕູ ສູຈັກເປັນສັນໃດກໍແລ້ວແຕ່ສູແລ” ເມື່ອນັ້ນຂຸນທັງສາມຈຶ່ງເລົ່າເຫດການເມືອງລຸ່ມ ໃຫ້ພະຍາແຖນຟັງທຸກປະການ. ຫຼັງຈາກນັ້ນ, ພະຍາແຖນຈຶ່ງສັ່ງໃຫ້ຂຸນທັງສາມໄປພັກຢູ່ທີ່ດອນກາງບຶງແຫ່ງໜຶ່ງໃນເມືອງແຖນຊື່ວ່າ “ດອນບຶງແຖນລໍ” ເປັນການຊົ່ວຄາວ.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58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266985" y="5443828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577349" y="1097623"/>
            <a:ext cx="9375033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ເມື່ອນ້ຳບົກແຫ້ງລົງແລ້ວ ຂຸນທັງສາມກໍຄິດຮອດເມືອງລຸ່ມຈຶ່ງພາກັນເຂົ້າຫາພະຍາແຖນ ແລະ ເວົ້າວ່າ “ຕູຂ້ອຍນີ້ຢູ່ເມືອງບົນບໍ່ແກວ່ນແລ່ນຢູ່ເມືອງຟ້າບໍ່ເປັນ ຕູຂ້ອຍຂໍຄືນເມືອຢູ່ຊັ້ນເມືອງລຸ່ມກິນປາເມືອເຮັດນາຢູ່ເມືອງລຸ່ມກິນເຂົ້າດັ່ງເກົ່າເຫຼົ່າສອງທີເທີ້ນ” ພໍໄດ້ຟັງດັ່ງນັ້ນພະຍາແຖນກໍ່ເຫັນດີນໍາ ແລະ ແຕ່ງໃຫ້ຂຸນທັງສາມລົງມາສ້າງເມືອງລຸ່ມອີກ.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672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073553" y="5502614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577349" y="1097623"/>
            <a:ext cx="9388286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ຄາວນີ້ພະຍາແຖນໄດ້ມອບຄວາຍຕູ້ໃຫ້ໂຕໜຶ່ງເພື່ອໃຊ້ໃນການເຮັດນາ. ພາຍຫຼັງທີ່ໄດ້ຮັບຄຳສັ່ງຈາກພະຍາແຖນແລ້ວ ຂຸນທັງສາມກໍພາກັນອອກຈາກດອນແຖນລົງມາເມືອງລຸ່ມ. ເມື່ອລົງມາຮອດແລ້ວກໍ່ພ້ອມພາກັນຖາງປ່າຫຍ້າມີໜູເຮັດນາໃສ່ດິນແຫ່ງໜຶ່ງຕັ້ງຢູ່ລຸ່ມແຖນນັ້ນ ໂດຍອາໄສຄວາຍຕູ້ທີ່ພະຍາມອບໃຫ້. ເຂົາເຈົ້າໄດ້ພາກັນສັບຊ່າວເປັນນາ, ດິນແຫ່ງນັ້ນຈຶ່ງມີຊື່ວ່າ “ນານ້ອຍອ້ອຍໜູ” ສືບມາ.</a:t>
            </a:r>
          </a:p>
        </p:txBody>
      </p:sp>
    </p:spTree>
    <p:extLst>
      <p:ext uri="{BB962C8B-B14F-4D97-AF65-F5344CB8AC3E}">
        <p14:creationId xmlns:p14="http://schemas.microsoft.com/office/powerpoint/2010/main" val="447314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010453" y="5575819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577349" y="1097623"/>
            <a:ext cx="9388286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ນານປະມານສາມປີຄວາຍຕູ້ໂຕນັ້ນເລີຍຕາຍ, ເຂົາເຈົ້າໄດ້ປະຊາກຄວາຍນັ້ນໄວ້ທີ່ນານ້ອຍອ້ອຍໜູ. ຕໍ່ມາໄດ້ມີເຄືອໝາກນ້ຳເຕົ້າປຸງອອກຈາກຮູດັງຄວາຍ ແລ້ວເກີດເປັນໝາກນໍ້າເຕົ້າໃຫຍ່ໜ່ວຍໜຶ່ງທໍ່ກັບຮີນໃສ່ເຂົ້າຮຽກວ່າ “ໝາກນ້ຳເຕົ້າປຸງ” ຢູ່ພາຍໃນໝາກນໍ້າເຕົ້ານັ້ນຊໍ້າພັດມີສຽງເວົ້າຈາຮ້ອງໂຮດັງກ້ອງເປັນອືກກະທຶກນຶກນອງ. </a:t>
            </a:r>
          </a:p>
        </p:txBody>
      </p:sp>
    </p:spTree>
    <p:extLst>
      <p:ext uri="{BB962C8B-B14F-4D97-AF65-F5344CB8AC3E}">
        <p14:creationId xmlns:p14="http://schemas.microsoft.com/office/powerpoint/2010/main" val="417977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283763" y="5408039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577349" y="1097623"/>
            <a:ext cx="9388286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ຂຸນທັງສາມເຫັນດັ່ງນັ້ນ, ກໍມີຄວາມປະຫຼາດ ແລະ ສົນໃຈເປັນຢ່າງຍິ່ງ ທັນໃດນັ້ນ ປູ່ລາງເຊີນຈຶ່ງດັງໄຟຂຶ້ນເຜົາເຫຼັກຊີຈົນແດງຊີໝາກນ້ຳເຕົ້າປຸງໜ່ວຍປະຫຼາດນັ້ນທັນທີ, ພໍຊີຊອດແລ້ວກໍ່ມີຄົນບຸບຽດກັນອອກ, ແຕ່ວ່າອອກໄດ້ເທື່ອລະເລັກເທື່ອລະນ້ອຍ ອອກມາດ້ວຍຄວາມລຳບາກ ແລະ ຊ້ານານເນື່ອງຈາກມັນຮູນ້ອຍໂພດ</a:t>
            </a:r>
          </a:p>
        </p:txBody>
      </p:sp>
    </p:spTree>
    <p:extLst>
      <p:ext uri="{BB962C8B-B14F-4D97-AF65-F5344CB8AC3E}">
        <p14:creationId xmlns:p14="http://schemas.microsoft.com/office/powerpoint/2010/main" val="3805158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3902733" y="5641108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519478" y="1141391"/>
            <a:ext cx="9441294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ເມື່ອເຫັນດັ່ງນັ້ນ ຂຸນຄານຈຶ່ງເອົາສີ່ວໄປເຈາະຕື່ມແປງຮູນັ້ນໃຫ້ໃຫຍ່ກວ່າເກົ່າ, ເທື່ອນີ້ຄົນທັງຫຼາຍຈຶ່ງອອກມາສະບາຍ, ຫຼຸຫຼັ່ງທັ່ງເທກັນອອກມາທັງຍິງທັງຊາຍພ້ອມດ້ວຍສົມບັດເຂົ້າຂອງເງິນທອງ, ງົວຄວາຍຊ້າງມ້າໝາໝູເປັດໄກ່ ເປັນອັນມາກຫຼຸຫຼັ່ງອອກມາສາມມື້ສາມຄືນຈຶ່ງໝົດ. ເມື່ອອອກໝົດແລ້ວຂຸນທັງສາມຈຶ່ງຈັດແບ່ງຄົນເຫຼົ່ານັ້ນອອກເປັນໝູ່ໆຮຽກຊື່ຕ່າງກັນເພື່ອບໍ່ໃຫ້ສັບ.</a:t>
            </a:r>
          </a:p>
        </p:txBody>
      </p:sp>
    </p:spTree>
    <p:extLst>
      <p:ext uri="{BB962C8B-B14F-4D97-AF65-F5344CB8AC3E}">
        <p14:creationId xmlns:p14="http://schemas.microsoft.com/office/powerpoint/2010/main" val="1765742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3998415" y="5641108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527867" y="998778"/>
            <a:ext cx="9441294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ຄົນຈຳພວກທີ່ອອກຈາກຮູຊີນັ້ນແມ່ນລາວເທິງ, ປັນອອກເປັນສອງໝູ່ ໝູ່ໜຶ່ງຮຽກວ່າ “ໄທລົມ” (ຊາວລົມ), ອີກໝູ່ໜຶ່ງຮຽກວ່າ “ໄທວີ”(ຊາວວີ). ສ່ວນທີ່ອອກຕາມຮູສິ່ວນັ້ນເປັນລາວລຸ່ມ. ປັນອອກເປັນສາມໝູ່ ໝູ່ໜຶ່ງຮຽກວ່າ “ໄທເລີງ”,”ໄທລໍ” ແລະ “ໄທຄວາງ” , ສ່ວນໝູ່ທີ່ອອກມາສຸດທ້າຍນັ້ນຮຽກວ່າ “ລາວສູງ”. </a:t>
            </a:r>
          </a:p>
        </p:txBody>
      </p:sp>
    </p:spTree>
    <p:extLst>
      <p:ext uri="{BB962C8B-B14F-4D97-AF65-F5344CB8AC3E}">
        <p14:creationId xmlns:p14="http://schemas.microsoft.com/office/powerpoint/2010/main" val="1161946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148201" y="5507414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519478" y="948444"/>
            <a:ext cx="9441294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ເມື່ອຈັດດັ່ງນັ້ນແລ້ວ ປູ່ລາງເຊີງຍັງໄດ້ບອກສອນໃຫ້ຄົນທັງຫຼາຍຮູ້ຈັກຮັກແພງກັນນັບຖືກັນ ເປັນອ້າຍເປັນນ້ອງ ແລະ ໃຫ້ຖືເປັນຊາດດຽວກັນ. ຍ້ອນຄົນທັງຫຼາຍເກີດມາຈາກໝາກນ້ຳເຕົ້າປຸງໜ່ວຍດຽວກັນກໍ່ເໝືອນອອກມາຈາກທ້ອງແມ່ດຽວກັນຜູ້ອອກມາກ່ອນ ໃຫ້ຖືເປັນອ້າຍ ຫຼື ເອື້ອຍ, ຜູ້ອອກລຸນໃຫ້ຖືເປັນນ້ອງຕາມລຳດັບ. </a:t>
            </a:r>
          </a:p>
        </p:txBody>
      </p:sp>
    </p:spTree>
    <p:extLst>
      <p:ext uri="{BB962C8B-B14F-4D97-AF65-F5344CB8AC3E}">
        <p14:creationId xmlns:p14="http://schemas.microsoft.com/office/powerpoint/2010/main" val="3100091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097383" y="5446503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541970" y="987836"/>
            <a:ext cx="9441294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ນອກນັ້ນ ປູ່ລາງເຊີງຍັງໄດ້ສອນຄົນທັງຫຼາຍຮູ້ຈັກທຳມາຫາກິນລ້ຽງຊີບ, ຮູ້ຈັກປູກຢ້າວແຢງເຮືອນ ແລະ ສ້າງຄອບຄົວມີຜົວເມຍ. ແຕ່ນັ້ນມາເຂົາເຈົ້າຈຶ່ງເກີດມີລູກຍິງລູກຊາຍຢ່າງຫຼວງຫຼາຍ. ປູລາງເຊີງໄດ້ບອກສອນໃຫ້ລູກຫຼານຮູ້ຈັກຮັກພໍ່ແມ່ປູ່ຍ່າຕາຍາຍໄດ້ສ້າງສົມໄວ້ໃຫ້.</a:t>
            </a:r>
          </a:p>
        </p:txBody>
      </p:sp>
    </p:spTree>
    <p:extLst>
      <p:ext uri="{BB962C8B-B14F-4D97-AF65-F5344CB8AC3E}">
        <p14:creationId xmlns:p14="http://schemas.microsoft.com/office/powerpoint/2010/main" val="197623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3884132" y="5714951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617471" y="895558"/>
            <a:ext cx="9441294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ຍ້ອນໄດ້ຮັບການອົບຮົມສັ່ງສອນຈາກຂຸນແຖນທັງສາມ ຄົນທັງຫຼາຍຈຶ່ງເຄົາລົບນັບຖືສະແດງຄວາມຮູ້ບຸນຄຸນ ຂຸນແຖນທັງສາມຢ່າງສູງສັ່ງ ແລະ ຮຽກເປັນປູ່ເປັນຕານັບແຕ່ນັ້ນມາ. ຄົນທັງຫຼາຍໄດ້ແຜ່ຂະຫຍາຍອອກຢ່າງກວ້າງຂວາງບາງຄາວກໍເຕົ້າໂຮມກັນເຂົ້າເປັນເອກະພາບ. ບາງຄາວກໍແຍກອອກເປັນຫຼາຍຈຸຫຼາຍເຫຼົ່າຫຼາຍເຜົ່າຫຼາຍກໍ. ເຖິງຈະຕົກໄປຢູ່ແຫ່ງໃດຄົນເຫຼົ່ານັ້ນກໍຍັງນັບຖືກັນວ່າເປັນອ້າຍເປັນນ້ອງເຊື້ອສາຍດຽວກັນເຊັ່ນ: </a:t>
            </a:r>
          </a:p>
        </p:txBody>
      </p:sp>
    </p:spTree>
    <p:extLst>
      <p:ext uri="{BB962C8B-B14F-4D97-AF65-F5344CB8AC3E}">
        <p14:creationId xmlns:p14="http://schemas.microsoft.com/office/powerpoint/2010/main" val="3808840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035619" y="5619146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02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615768" y="616046"/>
            <a:ext cx="9441294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015" algn="thaiDist">
              <a:lnSpc>
                <a:spcPct val="150000"/>
              </a:lnSpc>
              <a:spcAft>
                <a:spcPts val="800"/>
              </a:spcAft>
              <a:tabLst>
                <a:tab pos="2971800" algn="ctr"/>
                <a:tab pos="403860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ລາວເທິງຖືວ່າເປັນອ້າຍກົກ, ລາວລຸ່ມເປັນນ້ອງກາງ, ລາວສູງເປັນນ້ອງຫຼ້າເຊິ່ງປະຊາຊົນລາວຕາມທ້ອງຖິ່ນຕ່າງໆ ຍັງນັບຖືກັນກິນເຂົ້າເຊົາເຮືອນນຳກັນໂດຍບໍ່ຄິດຄ່າລາຄາໃດໆ. ໂດຍສະເພາະຢ່າງຍິ່ງ ແມ່ນທີ່ຢູ່ໃກ້ຄຽງກັນເມື່ອມີວຽກກໍຊ່ວຍເຫຼືອກັນເຮັດ. ເມື່ອມີພິທີຕາມປະເພນີຮີດຄອງເປັນຕົ້ນວ່າ ແຕ່ງດອງງານບຸນຕ່າງໆ ກໍມີການປ່າວເຕືອນບອກເຖິງກັນແລ້ວເຕົ້າໂຮມກັນເຮັດຈົນກາຍເປັນປະເພນີສືບມາ.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168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755009" y="509663"/>
            <a:ext cx="9718950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ສະຫຼຸບ: </a:t>
            </a:r>
          </a:p>
          <a:p>
            <a:pPr lvl="0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ແມ່ນເທບນິຍາຍສ່ອງແສງປະຫວັດສາດ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ຕົວລະຄອນ ແລະ ເຫດການ ແມ່ນເຄິ່ງປະຫວັດສາດ ແລະເຄິ່ງວັນນະຄະດີ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ແມ່ນຄວາມສຳນຶກລະຫວ່າງຄົນກັບແຖນ: ເມື່ອກ່ອນເຄີຍໄປມາຫາສູ່ກັນ, ພະຍາແຖນສົ່ງຂຸນໃຫຍ່ທັງສາມລົງມາສ້າງເມືອງລຸ່ມ ແລະໃຫ້ຄຳສັ່ງສອນຫຼາຍຢ່າງ.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B8E6706-5D0A-43C7-828F-4EFD74BCCD77}"/>
              </a:ext>
            </a:extLst>
          </p:cNvPr>
          <p:cNvSpPr/>
          <p:nvPr/>
        </p:nvSpPr>
        <p:spPr>
          <a:xfrm>
            <a:off x="4309720" y="5412521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dirty="0"/>
              <a:t>2014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98221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861AC8C-94F4-4CEF-A8C8-3CE8449A8456}"/>
              </a:ext>
            </a:extLst>
          </p:cNvPr>
          <p:cNvSpPr/>
          <p:nvPr/>
        </p:nvSpPr>
        <p:spPr>
          <a:xfrm>
            <a:off x="4146014" y="5594952"/>
            <a:ext cx="494129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dirty="0"/>
              <a:t>2014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7F136D-6518-40A2-8375-CD45942EDB30}"/>
              </a:ext>
            </a:extLst>
          </p:cNvPr>
          <p:cNvSpPr/>
          <p:nvPr/>
        </p:nvSpPr>
        <p:spPr>
          <a:xfrm>
            <a:off x="663549" y="879873"/>
            <a:ext cx="9600320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ສາເຫດທີ່ພາໃຫ້ເກີດມີນ້ຳຖ້ວມ: ຍ້ອນຄົນບໍ່ຟັງຄວາມແຖນ, ບໍ່ປະຕິບັດຕາມຄຳທີ່ແຖນບອກ, ແຖນເລີຍບັນດານໃຫ້ເກີດນ້ຳຖ້ວມ.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ການກຳເນີດຂອງເຜົ່າລາວ: ເມື່ອນ້ຳແຫ້ງຂຸນທັງສາມກັບມາຢູ່ເມືອງລຸ່ມອີກ, ແຖນໄດ້ມອບຄວາມຕູ້ໃຫ້ໂຕໜຶ່ງເຮັດນາ, ຕໍ່ມາຄວາມເລີຍຕາຍ ເລີຍມີເຄີຍໝາກນ້ຳເຕົ້າປຸງປົ່ງອອກຈາກຮູດັງຄວາຍ ເກີດເປັນໝາຍໃຫຍ່ ມີຄົນລົມກັນຢູ່ທາງໃນ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ນ້ຳໃຈອົດທົນຂອງຂຸນທັງສາມຕໍ່ການຊ່ວຍເຫຼືອມະນຸດ.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52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54161" y="852546"/>
            <a:ext cx="9789952" cy="4424129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(2002). ວັນນະຄະດີພື້ນເມືອງ 1. 	ລະຫັດ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630LLI 322.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ຄະນະອັກສອນສາດ. ມະຫາວິທະຍາໄລແຫ່ງຊາດ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ບຸນລ້ອມ ສີບຸນເຮືອງ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2014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ແບບຮຽນວັນນະຄະດີຊັ້ນມັດທະຍົມສຶກສາປີທີ 5. ກະຊວງສຶກສາທິການ. ສະຖາບັນຄົ້ນຄວ້າວິທະຍາສາດສັງຄົມ.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ຄະນະສຶກສາສາ. ມະຫາວິ ທະຍາໄລ ສຸພານຸວົງ.</a:t>
            </a:r>
          </a:p>
          <a:p>
            <a:pPr marL="536575" indent="-536575">
              <a:lnSpc>
                <a:spcPct val="150000"/>
              </a:lnSpc>
            </a:pP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6613</TotalTime>
  <Words>3548</Words>
  <Application>Microsoft Office PowerPoint</Application>
  <PresentationFormat>Widescreen</PresentationFormat>
  <Paragraphs>103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Lao Traditional Literature    Lecture 5: Fairy Tales (Con.)   Lecturer: Somthapheuy SYVONGSAK  Academic Year 2023-2024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499</cp:revision>
  <dcterms:created xsi:type="dcterms:W3CDTF">2016-09-13T04:40:38Z</dcterms:created>
  <dcterms:modified xsi:type="dcterms:W3CDTF">2023-09-30T10:52:29Z</dcterms:modified>
</cp:coreProperties>
</file>