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598" r:id="rId3"/>
    <p:sldId id="297" r:id="rId4"/>
    <p:sldId id="309" r:id="rId5"/>
    <p:sldId id="648" r:id="rId6"/>
    <p:sldId id="623" r:id="rId7"/>
    <p:sldId id="624" r:id="rId8"/>
    <p:sldId id="625" r:id="rId9"/>
    <p:sldId id="626" r:id="rId10"/>
    <p:sldId id="627" r:id="rId11"/>
    <p:sldId id="628" r:id="rId12"/>
    <p:sldId id="629" r:id="rId13"/>
    <p:sldId id="630" r:id="rId14"/>
    <p:sldId id="631" r:id="rId15"/>
    <p:sldId id="632" r:id="rId16"/>
    <p:sldId id="633" r:id="rId17"/>
    <p:sldId id="634" r:id="rId18"/>
    <p:sldId id="635" r:id="rId19"/>
    <p:sldId id="636" r:id="rId20"/>
    <p:sldId id="637" r:id="rId21"/>
    <p:sldId id="638" r:id="rId22"/>
    <p:sldId id="647" r:id="rId23"/>
    <p:sldId id="618" r:id="rId24"/>
    <p:sldId id="646" r:id="rId25"/>
    <p:sldId id="639" r:id="rId26"/>
    <p:sldId id="640" r:id="rId27"/>
    <p:sldId id="641" r:id="rId28"/>
    <p:sldId id="642" r:id="rId29"/>
    <p:sldId id="643" r:id="rId30"/>
    <p:sldId id="644" r:id="rId31"/>
    <p:sldId id="645" r:id="rId32"/>
    <p:sldId id="261" r:id="rId33"/>
    <p:sldId id="29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8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602077"/>
            <a:ext cx="10096684" cy="56538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8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: Oral Stories (Con.)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35773" y="5900927"/>
            <a:ext cx="3269250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908307" y="4249007"/>
            <a:ext cx="56026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ຫຼັກສູດ ຄູພາສາລາວ-ວັນນະຄະດີ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ພາກວິຊາ ຄູພາສາ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ມະຫາວິທະຍາໄລ ສຸພານຸວົງ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91859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3599" y="1510018"/>
            <a:ext cx="5360442" cy="494111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ພື້ນສືບ (ຕໍ່)</a:t>
            </a:r>
            <a:endParaRPr lang="lo-LA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dirty="0"/>
              <a:t> </a:t>
            </a:r>
            <a:r>
              <a:rPr lang="en-US" dirty="0"/>
              <a:t> 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ເລື່ອງ “ທ້າວຈັນທະພານິດ”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ເລື່ອງ “ຂຸນບູລົມ”</a:t>
            </a:r>
          </a:p>
          <a:p>
            <a:pPr algn="thaiDist"/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864066" y="645952"/>
            <a:ext cx="4999838" cy="580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373079"/>
            <a:ext cx="4551253" cy="73444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ເລື່ອງ “ທ້າວຈັນທະພານິດ”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410817" y="1481417"/>
            <a:ext cx="3246783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ເລື່ອງ “ທ້າວຈັນທະພານິດ” ມີເນື້ອໃນເວົ້າເຖິງຫຍັງແດ່?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334DD3-0E45-4A94-872E-57FCAA6B73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888" t="40194" r="7201" b="26356"/>
          <a:stretch/>
        </p:blipFill>
        <p:spPr>
          <a:xfrm>
            <a:off x="4413518" y="1384183"/>
            <a:ext cx="7009533" cy="414416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5DDC531-FD2A-073B-D609-27E50C4F65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6766" y="5824544"/>
            <a:ext cx="4901609" cy="634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488565" y="537627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518575" y="966201"/>
            <a:ext cx="10436583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ດິນແດນລ້ານຊ້າງເປັນດິນແດນຮັ່ງມີ ແລະ ສວຍງາມເຄີຍມີຊື່ປາກົດໃນປະ       ຫວັດສາດຂອງລາວເປັນເວລາຊ້ານານ ນະຄອນຫຼວງຂອງດິນແດນລ້ານຊ້າງສະ           ໄໝໜຶ່ງ ມີຊື່ວ່າຊຽງດົງ ຊຽງທອງອັນເປັນນະຄອນທີ່ອຸດົມສົມບູນດ້ວຍທອງຄຳ ຄົນລາວທີ່ເປັນເຈົ້າຂອງກໍເປັນຊາດທີ່ພິລະອາດຫານເຄີຍມີການຕໍ່ສູ້ປົກປັກຮັກສາ ແລະ ສ້າງບ້ານແປງເຮືອນສືບມາຫຼາຍເຊັ່ນຄົນ ເຄີຍມີເຈົ້າກະສັດສືບລາຊະວົງຕໍ່ກັນມາຫຼາຍສະໄໝ ຈົນຮອດສະໄມຂຸນຊວາ, ຂຸນຍີປາ, ຂຸນວິລີບາ, ຂຸນກັນຮາງ, ຂຸນລໍເປັນລຳດັບ.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626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444617" y="56340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644701" y="1016535"/>
            <a:ext cx="9990160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ນະຄອນຫຼວງແຫ່ງນີ້ຈຶ່ງປາກົດມີຊື່ວ່າເມືອງຊວາລ້ານຊ້າງ ກ່ອນສະໄໝ        ຂຸນຊວາພຸ້ນບໍ່ຮູ້ວ່າເຫິງນານປານໃດ ຍັງມີກະສັດອົງໜຶ່ງຊື່ວ່າ  ພະຍາຈັນທະພາ     ນິດເປັນຜູ້ມີຊື່ລືຊາວ່າເປັນເຈົ້າແຫ່ງທອງຄຳນຳເອົາຄວາມຢູ່ເຢັນເປັນສຸກມາສູ່ໄພ່ຟ້າລາຊະດອນເປັນເວລາອັນຍາວນານໂດຍມີນິທານເລົ່າສືບກັນມາດັ່ງນີ້: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ປາງກ່ອນຍັງມີກະໄທຊາຍອົງໜຶ່ງ ຊື່ວ່າ “ຈັນທາ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ຢູ່ເມືອງວຽງຈັນເປັນຄົນທຳມະດາສາມັນ ທຳມາຫາກິນດ້ວຍການຄ້າຂາຍພູ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06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732060" y="56340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552638" y="813485"/>
            <a:ext cx="999016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ໃນແຕ່ລະມື້ທ້າວເຄີຍຫາບກະຕ່າພູທ່ຽວໄປຂາຍໃນທີ່ຕ່າງໆນອກຈາກຂາຍ      ພູໃນບໍລິ ເວນບ້ານແລ້ວຍັງຫາບໄປຂາຍໃນບ້ານຕ່າງໆທີ່ຢູ່ຫ່າງໄກໂດຍອາໄສວັດ ແລະສາລາເປັນບ່ອນພັກຜ່ອນຢູ່ໃນກຸຕິຫຼັງໜຶ່ງໂດຍຄວາມເອື້ອເຟື້ອຈາກເຖນອົງໜຶ່ງ ໃນຄືນນັ້ນ ເວລາທີ່ຈັນທານອນຫຼັບມະຫາເຖນຊ້ຳໄດ້ຍິນສຽງດົນຕີເພງໄຊດັ່ງສະນັ່ນນັນເມືອງໃນທີ່ນັ້ນ ມະຫາເຖນຮູ້ສືກແປກປະຫຼາດໃຈ ເປັນອັນມາກ ຈຶ່ງເອົາມືຊຸກກວຍພູຢູ່ທີ່ຕັ້ງຕັ້ງຢູ່ຂອກຂ້າງຈັນທາ ຫວັງວ່າຈະປຸກໃຫ້ຈັນທາຕື່ນຂຶ້ນເພື່ອພ້ອມກັນຟັງສຽງມະຫັດ ສະຈັນນັ້ນ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108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268449" y="577956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570326" y="887486"/>
            <a:ext cx="10149939" cy="4243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ເມື່ອທ້າວຈັນທາຖືກປຸກຈັ່ງຊັນກໍສະດຸ້ງຕື່ນຂຶ້ນດ້ວຍຄວາມຝັນອັນແປກ            ປະຫຼາດແຕ່ພ້ອມກັນນັ້ນ ສຽງດົນຕີທີ່ດັງກ້ອງກັງວານຢູ່ຫວ່າງຢ່ານີ້ກໍ່ງຽບຫາຍໄປ        ມະຫາເຖນເຫັນດັ່ງນັ້ນຈຶ່ງລົ້ມຫົວນອນລົງອີກໂດຍບໍ່ປາກບໍ່ເວົ້າປະການໃດ ສ່ວນຈັນທາເມື່ອຕື່ນຂຶ້ນມາແລ້ວກໍຮູ້ສຶກສົນໃຈໃນຄວາມຝັນຂອງຕົນເປັນທີ່ສຸດ ແຕ່ບໍ່ກ້າເວົ້າຄວາມຝັນນຳມະຫາເຖນ. ເມື່ອຮຸ່ງເຊົ້າຫຼັງຈາກຊ່ວຍໜ້າແລ້ວທ້າວກໍຫາບກວຍພູໄປຂາຍເຊັ່ນເຄີຍ ເມື່ອພົບໄທບ້ານທີ່ຄຸ້ນແກ່ນກັນທ້າວຈຶ່ງແກ້ຄວາມຝັນຂອງຕົນນຳໄທບ້ານ ແຕ່ໄທບ້ານຊ້ຳພັດເວົ້າໄປແນວຕ່າງໆນາໆຍິ່ງເຮັດໃຫ້ທ້າວມີຄວາມສົນໃຈໃນຄວາມຝັນຂອງຕົນເອງ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255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419450" y="574148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442362" y="537219"/>
            <a:ext cx="10304060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ບາງຄົນກໍເວົ້າວ່າ ຄົນຜູ້ນ້ອຍຝັນໃຫຍ່ຈັກຂາດຄວາມອັບປີຈັ່ງໄຮ ບາງຄົນ           ກໍເວົ້າຝັນດີກໍກາຍເປັນຮ້າຍ ບາງຄົນກໍເວົ້າວ່າຄວາມຝັນນີ້ບໍ່ເປັນຕາໜ້າເຊື່ອ        ບາງເທື່ອຝັນໄດ້ກອດຊູ້ມືນຕາຂຶ້ນມາຊ້ຳແມ່ນໝອນເມື່ອເປັນແນວນັ້ນຈັນທາຈຶ່ງກັບໄປຫາມະຫາເຖນ ແລະ ໄຫວ້ມະຫາເຖນວ່າຂ້າແຕ່ທ່ານອາຈານເອີ່ຍ ຂ້ານ້ອຍຫຼັບໄປໃນຄືນນັ້ນ ລວດຝັນວ່າຕົນມີລິດທານຸພາບ ປາກຄາບດວງຈັນສອງຕີນຢັນພະອາທິດ ບໍ່ຮູ້ວ່າຈະເປັນມູນເຫດຮ້າຍປະການໃດທ່ານເອີຍ ເມື່ອໄດ້ຍິນຈັນທາແກ້ຄວາມແປກປະຫຼາດປະກອບດ້ວຍຕົນເອງກໍໄດ້ຍິນສຽງດົນຕີເສບງັນໃນຄືນນັ້ນມະຫາເຖນຈຶ່ງຄິດຄະນືງວ່າ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216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672021" y="554466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519991" y="541100"/>
            <a:ext cx="1030406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ດູລາທ່ານເອີຍຄວາມຝັນເຫຼົ່ານີ້ເປັນນິລະມິດດີຝັນປະເສີດຫາກຈະເກີດ          ໂຊກດີໃນພາຍໜ້າບໍ່ຢ່າແລ. 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ເມື່ອທຳນາຍຄວາມຝັນແລ້ວ ມະຫາເຖນກໍໄດ້ແນະນຳຄຳສອນແກ່ທ້າວດ້ວຍຄວາມຮັກແພງ ແລະ ເຊື່ອຖືຫຼາຍປະການ ນັບແຕ່ນັ້ນມາກໍໄດ້ປະຕິບັດຕາມຄຳສອນຂອງມະ ຫາເຖນທຳມາຫາກິນດ້ວຍຄວາມດຸໝັ່ນພາກພຽນແລະ ຊື່ສັດສຸດຈະລິດຈົນກາຍເປັນພໍ່ ຄ້າຜູ້ໜຶ່ງທີ່ຄົນທັງຫຼາຍເອີ້ນວ່າ: ພໍ່ຄ້າຂາຍພູເຫດວ່າໄດ້ເລີ່ມຕົ້ນຈາກການຂາຍພູເປັນຕົ້ນທຶນ.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499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778966" y="572401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602776" y="529609"/>
            <a:ext cx="10352381" cy="4843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ຢູ່ຕໍ່ມາຈົນຫາເຮືອໄດ້ລຳໜຶ່ງແລ້ວກໍຊັກຊວນເອົາຍາດພີ່ນ້ອງ ແລະ ມິດສະຫາຍ           ໄດ້ຈຳ ນວນໜຶ່ງພາກັນຖໍ່ເຮືອຄ້າຈາກວຽງຈັນ ມຸ່ງໜ້າຂຶ້ນເມືອທາງເໜືອ ຕາມການແນະ      ນຳຂອງມະຫາເຖນ.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ໃນເວລາທີ່ຖໍ່ເຮືອຕາມລຳນ້ຳຂອງ ຂຶ້ນໄປຮອດຜາຕັດແກ້ ແລະ ຜາຕັ້ງ ໄດ້ປາກົດເຫັນທອງຄຳຕິດໄມ້ຖໍ່ຂຶ້ນມາເປັນກ້ອນໃຫຍ່ ແຕ່ກໍຍ້ອນປະຕິບັດຕາມຄຳແນະນຳຂອງມະຫາເຖນຢ່າງເຄັ່ງຄັດ ເຫັນທອງຄຳຕິດປາຍໄມ້ຖໍ່ຂຶ້ນມາສອງເທື່ອສາມເທື່ອ ທ້າວຈັນທາກໍບໍ່ເອົາຈົນວ່າພວກບ່າວເຮືອຮ້ອງໂອຍຄາງ ແລະ ຕົບເອີກຕີອາງຈົນວ່າເສຍດາຍເດ! ເສຍດາຍເດ! ໃນຂະນະທີ່ເຫັນທ້າວຈັນທາປ່ອຍກ້ອນຄຳລົງໃນນ້ຳ ເມື່ອໄດ້ຍິນທຸກຄົນຈົ່ມເສຍດາຍ ທ້າວຈຶ່ງກ່າວວ່າ. 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387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872455" y="581286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602776" y="529609"/>
            <a:ext cx="9942185" cy="4843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ພວກເຈົ້າທັງຫຼາຍເອີຍຢ່າເສຍດາຍເທີ້ນ ເຮົາຈະໄດ້ພາຍພາກໜ້າພຸ້ນຫຼາຍກ່ວານີ້       ໝື່ນຕໍ່ແສນຕໍ່ທີແທ້ດາຍ. ວ່າແລ້ວກໍພາກັນສືບຕໍ່ທໍ່ເຮືອຂຶ້ນເມືອເໜືອຊັກໄຊ້ຈົນຮອດ  ດອນແຫ່ງໜຶ່ງຮຽກວ່າ: 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“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ດອນຊາຍຄວາຍຮ້າ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”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ໄປຮອດຫັ້ນກໍເປັນເວລາຄ່ຳພໍດີ ຈຶ່ງພາກັນຈອດເຮືອໄວ້ທ່າ ແລ້ວພາກັນຂຶ້ນປຸກຕູບແປງຜາມພັກເຊົາຢູ່ດອນທີ່ນັ້ນ ຕື່ນເຊົ້າມາໄດ້ເຫັນຊາຍຄົນ ໜຶ່ງ ແບກກ້ອນຫີນລົງມາຫາ ທ້າວຈັນທາໄດ້ຖາມດູລາທ່ານ ທ່ານແບກວັດຖຸລົງມາເຮັດຫຍັງນີ້ນາ? ຊາຍຄົນນັ້ນກໍ່ຕອບວ່າຂ້ອຍແບກກ້ອນຫີນອັນນີ້ມາເພື່ອແລກປ່ຽນເຄື່ອງຄ້າບາງອັນຂອງເຄື່ອງທັງຫຼາຍດາບ ເມື່ອນັ້ນຈັນທາຈຶ່ງກ່າວວ່າ ອັນທ່ານແບກມານັ້ນຕັ້ງແມ່ນກ້ອນຄຳແດງແພງມາກແທ້ດາຍ.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55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192947" y="537627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451775" y="1559665"/>
            <a:ext cx="10034464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ເມື່ອໄດ້ຍິນແນວນັ້ນຊາຍຄົນນັ້ນກໍ່ປົງລົງຈາກບ່າ ກ້ອນຫີນລັບມີດຝົນພ້າກໍກາຍ ເປັນກ້ອນຄຳແດງແພງມາກມາຍແທ້ດາຍ ທີ່ພົບເຫັນຕ່າງໆງຶດງໍ້ອັດສະຈັນຈຶ່ງພ້ອມກັນຈັດຕັ້ງພິທີມະໂຫລານ ທຳການສະຫຼອງ 7 ວັນ 7 ຄືນ ຍ່າງຄືກຄື້ນ. ໃນມື້ວັນຖ້ວນ 7 ນັ້ນ ທ້າວຈັນທາຈຶ່ງໄດ້ໃຫ້ຄົນທັງຫຼາຍໄປເກັບເອົາກ້ອນຄໍາມາກອງໄວ້ເປັນຊັບສົມບັດຂອງບ້ານເມືອງ. ນອກຈາກນັ້ນກໍແຈກຢາຍໃຫ້ຄົນທັງຫຼາຍຈົນທົ່ວໜ້າ,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386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436228" y="580167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544053" y="1147606"/>
            <a:ext cx="10109965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ເຫດການອັນໜ້າອັດສະຈັນນັ້ນເປັນຂ່າວຊ່າລືພືແຜ່ໄປທົ່ວທຸກແຫ່ງຫົນ          ຝູງຄົນທີ່ ຢູ່ທາງໄກທະຍອຍກັນເຂົ້າມາເຕົ້າໂຮມເປັນອັນມາກ ແລະ ພ້ອມກັນ    ຍ້ອງຍໍສັນລະເສິນບຸນຄຸນຂອງຈັນທາພໍ່ຄ້າພູເປັນທີ່ຍິ່ງເນື່ອງຈາກວ່າຜູ້ຄົນເຕົ້າໂຮມກັນຢູ່ຢ່າງໜາແໜ້ນ ອັ່ງອໍ. ດັ່ງນັ້ນ, ປ່າດົງພົງໄພຈຶ່ງຖືກຖາງອອກເພື່ອສ້າງລາຊະວັງ ແລະ ເວລາຂຸດດິນລົງເພື່ອເອົາເສົາຝັງຊ້ຳພັດໄດ້ພົບແຜ່ນທອງໃນຜືນດິນເປັນອັນມາກ. ດັັ່ງນັ້ນ, ຫໍປະ ສາດຫຼັງນັ້ນ ຈຶ່ງໄດ້ຊື່ວ່າ: ໂລຫະປະສາດ ຫຼື ໂຮງຊຽງທອງຕາມນິມິດສອງປະການດັ່ງກ່າວ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565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746620" y="572922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367886" y="813485"/>
            <a:ext cx="10328078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ເມື່ອສຳເລັດແລ້ວ ຈຶ່ງພາກັນເອົາກ້ອນຄຳມາກໍ່ກອງກັນຂຶ້ນເປັນລາຊະບັນລັງ      ແລ້ວເຊີນຈັນທາພໍ່ຄ້າຂາຍພູຂຶ້ນນັ່ງເທິງກອງຄຳ ແລະ ທຳລາຊາພິເສກໃຫ້ເປັນເຈົ້າ   ພະຍາປົກຄອງເມືອງຂະໜານນາມວ່າ: ພະຍາຈັນທະພານິດ ສະຖິດສຸວັນນະພູມ ທີ່ມີຊື່ລືຊາ ໂດຍເປັນນະຄອນຫຼວງໃຫຍ່ສວຍງາມ ອັນມີນາມວ່າ:ຊຽງດົງຊຽງທອງແຕ່ນັ້ນມາ ເມື່ອໄດ້ຂຶ້ນສະເຫວີຍລາດບ້ານເມືອງແລ້ວ ພະຍາຈັນທະພານິດກໍບໍ່ໄດ້ປະຫມາດເມົາມົວນຳຄວາມສຸກສ່ວນຕົວຂອງພະອົງ. ພະອົງໄດ້ຊົງນຳໄພຟ້າປະຊາກອນ ສ້າງສາບ້ານເມືອງໃຫ້ຮຸ່ງເຮືອງຍິ່ງໆຂຶ້ນ.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215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808420" y="56340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443386" y="578152"/>
            <a:ext cx="10352382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ຈົນດິນແດນຊຽງດົງຊຽງທອງໄດ້ກາຍເປັນບ້ານຮັ່ງເມືອງມີອຸດົມສົມບູນໄປ       ດ້ວຍຊັບສິນເງິນຄຳ ເຂົ້ານ້ຳຊ້ຳປາໄພ່ຟ້າປະຊາກອນ ກໍໄດ້ແຕ່ຄວາມຍົກຍ້ອງ ແລະ      ຢູ່ເຢັນເປັນສຸກ ເປັນເວລາເຫິງນານເມື່ອສັງຂານແຫ່ງຕົນເຖົ້າແກ່ແລ້ວ ພະຍາຈັນທະພານິດຈຶ່ງເຫັນວ່າ ຕົນເອງບໍ່ຕັ້ງທ່ຽງຖາວອນຕະຫຼອດໄປພາຍໜ້າ ບ້ານເມືອງກໍມີການຜັນປ່ຽນແປງຍຸກສະໄໝອາດຈະເກີດໂພຍໄພທຳມະຊາດ ແລະ ສົງຄາມ. ຖ້າຫາກບໍ່ມີວິທີປົກປັກຮັກສາໄວ້ ຊັບສົມບັດຫຼືເຂົ້າຂອງທີ່ສະສົມໄວ້ເປັນອັນມາກກໍຈັກຖືກຈິບຫາຍສາບສູນໄປ ແລ ສືບເຊື້ອສະກຸນກໍຈັກໄດ້ຄວາມທຸກຍາກອຶດຍາກ.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290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612397" y="583006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653110" y="512409"/>
            <a:ext cx="10227411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ເມື່ອຄິດດັ່ງນັ້ນແລ້ວພະຍາຈັນທະພານິດ ຈຶ່ງໄດ້ລະດົມໄພ່ພົນຂົນເອົາສັບສົມບັດ     ເຂົ້າຂອງເງິນຄຳນຳໄປເປັນໂກດເປັນແສນເຂົ້າໃສ່ກັນໄວ້ສາງໃຫຍ່ ໃນຖ້ຳພູຊວງ     ນ້ອຍຫຼືພູຊວງຫຼວງ ແລ້ວກໍແປງຮາວຕ່າວຍົນຫ້າງຕັນໄວ້ແຈບ ຈາກນັ້ນກໍປັ້ນຮູບນົກຍາງຢືນໂສກ ເສົ້າຫງ່ວມເຫົງາຢູ່ທີ່ນັ້ນ.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ຫຼັງຈາກພະຍາຈັນທະພານິດໄດ້ມ້ຽນຊັບສົມບັດໄວ້ດີແລ້ວ ຢູ່ຕໍ່ມາພະຍາກໍໝົດອາຍຸສັງຂານຂອງຕົນ ເຖົ້າແກ່ບູຮານເຄີຍກ່າວໄວ້ວ່າ ການທີ່ພະຍາຈັນທະພານິດປັ້ນຮູບນົກ ຍາງຢືນໂສກເສົ້າຫງ່ວມເຫົງາໝາຍໄວ້ປາກຖ້ຳນັ້ນ ເພື່ອວ່າຈະໃຫ້ຄົນຜູ້ມີປັນຍາສືບຮູ້ຫາເຫັນບ່ອນຝັງສັບສົມບັດ.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18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775204" y="558880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476941" y="1552644"/>
            <a:ext cx="9813433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ໃນເມື່ອເວລາຜ່ານພົ້ນໄປແລ້ວ ອີກປະການໜຶ່ງຢາກໃຫ້ຜູ້ມີປັນຍາແກ້ໄຂບັນຫາ 12 ຂໍ້ ອັນມີໃນນິທານນົກຍາງຊື່ວ່າ: ກິຍຸໂຍກໃນປາງກ່ອນໃຫ້ສຸລຸລ່ວງໄປ ເພື່ອໃຫ້ປະ ໂຫຍດ ໃນການຕົບແຕ່ງວຽກບ້ານການເມືອງ ແຕ່ວ່າເມື່ອໃດຫາກບໍ່ເຖິງຍຸກສະໄໝ ແລະ ແກ້ໄຂບັນຫານົກຍາງບໍ່ທັນຕົກແຕກຄົນເຮົາກໍບໍ່ສາມາດເຫັນນົກຍາງ ແລະ ຄົ້ນພົບຂຸມທີ່ພະຍາຈັນທະພານິດຝັງໄວ້ນັ້ນໄດ້ ບັນຫານົກຍາງ 12 ຂໍ້ດັ່ງນີ້: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100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6144420" y="547459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791571" y="867876"/>
            <a:ext cx="9376012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>
              <a:lnSpc>
                <a:spcPct val="150000"/>
              </a:lnSpc>
              <a:buAutoNum type="arabicParenR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ນົກຍາງເອີຍເປັນຫຍັງເຈົ້າບໍ່ກອກ?   	ຂ້ອຍບໍ່ກອກຍ້ອນປາບໍ່ບ້ອນ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14350" lvl="0" indent="-514350">
              <a:lnSpc>
                <a:spcPct val="150000"/>
              </a:lnSpc>
              <a:buAutoNum type="arabicParenR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ປາເອີຍເປັນຫຍັງເຈົ້າບໍ່ບ້ອນ?       	ຂ້ອຍບໍ່ບ້ອນຍ້ອນຫຍ້າໄຊຮົກ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14350" lvl="0" indent="-514350">
              <a:lnSpc>
                <a:spcPct val="150000"/>
              </a:lnSpc>
              <a:buAutoNum type="arabicParenR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ຫຍ້າໄຊເອີຍເປັນຫຍັງເຈົ້າຈຶ່ງຮົກ?   	ຂ້ອຍຮົກຍ້ອນງົວບໍ່ກັດ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14350" lvl="0" indent="-514350">
              <a:lnSpc>
                <a:spcPct val="150000"/>
              </a:lnSpc>
              <a:buAutoNum type="arabicParenR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ງົວເອີຍເປັນຫຍັງເຈົ້າບໍ່ກັດ?          	ຂ້ອຍບໍ່ກັດຍ້ອນເຈົ້າຂອງບໍ່ປ່ອຍ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14350" lvl="0" indent="-514350">
              <a:lnSpc>
                <a:spcPct val="150000"/>
              </a:lnSpc>
              <a:buAutoNum type="arabicParenR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ເຈົ້າຂອງເອີຍເປັນຫຍັງບໍ່ປ່ອຍງົວ?    	ຍ້ອນວ່າຂ້ອຍຍັງແສບທ້ອງຫິວເຂົ້າ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14350" lvl="0" indent="-514350">
              <a:lnSpc>
                <a:spcPct val="150000"/>
              </a:lnSpc>
              <a:buAutoNum type="arabicParenR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ທ້ອງເອີຍເປັນຫຍັງຈຶ່ງແສບ?       	ຂ້ອຍແສບທ້ອງຍ້ອນເຂົ້າບໍ່ສຸກ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421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6096000" y="547498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1091821" y="867876"/>
            <a:ext cx="9075762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7)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ເຂົ້າເອີຍເປັນຫຍັງເຈົ້າບໍ່ສຸກ?       		ບໍ່ສຸກແລ້ວ ຍ້ອນໄຟບໍ່ລຸກ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8)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ໄຟເອີຍເປັນຫຍັງເຈົ້າຈຶ່ງບໍ່ລຸກ?     		ຂ້ອຍບໍ່ລຸກຍ້ອນຟືນຊຸ່ມ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9)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ຟືນເອີຍເປັນຫຍັງເຈົ້າຈຶ່ງຊຸ່ມ?      		ຊຸ່ມແທ້ຍ້ອນຝົນຕົກຮຳ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10)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ຝົນເອີຍເປັນຫຍັງຈຶ່ງຕົກຮຳ?       	ຍ້ອນກົບຂຽດຮ້ອງຫຼາຍ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ກົບຂຽດເອີຍເປັນຫຍັງຈຶ່ງຮ້ອງ?     	ຮ້ອງແທ້ຍ້ອນງູໄລ່ກັດ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12)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ງູເອີຍເປັນຫຍັງຈຶ່ງໄລ່ກັດກົບຂຽດ?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0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6144420" y="56340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474937" y="1192703"/>
            <a:ext cx="955115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ບັນຫານົກຍາງ 12 ຂໍ້ນັ້ນເປັນບັນຫາພົວພັນເຊິ່ງກັນ ແລະ ກັນຢ່າງແໜ້ນແຟ້ນ ແລະ ບັນຫາສຸດທ້າຍໄດ້ແກ່ງູ ບັນດານັກປາດອາຈານແຕ່ເກົ່າກ່ອນມີການຄົ້ນຄ້ວາ ແລະ ອະທິບາຍກັນມາແລ້ວເປັນອັນມາກແຕ່ບໍ່ທັນສາມາດຈັດການແກ້ໄຂບັນຫານັ້ນໃຫ້ຕົກແຕກໄປຢ່າງເປັນຈິງໄດ້. ດັ່ງນັ້ນ,ພະຍາຈັນທະພານິດ ຜູ້ຄິດກວ້າງມອງໄກ ຈິ່ງປັ້ນແຕ່ງເປັນຮູບນົກຍາງໄວ້ ເປັນສັນຍາລັກໝາຍໄວ້ເມື່ອໃດຫາກເຖິງຍຸກສະໄໝ ແລະ ຄົນເຮົາກໍແກ້ໄຂບັນຫານົກຍາງໄວ້ແລ້ວ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151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956345" y="56340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2A360-947E-4362-99F0-7BE8FB7476F4}"/>
              </a:ext>
            </a:extLst>
          </p:cNvPr>
          <p:cNvSpPr/>
          <p:nvPr/>
        </p:nvSpPr>
        <p:spPr>
          <a:xfrm>
            <a:off x="464161" y="1494708"/>
            <a:ext cx="9693904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ເມື່ອນັ້ນຮູບນົກຍາງກໍ່ຈະປາກົດສາຍຕາຄົນທັງຫຼາຍ ແລ້ວຄົນຜູ້ມີສິນທຳ ແລະ ມີສະຕິປັນຍາທັງຫຼາຍກໍ່ສາມາດຄົ້ນພົບ ແລະ ນຳເອົາຊັບສົມບັດເຂົ້າຂອງເງິນຄຳທີ່ພະຍາຈັນທະພານິດທີ່ຝັງໄວ້ໃນພື້ນດິນນັ້ນ ອອກມາໃຊ້ໃຫ້ເປັນປະໂຫຍດໃນການປັບຊາດໃຫ້ເຂັ້ມແຂງ, ສ້າງແປງບ້ານເມືອງໃຫ້ຮຸ່ງເຮືອງເຫຼືອງງາມ ສົມຕາມຈິດໃຈຂອງປະຊາຊົນ ຊົງເປັນຫ່ວງເປັນໃຍນຳລູກຫຼານເຫຼັນຫຼອນຜູ້ສືບເຊື້ອຕະກຸນລາວ.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306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329330"/>
            <a:ext cx="3340162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ເລື່ອງ “ຂຸນບູລົມ” 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93816" y="1556109"/>
            <a:ext cx="2937796" cy="268872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ເລື່ອງ “ຂຸນບູລົມ” ມີເນື້ອໃນເວົ້າເຖິງຫຍັງແດ່?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5DF60B-DF35-4C90-A36F-83B6869719F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625" y="1556109"/>
            <a:ext cx="3453466" cy="4122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0C9C9C-83FE-4838-BEC6-F2C7A836E4C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374" y="1556109"/>
            <a:ext cx="3795109" cy="412206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AFEE138-A7D9-4CD3-A3AF-D09BFD5B0561}"/>
              </a:ext>
            </a:extLst>
          </p:cNvPr>
          <p:cNvSpPr/>
          <p:nvPr/>
        </p:nvSpPr>
        <p:spPr>
          <a:xfrm>
            <a:off x="6251612" y="6026023"/>
            <a:ext cx="3336170" cy="43088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lo-LA" sz="2200" dirty="0">
                <a:ea typeface="Times New Roman" panose="02020603050405020304" pitchFamily="18" charset="0"/>
                <a:cs typeface="Phetsarath OT" panose="02000500000000020004" pitchFamily="2" charset="0"/>
              </a:rPr>
              <a:t>ຂຸນບູລົມນໍາພາສ້າງບ້ານແປງເມືອງ</a:t>
            </a:r>
            <a:endParaRPr lang="en-US" sz="2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002B03-3160-3559-46B7-FA87646CED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132" y="5835064"/>
            <a:ext cx="4785775" cy="62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83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5835778" y="5634036"/>
            <a:ext cx="472070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506766" y="1071248"/>
            <a:ext cx="952072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  <a:spcAft>
                <a:spcPts val="800"/>
              </a:spcAft>
              <a:tabLst>
                <a:tab pos="18034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		ແຕ່ກີ້ແຕ່ກ່ອນພຸ້ນຍັງມີແຖນອົງໜຶ່ງ ຊື່ວ່າ ແຖນຟ້າຄື່ນເປັນພໍ່ຂອງຂຸນບູລົມເປັນໃຫຍ່ກ່ວາແຖນທັງຫຼາຍ ເຊັ່ນ: ແຖນແຕ່ງ, ແຖນຄົມ, ແຖນຊັ່ງ, ແຖນເຖືອກ, ແຖນທັງສີ່ຄົນນີ້ຢູ່ເທິງຊັ້ນຟ້າຈາຕູມ ເປັນຜູ້ແຕ່ງໂລກເບິ່ງແຍງສັດສາວາສິ່ງ ກຳນົດບາບບຸນຄຸນໂທດຄວາມຊົ່ວຊ້າ ຄວາມດີຂອງມະນຸດທັງຫຼາຍ ຍັງມີເທວະດາຊື່ວ່າ ນາງທໍລະນີເປັນເຈົ້າແຜ່ນດິນ, ນາງເມກຂະຫຼາຮັກສາແມ່ນ້ຳ ແລະ ຍັງເປັນຜູ້ຮັກສາພະຍາ ທ້າວຂຸນທັງຫຼາຍຜູ້ກະທຳບາບບຸນແລ້ວໄປລາຍງານແຖນທັງສີ່ ເພື່ອໂຈດຖາມ.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889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6548841" y="5807634"/>
            <a:ext cx="472070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508309" y="1147606"/>
            <a:ext cx="996797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ຕໍ່ມາກໍມີສະມັດຕະພົມ ໄດ້ລົງມາປັກຫຼັກເງິນ, ຫຼັກຄຳໄວ້ໃນບ່ອນທີ່ຈະຕັ້ງ   ເມືອງໃຫຍ່16ແຫ່ງ ແລະ ເມືອງນ້ອຍ 15 ແຫ່ງ ແລ້ວຈຶ່ງໃຫ້ພະພົມຕົນໜຶ່ງຊື່ວ່າ: ບໍລະເມສວນຮັກສາທິດຕາເວັນອອກ,ພາລະນາຮັກສາທິດຕາເວັນຕົກ, ມະໂນສິດທິ ຮັກສາທິດເຫນືອ ແລະ ເສລາສິດ ຮັກສາທິດໃຕ້. ພ້ອມທັງເປັນຜູ້ສອນວິຊາຊີບ ຕະຫຼອດເຖິງສິລະປະກຳຕ່າງໆ ຢູ່ຕໍ່ມາຈຶ່ງມີພະລືສີສອງອ້າຍນ້ອງ ລົງມາຕັ້ງຫຼັກໝາຍໄວ້ຢູ່ເມືອງຊຽງທອງ ແລ້ວເອີ້ນພະຍານາກ 15 ຕົວ ລົງມາສັ່ງສອນ ແລ້ວກໍມອບ   ໝາຍໃຫ້ເພື່ອຮັກສາບ້ານເມືອງ.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52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6725010" y="5706966"/>
            <a:ext cx="472070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544620" y="999229"/>
            <a:ext cx="9967970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ຈາກນັ້ນພະລືສີທັງສອງກໍໄດ້ຮຽກເອົາເທວະດາ 6 ຕົນ ມາສັ່ງສອນອີກຄື:       ປູ່ພິສີ, ຍ່າພິໄສ, ທີ່ພູຊວງຫຼວງ ແລະ ພູຊວງນ້ອຍ ທັງສອງຜົວເມຍນີ້ມີໜ້າທີ່   ຮັກສາທາງທິດຕາເວັນອອກ, ທ້າວ ບຸນເຫຼືອ ກັບ ນາງ ເກົ້າງ້າວ ຢູ່ພູແສນເຂົາຄຳ ໃຫ້ຮັກສາເມືອງຝ່າຍເໜືອ, ຕົວຟ້າແສດ ແລະ ນາງພິຈິກ ໃຫ້ຮັກສາເມືອງຝ່າຍໃຕ້. ແຕ່ນັ້ນ ພະລືສີສອງອ້າຍນ້ອງ ຈຶ່ງໄດ້ໃສ່ຊື່ດິນແດນແຫ່ງນັ້ນເປັນເມືອງຊວາ (ລ້ານຊ້າງ) ແລ້ວກໍໃຫ້ພະລືສີຜູ້ເປັນນ້ອງເຝົ້າຢູ່ທີ່ນັ້ນ.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384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6834067" y="5760399"/>
            <a:ext cx="472070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502675" y="1018604"/>
            <a:ext cx="996797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ສ່ວນຜູ້ເປັນອ້າຍກໍກັບຄືນເມືອງຟ້າ ເມືອລາຍງານຜົນງານ ແລະ ສະພາບ     ການທັງມວນແກ່ແຖນຫຼວງ. ພ້ອມກັນນັ້ນກໍຂໍຮ້ອງໃຫ້ແຖນຫຼວງ ແຕ່ງຕັ້ງຜູ້ທີ່      ມີຄວາມເກັ່ງກ້າສາມາດພ້ອມດ້ວຍຄຸນສົມບັດອັນດີ ລົງມາຄອບຄອງເມືອງດັ່ງກ່າວ. ແຕ່ນັ້ນແຖນຫຼວງຈຶ່ງໄດ້ແຕ່ງຕັ້ງຂຸນບູລົມ ມາຄອບຄອງເມືອງລຸ່ມພ້ອມທັງມອບລູກສາວຂອງແຖນຜົມ ຊື່ຍົມມະລາໃຫ້ເປັນເມຍຫຼວງ. ນາງເອດແຄງ ລູກສາວແຖນຊັ່ງໃຫ້ເປັນເມຍນ້ອຍ ພ້ອມທັງມອບເຄື່ອງໃຊ້ສອຍຕ່າງໆ ແລະ ສາວຮັບໃຊ້ຈຳນວນ  ໜຶ່ງ.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049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7178016" y="5715355"/>
            <a:ext cx="409678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620121" y="1032785"/>
            <a:ext cx="9967970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ໃນການລົງມາເມືອງລຸ່ມນີ້ຍັງມີຂຸນທຳມະລາດ. ຂຸນແສງໄປກ່ອນ,ຂຸນອຸ່ນ,    ຂຸນຂະລີຂີ່ມ້າຕາມຫຼັງຊ້າງຂອງຂຸນບູລົມ, ປູ່ເຍີ, ແມ່ຍ່າງ່າມ. ທັງສີ່ຄົນນີ້ມີໜ້າທີ່  ປາບຜີເຜດ, ຜີຍັກ, ຜີເສື້ອ, ຜີເມືອງ ກ່ອນຂຸນບູລົມຈະລົງມາຮອດ. ຈາກນັ້ນແຖນຈີ່ງຊີ້ບອກບ່ອນໃຫ້ແກ່ຂຸນບູລົມວ່າ: ໃຫ້ໄປຢູ່ເມືອງນານ້ອຍອ້ອຍໜູ. ຢູ່ທີ່ນັ້ນເປັນເວລາ 9 ປີ. ຂຸນບູລົມກໍ່ໄດ້ລູກຊາຍ 7 ຄົນຄື: ຂຸນລໍ, ຂຸນສົງ, ຂຸນອິນ,ຂຸນເຈັດຈຽງ (ເປັນລູກເມຍຫຼວງ, ລູກເມຍນ້ອຍຂຸນລ້ານ, ຂຸນພວງ ແລະ ຂຸນເຈັດເຈືອງ.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750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6263616" y="5690188"/>
            <a:ext cx="419745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510062" y="792384"/>
            <a:ext cx="10175258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ເມື່ອຢູ່ຮ່ວມກັນຕໍ່ມາຂຸນບູລົມ ພ້ອມທັງເມຍສອງຄົນກໍຈົ່ມທຸກຈົ່ມ             ຍາກ ຈຶ່ງໃຫ້ຂຸນສານ, ປູ່ເຍີ ແລະ ແມ່ຍ່າງ່າມ ເມືອລາຍງານນຳແຖນຟ້າຄື່ນວ່າ:     ເຄືອເຂົາກາດທີ່ເອງວ່າດົກໜາ ແດດບໍ່ເຫັນ ຕາເວັນບໍ່ສ່ອງ ເຮັດໃຫ້ເມືອງລຸ່ມມີອາກາດໜາວເຢັນຢ່າງໜັກ. ເມື່ອແຖນໄດ້ຟັງເຊັ່ນນັ້ນແລ້ວ ກໍແຕ່ງໃຫ້ປູ່ເຍີ ແລະ ແມ່ຍ່າງ່າມໄປຕັດເຄືອເຂົາກາດ, ເຖົ້າໄລ່, ແມ່ມົດ ໄປປ້ອມຕົ້ນໄຮຫຼວງ, ແຖນສີ່ວໄປສີ່ວມາກນ້ຳເຕົ້າປຸງໜ່ວຍອ້າຍ, ແຖນຊີມາຊີໝາກນ້ຳເຕົ້າປຸງໜ່ວຍນ້ອງ. ເຮັດໃຫ້ຜູ້ຍິງ ຜູ້ຊາຍຈຳນວນຫຼວງຫຼາຍ ຕະຫຼອດຮອດສັດສາວາສິ່ງ ລຸຫຼັ່ງທັ່ງເທອອກມາ.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707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6188115" y="5705474"/>
            <a:ext cx="472070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633768" y="496356"/>
            <a:ext cx="10188030" cy="4243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  ຈາກນັ້ນແຖນຈຶ່ງບອກໃຫ້ປູ່ເຍີ, ເຖົ້າໄລ່ ເມືອຕັດເຄືອເຂົາກາດ, ປ້ອມຕົ້ນໄຮ           ຫຼວງ ແລະ ຜ່າໝາກນ້ຳເຕົ້າປຸງແລ້ວ ສູ່ຢ່າພາກັນທ່ຽວຂຶ້ນເມືອເທີງຟ້າຫາຕູອີກ.              ຄັນສູທັງສີ່ຕາຍແລ້ວ ໄທເມືອງລຸມໄດ້ກິນອັນໃດ ໃຫ້ເອີ້ນສູທັງສີ່ມາກິນກ່ອນ.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ນັບແຕ່ນັ້ນມາ, ບ້ານເມືອງຂອງຂຸນບູລົມ ທີ່ນານ້ອຍອ້ອຍໜູກໍຮຸ່ງແຈ້ງທຸກປະການ. ປູ່ເຍີ, ແມ່ຍ່າງ່າມ, ເຖົ້າໄລ່, ແມ່ຍ່າມົດ ກໍຕາຍໄປເປັນຜີເຊື້ອເມືອງ. ສ່ວນຂຸນບູລົມກໍໄດ້ເລືອກເອົານາງສາວທີ່ສວຍສົດງົດງາມ ທີ່ອອກມາຈາກນ້ຳເຕົ້າປຸງໜ່ວຍອ້າຍນັ້ນມາເປັນລູກໃພ້ ພ້ອມດຽວກັນນັ້ນ ຂຸນບູລົມກໍໄດ້ແຕ່ງຕັ້ງໃຫ້ລູກຊາຍທັງ 7 ໄປປົກຄອງເມືອງຕ່າງໆຄື: 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072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6657899" y="5855600"/>
            <a:ext cx="472070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633768" y="486874"/>
            <a:ext cx="10639282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ຂຸນລໍໄປປົກຄອງເມືອງລ້ານຊ້າງ       - ຂຸນລ້ານໃຫ້ໄປປົກຄອງເມືອງຫໍ້ວອງ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ຂຸນສົງໄປປົກຄອງເມືອງຈຸລະຄົມ     - ຂຸນຄຳພົງໃຫ້ໄປປົກຄອງເມືອງກູມກາມໂຍປົກ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268288" indent="-268288">
              <a:lnSpc>
                <a:spcPct val="150000"/>
              </a:lnSpc>
              <a:buFontTx/>
              <a:buChar char="-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ຂຸນອິນ ໃຫ້ໄປປົກຄອງເມືອງລະໂວ້ໂຍທິຍາ  - ຂຸນເຈັດເຈືອງໃຫ້ໄປປົກຄອງເມືອງ													ຕາເວັນອອກ						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ຂຸນເຈັດຈຽງໃຫ້ໄປປົກຄອງເມືອງມ່ວນ.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ກ່ອນຈະໄປປົກຄອງແຫ່ງຕ່າງໆ ຂຸນບູລົມຜູ້ເປັນພໍ່ ໄດ້ໃຫ້ໂອວາດລູກຊາຍທັງ 7 ພ້ອມດ້ວຍລູກໃພ້ ກ່ຽວກັບຮີດບ້ານຄອງເມືອງ. ຫຼັກການປົກຄອງໄພ່ຟ້າປະຊາກອນໃຫ້ມີນ້ຳໃຈເອື້ອເຟື້ອອາລີ ເຜື່ອແຜ່ຊ່ວຍເຫຼືອເກື້ອກູນຜູ້ທຸກຍາກ ຕະຫຼອດເຖິງຜູ້ຄົນຂໍທານທັງຫຼາຍ.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595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802033" y="947876"/>
            <a:ext cx="10102527" cy="3968073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(2002). ວັນນະຄະດີພື້ນເມືອງ 1 ລະຫັດ 		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630LLI 322.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ຄະນະອັກສອນສາດ. ມະຫາວິທະຍາໄລແຫ່ງຊາດ.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		ມະຫາວິທະຍາໄລ ສຸພານຸວົງ.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7096</TotalTime>
  <Words>3606</Words>
  <Application>Microsoft Office PowerPoint</Application>
  <PresentationFormat>Widescreen</PresentationFormat>
  <Paragraphs>97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Lao Traditional Literature    Lecture 8: Oral Stories (Con.)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540</cp:revision>
  <dcterms:created xsi:type="dcterms:W3CDTF">2016-09-13T04:40:38Z</dcterms:created>
  <dcterms:modified xsi:type="dcterms:W3CDTF">2023-10-15T10:46:15Z</dcterms:modified>
</cp:coreProperties>
</file>