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649" r:id="rId6"/>
    <p:sldId id="674" r:id="rId7"/>
    <p:sldId id="720" r:id="rId8"/>
    <p:sldId id="728" r:id="rId9"/>
    <p:sldId id="708" r:id="rId10"/>
    <p:sldId id="709" r:id="rId11"/>
    <p:sldId id="710" r:id="rId12"/>
    <p:sldId id="721" r:id="rId13"/>
    <p:sldId id="726" r:id="rId14"/>
    <p:sldId id="711" r:id="rId15"/>
    <p:sldId id="712" r:id="rId16"/>
    <p:sldId id="727" r:id="rId17"/>
    <p:sldId id="654" r:id="rId18"/>
    <p:sldId id="722" r:id="rId19"/>
    <p:sldId id="729" r:id="rId20"/>
    <p:sldId id="713" r:id="rId21"/>
    <p:sldId id="714" r:id="rId22"/>
    <p:sldId id="723" r:id="rId23"/>
    <p:sldId id="715" r:id="rId24"/>
    <p:sldId id="716" r:id="rId25"/>
    <p:sldId id="717" r:id="rId26"/>
    <p:sldId id="724" r:id="rId27"/>
    <p:sldId id="718" r:id="rId28"/>
    <p:sldId id="725" r:id="rId29"/>
    <p:sldId id="719" r:id="rId30"/>
    <p:sldId id="261" r:id="rId31"/>
    <p:sldId id="29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42" d="100"/>
          <a:sy n="42" d="100"/>
        </p:scale>
        <p:origin x="6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11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Funny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Stories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97954" y="5749925"/>
            <a:ext cx="4323179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28098" y="1185038"/>
            <a:ext cx="5360442" cy="4727009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ນິທານຊວນຫົວ</a:t>
            </a: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ຈຸດ​ພິ​ເສດ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l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ການ​ກຳ​ເນີ​ດ ແລະ ການຂະຫຍາຍຕົວຂອງ​ນິທານ​ຊວນ​ຫົວ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48473"/>
            <a:ext cx="6693951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ຈຸດ​ພິ​ເສດຂອງນິທານຊວນຫົວ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348473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32262" y="1889815"/>
            <a:ext cx="2906972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ນິທານຊວນຫົວມີຄວາມໝາຍ ແລະ ຈຸດພິເສດແນວໃດ?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139BB2-A015-4D4A-BCFA-AD7C6D9D356B}"/>
              </a:ext>
            </a:extLst>
          </p:cNvPr>
          <p:cNvSpPr/>
          <p:nvPr/>
        </p:nvSpPr>
        <p:spPr>
          <a:xfrm>
            <a:off x="3749879" y="2007261"/>
            <a:ext cx="7072796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​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  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</a:rPr>
              <a:t>	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ນິທານຊວນຫົວ ແມ່ນເລື່ອງເລົ່າພື້ນເມືອງປະເພດໜຶ່ງທີ່ໃຊ້ຄຳເວົ້າເຮັດໃຫ້ເກີດສຽງຫົວເຂົ້າໃນການປະດິດແຕ່ງ ເພື່ອຄວາມມ່ວນຊື່ນ ເຍາະເຍີ້ຍສຽດສີ ແລະ ກ່າວປະນາມໂຈມຕີທຸການກະທຳທີ່ບໍ່ດີ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,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 ບໍ່ຖືກຕ້ອງ ບໍ່ສອດຄ່ອງກັບການດຳລົງຊີວິດຂອງທຸກຊັ້ນຄົນຢູ່ໃນສັງຄົມ.</a:t>
            </a:r>
            <a:endParaRPr lang="en-US" sz="28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3C4D3C-E35F-4439-9D29-63D0E9FB0913}"/>
              </a:ext>
            </a:extLst>
          </p:cNvPr>
          <p:cNvSpPr/>
          <p:nvPr/>
        </p:nvSpPr>
        <p:spPr>
          <a:xfrm>
            <a:off x="4880908" y="574292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32377" y="1372868"/>
            <a:ext cx="952000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ນິທານຊວນຫົວ ແມ່ນເລື່ອງເລົ່າພື້ນເມືອງປະເພດໜຶ່ງ ທີ່ມີລັກສະນະພາໃຫ້ເກີດມີສຽງຫົວ, ຈຸດພິເສດຕົ້ນຕໍຂອງເລື່ອງພື້ນເມືອງປະເພດນີ້ແມ່ນ ໃຊ້ສຽງຫົວເປັນພາຫະນະ ເຊິ່ງເປັນຈຸດປະສົງຂອງບົດເລື່ອງ. ດັ່ງນັ້ນ, ຜູ້ຄົນທັງຫຼາຍຈິ່ງມັກເອີ້ນນິທານປະເພດນີ້ວ່າ: “ນິທານຊວນຫົວ” ຫຼື “ນິທານປະຈຳວັນ”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6A10D4-3649-43B5-A87D-B7F0143827ED}"/>
              </a:ext>
            </a:extLst>
          </p:cNvPr>
          <p:cNvSpPr/>
          <p:nvPr/>
        </p:nvSpPr>
        <p:spPr>
          <a:xfrm>
            <a:off x="4689739" y="567581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368673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343372" y="1328654"/>
            <a:ext cx="918889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ເລື່ອງເລົ່າປະເພດນີ້ເປັນວັນນະຄະດີທີ່ກຳເນີດແຕ່ສະໄໝບູຮານ ແລະ ຂະຫຍາຍຕົວຜ່ານໄລຍະສັງຄົມຕັ້ງແຕ່ກ່ອນຈົນເຖິງປະຈຸບັນ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ເຊິ່ງແມ່ນປະຊາຊົນຜູອອກແຮງງານເປັນຜູ້ປະດິດແຕ່ງ ຄັດຈ້ອນເລືອກເຝັນເອົາທຸກແນວຄິດ ແລະ ການກະທຳທີ່ບໍ່ດີ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ບໍ່ສອດຄ້ອງກັບຄຸນສົມບັດ ຫຼື ຮີດຄອງປະເພນີເຊັ່ນ: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5469916" y="559192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900100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33400" y="1750292"/>
            <a:ext cx="89464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ແນວຄິດຂີ້ຄ້ານມັກງ່າຍ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ຂີ້ຖີ່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ຂີ້ລັກ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ຂີ້ຕົວະ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ອວດອົງທະນົງຕົວ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ໂງ່ຈ້າ...ຂອງຄົນໃນສັງຄົມ 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 ສຽງຫົວແມ່ນກິລິຍາອັນໜຶ່ງຂອງຄົນ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ຄົນເຮົາຫົວແມ່ນມີຫຼາຍສາເຫດຕ່າງກັນ.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765241" y="517247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095062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46348" y="1411449"/>
            <a:ext cx="974153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ເວົ້າລວມແລ້ວສຽງຫົວຂອງຄົນ ມີສອງປະເພດຄື: ສຽງຫົວສະລິລະສາດ ເຊິ່ງແມ່ນສຽງຫົວທີ່ເກີດຂຶ້ນຕາມທຳມະຊາດ ແລະ ພາໃຫ້ຄົນເຮົາຮູ້ສຶກສະບາຍກາຍ ສະບາຍໃຈໄປພ້ອມ.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ໃນກໍລະນີນີ້ສຽງຫົວເຄີຍມີຄວາມໝາຍໄປທາງດີ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ທາງບວກສະເໝີ.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5317114" y="518878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234802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89540" y="1247587"/>
            <a:ext cx="918889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ນອກຈາກນີ້ຍັງມີສຽງຫົວລັກສະນະຈິດຕະສາດ ເຊິ່ງແມ່ນສຽງຫົວທີ່ເກີດຈາກສະຕິປັນຍາ ຍາມໃດກໍຕິດພັນກັບຈຸດປະສົງໃດໜຶ່ງຢ່າງຄັກແນ່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ມັນເກີດຂຶ້ນເມື່ອມີສະພາບ ແລະ ການກະທຳໃດໜຶ່ງທີ່ມີລັກສະນະບັງເອີນ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ຜິດປົກກະຕິ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ບໍ່ຖືກຕ້ອງກັບກົດເກນ ແລະ ຄວາມຊິນເຄີຍ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5000132" y="547502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770834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658931" y="1050294"/>
            <a:ext cx="893394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ເຊິ່ງເປັນການບາດຫູ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ບາດຕາເຊິ່ງເປັນຕາຢາກຫົວ ຫຼື ເວົ້າ ແບບໜຶ່ງອີກກໍຄືສຽງຫົວນີ້ແມ່ນໝາກຜົນອັນໜຶ່ງມາຈາກຄວາມບໍ່ສອດຄ່ອງ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ເໝາະສົມລະຫວ່າງຮູບນອກ ແລະ ເນື້ອແທ້ຂອງເຫດການໃດໜຶ່ງ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ສຽງຫົວໃນກໍລະນີນີ້ ມີຄວາມໝາຍປະຕິເສດ ມີລັກສະນະສັງຄົມຢ່າງຈະແຈ້ງ.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698129" y="561709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678367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22808" y="1327494"/>
            <a:ext cx="879311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ສຽງຫົວໃນນິທານຊວນຫົວ ມີຫຼາຍລະດັບ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ມີຫຼາຍຈຸດປະສົງຕ່າງກັນ ກ່ອນອື່ນໝົດປະຊາຊົນໄດ້ໃຊ້ສຽງຫົວເພື່ອຕຳນິຕິຕຽນແນວຄິດ ແລະ ການກະທຳຜິດພາດ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ສິ່ງທີ່ຊົ່ວຊ້າຫຼ້າຫຼັງໃນຮີດ ຄອງປະເພນີຕະຫຼອດເຖິງແບບແຜນການດຳລົງຊີວິດຂອງປະຊາ ຊົນຜູ້ອອກແຮງງານ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639406" y="560870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605458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16682" y="1315610"/>
            <a:ext cx="892068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ລະດັບສູງກວ່ານັ້ນກໍຄືປະຊາຊົນໄດ້ໃຊ້ສຽງຫົວເພື່ອສຽດສີ ການໂຈມຕີ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ການກົດຂີ່ຂູດຮີດຂອງຊົນຊັ້ນປົກຄອງ ແລະບໍລິ ວານຊັ້ນຈຳຂອງເຂົາ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ກ່າວປະນາມລະບອບທີ່ມີຊົນຊັ້ນ ແລະ ຂາດຄວາມຍຸດຕິທຳ...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744079" y="515569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656453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32608" y="1476915"/>
            <a:ext cx="892068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  <a:sym typeface="Wingdings 2" panose="05020102010507070707" pitchFamily="18" charset="2"/>
              </a:rPr>
              <a:t>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ນິທານ​ຊວນ​ຫົວ ສ່ວນຫຼວງຫຼາຍ ມັກ​ເປັນ​ບົດ​ເລື່ອງ​ທີ່​ສັ້ນ​ ການ​ປະກອບ​ສ້າງ​ບົດ​ເລື່ອງ​ມີ​ລັກສະນະກະທັດ​ຮັດ ໜັກ​ແໜ້ນ ຕົວ​ລະຄອນ​ມີໜ້ອຍ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​ເຄີຍ​ມີ​ການ​ປະ​ທະ​ຄັດ​​ແຍ້​ງກັນ​ທາງ​ແນວ​ຄິດ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ນິດ​ໄສ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ການ​ປະພຶດ ​ແລະ ການ​ປາກ​ເວົ້າ​ອີກ​ດ້ວຍ​.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438070" y="558353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71961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24069" y="1534095"/>
            <a:ext cx="973461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ຈາ​ກການ​ຂັດ​ແຍ່​ງທີ່​ມີ​ລັກສະນະ​ກົງກັນຂ້າມ​ນັ້ນ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ນິທານ​ຊວນ​ຫົວ​ເຄີຍ​ແກ້​ໄຂ​ບັນຫາແບບບັງເອີນໂດຍໄຊຊະນະຂອງຕົວລະຄອນຝ່າຍເປັນທຳເຊິ່ງພາໃຫ້ເກີດມີສຽງຫົວ ແບບເຍາະເຍີ້ຍສຽດສີ ຕົວລະຄອນຝ່າຍອະທຳ ອັນເປັນການດູດດຶງໃຈຜູ້ອ່ານ ຫຼື ຜູ້ຟັງຢູ່ສະເໝີ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ຈຸດພິເສດທີ່ໄດ້ກ່າວມາຂ້າງເທິງນັ້ນໄດ້ເຮັດໃຫ້ນິທານມີຄຸນຄ່າສູງໃນການສຶກສາ ແລະ ການຕໍ່ສູ້ໃນສັງຄົມ.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530349" y="562547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093905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11509" y="1508458"/>
            <a:ext cx="896440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ນິທານຊວນຫົວຂອງລາວເຮົາ ອຸດົມສົມບູນສົມຄວນ ໃນນັ້ນມີທັງບົດເລື່ອງທີ່ມີລັກສະນະຄົບຖ້ວນ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ສຸດກົກສຸດປາຍ ມີທັງບົດເລື່ອງທີ່ຂາດບັ້ນຂາດຕອນກະແຈກກະຈາຍ ເຊິ່ງເກີດຂຶ້ນໃນຊີວິດປະຈຳວັນອັນມີຫຼາຍຮູບຫຼາຍສີຂອງປະຊາຊົນ.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555516" y="560870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873976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10720" y="1814596"/>
            <a:ext cx="89644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ສຽງຫົວໃນບົດເລື່ອງທີ່ເວົ້າເຖິງການດຳລົງຊີວິດປະຈຳວັນນັ້ນ ມີຄວາມໝາຍຕິຕຽນແບບເບົາບາງ ຕ່າງຝ່າຍຕ່າງເພິ່ງພໍໃຈ ແລະ ເບີກບານມວນຊື່ນເຊັ່ນ: ເລື່ອງ:  ທ້າວ ​ໂປ້​ ແລະ ​ເລື່ອງ​ອື່ນໆ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D841E-74BC-4256-BC23-5FA75ACCC243}"/>
              </a:ext>
            </a:extLst>
          </p:cNvPr>
          <p:cNvSpPr/>
          <p:nvPr/>
        </p:nvSpPr>
        <p:spPr>
          <a:xfrm>
            <a:off x="4631016" y="532347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23613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3" y="348335"/>
            <a:ext cx="7239863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ການ​ກຳ​ເນີ​ດ ແລະ ການຂະຫຍາຍຕົວຂອງ​ນິທານ​ຊວນ​ຫົວ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594552" y="329330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35829" y="1632816"/>
            <a:ext cx="2943778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ນິທານຊວນຫົວມີການກໍາເນີດ ແລະຂະຫຍາຍຕົວແນວໃດ?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3884103" y="1925480"/>
            <a:ext cx="7151596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ນິທານ​ຊວນ​ຫົວມີ​ກົກ​ເຄົ້າ​ກຳ​ເນີ​ດມາ​ຈາກ​ການ​ດຳລົງ​ຊີວິດ​ປະຈຳ​ວັນ​ຂອງ​ປະຊາຊົນ​ ​ແລະ ຂະຫຍາຍຕົວ​ແຮງ​ຢູ່​ໃນ​ລະບອບ​ສັງຄົມ​ສັກດິນາ ​ເຊິ່ງ​ເປັນ​ລະບົບ​ສັງຄົມ​ທີ່​ເປື່ອຍ​ເຍື່ອຍ ​ແລະ ​ເຕັມ​ໄປ​ດ້ວຍ​ຄວາມ​ຂັດ​ແຍ່ງ​ທີ່​ເປັນ​ປໍ​ລະ​ປັກ</a:t>
            </a:r>
            <a:endParaRPr lang="en-US" sz="28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426464" y="537284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41388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381760" y="1536380"/>
            <a:ext cx="944947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ea typeface="Calibri" panose="020F0502020204030204" pitchFamily="34" charset="0"/>
                <a:cs typeface="Phetsarath OT" panose="02000500000000020004" pitchFamily="2" charset="0"/>
              </a:rPr>
              <a:t>ປະຊາຊົນ​ໃຊ້​ສຽງຫົວ​ຂອງ​ຕົນ ​ເພື່ອ​ກ່າວ​ປະນາມ​ຢ່າງ​ແຂງ​ແຮງ​ປະກອບສ່ວນ​ສຸກ​ດັນ​ໃຫ້​ລະບອບ​ສັງຄົມ​ທີ່​ເກົ່າ​ແກ່ຫຼ້າຫຼັງ​ໄປ​ເຖິງ​ບ່ອນ​ຊຸດ​ໂຊມ ​ແລະ ຟັງ​ທະລາ​ຍ.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428165" y="506385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3805466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394526" y="1449721"/>
            <a:ext cx="944947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ບັນດາ​ບົດ​ເລື່ອງ​ຕ່າງ​ໆນັ້ນ​ໄດ້​ຮັບ​ການ​ເຜີຍ​ແຜ່ຢ່າງ​ກວ້າງ​ຂວາງ​ໃນໝູ່ມະຫາຊົນ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ອາດ​ເວົ້າ​ໄດ້​ວ່າ​ຜູ້​ເຖົ້າຜູ້​ແກ່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ຜູ້ໜຸ່ມຜູ້​ນ້ອຍ​ກໍ​ມັກ​ເລົ່າ​ ມັກ​ຟັງບັນດາ​ເລື່ອງ​ຊວນ​ຫົວ​ເຊັ່ນ: ​ເລື່ອງ  ຊຽງ ໝ້ຽງ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 ທ້າວ ​ໂປ້ 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ອື່ນໆ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293941" y="526261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3127759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10689" y="1437545"/>
            <a:ext cx="974649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ເຊິ່ງ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ເລົ່າ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ສືບ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ໂດຍ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ຈັກ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ເທື່ອ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ເຄີຍ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ນິຍົມ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ຊອບ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ຖະນຸຖະໜອມບົດ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ເໝີ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ເພາະ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ອາວຸດ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ແຫຼມຄົມ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ອັນໜຶ່ງທີ່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ເຂົ້າ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ເຈົ້າ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ໃຊ້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ຕໍ່ສູ້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ລະບອບ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ສັກດິນາ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ອິດ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ທິພົນ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ເລື່ອງ: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ຊຽງໝຽງ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​ໄດ້​ມີ​ການ​ແຜ່​ຂະຫຍາຍ​ກວ້າງ​​ໃນໝູ່ມະ​ຊາ​ຊົນ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3936133" y="559246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2621256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71116" y="1546651"/>
            <a:ext cx="870668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ນິທານຊວນຫົວ ສ່ວນຫຼາຍເປັນເລື່ອງສັ້ນ, ການປະກອບສ້າງຂອງບົດເລື່ອງມີລັກສະນະກະທັດຮັດໜັກແໜ້ນ, ຕົວລະຄອນມີໜ້ອຍ ແລະມີການຂັດແຍ່ງກັນ ທາງດ້ານແນວຄິດນິໄສ, ການປະພຶດ ແລະການເວົ້າອີກດ້ວຍ.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355583" y="539951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1938190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76531" y="1131802"/>
            <a:ext cx="9223513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ຈາກການຂັດແຍ່ງທີ່ມີລັກສະນະກົງກັນຂ້າມ, ນິທານຂວນຫົວເຄີຍມີການແກ້ໄຂບັນຫາແບບບັງເອີນ ດ້ວຍໄຊຊະນະຂອງຕົວລະຄອນຝ່າຍເປັນທຳ ເຊິ່ງພາໃຫ້ເກີດມີສຽງຫົວເຍາະເຍີ້ຍສຽດສີຕົວລະຄອນຝ່າຍອະທຳອັນເປັນການດຶງດູດຈິດໃຈຂອງຜູ້ອ່ານຜູ້ຟັງຢູ່ສະເໝີ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296860" y="546843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82119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09721" y="1035238"/>
            <a:ext cx="921094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ນິທານຊວນຫົວ ມີຄຸນຄ່າສູງໃນການສຶກສາ ແລະ ການຕໍ່ສູ້ໃນສັງຄົມ, ນິ ທານຊວນຫົວຂອງລາວເຮົາມີລັກສະນະອຸດົມສົບບູນພໍສົມຄວນ. ໃນນັ້ນມີທັງເລື່ອງທີ່ມີລັກສະນະຄົບຖ້ວນ ແລະ ສຸດກົກສຸດປາຍ, ມີທັງເລື່ອງທີ່ຂາດບັ້ນຂາດຕອນ ແລະກະແຈກກະຈາຍ ເຊິ່ງເກີດຂຶ້ນໃນຊີວິດປະຈຳວັນ, ອັນມີຫຼາຍຮູບ ຫຼາຍສີຂອງປະຊາຊົນ.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229748" y="53072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386488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52518" y="1252408"/>
            <a:ext cx="9369968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ສຽງຫົວຂອງບົດເລື່ອງທີ່ເວົ້າເຖິງຊີວິດປະຈຳວັນນັ້ນ, ມີຄວາມໝາຍແບບຕິຕຽນສຽດສີຢ່າງເລິກເຊິ່ງທີ່ສຸດເຊັ່ນ: ເລື່ອງທ້າວ ໂປ້, ເລື່ອງ ທ້າວ ສົມບໍ່ຄິດ, ພິເສດແມ່ນເລື່ອງຊຽງໝ້ຽງ, ຊຶ່ງຊຽງໝ້ຽງມີບັກຫຼາຍໆຕອນທີ່ເວົ້າເຖິງການກະທຳຕ່າງໆຂອງຕົວລະຄອນຄືຊຽງໝ້ຽງກັບຄູ່ກໍລະນີ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275342" y="534782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101393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927652" y="1492284"/>
            <a:ext cx="84688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ປະຊາຊົນມີຄວາມນິຍົມຊົມຊອບ ແລະຖະນຸຖະໜອມບົດເລື່ອງນີ້ຢູ່ສະເໝີມາ ເພາະມັນໄດ້ກາຍເປັນອາວຸດອັນແຫຼມຄົມອັນໜຶ່ງທີ່ເຂົາເຈົ້າໃຊ້ໃນການຕໍ່ສູ້ຕ້ານລະບອບສັກດິນາ.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216619" y="479661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889801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60422" y="1300918"/>
            <a:ext cx="936996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ອິດທິພົນຂອງຊຽງໝ້ຽງແຜ່ຂະຫຍາຍກວ້າງຂວາງໃນໝູ່ປະຊາຊົນຈົນເຖິງຂັ້ນພວກສັກດິນາປົກຄອງບໍ່ອາດຈະເມີນເສີຍຕໍ່ໄປໄດ້ອີກ. ເຂົາເຈົ້າໄດ້ຮີບໂຮມເອົາເລື່ອງຊຽງໝ້ຽງມາດັດແປງໃຫ້ສອດຄ່ອງກັບສິດຜົນປະໂຫຍດຂອງເຂົາແລ້ວນຳມາຂຽນໄວ້ເປັນໜັງສືຜູກ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359232" y="514006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795058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54403" y="1478546"/>
            <a:ext cx="905123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ໜັງສືຊຽງໝ້ຽງນີ້ສຽງຫົວໂຈມຕີແບບປໍລະປັກໄດ້ລຸດຜ່ອນລົງມາເປັນສຽງຫົວຕໍ່ສູ້ແບບສຽດສີເຊິ່ງໃນທີ່ສຸດເລີຍຫັນປ່ຽນມາເປັນສຽງຫົວໂຄ່ນລົ້ມຊຽງໝ້ຽງເອງ. ໃນຕອນທ້າຍສະບັບຂຽນນັ້ນທ້າວຊຽງໝ້ຽງໄດ້ຖືກນຳໄປປ່ອຍໄວ້ໃນດອນເປົ່າປ່ຽວແຫ່ງໜຶ່ງ,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585734" y="540851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2997099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81881" y="1399033"/>
            <a:ext cx="902473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ຈົນຈຳຕ້ອງໄດ້ຍອມຮັບວ່າ ຕົນເອງຜິດພາດໃນການຕໍ່ສູ້ຜ່ານມາ ແລະ ຂໍຍອມ “ກັບເນື້ອກັບຕົວ” ມາເປັນຄົນດີຕາມແບບສັງຄົມສັກດິນາ, ອັນພາໃຫ້ເກີດມີສຽງຫົວແບບ “ຫຍໍ້ຫຍັນ” ແບບໂລ່ງອົກໂລ່ງໃຈ ແລະ ແບບ “ອີດູກູນາສາໂທ” ຂອງຊົຂຊັ້ນປົກຄອງ.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585734" y="540851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2529751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60055" y="1306268"/>
            <a:ext cx="978010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ນອກຈາກເລື່ອງຊຽງໝ້ຽງແລ້ວ, ປະຊາຊົນບັນດາເຜົ່າ, ທ້ອງຖິ່ງຕ່າງໆກໍຍັງມີເລື່ອງອື່ນໆອີກທີ່ຄ້າຍຄືກັນເຊັ່ນ: “ຕາຍຈາງບຣາງ” ຂອງຊົນເຜົ່າກຶມມຸ, ຢູ່ຊຽງຂວາງນິຍົມກັນເລົ່າເລື່ອງ “ຊຽງໂພດ”, ຢູ່ແຂວງຈໍາປາສັກພັດມີເລື່ອງ “ລຸງດາວ” ແລະ ອື່ນໆ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3D4502-A63D-4758-94EB-B20C24AAA622}"/>
              </a:ext>
            </a:extLst>
          </p:cNvPr>
          <p:cNvSpPr/>
          <p:nvPr/>
        </p:nvSpPr>
        <p:spPr>
          <a:xfrm>
            <a:off x="4585734" y="540851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30688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62278" y="410818"/>
            <a:ext cx="9812958" cy="4370908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/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2001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ວັນນະຄະດີລາວ.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630LI 	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ວິທະຍາໄລ ວິທະຍາສາດພື້ນຖານ. ຄະນະອັກສອນສາດ. ມະຫາວິທະຍາໄລແຫ່ງຊາດ.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/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 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/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ບໍ່ແສງຄຳ ວົງດາລາ ແລະຄະນະ. (1987). ວັນນະຄະດີລາວ. ກະຊວງສຶກສາທິການ. ສະຖາບັນຄົ້ນຄວ້າວິທະຍາສາດສັງຄົມ.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/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ບຸນລ້ອມ ສີບຸນເຮືອງ ແລະຄະນະ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2014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ແບບຮຽນວັນນະຄະດີ ຊັ້ນມັດທະຍົມສຶກສາປີທີ 5. ກະຊວງສຶກສາທິການ ແລະກິລາ. ສະຖາບັນຄົ້ນຄວ້າວິທະຍາ ສາດການສຶກສາ.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7658</TotalTime>
  <Words>2320</Words>
  <Application>Microsoft Office PowerPoint</Application>
  <PresentationFormat>Widescreen</PresentationFormat>
  <Paragraphs>81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Calibri</vt:lpstr>
      <vt:lpstr>Phetsarath OT</vt:lpstr>
      <vt:lpstr>Saysettha OT</vt:lpstr>
      <vt:lpstr>Times New Roman</vt:lpstr>
      <vt:lpstr>Trebuchet MS</vt:lpstr>
      <vt:lpstr>Wingdings 3</vt:lpstr>
      <vt:lpstr>Facet</vt:lpstr>
      <vt:lpstr>Lao Traditional Literature    Lecture 11: Funny Stories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582</cp:revision>
  <dcterms:created xsi:type="dcterms:W3CDTF">2016-09-13T04:40:38Z</dcterms:created>
  <dcterms:modified xsi:type="dcterms:W3CDTF">2023-10-22T08:33:44Z</dcterms:modified>
</cp:coreProperties>
</file>