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77" r:id="rId1"/>
  </p:sldMasterIdLst>
  <p:sldIdLst>
    <p:sldId id="298" r:id="rId2"/>
    <p:sldId id="598" r:id="rId3"/>
    <p:sldId id="297" r:id="rId4"/>
    <p:sldId id="309" r:id="rId5"/>
    <p:sldId id="780" r:id="rId6"/>
    <p:sldId id="754" r:id="rId7"/>
    <p:sldId id="755" r:id="rId8"/>
    <p:sldId id="776" r:id="rId9"/>
    <p:sldId id="756" r:id="rId10"/>
    <p:sldId id="757" r:id="rId11"/>
    <p:sldId id="758" r:id="rId12"/>
    <p:sldId id="759" r:id="rId13"/>
    <p:sldId id="760" r:id="rId14"/>
    <p:sldId id="761" r:id="rId15"/>
    <p:sldId id="762" r:id="rId16"/>
    <p:sldId id="763" r:id="rId17"/>
    <p:sldId id="764" r:id="rId18"/>
    <p:sldId id="777" r:id="rId19"/>
    <p:sldId id="654" r:id="rId20"/>
    <p:sldId id="781" r:id="rId21"/>
    <p:sldId id="765" r:id="rId22"/>
    <p:sldId id="778" r:id="rId23"/>
    <p:sldId id="766" r:id="rId24"/>
    <p:sldId id="767" r:id="rId25"/>
    <p:sldId id="768" r:id="rId26"/>
    <p:sldId id="769" r:id="rId27"/>
    <p:sldId id="779" r:id="rId28"/>
    <p:sldId id="770" r:id="rId29"/>
    <p:sldId id="771" r:id="rId30"/>
    <p:sldId id="772" r:id="rId31"/>
    <p:sldId id="773" r:id="rId32"/>
    <p:sldId id="774" r:id="rId33"/>
    <p:sldId id="775" r:id="rId34"/>
    <p:sldId id="261" r:id="rId35"/>
    <p:sldId id="296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8" autoAdjust="0"/>
    <p:restoredTop sz="94660"/>
  </p:normalViewPr>
  <p:slideViewPr>
    <p:cSldViewPr snapToGrid="0">
      <p:cViewPr varScale="1">
        <p:scale>
          <a:sx n="42" d="100"/>
          <a:sy n="42" d="100"/>
        </p:scale>
        <p:origin x="60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7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2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1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0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47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6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429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46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92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602077"/>
            <a:ext cx="10096684" cy="56538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Lao Traditional Literature </a:t>
            </a:r>
            <a:br>
              <a:rPr lang="en-US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br>
              <a:rPr lang="en-US" sz="60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Lecture 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13</a:t>
            </a: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: 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Funny</a:t>
            </a: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Stories (Con.)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Somthapheuy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SYVONGSAK</a:t>
            </a:r>
            <a:br>
              <a:rPr lang="en-US" dirty="0"/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Academic Year 2023-2024</a:t>
            </a: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</a:br>
            <a: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  <a:t> 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97954" y="5749925"/>
            <a:ext cx="4323179" cy="533716"/>
          </a:xfrm>
        </p:spPr>
        <p:txBody>
          <a:bodyPr>
            <a:normAutofit/>
          </a:bodyPr>
          <a:lstStyle/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5972" y="56772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908307" y="2778867"/>
            <a:ext cx="531581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ວັນນະຄະດີພື້ນເມືອງລາວ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Lao Traditional Literature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908307" y="4249007"/>
            <a:ext cx="560268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ຫຼັກສູດ ຄູພາສາລາວ-ວັນນະຄະດີ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ພາກວິຊາ ຄູພາສາ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ຄະນະສຶກສາສາດ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ມະຫາວິທະຍາໄລ ສຸພານຸວົງ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391859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28098" y="1185038"/>
            <a:ext cx="5360442" cy="5024693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ນິທານຊວນຫົວ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(ຕໍ່)</a:t>
            </a:r>
          </a:p>
          <a:p>
            <a:pPr lvl="0" algn="thaiDist"/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l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5.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ເລື່ອງ​ </a:t>
            </a:r>
            <a:r>
              <a:rPr lang="vi-VN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ຊຽງໝ້ຽງຕອນພະຍາ​ກິນ​ຂີ້​ແຮ້ງ”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l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6.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ເລື່ອງ “ຕາບອດຄຳຊ້າງ”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2800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350737-DC08-4916-8545-6E4A4D52A7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5248" r="50000" b="13412"/>
          <a:stretch/>
        </p:blipFill>
        <p:spPr>
          <a:xfrm>
            <a:off x="830509" y="645952"/>
            <a:ext cx="5033395" cy="580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786442" y="370845"/>
            <a:ext cx="5602129" cy="101708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ເລື່ອງ​ </a:t>
            </a:r>
            <a:r>
              <a:rPr lang="vi-VN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ຊຽງໝ້ຽງຕອນພະຍາ​ກິນ​ຂີ້​ແຮ້ງ”</a:t>
            </a:r>
            <a:r>
              <a:rPr lang="vi-VN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39331" y="370845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543782" y="1824439"/>
            <a:ext cx="3155763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ເລື່ອງ​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ຊຽງໝ້ຽງຕອນພະຍາ​ກິນ​ຂີ້​ແຮ້ງ” ມີເນື້ອໃນຫຍັງແດ່?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5278372" y="588632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8763BB-BEEF-40F8-8B33-DB5F393FAE4F}"/>
              </a:ext>
            </a:extLst>
          </p:cNvPr>
          <p:cNvPicPr/>
          <p:nvPr/>
        </p:nvPicPr>
        <p:blipFill rotWithShape="1">
          <a:blip r:embed="rId2"/>
          <a:srcRect l="28814" t="39635" r="12663" b="11617"/>
          <a:stretch/>
        </p:blipFill>
        <p:spPr bwMode="auto">
          <a:xfrm>
            <a:off x="3962984" y="1680928"/>
            <a:ext cx="7689324" cy="3912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861787" y="1202702"/>
            <a:ext cx="8785551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ea typeface="Calibri" panose="020F0502020204030204" pitchFamily="34" charset="0"/>
                <a:cs typeface="Phetsarath OT" panose="02000500000000020004" pitchFamily="2" charset="0"/>
              </a:rPr>
              <a:t>	ຍ້ອນ​ວ່າ ຫຼາຍ​ເທື່ອ​ຜ່ານ​ມາ​ແລ້ວ ພະຍາ​ຖືກຊຽງໝ້ຽງຫັກຫຼັງ​ເຮັດ​ໃຫ້​ອັບອາຍ, ພະຍາ​ຄິດ​ຫງຳ​​ເງືອດ​ຢູ່​ໃນ​ໃຈ​ວ່າ: ຊິ​ເຮັດ​ແນວ​ໃດຈຶ່ງ​ຈະ​ເດັດ​ເສັ້ນ​ຊຽງໝ້ຽງ​ໃຫ້​ຢູ່​ຄາ​ມື, ມື້​ນີ້​ພະຍາ​ຄິດ​ອອກ​ໄດ້​ວ່າ​ຈະ​ເຮັດ​ໃຫ້​ພະ​ຫຍາ​ປັນຍາ​ຊຽງ</a:t>
            </a:r>
            <a:r>
              <a:rPr lang="vi-VN" sz="3200" dirty="0">
                <a:latin typeface="Phetsarath OT" panose="02000500000000020004" pitchFamily="2" charset="0"/>
                <a:ea typeface="Calibri" panose="020F0502020204030204" pitchFamily="34" charset="0"/>
              </a:rPr>
              <a:t>  </a:t>
            </a:r>
            <a:r>
              <a:rPr lang="lo-LA" sz="3200" dirty="0">
                <a:ea typeface="Calibri" panose="020F0502020204030204" pitchFamily="34" charset="0"/>
                <a:cs typeface="Phetsarath OT" panose="02000500000000020004" pitchFamily="2" charset="0"/>
              </a:rPr>
              <a:t>ໝ້ຽງຫຼຸ້ຍປູ້ ​ບໍ່​ໃຫ້​ມີ​ຄວາມສະຫຼາດຄືເກົ່າມາຫຼັງ, 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540141" y="554212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890274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696418" y="1148858"/>
            <a:ext cx="913035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ພະຍາຈຶ່ງຕັດສິນໃຈຈະແກງແຮ້ງໃຫ້ຊຽງໝ້ຽງກິນ, ທຳມະດາແລ້ວແຮ້ງເປັນສັດຖ່ອຍຮ້າຍ ຫາກິນແຕ່ຂອງເນົ່າຂອງເໝັນ ຖ້າວ່າຊຽງໝ້ຽງໄດ້ກິນຊີ້ນຂອງແຮ້ງ ເຊື່ອວ່າພະຫຍາປັນຍາຂອງຊຽງໝ້ຽງຈະຫຼຸ້ຍປູ້ທັນທີໂລດ.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833756" y="519361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859516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455885" y="1374220"/>
            <a:ext cx="9389944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ຄິດໄດ້ແນວນັ້ນ ພະຍາກໍສັ່ງໃຫ້ຄົນ ໄປຊອກຫາເອົາແຮ້ງມາແກງ, ຈັດການປຸງແຕ່ງດ້ວຍເຄື່ອງຫອມຕ່າງໆ ເຮັດເປັນອາຫານທີ່ໜ້າຢາກກິນ, ເມື່ອພໍ່ຄົວແຕ່ງເສັດຮຽບຮ້ອຍແລ້ວ ກໍເອົາໃສ່ພາເຂົ້າມາຕັ້ງໄວ້ກາງໂຮງ ບ່ອນທີ່ພະຍາເຄີຍນັ່ງຮັບປະທານອາຫານເປັນປະຈຳ,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733088" y="515623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169901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491604" y="1302614"/>
            <a:ext cx="9580728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ພະຍາເຫັນໄດ້ໂອກາດດີ ກໍສັ່ງໄປນຳຊຽງໝ້ຽງມາຫາດ່ວນ, ພໍແຕ່ຄົນໄປເອີ້ນ ຊຽງໝ້ຽງກໍບໍ່ກ້າທີ່ຈະຂັດຂືນທ່ານ​ພະຍາ​ໄດ້ ​ເຖິງ​ຈະ​ມີ​​ເກົ້າ​ວຽກ​ສິ​ບງານ ກໍ​ຕ້ອງ​ປະ​ໄປ​ເຝົ້າ​ພະຍາ​ຈົນ​ໄດ້.</a:t>
            </a: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ເມື່ອ​ຊຽງ​ໝ້ຽງ​ມາ​ເຖິງ, ພະຍາ​ກໍ​ທຳທ່າ​ຖາມ​ວ່າ: ມຶງ​ໄດ້​ກິນ​ງາຍ​ແລ້ວບໍ່?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850533" y="543307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4034551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497830" y="1165635"/>
            <a:ext cx="9703558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ຊຽງ​ໝ້ຽງ​ຕອບ​ວ່າ ​ຍັງ​ບໍ່​ທັນ​ໄດ້​ກິນ​ເທື່ອ ຄິດ​ວ່າ​ພະຍາ​ຕົນ​ອ້າຍ​ມີ​ອາຫານ​ດີ​ແຊບ​ຊອຍ​ຈິ່ງ​ໃຫ້​ຄົນ​ໄປ​ນຳ​ເອີ້ນ. ພະຍາ​ກໍ​ຕອບ​ວ່າ​ອາຫານ​ແຊບນົວ​ແທ້ລະ​ບໍ ​ແຕ່​ວ່າ​ກູ​ກິນ​ແຕ່​ອ່າວ​ເຊົ້າ​ກ່ອນ​ມຶງ, ກູ​ຄິດ​ຮອດ​ມຶງ​ຈຶ່ງ​ໃຫ້​ຄົນ​ໄປ​ນຳ​ມາ ມື້​ນີ້​ກູ​ສັ່ງ​ໃຫ້​ເຂົາ​ແກງ​ໄກ່ຜູ້​ໂອກ​ໃຫຍ່ ກູ​ກິນ​ຜູ້ດຽວບໍ່ໝົດຍັງ​ຢູ່​ເຕັມ​ພາ​ເຂົ້າ ຄັນ​ມຶງ​ບໍ່​ທັນກິນ​ງາຍ​ເທື່ອ ​ຮີບ​ໄປ​ກິນ​ສາ ​ແກງ​ມັນ​ຍັງ​ຮ້ອນໆ​ຢູ່​ຫັນ​ນ່າ,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733088" y="543460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4027272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492446" y="1063966"/>
            <a:ext cx="9784067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ຊຽງ​ໝ້ຽງ​ກໍ​ຖືກ​ໃຈ​​ເຊື່ອ​ຄິດ​ວ່າ​ພະຍາ​ເປັນ​ອ້າຍ​ມີ​ຄວາມ​ຮັກ​ແພງ​ນ້ອງ​ແທ້​ ຈຶ່ງ​ຟ້າວ​ກິນ​ແກງ​ທີ່​ພະຍາ​ວ່າ​ແກງ​ໄກ່​ນັ້ນ​ທັນທີ, ຂະນະ​ທີ່​ຊຽງ​ໝ້ຽງກິນ​ຢູ່​ນັ້ນ​ຮູ້ສຶກ​ວ່າ​ມີ​ກິ່ນ​ກຸ່ຍ, ກິ່ນ​ຄາວ ​ທັງ​ຊີ້ນ​ກໍ​ຫຍາບ​ເປັນ​ຮຸ່ນ​ເປັນ​ຮ້າຍ ​ແຕ່​ຊຽງກໍ​ອົດສາ​ກິນ​ໄດ້​ພໍຄາວ ຈຶ່ງ​ກິນ​ນ້ຳ​ບ້ວນປາກ​ແລ້ວ​ຟ້າວ​ຊອກ​ຫາ ໝາກມາ​ຄ້ຽວ​ແກ້​ປຸ້ນທ້ອງ.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884090" y="545823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1052761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750627" y="1398899"/>
            <a:ext cx="9321705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ຝ່າຍ​ພະຍາ​ໄດ້​ເຫັນ​ວ່າ​ຊຽງ​ໝ້ຽງ​ໄດ້​ກິນ​ແກງ​ແຮ້ງ​ເຂົ້າ​ເປັນ​ທີ່​ຮຽບຮ້ອຍ​ແລ້ວ​ ຈຶ່ງ​ທຳທ່າ​ຖາມ​ຄືນ​ວ່າ​ເປັນ​ແນວ​ໃດ ບັກ​ຊຽງ​ໝ້ຽງ ກິນ​ແກງ​ໄກ່ຜູ້​ໃຫຍ່​ແຊບນົວ​ດີ​ບໍ່? ຊຽງໝ້ຽງ​ຕອບ​ວ່າ ​ໂອຍ! ຈັ່ງ​​ແມ່ນ​ມັນ​ບໍ່​ເປັນຕາ​ກິນ​ຈັກດີ້ ບໍ່​ຈັກ​ຫຍາບ, ຈັກ​ເໝັນ,​ ຈັກ​ຄາວ, ຈັກ​ກຸ່ຍ, ອັນ​ນີ້​ມັນ​ບໍ່​ແມ່ນ​ຂອງ​ໃຫ້​ຄົນ​ກິນ​ມັນ​ແມ່ນ​ຂອງ​ກິນ​ໝາ​ຂີ້​ເຮື້ອນ, ຫີບ​ເອົາ​ອອກ​ໄປ​ຖອກ​ຖີ້ມດີກ​ວ່າ,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967980" y="534918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514345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573206" y="1600235"/>
            <a:ext cx="9703558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ພະຍາ​ຈຶ່ງ​ເວົ້າ​ຄວາມ​ຈິ່ງ​ສູ່​ຊຽງ​ໝ້ຽງ​ຟັງ​ວ່າ​ ອັນ​ນີ້​ແມ່ນ​ແກງ​ແຮ້ງ​ເຖົ້າ​ໃຫ້​ມຶງ​ກິນ ​ເພື່ອ​ວ່າ​ພະ​ຫຍາ​ຂອງ​ມຶງ​ຈະ​ໄດ້ຫຼຸ້ຍປູ້​ອຶດ​ອັ້ນ​ຕັນ​ປັນຍາ ບໍ່​ສະ ຫຼຽວສະຫຼາດ​ຄື​ເກົ່າ​​ເມື່ອຫຼັງອີກ​ແລ້ວ, ຊຽງ​ໝ້ຽງ​ໄດ້​ຮູ້​ແນວ​ນັ້ນ​ກໍ​ຄິດ​ຄຽດ​ໃນ​ໃຈ ຮູ້​ວ່າ​ພະຍາ​ຊັງ​ຕົນ​ເຖິງ​ຂະໜາດນີ້,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967980" y="533240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168321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716889" y="1441117"/>
            <a:ext cx="9089409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​ແຕ່​ຊຽງ​ໝ້ຽງ​ບໍ່​ປາກ​ບໍ່​ຈາ​ຫຍັງມີ​ແຕ່​ຄິດ​ໃນ​ໃຈ​ວ່າ ມື້ໜຶ່ງຈະ​ຕອບ​ມື​ກັບ​ພະຍາ​ຢ່າງ​ເໝາະສົມ, ຈາກ​ນັ້ນ​ຊຽງ​ໝ້ຽງ​ກໍ​ລາພະ​ຍາ​ກັບ​ຄືນ​ເມືອ​ເຮື​ອນ ​ແລ້ວ​ຟ້າວ​ຕົ້ມ​ນ້ຳ​ສົມ​ປ່ອຍ ສະຫົວ​ເພື່ອ​ລ້າງສ່ວຍ​ສິ່ງ​ສົກກະ ປົກ​ອອກ​ຈາກ​ຮ່າງກາຍ, ທັງ​ອ້ອນວອນ​ໃຫ້​ພະຫຍາ​ປັນຍາ​ຈົ່ງ​ຍັງ​ແກ່​ກ້າ​ຄື​ເກົ່າ.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995560" y="548340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856513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540720" y="1466284"/>
            <a:ext cx="9089409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ມື້ິ​ລຸນ​ມາ, ຊຽງໝ້ຽງ​ກໍທ່ຽວ​ເລາະ​ຊອກ​ຫາ​ເກັບ​ເອົາ​ຂີ້ແຮ້ງ​ມາ ​ແລະພະຍາ ຍາມ​ຕອກ​ເປັນ​ສໍ​ສຳລັບ​ຂຽນໜັງສື, ​ເມື່ອ​ເຮັດ​​ສໍາເລັດຮຽບຮ້ອຍ​ແລ້ວ​ກໍ​ຟ້າວ​ນຳ​ໄປ​ຖວາຍ​ພະຍາ​ຢູ່​ໂຮງ​ທັນທີ ​ພະຍາ​ຈັບ​ສໍ​ຂຶ້ນ​ມາ​ເບິ່ງ​ປາກົດ​ວ່າ​ກ້ຽງ​ມື່ນ​ງາມ ຈິ່ງ​ອອກປາກ​ຖາມ​ຊຽງ​ໝ້ຽງ​ວ່າ: ຊ່າງ​ໄດ້​ສໍ​ງາມໆ​ນີ້​ມາ​ແຕ່​ທາງ​ໃດ ມາ​ວ່າ​ຄື​ໃສ​ອັອງ​ຕ້ອງ​ຄື​ແກ້ວ​ແທ້ໆ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682753" y="527368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294119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709923" y="1399172"/>
            <a:ext cx="9103341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ຊຽງ​ໝ້ຽງ​ບອກ​ວ່າ​ ມີ​ພໍ່ຄ້າ​ຄວາຍ​ທີ່​ຮັກ​ແຮງ​ກັນ​ເຂົາ​ເອົາ​ມາ​ຕ້ອນ, ຜູ້​ຂ້າ​ຈຶ່ງ​ນຳ​ເອົາ​ມາ​ຖວາຍ​ພະຍາ​ອ້າຍ ​ເອົາ​ໄວ້​ໃຊ້​ຂີດ​ຂຽນ​ນັ້ນໆ​ນີ້ໆ. ພະ ຍາ​ໄດ້​ຟັງ​ແລ້ວ​ກໍ​ຄິດ​ດີ​ໃຈ​ວ່າຕົນ​ເອງ​ໄດ້​ສໍ​ດີ​ຈຶ່ງ​ລົງມື​ຂຽນ​ທັນທີ, ​ແຕ່​ຂຽນ​ແນວ​ໃດ​ກໍ​ບໍ່​ອອກ ພະຍາ​ຈຶ່ງ​ເອົາ​ລີ້ນ​ເລຍ ​ເພື່ອ​ໃຫ້​ສໍ​ຊຸມ​ຈະ​ຂຽນ​ອອກ​ດີ.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741477" y="545882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4265827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608265" y="1357227"/>
            <a:ext cx="910334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ພະຍາ​ທັງ​ຂຽນ​ທັງ​ເລຍ​ຕັ້ງ​ເທົ່າ​ໃດ​ເທື່ອ ​ສໍ​ກໍ​ບໍ່​ຍອມ​ອອກ ​ເລຍ​ຈົນ​ເມື່ອຍ​ສໍ​ກໍ​ບໍ່​ປາກົດ​ຄອງ​ອອກ​ມາ​ໃຫ້​ເຫັນ, ຈຶ່ງ​ຄິດ​ແປກ​ໃຈເລີຍ​ຖາມ​ຊຽງ​ໝ້ຽງ​ວ່າ: ສໍ​ມຶງ​ນີ້​ງາມ​ລ້າໆ ຂຽນ​ບໍ່​ອອກ​ຈັກດີ້ ​ກູ​ເລຍ​ຈົນ​ເມື່ອຍ​ແລ້ວ​ ຊຽງ​ໝ້ຽງ​ໄດ້​ໂອກາດ​ກໍ​ຕອບ​ວ່າ: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5009924" y="534079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3416771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546292" y="1292995"/>
            <a:ext cx="943060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ຜູ້​ຂ້າ​ນີ້​ກິນ​ແກງ​ໂຕ​ມັນ ​ແຕ່​ພະຍາ​ພັດ​ກິນ​ຂີ້​ມັນ​ຄັກ​ບໍ່. ​ເພິ່ນ​ວ່າ​ເປັນ​ພະຍາ​ລ້ຳ​ສະ​ເຫວີຍ​ເມືອງ​ທົ່ງ​ແທນ ມາ​ຄວ່າ​ກິນ​ຂີ້​ແຮ້ງ​ຂະ​ຫຍອນ​ຊ້ຳ​ເພາະ​ບໍ່​ອາຍ​ບ້ານ​ອາຍ​ເມືອງ​ເຂົາຫ​ວາ. ​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766644" y="483745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688837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648508" y="1234272"/>
            <a:ext cx="9226171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​ເພິ່ນ​ວ່າ​ຄົນ​ຜູ້​ໃດ​ກິນ​ຂີ້​ແຮ້ງ​ຕົວ​ຜ່ອນ​ເສຍ​ສັກ​ສີມາ​ກ​ແລ້ວ ຮ້າຍ​ກວ່າ​ສັດ​ເດຍລະສານ ບໍ່​ໃຊ່​ຄົນ​ຈິ່ງ​ແທ້. ພະຍາ​ໄດ້​ຟັງ ກໍຄິດ​ຄຽດ​ໃຫ້​ຊຽງ​ໝ້ຽງສຸດ​ໃຈ. ຄິດ​ວ່າ​ຈະ​ຕົວະ​ໃຫ້​ຊຽງ​ໝ້ຽງ​ກິນ​ແກງ​ແຮ້ງ​ໃຫ້​ພະຫຍາ​ມັນຫຼຸ້ຍປູ້​ຕົນ​ເອງ​ສຳ​ພັດ​ກັບ​ມາ​ຮັບ​ກຳ​ຕາມ​ສະໜອງ ​ເສຍໜ້າ ​ເສຍ​ຕາ​ຄອບ​ພະ​ຫຍາ​ມັນ​ອີກ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758255" y="544146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73717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41664" y="348335"/>
            <a:ext cx="4117692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ເລື່ອງ “ຕາບອດຄໍາຊ້າງ” 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594553" y="284611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594553" y="1660268"/>
            <a:ext cx="3012852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itchFamily="2" charset="0"/>
                <a:cs typeface="Phetsarath OT" pitchFamily="2" charset="0"/>
              </a:rPr>
              <a:t>2</a:t>
            </a:r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ເລື່ອງ “ຕາບອດຄໍາຊ້າງ” ມີເນື້ອໃນຫຍັງແດ່?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060258" y="580218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DECDD1-6BC6-4B40-9AD2-B4EF7006AE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217" t="33823" r="10336" b="24365"/>
          <a:stretch/>
        </p:blipFill>
        <p:spPr>
          <a:xfrm>
            <a:off x="3903260" y="1660268"/>
            <a:ext cx="3712191" cy="384291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86EE9FD-A871-497C-B635-B080D3D9F0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880" t="41787" r="8657" b="24167"/>
          <a:stretch/>
        </p:blipFill>
        <p:spPr>
          <a:xfrm>
            <a:off x="7802943" y="1660268"/>
            <a:ext cx="3957851" cy="384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870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784252" y="1218149"/>
            <a:ext cx="865268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ແຕ່​ປາງ​ກ່ອນ​ບັງ​ມີ​ຊາຍຕາບອດ 6 ຄົນ, ມື້ໜຶ່ງບັງ​ເອີນ​ພວກ​ເຂົາ​ໄດ້​ມາ​ພົບ​ກັນ​ຢູ່​ທີ່​ກ້ອງ​ຮົມ​ໄມ້​ແຫ່ງໜຶ່ງ, ​ເມື່ອ​ໄດ້​ໂອ້​ລົມ​ສົນທະ ນາ​ກັນ​ແລ້ວ​ຕ່າງ​ກໍ​ຮູ້ສຶກ​ວ່າ​ເປັນ​ຄົນ​ຕາບອດ, ​ເຂົາ​ຈິ່ງ​ຕົກລົງ​ເປັນ​ສ່ຽວກັນ.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305249" y="504882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560472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846161" y="1199743"/>
            <a:ext cx="8871045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ະນະ​ທີ່​ນັ່ງ​ລົມ​ກັນ​ຢູ່​ກ້ອງ​ຮົ່ມ​ໄມ້​ນັ້ນ​ພໍດີ​ນາຍ​ຄວານຊ້າງ​ຜ່ານ​ໄປ​ແລ້ວ​ຈຶ່ງ​ເອີ້ນ​ຖາມ​ວ່າ:</a:t>
            </a:r>
          </a:p>
          <a:p>
            <a:pPr lvl="0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 ​ແມ່ນ​ພວກ​ເຈົ້າ​ລົມ​ກັນ​ເລື່ອງ​ໃດນໍ ຄື​ນັ່ງ​ຫົວ​ຟົດ​ຟີ່​ນີ່ນັນ​ແທ້ ”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 ​ໂອ້​ຍ ! ລົມ​ໄປ​ຕາມ​ພາສາ​ຄົນ​ຕາບອດ​ຊັ້ນ​ແລ້ວ, ຊິ​ໄປ​ໃສ​ນໍນັ້ນ​ເນາະພວກ​ເຂົາ​ໄດ້​ຖາມ​ຂຶ້ນ​ພ້ອມໆກັນ ”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481418" y="525690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443581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723571" y="1331212"/>
            <a:ext cx="9076046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Tx/>
              <a:buChar char="-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 ​ເອົາ​ຊ້າງ​ໄປ​ລ້ຽງຢູ່​ໃກ້ໆນີ້​ໜາ ” ຄວານຊ້າງ​ຕອບ. ພໍ​ໄດ້​ຍິນ​ຄຳ​ວ່າ: “ ຊ້າງ ” ຄົນ​ຕາບອດ​ເຫຼົ່ານັ້ນ​ເຫັນ​ວ່າ​ໄດ້​ໂອກາດ ຈຶ່ງ​ມີ​ຄົນໜຶ່ງກ່າວ​ຂຶ້ນ​ມາ​ວ່າ:</a:t>
            </a:r>
          </a:p>
          <a:p>
            <a:pPr marL="457200" lvl="0" indent="-457200">
              <a:lnSpc>
                <a:spcPct val="150000"/>
              </a:lnSpc>
              <a:buFontTx/>
              <a:buChar char="-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ໝູ່​ເອີຍ ! ພວກ​ເຮົາ​ພາກັນ​ໄປ​​ເບິ່ງ​ຊ້າງ​​ເທາະ, ​ໄດ້​ຍິນ​ແຕ່​ຄົນ​ອື່ນ​ເຂົາ​ວ່າ​ຊ້າງໆ​ແຕ່​ຈັກ​ຊ້າງ​ມັນ​ມີ​ຮູບຮ່າງ​ສັນຖານ​ແນວ​ໃດ​ກໍ​ບໍ່​ຮູ້. ​ເພື່ອ​ບໍ່​ໃຫ້​ໃຜ​ຕົວະ​ໄດ້ ​ເຮົາ​ຕ້ອງ​ພາກັນ​ໄປ​ເບິ່ງ​ໃຫ້​ຮູ້​ເຫັນ​ປະຈັກ​ແຈ້ງ​ດ້ວຍ​ຕົນ​ເອງ​ເທາະ.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389139" y="539112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4273325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86102" y="1115853"/>
            <a:ext cx="9226171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ເມື່ອ​ໄປ​ເຖິງ​ແລ້ວ ພວກ​ເຂົາ​ກໍ​ພາກັນ​ຂໍ​ອານຸຍາດ​ຈາກ​ຄວານຊ້າງ, ດ້ວຍ​ຄວາມ​ເຫັນ​ໃຈ​ຄວານຊ້າງ​ຈຶ່ງ​ບອກ​ໃຫ້​ຊ້າງ​ໝອບລົງ​ເພື່ອ​ໃຫ້​ຄົນ​ຕາບອດ​ເຫຼົ່ານັ້ນຄຳ​ເບິ່ງ​ແລ້ວ​ກໍ​ເວົ້າ​ທັງ​ຄິດ​ຢາກຫົວ​ໃນ​ໃຈ​ວ່າ:</a:t>
            </a:r>
          </a:p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 ​ເອົາ ! ພວກ​ເຈົ້າ​ຈົ່ງ​ເບິ່ງ​ຕາມ​ໃຈ​ຊອບ​ເທາະ, ຊິ​ລູບ​ຊິ​ຄຳ​ແນວ​ໃດ​ກໍ​ສຸດ​ແຕ່​ໃຈ ”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187803" y="548438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2854838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77714" y="1093960"/>
            <a:ext cx="962167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ຈາກ​ນັ້ນ​ຄົນ​ຕາບອດ​ທັງ​ຫົກ​ຈຶ່ງ​ພາກັນ​ເຂົ້າ​ໄປ​ຫາ​ຊ້າງ ​ແລະ ຕາງ​ກໍ່​ລູບຄຳ​ເບິ່ງ ​ຄະນະ​ທີ່​ລູບຄຳ​ຢູ່​ນັ້ນ​ໃຜ​ກໍ່​ມີ​ຄວາມ​ຕື່ນ​ເຕັ້ນ ​ແລະ ດີ​ໃຈ​ເພາະ​ແຕ່​ເກີດ​ມາ ​ກໍ​ແມ່ນ​ເທື່ອ​ດຽວນີ້ ​ທີ່​ຕົນ​ໄດ້​ພົບ​ກັບ​ຊ້າງ​ ຈົນ​ເຖິງ​ຂັ້ນ​ລູບຄຳ​ເບິ່ງ​ຄັກ​ແນ່.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372361" y="524851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252607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52546" y="1149409"/>
            <a:ext cx="962167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ເມື່ອ​ລູບຄຳ​ເບິ່ງ​ຈົນ​ເປັນ​ທີ່​ແຈບ​ໃຈ​ຂອງ​ໃຜລາວ​ແລ້ວ ​ຈຶ່ງ​ພາກັນ​ຂອບ​ໃຈ​ນຳ​ຄວານຊ້າງ​ແລ້ວ​ກໍໜີ​ໄປ, ພໍ​ຮອດ​ຕົ້ນ​ໄຮ​ໃຫຍ່​ແຄມ​ບ້ານ ​ຄົນ​ຕາບອດ​ທັງ​ຫົກ​ຈຶ່ງ​ພາກັນ​ແວ່​ເຂົ້າ​ຊົ້ນ​ຮົ່ມ, ຄະນະ​ທີ່ພັກ​ເຊົາ​ຢູ່​ນັ້ນ​ມີ​ຜູ້ໜຶ່ງ​ໄດ້​ເວົ້າ​ຕາມ​ຄວາມ​ຮູ້ສຶກ ​ແລະ ​ຄວາມ​ເຂົ້າ​ໃຈ​ຂອງ​ຕົນ​ອອກ​ກ່ອນໝູ່ວ່າ: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439473" y="529884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706481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43087" y="797014"/>
            <a:ext cx="6103121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 ບ໊າ​ເນາະໝູ່ ! ຊາ​ຄຳ​ຄົນ​ລືຊາ​ວ່າ​ຊ້າງໆ​ເຮົາ​ກະ​ວ່າ​ສັດ​ໃຫຍ່​ສັດ​ໂຕ​ເອົາ​ແທ້​ເອົາ​ວ່າ, ຕັ້ງ​ທີ່​ແທ້​ຊ້າງ​ມັນ​ໂລດ​ໂຕ​ນ້ອຍໆນີ້ໜຶ່ງ ​ແລະ ຮູບ​ຮ່າງ​ລັກສະນະ​ຂອງ​ມັນ​ກໍ​ບໍ່​ຕ່າງ​ກັບ​ວີ​ພໍ່​ຕູ້​ເຮົາ​ຢູ່​ເຮືອນ​ຫັ້ນ, ຕ່າງ​ແຕ່​ວ່າ​ຊ້າງ​ມັນ​ພັດ​ມີ​ຂົນ​ເທົ່າ​ນັ້ນ​ດອກ”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018313" y="581161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C221A0C-EFB0-4E2C-B11A-C9E34BE304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130" t="35935" r="5485" b="23414"/>
          <a:stretch/>
        </p:blipFill>
        <p:spPr>
          <a:xfrm>
            <a:off x="7209182" y="1551964"/>
            <a:ext cx="4493460" cy="3942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92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402991" y="1418232"/>
            <a:ext cx="971720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ພໍໝູ່​ໄດ້​ຟັງ​ດັ່ງ​ນັ້ນ​ໃຜ​ກໍ​ຕົກ​ຕະລຶງ ​ແລະ ສົ່ງສຽງອອກ​ມາ​ແຕກ​ໂຄບໆຄິດ​ວ່າໝໍນີ້​ມັນ​ເອົາ​ຄວາມ​ໃສ່​ມາ​ເວົ້າ ຫຼື ມັນ​ເປັນ​ບ້າ​ໄປ​ແລ້ວ​ຊັ້ນ​ບໍ໊ ທັນ​ໃດ​ນັ້ນ​ຈຶ່ງ​ມີ​ຜູໜຶ່ງ​ເວົ້າ​ສອດ​ຂຶ້ນ​ວ່າ: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565308" y="500523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515668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55489" y="705655"/>
            <a:ext cx="6540442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 ມືງ​ພັດ​​ເບິ່ງ​ຊ້າງ​ແນວ​ໃດ​ຈັ່ງ​ຊິ​ວ່າ​ຊ້າງ​ຄື​ວີ​ພໍ່​ຕູ້​ມືງ​ເກ໊າະ ” ພໍ​ເວົ້າ​ຮອດນີ້ໝູ່ຈຶ່ງ​ຫົວ​ຂຶ້ນ​ອີກ​ແລ້ວ​ລາວ​ຈຶ່ງ​ເວົ້າ​ຕໍ່​ວ່າ: ມຶງ​ຢ່​າ​ໄດ້​ເວົ້າ​ໄປ​ໃສ່​ອີກ​ເດີ, ຄົນ​ອື່ນ​ໄດ້​ຍິນ​ເຂົາ​ຊິ​ຫົວຂວັນ​ມຶງ​ຕາຍ​ແລ້ວ. ​ ໃຜ​ຊິ​ວ່າ​ຊ່າງ​ຄື​ວີ​ ຊ້າງ​ມັນ​ຄື​ກັບ​ສາກ​ມອງ​ຊັ້ນ​ຕວ່າຫວາ. ( ຄົນ​ທີ່​ຄຳ​ຖືກ​ງາ​ເວົ້າ​ຂຶ້ນ 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015848" y="589458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E98B17-4CAB-4BB0-BF0E-AE06F47D7F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130" t="35935" r="5485" b="23414"/>
          <a:stretch/>
        </p:blipFill>
        <p:spPr>
          <a:xfrm>
            <a:off x="7421217" y="1602298"/>
            <a:ext cx="4314077" cy="4001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2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469958" y="957446"/>
            <a:ext cx="6566947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 ​ໂຢ້​ວ ! ຕາມ​ກູ​ຟັງ​ມາ​ນີ້​ສູ​ສອງ​ຄົນ​ເວົ້າ​ມາ​ນັ້ນ​ມັນ​ລະ​ບໍ່​ມີ​ໃຜ​ຖືກ​ໄດ໋ນີ້, ດ້ວຍ​ເຫດ​ໃດ​ຈຶ່ງ​ເວົ້າ​ວ່າ​ຊ້າງ​ຄື​ວີ ​ຄື​ສາກ​ມອງ ​ທົ່ວທີບ​ທົ່ວ​ແດນ​ແນວ​ນັ້ນ​, ຊ້າງ​ມັນ​ກໍ​ຄື​ສູບ​ທີ່​ເຂົາ​ໃຊ້​ເວລາ​ຕີ​ມີດ​ຕີ​ພ້າ​ນັ້ນ​ຕະຫວາ ” ( ຄົນ​ທີ່​ຄຳ​ຖືກ​ຂາ​ເວົ້າ​ຂຶ້ນ 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253205" y="584492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7040213-9F3E-4B90-A87B-B5C8BB4CC5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109" t="34968" r="5377" b="23852"/>
          <a:stretch/>
        </p:blipFill>
        <p:spPr>
          <a:xfrm>
            <a:off x="7328452" y="1551963"/>
            <a:ext cx="4307078" cy="4000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341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49470" y="573132"/>
            <a:ext cx="648743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ໂອ໊ຍ ! ກໍ​ແມ່ນ​ສູ​ນໍໆ ​ແຮ່ງ​ຟັງຫຼາຍຄົນ​ເວົ້າ​ມາ​ກູ​ແຮງ​ໄປ​ກັນ​ໃຫຍ່, ກູ​ຢາກຫົວ​ແທ້​ເດ ​ແມ່ນ​ສູ​ເອົາ​ຄວາມ​ໃດ​ມາ​ເວົ້າ​ນໍ, ຈັ່ງ​ໃດ​ຈັ່ງ​ຊິ​ວ່າ​ຊ້າງ​ຄື​ວີ ​ຄື​ສາກ​ມອງ ​ແລະ ຄື​ສູບ​ແນວ​ນັ້ນ, ຊ້າງ​ມັນ​ກໍຄື​ຟອຍ​ນັ້ນ​ຕົ໋ວ, ​ແນວ​ທີ່​ໃຊ້​ກວາດ​ເຮືອນ​ຢູ່​ທຸກ​ມື້​ສູ​ກໍ​ຍັງ​ບໍ່​ຮູ້​ບໍ ( ຄົນ​ທີ່​ຄຳ​ຖືກ​ຫາງ​ເວົ້າ​ຂຶ້ນ 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261594" y="597835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BE3EA8-76D2-4878-8BAD-A24028A640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087" t="34895" r="9239" b="29072"/>
          <a:stretch/>
        </p:blipFill>
        <p:spPr>
          <a:xfrm>
            <a:off x="7222434" y="1417739"/>
            <a:ext cx="4420096" cy="438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99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98372" y="612889"/>
            <a:ext cx="704390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 ອັນ​ຟອຍ​ກວດ​ເຮືອນ​ໃຜ​ຊິ​ບໍ່​ຮູ້, ​ແຕ່​ມັນ​ຜິດ​ຢູ່​ບ່ອນ​ວ່າ​: ຊ້າງ​ຄື​ກັບ​ຟອຍ​ແມ່ນ​ສູ​ເບິ່ງ​ຊ້າງ​ແນວ​ໃດ​ຈຶ່ງ​ພາກັນ​ເຂົ້າ​ໃຈ​ຜິດພາດ​ແນວ​ນັ້ນ​ແທ້, ​ເບິ່ງ​ຊ້າງ​ແຕ່​ເຊົ້າ​ຮອດ​ງາຍ​ ລູບໆຄຳໆຈົນ​ອິດ​ຈົນ​ເມື່ອຍ​ບາດ​ແລ້ວ​ພັດ​ມາ​ເວົ້າ​ໄປ​ທາງ​ອື່ນ, ຊ້າງ​ມັນ​ກໍ​ຄື​ກັບ​ປີງ​ໂຕ​ບັກ​ໃຫຍ່​ນີ້​ຊັ້ນ​ຕົ໋ວ ” ( ຄົນ​ທີ່​ຄຳ​ຖືກ​ງວງ​ເວົ້າ​ຂຶ້ນດ້ວຍ​ຄວາມໝັ້ນ​ໃຈ )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261594" y="597835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EE4D04-3E71-4A77-A0D5-C94EF735C7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652" t="42508" r="9021" b="21145"/>
          <a:stretch/>
        </p:blipFill>
        <p:spPr>
          <a:xfrm>
            <a:off x="7971677" y="1551963"/>
            <a:ext cx="3697357" cy="4110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06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01628" y="1275619"/>
            <a:ext cx="962167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“ ​ໂອຍ ! ຈັ່ງ​ວ່າຫຼາຍຄົນຫຼາຍປາກ​ຄື​ເພິ່ນ​ວ່າ​ແທ້ນໍ, ​ເຖິງ​ສູ​ຊິ​ຖຽງກັນຈົນ​ປາກຫ້ຽນ ກໍ​ບໍ່​ມີ​ໃຜ​ຖືກ​ຈັກ​ຄົນ​ດອກ, ຂະໜາ​ດວ່າ​ຊິ​ບໍ່​ເຫັນ​ຊ້າງ​ຈັກ​ເທື່ອ​ຈົນ​ເຖິງ​ຂັ້ນ​ໄດ້​ຈັບ​ໄດ້​ບາຍ​ປານ​ນັ້ນ ​ສູ​ກໍ​ຍັງ​ເຂົ້າ​ໃຈ​ຜິດພາດ​ເນາະ, ຊ້າງ​ມັນ​ບໍ່​ແມ່ນ​ສັດ​ນ້ອຍໆດັ່ງ​ທີ່​ສູ​ເຂົ້າ​ໃຈ​ດອກ,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246526" y="532461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188712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761505" y="1250453"/>
            <a:ext cx="622239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ມັນ​ຄື​ສັດ​ໃຫຍ່​ຮູ​ບຮ່າງ​ມັນ​ກໍຄື​ຝາ​ເຮືອນ​ນັ້ນ​ແລ້ວ, ທີ່​ຕ່າງ​ກັບ​ຝາ​ເຮືອນ​ກໍ​ທໍ່​ວ່າ​ມັນ​ມີ​ຂົນ​ນັ້ນ​ດອກ  ( ຄົນ​ທີ່​ຄຳຖືກ​ຂ້າງ​ເວົ້າ​ຂຶ້ນ ) ທັງ​ຫົກ​ຄົນ​ຕ່າງ​ຝ່າຍ​ຕ່າງ​ຜິດພາດ​ຍ້ອນວ່າ ການ​ສັງ​ເກດ​ບັນ​ຫາ​ຂອງ​ເຂົ້າ​ບໍ່​ຄົບ​ຖ້ວນ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1738217" y="534978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8E2F14E-E01B-4FCE-96D0-2D5F3ABFF7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892" t="36128" r="6304" b="23414"/>
          <a:stretch/>
        </p:blipFill>
        <p:spPr>
          <a:xfrm>
            <a:off x="6983895" y="1652631"/>
            <a:ext cx="4668413" cy="410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984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788782" y="600502"/>
            <a:ext cx="10184018" cy="3963109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algn="thaiDist"/>
            <a:endParaRPr lang="lo-LA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ແລະຄະນະ. (2002). ວັນນະຄະດີພື້ນເມືອງ 1 ລະຫັດ 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630LLI 322.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ຄະນະອັກສອນສາດ. ມະຫາວິທະຍາໄລແຫ່ງຊາດ.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ພູວົງ ໜໍ່ດາລາ ແລະຄະນະ. (</a:t>
            </a:r>
            <a:r>
              <a:rPr lang="vi-VN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2018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ວັນນະຄະດີພື້ນເມືອງ. ຄະນະສຶກສາສາດ. 	ມະຫາວິທະ ຍາໄລ ສຸພານຸວົງ. 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4EB201-A7A8-00F4-CDE4-B6335967C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7840</TotalTime>
  <Words>3956</Words>
  <Application>Microsoft Office PowerPoint</Application>
  <PresentationFormat>Widescreen</PresentationFormat>
  <Paragraphs>89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3" baseType="lpstr">
      <vt:lpstr>Arial</vt:lpstr>
      <vt:lpstr>Calibri</vt:lpstr>
      <vt:lpstr>Phetsarath OT</vt:lpstr>
      <vt:lpstr>Saysettha OT</vt:lpstr>
      <vt:lpstr>Times New Roman</vt:lpstr>
      <vt:lpstr>Trebuchet MS</vt:lpstr>
      <vt:lpstr>Wingdings 3</vt:lpstr>
      <vt:lpstr>Facet</vt:lpstr>
      <vt:lpstr>Lao Traditional Literature    Lecture 13: Funny Stories (Con.)    Lecturer: Somthapheuy SYVONGSAK  Academic Year 2023-2024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600</cp:revision>
  <dcterms:created xsi:type="dcterms:W3CDTF">2016-09-13T04:40:38Z</dcterms:created>
  <dcterms:modified xsi:type="dcterms:W3CDTF">2023-10-22T08:40:20Z</dcterms:modified>
</cp:coreProperties>
</file>