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598" r:id="rId3"/>
    <p:sldId id="297" r:id="rId4"/>
    <p:sldId id="309" r:id="rId5"/>
    <p:sldId id="835" r:id="rId6"/>
    <p:sldId id="812" r:id="rId7"/>
    <p:sldId id="813" r:id="rId8"/>
    <p:sldId id="828" r:id="rId9"/>
    <p:sldId id="814" r:id="rId10"/>
    <p:sldId id="815" r:id="rId11"/>
    <p:sldId id="829" r:id="rId12"/>
    <p:sldId id="816" r:id="rId13"/>
    <p:sldId id="817" r:id="rId14"/>
    <p:sldId id="834" r:id="rId15"/>
    <p:sldId id="654" r:id="rId16"/>
    <p:sldId id="836" r:id="rId17"/>
    <p:sldId id="787" r:id="rId18"/>
    <p:sldId id="830" r:id="rId19"/>
    <p:sldId id="818" r:id="rId20"/>
    <p:sldId id="819" r:id="rId21"/>
    <p:sldId id="831" r:id="rId22"/>
    <p:sldId id="820" r:id="rId23"/>
    <p:sldId id="821" r:id="rId24"/>
    <p:sldId id="832" r:id="rId25"/>
    <p:sldId id="822" r:id="rId26"/>
    <p:sldId id="823" r:id="rId27"/>
    <p:sldId id="824" r:id="rId28"/>
    <p:sldId id="825" r:id="rId29"/>
    <p:sldId id="833" r:id="rId30"/>
    <p:sldId id="826" r:id="rId31"/>
    <p:sldId id="827" r:id="rId32"/>
    <p:sldId id="261" r:id="rId33"/>
    <p:sldId id="29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68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23/10/2023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602077"/>
            <a:ext cx="10096684" cy="56538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15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: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Animal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Stories (Con.)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97954" y="5749925"/>
            <a:ext cx="4323179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908307" y="4249007"/>
            <a:ext cx="56026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ຫຼັກສູດ ຄູພາສາລາວ-ວັນນະຄະດີ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ພາກວິຊາ ຄູພາສາ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ມະຫາວິທະຍາໄລ ສຸພານຸວົງ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91859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5999" y="1185038"/>
            <a:ext cx="5722961" cy="502469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ນິທານສັດ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(ຕໍ່)</a:t>
            </a: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ນິທານເລື່ອງ 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ເສືອເຖົ້າຈຳສິນ</a:t>
            </a:r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</a:p>
          <a:p>
            <a:pPr algn="l"/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ນິທານເລື່ອງ </a:t>
            </a:r>
            <a:r>
              <a:rPr lang="vi-VN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ຊ້າງກັບນົກກະຈອກຟ້າ</a:t>
            </a:r>
            <a:r>
              <a:rPr lang="vi-VN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830509" y="645952"/>
            <a:ext cx="5033395" cy="580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744497" y="352149"/>
            <a:ext cx="3999409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ນິທານເລື່ອງ </a:t>
            </a:r>
            <a:r>
              <a:rPr lang="vi-VN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ເສືອເຖົ້າຈຳສິນ</a:t>
            </a:r>
            <a:r>
              <a:rPr lang="vi-VN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vi-VN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97386" y="35214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38663" y="1645191"/>
            <a:ext cx="3032585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ນິທານເລື່ອງ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ເສືອເຖົ້າຈຳສິນ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ມີເນື້ອໃນແນວໃດແດ່?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5192522" y="595347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D139AA1-7726-4429-93B3-9900A60C939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257" y="1645191"/>
            <a:ext cx="3152633" cy="4034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C865DCA-B159-40EA-A892-6CF152FBE4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717" t="36013" r="19851" b="32330"/>
          <a:stretch/>
        </p:blipFill>
        <p:spPr>
          <a:xfrm>
            <a:off x="7579405" y="1645191"/>
            <a:ext cx="4093980" cy="403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744367" y="1055439"/>
            <a:ext cx="902117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ໃນ​ປ່າ​ແຄມ​ຝັ່ງນ້ຳ​ແຫ່ງໜຶ່ງ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ມີ​ເສືອ​ເຖົ້າ​ໂຕໜຶ່ງ​ເປັນ​ພະ​ຍາ​ຂອງ​ສັດ​ທັງຫຼາຍຢູ່​ໃນ​ປ່ານັ້ນ. ​ເສືອ​ເຖົ້າມີ​ຄວາມ​ລຳບາກ​ເມື່ອ​ຍລ້າ​ໃນ​ການ​ອອກ​ໄປ​ຈັບ​ສັດ​ອື່ນ​ມາ​ກິນ​ເປັນ​ອາຫານ. ມີ​ມື້ໜຶ່ງ ມັນ​ຈຶ່ງ​ຮ່ຳ​ເພິງ​ໃນ​ໃຈ​ວ່າ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211010" y="475385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769186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716443" y="1130976"/>
            <a:ext cx="9075213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​ເມື່ອ​ກູ​ເປັນ​ພະຍາ​ຄຸ້ມ​ຄອງສັດ​ທັງຫຼາຍຢູ່​ໃນ​ປ່ານີ້​ແລ້ວ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ຈັກ​ຂົບ​ຄາບ​ກິນ​ເຂົາ​ເສຍ ​ໂດຍ​ເປີດເຜີຍ​ກໍ​ເປັນ​ການບໍ່ສົມຄວນ. ສັດ​ທັງຫຼາຍຕິຕຽນທານ​ຂວັນ​ກູ​ໄດ້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ກູ​ຄວນ​ຫາ ອຸບາຍ ຢ່າງ​ໃດ​ຢ່າງໜຶ່ງ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;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ຄິດ​ແລ້ວ​ຈຶ່ງ​ໃຫ້​ສັດ​ທັງຫຼາຍມາ​ປະຊຸ​ມ ​ແລ້ວ ​ເສືອ​ເຖົ້າກ່າວ​ວ່າ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705961" y="510618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056213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507470" y="1520375"/>
            <a:ext cx="97990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ດູລາ​ເພື່ອນທັງຫຼາຍ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​ແຕ່​ກ່ອນ​ເມື່ອກູຍັງ​ບໍ່ທັນ​ເຖົ້າ​ແກ່ຫຼາຍ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ຫູ​ຕາ​ກູ​ຍັງ​ແຈ້ງ​ໃສ​ດີ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ທັງ​ມີ​ກໍາລັງ​ວັງ​ຊາກໍຍັງ​ແຂງ​ແຮງ ຈຶ່ງ​ສາມາດ​ປົກຄອງໝູ່​ເພື່ອນທັງຫຼາຍ​ໃຫ້​ຢູ່​ເຢັນ​ເປັນສຸ​ກ​ໄດ້.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638849" y="482209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2865547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577712" y="1493455"/>
            <a:ext cx="97990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ບາດນີ້ກູກໍ​ເຖົ້າ​ແກ່​ແລ້ວ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ຫູ​ຕາກໍບໍ່ດີ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ກຳລັງວັງຊາ​ກໍຖ້ອຍຫຼາຍ ກູ​ຈຶ່ງ​ຄິດ​ຢາກ​ເຊົ່າ​ພັກຜ່ອນ ຈຳສິນ​ພາວະນາ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ແຜ່​ເມດ​ຕາ​ຄວາມສຸກ​ເພື່ອ​ເປັນ​ການບັນ​ເທົາ​ໂທດ​ທີ່​ໄດ້​ເຮັດ​ມາ​ແລ້ວ​ເມື່ອ​ຕອນ​ຍັງໜຸ່ມອີກ​ດ້ວຍ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244566" y="498874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223876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661602" y="1266952"/>
            <a:ext cx="979909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ດັ່ງນັ້ນ, ສູ່​ທັງຫຼາຍຢ່າ​ໄດ້​ມາ​ກຸກວນ​ກູ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​ເວັ້ນ​ແຕ່​ເວລາ​ໃດ​ສູ່ຫາກ​ຜິດ​ຖຽງກັນ​ເປັນ​ຖ້ອຍ​ເປັນຄວາມ​ກັນ​ຈຶ່ງ​ເຂົ້າມາ​ຫາ​ກູ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ກູຈະ​ພິຈາລະນາ​ພິ ພາກສາ. ​ເສືອ​ກ່າວດັ່ງນັ້ນ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ກໍ​ເຮັດ​ອາການ ​ເໝືອນດັ່ງ​ຈຳສິນ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ສະ​ແດງ​ຕົນ​ເປັນ​ຜູ້​ບໍລິສຸດ​ຢູ່​ໃຕ້​ຕົ້ນ​ໄມ້ຕົ້ນໜຶ່ງ.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487846" y="533328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783647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535767" y="1350842"/>
            <a:ext cx="979909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ຕໍ່ມາ​ມີ​ກະຕ່າຍ ​ໂຕໜຶ່ງອາ​ໄສ​ຢູ່​ໃນ ​ໂພນ​ປວກ​ນ້ອຍໜ່ວຍໜຶ່ງ​ໃນ​ປ່ານັ້ນ. ວັນໜຶ່ງກະຕ່າຍ​ອອກ​ໄປ​ຫາ​ກິນ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ນົກ​ກະທາ​ໂຕໜຶ່ງ​ເຫັນ​ໂພນ​ປວກ​ນັ້ນ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​ເປັນໜ້າສໍາລານ ມີ​ອາຫານ​ບໍລິສຸດ ​ແລະ ສົມບູນ​ດີ ຈຶ່ງ​ເຂົ້າ​ໄປ​ນອນ​ອາ​ໄສ​ຢູ່.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437513" y="499163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4054450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586101" y="1384398"/>
            <a:ext cx="940330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​ເມື່ອ​ກະຕ່າ​ຍກັບ​ມາ​ເຫັນ​ນົກ​ກະທາ​ຢູ່​ແທນ​ບ່ອນ​ ດັ່ງນັ້ນ, ຈຶ່ງ​ຄຽດ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ຈຶ່ງ​ກ່າວ​ວ່າ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ດູລາ​ນົກ​ກະທາ ​ເຫດ​ໃດ​ມືງ​ຈຶ່ງມາ​ຢູ່​ບ່ອນ​ກູ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!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​ໂພນໜ່ວຍນີ້​ເປັນ​ຂອງ​ກູ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ກູ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ເຫິງ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ແລ້ວ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ມືງ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ຈົ່ງ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ອອກໜີ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ໄປ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ຢູ່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ບ່ອນ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ອື່ນ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ດຽວນີ້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588515" y="504746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629314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552545" y="1308897"/>
            <a:ext cx="958073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ນົກ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ກະທາ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ຕອບ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ວ່າ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​ເຮີຍ​ກະຕ່າຍ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!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ຖ້າ​ກູ​ມານີ້​ເຫັນ​ມືງ​ແລ້ວ ກູ​ມາ​​ແຍ້ມາ​ຊີງ​ເອົາ​ດັ່ງນັ້ນ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ກໍ​ແມ່ນ​ກູ​ເປັນ​ຜູ້​ຮາ​ຍມາຍາ​ດບ່ອນ​ມືງ​ແທ້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​ແຕ່​ກູນີ້ ກູ​ມາບໍ່​ເຫັນ​ໃຜ​ເຫັນ​ແຕ່​ໂພນ​ເປົ່າໆ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ກູ​ຈຶ່ງ​ເຂົ້າຢູ່ ​ເຫດ​ໃດ​ມືງ​ຈຶ່ງ​ວ່າ​ກູ​ມາຍາ​ດທີ່​ດີ​ນທີ່ຢູ່​ຂອງ​ມືງ.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613682" y="503357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1294045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443239" y="1748914"/>
            <a:ext cx="98809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ນົກ​ກະທາ​ ແລະ ກະຕ່າຍ​ຖຽງກັນ​ໄປມາຫາ​ຜູ້​ຕັດ​ສິນ​ບໍ່​ໄດ້ ສອງ​ເຂືອ​ຈຶ່ງ​ພ້ອມ​ກັນ​ໄປ​ຫາ​ເສືອ​ເຖົ້າ ​ໃຫ້​ຕັດ​ສິນ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​ເລົ່າ​ເຫດການ ທີ່​ຜິດ​ຖຽງກັນ​ໃຫ້​ເສືອ​ເຖົ້າຟັງ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437513" y="480418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3579337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484318" y="1126752"/>
            <a:ext cx="9416407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ເສືອ​ເຖົ້າຈຶ່ງ​ ວ່າ ລູກ​ທັງ​ສອງ​ຢູ່​ໄກ​ໂພດ ພໍ່ນີ້​ເຖົ້າ​ແກ່ຫຼາຍ​ແລ້ວ​ຫູ​ຕາບໍ່ສຸ​ດີ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​ເວົ້າຢູ່​ໄກ​ບໍ່​ໄດ້ຍິ​ນຂໍ​ເຊີນ​ຫຍັບ​ເຂົ້າມາ​ໃກ້ໆຈັກໜ້ອຍ​ແດ່. ພໍ​ກະຕ່າຍ​ກັບ​ນົກ​ກະທາ​ຫຍັບ​ເຂົ້າມາ​ໃກ້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​ເສືອ​ເຖົ້າກໍຄຸບ​ເອົາ​ສັດ​ທັງ​ສອງ​ນັ້ນມາ​ກິນ​ເສຍ.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EBC62B7-598A-4D2B-8AD9-C6F299C1D0F6}"/>
              </a:ext>
            </a:extLst>
          </p:cNvPr>
          <p:cNvSpPr/>
          <p:nvPr/>
        </p:nvSpPr>
        <p:spPr>
          <a:xfrm>
            <a:off x="4672405" y="495518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(2002)</a:t>
            </a:r>
          </a:p>
        </p:txBody>
      </p:sp>
    </p:spTree>
    <p:extLst>
      <p:ext uri="{BB962C8B-B14F-4D97-AF65-F5344CB8AC3E}">
        <p14:creationId xmlns:p14="http://schemas.microsoft.com/office/powerpoint/2010/main" val="4227140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41664" y="348335"/>
            <a:ext cx="5441524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ນິທານເລື່ອງ </a:t>
            </a:r>
            <a:r>
              <a:rPr lang="vi-VN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ຊ້າງກັບນົກກະຈອກຟ້າ</a:t>
            </a:r>
            <a:r>
              <a:rPr lang="vi-VN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vi-VN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594553" y="284611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94553" y="1641206"/>
            <a:ext cx="3214049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ນິທານເລື່ອງ 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“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ຊ້າງກັບນົກກະຈອກຟ້າ</a:t>
            </a:r>
            <a:r>
              <a:rPr lang="vi-VN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”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ມີເນື້ອໃນແນວໃດ?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F4B1CDA-C369-45DD-8894-321B32065F9A}"/>
              </a:ext>
            </a:extLst>
          </p:cNvPr>
          <p:cNvSpPr/>
          <p:nvPr/>
        </p:nvSpPr>
        <p:spPr>
          <a:xfrm>
            <a:off x="4677819" y="587669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E35216-E9F1-4217-B646-7A5A9B82059E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69"/>
          <a:stretch/>
        </p:blipFill>
        <p:spPr bwMode="auto">
          <a:xfrm>
            <a:off x="4457331" y="1641206"/>
            <a:ext cx="2967052" cy="37360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0E5E102-B34A-43C2-9265-3F3CEF75E7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709" t="35814" r="17724" b="31932"/>
          <a:stretch/>
        </p:blipFill>
        <p:spPr>
          <a:xfrm>
            <a:off x="7874759" y="1641207"/>
            <a:ext cx="3722688" cy="3736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870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75670" y="995966"/>
            <a:ext cx="8393373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ແຕ່ກີ້ແຕ່ກ່ອນໄດ້ມີນົກຈອກຜົວເມຍຄູ່ໜຶ່ງເຮັດຮັງຢູ່​ປ່າ​ໄຜ່ແຫ່ງ​ໜຶ່ງ. ຄັ້ງນັ້ນມີ​ຊ້າງ​ສານ​ຕົວໜຶ່ງ​​ເລາະ​ຊອກ​ຫາ​ກິນມາ​ທາງນັ້ນ. ນາງ​ນົກຈອກ​ຢ້ານ​ຊ້າງ​ດຶງ​ຮຽວ​ໄຜ່ທີ່ຮັງຂອງ​ຕົນ​ຢູ່​ຈຶ່ງ​ອອນ​ວອນ​ຊ້າ​ງວ່າ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F4B1CDA-C369-45DD-8894-321B32065F9A}"/>
              </a:ext>
            </a:extLst>
          </p:cNvPr>
          <p:cNvSpPr/>
          <p:nvPr/>
        </p:nvSpPr>
        <p:spPr>
          <a:xfrm>
            <a:off x="4761986" y="507135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972877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99388" y="1251987"/>
            <a:ext cx="92528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ເຈົ້າກູຜູ້ປະເສີດ ທີ່ນີ້ເປັນບ່ອນອາໄສຂອງຂ້າພະເຈົ້າ ແລະ ເວລານີ້ລູກຂອງຂ້າພະເຈົ້າກໍຍັງອ່ອນນ້ອຍບິນຍັງບໍ່ທັນໄດ້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ຂໍທ່ານນຳເຈົ້າກູຢ່າໄປດຶງຮຽວໄຜ່ທ້ອນ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ກະລຸນາຫຼີກໄປທາງອື່ນສາ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630391" y="496423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3409255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99388" y="968138"/>
            <a:ext cx="9252801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ຊ້າງໄດ້ຍິນນົກຈອກເວົ້າດັ້ງນັ້ນກໍອວດສໍາຫາວວ່າຕົນມີກໍາລັງຕອບນາງນົກຈອກດ້ວຍລັກສະນະຂົ່ມຂູ່ແບບຜູ້ມີອໍານາດວ່າ</a:t>
            </a: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ບະ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!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ອີ່ນາງນົກນ້ອຍເຫດໃດມືງຈຶ່ງມາເຮັດຮັງກີດຂວາງຢູ່ບ່ອນຫາກິນຂອງກູ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,​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ທີ່ປ່ານີ້ແມ່ນເຂດແດນຂອງກູ້ໜົດ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ໃຜຈະມາສະແດງຄວາມໃຫຍ່ໂຕຢູ່ບ່ອນຫາກິນຂອງກູແມ່ນບໍ່ໄດ້ເດັດຂາດ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5041451" y="544240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78556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99388" y="1060418"/>
            <a:ext cx="9252801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ວ່າແລ້ວກໍເອົາງວງດຶງຮຽວໄຜ່ບ່ອນທີ່ນົກເຮັດຮັງໃສ່ນັ້ນມາຍໍ່າຍີ ຢຽບລູກອອ່ນຂອງນາງແປກັບດິນແລ້ວກໍໜີໄປ.</a:t>
            </a: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ນາງນົກມີຄວາມໂສກເສົ້າເສຍໃຈເປັນອັນມາກຈຶ່ງໜ່ຽວວອນນົກຕົວຜົວວ່າ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890449" y="508167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033496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88153" y="1402738"/>
            <a:ext cx="934833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ເຮັດ​ຈັ່ງ​ໃດ​ເຮົາ​ຈຶ່ງ​ຈະ​ແກ້​ແຄ້ນ​ສັດ​ໂຫດຮ້າຍ​ຕົວ​ໃຫຍ່ນີ້​ໄດ້. ນົກ​ຕົວ​ຜົວ​ເຫັນ​ເມຍ​ທຸກ​ໂສກ​ດັ່ງນັ້ນ ຈຶ່ງ​ພາກັນ​ໄປ​ປຶກສາ​ນຳສ່ຽວກາ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​ເລົ່າ​ເຫດການ​ກ່ຽວກັບ​ຄວາມ​ໂຫຍ​ດຮ້າຍ​ຂອງ​ຊ້າງ​ໃຫ້ກາ​ຟັງ​ຈົນ​ຕະຫຼອດ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814948" y="519749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548430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1135899" y="1312462"/>
            <a:ext cx="8925255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ກາ​ຈຶ່ງ​ເວົ້າອອຍ​ໃຈ​ຜົວ​ເມຍ​ນົກຈອກ ​ແລະ ​ແນະ​ນໍາ​ວ່າ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endParaRPr lang="lo-LA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ຄວນ​ຫາ​ທາງ​ຕໍ່ສູ້​ກັບ​ສັດ​ຕູ້ນັ້ນ</a:t>
            </a:r>
            <a:r>
              <a:rPr lang="vi-VN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​ເຮົາ​ເອງ​ກໍຈະ​ຊ່ວຍ​ສຸດ​ຄວາມ​ສາມາດ ວ່າ​ແລ້ວ​ກໍ່​ແນະ​ນໍາ​ໃຫ້​ສ່ຽວກົບ​ອີກ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831727" y="503001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355666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63987" y="1323671"/>
            <a:ext cx="893301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	ເມື່ອ​ໄປ​ເຖິງກົບ ​ເຂົາກໍ​ເລົ່າ​ເຫດການ​ໃຫ້​ກົບ​ຟັງ​ພ້ອມ​ທັງ​ຂໍ​​ໃຫ້ສ່ຽວກົບ​ຊ່ວຍ​ເຫຼືອ. ​ເມື່ອກົບ​ໄດ້​ຟັງ​ດັ່ງນັ້ນ ກໍ​ມີ​ຄວາມ​ເຫັນ​ໃຈ​ນຳ​ຄູ່​ຜົວ​ເມຍ​ນົກຈອກ​ເປັນອັນມາກ​ແລ້ວ​ຈຶ່ງ​ເວົ້າ​ໃຫ້​ກຳລັງ​ໃຈ​ວ່າ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786268" y="520751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99137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30431" y="1483062"/>
            <a:ext cx="934833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- ສ່ຽວ​ເອີຍ 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!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ຊ້າ​ງ​ໂຕ​ນັ້ນມັນ​ອວດສະຫາວ​ອ້າງ​ຕົວ​ວ່າ​ເປັນ​ສັດ​ໃຫຍ່ ​ແລະ ມີ​ກຳລັງຫຼາຍ​ໃຜ​ບໍ່ອາດ​ສູ້​ມັນ​ໄດ້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ມັນ​ມັກ​ຂົ່ມ​ເຫັງ​ຜູ້​ມີ​ກຳລັງ​ນ້ອຍ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ທີ່​ແທ້ນັ້ນຜູ້​ມີ​ກໍາລັງ​ນ້ອຍ ຫຼື ບໍ່ມີ​ກໍາລັງກໍຕາມ. ​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781392" y="511717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440936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471041" y="1541785"/>
            <a:ext cx="934833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	ແຕ່​ວ່າ​ຜູ້​ມີ​ຜະຫຍາປັນຍາ​ທີ່​ສ້ຽມ​ແຫຼມ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ມີ​ກົນອຸບາຍ​ທີ່​ສະຫຼາດກໍ​ສາມາດ​ເອົາ​ຊະນະ​ຜູ້​ມີ​ກຳລັງ​ໄດ້. ດັ່ງນັ້ນ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ພວກ​ເຮົາ​ຄວນ​ພ້ອມພຽງກັນ​ຄິດ​ຫາ​ອຸບາຍ​ກຳຈັດ​ຊ້າງ​ຕົວ​ນັ້ນ​ໃຫ້​ໄດ້​ເພາະ​ເພິ່ນ​ວ່າ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873672" y="522428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680509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04596" y="1206225"/>
            <a:ext cx="9525757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ຄວາມ​ສາມັກຄີ​ໂຮມ​ກຳລັງ​ກັນ​ຂອງ​ສິ່ງ​ເລັກ​ນ້ອຍ​ກໍສາມາດ​ເຮັດ​ໃຫ້​ວຽກງານ​ທຸກ​ຢ່າງ​ຕ້ອງ​ສຳ​ເລັດ​ຜົນ​ຕາມ​ປະສົງ​ຄື​ກັບ​ຫຍ້າ​ທີ່ຝັ້ນກັນ​​ເປັນ​ເຊືອກ​ກໍ​ສາມາດ​ຜູກ​ຊ້າງ​ສານ​ທີ່​ມີ​ກຳລັງ​ແຮງ​ໄດ້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 ອັນ​ກໍາລັງ​ແຮງ​ຂອງໝູ່ບໍ່ມີ​ແນວ​ໃດ​ຈະ​ທຳລາຍ​ໄດ້​ດອກ​ສ່ຽວ​ເອີຍ.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806560" y="549273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818841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34688" y="1221126"/>
            <a:ext cx="9402927" cy="2516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	ຫຼັງຈາກ ນົກຈອກ</a:t>
            </a: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 ​ແລະ ກົບ ຈຶ່ງ​ພາກັນ​ໄປ​ຫາ​ແມງວັນ​ຂຽວອີກ</a:t>
            </a: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​ເມື່ອ​ໄປ​ເຖິງ​ຈຶ່ງ​ເລົ່າ​ເຫ​ດການ​ທຸກ​ຢ່າງ​ໃຫ້​ສ່ຽວ​ແມງວັນ​ຟັງ</a:t>
            </a: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​ແມງວັນ​ຂຽວຈຶ່ງ​ເວົ້າວ່າ</a:t>
            </a: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949172" y="499778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6302102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752134" y="1305016"/>
            <a:ext cx="9402927" cy="2516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- ດີ​ແລ້ວ​ສ່ຽວ​ເອີຍ</a:t>
            </a: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!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 ຖ້າ​ພວກ​ເຮົາ​ພ້ອມພຽງກັນ​ກໍຕ້ອງ​ປາບ​ຊ້າງ​ຕົວ​ນັ້ນ​ໄດ້​ແທ້</a:t>
            </a: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​ແຕ່​ເຮົາ​ຕ້ອງ​ມີ​ອຸບາຍ​ທີ່​ສະຫຼາດ ຈຶ່ງ​ປາສະຈາກ​ຄວາມ​ວິບັດ​ເສຍ​ຫາຍ​ໄດ້.</a:t>
            </a:r>
            <a:endParaRPr lang="en-US" sz="3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814949" y="514039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417383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09521" y="1112069"/>
            <a:ext cx="9402927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- ພວກ​ເຮົາ​ຕ້ອງ​ຫາ​ອຸບາຍ​ທີ່​ແນບນຽນ ປາສະຈາກ​ຄວາມ​ເສຍ​ຫາຍ​ໄດ້. ຄັນ​ແລ້ວ​ຈຶ່ງ​ຊວນ​ເອົາ​ສ່ຽວທັງໜົດ​ໄປ​ຫາ​ນົກ​ຫອນຂວານ (ນົກ​ໃສ່) ​ເລົ່າ​ເຫດການ​ທຸກ​ຢ່າງ​ໃຫ້​ຟັງ ນົກ​ໃສ່​ໄດ້​ເວົ້າວ່າ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5049840" y="480484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689346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50798" y="1338571"/>
            <a:ext cx="9402927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- ພວກ​ເພື່ອນມາ​ຂໍ​ຄວາມ​ຊ່ວຍ​ເຫຼືອ​ເທື່ອ​ນີ້​ເຮົາ​ບໍ່ຂີນ ​ແລະ ຍິ​ນດີ​ຊ່ວຍ​ເຫຼືອ.</a:t>
            </a:r>
          </a:p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ເມື່ອສັດ​ເຫຼົ່ານັ້ນປຶກສາ​ຕົກລົງ​ກັນ​ແລ້ວ ກໍໄປ​ຈັດການ​ກັບ​ຊ້າງ​ຕາມ​ນັດໜາຍ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;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882060" y="526166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402992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34688" y="1321794"/>
            <a:ext cx="9402927" cy="3347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	ໃຫ້​ກໍາກັບ​ນົກ​ຫົວ​ຂວານ ​ແລະ ນົກຈອກ ​ໄປ​ລອບ​ສັບ​ຕາ​ຊ້າງ​ໃນ​ເວລາ​ມັນ​ນອນຫຼັບ</a:t>
            </a: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 ຕາ​ຊ້າງ​ເປັນ​ບາດ​ແລ້ວ​ໃຫ້​ແມງວັນ​ຂຽວ​ໄປ​ໄຂ່​ໃສ. ເມື່ອ​ຕາ​ຊ້າງ​ບອດ​ເພາະໜອນ​ເຈາະ​ແລ້ວ​ຈຶ່ງ​ພາ​ກັບ​ໄປ​ບອກ​ສ່ຽວກົບ</a:t>
            </a:r>
            <a:r>
              <a:rPr lang="en-US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36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6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5226877" y="519073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283589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60064" y="1256559"/>
            <a:ext cx="9402927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​​	ໃຫ້​ສ່ຽວກົບ​ພາ​ບໍລິວານ​​ໄປ​ຮ້ອງ​ທີ່​ປາກ​ເຫວ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ຊ້າງ​ສານ​ຕາບອດ​ອຶດ​ຫຍ້າ ​ແລະ ນ້ຳມາຫຼາຍວັນ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, </a:t>
            </a: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ຄັນ​ໄດ້​ຍິນສຽງຮ້ອງ​ເຂົ້າ​ໃຈ​ວ່າ​ມີໜອງນ້ຳຢູ່​ທາງ​ສຽງນັ້ນຈຶ່ງ​ຍ່າງ​ຊັດ​ເຊ ງົມ​ງວາ​ໄປ​ທີ່​ປາກ​ເຫວ​ເລີຍ​ພະລາດ​ຕົກ​ເຫວ​ຕາຍ</a:t>
            </a:r>
            <a:r>
              <a:rPr lang="en-US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3DAE1C3-FF5D-42B5-8381-84887B48C16C}"/>
              </a:ext>
            </a:extLst>
          </p:cNvPr>
          <p:cNvSpPr/>
          <p:nvPr/>
        </p:nvSpPr>
        <p:spPr>
          <a:xfrm>
            <a:off x="4848504" y="508591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4174567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788782" y="600502"/>
            <a:ext cx="10184018" cy="4265114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(2002). ວັນນະຄະດີພື້ນເມືອງ 1 ລະຫັດ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630LLI 322.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ຄະນະອັກສອນສາດ. ມະຫາວິທະຍາໄລແຫ່ງຊາດ.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ມະຫາວິທະ ຍາໄລ ສຸພານຸວົງ.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7968</TotalTime>
  <Words>2675</Words>
  <Application>Microsoft Office PowerPoint</Application>
  <PresentationFormat>Widescreen</PresentationFormat>
  <Paragraphs>85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Phetsarath OT</vt:lpstr>
      <vt:lpstr>Saysettha OT</vt:lpstr>
      <vt:lpstr>Times New Roman</vt:lpstr>
      <vt:lpstr>Trebuchet MS</vt:lpstr>
      <vt:lpstr>Wingdings 3</vt:lpstr>
      <vt:lpstr>Facet</vt:lpstr>
      <vt:lpstr>Lao Traditional Literature    Lecture 15: Animal Stories (Con.)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613</cp:revision>
  <dcterms:created xsi:type="dcterms:W3CDTF">2016-09-13T04:40:38Z</dcterms:created>
  <dcterms:modified xsi:type="dcterms:W3CDTF">2023-10-23T04:42:44Z</dcterms:modified>
</cp:coreProperties>
</file>