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6" r:id="rId5"/>
    <p:sldId id="312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13" r:id="rId16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9-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h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miyati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me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ri.Umumiy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а’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lum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9-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qurilishd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h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miyati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	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me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хо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ss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ri.Umumiy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а’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lum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о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tl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а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r.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52639" y="26670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1.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хо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2.	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me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nik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хо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хо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l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а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ri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ko’pchish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ivish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o’tkazuvchanlik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yopishqoqligi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hajmi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kichrayishi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kapilyar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balandliklar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ivish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kichrayishi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jismlarga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g/sm3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jismni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ajratib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sarflangan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o’lchanadi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gill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xolatida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047" y="3733800"/>
            <a:ext cx="36576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0953" y="1026107"/>
            <a:ext cx="807719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xajmi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kengayishiga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to’yinish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      </a:t>
            </a:r>
          </a:p>
          <a:p>
            <a:pPr algn="just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  </a:t>
            </a:r>
            <a:r>
              <a:rPr lang="el-GR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V =  </a:t>
            </a:r>
          </a:p>
          <a:p>
            <a:pPr algn="just"/>
            <a:endParaRPr lang="ru-RU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h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namlikdagi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mm;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h1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ko’pchigandan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mm;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agar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 &gt; 0,04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ko’pchuvchandir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montmorillonit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694" y="2757484"/>
            <a:ext cx="2051869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xajmi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kichrayishi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ko’pchishning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teskarisi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yo’qotganda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parlaganda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o’simlik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ildizi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yutilganda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Xajm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kichrayishda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darzliklar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yordamida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chqadi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Masalan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belgilaydi.Kapilyarlik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donadorlik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xaroratiga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Chang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balandlik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ivishi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iviydi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yaxlitligini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saqlaydi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sifatida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ПР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yordamida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to’g’onlar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ko’priklar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xususiyatni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408819"/>
            <a:ext cx="6057900" cy="2522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445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tushirganda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butunlay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boshqa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buzulmay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ozgina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ajratiladi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chidamsiz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misol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ajralib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Dengiz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misol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bo’kuvchanligi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dispersiyalik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darjasiga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o’zaro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xarakteriga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avvalgi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chidamli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60 %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misol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5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Bo’kuvchanlik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kamayadi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Bo’kuvchanlikni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“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Neftximavtomatika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”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zavodi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chiqqan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ru-RU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ПРГ-1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qo’llaniladi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metall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o’rnatilib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tushiriladi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tutishi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kuzatiladi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bo’kuvchanligini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aniqlaganda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avvalo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bo’kuvchanlik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maydalanishi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kuzatiladi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bo’lak-bo’lak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ajraladi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xokazo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90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Tog’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o’zidan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o’tkazish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qobiliyatiga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orasidagi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g’ovaklik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yoriqlarning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hajmi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shakliga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Tog’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qobiliyati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koeffitsiyenti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koeffitsiyent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sharoitda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	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sharoitida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	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8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8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sharoitida</a:t>
            </a:r>
            <a:endParaRPr lang="en-US" sz="28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525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Laboratoriyada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koeffitsiyentini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Kamenskiy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trubkasi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SPETSGEO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),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F-1M, F-2M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filtratsiya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koeffitsiyentini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aniqlaganda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buzilmagan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namunadan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Filtratsiya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koeffitsiyent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ko’pgina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qo’llanilib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loyihalashda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muxandis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hususiyatlaridan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Dala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o’tkazuvchanlikni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burg’u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quduqlaridan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uzluksiz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tortib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usuli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yuborish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yo’li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885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mehanik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qarshiligi,gruntlarning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surilishiga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mexanik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xossalardan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ko’tarmalardagi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to’g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tog’ yon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bag’irlarining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hamda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siqilganda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N.N.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Maslov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Kulon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qonuni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S=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φ+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+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12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S=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φ+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+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S-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P –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kesim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I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zo’riqishning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yonalgan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qiymati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 </a:t>
            </a:r>
          </a:p>
          <a:p>
            <a:pPr algn="just"/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-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bikr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 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namlikka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korinib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turibdi-ki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ishqalanishkuchiga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392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ifodalovchi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kattaliklar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sirt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yuzasining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g’adir-budurlik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belgilaydi.Tashqi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bir-biriga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yaqinlashadi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ya’ni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     S=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 </a:t>
            </a:r>
          </a:p>
          <a:p>
            <a:pPr algn="just"/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berganligi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mexanikasida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koeffitsenti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nomlanadi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8658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Sochiluvchan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shag’al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chaqiqtosh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g’ovakligiga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(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supes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suglinok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glina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)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ishqalanish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burchagi-gruntning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namli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quyidagicha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Qumlar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n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Gilli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                              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Sw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Ptg</a:t>
            </a:r>
            <a:r>
              <a:rPr lang="el-GR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w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8176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6247</TotalTime>
  <Words>1169</Words>
  <Application>Microsoft Office PowerPoint</Application>
  <PresentationFormat>Экран (4:3)</PresentationFormat>
  <Paragraphs>88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548</cp:revision>
  <dcterms:created xsi:type="dcterms:W3CDTF">2006-03-22T15:31:24Z</dcterms:created>
  <dcterms:modified xsi:type="dcterms:W3CDTF">2019-06-04T13:10:43Z</dcterms:modified>
</cp:coreProperties>
</file>