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9" r:id="rId2"/>
    <p:sldId id="261" r:id="rId3"/>
    <p:sldId id="260" r:id="rId4"/>
    <p:sldId id="295" r:id="rId5"/>
    <p:sldId id="305" r:id="rId6"/>
    <p:sldId id="312" r:id="rId7"/>
    <p:sldId id="292" r:id="rId8"/>
    <p:sldId id="314" r:id="rId9"/>
    <p:sldId id="263" r:id="rId10"/>
    <p:sldId id="317" r:id="rId11"/>
    <p:sldId id="313" r:id="rId12"/>
    <p:sldId id="322" r:id="rId13"/>
    <p:sldId id="296" r:id="rId14"/>
    <p:sldId id="264" r:id="rId15"/>
    <p:sldId id="321" r:id="rId16"/>
    <p:sldId id="315" r:id="rId17"/>
    <p:sldId id="320" r:id="rId18"/>
    <p:sldId id="267" r:id="rId19"/>
    <p:sldId id="318" r:id="rId20"/>
    <p:sldId id="302" r:id="rId21"/>
    <p:sldId id="316" r:id="rId22"/>
    <p:sldId id="306" r:id="rId23"/>
    <p:sldId id="307" r:id="rId24"/>
    <p:sldId id="266" r:id="rId25"/>
    <p:sldId id="298" r:id="rId26"/>
    <p:sldId id="300" r:id="rId27"/>
    <p:sldId id="301" r:id="rId28"/>
    <p:sldId id="294" r:id="rId29"/>
    <p:sldId id="319" r:id="rId30"/>
    <p:sldId id="310"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06BA"/>
    <a:srgbClr val="441F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F5ACFC-15B0-41EA-9CFB-120FA537ECC9}" v="3681" dt="2023-09-19T10:43:51.1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54" autoAdjust="0"/>
    <p:restoredTop sz="94660"/>
  </p:normalViewPr>
  <p:slideViewPr>
    <p:cSldViewPr snapToGrid="0">
      <p:cViewPr varScale="1">
        <p:scale>
          <a:sx n="72" d="100"/>
          <a:sy n="72" d="100"/>
        </p:scale>
        <p:origin x="792" y="54"/>
      </p:cViewPr>
      <p:guideLst/>
    </p:cSldViewPr>
  </p:slideViewPr>
  <p:notesTextViewPr>
    <p:cViewPr>
      <p:scale>
        <a:sx n="1" d="1"/>
        <a:sy n="1" d="1"/>
      </p:scale>
      <p:origin x="0" y="0"/>
    </p:cViewPr>
  </p:notesTextViewPr>
  <p:sorterViewPr>
    <p:cViewPr>
      <p:scale>
        <a:sx n="100" d="100"/>
        <a:sy n="100" d="100"/>
      </p:scale>
      <p:origin x="0" y="-527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nju Kamal" userId="d3187f1d-9b3b-4fde-ae81-a24521550743" providerId="ADAL" clId="{B7F5ACFC-15B0-41EA-9CFB-120FA537ECC9}"/>
    <pc:docChg chg="undo custSel addSld delSld modSld sldOrd modMainMaster">
      <pc:chgData name="Ranju Kamal" userId="d3187f1d-9b3b-4fde-ae81-a24521550743" providerId="ADAL" clId="{B7F5ACFC-15B0-41EA-9CFB-120FA537ECC9}" dt="2023-09-19T10:44:33.451" v="21129" actId="20577"/>
      <pc:docMkLst>
        <pc:docMk/>
      </pc:docMkLst>
      <pc:sldChg chg="addSp delSp modSp mod modTransition setBg setClrOvrMap">
        <pc:chgData name="Ranju Kamal" userId="d3187f1d-9b3b-4fde-ae81-a24521550743" providerId="ADAL" clId="{B7F5ACFC-15B0-41EA-9CFB-120FA537ECC9}" dt="2023-09-19T10:42:43.090" v="21097" actId="1076"/>
        <pc:sldMkLst>
          <pc:docMk/>
          <pc:sldMk cId="1130220075" sldId="259"/>
        </pc:sldMkLst>
        <pc:spChg chg="add mod">
          <ac:chgData name="Ranju Kamal" userId="d3187f1d-9b3b-4fde-ae81-a24521550743" providerId="ADAL" clId="{B7F5ACFC-15B0-41EA-9CFB-120FA537ECC9}" dt="2023-09-19T10:42:43.090" v="21097" actId="1076"/>
          <ac:spMkLst>
            <pc:docMk/>
            <pc:sldMk cId="1130220075" sldId="259"/>
            <ac:spMk id="2" creationId="{FC767D1F-1ACC-3A4F-5EF3-07C64CE54586}"/>
          </ac:spMkLst>
        </pc:spChg>
        <pc:spChg chg="mod">
          <ac:chgData name="Ranju Kamal" userId="d3187f1d-9b3b-4fde-ae81-a24521550743" providerId="ADAL" clId="{B7F5ACFC-15B0-41EA-9CFB-120FA537ECC9}" dt="2023-09-12T02:14:42.813" v="13763" actId="207"/>
          <ac:spMkLst>
            <pc:docMk/>
            <pc:sldMk cId="1130220075" sldId="259"/>
            <ac:spMk id="4" creationId="{00000000-0000-0000-0000-000000000000}"/>
          </ac:spMkLst>
        </pc:spChg>
        <pc:spChg chg="mod ord">
          <ac:chgData name="Ranju Kamal" userId="d3187f1d-9b3b-4fde-ae81-a24521550743" providerId="ADAL" clId="{B7F5ACFC-15B0-41EA-9CFB-120FA537ECC9}" dt="2023-09-12T02:15:34.668" v="13770" actId="207"/>
          <ac:spMkLst>
            <pc:docMk/>
            <pc:sldMk cId="1130220075" sldId="259"/>
            <ac:spMk id="5" creationId="{00000000-0000-0000-0000-000000000000}"/>
          </ac:spMkLst>
        </pc:spChg>
        <pc:spChg chg="add del">
          <ac:chgData name="Ranju Kamal" userId="d3187f1d-9b3b-4fde-ae81-a24521550743" providerId="ADAL" clId="{B7F5ACFC-15B0-41EA-9CFB-120FA537ECC9}" dt="2023-09-12T02:09:32.796" v="13712" actId="26606"/>
          <ac:spMkLst>
            <pc:docMk/>
            <pc:sldMk cId="1130220075" sldId="259"/>
            <ac:spMk id="15" creationId="{04C21BAE-6866-4C7A-A7EC-C1B2E572D5BE}"/>
          </ac:spMkLst>
        </pc:spChg>
        <pc:spChg chg="add del">
          <ac:chgData name="Ranju Kamal" userId="d3187f1d-9b3b-4fde-ae81-a24521550743" providerId="ADAL" clId="{B7F5ACFC-15B0-41EA-9CFB-120FA537ECC9}" dt="2023-09-12T02:07:55.637" v="13704" actId="26606"/>
          <ac:spMkLst>
            <pc:docMk/>
            <pc:sldMk cId="1130220075" sldId="259"/>
            <ac:spMk id="16" creationId="{96CF2A2B-0745-440C-9224-C5C6A0A4286F}"/>
          </ac:spMkLst>
        </pc:spChg>
        <pc:spChg chg="add del">
          <ac:chgData name="Ranju Kamal" userId="d3187f1d-9b3b-4fde-ae81-a24521550743" providerId="ADAL" clId="{B7F5ACFC-15B0-41EA-9CFB-120FA537ECC9}" dt="2023-09-12T02:10:50.641" v="13721" actId="26606"/>
          <ac:spMkLst>
            <pc:docMk/>
            <pc:sldMk cId="1130220075" sldId="259"/>
            <ac:spMk id="17" creationId="{96CF2A2B-0745-440C-9224-C5C6A0A4286F}"/>
          </ac:spMkLst>
        </pc:spChg>
        <pc:spChg chg="add del">
          <ac:chgData name="Ranju Kamal" userId="d3187f1d-9b3b-4fde-ae81-a24521550743" providerId="ADAL" clId="{B7F5ACFC-15B0-41EA-9CFB-120FA537ECC9}" dt="2023-09-12T02:07:55.637" v="13704" actId="26606"/>
          <ac:spMkLst>
            <pc:docMk/>
            <pc:sldMk cId="1130220075" sldId="259"/>
            <ac:spMk id="18" creationId="{75BE6D6B-84C9-4D2B-97EB-773B7369EF82}"/>
          </ac:spMkLst>
        </pc:spChg>
        <pc:spChg chg="add del">
          <ac:chgData name="Ranju Kamal" userId="d3187f1d-9b3b-4fde-ae81-a24521550743" providerId="ADAL" clId="{B7F5ACFC-15B0-41EA-9CFB-120FA537ECC9}" dt="2023-09-12T02:10:50.641" v="13721" actId="26606"/>
          <ac:spMkLst>
            <pc:docMk/>
            <pc:sldMk cId="1130220075" sldId="259"/>
            <ac:spMk id="19" creationId="{75BE6D6B-84C9-4D2B-97EB-773B7369EF82}"/>
          </ac:spMkLst>
        </pc:spChg>
        <pc:spChg chg="add del">
          <ac:chgData name="Ranju Kamal" userId="d3187f1d-9b3b-4fde-ae81-a24521550743" providerId="ADAL" clId="{B7F5ACFC-15B0-41EA-9CFB-120FA537ECC9}" dt="2023-09-12T02:09:32.796" v="13712" actId="26606"/>
          <ac:spMkLst>
            <pc:docMk/>
            <pc:sldMk cId="1130220075" sldId="259"/>
            <ac:spMk id="20" creationId="{7E7D0C94-08B4-48AE-8813-CC4D60294F42}"/>
          </ac:spMkLst>
        </pc:spChg>
        <pc:spChg chg="add del">
          <ac:chgData name="Ranju Kamal" userId="d3187f1d-9b3b-4fde-ae81-a24521550743" providerId="ADAL" clId="{B7F5ACFC-15B0-41EA-9CFB-120FA537ECC9}" dt="2023-09-12T02:10:51.875" v="13723" actId="26606"/>
          <ac:spMkLst>
            <pc:docMk/>
            <pc:sldMk cId="1130220075" sldId="259"/>
            <ac:spMk id="21" creationId="{9228552E-C8B1-4A80-8448-0787CE0FC704}"/>
          </ac:spMkLst>
        </pc:spChg>
        <pc:spChg chg="add del">
          <ac:chgData name="Ranju Kamal" userId="d3187f1d-9b3b-4fde-ae81-a24521550743" providerId="ADAL" clId="{B7F5ACFC-15B0-41EA-9CFB-120FA537ECC9}" dt="2023-09-12T02:09:32.796" v="13712" actId="26606"/>
          <ac:spMkLst>
            <pc:docMk/>
            <pc:sldMk cId="1130220075" sldId="259"/>
            <ac:spMk id="22" creationId="{F0C518C2-0AA4-470C-87B9-9CBF428FBA25}"/>
          </ac:spMkLst>
        </pc:spChg>
        <pc:spChg chg="add del">
          <ac:chgData name="Ranju Kamal" userId="d3187f1d-9b3b-4fde-ae81-a24521550743" providerId="ADAL" clId="{B7F5ACFC-15B0-41EA-9CFB-120FA537ECC9}" dt="2023-09-12T02:11:00.846" v="13725" actId="26606"/>
          <ac:spMkLst>
            <pc:docMk/>
            <pc:sldMk cId="1130220075" sldId="259"/>
            <ac:spMk id="23" creationId="{04C21BAE-6866-4C7A-A7EC-C1B2E572D5BE}"/>
          </ac:spMkLst>
        </pc:spChg>
        <pc:spChg chg="add del">
          <ac:chgData name="Ranju Kamal" userId="d3187f1d-9b3b-4fde-ae81-a24521550743" providerId="ADAL" clId="{B7F5ACFC-15B0-41EA-9CFB-120FA537ECC9}" dt="2023-09-12T02:09:35.434" v="13714" actId="26606"/>
          <ac:spMkLst>
            <pc:docMk/>
            <pc:sldMk cId="1130220075" sldId="259"/>
            <ac:spMk id="24" creationId="{9DECDBF4-02B6-4BB4-B65B-B8107AD6A9E8}"/>
          </ac:spMkLst>
        </pc:spChg>
        <pc:spChg chg="add del">
          <ac:chgData name="Ranju Kamal" userId="d3187f1d-9b3b-4fde-ae81-a24521550743" providerId="ADAL" clId="{B7F5ACFC-15B0-41EA-9CFB-120FA537ECC9}" dt="2023-09-12T02:09:35.434" v="13714" actId="26606"/>
          <ac:spMkLst>
            <pc:docMk/>
            <pc:sldMk cId="1130220075" sldId="259"/>
            <ac:spMk id="25" creationId="{675FFAD0-2409-47F2-980A-2CF4FFC69BE2}"/>
          </ac:spMkLst>
        </pc:spChg>
        <pc:spChg chg="add del">
          <ac:chgData name="Ranju Kamal" userId="d3187f1d-9b3b-4fde-ae81-a24521550743" providerId="ADAL" clId="{B7F5ACFC-15B0-41EA-9CFB-120FA537ECC9}" dt="2023-09-12T02:09:35.434" v="13714" actId="26606"/>
          <ac:spMkLst>
            <pc:docMk/>
            <pc:sldMk cId="1130220075" sldId="259"/>
            <ac:spMk id="26" creationId="{CBB2B1F0-0DD6-4744-9A46-7A344FB48E40}"/>
          </ac:spMkLst>
        </pc:spChg>
        <pc:spChg chg="add del">
          <ac:chgData name="Ranju Kamal" userId="d3187f1d-9b3b-4fde-ae81-a24521550743" providerId="ADAL" clId="{B7F5ACFC-15B0-41EA-9CFB-120FA537ECC9}" dt="2023-09-12T02:09:35.434" v="13714" actId="26606"/>
          <ac:spMkLst>
            <pc:docMk/>
            <pc:sldMk cId="1130220075" sldId="259"/>
            <ac:spMk id="27" creationId="{52D502E5-F6B4-4D58-B4AE-FC466FF15EE8}"/>
          </ac:spMkLst>
        </pc:spChg>
        <pc:spChg chg="add del">
          <ac:chgData name="Ranju Kamal" userId="d3187f1d-9b3b-4fde-ae81-a24521550743" providerId="ADAL" clId="{B7F5ACFC-15B0-41EA-9CFB-120FA537ECC9}" dt="2023-09-12T02:11:00.846" v="13725" actId="26606"/>
          <ac:spMkLst>
            <pc:docMk/>
            <pc:sldMk cId="1130220075" sldId="259"/>
            <ac:spMk id="28" creationId="{7E7D0C94-08B4-48AE-8813-CC4D60294F42}"/>
          </ac:spMkLst>
        </pc:spChg>
        <pc:spChg chg="add del">
          <ac:chgData name="Ranju Kamal" userId="d3187f1d-9b3b-4fde-ae81-a24521550743" providerId="ADAL" clId="{B7F5ACFC-15B0-41EA-9CFB-120FA537ECC9}" dt="2023-09-12T02:09:37.372" v="13716" actId="26606"/>
          <ac:spMkLst>
            <pc:docMk/>
            <pc:sldMk cId="1130220075" sldId="259"/>
            <ac:spMk id="29" creationId="{1A9F7B4E-B03D-4F64-BE33-00D074458D45}"/>
          </ac:spMkLst>
        </pc:spChg>
        <pc:spChg chg="add del">
          <ac:chgData name="Ranju Kamal" userId="d3187f1d-9b3b-4fde-ae81-a24521550743" providerId="ADAL" clId="{B7F5ACFC-15B0-41EA-9CFB-120FA537ECC9}" dt="2023-09-12T02:09:37.372" v="13716" actId="26606"/>
          <ac:spMkLst>
            <pc:docMk/>
            <pc:sldMk cId="1130220075" sldId="259"/>
            <ac:spMk id="30" creationId="{7E2BE7F7-CA89-4002-ACCE-A478AEA24F5E}"/>
          </ac:spMkLst>
        </pc:spChg>
        <pc:spChg chg="add del">
          <ac:chgData name="Ranju Kamal" userId="d3187f1d-9b3b-4fde-ae81-a24521550743" providerId="ADAL" clId="{B7F5ACFC-15B0-41EA-9CFB-120FA537ECC9}" dt="2023-09-12T02:11:00.846" v="13725" actId="26606"/>
          <ac:spMkLst>
            <pc:docMk/>
            <pc:sldMk cId="1130220075" sldId="259"/>
            <ac:spMk id="31" creationId="{F0C518C2-0AA4-470C-87B9-9CBF428FBA25}"/>
          </ac:spMkLst>
        </pc:spChg>
        <pc:spChg chg="add del">
          <ac:chgData name="Ranju Kamal" userId="d3187f1d-9b3b-4fde-ae81-a24521550743" providerId="ADAL" clId="{B7F5ACFC-15B0-41EA-9CFB-120FA537ECC9}" dt="2023-09-12T02:09:47.153" v="13718" actId="26606"/>
          <ac:spMkLst>
            <pc:docMk/>
            <pc:sldMk cId="1130220075" sldId="259"/>
            <ac:spMk id="32" creationId="{04C21BAE-6866-4C7A-A7EC-C1B2E572D5BE}"/>
          </ac:spMkLst>
        </pc:spChg>
        <pc:spChg chg="add del">
          <ac:chgData name="Ranju Kamal" userId="d3187f1d-9b3b-4fde-ae81-a24521550743" providerId="ADAL" clId="{B7F5ACFC-15B0-41EA-9CFB-120FA537ECC9}" dt="2023-09-12T02:09:47.153" v="13718" actId="26606"/>
          <ac:spMkLst>
            <pc:docMk/>
            <pc:sldMk cId="1130220075" sldId="259"/>
            <ac:spMk id="33" creationId="{7E7D0C94-08B4-48AE-8813-CC4D60294F42}"/>
          </ac:spMkLst>
        </pc:spChg>
        <pc:spChg chg="add del">
          <ac:chgData name="Ranju Kamal" userId="d3187f1d-9b3b-4fde-ae81-a24521550743" providerId="ADAL" clId="{B7F5ACFC-15B0-41EA-9CFB-120FA537ECC9}" dt="2023-09-12T02:09:47.153" v="13718" actId="26606"/>
          <ac:spMkLst>
            <pc:docMk/>
            <pc:sldMk cId="1130220075" sldId="259"/>
            <ac:spMk id="34" creationId="{F0C518C2-0AA4-470C-87B9-9CBF428FBA25}"/>
          </ac:spMkLst>
        </pc:spChg>
        <pc:spChg chg="add del">
          <ac:chgData name="Ranju Kamal" userId="d3187f1d-9b3b-4fde-ae81-a24521550743" providerId="ADAL" clId="{B7F5ACFC-15B0-41EA-9CFB-120FA537ECC9}" dt="2023-09-12T02:11:23.434" v="13727" actId="26606"/>
          <ac:spMkLst>
            <pc:docMk/>
            <pc:sldMk cId="1130220075" sldId="259"/>
            <ac:spMk id="35" creationId="{D1D34770-47A8-402C-AF23-2B653F2D88C1}"/>
          </ac:spMkLst>
        </pc:spChg>
        <pc:spChg chg="add del">
          <ac:chgData name="Ranju Kamal" userId="d3187f1d-9b3b-4fde-ae81-a24521550743" providerId="ADAL" clId="{B7F5ACFC-15B0-41EA-9CFB-120FA537ECC9}" dt="2023-09-12T02:11:32.522" v="13729" actId="26606"/>
          <ac:spMkLst>
            <pc:docMk/>
            <pc:sldMk cId="1130220075" sldId="259"/>
            <ac:spMk id="37" creationId="{257363FD-7E77-4145-9483-331A807ADF0E}"/>
          </ac:spMkLst>
        </pc:spChg>
        <pc:spChg chg="add del">
          <ac:chgData name="Ranju Kamal" userId="d3187f1d-9b3b-4fde-ae81-a24521550743" providerId="ADAL" clId="{B7F5ACFC-15B0-41EA-9CFB-120FA537ECC9}" dt="2023-09-12T02:12:00.844" v="13731" actId="26606"/>
          <ac:spMkLst>
            <pc:docMk/>
            <pc:sldMk cId="1130220075" sldId="259"/>
            <ac:spMk id="39" creationId="{04812C46-200A-4DEB-A05E-3ED6C68C2387}"/>
          </ac:spMkLst>
        </pc:spChg>
        <pc:spChg chg="add">
          <ac:chgData name="Ranju Kamal" userId="d3187f1d-9b3b-4fde-ae81-a24521550743" providerId="ADAL" clId="{B7F5ACFC-15B0-41EA-9CFB-120FA537ECC9}" dt="2023-09-12T02:12:00.851" v="13732" actId="26606"/>
          <ac:spMkLst>
            <pc:docMk/>
            <pc:sldMk cId="1130220075" sldId="259"/>
            <ac:spMk id="41" creationId="{D1D34770-47A8-402C-AF23-2B653F2D88C1}"/>
          </ac:spMkLst>
        </pc:spChg>
        <pc:picChg chg="add del mod">
          <ac:chgData name="Ranju Kamal" userId="d3187f1d-9b3b-4fde-ae81-a24521550743" providerId="ADAL" clId="{B7F5ACFC-15B0-41EA-9CFB-120FA537ECC9}" dt="2023-09-13T03:35:27.941" v="16541"/>
          <ac:picMkLst>
            <pc:docMk/>
            <pc:sldMk cId="1130220075" sldId="259"/>
            <ac:picMk id="6" creationId="{3ED469CF-096C-7C59-C1D1-12FD435147BA}"/>
          </ac:picMkLst>
        </pc:picChg>
        <pc:picChg chg="add del mod ord">
          <ac:chgData name="Ranju Kamal" userId="d3187f1d-9b3b-4fde-ae81-a24521550743" providerId="ADAL" clId="{B7F5ACFC-15B0-41EA-9CFB-120FA537ECC9}" dt="2023-09-12T02:07:56.914" v="13705"/>
          <ac:picMkLst>
            <pc:docMk/>
            <pc:sldMk cId="1130220075" sldId="259"/>
            <ac:picMk id="11" creationId="{878DCB48-37D3-5DAA-96F3-4C4FCAD788EE}"/>
          </ac:picMkLst>
        </pc:picChg>
        <pc:picChg chg="add mod ord modCrop">
          <ac:chgData name="Ranju Kamal" userId="d3187f1d-9b3b-4fde-ae81-a24521550743" providerId="ADAL" clId="{B7F5ACFC-15B0-41EA-9CFB-120FA537ECC9}" dt="2023-09-19T10:42:34.218" v="21096" actId="1076"/>
          <ac:picMkLst>
            <pc:docMk/>
            <pc:sldMk cId="1130220075" sldId="259"/>
            <ac:picMk id="13" creationId="{14F1D929-A540-D300-F43C-9A4F20603C7D}"/>
          </ac:picMkLst>
        </pc:picChg>
      </pc:sldChg>
      <pc:sldChg chg="addSp delSp modSp mod modTransition">
        <pc:chgData name="Ranju Kamal" userId="d3187f1d-9b3b-4fde-ae81-a24521550743" providerId="ADAL" clId="{B7F5ACFC-15B0-41EA-9CFB-120FA537ECC9}" dt="2023-09-13T05:09:52.977" v="16731" actId="12"/>
        <pc:sldMkLst>
          <pc:docMk/>
          <pc:sldMk cId="768775674" sldId="260"/>
        </pc:sldMkLst>
        <pc:spChg chg="mod">
          <ac:chgData name="Ranju Kamal" userId="d3187f1d-9b3b-4fde-ae81-a24521550743" providerId="ADAL" clId="{B7F5ACFC-15B0-41EA-9CFB-120FA537ECC9}" dt="2023-09-12T00:57:20.768" v="12471" actId="1076"/>
          <ac:spMkLst>
            <pc:docMk/>
            <pc:sldMk cId="768775674" sldId="260"/>
            <ac:spMk id="2" creationId="{00000000-0000-0000-0000-000000000000}"/>
          </ac:spMkLst>
        </pc:spChg>
        <pc:spChg chg="mod">
          <ac:chgData name="Ranju Kamal" userId="d3187f1d-9b3b-4fde-ae81-a24521550743" providerId="ADAL" clId="{B7F5ACFC-15B0-41EA-9CFB-120FA537ECC9}" dt="2023-09-13T05:09:52.977" v="16731" actId="12"/>
          <ac:spMkLst>
            <pc:docMk/>
            <pc:sldMk cId="768775674" sldId="260"/>
            <ac:spMk id="3" creationId="{00000000-0000-0000-0000-000000000000}"/>
          </ac:spMkLst>
        </pc:spChg>
        <pc:spChg chg="add mod">
          <ac:chgData name="Ranju Kamal" userId="d3187f1d-9b3b-4fde-ae81-a24521550743" providerId="ADAL" clId="{B7F5ACFC-15B0-41EA-9CFB-120FA537ECC9}" dt="2023-09-12T01:24:46.914" v="13496" actId="14100"/>
          <ac:spMkLst>
            <pc:docMk/>
            <pc:sldMk cId="768775674" sldId="260"/>
            <ac:spMk id="10" creationId="{417141E1-476D-5621-FFD3-6E41CA9204C8}"/>
          </ac:spMkLst>
        </pc:spChg>
        <pc:spChg chg="add mod">
          <ac:chgData name="Ranju Kamal" userId="d3187f1d-9b3b-4fde-ae81-a24521550743" providerId="ADAL" clId="{B7F5ACFC-15B0-41EA-9CFB-120FA537ECC9}" dt="2023-09-12T01:29:41.177" v="13626" actId="14100"/>
          <ac:spMkLst>
            <pc:docMk/>
            <pc:sldMk cId="768775674" sldId="260"/>
            <ac:spMk id="11" creationId="{83D9FDFF-F0B0-398B-6794-357A56CFFDE4}"/>
          </ac:spMkLst>
        </pc:spChg>
        <pc:spChg chg="add mod">
          <ac:chgData name="Ranju Kamal" userId="d3187f1d-9b3b-4fde-ae81-a24521550743" providerId="ADAL" clId="{B7F5ACFC-15B0-41EA-9CFB-120FA537ECC9}" dt="2023-09-13T05:08:24.930" v="16722" actId="255"/>
          <ac:spMkLst>
            <pc:docMk/>
            <pc:sldMk cId="768775674" sldId="260"/>
            <ac:spMk id="12" creationId="{74BF2D32-0E08-3E3A-88D5-579420F51D23}"/>
          </ac:spMkLst>
        </pc:spChg>
        <pc:spChg chg="add mod">
          <ac:chgData name="Ranju Kamal" userId="d3187f1d-9b3b-4fde-ae81-a24521550743" providerId="ADAL" clId="{B7F5ACFC-15B0-41EA-9CFB-120FA537ECC9}" dt="2023-09-12T01:29:53.649" v="13627" actId="14100"/>
          <ac:spMkLst>
            <pc:docMk/>
            <pc:sldMk cId="768775674" sldId="260"/>
            <ac:spMk id="13" creationId="{C5A72A27-0D67-A019-D8BF-A4CC2B1AD871}"/>
          </ac:spMkLst>
        </pc:spChg>
        <pc:graphicFrameChg chg="add del mod modGraphic">
          <ac:chgData name="Ranju Kamal" userId="d3187f1d-9b3b-4fde-ae81-a24521550743" providerId="ADAL" clId="{B7F5ACFC-15B0-41EA-9CFB-120FA537ECC9}" dt="2023-09-12T01:03:19.357" v="12501" actId="478"/>
          <ac:graphicFrameMkLst>
            <pc:docMk/>
            <pc:sldMk cId="768775674" sldId="260"/>
            <ac:graphicFrameMk id="5" creationId="{CD6B298F-3CFF-D564-D721-C1F869BCE422}"/>
          </ac:graphicFrameMkLst>
        </pc:graphicFrameChg>
        <pc:graphicFrameChg chg="add del mod modGraphic">
          <ac:chgData name="Ranju Kamal" userId="d3187f1d-9b3b-4fde-ae81-a24521550743" providerId="ADAL" clId="{B7F5ACFC-15B0-41EA-9CFB-120FA537ECC9}" dt="2023-09-12T01:05:49.460" v="12778" actId="478"/>
          <ac:graphicFrameMkLst>
            <pc:docMk/>
            <pc:sldMk cId="768775674" sldId="260"/>
            <ac:graphicFrameMk id="6" creationId="{2C182F95-E100-F70B-5D5F-DD2BBEC807EE}"/>
          </ac:graphicFrameMkLst>
        </pc:graphicFrameChg>
        <pc:graphicFrameChg chg="add del mod modGraphic">
          <ac:chgData name="Ranju Kamal" userId="d3187f1d-9b3b-4fde-ae81-a24521550743" providerId="ADAL" clId="{B7F5ACFC-15B0-41EA-9CFB-120FA537ECC9}" dt="2023-09-12T01:10:34.624" v="12839" actId="478"/>
          <ac:graphicFrameMkLst>
            <pc:docMk/>
            <pc:sldMk cId="768775674" sldId="260"/>
            <ac:graphicFrameMk id="7" creationId="{8C4396D7-36CF-EA80-E5D1-D69560603C71}"/>
          </ac:graphicFrameMkLst>
        </pc:graphicFrameChg>
        <pc:graphicFrameChg chg="add mod modGraphic">
          <ac:chgData name="Ranju Kamal" userId="d3187f1d-9b3b-4fde-ae81-a24521550743" providerId="ADAL" clId="{B7F5ACFC-15B0-41EA-9CFB-120FA537ECC9}" dt="2023-09-13T05:09:45.296" v="16730" actId="255"/>
          <ac:graphicFrameMkLst>
            <pc:docMk/>
            <pc:sldMk cId="768775674" sldId="260"/>
            <ac:graphicFrameMk id="8" creationId="{D7116D9E-E2B5-4BA9-E0EE-B4587A71EB01}"/>
          </ac:graphicFrameMkLst>
        </pc:graphicFrameChg>
        <pc:picChg chg="add del mod modCrop">
          <ac:chgData name="Ranju Kamal" userId="d3187f1d-9b3b-4fde-ae81-a24521550743" providerId="ADAL" clId="{B7F5ACFC-15B0-41EA-9CFB-120FA537ECC9}" dt="2023-09-12T01:21:40.398" v="13474" actId="478"/>
          <ac:picMkLst>
            <pc:docMk/>
            <pc:sldMk cId="768775674" sldId="260"/>
            <ac:picMk id="4" creationId="{8E8B89D6-5EEB-8C43-94F6-4934590E6C54}"/>
          </ac:picMkLst>
        </pc:picChg>
        <pc:picChg chg="add del mod">
          <ac:chgData name="Ranju Kamal" userId="d3187f1d-9b3b-4fde-ae81-a24521550743" providerId="ADAL" clId="{B7F5ACFC-15B0-41EA-9CFB-120FA537ECC9}" dt="2023-09-11T02:44:23.693" v="9363" actId="478"/>
          <ac:picMkLst>
            <pc:docMk/>
            <pc:sldMk cId="768775674" sldId="260"/>
            <ac:picMk id="6" creationId="{18CB92CC-1410-565A-5C7A-9C6B2D9A77F3}"/>
          </ac:picMkLst>
        </pc:picChg>
        <pc:picChg chg="add mod modCrop">
          <ac:chgData name="Ranju Kamal" userId="d3187f1d-9b3b-4fde-ae81-a24521550743" providerId="ADAL" clId="{B7F5ACFC-15B0-41EA-9CFB-120FA537ECC9}" dt="2023-09-12T01:23:55.593" v="13492" actId="14100"/>
          <ac:picMkLst>
            <pc:docMk/>
            <pc:sldMk cId="768775674" sldId="260"/>
            <ac:picMk id="9" creationId="{08848182-72EC-BBB3-FA9E-6850E7E5E6DE}"/>
          </ac:picMkLst>
        </pc:picChg>
      </pc:sldChg>
      <pc:sldChg chg="addSp delSp modSp mod modTransition delAnim modAnim">
        <pc:chgData name="Ranju Kamal" userId="d3187f1d-9b3b-4fde-ae81-a24521550743" providerId="ADAL" clId="{B7F5ACFC-15B0-41EA-9CFB-120FA537ECC9}" dt="2023-09-19T10:32:59.142" v="20998" actId="20577"/>
        <pc:sldMkLst>
          <pc:docMk/>
          <pc:sldMk cId="1310932073" sldId="261"/>
        </pc:sldMkLst>
        <pc:spChg chg="del mod">
          <ac:chgData name="Ranju Kamal" userId="d3187f1d-9b3b-4fde-ae81-a24521550743" providerId="ADAL" clId="{B7F5ACFC-15B0-41EA-9CFB-120FA537ECC9}" dt="2023-09-12T00:15:13.961" v="12399" actId="478"/>
          <ac:spMkLst>
            <pc:docMk/>
            <pc:sldMk cId="1310932073" sldId="261"/>
            <ac:spMk id="3" creationId="{00000000-0000-0000-0000-000000000000}"/>
          </ac:spMkLst>
        </pc:spChg>
        <pc:spChg chg="mod">
          <ac:chgData name="Ranju Kamal" userId="d3187f1d-9b3b-4fde-ae81-a24521550743" providerId="ADAL" clId="{B7F5ACFC-15B0-41EA-9CFB-120FA537ECC9}" dt="2023-09-12T00:27:05.457" v="12404" actId="1076"/>
          <ac:spMkLst>
            <pc:docMk/>
            <pc:sldMk cId="1310932073" sldId="261"/>
            <ac:spMk id="4" creationId="{00000000-0000-0000-0000-000000000000}"/>
          </ac:spMkLst>
        </pc:spChg>
        <pc:spChg chg="add del mod">
          <ac:chgData name="Ranju Kamal" userId="d3187f1d-9b3b-4fde-ae81-a24521550743" providerId="ADAL" clId="{B7F5ACFC-15B0-41EA-9CFB-120FA537ECC9}" dt="2023-09-12T00:15:19.669" v="12400" actId="478"/>
          <ac:spMkLst>
            <pc:docMk/>
            <pc:sldMk cId="1310932073" sldId="261"/>
            <ac:spMk id="6" creationId="{8770E909-91B1-66E9-AACA-AFDF7DF0DAFD}"/>
          </ac:spMkLst>
        </pc:spChg>
        <pc:spChg chg="add del mod">
          <ac:chgData name="Ranju Kamal" userId="d3187f1d-9b3b-4fde-ae81-a24521550743" providerId="ADAL" clId="{B7F5ACFC-15B0-41EA-9CFB-120FA537ECC9}" dt="2023-09-12T00:15:59.835" v="12403" actId="478"/>
          <ac:spMkLst>
            <pc:docMk/>
            <pc:sldMk cId="1310932073" sldId="261"/>
            <ac:spMk id="7" creationId="{9C62F0CA-BE11-5834-F288-0830C31892FC}"/>
          </ac:spMkLst>
        </pc:spChg>
        <pc:spChg chg="add del mod">
          <ac:chgData name="Ranju Kamal" userId="d3187f1d-9b3b-4fde-ae81-a24521550743" providerId="ADAL" clId="{B7F5ACFC-15B0-41EA-9CFB-120FA537ECC9}" dt="2023-09-12T00:28:45.701" v="12407" actId="478"/>
          <ac:spMkLst>
            <pc:docMk/>
            <pc:sldMk cId="1310932073" sldId="261"/>
            <ac:spMk id="9" creationId="{A413E228-9368-5CCE-C42A-46A9ED1EDF81}"/>
          </ac:spMkLst>
        </pc:spChg>
        <pc:spChg chg="add del">
          <ac:chgData name="Ranju Kamal" userId="d3187f1d-9b3b-4fde-ae81-a24521550743" providerId="ADAL" clId="{B7F5ACFC-15B0-41EA-9CFB-120FA537ECC9}" dt="2023-09-13T05:48:42.065" v="16993" actId="478"/>
          <ac:spMkLst>
            <pc:docMk/>
            <pc:sldMk cId="1310932073" sldId="261"/>
            <ac:spMk id="10" creationId="{67739A37-B35A-AF20-3626-BA0F72FE849E}"/>
          </ac:spMkLst>
        </pc:spChg>
        <pc:spChg chg="add del mod">
          <ac:chgData name="Ranju Kamal" userId="d3187f1d-9b3b-4fde-ae81-a24521550743" providerId="ADAL" clId="{B7F5ACFC-15B0-41EA-9CFB-120FA537ECC9}" dt="2023-09-12T00:34:27.280" v="12444" actId="478"/>
          <ac:spMkLst>
            <pc:docMk/>
            <pc:sldMk cId="1310932073" sldId="261"/>
            <ac:spMk id="10" creationId="{A5FFC653-3D7F-F2BF-3CFB-826B30E3CFA4}"/>
          </ac:spMkLst>
        </pc:spChg>
        <pc:spChg chg="add mod">
          <ac:chgData name="Ranju Kamal" userId="d3187f1d-9b3b-4fde-ae81-a24521550743" providerId="ADAL" clId="{B7F5ACFC-15B0-41EA-9CFB-120FA537ECC9}" dt="2023-09-13T04:21:22.044" v="16717" actId="1076"/>
          <ac:spMkLst>
            <pc:docMk/>
            <pc:sldMk cId="1310932073" sldId="261"/>
            <ac:spMk id="11" creationId="{9C97109E-40E9-1469-78BB-CD6D77146F28}"/>
          </ac:spMkLst>
        </pc:spChg>
        <pc:spChg chg="add mod">
          <ac:chgData name="Ranju Kamal" userId="d3187f1d-9b3b-4fde-ae81-a24521550743" providerId="ADAL" clId="{B7F5ACFC-15B0-41EA-9CFB-120FA537ECC9}" dt="2023-09-19T10:32:59.142" v="20998" actId="20577"/>
          <ac:spMkLst>
            <pc:docMk/>
            <pc:sldMk cId="1310932073" sldId="261"/>
            <ac:spMk id="12" creationId="{2AF50ABD-D2EE-48FE-B30D-5C1C6C361176}"/>
          </ac:spMkLst>
        </pc:spChg>
        <pc:spChg chg="add del mod">
          <ac:chgData name="Ranju Kamal" userId="d3187f1d-9b3b-4fde-ae81-a24521550743" providerId="ADAL" clId="{B7F5ACFC-15B0-41EA-9CFB-120FA537ECC9}" dt="2023-09-12T03:36:09.442" v="13891" actId="478"/>
          <ac:spMkLst>
            <pc:docMk/>
            <pc:sldMk cId="1310932073" sldId="261"/>
            <ac:spMk id="12" creationId="{BFC6A324-ADDB-6987-31B2-2E9D35604A38}"/>
          </ac:spMkLst>
        </pc:spChg>
        <pc:spChg chg="add del mod">
          <ac:chgData name="Ranju Kamal" userId="d3187f1d-9b3b-4fde-ae81-a24521550743" providerId="ADAL" clId="{B7F5ACFC-15B0-41EA-9CFB-120FA537ECC9}" dt="2023-09-12T03:33:26.471" v="13877" actId="478"/>
          <ac:spMkLst>
            <pc:docMk/>
            <pc:sldMk cId="1310932073" sldId="261"/>
            <ac:spMk id="13" creationId="{1E97D07F-7E7C-2F1F-607D-81EFE43C21B2}"/>
          </ac:spMkLst>
        </pc:spChg>
        <pc:graphicFrameChg chg="add mod modGraphic">
          <ac:chgData name="Ranju Kamal" userId="d3187f1d-9b3b-4fde-ae81-a24521550743" providerId="ADAL" clId="{B7F5ACFC-15B0-41EA-9CFB-120FA537ECC9}" dt="2023-09-13T04:21:16.282" v="16716" actId="1076"/>
          <ac:graphicFrameMkLst>
            <pc:docMk/>
            <pc:sldMk cId="1310932073" sldId="261"/>
            <ac:graphicFrameMk id="2" creationId="{C0E2A677-6A1A-0086-3FA6-EB33B38F340B}"/>
          </ac:graphicFrameMkLst>
        </pc:graphicFrameChg>
        <pc:picChg chg="add mod ord modCrop">
          <ac:chgData name="Ranju Kamal" userId="d3187f1d-9b3b-4fde-ae81-a24521550743" providerId="ADAL" clId="{B7F5ACFC-15B0-41EA-9CFB-120FA537ECC9}" dt="2023-09-19T10:25:10.325" v="20970" actId="167"/>
          <ac:picMkLst>
            <pc:docMk/>
            <pc:sldMk cId="1310932073" sldId="261"/>
            <ac:picMk id="8" creationId="{3B0BF44E-25B7-FCF2-3B9F-E70C0D2B3339}"/>
          </ac:picMkLst>
        </pc:picChg>
        <pc:picChg chg="add del mod">
          <ac:chgData name="Ranju Kamal" userId="d3187f1d-9b3b-4fde-ae81-a24521550743" providerId="ADAL" clId="{B7F5ACFC-15B0-41EA-9CFB-120FA537ECC9}" dt="2023-09-12T02:08:36.981" v="13707"/>
          <ac:picMkLst>
            <pc:docMk/>
            <pc:sldMk cId="1310932073" sldId="261"/>
            <ac:picMk id="15" creationId="{86B377D2-AF6E-6976-D2B0-4D29F4D57185}"/>
          </ac:picMkLst>
        </pc:picChg>
        <pc:picChg chg="add del mod">
          <ac:chgData name="Ranju Kamal" userId="d3187f1d-9b3b-4fde-ae81-a24521550743" providerId="ADAL" clId="{B7F5ACFC-15B0-41EA-9CFB-120FA537ECC9}" dt="2023-09-13T04:21:03.354" v="16714" actId="478"/>
          <ac:picMkLst>
            <pc:docMk/>
            <pc:sldMk cId="1310932073" sldId="261"/>
            <ac:picMk id="16" creationId="{5FEB751D-A4A1-8338-F8F3-769D3EBACF4B}"/>
          </ac:picMkLst>
        </pc:picChg>
      </pc:sldChg>
      <pc:sldChg chg="addSp delSp modSp del mod ord">
        <pc:chgData name="Ranju Kamal" userId="d3187f1d-9b3b-4fde-ae81-a24521550743" providerId="ADAL" clId="{B7F5ACFC-15B0-41EA-9CFB-120FA537ECC9}" dt="2023-09-12T07:52:06.116" v="16436" actId="2696"/>
        <pc:sldMkLst>
          <pc:docMk/>
          <pc:sldMk cId="3540465601" sldId="262"/>
        </pc:sldMkLst>
        <pc:spChg chg="mod">
          <ac:chgData name="Ranju Kamal" userId="d3187f1d-9b3b-4fde-ae81-a24521550743" providerId="ADAL" clId="{B7F5ACFC-15B0-41EA-9CFB-120FA537ECC9}" dt="2023-09-10T03:37:04.562" v="2350" actId="20577"/>
          <ac:spMkLst>
            <pc:docMk/>
            <pc:sldMk cId="3540465601" sldId="262"/>
            <ac:spMk id="2" creationId="{00000000-0000-0000-0000-000000000000}"/>
          </ac:spMkLst>
        </pc:spChg>
        <pc:spChg chg="mod">
          <ac:chgData name="Ranju Kamal" userId="d3187f1d-9b3b-4fde-ae81-a24521550743" providerId="ADAL" clId="{B7F5ACFC-15B0-41EA-9CFB-120FA537ECC9}" dt="2023-09-10T03:37:33.333" v="2895" actId="20577"/>
          <ac:spMkLst>
            <pc:docMk/>
            <pc:sldMk cId="3540465601" sldId="262"/>
            <ac:spMk id="3" creationId="{00000000-0000-0000-0000-000000000000}"/>
          </ac:spMkLst>
        </pc:spChg>
        <pc:graphicFrameChg chg="add del mod modGraphic">
          <ac:chgData name="Ranju Kamal" userId="d3187f1d-9b3b-4fde-ae81-a24521550743" providerId="ADAL" clId="{B7F5ACFC-15B0-41EA-9CFB-120FA537ECC9}" dt="2023-09-12T07:23:02.248" v="15440" actId="478"/>
          <ac:graphicFrameMkLst>
            <pc:docMk/>
            <pc:sldMk cId="3540465601" sldId="262"/>
            <ac:graphicFrameMk id="4" creationId="{A1D238E5-E695-C293-9C04-E65E3D0D39CA}"/>
          </ac:graphicFrameMkLst>
        </pc:graphicFrameChg>
      </pc:sldChg>
      <pc:sldChg chg="addSp delSp modSp mod modTransition addAnim delAnim modAnim">
        <pc:chgData name="Ranju Kamal" userId="d3187f1d-9b3b-4fde-ae81-a24521550743" providerId="ADAL" clId="{B7F5ACFC-15B0-41EA-9CFB-120FA537ECC9}" dt="2023-09-19T10:33:33.044" v="21001" actId="20577"/>
        <pc:sldMkLst>
          <pc:docMk/>
          <pc:sldMk cId="2170380066" sldId="263"/>
        </pc:sldMkLst>
        <pc:spChg chg="mod">
          <ac:chgData name="Ranju Kamal" userId="d3187f1d-9b3b-4fde-ae81-a24521550743" providerId="ADAL" clId="{B7F5ACFC-15B0-41EA-9CFB-120FA537ECC9}" dt="2023-09-13T10:17:36.242" v="18994"/>
          <ac:spMkLst>
            <pc:docMk/>
            <pc:sldMk cId="2170380066" sldId="263"/>
            <ac:spMk id="2" creationId="{00000000-0000-0000-0000-000000000000}"/>
          </ac:spMkLst>
        </pc:spChg>
        <pc:spChg chg="add del mod">
          <ac:chgData name="Ranju Kamal" userId="d3187f1d-9b3b-4fde-ae81-a24521550743" providerId="ADAL" clId="{B7F5ACFC-15B0-41EA-9CFB-120FA537ECC9}" dt="2023-09-10T06:48:45.008" v="6582" actId="1032"/>
          <ac:spMkLst>
            <pc:docMk/>
            <pc:sldMk cId="2170380066" sldId="263"/>
            <ac:spMk id="3" creationId="{00000000-0000-0000-0000-000000000000}"/>
          </ac:spMkLst>
        </pc:spChg>
        <pc:spChg chg="add mod">
          <ac:chgData name="Ranju Kamal" userId="d3187f1d-9b3b-4fde-ae81-a24521550743" providerId="ADAL" clId="{B7F5ACFC-15B0-41EA-9CFB-120FA537ECC9}" dt="2023-09-19T10:33:33.044" v="21001" actId="20577"/>
          <ac:spMkLst>
            <pc:docMk/>
            <pc:sldMk cId="2170380066" sldId="263"/>
            <ac:spMk id="3" creationId="{4B996203-3014-51CE-00E6-F26E74527040}"/>
          </ac:spMkLst>
        </pc:spChg>
        <pc:spChg chg="add del mod">
          <ac:chgData name="Ranju Kamal" userId="d3187f1d-9b3b-4fde-ae81-a24521550743" providerId="ADAL" clId="{B7F5ACFC-15B0-41EA-9CFB-120FA537ECC9}" dt="2023-09-12T07:59:21.505" v="16440" actId="478"/>
          <ac:spMkLst>
            <pc:docMk/>
            <pc:sldMk cId="2170380066" sldId="263"/>
            <ac:spMk id="4" creationId="{D88311EC-7020-E399-83ED-F556ABD37EC6}"/>
          </ac:spMkLst>
        </pc:spChg>
        <pc:spChg chg="add mod">
          <ac:chgData name="Ranju Kamal" userId="d3187f1d-9b3b-4fde-ae81-a24521550743" providerId="ADAL" clId="{B7F5ACFC-15B0-41EA-9CFB-120FA537ECC9}" dt="2023-09-13T10:17:47.175" v="18995" actId="255"/>
          <ac:spMkLst>
            <pc:docMk/>
            <pc:sldMk cId="2170380066" sldId="263"/>
            <ac:spMk id="5" creationId="{F0DA0DA8-339D-3E1F-46B3-18D4F78F6D9E}"/>
          </ac:spMkLst>
        </pc:spChg>
        <pc:spChg chg="add mod">
          <ac:chgData name="Ranju Kamal" userId="d3187f1d-9b3b-4fde-ae81-a24521550743" providerId="ADAL" clId="{B7F5ACFC-15B0-41EA-9CFB-120FA537ECC9}" dt="2023-09-13T10:14:41.042" v="18962" actId="21"/>
          <ac:spMkLst>
            <pc:docMk/>
            <pc:sldMk cId="2170380066" sldId="263"/>
            <ac:spMk id="6" creationId="{E306D20B-6E95-F681-BFDE-8A63AD4EF9D7}"/>
          </ac:spMkLst>
        </pc:spChg>
        <pc:spChg chg="add del">
          <ac:chgData name="Ranju Kamal" userId="d3187f1d-9b3b-4fde-ae81-a24521550743" providerId="ADAL" clId="{B7F5ACFC-15B0-41EA-9CFB-120FA537ECC9}" dt="2023-09-12T08:11:53.728" v="16479" actId="478"/>
          <ac:spMkLst>
            <pc:docMk/>
            <pc:sldMk cId="2170380066" sldId="263"/>
            <ac:spMk id="7" creationId="{D9B8AC3D-3A59-12A7-0977-5DFD50286B25}"/>
          </ac:spMkLst>
        </pc:spChg>
        <pc:spChg chg="add del mod">
          <ac:chgData name="Ranju Kamal" userId="d3187f1d-9b3b-4fde-ae81-a24521550743" providerId="ADAL" clId="{B7F5ACFC-15B0-41EA-9CFB-120FA537ECC9}" dt="2023-09-10T06:56:38.733" v="6692" actId="1032"/>
          <ac:spMkLst>
            <pc:docMk/>
            <pc:sldMk cId="2170380066" sldId="263"/>
            <ac:spMk id="7" creationId="{DBA96CC7-A9A0-6F4A-DE57-C96C3F0313AF}"/>
          </ac:spMkLst>
        </pc:spChg>
        <pc:spChg chg="add del mod">
          <ac:chgData name="Ranju Kamal" userId="d3187f1d-9b3b-4fde-ae81-a24521550743" providerId="ADAL" clId="{B7F5ACFC-15B0-41EA-9CFB-120FA537ECC9}" dt="2023-09-10T07:04:34.272" v="6836" actId="478"/>
          <ac:spMkLst>
            <pc:docMk/>
            <pc:sldMk cId="2170380066" sldId="263"/>
            <ac:spMk id="9" creationId="{E5067982-0DF0-BE43-8078-3319E4814DB7}"/>
          </ac:spMkLst>
        </pc:spChg>
        <pc:spChg chg="add del mod">
          <ac:chgData name="Ranju Kamal" userId="d3187f1d-9b3b-4fde-ae81-a24521550743" providerId="ADAL" clId="{B7F5ACFC-15B0-41EA-9CFB-120FA537ECC9}" dt="2023-09-10T07:12:47.484" v="7068" actId="478"/>
          <ac:spMkLst>
            <pc:docMk/>
            <pc:sldMk cId="2170380066" sldId="263"/>
            <ac:spMk id="10" creationId="{98852A0F-54F0-C604-8944-070280455609}"/>
          </ac:spMkLst>
        </pc:spChg>
        <pc:spChg chg="add del mod">
          <ac:chgData name="Ranju Kamal" userId="d3187f1d-9b3b-4fde-ae81-a24521550743" providerId="ADAL" clId="{B7F5ACFC-15B0-41EA-9CFB-120FA537ECC9}" dt="2023-09-10T07:13:04.878" v="7089" actId="478"/>
          <ac:spMkLst>
            <pc:docMk/>
            <pc:sldMk cId="2170380066" sldId="263"/>
            <ac:spMk id="11" creationId="{4EC34C7F-C90C-2DF4-C345-81B8AB0D8214}"/>
          </ac:spMkLst>
        </pc:spChg>
        <pc:spChg chg="add del mod">
          <ac:chgData name="Ranju Kamal" userId="d3187f1d-9b3b-4fde-ae81-a24521550743" providerId="ADAL" clId="{B7F5ACFC-15B0-41EA-9CFB-120FA537ECC9}" dt="2023-09-10T07:13:00.280" v="7088" actId="478"/>
          <ac:spMkLst>
            <pc:docMk/>
            <pc:sldMk cId="2170380066" sldId="263"/>
            <ac:spMk id="12" creationId="{1D2F3171-41E8-2641-7463-DEC636731E75}"/>
          </ac:spMkLst>
        </pc:spChg>
        <pc:spChg chg="add del mod">
          <ac:chgData name="Ranju Kamal" userId="d3187f1d-9b3b-4fde-ae81-a24521550743" providerId="ADAL" clId="{B7F5ACFC-15B0-41EA-9CFB-120FA537ECC9}" dt="2023-09-12T07:59:23.468" v="16442" actId="478"/>
          <ac:spMkLst>
            <pc:docMk/>
            <pc:sldMk cId="2170380066" sldId="263"/>
            <ac:spMk id="13" creationId="{8327DB5A-FBBD-BB4E-2ECE-050F27FD4A74}"/>
          </ac:spMkLst>
        </pc:spChg>
        <pc:spChg chg="add del mod">
          <ac:chgData name="Ranju Kamal" userId="d3187f1d-9b3b-4fde-ae81-a24521550743" providerId="ADAL" clId="{B7F5ACFC-15B0-41EA-9CFB-120FA537ECC9}" dt="2023-09-12T07:59:33.752" v="16445" actId="478"/>
          <ac:spMkLst>
            <pc:docMk/>
            <pc:sldMk cId="2170380066" sldId="263"/>
            <ac:spMk id="14" creationId="{80DF4BBB-BE09-F05F-146E-DEA689B7C46F}"/>
          </ac:spMkLst>
        </pc:spChg>
        <pc:spChg chg="add del mod">
          <ac:chgData name="Ranju Kamal" userId="d3187f1d-9b3b-4fde-ae81-a24521550743" providerId="ADAL" clId="{B7F5ACFC-15B0-41EA-9CFB-120FA537ECC9}" dt="2023-09-12T07:59:33.752" v="16445" actId="478"/>
          <ac:spMkLst>
            <pc:docMk/>
            <pc:sldMk cId="2170380066" sldId="263"/>
            <ac:spMk id="16" creationId="{0AFD2C43-C520-BB1F-2501-0F2998F35566}"/>
          </ac:spMkLst>
        </pc:spChg>
        <pc:spChg chg="add del mod">
          <ac:chgData name="Ranju Kamal" userId="d3187f1d-9b3b-4fde-ae81-a24521550743" providerId="ADAL" clId="{B7F5ACFC-15B0-41EA-9CFB-120FA537ECC9}" dt="2023-09-12T07:59:33.752" v="16445" actId="478"/>
          <ac:spMkLst>
            <pc:docMk/>
            <pc:sldMk cId="2170380066" sldId="263"/>
            <ac:spMk id="18" creationId="{1CC2C000-AFCC-4D39-3E10-444BE57D811D}"/>
          </ac:spMkLst>
        </pc:spChg>
        <pc:spChg chg="add mod">
          <ac:chgData name="Ranju Kamal" userId="d3187f1d-9b3b-4fde-ae81-a24521550743" providerId="ADAL" clId="{B7F5ACFC-15B0-41EA-9CFB-120FA537ECC9}" dt="2023-09-10T07:12:19.258" v="7065"/>
          <ac:spMkLst>
            <pc:docMk/>
            <pc:sldMk cId="2170380066" sldId="263"/>
            <ac:spMk id="20" creationId="{F77D2205-CE22-0E49-3854-108457F4F04A}"/>
          </ac:spMkLst>
        </pc:spChg>
        <pc:spChg chg="add mod">
          <ac:chgData name="Ranju Kamal" userId="d3187f1d-9b3b-4fde-ae81-a24521550743" providerId="ADAL" clId="{B7F5ACFC-15B0-41EA-9CFB-120FA537ECC9}" dt="2023-09-12T07:59:24.682" v="16443" actId="6549"/>
          <ac:spMkLst>
            <pc:docMk/>
            <pc:sldMk cId="2170380066" sldId="263"/>
            <ac:spMk id="21" creationId="{41C3DEF6-D104-486B-0A92-0BBA331D0E7D}"/>
          </ac:spMkLst>
        </pc:spChg>
        <pc:spChg chg="add mod">
          <ac:chgData name="Ranju Kamal" userId="d3187f1d-9b3b-4fde-ae81-a24521550743" providerId="ADAL" clId="{B7F5ACFC-15B0-41EA-9CFB-120FA537ECC9}" dt="2023-09-10T07:12:19.258" v="7065"/>
          <ac:spMkLst>
            <pc:docMk/>
            <pc:sldMk cId="2170380066" sldId="263"/>
            <ac:spMk id="22" creationId="{5DC8FB25-F6C2-D5B8-753D-B7A42CB1B901}"/>
          </ac:spMkLst>
        </pc:spChg>
        <pc:spChg chg="add mod">
          <ac:chgData name="Ranju Kamal" userId="d3187f1d-9b3b-4fde-ae81-a24521550743" providerId="ADAL" clId="{B7F5ACFC-15B0-41EA-9CFB-120FA537ECC9}" dt="2023-09-10T07:15:33.083" v="7098" actId="1076"/>
          <ac:spMkLst>
            <pc:docMk/>
            <pc:sldMk cId="2170380066" sldId="263"/>
            <ac:spMk id="23" creationId="{3C42F2D8-43CC-9DEA-0B33-D8B71B8B11A4}"/>
          </ac:spMkLst>
        </pc:spChg>
        <pc:spChg chg="add mod">
          <ac:chgData name="Ranju Kamal" userId="d3187f1d-9b3b-4fde-ae81-a24521550743" providerId="ADAL" clId="{B7F5ACFC-15B0-41EA-9CFB-120FA537ECC9}" dt="2023-09-10T07:12:19.258" v="7065"/>
          <ac:spMkLst>
            <pc:docMk/>
            <pc:sldMk cId="2170380066" sldId="263"/>
            <ac:spMk id="24" creationId="{B6EAAA68-8B7D-C5B8-9B0F-5B9413E70F02}"/>
          </ac:spMkLst>
        </pc:spChg>
        <pc:spChg chg="add mod">
          <ac:chgData name="Ranju Kamal" userId="d3187f1d-9b3b-4fde-ae81-a24521550743" providerId="ADAL" clId="{B7F5ACFC-15B0-41EA-9CFB-120FA537ECC9}" dt="2023-09-10T07:14:36.524" v="7093" actId="14100"/>
          <ac:spMkLst>
            <pc:docMk/>
            <pc:sldMk cId="2170380066" sldId="263"/>
            <ac:spMk id="25" creationId="{6CE1A67C-9375-0EA0-8FB2-6D48271F1C1D}"/>
          </ac:spMkLst>
        </pc:spChg>
        <pc:grpChg chg="add del mod">
          <ac:chgData name="Ranju Kamal" userId="d3187f1d-9b3b-4fde-ae81-a24521550743" providerId="ADAL" clId="{B7F5ACFC-15B0-41EA-9CFB-120FA537ECC9}" dt="2023-09-12T07:59:33.752" v="16445" actId="478"/>
          <ac:grpSpMkLst>
            <pc:docMk/>
            <pc:sldMk cId="2170380066" sldId="263"/>
            <ac:grpSpMk id="15" creationId="{DDE1E4DD-BC16-4FC1-E6E5-368406F2ADE9}"/>
          </ac:grpSpMkLst>
        </pc:grpChg>
        <pc:grpChg chg="add del mod">
          <ac:chgData name="Ranju Kamal" userId="d3187f1d-9b3b-4fde-ae81-a24521550743" providerId="ADAL" clId="{B7F5ACFC-15B0-41EA-9CFB-120FA537ECC9}" dt="2023-09-12T07:59:33.752" v="16445" actId="478"/>
          <ac:grpSpMkLst>
            <pc:docMk/>
            <pc:sldMk cId="2170380066" sldId="263"/>
            <ac:grpSpMk id="17" creationId="{B840642D-87C8-2185-CA14-823924112D4F}"/>
          </ac:grpSpMkLst>
        </pc:grpChg>
        <pc:grpChg chg="add del mod">
          <ac:chgData name="Ranju Kamal" userId="d3187f1d-9b3b-4fde-ae81-a24521550743" providerId="ADAL" clId="{B7F5ACFC-15B0-41EA-9CFB-120FA537ECC9}" dt="2023-09-12T07:59:26.665" v="16444" actId="478"/>
          <ac:grpSpMkLst>
            <pc:docMk/>
            <pc:sldMk cId="2170380066" sldId="263"/>
            <ac:grpSpMk id="19" creationId="{A1087D2D-9847-F52F-CC1E-536F7D556D10}"/>
          </ac:grpSpMkLst>
        </pc:grpChg>
        <pc:graphicFrameChg chg="add del mod modGraphic">
          <ac:chgData name="Ranju Kamal" userId="d3187f1d-9b3b-4fde-ae81-a24521550743" providerId="ADAL" clId="{B7F5ACFC-15B0-41EA-9CFB-120FA537ECC9}" dt="2023-09-10T06:48:21.460" v="6580" actId="1032"/>
          <ac:graphicFrameMkLst>
            <pc:docMk/>
            <pc:sldMk cId="2170380066" sldId="263"/>
            <ac:graphicFrameMk id="4" creationId="{BBAA0BC6-764A-3DBB-C5DC-0C48F36B416A}"/>
          </ac:graphicFrameMkLst>
        </pc:graphicFrameChg>
        <pc:graphicFrameChg chg="add del mod modGraphic">
          <ac:chgData name="Ranju Kamal" userId="d3187f1d-9b3b-4fde-ae81-a24521550743" providerId="ADAL" clId="{B7F5ACFC-15B0-41EA-9CFB-120FA537ECC9}" dt="2023-09-10T06:56:13.926" v="6691" actId="478"/>
          <ac:graphicFrameMkLst>
            <pc:docMk/>
            <pc:sldMk cId="2170380066" sldId="263"/>
            <ac:graphicFrameMk id="5" creationId="{DE1B7C83-F53C-CE45-71A5-2CADF7B921E5}"/>
          </ac:graphicFrameMkLst>
        </pc:graphicFrameChg>
        <pc:graphicFrameChg chg="add del mod modGraphic">
          <ac:chgData name="Ranju Kamal" userId="d3187f1d-9b3b-4fde-ae81-a24521550743" providerId="ADAL" clId="{B7F5ACFC-15B0-41EA-9CFB-120FA537ECC9}" dt="2023-09-12T07:59:18.743" v="16439" actId="478"/>
          <ac:graphicFrameMkLst>
            <pc:docMk/>
            <pc:sldMk cId="2170380066" sldId="263"/>
            <ac:graphicFrameMk id="8" creationId="{EEA551B8-D0A9-15F9-A456-C98DCF4390CF}"/>
          </ac:graphicFrameMkLst>
        </pc:graphicFrameChg>
        <pc:picChg chg="add del mod">
          <ac:chgData name="Ranju Kamal" userId="d3187f1d-9b3b-4fde-ae81-a24521550743" providerId="ADAL" clId="{B7F5ACFC-15B0-41EA-9CFB-120FA537ECC9}" dt="2023-09-12T08:17:16.780" v="16482" actId="478"/>
          <ac:picMkLst>
            <pc:docMk/>
            <pc:sldMk cId="2170380066" sldId="263"/>
            <ac:picMk id="10" creationId="{7C22885D-4A46-72F6-9C58-A01B1D144B7C}"/>
          </ac:picMkLst>
        </pc:picChg>
        <pc:picChg chg="add mod">
          <ac:chgData name="Ranju Kamal" userId="d3187f1d-9b3b-4fde-ae81-a24521550743" providerId="ADAL" clId="{B7F5ACFC-15B0-41EA-9CFB-120FA537ECC9}" dt="2023-09-13T10:17:07.742" v="18990" actId="1076"/>
          <ac:picMkLst>
            <pc:docMk/>
            <pc:sldMk cId="2170380066" sldId="263"/>
            <ac:picMk id="12" creationId="{F38F42CF-D0BC-4A6B-E22B-F4564EC39B36}"/>
          </ac:picMkLst>
        </pc:picChg>
        <pc:picChg chg="add del mod">
          <ac:chgData name="Ranju Kamal" userId="d3187f1d-9b3b-4fde-ae81-a24521550743" providerId="ADAL" clId="{B7F5ACFC-15B0-41EA-9CFB-120FA537ECC9}" dt="2023-09-13T06:39:31.506" v="17655" actId="478"/>
          <ac:picMkLst>
            <pc:docMk/>
            <pc:sldMk cId="2170380066" sldId="263"/>
            <ac:picMk id="27" creationId="{C252F962-E731-A8BB-C597-47F387E7AE68}"/>
          </ac:picMkLst>
        </pc:picChg>
        <pc:picChg chg="add mod">
          <ac:chgData name="Ranju Kamal" userId="d3187f1d-9b3b-4fde-ae81-a24521550743" providerId="ADAL" clId="{B7F5ACFC-15B0-41EA-9CFB-120FA537ECC9}" dt="2023-09-13T10:16:57.245" v="18987" actId="1076"/>
          <ac:picMkLst>
            <pc:docMk/>
            <pc:sldMk cId="2170380066" sldId="263"/>
            <ac:picMk id="29" creationId="{74BA6EF0-4E1F-2574-5FB7-9CAD0F975052}"/>
          </ac:picMkLst>
        </pc:picChg>
      </pc:sldChg>
      <pc:sldChg chg="addSp delSp modSp mod ord modTransition addAnim delAnim">
        <pc:chgData name="Ranju Kamal" userId="d3187f1d-9b3b-4fde-ae81-a24521550743" providerId="ADAL" clId="{B7F5ACFC-15B0-41EA-9CFB-120FA537ECC9}" dt="2023-09-19T10:30:31.027" v="20992"/>
        <pc:sldMkLst>
          <pc:docMk/>
          <pc:sldMk cId="1814623470" sldId="264"/>
        </pc:sldMkLst>
        <pc:spChg chg="add mod">
          <ac:chgData name="Ranju Kamal" userId="d3187f1d-9b3b-4fde-ae81-a24521550743" providerId="ADAL" clId="{B7F5ACFC-15B0-41EA-9CFB-120FA537ECC9}" dt="2023-09-13T11:47:03.598" v="20822" actId="1076"/>
          <ac:spMkLst>
            <pc:docMk/>
            <pc:sldMk cId="1814623470" sldId="264"/>
            <ac:spMk id="5" creationId="{7B388B09-C049-8B06-ADBB-AD95BA7634BE}"/>
          </ac:spMkLst>
        </pc:spChg>
        <pc:spChg chg="add mod">
          <ac:chgData name="Ranju Kamal" userId="d3187f1d-9b3b-4fde-ae81-a24521550743" providerId="ADAL" clId="{B7F5ACFC-15B0-41EA-9CFB-120FA537ECC9}" dt="2023-09-19T10:30:31.027" v="20992"/>
          <ac:spMkLst>
            <pc:docMk/>
            <pc:sldMk cId="1814623470" sldId="264"/>
            <ac:spMk id="15" creationId="{C386E4D3-D508-2713-66AF-7AAEA1DA5676}"/>
          </ac:spMkLst>
        </pc:spChg>
        <pc:spChg chg="del mod">
          <ac:chgData name="Ranju Kamal" userId="d3187f1d-9b3b-4fde-ae81-a24521550743" providerId="ADAL" clId="{B7F5ACFC-15B0-41EA-9CFB-120FA537ECC9}" dt="2023-09-10T07:07:51.956" v="6904" actId="1032"/>
          <ac:spMkLst>
            <pc:docMk/>
            <pc:sldMk cId="1814623470" sldId="264"/>
            <ac:spMk id="23555" creationId="{00000000-0000-0000-0000-000000000000}"/>
          </ac:spMkLst>
        </pc:spChg>
        <pc:spChg chg="mod">
          <ac:chgData name="Ranju Kamal" userId="d3187f1d-9b3b-4fde-ae81-a24521550743" providerId="ADAL" clId="{B7F5ACFC-15B0-41EA-9CFB-120FA537ECC9}" dt="2023-09-13T08:17:35.731" v="18135"/>
          <ac:spMkLst>
            <pc:docMk/>
            <pc:sldMk cId="1814623470" sldId="264"/>
            <ac:spMk id="25602" creationId="{00000000-0000-0000-0000-000000000000}"/>
          </ac:spMkLst>
        </pc:spChg>
        <pc:graphicFrameChg chg="add del mod modGraphic">
          <ac:chgData name="Ranju Kamal" userId="d3187f1d-9b3b-4fde-ae81-a24521550743" providerId="ADAL" clId="{B7F5ACFC-15B0-41EA-9CFB-120FA537ECC9}" dt="2023-09-10T07:49:15.166" v="7099" actId="478"/>
          <ac:graphicFrameMkLst>
            <pc:docMk/>
            <pc:sldMk cId="1814623470" sldId="264"/>
            <ac:graphicFrameMk id="2" creationId="{D4608CDF-166F-3D64-C73F-437E360B8613}"/>
          </ac:graphicFrameMkLst>
        </pc:graphicFrameChg>
        <pc:graphicFrameChg chg="add del mod">
          <ac:chgData name="Ranju Kamal" userId="d3187f1d-9b3b-4fde-ae81-a24521550743" providerId="ADAL" clId="{B7F5ACFC-15B0-41EA-9CFB-120FA537ECC9}" dt="2023-09-10T03:40:38.655" v="3754" actId="478"/>
          <ac:graphicFrameMkLst>
            <pc:docMk/>
            <pc:sldMk cId="1814623470" sldId="264"/>
            <ac:graphicFrameMk id="4" creationId="{00000000-0000-0000-0000-000000000000}"/>
          </ac:graphicFrameMkLst>
        </pc:graphicFrameChg>
        <pc:picChg chg="add del mod">
          <ac:chgData name="Ranju Kamal" userId="d3187f1d-9b3b-4fde-ae81-a24521550743" providerId="ADAL" clId="{B7F5ACFC-15B0-41EA-9CFB-120FA537ECC9}" dt="2023-09-13T08:16:47.041" v="18125" actId="478"/>
          <ac:picMkLst>
            <pc:docMk/>
            <pc:sldMk cId="1814623470" sldId="264"/>
            <ac:picMk id="3" creationId="{C6CBE042-EB37-FE3F-87FD-2DA1FE152BE7}"/>
          </ac:picMkLst>
        </pc:picChg>
        <pc:picChg chg="add del mod modCrop">
          <ac:chgData name="Ranju Kamal" userId="d3187f1d-9b3b-4fde-ae81-a24521550743" providerId="ADAL" clId="{B7F5ACFC-15B0-41EA-9CFB-120FA537ECC9}" dt="2023-09-13T09:03:12.855" v="18576" actId="478"/>
          <ac:picMkLst>
            <pc:docMk/>
            <pc:sldMk cId="1814623470" sldId="264"/>
            <ac:picMk id="4" creationId="{70607D33-1A0E-5128-65BA-CDD66A00F02A}"/>
          </ac:picMkLst>
        </pc:picChg>
        <pc:picChg chg="add del mod">
          <ac:chgData name="Ranju Kamal" userId="d3187f1d-9b3b-4fde-ae81-a24521550743" providerId="ADAL" clId="{B7F5ACFC-15B0-41EA-9CFB-120FA537ECC9}" dt="2023-09-13T08:16:44.787" v="18123" actId="478"/>
          <ac:picMkLst>
            <pc:docMk/>
            <pc:sldMk cId="1814623470" sldId="264"/>
            <ac:picMk id="7" creationId="{0D0DB7A8-98F4-3E16-61B0-9BF19FAA5D31}"/>
          </ac:picMkLst>
        </pc:picChg>
        <pc:picChg chg="add del">
          <ac:chgData name="Ranju Kamal" userId="d3187f1d-9b3b-4fde-ae81-a24521550743" providerId="ADAL" clId="{B7F5ACFC-15B0-41EA-9CFB-120FA537ECC9}" dt="2023-09-13T08:16:45.607" v="18124" actId="478"/>
          <ac:picMkLst>
            <pc:docMk/>
            <pc:sldMk cId="1814623470" sldId="264"/>
            <ac:picMk id="9" creationId="{3D5EC21F-6BB3-3A3E-8EC5-A5FDBA8F2853}"/>
          </ac:picMkLst>
        </pc:picChg>
        <pc:picChg chg="add del mod">
          <ac:chgData name="Ranju Kamal" userId="d3187f1d-9b3b-4fde-ae81-a24521550743" providerId="ADAL" clId="{B7F5ACFC-15B0-41EA-9CFB-120FA537ECC9}" dt="2023-09-13T08:16:51.396" v="18126" actId="478"/>
          <ac:picMkLst>
            <pc:docMk/>
            <pc:sldMk cId="1814623470" sldId="264"/>
            <ac:picMk id="11" creationId="{F52D5FB4-6801-3FC4-99AF-238263E6017C}"/>
          </ac:picMkLst>
        </pc:picChg>
        <pc:picChg chg="add del mod modCrop">
          <ac:chgData name="Ranju Kamal" userId="d3187f1d-9b3b-4fde-ae81-a24521550743" providerId="ADAL" clId="{B7F5ACFC-15B0-41EA-9CFB-120FA537ECC9}" dt="2023-09-13T11:46:41.323" v="20817" actId="478"/>
          <ac:picMkLst>
            <pc:docMk/>
            <pc:sldMk cId="1814623470" sldId="264"/>
            <ac:picMk id="13" creationId="{7CB189DD-0712-8501-4E70-D9F18B7B84A7}"/>
          </ac:picMkLst>
        </pc:picChg>
        <pc:picChg chg="add mod modCrop">
          <ac:chgData name="Ranju Kamal" userId="d3187f1d-9b3b-4fde-ae81-a24521550743" providerId="ADAL" clId="{B7F5ACFC-15B0-41EA-9CFB-120FA537ECC9}" dt="2023-09-13T11:47:07.596" v="20823" actId="1076"/>
          <ac:picMkLst>
            <pc:docMk/>
            <pc:sldMk cId="1814623470" sldId="264"/>
            <ac:picMk id="14" creationId="{FFBA20E8-418E-B1EF-3FA9-C3FDF0C0F545}"/>
          </ac:picMkLst>
        </pc:picChg>
      </pc:sldChg>
      <pc:sldChg chg="del">
        <pc:chgData name="Ranju Kamal" userId="d3187f1d-9b3b-4fde-ae81-a24521550743" providerId="ADAL" clId="{B7F5ACFC-15B0-41EA-9CFB-120FA537ECC9}" dt="2023-09-10T03:41:50.807" v="3792" actId="2696"/>
        <pc:sldMkLst>
          <pc:docMk/>
          <pc:sldMk cId="2262091511" sldId="265"/>
        </pc:sldMkLst>
      </pc:sldChg>
      <pc:sldChg chg="addSp delSp modSp mod modTransition">
        <pc:chgData name="Ranju Kamal" userId="d3187f1d-9b3b-4fde-ae81-a24521550743" providerId="ADAL" clId="{B7F5ACFC-15B0-41EA-9CFB-120FA537ECC9}" dt="2023-09-13T15:07:17.349" v="20964"/>
        <pc:sldMkLst>
          <pc:docMk/>
          <pc:sldMk cId="4096428928" sldId="266"/>
        </pc:sldMkLst>
        <pc:spChg chg="mod">
          <ac:chgData name="Ranju Kamal" userId="d3187f1d-9b3b-4fde-ae81-a24521550743" providerId="ADAL" clId="{B7F5ACFC-15B0-41EA-9CFB-120FA537ECC9}" dt="2023-09-13T15:07:17.349" v="20964"/>
          <ac:spMkLst>
            <pc:docMk/>
            <pc:sldMk cId="4096428928" sldId="266"/>
            <ac:spMk id="2" creationId="{00000000-0000-0000-0000-000000000000}"/>
          </ac:spMkLst>
        </pc:spChg>
        <pc:spChg chg="mod">
          <ac:chgData name="Ranju Kamal" userId="d3187f1d-9b3b-4fde-ae81-a24521550743" providerId="ADAL" clId="{B7F5ACFC-15B0-41EA-9CFB-120FA537ECC9}" dt="2023-09-13T11:11:03.210" v="20026" actId="20577"/>
          <ac:spMkLst>
            <pc:docMk/>
            <pc:sldMk cId="4096428928" sldId="266"/>
            <ac:spMk id="3" creationId="{00000000-0000-0000-0000-000000000000}"/>
          </ac:spMkLst>
        </pc:spChg>
        <pc:spChg chg="add del mod">
          <ac:chgData name="Ranju Kamal" userId="d3187f1d-9b3b-4fde-ae81-a24521550743" providerId="ADAL" clId="{B7F5ACFC-15B0-41EA-9CFB-120FA537ECC9}" dt="2023-09-12T06:18:51.390" v="15196" actId="478"/>
          <ac:spMkLst>
            <pc:docMk/>
            <pc:sldMk cId="4096428928" sldId="266"/>
            <ac:spMk id="4" creationId="{8C13854B-8FAE-631D-9D9F-1C4BBE7D0475}"/>
          </ac:spMkLst>
        </pc:spChg>
        <pc:spChg chg="add del mod">
          <ac:chgData name="Ranju Kamal" userId="d3187f1d-9b3b-4fde-ae81-a24521550743" providerId="ADAL" clId="{B7F5ACFC-15B0-41EA-9CFB-120FA537ECC9}" dt="2023-09-12T06:18:51.390" v="15196" actId="478"/>
          <ac:spMkLst>
            <pc:docMk/>
            <pc:sldMk cId="4096428928" sldId="266"/>
            <ac:spMk id="6" creationId="{BC57D7B4-44CD-E69B-92CC-55860AB20A14}"/>
          </ac:spMkLst>
        </pc:spChg>
        <pc:grpChg chg="mod">
          <ac:chgData name="Ranju Kamal" userId="d3187f1d-9b3b-4fde-ae81-a24521550743" providerId="ADAL" clId="{B7F5ACFC-15B0-41EA-9CFB-120FA537ECC9}" dt="2023-09-12T06:17:03.349" v="15184"/>
          <ac:grpSpMkLst>
            <pc:docMk/>
            <pc:sldMk cId="4096428928" sldId="266"/>
            <ac:grpSpMk id="9" creationId="{66B3FF59-4A48-846C-5090-80ACE79E90FF}"/>
          </ac:grpSpMkLst>
        </pc:grpChg>
        <pc:graphicFrameChg chg="add del mod modGraphic">
          <ac:chgData name="Ranju Kamal" userId="d3187f1d-9b3b-4fde-ae81-a24521550743" providerId="ADAL" clId="{B7F5ACFC-15B0-41EA-9CFB-120FA537ECC9}" dt="2023-09-11T05:03:19.893" v="10717" actId="478"/>
          <ac:graphicFrameMkLst>
            <pc:docMk/>
            <pc:sldMk cId="4096428928" sldId="266"/>
            <ac:graphicFrameMk id="4" creationId="{7FFAE9B8-3DCF-0665-8238-EEB18D84AB0A}"/>
          </ac:graphicFrameMkLst>
        </pc:graphicFrameChg>
        <pc:graphicFrameChg chg="add mod modGraphic">
          <ac:chgData name="Ranju Kamal" userId="d3187f1d-9b3b-4fde-ae81-a24521550743" providerId="ADAL" clId="{B7F5ACFC-15B0-41EA-9CFB-120FA537ECC9}" dt="2023-09-11T05:07:21.672" v="10839" actId="1076"/>
          <ac:graphicFrameMkLst>
            <pc:docMk/>
            <pc:sldMk cId="4096428928" sldId="266"/>
            <ac:graphicFrameMk id="5" creationId="{1E5AA684-B69A-3DB0-F0EA-2BB45CDD7C96}"/>
          </ac:graphicFrameMkLst>
        </pc:graphicFrameChg>
        <pc:inkChg chg="add del mod">
          <ac:chgData name="Ranju Kamal" userId="d3187f1d-9b3b-4fde-ae81-a24521550743" providerId="ADAL" clId="{B7F5ACFC-15B0-41EA-9CFB-120FA537ECC9}" dt="2023-09-12T06:17:04.618" v="15185" actId="9405"/>
          <ac:inkMkLst>
            <pc:docMk/>
            <pc:sldMk cId="4096428928" sldId="266"/>
            <ac:inkMk id="7" creationId="{7FD5C9E4-546C-6C6E-2384-49AE91638E2D}"/>
          </ac:inkMkLst>
        </pc:inkChg>
        <pc:inkChg chg="add del mod">
          <ac:chgData name="Ranju Kamal" userId="d3187f1d-9b3b-4fde-ae81-a24521550743" providerId="ADAL" clId="{B7F5ACFC-15B0-41EA-9CFB-120FA537ECC9}" dt="2023-09-12T06:17:03.349" v="15184"/>
          <ac:inkMkLst>
            <pc:docMk/>
            <pc:sldMk cId="4096428928" sldId="266"/>
            <ac:inkMk id="8" creationId="{DC26B0F7-E71F-A25B-E3FD-70B340DBF679}"/>
          </ac:inkMkLst>
        </pc:inkChg>
        <pc:cxnChg chg="add del mod">
          <ac:chgData name="Ranju Kamal" userId="d3187f1d-9b3b-4fde-ae81-a24521550743" providerId="ADAL" clId="{B7F5ACFC-15B0-41EA-9CFB-120FA537ECC9}" dt="2023-09-12T06:18:48.824" v="15193" actId="11529"/>
          <ac:cxnSpMkLst>
            <pc:docMk/>
            <pc:sldMk cId="4096428928" sldId="266"/>
            <ac:cxnSpMk id="11" creationId="{12DB66E0-B95D-D2C9-630C-7BB4734B7D6E}"/>
          </ac:cxnSpMkLst>
        </pc:cxnChg>
        <pc:cxnChg chg="add del">
          <ac:chgData name="Ranju Kamal" userId="d3187f1d-9b3b-4fde-ae81-a24521550743" providerId="ADAL" clId="{B7F5ACFC-15B0-41EA-9CFB-120FA537ECC9}" dt="2023-09-12T06:18:48.336" v="15191" actId="11529"/>
          <ac:cxnSpMkLst>
            <pc:docMk/>
            <pc:sldMk cId="4096428928" sldId="266"/>
            <ac:cxnSpMk id="15" creationId="{23F1E295-2EF1-7D79-C3E6-DBA9FCBEB5A1}"/>
          </ac:cxnSpMkLst>
        </pc:cxnChg>
        <pc:cxnChg chg="add del">
          <ac:chgData name="Ranju Kamal" userId="d3187f1d-9b3b-4fde-ae81-a24521550743" providerId="ADAL" clId="{B7F5ACFC-15B0-41EA-9CFB-120FA537ECC9}" dt="2023-09-12T06:18:47.975" v="15190" actId="11529"/>
          <ac:cxnSpMkLst>
            <pc:docMk/>
            <pc:sldMk cId="4096428928" sldId="266"/>
            <ac:cxnSpMk id="17" creationId="{0821A0A2-70BC-AB94-3DCD-40685ED2CBE4}"/>
          </ac:cxnSpMkLst>
        </pc:cxnChg>
      </pc:sldChg>
      <pc:sldChg chg="addSp delSp modSp mod ord modTransition">
        <pc:chgData name="Ranju Kamal" userId="d3187f1d-9b3b-4fde-ae81-a24521550743" providerId="ADAL" clId="{B7F5ACFC-15B0-41EA-9CFB-120FA537ECC9}" dt="2023-09-13T10:55:07.418" v="19500" actId="20577"/>
        <pc:sldMkLst>
          <pc:docMk/>
          <pc:sldMk cId="3290008965" sldId="267"/>
        </pc:sldMkLst>
        <pc:spChg chg="mod">
          <ac:chgData name="Ranju Kamal" userId="d3187f1d-9b3b-4fde-ae81-a24521550743" providerId="ADAL" clId="{B7F5ACFC-15B0-41EA-9CFB-120FA537ECC9}" dt="2023-09-13T10:36:42.870" v="19228" actId="1076"/>
          <ac:spMkLst>
            <pc:docMk/>
            <pc:sldMk cId="3290008965" sldId="267"/>
            <ac:spMk id="2" creationId="{00000000-0000-0000-0000-000000000000}"/>
          </ac:spMkLst>
        </pc:spChg>
        <pc:spChg chg="del mod">
          <ac:chgData name="Ranju Kamal" userId="d3187f1d-9b3b-4fde-ae81-a24521550743" providerId="ADAL" clId="{B7F5ACFC-15B0-41EA-9CFB-120FA537ECC9}" dt="2023-09-10T03:43:55.446" v="3845" actId="478"/>
          <ac:spMkLst>
            <pc:docMk/>
            <pc:sldMk cId="3290008965" sldId="267"/>
            <ac:spMk id="3" creationId="{00000000-0000-0000-0000-000000000000}"/>
          </ac:spMkLst>
        </pc:spChg>
        <pc:spChg chg="add del mod">
          <ac:chgData name="Ranju Kamal" userId="d3187f1d-9b3b-4fde-ae81-a24521550743" providerId="ADAL" clId="{B7F5ACFC-15B0-41EA-9CFB-120FA537ECC9}" dt="2023-09-13T08:28:10.840" v="18187"/>
          <ac:spMkLst>
            <pc:docMk/>
            <pc:sldMk cId="3290008965" sldId="267"/>
            <ac:spMk id="4" creationId="{0601C4DD-BF05-0F14-432B-C63CD79389FD}"/>
          </ac:spMkLst>
        </pc:spChg>
        <pc:spChg chg="add mod">
          <ac:chgData name="Ranju Kamal" userId="d3187f1d-9b3b-4fde-ae81-a24521550743" providerId="ADAL" clId="{B7F5ACFC-15B0-41EA-9CFB-120FA537ECC9}" dt="2023-09-13T10:54:49.956" v="19497" actId="20577"/>
          <ac:spMkLst>
            <pc:docMk/>
            <pc:sldMk cId="3290008965" sldId="267"/>
            <ac:spMk id="5" creationId="{E06B5B81-4E5A-90B1-785E-6796374FDA96}"/>
          </ac:spMkLst>
        </pc:spChg>
        <pc:spChg chg="add del mod">
          <ac:chgData name="Ranju Kamal" userId="d3187f1d-9b3b-4fde-ae81-a24521550743" providerId="ADAL" clId="{B7F5ACFC-15B0-41EA-9CFB-120FA537ECC9}" dt="2023-09-13T10:38:42.021" v="19330" actId="478"/>
          <ac:spMkLst>
            <pc:docMk/>
            <pc:sldMk cId="3290008965" sldId="267"/>
            <ac:spMk id="7" creationId="{A4A09491-DAA0-7E97-FF19-2A0FD22F2651}"/>
          </ac:spMkLst>
        </pc:spChg>
        <pc:spChg chg="add mod">
          <ac:chgData name="Ranju Kamal" userId="d3187f1d-9b3b-4fde-ae81-a24521550743" providerId="ADAL" clId="{B7F5ACFC-15B0-41EA-9CFB-120FA537ECC9}" dt="2023-09-13T10:55:07.418" v="19500" actId="20577"/>
          <ac:spMkLst>
            <pc:docMk/>
            <pc:sldMk cId="3290008965" sldId="267"/>
            <ac:spMk id="9" creationId="{8BE100AC-C61D-8602-3295-25AB371FDFB0}"/>
          </ac:spMkLst>
        </pc:spChg>
        <pc:graphicFrameChg chg="add del mod modGraphic">
          <ac:chgData name="Ranju Kamal" userId="d3187f1d-9b3b-4fde-ae81-a24521550743" providerId="ADAL" clId="{B7F5ACFC-15B0-41EA-9CFB-120FA537ECC9}" dt="2023-09-13T08:30:12.970" v="18198" actId="478"/>
          <ac:graphicFrameMkLst>
            <pc:docMk/>
            <pc:sldMk cId="3290008965" sldId="267"/>
            <ac:graphicFrameMk id="3" creationId="{443E6ACD-DFA4-703B-9A9D-3F7B7F073E02}"/>
          </ac:graphicFrameMkLst>
        </pc:graphicFrameChg>
      </pc:sldChg>
      <pc:sldChg chg="del">
        <pc:chgData name="Ranju Kamal" userId="d3187f1d-9b3b-4fde-ae81-a24521550743" providerId="ADAL" clId="{B7F5ACFC-15B0-41EA-9CFB-120FA537ECC9}" dt="2023-09-10T03:44:52.597" v="3847" actId="2696"/>
        <pc:sldMkLst>
          <pc:docMk/>
          <pc:sldMk cId="3222721622" sldId="268"/>
        </pc:sldMkLst>
      </pc:sldChg>
      <pc:sldChg chg="addSp delSp modSp del mod ord setBg">
        <pc:chgData name="Ranju Kamal" userId="d3187f1d-9b3b-4fde-ae81-a24521550743" providerId="ADAL" clId="{B7F5ACFC-15B0-41EA-9CFB-120FA537ECC9}" dt="2023-09-12T05:48:58.993" v="15157" actId="2696"/>
        <pc:sldMkLst>
          <pc:docMk/>
          <pc:sldMk cId="2346690190" sldId="269"/>
        </pc:sldMkLst>
        <pc:spChg chg="add del mod">
          <ac:chgData name="Ranju Kamal" userId="d3187f1d-9b3b-4fde-ae81-a24521550743" providerId="ADAL" clId="{B7F5ACFC-15B0-41EA-9CFB-120FA537ECC9}" dt="2023-09-10T04:14:33.911" v="4342"/>
          <ac:spMkLst>
            <pc:docMk/>
            <pc:sldMk cId="2346690190" sldId="269"/>
            <ac:spMk id="2" creationId="{6D0D3A87-1D8A-B8C9-3664-ABC61503F7A4}"/>
          </ac:spMkLst>
        </pc:spChg>
        <pc:spChg chg="add del mod">
          <ac:chgData name="Ranju Kamal" userId="d3187f1d-9b3b-4fde-ae81-a24521550743" providerId="ADAL" clId="{B7F5ACFC-15B0-41EA-9CFB-120FA537ECC9}" dt="2023-09-12T05:30:29.569" v="14413" actId="478"/>
          <ac:spMkLst>
            <pc:docMk/>
            <pc:sldMk cId="2346690190" sldId="269"/>
            <ac:spMk id="2" creationId="{C67182DB-DD93-6FC3-679F-B26BA6A19A5F}"/>
          </ac:spMkLst>
        </pc:spChg>
        <pc:spChg chg="add del mod">
          <ac:chgData name="Ranju Kamal" userId="d3187f1d-9b3b-4fde-ae81-a24521550743" providerId="ADAL" clId="{B7F5ACFC-15B0-41EA-9CFB-120FA537ECC9}" dt="2023-09-10T04:41:44.529" v="4471" actId="26606"/>
          <ac:spMkLst>
            <pc:docMk/>
            <pc:sldMk cId="2346690190" sldId="269"/>
            <ac:spMk id="3" creationId="{00000000-0000-0000-0000-000000000000}"/>
          </ac:spMkLst>
        </pc:spChg>
        <pc:spChg chg="add del mod">
          <ac:chgData name="Ranju Kamal" userId="d3187f1d-9b3b-4fde-ae81-a24521550743" providerId="ADAL" clId="{B7F5ACFC-15B0-41EA-9CFB-120FA537ECC9}" dt="2023-09-12T05:30:31.506" v="14414" actId="478"/>
          <ac:spMkLst>
            <pc:docMk/>
            <pc:sldMk cId="2346690190" sldId="269"/>
            <ac:spMk id="3" creationId="{E809FBCC-9471-132A-E92E-C8261DECB01B}"/>
          </ac:spMkLst>
        </pc:spChg>
        <pc:spChg chg="mod">
          <ac:chgData name="Ranju Kamal" userId="d3187f1d-9b3b-4fde-ae81-a24521550743" providerId="ADAL" clId="{B7F5ACFC-15B0-41EA-9CFB-120FA537ECC9}" dt="2023-09-12T03:25:37.753" v="13876" actId="1076"/>
          <ac:spMkLst>
            <pc:docMk/>
            <pc:sldMk cId="2346690190" sldId="269"/>
            <ac:spMk id="4" creationId="{00000000-0000-0000-0000-000000000000}"/>
          </ac:spMkLst>
        </pc:spChg>
        <pc:spChg chg="add del mod">
          <ac:chgData name="Ranju Kamal" userId="d3187f1d-9b3b-4fde-ae81-a24521550743" providerId="ADAL" clId="{B7F5ACFC-15B0-41EA-9CFB-120FA537ECC9}" dt="2023-09-11T04:39:04.376" v="10703" actId="478"/>
          <ac:spMkLst>
            <pc:docMk/>
            <pc:sldMk cId="2346690190" sldId="269"/>
            <ac:spMk id="5" creationId="{EE219FA5-FD93-725B-C680-49F1ED53782B}"/>
          </ac:spMkLst>
        </pc:spChg>
        <pc:spChg chg="add del mod">
          <ac:chgData name="Ranju Kamal" userId="d3187f1d-9b3b-4fde-ae81-a24521550743" providerId="ADAL" clId="{B7F5ACFC-15B0-41EA-9CFB-120FA537ECC9}" dt="2023-09-12T05:35:28.614" v="14630" actId="767"/>
          <ac:spMkLst>
            <pc:docMk/>
            <pc:sldMk cId="2346690190" sldId="269"/>
            <ac:spMk id="6" creationId="{696A489F-68C2-6BE8-29BB-0B973E9AC080}"/>
          </ac:spMkLst>
        </pc:spChg>
        <pc:spChg chg="add del">
          <ac:chgData name="Ranju Kamal" userId="d3187f1d-9b3b-4fde-ae81-a24521550743" providerId="ADAL" clId="{B7F5ACFC-15B0-41EA-9CFB-120FA537ECC9}" dt="2023-09-10T04:41:44.516" v="4470" actId="26606"/>
          <ac:spMkLst>
            <pc:docMk/>
            <pc:sldMk cId="2346690190" sldId="269"/>
            <ac:spMk id="9" creationId="{00000000-0000-0000-0000-000000000000}"/>
          </ac:spMkLst>
        </pc:spChg>
        <pc:spChg chg="add del">
          <ac:chgData name="Ranju Kamal" userId="d3187f1d-9b3b-4fde-ae81-a24521550743" providerId="ADAL" clId="{B7F5ACFC-15B0-41EA-9CFB-120FA537ECC9}" dt="2023-09-10T04:41:44.516" v="4470" actId="26606"/>
          <ac:spMkLst>
            <pc:docMk/>
            <pc:sldMk cId="2346690190" sldId="269"/>
            <ac:spMk id="10" creationId="{21739CA5-F0F5-48E1-8E8C-F24B71827E46}"/>
          </ac:spMkLst>
        </pc:spChg>
        <pc:spChg chg="add del mod">
          <ac:chgData name="Ranju Kamal" userId="d3187f1d-9b3b-4fde-ae81-a24521550743" providerId="ADAL" clId="{B7F5ACFC-15B0-41EA-9CFB-120FA537ECC9}" dt="2023-09-11T05:35:34.278" v="11430" actId="478"/>
          <ac:spMkLst>
            <pc:docMk/>
            <pc:sldMk cId="2346690190" sldId="269"/>
            <ac:spMk id="11" creationId="{9D9761E2-FA14-D1A3-55B1-CBA80712CD2E}"/>
          </ac:spMkLst>
        </pc:spChg>
        <pc:spChg chg="add del">
          <ac:chgData name="Ranju Kamal" userId="d3187f1d-9b3b-4fde-ae81-a24521550743" providerId="ADAL" clId="{B7F5ACFC-15B0-41EA-9CFB-120FA537ECC9}" dt="2023-09-10T04:41:44.516" v="4470" actId="26606"/>
          <ac:spMkLst>
            <pc:docMk/>
            <pc:sldMk cId="2346690190" sldId="269"/>
            <ac:spMk id="12" creationId="{3EAD2937-F230-41D4-B9C5-975B129BFC20}"/>
          </ac:spMkLst>
        </pc:spChg>
        <pc:spChg chg="add del">
          <ac:chgData name="Ranju Kamal" userId="d3187f1d-9b3b-4fde-ae81-a24521550743" providerId="ADAL" clId="{B7F5ACFC-15B0-41EA-9CFB-120FA537ECC9}" dt="2023-09-10T04:41:44.516" v="4470" actId="26606"/>
          <ac:spMkLst>
            <pc:docMk/>
            <pc:sldMk cId="2346690190" sldId="269"/>
            <ac:spMk id="14" creationId="{CCD444A3-C338-4886-B7F1-4BA2AF46EB64}"/>
          </ac:spMkLst>
        </pc:spChg>
        <pc:spChg chg="add">
          <ac:chgData name="Ranju Kamal" userId="d3187f1d-9b3b-4fde-ae81-a24521550743" providerId="ADAL" clId="{B7F5ACFC-15B0-41EA-9CFB-120FA537ECC9}" dt="2023-09-10T04:41:44.529" v="4471" actId="26606"/>
          <ac:spMkLst>
            <pc:docMk/>
            <pc:sldMk cId="2346690190" sldId="269"/>
            <ac:spMk id="16" creationId="{4FFBEE45-F140-49D5-85EA-C78C24340B23}"/>
          </ac:spMkLst>
        </pc:spChg>
        <pc:spChg chg="add del mod">
          <ac:chgData name="Ranju Kamal" userId="d3187f1d-9b3b-4fde-ae81-a24521550743" providerId="ADAL" clId="{B7F5ACFC-15B0-41EA-9CFB-120FA537ECC9}" dt="2023-09-11T05:41:42.819" v="11453" actId="478"/>
          <ac:spMkLst>
            <pc:docMk/>
            <pc:sldMk cId="2346690190" sldId="269"/>
            <ac:spMk id="17" creationId="{00000000-0000-0000-0000-000000000000}"/>
          </ac:spMkLst>
        </pc:spChg>
        <pc:graphicFrameChg chg="add del mod modGraphic">
          <ac:chgData name="Ranju Kamal" userId="d3187f1d-9b3b-4fde-ae81-a24521550743" providerId="ADAL" clId="{B7F5ACFC-15B0-41EA-9CFB-120FA537ECC9}" dt="2023-09-12T05:36:06.099" v="14637" actId="478"/>
          <ac:graphicFrameMkLst>
            <pc:docMk/>
            <pc:sldMk cId="2346690190" sldId="269"/>
            <ac:graphicFrameMk id="5" creationId="{9CB26682-C15C-D310-3398-6D09897541AA}"/>
          </ac:graphicFrameMkLst>
        </pc:graphicFrameChg>
        <pc:graphicFrameChg chg="add del mod modGraphic">
          <ac:chgData name="Ranju Kamal" userId="d3187f1d-9b3b-4fde-ae81-a24521550743" providerId="ADAL" clId="{B7F5ACFC-15B0-41EA-9CFB-120FA537ECC9}" dt="2023-09-11T05:35:39.898" v="11431" actId="478"/>
          <ac:graphicFrameMkLst>
            <pc:docMk/>
            <pc:sldMk cId="2346690190" sldId="269"/>
            <ac:graphicFrameMk id="6" creationId="{06CBFD37-F0AB-085F-A523-AA0EF13F8EF5}"/>
          </ac:graphicFrameMkLst>
        </pc:graphicFrameChg>
        <pc:graphicFrameChg chg="add del mod">
          <ac:chgData name="Ranju Kamal" userId="d3187f1d-9b3b-4fde-ae81-a24521550743" providerId="ADAL" clId="{B7F5ACFC-15B0-41EA-9CFB-120FA537ECC9}" dt="2023-09-12T05:40:11.848" v="14901" actId="478"/>
          <ac:graphicFrameMkLst>
            <pc:docMk/>
            <pc:sldMk cId="2346690190" sldId="269"/>
            <ac:graphicFrameMk id="7" creationId="{34C1CE04-E8CD-995A-62BE-884E23D726EB}"/>
          </ac:graphicFrameMkLst>
        </pc:graphicFrameChg>
        <pc:graphicFrameChg chg="add del">
          <ac:chgData name="Ranju Kamal" userId="d3187f1d-9b3b-4fde-ae81-a24521550743" providerId="ADAL" clId="{B7F5ACFC-15B0-41EA-9CFB-120FA537ECC9}" dt="2023-09-10T04:41:24.462" v="4468" actId="26606"/>
          <ac:graphicFrameMkLst>
            <pc:docMk/>
            <pc:sldMk cId="2346690190" sldId="269"/>
            <ac:graphicFrameMk id="7" creationId="{9A3159DE-21D8-D07B-C8EF-D0C4243D35F4}"/>
          </ac:graphicFrameMkLst>
        </pc:graphicFrameChg>
        <pc:graphicFrameChg chg="add del mod modGraphic">
          <ac:chgData name="Ranju Kamal" userId="d3187f1d-9b3b-4fde-ae81-a24521550743" providerId="ADAL" clId="{B7F5ACFC-15B0-41EA-9CFB-120FA537ECC9}" dt="2023-09-12T05:41:40.214" v="14921" actId="478"/>
          <ac:graphicFrameMkLst>
            <pc:docMk/>
            <pc:sldMk cId="2346690190" sldId="269"/>
            <ac:graphicFrameMk id="8" creationId="{8D01C519-94ED-C1E5-85D2-1A6B269B9BA4}"/>
          </ac:graphicFrameMkLst>
        </pc:graphicFrameChg>
        <pc:graphicFrameChg chg="add del mod modGraphic">
          <ac:chgData name="Ranju Kamal" userId="d3187f1d-9b3b-4fde-ae81-a24521550743" providerId="ADAL" clId="{B7F5ACFC-15B0-41EA-9CFB-120FA537ECC9}" dt="2023-09-12T05:30:20.793" v="14411" actId="478"/>
          <ac:graphicFrameMkLst>
            <pc:docMk/>
            <pc:sldMk cId="2346690190" sldId="269"/>
            <ac:graphicFrameMk id="13" creationId="{9B7F31C3-6136-BCAA-1007-0A6B41246881}"/>
          </ac:graphicFrameMkLst>
        </pc:graphicFrameChg>
      </pc:sldChg>
      <pc:sldChg chg="del">
        <pc:chgData name="Ranju Kamal" userId="d3187f1d-9b3b-4fde-ae81-a24521550743" providerId="ADAL" clId="{B7F5ACFC-15B0-41EA-9CFB-120FA537ECC9}" dt="2023-09-10T03:44:52.597" v="3847" actId="2696"/>
        <pc:sldMkLst>
          <pc:docMk/>
          <pc:sldMk cId="1215649017" sldId="270"/>
        </pc:sldMkLst>
      </pc:sldChg>
      <pc:sldChg chg="del">
        <pc:chgData name="Ranju Kamal" userId="d3187f1d-9b3b-4fde-ae81-a24521550743" providerId="ADAL" clId="{B7F5ACFC-15B0-41EA-9CFB-120FA537ECC9}" dt="2023-09-10T03:44:52.597" v="3847" actId="2696"/>
        <pc:sldMkLst>
          <pc:docMk/>
          <pc:sldMk cId="3011605984" sldId="271"/>
        </pc:sldMkLst>
      </pc:sldChg>
      <pc:sldChg chg="del">
        <pc:chgData name="Ranju Kamal" userId="d3187f1d-9b3b-4fde-ae81-a24521550743" providerId="ADAL" clId="{B7F5ACFC-15B0-41EA-9CFB-120FA537ECC9}" dt="2023-09-10T03:44:52.597" v="3847" actId="2696"/>
        <pc:sldMkLst>
          <pc:docMk/>
          <pc:sldMk cId="867775571" sldId="272"/>
        </pc:sldMkLst>
      </pc:sldChg>
      <pc:sldChg chg="del">
        <pc:chgData name="Ranju Kamal" userId="d3187f1d-9b3b-4fde-ae81-a24521550743" providerId="ADAL" clId="{B7F5ACFC-15B0-41EA-9CFB-120FA537ECC9}" dt="2023-09-10T03:44:52.597" v="3847" actId="2696"/>
        <pc:sldMkLst>
          <pc:docMk/>
          <pc:sldMk cId="1275771886" sldId="273"/>
        </pc:sldMkLst>
      </pc:sldChg>
      <pc:sldChg chg="del">
        <pc:chgData name="Ranju Kamal" userId="d3187f1d-9b3b-4fde-ae81-a24521550743" providerId="ADAL" clId="{B7F5ACFC-15B0-41EA-9CFB-120FA537ECC9}" dt="2023-09-10T03:44:52.597" v="3847" actId="2696"/>
        <pc:sldMkLst>
          <pc:docMk/>
          <pc:sldMk cId="1797452835" sldId="274"/>
        </pc:sldMkLst>
      </pc:sldChg>
      <pc:sldChg chg="del">
        <pc:chgData name="Ranju Kamal" userId="d3187f1d-9b3b-4fde-ae81-a24521550743" providerId="ADAL" clId="{B7F5ACFC-15B0-41EA-9CFB-120FA537ECC9}" dt="2023-09-10T03:44:52.597" v="3847" actId="2696"/>
        <pc:sldMkLst>
          <pc:docMk/>
          <pc:sldMk cId="3809818060" sldId="275"/>
        </pc:sldMkLst>
      </pc:sldChg>
      <pc:sldChg chg="del">
        <pc:chgData name="Ranju Kamal" userId="d3187f1d-9b3b-4fde-ae81-a24521550743" providerId="ADAL" clId="{B7F5ACFC-15B0-41EA-9CFB-120FA537ECC9}" dt="2023-09-10T03:44:52.597" v="3847" actId="2696"/>
        <pc:sldMkLst>
          <pc:docMk/>
          <pc:sldMk cId="229136191" sldId="276"/>
        </pc:sldMkLst>
      </pc:sldChg>
      <pc:sldChg chg="del">
        <pc:chgData name="Ranju Kamal" userId="d3187f1d-9b3b-4fde-ae81-a24521550743" providerId="ADAL" clId="{B7F5ACFC-15B0-41EA-9CFB-120FA537ECC9}" dt="2023-09-10T03:44:52.597" v="3847" actId="2696"/>
        <pc:sldMkLst>
          <pc:docMk/>
          <pc:sldMk cId="853398713" sldId="277"/>
        </pc:sldMkLst>
      </pc:sldChg>
      <pc:sldChg chg="del">
        <pc:chgData name="Ranju Kamal" userId="d3187f1d-9b3b-4fde-ae81-a24521550743" providerId="ADAL" clId="{B7F5ACFC-15B0-41EA-9CFB-120FA537ECC9}" dt="2023-09-10T03:44:52.597" v="3847" actId="2696"/>
        <pc:sldMkLst>
          <pc:docMk/>
          <pc:sldMk cId="1850725618" sldId="278"/>
        </pc:sldMkLst>
      </pc:sldChg>
      <pc:sldChg chg="del">
        <pc:chgData name="Ranju Kamal" userId="d3187f1d-9b3b-4fde-ae81-a24521550743" providerId="ADAL" clId="{B7F5ACFC-15B0-41EA-9CFB-120FA537ECC9}" dt="2023-09-10T03:44:52.597" v="3847" actId="2696"/>
        <pc:sldMkLst>
          <pc:docMk/>
          <pc:sldMk cId="2054892248" sldId="279"/>
        </pc:sldMkLst>
      </pc:sldChg>
      <pc:sldChg chg="del">
        <pc:chgData name="Ranju Kamal" userId="d3187f1d-9b3b-4fde-ae81-a24521550743" providerId="ADAL" clId="{B7F5ACFC-15B0-41EA-9CFB-120FA537ECC9}" dt="2023-09-10T03:44:52.597" v="3847" actId="2696"/>
        <pc:sldMkLst>
          <pc:docMk/>
          <pc:sldMk cId="3270650852" sldId="280"/>
        </pc:sldMkLst>
      </pc:sldChg>
      <pc:sldChg chg="del">
        <pc:chgData name="Ranju Kamal" userId="d3187f1d-9b3b-4fde-ae81-a24521550743" providerId="ADAL" clId="{B7F5ACFC-15B0-41EA-9CFB-120FA537ECC9}" dt="2023-09-10T03:44:52.597" v="3847" actId="2696"/>
        <pc:sldMkLst>
          <pc:docMk/>
          <pc:sldMk cId="2219890107" sldId="281"/>
        </pc:sldMkLst>
      </pc:sldChg>
      <pc:sldChg chg="del">
        <pc:chgData name="Ranju Kamal" userId="d3187f1d-9b3b-4fde-ae81-a24521550743" providerId="ADAL" clId="{B7F5ACFC-15B0-41EA-9CFB-120FA537ECC9}" dt="2023-09-10T03:44:52.597" v="3847" actId="2696"/>
        <pc:sldMkLst>
          <pc:docMk/>
          <pc:sldMk cId="1578452645" sldId="282"/>
        </pc:sldMkLst>
      </pc:sldChg>
      <pc:sldChg chg="del">
        <pc:chgData name="Ranju Kamal" userId="d3187f1d-9b3b-4fde-ae81-a24521550743" providerId="ADAL" clId="{B7F5ACFC-15B0-41EA-9CFB-120FA537ECC9}" dt="2023-09-10T03:44:52.597" v="3847" actId="2696"/>
        <pc:sldMkLst>
          <pc:docMk/>
          <pc:sldMk cId="3260696175" sldId="283"/>
        </pc:sldMkLst>
      </pc:sldChg>
      <pc:sldChg chg="del">
        <pc:chgData name="Ranju Kamal" userId="d3187f1d-9b3b-4fde-ae81-a24521550743" providerId="ADAL" clId="{B7F5ACFC-15B0-41EA-9CFB-120FA537ECC9}" dt="2023-09-10T03:44:52.597" v="3847" actId="2696"/>
        <pc:sldMkLst>
          <pc:docMk/>
          <pc:sldMk cId="2220684931" sldId="284"/>
        </pc:sldMkLst>
      </pc:sldChg>
      <pc:sldChg chg="del">
        <pc:chgData name="Ranju Kamal" userId="d3187f1d-9b3b-4fde-ae81-a24521550743" providerId="ADAL" clId="{B7F5ACFC-15B0-41EA-9CFB-120FA537ECC9}" dt="2023-09-10T03:44:30.006" v="3846" actId="2696"/>
        <pc:sldMkLst>
          <pc:docMk/>
          <pc:sldMk cId="3337697673" sldId="285"/>
        </pc:sldMkLst>
      </pc:sldChg>
      <pc:sldChg chg="del">
        <pc:chgData name="Ranju Kamal" userId="d3187f1d-9b3b-4fde-ae81-a24521550743" providerId="ADAL" clId="{B7F5ACFC-15B0-41EA-9CFB-120FA537ECC9}" dt="2023-09-10T03:44:30.006" v="3846" actId="2696"/>
        <pc:sldMkLst>
          <pc:docMk/>
          <pc:sldMk cId="1424803537" sldId="286"/>
        </pc:sldMkLst>
      </pc:sldChg>
      <pc:sldChg chg="del">
        <pc:chgData name="Ranju Kamal" userId="d3187f1d-9b3b-4fde-ae81-a24521550743" providerId="ADAL" clId="{B7F5ACFC-15B0-41EA-9CFB-120FA537ECC9}" dt="2023-09-10T03:44:30.006" v="3846" actId="2696"/>
        <pc:sldMkLst>
          <pc:docMk/>
          <pc:sldMk cId="1784250844" sldId="287"/>
        </pc:sldMkLst>
      </pc:sldChg>
      <pc:sldChg chg="del">
        <pc:chgData name="Ranju Kamal" userId="d3187f1d-9b3b-4fde-ae81-a24521550743" providerId="ADAL" clId="{B7F5ACFC-15B0-41EA-9CFB-120FA537ECC9}" dt="2023-09-10T03:44:52.597" v="3847" actId="2696"/>
        <pc:sldMkLst>
          <pc:docMk/>
          <pc:sldMk cId="575983093" sldId="288"/>
        </pc:sldMkLst>
      </pc:sldChg>
      <pc:sldChg chg="del">
        <pc:chgData name="Ranju Kamal" userId="d3187f1d-9b3b-4fde-ae81-a24521550743" providerId="ADAL" clId="{B7F5ACFC-15B0-41EA-9CFB-120FA537ECC9}" dt="2023-09-10T03:44:30.006" v="3846" actId="2696"/>
        <pc:sldMkLst>
          <pc:docMk/>
          <pc:sldMk cId="2373775025" sldId="289"/>
        </pc:sldMkLst>
      </pc:sldChg>
      <pc:sldChg chg="del">
        <pc:chgData name="Ranju Kamal" userId="d3187f1d-9b3b-4fde-ae81-a24521550743" providerId="ADAL" clId="{B7F5ACFC-15B0-41EA-9CFB-120FA537ECC9}" dt="2023-09-10T03:44:30.006" v="3846" actId="2696"/>
        <pc:sldMkLst>
          <pc:docMk/>
          <pc:sldMk cId="2418174762" sldId="290"/>
        </pc:sldMkLst>
      </pc:sldChg>
      <pc:sldChg chg="del">
        <pc:chgData name="Ranju Kamal" userId="d3187f1d-9b3b-4fde-ae81-a24521550743" providerId="ADAL" clId="{B7F5ACFC-15B0-41EA-9CFB-120FA537ECC9}" dt="2023-09-10T03:44:30.006" v="3846" actId="2696"/>
        <pc:sldMkLst>
          <pc:docMk/>
          <pc:sldMk cId="1669870881" sldId="291"/>
        </pc:sldMkLst>
      </pc:sldChg>
      <pc:sldChg chg="addSp delSp modSp mod ord modTransition">
        <pc:chgData name="Ranju Kamal" userId="d3187f1d-9b3b-4fde-ae81-a24521550743" providerId="ADAL" clId="{B7F5ACFC-15B0-41EA-9CFB-120FA537ECC9}" dt="2023-09-13T09:45:09.863" v="18870" actId="255"/>
        <pc:sldMkLst>
          <pc:docMk/>
          <pc:sldMk cId="2099431260" sldId="292"/>
        </pc:sldMkLst>
        <pc:spChg chg="del mod">
          <ac:chgData name="Ranju Kamal" userId="d3187f1d-9b3b-4fde-ae81-a24521550743" providerId="ADAL" clId="{B7F5ACFC-15B0-41EA-9CFB-120FA537ECC9}" dt="2023-09-13T05:12:33.977" v="16742" actId="478"/>
          <ac:spMkLst>
            <pc:docMk/>
            <pc:sldMk cId="2099431260" sldId="292"/>
            <ac:spMk id="3" creationId="{00000000-0000-0000-0000-000000000000}"/>
          </ac:spMkLst>
        </pc:spChg>
        <pc:spChg chg="mod">
          <ac:chgData name="Ranju Kamal" userId="d3187f1d-9b3b-4fde-ae81-a24521550743" providerId="ADAL" clId="{B7F5ACFC-15B0-41EA-9CFB-120FA537ECC9}" dt="2023-09-13T06:10:34.414" v="17207" actId="1076"/>
          <ac:spMkLst>
            <pc:docMk/>
            <pc:sldMk cId="2099431260" sldId="292"/>
            <ac:spMk id="4" creationId="{00000000-0000-0000-0000-000000000000}"/>
          </ac:spMkLst>
        </pc:spChg>
        <pc:spChg chg="add mod">
          <ac:chgData name="Ranju Kamal" userId="d3187f1d-9b3b-4fde-ae81-a24521550743" providerId="ADAL" clId="{B7F5ACFC-15B0-41EA-9CFB-120FA537ECC9}" dt="2023-09-13T09:45:09.863" v="18870" actId="255"/>
          <ac:spMkLst>
            <pc:docMk/>
            <pc:sldMk cId="2099431260" sldId="292"/>
            <ac:spMk id="5" creationId="{3C6F0E78-59DB-88BC-08BA-D67BA53289C1}"/>
          </ac:spMkLst>
        </pc:spChg>
      </pc:sldChg>
      <pc:sldChg chg="del">
        <pc:chgData name="Ranju Kamal" userId="d3187f1d-9b3b-4fde-ae81-a24521550743" providerId="ADAL" clId="{B7F5ACFC-15B0-41EA-9CFB-120FA537ECC9}" dt="2023-09-10T03:44:30.006" v="3846" actId="2696"/>
        <pc:sldMkLst>
          <pc:docMk/>
          <pc:sldMk cId="561005547" sldId="293"/>
        </pc:sldMkLst>
      </pc:sldChg>
      <pc:sldChg chg="addSp delSp modSp mod modTransition">
        <pc:chgData name="Ranju Kamal" userId="d3187f1d-9b3b-4fde-ae81-a24521550743" providerId="ADAL" clId="{B7F5ACFC-15B0-41EA-9CFB-120FA537ECC9}" dt="2023-09-19T10:34:34.744" v="21007" actId="20577"/>
        <pc:sldMkLst>
          <pc:docMk/>
          <pc:sldMk cId="2412411886" sldId="294"/>
        </pc:sldMkLst>
        <pc:spChg chg="mod">
          <ac:chgData name="Ranju Kamal" userId="d3187f1d-9b3b-4fde-ae81-a24521550743" providerId="ADAL" clId="{B7F5ACFC-15B0-41EA-9CFB-120FA537ECC9}" dt="2023-09-10T03:45:20.011" v="4298" actId="20577"/>
          <ac:spMkLst>
            <pc:docMk/>
            <pc:sldMk cId="2412411886" sldId="294"/>
            <ac:spMk id="3" creationId="{00000000-0000-0000-0000-000000000000}"/>
          </ac:spMkLst>
        </pc:spChg>
        <pc:spChg chg="mod">
          <ac:chgData name="Ranju Kamal" userId="d3187f1d-9b3b-4fde-ae81-a24521550743" providerId="ADAL" clId="{B7F5ACFC-15B0-41EA-9CFB-120FA537ECC9}" dt="2023-09-13T11:23:34.975" v="20063" actId="20577"/>
          <ac:spMkLst>
            <pc:docMk/>
            <pc:sldMk cId="2412411886" sldId="294"/>
            <ac:spMk id="4" creationId="{00000000-0000-0000-0000-000000000000}"/>
          </ac:spMkLst>
        </pc:spChg>
        <pc:spChg chg="add del mod">
          <ac:chgData name="Ranju Kamal" userId="d3187f1d-9b3b-4fde-ae81-a24521550743" providerId="ADAL" clId="{B7F5ACFC-15B0-41EA-9CFB-120FA537ECC9}" dt="2023-09-13T09:23:59.425" v="18746" actId="478"/>
          <ac:spMkLst>
            <pc:docMk/>
            <pc:sldMk cId="2412411886" sldId="294"/>
            <ac:spMk id="7" creationId="{CD2E777E-EBE4-E8D7-E2AB-A741F951831B}"/>
          </ac:spMkLst>
        </pc:spChg>
        <pc:graphicFrameChg chg="add del mod">
          <ac:chgData name="Ranju Kamal" userId="d3187f1d-9b3b-4fde-ae81-a24521550743" providerId="ADAL" clId="{B7F5ACFC-15B0-41EA-9CFB-120FA537ECC9}" dt="2023-09-13T09:20:16.994" v="18743" actId="478"/>
          <ac:graphicFrameMkLst>
            <pc:docMk/>
            <pc:sldMk cId="2412411886" sldId="294"/>
            <ac:graphicFrameMk id="6" creationId="{583D4A54-B24F-FE76-B3E4-4618516A70BB}"/>
          </ac:graphicFrameMkLst>
        </pc:graphicFrameChg>
        <pc:graphicFrameChg chg="add mod modGraphic">
          <ac:chgData name="Ranju Kamal" userId="d3187f1d-9b3b-4fde-ae81-a24521550743" providerId="ADAL" clId="{B7F5ACFC-15B0-41EA-9CFB-120FA537ECC9}" dt="2023-09-19T10:34:34.744" v="21007" actId="20577"/>
          <ac:graphicFrameMkLst>
            <pc:docMk/>
            <pc:sldMk cId="2412411886" sldId="294"/>
            <ac:graphicFrameMk id="8" creationId="{28D25C4F-54C2-9E0B-81AD-BBD87681F195}"/>
          </ac:graphicFrameMkLst>
        </pc:graphicFrameChg>
        <pc:picChg chg="add del mod">
          <ac:chgData name="Ranju Kamal" userId="d3187f1d-9b3b-4fde-ae81-a24521550743" providerId="ADAL" clId="{B7F5ACFC-15B0-41EA-9CFB-120FA537ECC9}" dt="2023-09-13T11:01:06.595" v="19710" actId="478"/>
          <ac:picMkLst>
            <pc:docMk/>
            <pc:sldMk cId="2412411886" sldId="294"/>
            <ac:picMk id="5" creationId="{B0D90911-D198-E027-B129-459C5CC3EC3D}"/>
          </ac:picMkLst>
        </pc:picChg>
      </pc:sldChg>
      <pc:sldChg chg="addSp delSp modSp add mod ord modTransition">
        <pc:chgData name="Ranju Kamal" userId="d3187f1d-9b3b-4fde-ae81-a24521550743" providerId="ADAL" clId="{B7F5ACFC-15B0-41EA-9CFB-120FA537ECC9}" dt="2023-09-19T10:39:28.918" v="21068"/>
        <pc:sldMkLst>
          <pc:docMk/>
          <pc:sldMk cId="4210678108" sldId="295"/>
        </pc:sldMkLst>
        <pc:spChg chg="mod">
          <ac:chgData name="Ranju Kamal" userId="d3187f1d-9b3b-4fde-ae81-a24521550743" providerId="ADAL" clId="{B7F5ACFC-15B0-41EA-9CFB-120FA537ECC9}" dt="2023-09-12T03:40:25.690" v="13918" actId="1076"/>
          <ac:spMkLst>
            <pc:docMk/>
            <pc:sldMk cId="4210678108" sldId="295"/>
            <ac:spMk id="2" creationId="{00000000-0000-0000-0000-000000000000}"/>
          </ac:spMkLst>
        </pc:spChg>
        <pc:spChg chg="mod">
          <ac:chgData name="Ranju Kamal" userId="d3187f1d-9b3b-4fde-ae81-a24521550743" providerId="ADAL" clId="{B7F5ACFC-15B0-41EA-9CFB-120FA537ECC9}" dt="2023-09-19T10:39:28.918" v="21068"/>
          <ac:spMkLst>
            <pc:docMk/>
            <pc:sldMk cId="4210678108" sldId="295"/>
            <ac:spMk id="3" creationId="{00000000-0000-0000-0000-000000000000}"/>
          </ac:spMkLst>
        </pc:spChg>
        <pc:spChg chg="add mod">
          <ac:chgData name="Ranju Kamal" userId="d3187f1d-9b3b-4fde-ae81-a24521550743" providerId="ADAL" clId="{B7F5ACFC-15B0-41EA-9CFB-120FA537ECC9}" dt="2023-09-13T08:40:38.887" v="18437" actId="14100"/>
          <ac:spMkLst>
            <pc:docMk/>
            <pc:sldMk cId="4210678108" sldId="295"/>
            <ac:spMk id="5" creationId="{EAAB51FC-5778-7B98-3026-9BE437E873F3}"/>
          </ac:spMkLst>
        </pc:spChg>
        <pc:spChg chg="add mod">
          <ac:chgData name="Ranju Kamal" userId="d3187f1d-9b3b-4fde-ae81-a24521550743" providerId="ADAL" clId="{B7F5ACFC-15B0-41EA-9CFB-120FA537ECC9}" dt="2023-09-19T10:39:05.191" v="21066" actId="255"/>
          <ac:spMkLst>
            <pc:docMk/>
            <pc:sldMk cId="4210678108" sldId="295"/>
            <ac:spMk id="6" creationId="{225C089D-D562-3D7B-5F34-12973A25B6F3}"/>
          </ac:spMkLst>
        </pc:spChg>
        <pc:spChg chg="add mod">
          <ac:chgData name="Ranju Kamal" userId="d3187f1d-9b3b-4fde-ae81-a24521550743" providerId="ADAL" clId="{B7F5ACFC-15B0-41EA-9CFB-120FA537ECC9}" dt="2023-09-13T08:41:12.079" v="18443" actId="1076"/>
          <ac:spMkLst>
            <pc:docMk/>
            <pc:sldMk cId="4210678108" sldId="295"/>
            <ac:spMk id="7" creationId="{89F12BA9-1CD3-7E5E-E2E3-1C29D861CA30}"/>
          </ac:spMkLst>
        </pc:spChg>
        <pc:spChg chg="add mod">
          <ac:chgData name="Ranju Kamal" userId="d3187f1d-9b3b-4fde-ae81-a24521550743" providerId="ADAL" clId="{B7F5ACFC-15B0-41EA-9CFB-120FA537ECC9}" dt="2023-09-13T08:40:34.583" v="18435" actId="1076"/>
          <ac:spMkLst>
            <pc:docMk/>
            <pc:sldMk cId="4210678108" sldId="295"/>
            <ac:spMk id="8" creationId="{FC69C9E5-0F43-F825-7F76-D8341EB59212}"/>
          </ac:spMkLst>
        </pc:spChg>
        <pc:spChg chg="add mod">
          <ac:chgData name="Ranju Kamal" userId="d3187f1d-9b3b-4fde-ae81-a24521550743" providerId="ADAL" clId="{B7F5ACFC-15B0-41EA-9CFB-120FA537ECC9}" dt="2023-09-13T08:41:30.760" v="18445" actId="14100"/>
          <ac:spMkLst>
            <pc:docMk/>
            <pc:sldMk cId="4210678108" sldId="295"/>
            <ac:spMk id="10" creationId="{F94B0BE1-F918-4D77-4EAF-5A692B97A6F2}"/>
          </ac:spMkLst>
        </pc:spChg>
        <pc:spChg chg="add mod">
          <ac:chgData name="Ranju Kamal" userId="d3187f1d-9b3b-4fde-ae81-a24521550743" providerId="ADAL" clId="{B7F5ACFC-15B0-41EA-9CFB-120FA537ECC9}" dt="2023-09-13T08:42:50.075" v="18452"/>
          <ac:spMkLst>
            <pc:docMk/>
            <pc:sldMk cId="4210678108" sldId="295"/>
            <ac:spMk id="19" creationId="{5E492AA1-8144-9570-80DB-697A8598272D}"/>
          </ac:spMkLst>
        </pc:spChg>
        <pc:spChg chg="add mod">
          <ac:chgData name="Ranju Kamal" userId="d3187f1d-9b3b-4fde-ae81-a24521550743" providerId="ADAL" clId="{B7F5ACFC-15B0-41EA-9CFB-120FA537ECC9}" dt="2023-09-13T08:42:50.075" v="18452"/>
          <ac:spMkLst>
            <pc:docMk/>
            <pc:sldMk cId="4210678108" sldId="295"/>
            <ac:spMk id="20" creationId="{1A49B7AF-1A5A-8DA9-92A0-48ACDA52BFE2}"/>
          </ac:spMkLst>
        </pc:spChg>
        <pc:spChg chg="add mod">
          <ac:chgData name="Ranju Kamal" userId="d3187f1d-9b3b-4fde-ae81-a24521550743" providerId="ADAL" clId="{B7F5ACFC-15B0-41EA-9CFB-120FA537ECC9}" dt="2023-09-13T08:42:50.075" v="18452"/>
          <ac:spMkLst>
            <pc:docMk/>
            <pc:sldMk cId="4210678108" sldId="295"/>
            <ac:spMk id="21" creationId="{CCF6982D-A704-1F0E-8D24-4CDEB8947973}"/>
          </ac:spMkLst>
        </pc:spChg>
        <pc:spChg chg="add mod">
          <ac:chgData name="Ranju Kamal" userId="d3187f1d-9b3b-4fde-ae81-a24521550743" providerId="ADAL" clId="{B7F5ACFC-15B0-41EA-9CFB-120FA537ECC9}" dt="2023-09-13T08:42:50.075" v="18452"/>
          <ac:spMkLst>
            <pc:docMk/>
            <pc:sldMk cId="4210678108" sldId="295"/>
            <ac:spMk id="22" creationId="{882308C6-3C6B-888D-0ECC-BC5900AF247F}"/>
          </ac:spMkLst>
        </pc:spChg>
        <pc:spChg chg="add mod">
          <ac:chgData name="Ranju Kamal" userId="d3187f1d-9b3b-4fde-ae81-a24521550743" providerId="ADAL" clId="{B7F5ACFC-15B0-41EA-9CFB-120FA537ECC9}" dt="2023-09-13T08:42:50.075" v="18452"/>
          <ac:spMkLst>
            <pc:docMk/>
            <pc:sldMk cId="4210678108" sldId="295"/>
            <ac:spMk id="23" creationId="{F4D3E827-0343-9599-42A2-485490D48CB2}"/>
          </ac:spMkLst>
        </pc:spChg>
        <pc:spChg chg="add mod">
          <ac:chgData name="Ranju Kamal" userId="d3187f1d-9b3b-4fde-ae81-a24521550743" providerId="ADAL" clId="{B7F5ACFC-15B0-41EA-9CFB-120FA537ECC9}" dt="2023-09-13T08:42:50.075" v="18452"/>
          <ac:spMkLst>
            <pc:docMk/>
            <pc:sldMk cId="4210678108" sldId="295"/>
            <ac:spMk id="24" creationId="{7C9303D3-4E5F-65BD-AC47-DEE96D0D7CEE}"/>
          </ac:spMkLst>
        </pc:spChg>
        <pc:spChg chg="add mod">
          <ac:chgData name="Ranju Kamal" userId="d3187f1d-9b3b-4fde-ae81-a24521550743" providerId="ADAL" clId="{B7F5ACFC-15B0-41EA-9CFB-120FA537ECC9}" dt="2023-09-13T08:42:50.075" v="18452"/>
          <ac:spMkLst>
            <pc:docMk/>
            <pc:sldMk cId="4210678108" sldId="295"/>
            <ac:spMk id="25" creationId="{237A181D-EFE4-66B3-280C-19FDEE316255}"/>
          </ac:spMkLst>
        </pc:spChg>
        <pc:spChg chg="add mod">
          <ac:chgData name="Ranju Kamal" userId="d3187f1d-9b3b-4fde-ae81-a24521550743" providerId="ADAL" clId="{B7F5ACFC-15B0-41EA-9CFB-120FA537ECC9}" dt="2023-09-13T08:42:50.075" v="18452"/>
          <ac:spMkLst>
            <pc:docMk/>
            <pc:sldMk cId="4210678108" sldId="295"/>
            <ac:spMk id="26" creationId="{A3CB544F-6F43-6596-3C86-411EDEC240E1}"/>
          </ac:spMkLst>
        </pc:spChg>
        <pc:spChg chg="add mod">
          <ac:chgData name="Ranju Kamal" userId="d3187f1d-9b3b-4fde-ae81-a24521550743" providerId="ADAL" clId="{B7F5ACFC-15B0-41EA-9CFB-120FA537ECC9}" dt="2023-09-13T08:42:50.075" v="18452"/>
          <ac:spMkLst>
            <pc:docMk/>
            <pc:sldMk cId="4210678108" sldId="295"/>
            <ac:spMk id="27" creationId="{CDF24BEA-1EEC-AC4B-BBDE-1D171C54A26B}"/>
          </ac:spMkLst>
        </pc:spChg>
        <pc:spChg chg="add mod">
          <ac:chgData name="Ranju Kamal" userId="d3187f1d-9b3b-4fde-ae81-a24521550743" providerId="ADAL" clId="{B7F5ACFC-15B0-41EA-9CFB-120FA537ECC9}" dt="2023-09-13T08:42:50.075" v="18452"/>
          <ac:spMkLst>
            <pc:docMk/>
            <pc:sldMk cId="4210678108" sldId="295"/>
            <ac:spMk id="28" creationId="{FA7F1A98-2B80-21D9-DF45-E328DBEE877B}"/>
          </ac:spMkLst>
        </pc:spChg>
        <pc:spChg chg="add mod">
          <ac:chgData name="Ranju Kamal" userId="d3187f1d-9b3b-4fde-ae81-a24521550743" providerId="ADAL" clId="{B7F5ACFC-15B0-41EA-9CFB-120FA537ECC9}" dt="2023-09-13T08:42:50.075" v="18452"/>
          <ac:spMkLst>
            <pc:docMk/>
            <pc:sldMk cId="4210678108" sldId="295"/>
            <ac:spMk id="29" creationId="{FBCC9070-CF8E-B233-8765-EA7AED650FD0}"/>
          </ac:spMkLst>
        </pc:spChg>
        <pc:spChg chg="add mod">
          <ac:chgData name="Ranju Kamal" userId="d3187f1d-9b3b-4fde-ae81-a24521550743" providerId="ADAL" clId="{B7F5ACFC-15B0-41EA-9CFB-120FA537ECC9}" dt="2023-09-13T08:42:50.075" v="18452"/>
          <ac:spMkLst>
            <pc:docMk/>
            <pc:sldMk cId="4210678108" sldId="295"/>
            <ac:spMk id="30" creationId="{1217E33F-9647-0DB7-C715-59116959D75F}"/>
          </ac:spMkLst>
        </pc:spChg>
        <pc:spChg chg="add mod topLvl">
          <ac:chgData name="Ranju Kamal" userId="d3187f1d-9b3b-4fde-ae81-a24521550743" providerId="ADAL" clId="{B7F5ACFC-15B0-41EA-9CFB-120FA537ECC9}" dt="2023-09-13T08:43:44.170" v="18464" actId="478"/>
          <ac:spMkLst>
            <pc:docMk/>
            <pc:sldMk cId="4210678108" sldId="295"/>
            <ac:spMk id="31" creationId="{E52FD9F7-418E-9E89-C36E-FC5E7623E21D}"/>
          </ac:spMkLst>
        </pc:spChg>
        <pc:spChg chg="add del mod topLvl">
          <ac:chgData name="Ranju Kamal" userId="d3187f1d-9b3b-4fde-ae81-a24521550743" providerId="ADAL" clId="{B7F5ACFC-15B0-41EA-9CFB-120FA537ECC9}" dt="2023-09-13T08:43:44.170" v="18464" actId="478"/>
          <ac:spMkLst>
            <pc:docMk/>
            <pc:sldMk cId="4210678108" sldId="295"/>
            <ac:spMk id="32" creationId="{795C6BBF-C182-8857-096D-4F690211BD6A}"/>
          </ac:spMkLst>
        </pc:spChg>
        <pc:spChg chg="add mod">
          <ac:chgData name="Ranju Kamal" userId="d3187f1d-9b3b-4fde-ae81-a24521550743" providerId="ADAL" clId="{B7F5ACFC-15B0-41EA-9CFB-120FA537ECC9}" dt="2023-09-13T08:42:50.075" v="18452"/>
          <ac:spMkLst>
            <pc:docMk/>
            <pc:sldMk cId="4210678108" sldId="295"/>
            <ac:spMk id="33" creationId="{20EFC17C-4300-B2A4-3593-C864FF558DEF}"/>
          </ac:spMkLst>
        </pc:spChg>
        <pc:spChg chg="add mod">
          <ac:chgData name="Ranju Kamal" userId="d3187f1d-9b3b-4fde-ae81-a24521550743" providerId="ADAL" clId="{B7F5ACFC-15B0-41EA-9CFB-120FA537ECC9}" dt="2023-09-13T08:43:40.230" v="18462" actId="6549"/>
          <ac:spMkLst>
            <pc:docMk/>
            <pc:sldMk cId="4210678108" sldId="295"/>
            <ac:spMk id="34" creationId="{CCB3AA52-0351-8917-9184-0528C0DFD16A}"/>
          </ac:spMkLst>
        </pc:spChg>
        <pc:spChg chg="add del mod">
          <ac:chgData name="Ranju Kamal" userId="d3187f1d-9b3b-4fde-ae81-a24521550743" providerId="ADAL" clId="{B7F5ACFC-15B0-41EA-9CFB-120FA537ECC9}" dt="2023-09-13T08:44:06.552" v="18472"/>
          <ac:spMkLst>
            <pc:docMk/>
            <pc:sldMk cId="4210678108" sldId="295"/>
            <ac:spMk id="36" creationId="{A5D37EF7-40AB-E814-F296-1DEDB473196B}"/>
          </ac:spMkLst>
        </pc:spChg>
        <pc:grpChg chg="add del mod">
          <ac:chgData name="Ranju Kamal" userId="d3187f1d-9b3b-4fde-ae81-a24521550743" providerId="ADAL" clId="{B7F5ACFC-15B0-41EA-9CFB-120FA537ECC9}" dt="2023-09-13T08:43:41.963" v="18463" actId="478"/>
          <ac:grpSpMkLst>
            <pc:docMk/>
            <pc:sldMk cId="4210678108" sldId="295"/>
            <ac:grpSpMk id="11" creationId="{73059229-E6D3-4B36-BBC3-02F4DCBD0F75}"/>
          </ac:grpSpMkLst>
        </pc:grpChg>
        <pc:grpChg chg="add del mod">
          <ac:chgData name="Ranju Kamal" userId="d3187f1d-9b3b-4fde-ae81-a24521550743" providerId="ADAL" clId="{B7F5ACFC-15B0-41EA-9CFB-120FA537ECC9}" dt="2023-09-13T08:43:44.170" v="18464" actId="478"/>
          <ac:grpSpMkLst>
            <pc:docMk/>
            <pc:sldMk cId="4210678108" sldId="295"/>
            <ac:grpSpMk id="12" creationId="{35DE41E5-BFFE-7721-A045-781121E9173C}"/>
          </ac:grpSpMkLst>
        </pc:grpChg>
        <pc:grpChg chg="add del mod">
          <ac:chgData name="Ranju Kamal" userId="d3187f1d-9b3b-4fde-ae81-a24521550743" providerId="ADAL" clId="{B7F5ACFC-15B0-41EA-9CFB-120FA537ECC9}" dt="2023-09-13T08:43:46.388" v="18465" actId="478"/>
          <ac:grpSpMkLst>
            <pc:docMk/>
            <pc:sldMk cId="4210678108" sldId="295"/>
            <ac:grpSpMk id="13" creationId="{49898F3B-F056-352A-159A-A862DA71B0DB}"/>
          </ac:grpSpMkLst>
        </pc:grpChg>
        <pc:grpChg chg="add del mod">
          <ac:chgData name="Ranju Kamal" userId="d3187f1d-9b3b-4fde-ae81-a24521550743" providerId="ADAL" clId="{B7F5ACFC-15B0-41EA-9CFB-120FA537ECC9}" dt="2023-09-13T08:43:48.243" v="18466" actId="478"/>
          <ac:grpSpMkLst>
            <pc:docMk/>
            <pc:sldMk cId="4210678108" sldId="295"/>
            <ac:grpSpMk id="14" creationId="{1CFC020A-9DA2-876C-06F5-CE44B421456E}"/>
          </ac:grpSpMkLst>
        </pc:grpChg>
        <pc:grpChg chg="add del mod">
          <ac:chgData name="Ranju Kamal" userId="d3187f1d-9b3b-4fde-ae81-a24521550743" providerId="ADAL" clId="{B7F5ACFC-15B0-41EA-9CFB-120FA537ECC9}" dt="2023-09-13T08:43:50.608" v="18467" actId="478"/>
          <ac:grpSpMkLst>
            <pc:docMk/>
            <pc:sldMk cId="4210678108" sldId="295"/>
            <ac:grpSpMk id="15" creationId="{7364DB8C-9743-AA06-575E-E3C366F40FFA}"/>
          </ac:grpSpMkLst>
        </pc:grpChg>
        <pc:grpChg chg="add del mod">
          <ac:chgData name="Ranju Kamal" userId="d3187f1d-9b3b-4fde-ae81-a24521550743" providerId="ADAL" clId="{B7F5ACFC-15B0-41EA-9CFB-120FA537ECC9}" dt="2023-09-13T08:43:52.742" v="18468" actId="478"/>
          <ac:grpSpMkLst>
            <pc:docMk/>
            <pc:sldMk cId="4210678108" sldId="295"/>
            <ac:grpSpMk id="16" creationId="{79E11900-B982-9217-63CB-EB03E0464E21}"/>
          </ac:grpSpMkLst>
        </pc:grpChg>
        <pc:grpChg chg="add del mod">
          <ac:chgData name="Ranju Kamal" userId="d3187f1d-9b3b-4fde-ae81-a24521550743" providerId="ADAL" clId="{B7F5ACFC-15B0-41EA-9CFB-120FA537ECC9}" dt="2023-09-13T08:43:54.742" v="18469" actId="478"/>
          <ac:grpSpMkLst>
            <pc:docMk/>
            <pc:sldMk cId="4210678108" sldId="295"/>
            <ac:grpSpMk id="17" creationId="{D5834304-FD90-923D-5491-C786F757A2B7}"/>
          </ac:grpSpMkLst>
        </pc:grpChg>
        <pc:grpChg chg="add mod">
          <ac:chgData name="Ranju Kamal" userId="d3187f1d-9b3b-4fde-ae81-a24521550743" providerId="ADAL" clId="{B7F5ACFC-15B0-41EA-9CFB-120FA537ECC9}" dt="2023-09-13T08:42:50.075" v="18452"/>
          <ac:grpSpMkLst>
            <pc:docMk/>
            <pc:sldMk cId="4210678108" sldId="295"/>
            <ac:grpSpMk id="18" creationId="{E7AF022F-E06B-0B3E-9ADC-87F8AB2AA0F4}"/>
          </ac:grpSpMkLst>
        </pc:grpChg>
        <pc:picChg chg="add mod">
          <ac:chgData name="Ranju Kamal" userId="d3187f1d-9b3b-4fde-ae81-a24521550743" providerId="ADAL" clId="{B7F5ACFC-15B0-41EA-9CFB-120FA537ECC9}" dt="2023-09-13T08:41:22.415" v="18444" actId="1076"/>
          <ac:picMkLst>
            <pc:docMk/>
            <pc:sldMk cId="4210678108" sldId="295"/>
            <ac:picMk id="4" creationId="{8D1CC6DF-0958-E8AA-4114-04797041627F}"/>
          </ac:picMkLst>
        </pc:picChg>
      </pc:sldChg>
      <pc:sldChg chg="addSp delSp modSp add mod modTransition">
        <pc:chgData name="Ranju Kamal" userId="d3187f1d-9b3b-4fde-ae81-a24521550743" providerId="ADAL" clId="{B7F5ACFC-15B0-41EA-9CFB-120FA537ECC9}" dt="2023-09-13T11:52:13.855" v="20870" actId="1076"/>
        <pc:sldMkLst>
          <pc:docMk/>
          <pc:sldMk cId="2413330826" sldId="296"/>
        </pc:sldMkLst>
        <pc:spChg chg="mod">
          <ac:chgData name="Ranju Kamal" userId="d3187f1d-9b3b-4fde-ae81-a24521550743" providerId="ADAL" clId="{B7F5ACFC-15B0-41EA-9CFB-120FA537ECC9}" dt="2023-09-13T11:52:13.855" v="20870" actId="1076"/>
          <ac:spMkLst>
            <pc:docMk/>
            <pc:sldMk cId="2413330826" sldId="296"/>
            <ac:spMk id="2" creationId="{00000000-0000-0000-0000-000000000000}"/>
          </ac:spMkLst>
        </pc:spChg>
        <pc:spChg chg="add del mod">
          <ac:chgData name="Ranju Kamal" userId="d3187f1d-9b3b-4fde-ae81-a24521550743" providerId="ADAL" clId="{B7F5ACFC-15B0-41EA-9CFB-120FA537ECC9}" dt="2023-09-10T07:51:12.325" v="7108" actId="478"/>
          <ac:spMkLst>
            <pc:docMk/>
            <pc:sldMk cId="2413330826" sldId="296"/>
            <ac:spMk id="4" creationId="{43785BCA-5A95-9970-4279-B1F9B8F42DAD}"/>
          </ac:spMkLst>
        </pc:spChg>
        <pc:spChg chg="add del mod">
          <ac:chgData name="Ranju Kamal" userId="d3187f1d-9b3b-4fde-ae81-a24521550743" providerId="ADAL" clId="{B7F5ACFC-15B0-41EA-9CFB-120FA537ECC9}" dt="2023-09-13T11:51:11.979" v="20860" actId="478"/>
          <ac:spMkLst>
            <pc:docMk/>
            <pc:sldMk cId="2413330826" sldId="296"/>
            <ac:spMk id="4" creationId="{E96B61E5-FAF9-3CCF-DA18-737990DD16D7}"/>
          </ac:spMkLst>
        </pc:spChg>
        <pc:spChg chg="add del mod">
          <ac:chgData name="Ranju Kamal" userId="d3187f1d-9b3b-4fde-ae81-a24521550743" providerId="ADAL" clId="{B7F5ACFC-15B0-41EA-9CFB-120FA537ECC9}" dt="2023-09-13T11:51:22.050" v="20862" actId="478"/>
          <ac:spMkLst>
            <pc:docMk/>
            <pc:sldMk cId="2413330826" sldId="296"/>
            <ac:spMk id="6" creationId="{D903659D-B76A-AD3C-45B1-5390387C593E}"/>
          </ac:spMkLst>
        </pc:spChg>
        <pc:spChg chg="add del mod">
          <ac:chgData name="Ranju Kamal" userId="d3187f1d-9b3b-4fde-ae81-a24521550743" providerId="ADAL" clId="{B7F5ACFC-15B0-41EA-9CFB-120FA537ECC9}" dt="2023-09-13T11:51:17.528" v="20861" actId="478"/>
          <ac:spMkLst>
            <pc:docMk/>
            <pc:sldMk cId="2413330826" sldId="296"/>
            <ac:spMk id="7" creationId="{F4455DFC-2AD1-6A21-42FA-AA6CEEFF9F0C}"/>
          </ac:spMkLst>
        </pc:spChg>
        <pc:spChg chg="add mod">
          <ac:chgData name="Ranju Kamal" userId="d3187f1d-9b3b-4fde-ae81-a24521550743" providerId="ADAL" clId="{B7F5ACFC-15B0-41EA-9CFB-120FA537ECC9}" dt="2023-09-13T06:15:41.886" v="17636" actId="1076"/>
          <ac:spMkLst>
            <pc:docMk/>
            <pc:sldMk cId="2413330826" sldId="296"/>
            <ac:spMk id="12" creationId="{FACB1012-0CB3-54C0-752E-2A6EE6C8D3CC}"/>
          </ac:spMkLst>
        </pc:spChg>
        <pc:spChg chg="del">
          <ac:chgData name="Ranju Kamal" userId="d3187f1d-9b3b-4fde-ae81-a24521550743" providerId="ADAL" clId="{B7F5ACFC-15B0-41EA-9CFB-120FA537ECC9}" dt="2023-09-10T07:50:45.488" v="7101" actId="478"/>
          <ac:spMkLst>
            <pc:docMk/>
            <pc:sldMk cId="2413330826" sldId="296"/>
            <ac:spMk id="13" creationId="{8327DB5A-FBBD-BB4E-2ECE-050F27FD4A74}"/>
          </ac:spMkLst>
        </pc:spChg>
        <pc:spChg chg="del">
          <ac:chgData name="Ranju Kamal" userId="d3187f1d-9b3b-4fde-ae81-a24521550743" providerId="ADAL" clId="{B7F5ACFC-15B0-41EA-9CFB-120FA537ECC9}" dt="2023-09-10T07:51:20.975" v="7114" actId="478"/>
          <ac:spMkLst>
            <pc:docMk/>
            <pc:sldMk cId="2413330826" sldId="296"/>
            <ac:spMk id="14" creationId="{80DF4BBB-BE09-F05F-146E-DEA689B7C46F}"/>
          </ac:spMkLst>
        </pc:spChg>
        <pc:spChg chg="del">
          <ac:chgData name="Ranju Kamal" userId="d3187f1d-9b3b-4fde-ae81-a24521550743" providerId="ADAL" clId="{B7F5ACFC-15B0-41EA-9CFB-120FA537ECC9}" dt="2023-09-10T07:51:17.729" v="7112" actId="478"/>
          <ac:spMkLst>
            <pc:docMk/>
            <pc:sldMk cId="2413330826" sldId="296"/>
            <ac:spMk id="16" creationId="{0AFD2C43-C520-BB1F-2501-0F2998F35566}"/>
          </ac:spMkLst>
        </pc:spChg>
        <pc:spChg chg="del">
          <ac:chgData name="Ranju Kamal" userId="d3187f1d-9b3b-4fde-ae81-a24521550743" providerId="ADAL" clId="{B7F5ACFC-15B0-41EA-9CFB-120FA537ECC9}" dt="2023-09-10T07:51:19.610" v="7113" actId="478"/>
          <ac:spMkLst>
            <pc:docMk/>
            <pc:sldMk cId="2413330826" sldId="296"/>
            <ac:spMk id="18" creationId="{1CC2C000-AFCC-4D39-3E10-444BE57D811D}"/>
          </ac:spMkLst>
        </pc:spChg>
        <pc:spChg chg="del topLvl">
          <ac:chgData name="Ranju Kamal" userId="d3187f1d-9b3b-4fde-ae81-a24521550743" providerId="ADAL" clId="{B7F5ACFC-15B0-41EA-9CFB-120FA537ECC9}" dt="2023-09-10T07:51:03.378" v="7107" actId="478"/>
          <ac:spMkLst>
            <pc:docMk/>
            <pc:sldMk cId="2413330826" sldId="296"/>
            <ac:spMk id="20" creationId="{F77D2205-CE22-0E49-3854-108457F4F04A}"/>
          </ac:spMkLst>
        </pc:spChg>
        <pc:spChg chg="del mod topLvl">
          <ac:chgData name="Ranju Kamal" userId="d3187f1d-9b3b-4fde-ae81-a24521550743" providerId="ADAL" clId="{B7F5ACFC-15B0-41EA-9CFB-120FA537ECC9}" dt="2023-09-10T07:50:57.436" v="7106" actId="478"/>
          <ac:spMkLst>
            <pc:docMk/>
            <pc:sldMk cId="2413330826" sldId="296"/>
            <ac:spMk id="21" creationId="{41C3DEF6-D104-486B-0A92-0BBA331D0E7D}"/>
          </ac:spMkLst>
        </pc:spChg>
        <pc:spChg chg="mod">
          <ac:chgData name="Ranju Kamal" userId="d3187f1d-9b3b-4fde-ae81-a24521550743" providerId="ADAL" clId="{B7F5ACFC-15B0-41EA-9CFB-120FA537ECC9}" dt="2023-09-10T07:51:13.625" v="7109" actId="6549"/>
          <ac:spMkLst>
            <pc:docMk/>
            <pc:sldMk cId="2413330826" sldId="296"/>
            <ac:spMk id="23" creationId="{3C42F2D8-43CC-9DEA-0B33-D8B71B8B11A4}"/>
          </ac:spMkLst>
        </pc:spChg>
        <pc:spChg chg="add mod">
          <ac:chgData name="Ranju Kamal" userId="d3187f1d-9b3b-4fde-ae81-a24521550743" providerId="ADAL" clId="{B7F5ACFC-15B0-41EA-9CFB-120FA537ECC9}" dt="2023-09-13T11:51:39.909" v="20864" actId="1076"/>
          <ac:spMkLst>
            <pc:docMk/>
            <pc:sldMk cId="2413330826" sldId="296"/>
            <ac:spMk id="26" creationId="{38D2B69C-D2F3-641C-A08A-B13061537D11}"/>
          </ac:spMkLst>
        </pc:spChg>
        <pc:spChg chg="add mod">
          <ac:chgData name="Ranju Kamal" userId="d3187f1d-9b3b-4fde-ae81-a24521550743" providerId="ADAL" clId="{B7F5ACFC-15B0-41EA-9CFB-120FA537ECC9}" dt="2023-09-13T11:51:48.336" v="20866" actId="1076"/>
          <ac:spMkLst>
            <pc:docMk/>
            <pc:sldMk cId="2413330826" sldId="296"/>
            <ac:spMk id="27" creationId="{C21C1743-83B4-7ED2-F8BB-7CA4BDD481E8}"/>
          </ac:spMkLst>
        </pc:spChg>
        <pc:spChg chg="add mod">
          <ac:chgData name="Ranju Kamal" userId="d3187f1d-9b3b-4fde-ae81-a24521550743" providerId="ADAL" clId="{B7F5ACFC-15B0-41EA-9CFB-120FA537ECC9}" dt="2023-09-13T11:51:44.608" v="20865" actId="1076"/>
          <ac:spMkLst>
            <pc:docMk/>
            <pc:sldMk cId="2413330826" sldId="296"/>
            <ac:spMk id="28" creationId="{C4CD72D4-CD12-26E5-E1BD-FD8FF8FAFF18}"/>
          </ac:spMkLst>
        </pc:spChg>
        <pc:grpChg chg="del">
          <ac:chgData name="Ranju Kamal" userId="d3187f1d-9b3b-4fde-ae81-a24521550743" providerId="ADAL" clId="{B7F5ACFC-15B0-41EA-9CFB-120FA537ECC9}" dt="2023-09-10T07:51:16.783" v="7111" actId="478"/>
          <ac:grpSpMkLst>
            <pc:docMk/>
            <pc:sldMk cId="2413330826" sldId="296"/>
            <ac:grpSpMk id="15" creationId="{DDE1E4DD-BC16-4FC1-E6E5-368406F2ADE9}"/>
          </ac:grpSpMkLst>
        </pc:grpChg>
        <pc:grpChg chg="del">
          <ac:chgData name="Ranju Kamal" userId="d3187f1d-9b3b-4fde-ae81-a24521550743" providerId="ADAL" clId="{B7F5ACFC-15B0-41EA-9CFB-120FA537ECC9}" dt="2023-09-10T07:51:14.889" v="7110" actId="478"/>
          <ac:grpSpMkLst>
            <pc:docMk/>
            <pc:sldMk cId="2413330826" sldId="296"/>
            <ac:grpSpMk id="17" creationId="{B840642D-87C8-2185-CA14-823924112D4F}"/>
          </ac:grpSpMkLst>
        </pc:grpChg>
        <pc:grpChg chg="del">
          <ac:chgData name="Ranju Kamal" userId="d3187f1d-9b3b-4fde-ae81-a24521550743" providerId="ADAL" clId="{B7F5ACFC-15B0-41EA-9CFB-120FA537ECC9}" dt="2023-09-10T07:50:57.436" v="7106" actId="478"/>
          <ac:grpSpMkLst>
            <pc:docMk/>
            <pc:sldMk cId="2413330826" sldId="296"/>
            <ac:grpSpMk id="19" creationId="{A1087D2D-9847-F52F-CC1E-536F7D556D10}"/>
          </ac:grpSpMkLst>
        </pc:grpChg>
        <pc:graphicFrameChg chg="del mod">
          <ac:chgData name="Ranju Kamal" userId="d3187f1d-9b3b-4fde-ae81-a24521550743" providerId="ADAL" clId="{B7F5ACFC-15B0-41EA-9CFB-120FA537ECC9}" dt="2023-09-10T07:50:47.992" v="7103" actId="478"/>
          <ac:graphicFrameMkLst>
            <pc:docMk/>
            <pc:sldMk cId="2413330826" sldId="296"/>
            <ac:graphicFrameMk id="8" creationId="{EEA551B8-D0A9-15F9-A456-C98DCF4390CF}"/>
          </ac:graphicFrameMkLst>
        </pc:graphicFrameChg>
        <pc:graphicFrameChg chg="add del mod modGraphic">
          <ac:chgData name="Ranju Kamal" userId="d3187f1d-9b3b-4fde-ae81-a24521550743" providerId="ADAL" clId="{B7F5ACFC-15B0-41EA-9CFB-120FA537ECC9}" dt="2023-09-11T05:18:32.038" v="11066" actId="478"/>
          <ac:graphicFrameMkLst>
            <pc:docMk/>
            <pc:sldMk cId="2413330826" sldId="296"/>
            <ac:graphicFrameMk id="9" creationId="{9579A59F-410C-CF14-DCE6-6CCD4C0D5DB9}"/>
          </ac:graphicFrameMkLst>
        </pc:graphicFrameChg>
        <pc:graphicFrameChg chg="add del modGraphic">
          <ac:chgData name="Ranju Kamal" userId="d3187f1d-9b3b-4fde-ae81-a24521550743" providerId="ADAL" clId="{B7F5ACFC-15B0-41EA-9CFB-120FA537ECC9}" dt="2023-09-11T05:11:55.425" v="10852" actId="1032"/>
          <ac:graphicFrameMkLst>
            <pc:docMk/>
            <pc:sldMk cId="2413330826" sldId="296"/>
            <ac:graphicFrameMk id="10" creationId="{C57CB571-9D74-88CE-4AF8-275BE7865CF5}"/>
          </ac:graphicFrameMkLst>
        </pc:graphicFrameChg>
        <pc:graphicFrameChg chg="add mod modGraphic">
          <ac:chgData name="Ranju Kamal" userId="d3187f1d-9b3b-4fde-ae81-a24521550743" providerId="ADAL" clId="{B7F5ACFC-15B0-41EA-9CFB-120FA537ECC9}" dt="2023-09-13T11:51:33.162" v="20863" actId="14100"/>
          <ac:graphicFrameMkLst>
            <pc:docMk/>
            <pc:sldMk cId="2413330826" sldId="296"/>
            <ac:graphicFrameMk id="11" creationId="{1F34C87E-8AF0-F883-418C-8F100CA5E1FE}"/>
          </ac:graphicFrameMkLst>
        </pc:graphicFrameChg>
        <pc:picChg chg="add del mod">
          <ac:chgData name="Ranju Kamal" userId="d3187f1d-9b3b-4fde-ae81-a24521550743" providerId="ADAL" clId="{B7F5ACFC-15B0-41EA-9CFB-120FA537ECC9}" dt="2023-09-13T11:51:09.618" v="20858" actId="478"/>
          <ac:picMkLst>
            <pc:docMk/>
            <pc:sldMk cId="2413330826" sldId="296"/>
            <ac:picMk id="3" creationId="{555B9651-54A6-5350-4998-9DDDA3FC1B01}"/>
          </ac:picMkLst>
        </pc:picChg>
      </pc:sldChg>
      <pc:sldChg chg="modSp add del mod modTransition">
        <pc:chgData name="Ranju Kamal" userId="d3187f1d-9b3b-4fde-ae81-a24521550743" providerId="ADAL" clId="{B7F5ACFC-15B0-41EA-9CFB-120FA537ECC9}" dt="2023-09-13T06:42:28.943" v="17669" actId="2696"/>
        <pc:sldMkLst>
          <pc:docMk/>
          <pc:sldMk cId="2145366890" sldId="297"/>
        </pc:sldMkLst>
        <pc:spChg chg="mod">
          <ac:chgData name="Ranju Kamal" userId="d3187f1d-9b3b-4fde-ae81-a24521550743" providerId="ADAL" clId="{B7F5ACFC-15B0-41EA-9CFB-120FA537ECC9}" dt="2023-09-10T08:00:07.802" v="7987" actId="20577"/>
          <ac:spMkLst>
            <pc:docMk/>
            <pc:sldMk cId="2145366890" sldId="297"/>
            <ac:spMk id="7" creationId="{F4455DFC-2AD1-6A21-42FA-AA6CEEFF9F0C}"/>
          </ac:spMkLst>
        </pc:spChg>
      </pc:sldChg>
      <pc:sldChg chg="modSp add mod modTransition">
        <pc:chgData name="Ranju Kamal" userId="d3187f1d-9b3b-4fde-ae81-a24521550743" providerId="ADAL" clId="{B7F5ACFC-15B0-41EA-9CFB-120FA537ECC9}" dt="2023-09-13T15:06:59.106" v="20963"/>
        <pc:sldMkLst>
          <pc:docMk/>
          <pc:sldMk cId="3334499977" sldId="298"/>
        </pc:sldMkLst>
        <pc:spChg chg="mod">
          <ac:chgData name="Ranju Kamal" userId="d3187f1d-9b3b-4fde-ae81-a24521550743" providerId="ADAL" clId="{B7F5ACFC-15B0-41EA-9CFB-120FA537ECC9}" dt="2023-09-13T15:06:59.106" v="20963"/>
          <ac:spMkLst>
            <pc:docMk/>
            <pc:sldMk cId="3334499977" sldId="298"/>
            <ac:spMk id="2" creationId="{00000000-0000-0000-0000-000000000000}"/>
          </ac:spMkLst>
        </pc:spChg>
        <pc:spChg chg="mod">
          <ac:chgData name="Ranju Kamal" userId="d3187f1d-9b3b-4fde-ae81-a24521550743" providerId="ADAL" clId="{B7F5ACFC-15B0-41EA-9CFB-120FA537ECC9}" dt="2023-09-13T15:06:44.785" v="20962" actId="6549"/>
          <ac:spMkLst>
            <pc:docMk/>
            <pc:sldMk cId="3334499977" sldId="298"/>
            <ac:spMk id="3" creationId="{00000000-0000-0000-0000-000000000000}"/>
          </ac:spMkLst>
        </pc:spChg>
      </pc:sldChg>
      <pc:sldChg chg="addSp delSp modSp add del mod ord modTransition">
        <pc:chgData name="Ranju Kamal" userId="d3187f1d-9b3b-4fde-ae81-a24521550743" providerId="ADAL" clId="{B7F5ACFC-15B0-41EA-9CFB-120FA537ECC9}" dt="2023-09-13T11:48:28.150" v="20833" actId="2696"/>
        <pc:sldMkLst>
          <pc:docMk/>
          <pc:sldMk cId="2831937437" sldId="299"/>
        </pc:sldMkLst>
        <pc:spChg chg="mod">
          <ac:chgData name="Ranju Kamal" userId="d3187f1d-9b3b-4fde-ae81-a24521550743" providerId="ADAL" clId="{B7F5ACFC-15B0-41EA-9CFB-120FA537ECC9}" dt="2023-09-11T06:15:11.604" v="11759" actId="1076"/>
          <ac:spMkLst>
            <pc:docMk/>
            <pc:sldMk cId="2831937437" sldId="299"/>
            <ac:spMk id="2" creationId="{00000000-0000-0000-0000-000000000000}"/>
          </ac:spMkLst>
        </pc:spChg>
        <pc:spChg chg="mod">
          <ac:chgData name="Ranju Kamal" userId="d3187f1d-9b3b-4fde-ae81-a24521550743" providerId="ADAL" clId="{B7F5ACFC-15B0-41EA-9CFB-120FA537ECC9}" dt="2023-09-11T06:15:47.715" v="11760" actId="1076"/>
          <ac:spMkLst>
            <pc:docMk/>
            <pc:sldMk cId="2831937437" sldId="299"/>
            <ac:spMk id="7" creationId="{F4455DFC-2AD1-6A21-42FA-AA6CEEFF9F0C}"/>
          </ac:spMkLst>
        </pc:spChg>
        <pc:picChg chg="add del">
          <ac:chgData name="Ranju Kamal" userId="d3187f1d-9b3b-4fde-ae81-a24521550743" providerId="ADAL" clId="{B7F5ACFC-15B0-41EA-9CFB-120FA537ECC9}" dt="2023-09-13T09:02:40.208" v="18573" actId="21"/>
          <ac:picMkLst>
            <pc:docMk/>
            <pc:sldMk cId="2831937437" sldId="299"/>
            <ac:picMk id="4" creationId="{E035338E-CF7E-BC6F-0C56-D5FC70C79CFC}"/>
          </ac:picMkLst>
        </pc:picChg>
      </pc:sldChg>
      <pc:sldChg chg="addSp delSp modSp add mod modTransition">
        <pc:chgData name="Ranju Kamal" userId="d3187f1d-9b3b-4fde-ae81-a24521550743" providerId="ADAL" clId="{B7F5ACFC-15B0-41EA-9CFB-120FA537ECC9}" dt="2023-09-13T11:32:05.689" v="20161" actId="20577"/>
        <pc:sldMkLst>
          <pc:docMk/>
          <pc:sldMk cId="673276500" sldId="300"/>
        </pc:sldMkLst>
        <pc:spChg chg="mod">
          <ac:chgData name="Ranju Kamal" userId="d3187f1d-9b3b-4fde-ae81-a24521550743" providerId="ADAL" clId="{B7F5ACFC-15B0-41EA-9CFB-120FA537ECC9}" dt="2023-09-13T11:13:42.308" v="20048" actId="1076"/>
          <ac:spMkLst>
            <pc:docMk/>
            <pc:sldMk cId="673276500" sldId="300"/>
            <ac:spMk id="2" creationId="{00000000-0000-0000-0000-000000000000}"/>
          </ac:spMkLst>
        </pc:spChg>
        <pc:spChg chg="mod">
          <ac:chgData name="Ranju Kamal" userId="d3187f1d-9b3b-4fde-ae81-a24521550743" providerId="ADAL" clId="{B7F5ACFC-15B0-41EA-9CFB-120FA537ECC9}" dt="2023-09-13T11:32:05.689" v="20161" actId="20577"/>
          <ac:spMkLst>
            <pc:docMk/>
            <pc:sldMk cId="673276500" sldId="300"/>
            <ac:spMk id="3" creationId="{00000000-0000-0000-0000-000000000000}"/>
          </ac:spMkLst>
        </pc:spChg>
        <pc:graphicFrameChg chg="add del mod modGraphic">
          <ac:chgData name="Ranju Kamal" userId="d3187f1d-9b3b-4fde-ae81-a24521550743" providerId="ADAL" clId="{B7F5ACFC-15B0-41EA-9CFB-120FA537ECC9}" dt="2023-09-13T11:28:20.172" v="20098" actId="478"/>
          <ac:graphicFrameMkLst>
            <pc:docMk/>
            <pc:sldMk cId="673276500" sldId="300"/>
            <ac:graphicFrameMk id="4" creationId="{4972D4CF-6AF2-65D4-27DE-5A81529890F6}"/>
          </ac:graphicFrameMkLst>
        </pc:graphicFrameChg>
        <pc:graphicFrameChg chg="add del mod modGraphic">
          <ac:chgData name="Ranju Kamal" userId="d3187f1d-9b3b-4fde-ae81-a24521550743" providerId="ADAL" clId="{B7F5ACFC-15B0-41EA-9CFB-120FA537ECC9}" dt="2023-09-13T11:30:59.069" v="20118" actId="478"/>
          <ac:graphicFrameMkLst>
            <pc:docMk/>
            <pc:sldMk cId="673276500" sldId="300"/>
            <ac:graphicFrameMk id="5" creationId="{9B75A093-B131-9722-4EA5-179E0187261C}"/>
          </ac:graphicFrameMkLst>
        </pc:graphicFrameChg>
      </pc:sldChg>
      <pc:sldChg chg="modSp add mod modTransition">
        <pc:chgData name="Ranju Kamal" userId="d3187f1d-9b3b-4fde-ae81-a24521550743" providerId="ADAL" clId="{B7F5ACFC-15B0-41EA-9CFB-120FA537ECC9}" dt="2023-09-13T15:03:46.577" v="20921" actId="6549"/>
        <pc:sldMkLst>
          <pc:docMk/>
          <pc:sldMk cId="3689203907" sldId="301"/>
        </pc:sldMkLst>
        <pc:spChg chg="mod">
          <ac:chgData name="Ranju Kamal" userId="d3187f1d-9b3b-4fde-ae81-a24521550743" providerId="ADAL" clId="{B7F5ACFC-15B0-41EA-9CFB-120FA537ECC9}" dt="2023-09-13T15:03:46.577" v="20921" actId="6549"/>
          <ac:spMkLst>
            <pc:docMk/>
            <pc:sldMk cId="3689203907" sldId="301"/>
            <ac:spMk id="3" creationId="{00000000-0000-0000-0000-000000000000}"/>
          </ac:spMkLst>
        </pc:spChg>
      </pc:sldChg>
      <pc:sldChg chg="addSp delSp modSp add mod modTransition setBg">
        <pc:chgData name="Ranju Kamal" userId="d3187f1d-9b3b-4fde-ae81-a24521550743" providerId="ADAL" clId="{B7F5ACFC-15B0-41EA-9CFB-120FA537ECC9}" dt="2023-09-13T07:26:58.710" v="17874" actId="1076"/>
        <pc:sldMkLst>
          <pc:docMk/>
          <pc:sldMk cId="850732459" sldId="302"/>
        </pc:sldMkLst>
        <pc:spChg chg="mod">
          <ac:chgData name="Ranju Kamal" userId="d3187f1d-9b3b-4fde-ae81-a24521550743" providerId="ADAL" clId="{B7F5ACFC-15B0-41EA-9CFB-120FA537ECC9}" dt="2023-09-13T07:14:04.193" v="17774" actId="1076"/>
          <ac:spMkLst>
            <pc:docMk/>
            <pc:sldMk cId="850732459" sldId="302"/>
            <ac:spMk id="2" creationId="{00000000-0000-0000-0000-000000000000}"/>
          </ac:spMkLst>
        </pc:spChg>
        <pc:spChg chg="del mod">
          <ac:chgData name="Ranju Kamal" userId="d3187f1d-9b3b-4fde-ae81-a24521550743" providerId="ADAL" clId="{B7F5ACFC-15B0-41EA-9CFB-120FA537ECC9}" dt="2023-09-11T06:28:37.346" v="11949" actId="478"/>
          <ac:spMkLst>
            <pc:docMk/>
            <pc:sldMk cId="850732459" sldId="302"/>
            <ac:spMk id="5" creationId="{E06B5B81-4E5A-90B1-785E-6796374FDA96}"/>
          </ac:spMkLst>
        </pc:spChg>
        <pc:spChg chg="add del mod">
          <ac:chgData name="Ranju Kamal" userId="d3187f1d-9b3b-4fde-ae81-a24521550743" providerId="ADAL" clId="{B7F5ACFC-15B0-41EA-9CFB-120FA537ECC9}" dt="2023-09-11T06:28:45.167" v="11950" actId="478"/>
          <ac:spMkLst>
            <pc:docMk/>
            <pc:sldMk cId="850732459" sldId="302"/>
            <ac:spMk id="6" creationId="{880B47D9-7030-E755-BFBA-81395008678D}"/>
          </ac:spMkLst>
        </pc:spChg>
        <pc:spChg chg="add del">
          <ac:chgData name="Ranju Kamal" userId="d3187f1d-9b3b-4fde-ae81-a24521550743" providerId="ADAL" clId="{B7F5ACFC-15B0-41EA-9CFB-120FA537ECC9}" dt="2023-09-11T06:32:08.332" v="11961" actId="26606"/>
          <ac:spMkLst>
            <pc:docMk/>
            <pc:sldMk cId="850732459" sldId="302"/>
            <ac:spMk id="8" creationId="{F3060C83-F051-4F0E-ABAD-AA0DFC48B218}"/>
          </ac:spMkLst>
        </pc:spChg>
        <pc:spChg chg="add del">
          <ac:chgData name="Ranju Kamal" userId="d3187f1d-9b3b-4fde-ae81-a24521550743" providerId="ADAL" clId="{B7F5ACFC-15B0-41EA-9CFB-120FA537ECC9}" dt="2023-09-11T06:32:08.332" v="11961" actId="26606"/>
          <ac:spMkLst>
            <pc:docMk/>
            <pc:sldMk cId="850732459" sldId="302"/>
            <ac:spMk id="10" creationId="{83C98ABE-055B-441F-B07E-44F97F083C39}"/>
          </ac:spMkLst>
        </pc:spChg>
        <pc:spChg chg="add del mod">
          <ac:chgData name="Ranju Kamal" userId="d3187f1d-9b3b-4fde-ae81-a24521550743" providerId="ADAL" clId="{B7F5ACFC-15B0-41EA-9CFB-120FA537ECC9}" dt="2023-09-11T08:22:28.543" v="11975" actId="478"/>
          <ac:spMkLst>
            <pc:docMk/>
            <pc:sldMk cId="850732459" sldId="302"/>
            <ac:spMk id="11" creationId="{FC0B7E72-D64E-1435-9BD7-AA161CFBAE30}"/>
          </ac:spMkLst>
        </pc:spChg>
        <pc:spChg chg="add del">
          <ac:chgData name="Ranju Kamal" userId="d3187f1d-9b3b-4fde-ae81-a24521550743" providerId="ADAL" clId="{B7F5ACFC-15B0-41EA-9CFB-120FA537ECC9}" dt="2023-09-11T06:32:08.332" v="11961" actId="26606"/>
          <ac:spMkLst>
            <pc:docMk/>
            <pc:sldMk cId="850732459" sldId="302"/>
            <ac:spMk id="12" creationId="{29FDB030-9B49-4CED-8CCD-4D99382388AC}"/>
          </ac:spMkLst>
        </pc:spChg>
        <pc:spChg chg="add del">
          <ac:chgData name="Ranju Kamal" userId="d3187f1d-9b3b-4fde-ae81-a24521550743" providerId="ADAL" clId="{B7F5ACFC-15B0-41EA-9CFB-120FA537ECC9}" dt="2023-09-11T06:32:08.332" v="11961" actId="26606"/>
          <ac:spMkLst>
            <pc:docMk/>
            <pc:sldMk cId="850732459" sldId="302"/>
            <ac:spMk id="14" creationId="{3783CA14-24A1-485C-8B30-D6A5D87987AD}"/>
          </ac:spMkLst>
        </pc:spChg>
        <pc:spChg chg="add del">
          <ac:chgData name="Ranju Kamal" userId="d3187f1d-9b3b-4fde-ae81-a24521550743" providerId="ADAL" clId="{B7F5ACFC-15B0-41EA-9CFB-120FA537ECC9}" dt="2023-09-11T06:32:08.332" v="11961" actId="26606"/>
          <ac:spMkLst>
            <pc:docMk/>
            <pc:sldMk cId="850732459" sldId="302"/>
            <ac:spMk id="16" creationId="{9A97C86A-04D6-40F7-AE84-31AB43E6A846}"/>
          </ac:spMkLst>
        </pc:spChg>
        <pc:spChg chg="add del">
          <ac:chgData name="Ranju Kamal" userId="d3187f1d-9b3b-4fde-ae81-a24521550743" providerId="ADAL" clId="{B7F5ACFC-15B0-41EA-9CFB-120FA537ECC9}" dt="2023-09-11T06:32:08.332" v="11961" actId="26606"/>
          <ac:spMkLst>
            <pc:docMk/>
            <pc:sldMk cId="850732459" sldId="302"/>
            <ac:spMk id="18" creationId="{FF9F2414-84E8-453E-B1F3-389FDE8192D9}"/>
          </ac:spMkLst>
        </pc:spChg>
        <pc:spChg chg="add del">
          <ac:chgData name="Ranju Kamal" userId="d3187f1d-9b3b-4fde-ae81-a24521550743" providerId="ADAL" clId="{B7F5ACFC-15B0-41EA-9CFB-120FA537ECC9}" dt="2023-09-11T06:32:08.332" v="11961" actId="26606"/>
          <ac:spMkLst>
            <pc:docMk/>
            <pc:sldMk cId="850732459" sldId="302"/>
            <ac:spMk id="20" creationId="{3ECA69A1-7536-43AC-85EF-C7106179F5ED}"/>
          </ac:spMkLst>
        </pc:spChg>
        <pc:spChg chg="add del">
          <ac:chgData name="Ranju Kamal" userId="d3187f1d-9b3b-4fde-ae81-a24521550743" providerId="ADAL" clId="{B7F5ACFC-15B0-41EA-9CFB-120FA537ECC9}" dt="2023-09-13T07:12:58.176" v="17763" actId="26606"/>
          <ac:spMkLst>
            <pc:docMk/>
            <pc:sldMk cId="850732459" sldId="302"/>
            <ac:spMk id="22" creationId="{42A4FC2C-047E-45A5-965D-8E1E3BF09BC6}"/>
          </ac:spMkLst>
        </pc:spChg>
        <pc:spChg chg="add">
          <ac:chgData name="Ranju Kamal" userId="d3187f1d-9b3b-4fde-ae81-a24521550743" providerId="ADAL" clId="{B7F5ACFC-15B0-41EA-9CFB-120FA537ECC9}" dt="2023-09-13T07:12:58.176" v="17763" actId="26606"/>
          <ac:spMkLst>
            <pc:docMk/>
            <pc:sldMk cId="850732459" sldId="302"/>
            <ac:spMk id="1033" creationId="{AD96FDFD-4E42-4A06-B8B5-768A1DB9C2A9}"/>
          </ac:spMkLst>
        </pc:spChg>
        <pc:graphicFrameChg chg="add mod ord modGraphic">
          <ac:chgData name="Ranju Kamal" userId="d3187f1d-9b3b-4fde-ae81-a24521550743" providerId="ADAL" clId="{B7F5ACFC-15B0-41EA-9CFB-120FA537ECC9}" dt="2023-09-13T07:26:50.423" v="17873" actId="1076"/>
          <ac:graphicFrameMkLst>
            <pc:docMk/>
            <pc:sldMk cId="850732459" sldId="302"/>
            <ac:graphicFrameMk id="3" creationId="{EBC54402-4222-7173-BCFE-07DA134E0CFE}"/>
          </ac:graphicFrameMkLst>
        </pc:graphicFrameChg>
        <pc:picChg chg="add del mod">
          <ac:chgData name="Ranju Kamal" userId="d3187f1d-9b3b-4fde-ae81-a24521550743" providerId="ADAL" clId="{B7F5ACFC-15B0-41EA-9CFB-120FA537ECC9}" dt="2023-09-13T07:10:20.177" v="17733" actId="478"/>
          <ac:picMkLst>
            <pc:docMk/>
            <pc:sldMk cId="850732459" sldId="302"/>
            <ac:picMk id="4" creationId="{9DD541F6-FD65-E3F3-9217-AB0BAD8211A2}"/>
          </ac:picMkLst>
        </pc:picChg>
        <pc:picChg chg="add mod ord">
          <ac:chgData name="Ranju Kamal" userId="d3187f1d-9b3b-4fde-ae81-a24521550743" providerId="ADAL" clId="{B7F5ACFC-15B0-41EA-9CFB-120FA537ECC9}" dt="2023-09-13T07:12:58.176" v="17763" actId="26606"/>
          <ac:picMkLst>
            <pc:docMk/>
            <pc:sldMk cId="850732459" sldId="302"/>
            <ac:picMk id="6" creationId="{00B57EDA-D3DF-CAA8-64C4-612C65558A16}"/>
          </ac:picMkLst>
        </pc:picChg>
        <pc:picChg chg="add mod">
          <ac:chgData name="Ranju Kamal" userId="d3187f1d-9b3b-4fde-ae81-a24521550743" providerId="ADAL" clId="{B7F5ACFC-15B0-41EA-9CFB-120FA537ECC9}" dt="2023-09-13T07:12:58.176" v="17763" actId="26606"/>
          <ac:picMkLst>
            <pc:docMk/>
            <pc:sldMk cId="850732459" sldId="302"/>
            <ac:picMk id="1026" creationId="{C71A9E1D-5623-5F0B-455A-C64044108F32}"/>
          </ac:picMkLst>
        </pc:picChg>
        <pc:picChg chg="add mod">
          <ac:chgData name="Ranju Kamal" userId="d3187f1d-9b3b-4fde-ae81-a24521550743" providerId="ADAL" clId="{B7F5ACFC-15B0-41EA-9CFB-120FA537ECC9}" dt="2023-09-13T07:26:58.710" v="17874" actId="1076"/>
          <ac:picMkLst>
            <pc:docMk/>
            <pc:sldMk cId="850732459" sldId="302"/>
            <ac:picMk id="1028" creationId="{4B0F1634-A360-290E-52E2-07CD18B341BD}"/>
          </ac:picMkLst>
        </pc:picChg>
      </pc:sldChg>
      <pc:sldChg chg="addSp delSp modSp add del mod">
        <pc:chgData name="Ranju Kamal" userId="d3187f1d-9b3b-4fde-ae81-a24521550743" providerId="ADAL" clId="{B7F5ACFC-15B0-41EA-9CFB-120FA537ECC9}" dt="2023-09-12T01:30:26.739" v="13628" actId="2696"/>
        <pc:sldMkLst>
          <pc:docMk/>
          <pc:sldMk cId="2220795120" sldId="303"/>
        </pc:sldMkLst>
        <pc:spChg chg="del mod">
          <ac:chgData name="Ranju Kamal" userId="d3187f1d-9b3b-4fde-ae81-a24521550743" providerId="ADAL" clId="{B7F5ACFC-15B0-41EA-9CFB-120FA537ECC9}" dt="2023-09-11T03:27:15.439" v="10563" actId="478"/>
          <ac:spMkLst>
            <pc:docMk/>
            <pc:sldMk cId="2220795120" sldId="303"/>
            <ac:spMk id="3" creationId="{00000000-0000-0000-0000-000000000000}"/>
          </ac:spMkLst>
        </pc:spChg>
        <pc:spChg chg="add del mod">
          <ac:chgData name="Ranju Kamal" userId="d3187f1d-9b3b-4fde-ae81-a24521550743" providerId="ADAL" clId="{B7F5ACFC-15B0-41EA-9CFB-120FA537ECC9}" dt="2023-09-11T03:16:00.280" v="10470" actId="478"/>
          <ac:spMkLst>
            <pc:docMk/>
            <pc:sldMk cId="2220795120" sldId="303"/>
            <ac:spMk id="5" creationId="{FB508E3E-E5CC-FC75-1E0A-12C0C3C39051}"/>
          </ac:spMkLst>
        </pc:spChg>
        <pc:spChg chg="add del">
          <ac:chgData name="Ranju Kamal" userId="d3187f1d-9b3b-4fde-ae81-a24521550743" providerId="ADAL" clId="{B7F5ACFC-15B0-41EA-9CFB-120FA537ECC9}" dt="2023-09-11T03:16:35.264" v="10472" actId="478"/>
          <ac:spMkLst>
            <pc:docMk/>
            <pc:sldMk cId="2220795120" sldId="303"/>
            <ac:spMk id="7" creationId="{A6C47C97-4181-CE17-64B1-9B17FC428D46}"/>
          </ac:spMkLst>
        </pc:spChg>
        <pc:spChg chg="add del mod">
          <ac:chgData name="Ranju Kamal" userId="d3187f1d-9b3b-4fde-ae81-a24521550743" providerId="ADAL" clId="{B7F5ACFC-15B0-41EA-9CFB-120FA537ECC9}" dt="2023-09-11T05:42:19.325" v="11454" actId="478"/>
          <ac:spMkLst>
            <pc:docMk/>
            <pc:sldMk cId="2220795120" sldId="303"/>
            <ac:spMk id="10" creationId="{06BED238-0B38-7CD6-6299-495999EEAB89}"/>
          </ac:spMkLst>
        </pc:spChg>
        <pc:spChg chg="add mod">
          <ac:chgData name="Ranju Kamal" userId="d3187f1d-9b3b-4fde-ae81-a24521550743" providerId="ADAL" clId="{B7F5ACFC-15B0-41EA-9CFB-120FA537ECC9}" dt="2023-09-11T05:50:43.561" v="11487" actId="1076"/>
          <ac:spMkLst>
            <pc:docMk/>
            <pc:sldMk cId="2220795120" sldId="303"/>
            <ac:spMk id="11" creationId="{1AD3B499-FFCD-F78A-E3E0-7E1C2168A98C}"/>
          </ac:spMkLst>
        </pc:spChg>
        <pc:spChg chg="add mod">
          <ac:chgData name="Ranju Kamal" userId="d3187f1d-9b3b-4fde-ae81-a24521550743" providerId="ADAL" clId="{B7F5ACFC-15B0-41EA-9CFB-120FA537ECC9}" dt="2023-09-11T05:53:03.231" v="11498" actId="1076"/>
          <ac:spMkLst>
            <pc:docMk/>
            <pc:sldMk cId="2220795120" sldId="303"/>
            <ac:spMk id="12" creationId="{641ECE83-0B23-A679-5865-34C5A78826D0}"/>
          </ac:spMkLst>
        </pc:spChg>
        <pc:spChg chg="add mod">
          <ac:chgData name="Ranju Kamal" userId="d3187f1d-9b3b-4fde-ae81-a24521550743" providerId="ADAL" clId="{B7F5ACFC-15B0-41EA-9CFB-120FA537ECC9}" dt="2023-09-11T05:52:50.335" v="11497" actId="1076"/>
          <ac:spMkLst>
            <pc:docMk/>
            <pc:sldMk cId="2220795120" sldId="303"/>
            <ac:spMk id="18" creationId="{767F9BF8-C845-890C-40F0-0D213462FC15}"/>
          </ac:spMkLst>
        </pc:spChg>
        <pc:spChg chg="add del">
          <ac:chgData name="Ranju Kamal" userId="d3187f1d-9b3b-4fde-ae81-a24521550743" providerId="ADAL" clId="{B7F5ACFC-15B0-41EA-9CFB-120FA537ECC9}" dt="2023-09-11T05:44:08.933" v="11460" actId="478"/>
          <ac:spMkLst>
            <pc:docMk/>
            <pc:sldMk cId="2220795120" sldId="303"/>
            <ac:spMk id="19" creationId="{A14E46F0-FD62-374E-FB54-C7748A958CAF}"/>
          </ac:spMkLst>
        </pc:spChg>
        <pc:spChg chg="add mod">
          <ac:chgData name="Ranju Kamal" userId="d3187f1d-9b3b-4fde-ae81-a24521550743" providerId="ADAL" clId="{B7F5ACFC-15B0-41EA-9CFB-120FA537ECC9}" dt="2023-09-11T05:50:43.561" v="11487" actId="1076"/>
          <ac:spMkLst>
            <pc:docMk/>
            <pc:sldMk cId="2220795120" sldId="303"/>
            <ac:spMk id="20" creationId="{12BC03D1-676A-D426-D47C-2F54FE78314A}"/>
          </ac:spMkLst>
        </pc:spChg>
        <pc:graphicFrameChg chg="add del mod modGraphic">
          <ac:chgData name="Ranju Kamal" userId="d3187f1d-9b3b-4fde-ae81-a24521550743" providerId="ADAL" clId="{B7F5ACFC-15B0-41EA-9CFB-120FA537ECC9}" dt="2023-09-11T03:22:58.088" v="10528" actId="478"/>
          <ac:graphicFrameMkLst>
            <pc:docMk/>
            <pc:sldMk cId="2220795120" sldId="303"/>
            <ac:graphicFrameMk id="8" creationId="{BB0F62CA-1776-B239-8A39-D42699F94A55}"/>
          </ac:graphicFrameMkLst>
        </pc:graphicFrameChg>
        <pc:graphicFrameChg chg="add del mod modGraphic">
          <ac:chgData name="Ranju Kamal" userId="d3187f1d-9b3b-4fde-ae81-a24521550743" providerId="ADAL" clId="{B7F5ACFC-15B0-41EA-9CFB-120FA537ECC9}" dt="2023-09-11T03:23:44.512" v="10531" actId="478"/>
          <ac:graphicFrameMkLst>
            <pc:docMk/>
            <pc:sldMk cId="2220795120" sldId="303"/>
            <ac:graphicFrameMk id="9" creationId="{FA35EB75-F3E8-0AE7-A234-95A9DCDE7D07}"/>
          </ac:graphicFrameMkLst>
        </pc:graphicFrameChg>
        <pc:graphicFrameChg chg="add del modGraphic">
          <ac:chgData name="Ranju Kamal" userId="d3187f1d-9b3b-4fde-ae81-a24521550743" providerId="ADAL" clId="{B7F5ACFC-15B0-41EA-9CFB-120FA537ECC9}" dt="2023-09-11T05:43:02.707" v="11456" actId="478"/>
          <ac:graphicFrameMkLst>
            <pc:docMk/>
            <pc:sldMk cId="2220795120" sldId="303"/>
            <ac:graphicFrameMk id="17" creationId="{46CD6BFE-09D0-D162-4CF3-AB3CC1B14581}"/>
          </ac:graphicFrameMkLst>
        </pc:graphicFrameChg>
        <pc:picChg chg="del">
          <ac:chgData name="Ranju Kamal" userId="d3187f1d-9b3b-4fde-ae81-a24521550743" providerId="ADAL" clId="{B7F5ACFC-15B0-41EA-9CFB-120FA537ECC9}" dt="2023-09-11T02:44:56.289" v="9914" actId="478"/>
          <ac:picMkLst>
            <pc:docMk/>
            <pc:sldMk cId="2220795120" sldId="303"/>
            <ac:picMk id="4" creationId="{8E8B89D6-5EEB-8C43-94F6-4934590E6C54}"/>
          </ac:picMkLst>
        </pc:picChg>
        <pc:picChg chg="mod">
          <ac:chgData name="Ranju Kamal" userId="d3187f1d-9b3b-4fde-ae81-a24521550743" providerId="ADAL" clId="{B7F5ACFC-15B0-41EA-9CFB-120FA537ECC9}" dt="2023-09-11T05:52:30.407" v="11495" actId="1076"/>
          <ac:picMkLst>
            <pc:docMk/>
            <pc:sldMk cId="2220795120" sldId="303"/>
            <ac:picMk id="6" creationId="{18CB92CC-1410-565A-5C7A-9C6B2D9A77F3}"/>
          </ac:picMkLst>
        </pc:picChg>
        <pc:picChg chg="add mod">
          <ac:chgData name="Ranju Kamal" userId="d3187f1d-9b3b-4fde-ae81-a24521550743" providerId="ADAL" clId="{B7F5ACFC-15B0-41EA-9CFB-120FA537ECC9}" dt="2023-09-11T05:53:10.975" v="11499" actId="1076"/>
          <ac:picMkLst>
            <pc:docMk/>
            <pc:sldMk cId="2220795120" sldId="303"/>
            <ac:picMk id="14" creationId="{EAB019FD-102A-39C0-5A76-DFD2F2EE1F28}"/>
          </ac:picMkLst>
        </pc:picChg>
        <pc:picChg chg="add mod">
          <ac:chgData name="Ranju Kamal" userId="d3187f1d-9b3b-4fde-ae81-a24521550743" providerId="ADAL" clId="{B7F5ACFC-15B0-41EA-9CFB-120FA537ECC9}" dt="2023-09-11T05:53:10.975" v="11499" actId="1076"/>
          <ac:picMkLst>
            <pc:docMk/>
            <pc:sldMk cId="2220795120" sldId="303"/>
            <ac:picMk id="16" creationId="{FCDDC9CC-B2AF-B03C-F007-0C21CD6FE79F}"/>
          </ac:picMkLst>
        </pc:picChg>
      </pc:sldChg>
      <pc:sldChg chg="modSp add del mod ord modTransition">
        <pc:chgData name="Ranju Kamal" userId="d3187f1d-9b3b-4fde-ae81-a24521550743" providerId="ADAL" clId="{B7F5ACFC-15B0-41EA-9CFB-120FA537ECC9}" dt="2023-09-13T06:13:49.334" v="17527" actId="2696"/>
        <pc:sldMkLst>
          <pc:docMk/>
          <pc:sldMk cId="1168412892" sldId="304"/>
        </pc:sldMkLst>
        <pc:spChg chg="mod">
          <ac:chgData name="Ranju Kamal" userId="d3187f1d-9b3b-4fde-ae81-a24521550743" providerId="ADAL" clId="{B7F5ACFC-15B0-41EA-9CFB-120FA537ECC9}" dt="2023-09-12T07:22:31.936" v="15439" actId="20577"/>
          <ac:spMkLst>
            <pc:docMk/>
            <pc:sldMk cId="1168412892" sldId="304"/>
            <ac:spMk id="3" creationId="{00000000-0000-0000-0000-000000000000}"/>
          </ac:spMkLst>
        </pc:spChg>
      </pc:sldChg>
      <pc:sldChg chg="addSp delSp modSp add mod ord modTransition setBg setClrOvrMap">
        <pc:chgData name="Ranju Kamal" userId="d3187f1d-9b3b-4fde-ae81-a24521550743" providerId="ADAL" clId="{B7F5ACFC-15B0-41EA-9CFB-120FA537ECC9}" dt="2023-09-19T10:41:14.048" v="21094" actId="20577"/>
        <pc:sldMkLst>
          <pc:docMk/>
          <pc:sldMk cId="1071282621" sldId="305"/>
        </pc:sldMkLst>
        <pc:spChg chg="mod">
          <ac:chgData name="Ranju Kamal" userId="d3187f1d-9b3b-4fde-ae81-a24521550743" providerId="ADAL" clId="{B7F5ACFC-15B0-41EA-9CFB-120FA537ECC9}" dt="2023-09-13T09:10:36.926" v="18678" actId="14100"/>
          <ac:spMkLst>
            <pc:docMk/>
            <pc:sldMk cId="1071282621" sldId="305"/>
            <ac:spMk id="4" creationId="{00000000-0000-0000-0000-000000000000}"/>
          </ac:spMkLst>
        </pc:spChg>
        <pc:spChg chg="del mod">
          <ac:chgData name="Ranju Kamal" userId="d3187f1d-9b3b-4fde-ae81-a24521550743" providerId="ADAL" clId="{B7F5ACFC-15B0-41EA-9CFB-120FA537ECC9}" dt="2023-09-11T04:33:21.842" v="10669" actId="478"/>
          <ac:spMkLst>
            <pc:docMk/>
            <pc:sldMk cId="1071282621" sldId="305"/>
            <ac:spMk id="5" creationId="{EE219FA5-FD93-725B-C680-49F1ED53782B}"/>
          </ac:spMkLst>
        </pc:spChg>
        <pc:spChg chg="add mod">
          <ac:chgData name="Ranju Kamal" userId="d3187f1d-9b3b-4fde-ae81-a24521550743" providerId="ADAL" clId="{B7F5ACFC-15B0-41EA-9CFB-120FA537ECC9}" dt="2023-09-13T08:47:20.648" v="18491" actId="1076"/>
          <ac:spMkLst>
            <pc:docMk/>
            <pc:sldMk cId="1071282621" sldId="305"/>
            <ac:spMk id="6" creationId="{49D90E45-C703-8A8E-9881-C7096A90B41C}"/>
          </ac:spMkLst>
        </pc:spChg>
        <pc:spChg chg="add mod">
          <ac:chgData name="Ranju Kamal" userId="d3187f1d-9b3b-4fde-ae81-a24521550743" providerId="ADAL" clId="{B7F5ACFC-15B0-41EA-9CFB-120FA537ECC9}" dt="2023-09-19T10:41:14.048" v="21094" actId="20577"/>
          <ac:spMkLst>
            <pc:docMk/>
            <pc:sldMk cId="1071282621" sldId="305"/>
            <ac:spMk id="7" creationId="{01DF52CE-7DE0-AD27-589F-95D39B0F5AF7}"/>
          </ac:spMkLst>
        </pc:spChg>
        <pc:spChg chg="add mod">
          <ac:chgData name="Ranju Kamal" userId="d3187f1d-9b3b-4fde-ae81-a24521550743" providerId="ADAL" clId="{B7F5ACFC-15B0-41EA-9CFB-120FA537ECC9}" dt="2023-09-13T09:12:01.740" v="18738" actId="255"/>
          <ac:spMkLst>
            <pc:docMk/>
            <pc:sldMk cId="1071282621" sldId="305"/>
            <ac:spMk id="8" creationId="{83E3DF86-CDF1-404B-B47A-2FB128376C96}"/>
          </ac:spMkLst>
        </pc:spChg>
        <pc:spChg chg="add mod">
          <ac:chgData name="Ranju Kamal" userId="d3187f1d-9b3b-4fde-ae81-a24521550743" providerId="ADAL" clId="{B7F5ACFC-15B0-41EA-9CFB-120FA537ECC9}" dt="2023-09-13T09:12:17.255" v="18739" actId="1076"/>
          <ac:spMkLst>
            <pc:docMk/>
            <pc:sldMk cId="1071282621" sldId="305"/>
            <ac:spMk id="10" creationId="{D7BDBCFD-5970-0C19-574C-98194347095B}"/>
          </ac:spMkLst>
        </pc:spChg>
        <pc:spChg chg="add del">
          <ac:chgData name="Ranju Kamal" userId="d3187f1d-9b3b-4fde-ae81-a24521550743" providerId="ADAL" clId="{B7F5ACFC-15B0-41EA-9CFB-120FA537ECC9}" dt="2023-09-12T01:57:26.995" v="13662" actId="26606"/>
          <ac:spMkLst>
            <pc:docMk/>
            <pc:sldMk cId="1071282621" sldId="305"/>
            <ac:spMk id="16" creationId="{4FFBEE45-F140-49D5-85EA-C78C24340B23}"/>
          </ac:spMkLst>
        </pc:spChg>
        <pc:spChg chg="del mod">
          <ac:chgData name="Ranju Kamal" userId="d3187f1d-9b3b-4fde-ae81-a24521550743" providerId="ADAL" clId="{B7F5ACFC-15B0-41EA-9CFB-120FA537ECC9}" dt="2023-09-11T04:29:19.972" v="10650" actId="1032"/>
          <ac:spMkLst>
            <pc:docMk/>
            <pc:sldMk cId="1071282621" sldId="305"/>
            <ac:spMk id="17" creationId="{00000000-0000-0000-0000-000000000000}"/>
          </ac:spMkLst>
        </pc:spChg>
        <pc:spChg chg="add del">
          <ac:chgData name="Ranju Kamal" userId="d3187f1d-9b3b-4fde-ae81-a24521550743" providerId="ADAL" clId="{B7F5ACFC-15B0-41EA-9CFB-120FA537ECC9}" dt="2023-09-12T01:57:05.980" v="13657" actId="26606"/>
          <ac:spMkLst>
            <pc:docMk/>
            <pc:sldMk cId="1071282621" sldId="305"/>
            <ac:spMk id="21" creationId="{257363FD-7E77-4145-9483-331A807ADF0E}"/>
          </ac:spMkLst>
        </pc:spChg>
        <pc:spChg chg="add del">
          <ac:chgData name="Ranju Kamal" userId="d3187f1d-9b3b-4fde-ae81-a24521550743" providerId="ADAL" clId="{B7F5ACFC-15B0-41EA-9CFB-120FA537ECC9}" dt="2023-09-12T01:57:21.708" v="13659" actId="26606"/>
          <ac:spMkLst>
            <pc:docMk/>
            <pc:sldMk cId="1071282621" sldId="305"/>
            <ac:spMk id="23" creationId="{04812C46-200A-4DEB-A05E-3ED6C68C2387}"/>
          </ac:spMkLst>
        </pc:spChg>
        <pc:spChg chg="add del">
          <ac:chgData name="Ranju Kamal" userId="d3187f1d-9b3b-4fde-ae81-a24521550743" providerId="ADAL" clId="{B7F5ACFC-15B0-41EA-9CFB-120FA537ECC9}" dt="2023-09-12T01:57:26.926" v="13661" actId="26606"/>
          <ac:spMkLst>
            <pc:docMk/>
            <pc:sldMk cId="1071282621" sldId="305"/>
            <ac:spMk id="25" creationId="{55D4142C-5077-457F-A6AD-3FECFDB39685}"/>
          </ac:spMkLst>
        </pc:spChg>
        <pc:spChg chg="add del">
          <ac:chgData name="Ranju Kamal" userId="d3187f1d-9b3b-4fde-ae81-a24521550743" providerId="ADAL" clId="{B7F5ACFC-15B0-41EA-9CFB-120FA537ECC9}" dt="2023-09-12T01:57:26.926" v="13661" actId="26606"/>
          <ac:spMkLst>
            <pc:docMk/>
            <pc:sldMk cId="1071282621" sldId="305"/>
            <ac:spMk id="26" creationId="{8FC9BE17-9A7B-462D-AE50-3D8777387304}"/>
          </ac:spMkLst>
        </pc:spChg>
        <pc:spChg chg="add del">
          <ac:chgData name="Ranju Kamal" userId="d3187f1d-9b3b-4fde-ae81-a24521550743" providerId="ADAL" clId="{B7F5ACFC-15B0-41EA-9CFB-120FA537ECC9}" dt="2023-09-12T01:57:26.926" v="13661" actId="26606"/>
          <ac:spMkLst>
            <pc:docMk/>
            <pc:sldMk cId="1071282621" sldId="305"/>
            <ac:spMk id="27" creationId="{7A5F0580-5EE9-419F-96EE-B6529EF6E7D0}"/>
          </ac:spMkLst>
        </pc:spChg>
        <pc:spChg chg="add del">
          <ac:chgData name="Ranju Kamal" userId="d3187f1d-9b3b-4fde-ae81-a24521550743" providerId="ADAL" clId="{B7F5ACFC-15B0-41EA-9CFB-120FA537ECC9}" dt="2023-09-12T01:57:26.926" v="13661" actId="26606"/>
          <ac:spMkLst>
            <pc:docMk/>
            <pc:sldMk cId="1071282621" sldId="305"/>
            <ac:spMk id="28" creationId="{3EBE8569-6AEC-4B8C-8D53-2DE337CDBA65}"/>
          </ac:spMkLst>
        </pc:spChg>
        <pc:spChg chg="add del">
          <ac:chgData name="Ranju Kamal" userId="d3187f1d-9b3b-4fde-ae81-a24521550743" providerId="ADAL" clId="{B7F5ACFC-15B0-41EA-9CFB-120FA537ECC9}" dt="2023-09-12T01:58:35.277" v="13667" actId="26606"/>
          <ac:spMkLst>
            <pc:docMk/>
            <pc:sldMk cId="1071282621" sldId="305"/>
            <ac:spMk id="30" creationId="{9F7D5CDA-D291-4307-BF55-1381FED29634}"/>
          </ac:spMkLst>
        </pc:spChg>
        <pc:spChg chg="add del">
          <ac:chgData name="Ranju Kamal" userId="d3187f1d-9b3b-4fde-ae81-a24521550743" providerId="ADAL" clId="{B7F5ACFC-15B0-41EA-9CFB-120FA537ECC9}" dt="2023-09-12T01:58:35.277" v="13667" actId="26606"/>
          <ac:spMkLst>
            <pc:docMk/>
            <pc:sldMk cId="1071282621" sldId="305"/>
            <ac:spMk id="31" creationId="{59B296B9-C5A5-4E4F-9B60-C907B5F1466C}"/>
          </ac:spMkLst>
        </pc:spChg>
        <pc:spChg chg="add del">
          <ac:chgData name="Ranju Kamal" userId="d3187f1d-9b3b-4fde-ae81-a24521550743" providerId="ADAL" clId="{B7F5ACFC-15B0-41EA-9CFB-120FA537ECC9}" dt="2023-09-12T01:58:35.277" v="13667" actId="26606"/>
          <ac:spMkLst>
            <pc:docMk/>
            <pc:sldMk cId="1071282621" sldId="305"/>
            <ac:spMk id="32" creationId="{D0300FD3-5AF1-6305-15FA-9078072672E2}"/>
          </ac:spMkLst>
        </pc:spChg>
        <pc:spChg chg="add">
          <ac:chgData name="Ranju Kamal" userId="d3187f1d-9b3b-4fde-ae81-a24521550743" providerId="ADAL" clId="{B7F5ACFC-15B0-41EA-9CFB-120FA537ECC9}" dt="2023-09-12T01:58:35.277" v="13667" actId="26606"/>
          <ac:spMkLst>
            <pc:docMk/>
            <pc:sldMk cId="1071282621" sldId="305"/>
            <ac:spMk id="34" creationId="{9F7D5CDA-D291-4307-BF55-1381FED29634}"/>
          </ac:spMkLst>
        </pc:spChg>
        <pc:spChg chg="add">
          <ac:chgData name="Ranju Kamal" userId="d3187f1d-9b3b-4fde-ae81-a24521550743" providerId="ADAL" clId="{B7F5ACFC-15B0-41EA-9CFB-120FA537ECC9}" dt="2023-09-12T01:58:35.277" v="13667" actId="26606"/>
          <ac:spMkLst>
            <pc:docMk/>
            <pc:sldMk cId="1071282621" sldId="305"/>
            <ac:spMk id="35" creationId="{59B296B9-C5A5-4E4F-9B60-C907B5F1466C}"/>
          </ac:spMkLst>
        </pc:spChg>
        <pc:spChg chg="add del">
          <ac:chgData name="Ranju Kamal" userId="d3187f1d-9b3b-4fde-ae81-a24521550743" providerId="ADAL" clId="{B7F5ACFC-15B0-41EA-9CFB-120FA537ECC9}" dt="2023-09-12T01:58:22.324" v="13664" actId="26606"/>
          <ac:spMkLst>
            <pc:docMk/>
            <pc:sldMk cId="1071282621" sldId="305"/>
            <ac:spMk id="37" creationId="{649C91A9-84E7-4BF0-9026-62F01380D853}"/>
          </ac:spMkLst>
        </pc:spChg>
        <pc:spChg chg="add del">
          <ac:chgData name="Ranju Kamal" userId="d3187f1d-9b3b-4fde-ae81-a24521550743" providerId="ADAL" clId="{B7F5ACFC-15B0-41EA-9CFB-120FA537ECC9}" dt="2023-09-12T01:58:22.324" v="13664" actId="26606"/>
          <ac:spMkLst>
            <pc:docMk/>
            <pc:sldMk cId="1071282621" sldId="305"/>
            <ac:spMk id="39" creationId="{9B47378D-AD27-45D0-8C1C-5B1098DCC068}"/>
          </ac:spMkLst>
        </pc:spChg>
        <pc:spChg chg="add">
          <ac:chgData name="Ranju Kamal" userId="d3187f1d-9b3b-4fde-ae81-a24521550743" providerId="ADAL" clId="{B7F5ACFC-15B0-41EA-9CFB-120FA537ECC9}" dt="2023-09-12T01:58:35.277" v="13667" actId="26606"/>
          <ac:spMkLst>
            <pc:docMk/>
            <pc:sldMk cId="1071282621" sldId="305"/>
            <ac:spMk id="41" creationId="{D0300FD3-5AF1-6305-15FA-9078072672E2}"/>
          </ac:spMkLst>
        </pc:spChg>
        <pc:graphicFrameChg chg="add mod ord modGraphic">
          <ac:chgData name="Ranju Kamal" userId="d3187f1d-9b3b-4fde-ae81-a24521550743" providerId="ADAL" clId="{B7F5ACFC-15B0-41EA-9CFB-120FA537ECC9}" dt="2023-09-13T09:10:05.986" v="18645" actId="1076"/>
          <ac:graphicFrameMkLst>
            <pc:docMk/>
            <pc:sldMk cId="1071282621" sldId="305"/>
            <ac:graphicFrameMk id="2" creationId="{2643DA82-C266-77B8-1FC8-3AD71C1FBEC1}"/>
          </ac:graphicFrameMkLst>
        </pc:graphicFrameChg>
        <pc:picChg chg="add mod ord">
          <ac:chgData name="Ranju Kamal" userId="d3187f1d-9b3b-4fde-ae81-a24521550743" providerId="ADAL" clId="{B7F5ACFC-15B0-41EA-9CFB-120FA537ECC9}" dt="2023-09-12T01:58:35.240" v="13666" actId="26606"/>
          <ac:picMkLst>
            <pc:docMk/>
            <pc:sldMk cId="1071282621" sldId="305"/>
            <ac:picMk id="5" creationId="{F061F4B4-A5C9-DDA7-D4DE-738C7A72A989}"/>
          </ac:picMkLst>
        </pc:picChg>
      </pc:sldChg>
      <pc:sldChg chg="addSp delSp modSp add mod modTransition">
        <pc:chgData name="Ranju Kamal" userId="d3187f1d-9b3b-4fde-ae81-a24521550743" providerId="ADAL" clId="{B7F5ACFC-15B0-41EA-9CFB-120FA537ECC9}" dt="2023-09-19T10:44:07.407" v="21116" actId="14100"/>
        <pc:sldMkLst>
          <pc:docMk/>
          <pc:sldMk cId="341971739" sldId="306"/>
        </pc:sldMkLst>
        <pc:spChg chg="del mod">
          <ac:chgData name="Ranju Kamal" userId="d3187f1d-9b3b-4fde-ae81-a24521550743" providerId="ADAL" clId="{B7F5ACFC-15B0-41EA-9CFB-120FA537ECC9}" dt="2023-09-11T08:23:03.546" v="11979" actId="478"/>
          <ac:spMkLst>
            <pc:docMk/>
            <pc:sldMk cId="341971739" sldId="306"/>
            <ac:spMk id="2" creationId="{00000000-0000-0000-0000-000000000000}"/>
          </ac:spMkLst>
        </pc:spChg>
        <pc:spChg chg="add mod">
          <ac:chgData name="Ranju Kamal" userId="d3187f1d-9b3b-4fde-ae81-a24521550743" providerId="ADAL" clId="{B7F5ACFC-15B0-41EA-9CFB-120FA537ECC9}" dt="2023-09-19T10:44:07.407" v="21116" actId="14100"/>
          <ac:spMkLst>
            <pc:docMk/>
            <pc:sldMk cId="341971739" sldId="306"/>
            <ac:spMk id="2" creationId="{DC9F96C4-CDA1-C554-6B36-2641A4BF546C}"/>
          </ac:spMkLst>
        </pc:spChg>
        <pc:spChg chg="add mod">
          <ac:chgData name="Ranju Kamal" userId="d3187f1d-9b3b-4fde-ae81-a24521550743" providerId="ADAL" clId="{B7F5ACFC-15B0-41EA-9CFB-120FA537ECC9}" dt="2023-09-13T08:25:52.458" v="18155" actId="1076"/>
          <ac:spMkLst>
            <pc:docMk/>
            <pc:sldMk cId="341971739" sldId="306"/>
            <ac:spMk id="3" creationId="{C83FF1E3-BA21-7AF9-6B0D-368E5C2A9A57}"/>
          </ac:spMkLst>
        </pc:spChg>
        <pc:spChg chg="add del mod">
          <ac:chgData name="Ranju Kamal" userId="d3187f1d-9b3b-4fde-ae81-a24521550743" providerId="ADAL" clId="{B7F5ACFC-15B0-41EA-9CFB-120FA537ECC9}" dt="2023-09-11T08:25:56.466" v="11984" actId="478"/>
          <ac:spMkLst>
            <pc:docMk/>
            <pc:sldMk cId="341971739" sldId="306"/>
            <ac:spMk id="5" creationId="{CC92605A-B10B-CC1D-E5E2-D237361BDB65}"/>
          </ac:spMkLst>
        </pc:spChg>
        <pc:spChg chg="add del mod">
          <ac:chgData name="Ranju Kamal" userId="d3187f1d-9b3b-4fde-ae81-a24521550743" providerId="ADAL" clId="{B7F5ACFC-15B0-41EA-9CFB-120FA537ECC9}" dt="2023-09-13T08:25:56.156" v="18162" actId="22"/>
          <ac:spMkLst>
            <pc:docMk/>
            <pc:sldMk cId="341971739" sldId="306"/>
            <ac:spMk id="5" creationId="{EF2B6D6F-CE27-BCD7-B62F-C91FB1C95C8D}"/>
          </ac:spMkLst>
        </pc:spChg>
        <pc:graphicFrameChg chg="del">
          <ac:chgData name="Ranju Kamal" userId="d3187f1d-9b3b-4fde-ae81-a24521550743" providerId="ADAL" clId="{B7F5ACFC-15B0-41EA-9CFB-120FA537ECC9}" dt="2023-09-11T08:21:35.563" v="11966" actId="478"/>
          <ac:graphicFrameMkLst>
            <pc:docMk/>
            <pc:sldMk cId="341971739" sldId="306"/>
            <ac:graphicFrameMk id="3" creationId="{EBC54402-4222-7173-BCFE-07DA134E0CFE}"/>
          </ac:graphicFrameMkLst>
        </pc:graphicFrameChg>
        <pc:graphicFrameChg chg="add mod modGraphic">
          <ac:chgData name="Ranju Kamal" userId="d3187f1d-9b3b-4fde-ae81-a24521550743" providerId="ADAL" clId="{B7F5ACFC-15B0-41EA-9CFB-120FA537ECC9}" dt="2023-09-13T08:25:58.097" v="18163" actId="1076"/>
          <ac:graphicFrameMkLst>
            <pc:docMk/>
            <pc:sldMk cId="341971739" sldId="306"/>
            <ac:graphicFrameMk id="10" creationId="{0A72446B-088F-524E-3E2E-76B028EEC944}"/>
          </ac:graphicFrameMkLst>
        </pc:graphicFrameChg>
        <pc:picChg chg="add mod modCrop">
          <ac:chgData name="Ranju Kamal" userId="d3187f1d-9b3b-4fde-ae81-a24521550743" providerId="ADAL" clId="{B7F5ACFC-15B0-41EA-9CFB-120FA537ECC9}" dt="2023-09-13T08:25:58.662" v="18164" actId="1076"/>
          <ac:picMkLst>
            <pc:docMk/>
            <pc:sldMk cId="341971739" sldId="306"/>
            <ac:picMk id="7" creationId="{F37796FC-CB65-865B-4378-EA179E0A73AB}"/>
          </ac:picMkLst>
        </pc:picChg>
        <pc:picChg chg="add del mod">
          <ac:chgData name="Ranju Kamal" userId="d3187f1d-9b3b-4fde-ae81-a24521550743" providerId="ADAL" clId="{B7F5ACFC-15B0-41EA-9CFB-120FA537ECC9}" dt="2023-09-11T08:27:37.429" v="11993" actId="478"/>
          <ac:picMkLst>
            <pc:docMk/>
            <pc:sldMk cId="341971739" sldId="306"/>
            <ac:picMk id="9" creationId="{1D5F3D66-54D6-AEAA-07A2-24DD7699103F}"/>
          </ac:picMkLst>
        </pc:picChg>
        <pc:picChg chg="add del mod">
          <ac:chgData name="Ranju Kamal" userId="d3187f1d-9b3b-4fde-ae81-a24521550743" providerId="ADAL" clId="{B7F5ACFC-15B0-41EA-9CFB-120FA537ECC9}" dt="2023-09-11T08:51:06.922" v="12169" actId="478"/>
          <ac:picMkLst>
            <pc:docMk/>
            <pc:sldMk cId="341971739" sldId="306"/>
            <ac:picMk id="11" creationId="{C143F428-0D42-E5E2-EFA6-6A1787E8CB63}"/>
          </ac:picMkLst>
        </pc:picChg>
        <pc:picChg chg="add del">
          <ac:chgData name="Ranju Kamal" userId="d3187f1d-9b3b-4fde-ae81-a24521550743" providerId="ADAL" clId="{B7F5ACFC-15B0-41EA-9CFB-120FA537ECC9}" dt="2023-09-13T07:17:40.013" v="17793" actId="478"/>
          <ac:picMkLst>
            <pc:docMk/>
            <pc:sldMk cId="341971739" sldId="306"/>
            <ac:picMk id="2050" creationId="{3290557A-B124-E756-2647-D8C6C1EF0FDE}"/>
          </ac:picMkLst>
        </pc:picChg>
      </pc:sldChg>
      <pc:sldChg chg="addSp delSp modSp add mod modTransition">
        <pc:chgData name="Ranju Kamal" userId="d3187f1d-9b3b-4fde-ae81-a24521550743" providerId="ADAL" clId="{B7F5ACFC-15B0-41EA-9CFB-120FA537ECC9}" dt="2023-09-19T10:44:33.451" v="21129" actId="20577"/>
        <pc:sldMkLst>
          <pc:docMk/>
          <pc:sldMk cId="395581481" sldId="307"/>
        </pc:sldMkLst>
        <pc:spChg chg="add mod">
          <ac:chgData name="Ranju Kamal" userId="d3187f1d-9b3b-4fde-ae81-a24521550743" providerId="ADAL" clId="{B7F5ACFC-15B0-41EA-9CFB-120FA537ECC9}" dt="2023-09-13T07:19:00.371" v="17804" actId="1076"/>
          <ac:spMkLst>
            <pc:docMk/>
            <pc:sldMk cId="395581481" sldId="307"/>
            <ac:spMk id="3" creationId="{34F42FF1-9997-057A-647B-2B923ACD806C}"/>
          </ac:spMkLst>
        </pc:spChg>
        <pc:spChg chg="add mod">
          <ac:chgData name="Ranju Kamal" userId="d3187f1d-9b3b-4fde-ae81-a24521550743" providerId="ADAL" clId="{B7F5ACFC-15B0-41EA-9CFB-120FA537ECC9}" dt="2023-09-11T08:51:48.917" v="12170"/>
          <ac:spMkLst>
            <pc:docMk/>
            <pc:sldMk cId="395581481" sldId="307"/>
            <ac:spMk id="3" creationId="{FC0EFE52-131D-FE0E-5B21-B33820DF000A}"/>
          </ac:spMkLst>
        </pc:spChg>
        <pc:spChg chg="add mod">
          <ac:chgData name="Ranju Kamal" userId="d3187f1d-9b3b-4fde-ae81-a24521550743" providerId="ADAL" clId="{B7F5ACFC-15B0-41EA-9CFB-120FA537ECC9}" dt="2023-09-11T08:51:48.917" v="12170"/>
          <ac:spMkLst>
            <pc:docMk/>
            <pc:sldMk cId="395581481" sldId="307"/>
            <ac:spMk id="4" creationId="{4AB9CE61-D989-000C-B2E6-4AD1BE2133E9}"/>
          </ac:spMkLst>
        </pc:spChg>
        <pc:spChg chg="add mod">
          <ac:chgData name="Ranju Kamal" userId="d3187f1d-9b3b-4fde-ae81-a24521550743" providerId="ADAL" clId="{B7F5ACFC-15B0-41EA-9CFB-120FA537ECC9}" dt="2023-09-19T10:44:33.451" v="21129" actId="20577"/>
          <ac:spMkLst>
            <pc:docMk/>
            <pc:sldMk cId="395581481" sldId="307"/>
            <ac:spMk id="4" creationId="{F45B11D9-727F-55FA-6903-FD2C7F1C63B3}"/>
          </ac:spMkLst>
        </pc:spChg>
        <pc:spChg chg="add mod">
          <ac:chgData name="Ranju Kamal" userId="d3187f1d-9b3b-4fde-ae81-a24521550743" providerId="ADAL" clId="{B7F5ACFC-15B0-41EA-9CFB-120FA537ECC9}" dt="2023-09-13T07:18:43.468" v="17800" actId="1076"/>
          <ac:spMkLst>
            <pc:docMk/>
            <pc:sldMk cId="395581481" sldId="307"/>
            <ac:spMk id="6" creationId="{12004F5A-A76C-6145-5163-8533C5C39E28}"/>
          </ac:spMkLst>
        </pc:spChg>
        <pc:spChg chg="add mod">
          <ac:chgData name="Ranju Kamal" userId="d3187f1d-9b3b-4fde-ae81-a24521550743" providerId="ADAL" clId="{B7F5ACFC-15B0-41EA-9CFB-120FA537ECC9}" dt="2023-09-13T07:18:43.468" v="17800" actId="1076"/>
          <ac:spMkLst>
            <pc:docMk/>
            <pc:sldMk cId="395581481" sldId="307"/>
            <ac:spMk id="8" creationId="{9A2900C4-2FF7-2615-FFF7-68BF9B0C1D8E}"/>
          </ac:spMkLst>
        </pc:spChg>
        <pc:spChg chg="add mod">
          <ac:chgData name="Ranju Kamal" userId="d3187f1d-9b3b-4fde-ae81-a24521550743" providerId="ADAL" clId="{B7F5ACFC-15B0-41EA-9CFB-120FA537ECC9}" dt="2023-09-13T07:18:43.468" v="17800" actId="1076"/>
          <ac:spMkLst>
            <pc:docMk/>
            <pc:sldMk cId="395581481" sldId="307"/>
            <ac:spMk id="10" creationId="{B1A1CAD8-BDA3-209A-408F-26154713B914}"/>
          </ac:spMkLst>
        </pc:spChg>
        <pc:spChg chg="add mod">
          <ac:chgData name="Ranju Kamal" userId="d3187f1d-9b3b-4fde-ae81-a24521550743" providerId="ADAL" clId="{B7F5ACFC-15B0-41EA-9CFB-120FA537ECC9}" dt="2023-09-13T07:18:43.468" v="17800" actId="1076"/>
          <ac:spMkLst>
            <pc:docMk/>
            <pc:sldMk cId="395581481" sldId="307"/>
            <ac:spMk id="11" creationId="{FADAD038-6191-C9E9-99F6-CADD7EF999D8}"/>
          </ac:spMkLst>
        </pc:spChg>
        <pc:spChg chg="add mod">
          <ac:chgData name="Ranju Kamal" userId="d3187f1d-9b3b-4fde-ae81-a24521550743" providerId="ADAL" clId="{B7F5ACFC-15B0-41EA-9CFB-120FA537ECC9}" dt="2023-09-13T07:18:43.468" v="17800" actId="1076"/>
          <ac:spMkLst>
            <pc:docMk/>
            <pc:sldMk cId="395581481" sldId="307"/>
            <ac:spMk id="12" creationId="{2B1D5CE7-C8C7-51B9-2BEC-BB7C04F8734F}"/>
          </ac:spMkLst>
        </pc:spChg>
        <pc:spChg chg="add mod">
          <ac:chgData name="Ranju Kamal" userId="d3187f1d-9b3b-4fde-ae81-a24521550743" providerId="ADAL" clId="{B7F5ACFC-15B0-41EA-9CFB-120FA537ECC9}" dt="2023-09-13T07:18:43.468" v="17800" actId="1076"/>
          <ac:spMkLst>
            <pc:docMk/>
            <pc:sldMk cId="395581481" sldId="307"/>
            <ac:spMk id="14" creationId="{1AA3F604-2A91-4F79-4B46-1FE0617F7257}"/>
          </ac:spMkLst>
        </pc:spChg>
        <pc:spChg chg="add mod">
          <ac:chgData name="Ranju Kamal" userId="d3187f1d-9b3b-4fde-ae81-a24521550743" providerId="ADAL" clId="{B7F5ACFC-15B0-41EA-9CFB-120FA537ECC9}" dt="2023-09-13T07:18:43.468" v="17800" actId="1076"/>
          <ac:spMkLst>
            <pc:docMk/>
            <pc:sldMk cId="395581481" sldId="307"/>
            <ac:spMk id="15" creationId="{51C5DBE7-264E-1C14-ADF7-141657ACFE27}"/>
          </ac:spMkLst>
        </pc:spChg>
        <pc:spChg chg="add mod">
          <ac:chgData name="Ranju Kamal" userId="d3187f1d-9b3b-4fde-ae81-a24521550743" providerId="ADAL" clId="{B7F5ACFC-15B0-41EA-9CFB-120FA537ECC9}" dt="2023-09-13T07:18:43.468" v="17800" actId="1076"/>
          <ac:spMkLst>
            <pc:docMk/>
            <pc:sldMk cId="395581481" sldId="307"/>
            <ac:spMk id="17" creationId="{A75E15B9-C899-BFB1-E28C-06E3F32D3E5A}"/>
          </ac:spMkLst>
        </pc:spChg>
        <pc:spChg chg="add mod">
          <ac:chgData name="Ranju Kamal" userId="d3187f1d-9b3b-4fde-ae81-a24521550743" providerId="ADAL" clId="{B7F5ACFC-15B0-41EA-9CFB-120FA537ECC9}" dt="2023-09-13T07:18:43.468" v="17800" actId="1076"/>
          <ac:spMkLst>
            <pc:docMk/>
            <pc:sldMk cId="395581481" sldId="307"/>
            <ac:spMk id="18" creationId="{47308C41-53A5-9D19-A3CF-5982C9EE0A4E}"/>
          </ac:spMkLst>
        </pc:spChg>
        <pc:spChg chg="add mod">
          <ac:chgData name="Ranju Kamal" userId="d3187f1d-9b3b-4fde-ae81-a24521550743" providerId="ADAL" clId="{B7F5ACFC-15B0-41EA-9CFB-120FA537ECC9}" dt="2023-09-13T07:18:43.468" v="17800" actId="1076"/>
          <ac:spMkLst>
            <pc:docMk/>
            <pc:sldMk cId="395581481" sldId="307"/>
            <ac:spMk id="19" creationId="{DA0FE81E-57FB-2AAF-223D-1AC2F86AF548}"/>
          </ac:spMkLst>
        </pc:spChg>
        <pc:spChg chg="add mod">
          <ac:chgData name="Ranju Kamal" userId="d3187f1d-9b3b-4fde-ae81-a24521550743" providerId="ADAL" clId="{B7F5ACFC-15B0-41EA-9CFB-120FA537ECC9}" dt="2023-09-13T07:18:43.468" v="17800" actId="1076"/>
          <ac:spMkLst>
            <pc:docMk/>
            <pc:sldMk cId="395581481" sldId="307"/>
            <ac:spMk id="21" creationId="{1EE6DC42-7F77-CF13-AF95-388CB8DAD25F}"/>
          </ac:spMkLst>
        </pc:spChg>
        <pc:spChg chg="add mod">
          <ac:chgData name="Ranju Kamal" userId="d3187f1d-9b3b-4fde-ae81-a24521550743" providerId="ADAL" clId="{B7F5ACFC-15B0-41EA-9CFB-120FA537ECC9}" dt="2023-09-13T07:18:43.468" v="17800" actId="1076"/>
          <ac:spMkLst>
            <pc:docMk/>
            <pc:sldMk cId="395581481" sldId="307"/>
            <ac:spMk id="24" creationId="{17953148-1561-312B-5E12-017738D42D14}"/>
          </ac:spMkLst>
        </pc:spChg>
        <pc:spChg chg="add mod">
          <ac:chgData name="Ranju Kamal" userId="d3187f1d-9b3b-4fde-ae81-a24521550743" providerId="ADAL" clId="{B7F5ACFC-15B0-41EA-9CFB-120FA537ECC9}" dt="2023-09-13T07:18:43.468" v="17800" actId="1076"/>
          <ac:spMkLst>
            <pc:docMk/>
            <pc:sldMk cId="395581481" sldId="307"/>
            <ac:spMk id="26" creationId="{13CCB633-1878-D337-9981-290CC4E1BBC8}"/>
          </ac:spMkLst>
        </pc:spChg>
        <pc:spChg chg="add mod">
          <ac:chgData name="Ranju Kamal" userId="d3187f1d-9b3b-4fde-ae81-a24521550743" providerId="ADAL" clId="{B7F5ACFC-15B0-41EA-9CFB-120FA537ECC9}" dt="2023-09-13T07:18:43.468" v="17800" actId="1076"/>
          <ac:spMkLst>
            <pc:docMk/>
            <pc:sldMk cId="395581481" sldId="307"/>
            <ac:spMk id="27" creationId="{9C8B4C00-5E14-4B20-263E-ABEEE5DB9E09}"/>
          </ac:spMkLst>
        </pc:spChg>
        <pc:spChg chg="add mod">
          <ac:chgData name="Ranju Kamal" userId="d3187f1d-9b3b-4fde-ae81-a24521550743" providerId="ADAL" clId="{B7F5ACFC-15B0-41EA-9CFB-120FA537ECC9}" dt="2023-09-11T08:52:40.929" v="12176"/>
          <ac:spMkLst>
            <pc:docMk/>
            <pc:sldMk cId="395581481" sldId="307"/>
            <ac:spMk id="28" creationId="{96D2D419-B7B2-054C-841E-14E6CC63F45C}"/>
          </ac:spMkLst>
        </pc:spChg>
        <pc:spChg chg="add mod">
          <ac:chgData name="Ranju Kamal" userId="d3187f1d-9b3b-4fde-ae81-a24521550743" providerId="ADAL" clId="{B7F5ACFC-15B0-41EA-9CFB-120FA537ECC9}" dt="2023-09-11T08:52:40.929" v="12176"/>
          <ac:spMkLst>
            <pc:docMk/>
            <pc:sldMk cId="395581481" sldId="307"/>
            <ac:spMk id="29" creationId="{2E79364D-100C-1892-011E-7C00059165EF}"/>
          </ac:spMkLst>
        </pc:spChg>
        <pc:spChg chg="add mod">
          <ac:chgData name="Ranju Kamal" userId="d3187f1d-9b3b-4fde-ae81-a24521550743" providerId="ADAL" clId="{B7F5ACFC-15B0-41EA-9CFB-120FA537ECC9}" dt="2023-09-11T08:52:40.929" v="12176"/>
          <ac:spMkLst>
            <pc:docMk/>
            <pc:sldMk cId="395581481" sldId="307"/>
            <ac:spMk id="30" creationId="{48CC253B-C6FD-DA17-5CCC-B3DB885D89CC}"/>
          </ac:spMkLst>
        </pc:spChg>
        <pc:spChg chg="add mod">
          <ac:chgData name="Ranju Kamal" userId="d3187f1d-9b3b-4fde-ae81-a24521550743" providerId="ADAL" clId="{B7F5ACFC-15B0-41EA-9CFB-120FA537ECC9}" dt="2023-09-11T08:52:40.929" v="12176"/>
          <ac:spMkLst>
            <pc:docMk/>
            <pc:sldMk cId="395581481" sldId="307"/>
            <ac:spMk id="31" creationId="{7FFE6575-4B4D-2709-4C2F-AE96055AEC60}"/>
          </ac:spMkLst>
        </pc:spChg>
        <pc:spChg chg="add mod">
          <ac:chgData name="Ranju Kamal" userId="d3187f1d-9b3b-4fde-ae81-a24521550743" providerId="ADAL" clId="{B7F5ACFC-15B0-41EA-9CFB-120FA537ECC9}" dt="2023-09-11T08:52:40.929" v="12176"/>
          <ac:spMkLst>
            <pc:docMk/>
            <pc:sldMk cId="395581481" sldId="307"/>
            <ac:spMk id="32" creationId="{742F7472-DE72-D442-3948-056FD37BDA00}"/>
          </ac:spMkLst>
        </pc:spChg>
        <pc:spChg chg="add mod">
          <ac:chgData name="Ranju Kamal" userId="d3187f1d-9b3b-4fde-ae81-a24521550743" providerId="ADAL" clId="{B7F5ACFC-15B0-41EA-9CFB-120FA537ECC9}" dt="2023-09-11T08:52:40.929" v="12176"/>
          <ac:spMkLst>
            <pc:docMk/>
            <pc:sldMk cId="395581481" sldId="307"/>
            <ac:spMk id="33" creationId="{5030D3EC-603A-FD46-34F5-126F8F74892D}"/>
          </ac:spMkLst>
        </pc:spChg>
        <pc:spChg chg="add mod">
          <ac:chgData name="Ranju Kamal" userId="d3187f1d-9b3b-4fde-ae81-a24521550743" providerId="ADAL" clId="{B7F5ACFC-15B0-41EA-9CFB-120FA537ECC9}" dt="2023-09-11T08:52:40.929" v="12176"/>
          <ac:spMkLst>
            <pc:docMk/>
            <pc:sldMk cId="395581481" sldId="307"/>
            <ac:spMk id="34" creationId="{563F7171-4B38-D684-BC0E-C20664491C04}"/>
          </ac:spMkLst>
        </pc:spChg>
        <pc:spChg chg="add mod">
          <ac:chgData name="Ranju Kamal" userId="d3187f1d-9b3b-4fde-ae81-a24521550743" providerId="ADAL" clId="{B7F5ACFC-15B0-41EA-9CFB-120FA537ECC9}" dt="2023-09-11T08:52:40.929" v="12176"/>
          <ac:spMkLst>
            <pc:docMk/>
            <pc:sldMk cId="395581481" sldId="307"/>
            <ac:spMk id="35" creationId="{004AFE8F-0EC0-6FF0-CDFE-13E5572FB206}"/>
          </ac:spMkLst>
        </pc:spChg>
        <pc:spChg chg="add mod">
          <ac:chgData name="Ranju Kamal" userId="d3187f1d-9b3b-4fde-ae81-a24521550743" providerId="ADAL" clId="{B7F5ACFC-15B0-41EA-9CFB-120FA537ECC9}" dt="2023-09-11T08:52:40.929" v="12176"/>
          <ac:spMkLst>
            <pc:docMk/>
            <pc:sldMk cId="395581481" sldId="307"/>
            <ac:spMk id="36" creationId="{F1E2EA10-F2D7-5DBF-4A9F-2145D9E17EB0}"/>
          </ac:spMkLst>
        </pc:spChg>
        <pc:spChg chg="add mod">
          <ac:chgData name="Ranju Kamal" userId="d3187f1d-9b3b-4fde-ae81-a24521550743" providerId="ADAL" clId="{B7F5ACFC-15B0-41EA-9CFB-120FA537ECC9}" dt="2023-09-11T08:52:40.929" v="12176"/>
          <ac:spMkLst>
            <pc:docMk/>
            <pc:sldMk cId="395581481" sldId="307"/>
            <ac:spMk id="37" creationId="{6FE85E64-1D45-CF60-7C08-4AA83F0FEABA}"/>
          </ac:spMkLst>
        </pc:spChg>
        <pc:spChg chg="add mod">
          <ac:chgData name="Ranju Kamal" userId="d3187f1d-9b3b-4fde-ae81-a24521550743" providerId="ADAL" clId="{B7F5ACFC-15B0-41EA-9CFB-120FA537ECC9}" dt="2023-09-11T08:52:40.929" v="12176"/>
          <ac:spMkLst>
            <pc:docMk/>
            <pc:sldMk cId="395581481" sldId="307"/>
            <ac:spMk id="38" creationId="{A3CF4357-2CAF-8074-D8CC-8598A8A4007E}"/>
          </ac:spMkLst>
        </pc:spChg>
        <pc:spChg chg="add mod">
          <ac:chgData name="Ranju Kamal" userId="d3187f1d-9b3b-4fde-ae81-a24521550743" providerId="ADAL" clId="{B7F5ACFC-15B0-41EA-9CFB-120FA537ECC9}" dt="2023-09-11T08:52:40.929" v="12176"/>
          <ac:spMkLst>
            <pc:docMk/>
            <pc:sldMk cId="395581481" sldId="307"/>
            <ac:spMk id="39" creationId="{5223873A-2B27-0216-62CD-3EDD9D818860}"/>
          </ac:spMkLst>
        </pc:spChg>
        <pc:grpChg chg="add del mod">
          <ac:chgData name="Ranju Kamal" userId="d3187f1d-9b3b-4fde-ae81-a24521550743" providerId="ADAL" clId="{B7F5ACFC-15B0-41EA-9CFB-120FA537ECC9}" dt="2023-09-11T08:51:53.202" v="12171" actId="478"/>
          <ac:grpSpMkLst>
            <pc:docMk/>
            <pc:sldMk cId="395581481" sldId="307"/>
            <ac:grpSpMk id="2" creationId="{58BDEE15-D5E0-5AD7-689D-AAA5BDF3C853}"/>
          </ac:grpSpMkLst>
        </pc:grpChg>
        <pc:grpChg chg="add mod">
          <ac:chgData name="Ranju Kamal" userId="d3187f1d-9b3b-4fde-ae81-a24521550743" providerId="ADAL" clId="{B7F5ACFC-15B0-41EA-9CFB-120FA537ECC9}" dt="2023-09-13T07:18:43.468" v="17800" actId="1076"/>
          <ac:grpSpMkLst>
            <pc:docMk/>
            <pc:sldMk cId="395581481" sldId="307"/>
            <ac:grpSpMk id="5" creationId="{D719BAC9-D730-EE2E-BFAD-BEBA1C20379E}"/>
          </ac:grpSpMkLst>
        </pc:grpChg>
        <pc:grpChg chg="add mod">
          <ac:chgData name="Ranju Kamal" userId="d3187f1d-9b3b-4fde-ae81-a24521550743" providerId="ADAL" clId="{B7F5ACFC-15B0-41EA-9CFB-120FA537ECC9}" dt="2023-09-13T07:18:43.468" v="17800" actId="1076"/>
          <ac:grpSpMkLst>
            <pc:docMk/>
            <pc:sldMk cId="395581481" sldId="307"/>
            <ac:grpSpMk id="13" creationId="{09D08329-F865-2976-61A1-3A6A94A0A2B6}"/>
          </ac:grpSpMkLst>
        </pc:grpChg>
        <pc:grpChg chg="add mod">
          <ac:chgData name="Ranju Kamal" userId="d3187f1d-9b3b-4fde-ae81-a24521550743" providerId="ADAL" clId="{B7F5ACFC-15B0-41EA-9CFB-120FA537ECC9}" dt="2023-09-13T07:18:43.468" v="17800" actId="1076"/>
          <ac:grpSpMkLst>
            <pc:docMk/>
            <pc:sldMk cId="395581481" sldId="307"/>
            <ac:grpSpMk id="16" creationId="{A6FE5BE3-9F06-4D43-C50E-07E5BC94A0EB}"/>
          </ac:grpSpMkLst>
        </pc:grpChg>
        <pc:grpChg chg="add mod">
          <ac:chgData name="Ranju Kamal" userId="d3187f1d-9b3b-4fde-ae81-a24521550743" providerId="ADAL" clId="{B7F5ACFC-15B0-41EA-9CFB-120FA537ECC9}" dt="2023-09-13T07:18:43.468" v="17800" actId="1076"/>
          <ac:grpSpMkLst>
            <pc:docMk/>
            <pc:sldMk cId="395581481" sldId="307"/>
            <ac:grpSpMk id="20" creationId="{99B004EB-E937-D417-9CD5-3DF58E513C69}"/>
          </ac:grpSpMkLst>
        </pc:grpChg>
        <pc:grpChg chg="add mod">
          <ac:chgData name="Ranju Kamal" userId="d3187f1d-9b3b-4fde-ae81-a24521550743" providerId="ADAL" clId="{B7F5ACFC-15B0-41EA-9CFB-120FA537ECC9}" dt="2023-09-13T07:18:43.468" v="17800" actId="1076"/>
          <ac:grpSpMkLst>
            <pc:docMk/>
            <pc:sldMk cId="395581481" sldId="307"/>
            <ac:grpSpMk id="23" creationId="{1A0BF720-D486-254F-72F7-9224B5C49184}"/>
          </ac:grpSpMkLst>
        </pc:grpChg>
        <pc:grpChg chg="add mod">
          <ac:chgData name="Ranju Kamal" userId="d3187f1d-9b3b-4fde-ae81-a24521550743" providerId="ADAL" clId="{B7F5ACFC-15B0-41EA-9CFB-120FA537ECC9}" dt="2023-09-13T07:18:43.468" v="17800" actId="1076"/>
          <ac:grpSpMkLst>
            <pc:docMk/>
            <pc:sldMk cId="395581481" sldId="307"/>
            <ac:grpSpMk id="25" creationId="{6FCF0F29-879D-4D86-666B-3024600FB62D}"/>
          </ac:grpSpMkLst>
        </pc:grpChg>
        <pc:picChg chg="del">
          <ac:chgData name="Ranju Kamal" userId="d3187f1d-9b3b-4fde-ae81-a24521550743" providerId="ADAL" clId="{B7F5ACFC-15B0-41EA-9CFB-120FA537ECC9}" dt="2023-09-11T08:27:09.524" v="11988" actId="478"/>
          <ac:picMkLst>
            <pc:docMk/>
            <pc:sldMk cId="395581481" sldId="307"/>
            <ac:picMk id="7" creationId="{F37796FC-CB65-865B-4378-EA179E0A73AB}"/>
          </ac:picMkLst>
        </pc:picChg>
        <pc:picChg chg="mod modCrop">
          <ac:chgData name="Ranju Kamal" userId="d3187f1d-9b3b-4fde-ae81-a24521550743" providerId="ADAL" clId="{B7F5ACFC-15B0-41EA-9CFB-120FA537ECC9}" dt="2023-09-13T07:18:43.468" v="17800" actId="1076"/>
          <ac:picMkLst>
            <pc:docMk/>
            <pc:sldMk cId="395581481" sldId="307"/>
            <ac:picMk id="9" creationId="{1D5F3D66-54D6-AEAA-07A2-24DD7699103F}"/>
          </ac:picMkLst>
        </pc:picChg>
      </pc:sldChg>
      <pc:sldChg chg="addSp delSp modSp add del mod modTransition">
        <pc:chgData name="Ranju Kamal" userId="d3187f1d-9b3b-4fde-ae81-a24521550743" providerId="ADAL" clId="{B7F5ACFC-15B0-41EA-9CFB-120FA537ECC9}" dt="2023-09-13T07:19:22.944" v="17805" actId="2696"/>
        <pc:sldMkLst>
          <pc:docMk/>
          <pc:sldMk cId="2299114871" sldId="308"/>
        </pc:sldMkLst>
        <pc:spChg chg="del">
          <ac:chgData name="Ranju Kamal" userId="d3187f1d-9b3b-4fde-ae81-a24521550743" providerId="ADAL" clId="{B7F5ACFC-15B0-41EA-9CFB-120FA537ECC9}" dt="2023-09-11T09:11:20.589" v="12203" actId="478"/>
          <ac:spMkLst>
            <pc:docMk/>
            <pc:sldMk cId="2299114871" sldId="308"/>
            <ac:spMk id="6" creationId="{12004F5A-A76C-6145-5163-8533C5C39E28}"/>
          </ac:spMkLst>
        </pc:spChg>
        <pc:spChg chg="del">
          <ac:chgData name="Ranju Kamal" userId="d3187f1d-9b3b-4fde-ae81-a24521550743" providerId="ADAL" clId="{B7F5ACFC-15B0-41EA-9CFB-120FA537ECC9}" dt="2023-09-11T09:11:20.589" v="12203" actId="478"/>
          <ac:spMkLst>
            <pc:docMk/>
            <pc:sldMk cId="2299114871" sldId="308"/>
            <ac:spMk id="8" creationId="{9A2900C4-2FF7-2615-FFF7-68BF9B0C1D8E}"/>
          </ac:spMkLst>
        </pc:spChg>
        <pc:spChg chg="del">
          <ac:chgData name="Ranju Kamal" userId="d3187f1d-9b3b-4fde-ae81-a24521550743" providerId="ADAL" clId="{B7F5ACFC-15B0-41EA-9CFB-120FA537ECC9}" dt="2023-09-11T09:11:20.589" v="12203" actId="478"/>
          <ac:spMkLst>
            <pc:docMk/>
            <pc:sldMk cId="2299114871" sldId="308"/>
            <ac:spMk id="10" creationId="{B1A1CAD8-BDA3-209A-408F-26154713B914}"/>
          </ac:spMkLst>
        </pc:spChg>
        <pc:spChg chg="del">
          <ac:chgData name="Ranju Kamal" userId="d3187f1d-9b3b-4fde-ae81-a24521550743" providerId="ADAL" clId="{B7F5ACFC-15B0-41EA-9CFB-120FA537ECC9}" dt="2023-09-11T09:11:20.589" v="12203" actId="478"/>
          <ac:spMkLst>
            <pc:docMk/>
            <pc:sldMk cId="2299114871" sldId="308"/>
            <ac:spMk id="11" creationId="{FADAD038-6191-C9E9-99F6-CADD7EF999D8}"/>
          </ac:spMkLst>
        </pc:spChg>
        <pc:spChg chg="del">
          <ac:chgData name="Ranju Kamal" userId="d3187f1d-9b3b-4fde-ae81-a24521550743" providerId="ADAL" clId="{B7F5ACFC-15B0-41EA-9CFB-120FA537ECC9}" dt="2023-09-11T09:11:20.589" v="12203" actId="478"/>
          <ac:spMkLst>
            <pc:docMk/>
            <pc:sldMk cId="2299114871" sldId="308"/>
            <ac:spMk id="12" creationId="{2B1D5CE7-C8C7-51B9-2BEC-BB7C04F8734F}"/>
          </ac:spMkLst>
        </pc:spChg>
        <pc:spChg chg="del">
          <ac:chgData name="Ranju Kamal" userId="d3187f1d-9b3b-4fde-ae81-a24521550743" providerId="ADAL" clId="{B7F5ACFC-15B0-41EA-9CFB-120FA537ECC9}" dt="2023-09-11T09:11:20.589" v="12203" actId="478"/>
          <ac:spMkLst>
            <pc:docMk/>
            <pc:sldMk cId="2299114871" sldId="308"/>
            <ac:spMk id="14" creationId="{1AA3F604-2A91-4F79-4B46-1FE0617F7257}"/>
          </ac:spMkLst>
        </pc:spChg>
        <pc:spChg chg="del">
          <ac:chgData name="Ranju Kamal" userId="d3187f1d-9b3b-4fde-ae81-a24521550743" providerId="ADAL" clId="{B7F5ACFC-15B0-41EA-9CFB-120FA537ECC9}" dt="2023-09-11T09:11:20.589" v="12203" actId="478"/>
          <ac:spMkLst>
            <pc:docMk/>
            <pc:sldMk cId="2299114871" sldId="308"/>
            <ac:spMk id="15" creationId="{51C5DBE7-264E-1C14-ADF7-141657ACFE27}"/>
          </ac:spMkLst>
        </pc:spChg>
        <pc:spChg chg="del">
          <ac:chgData name="Ranju Kamal" userId="d3187f1d-9b3b-4fde-ae81-a24521550743" providerId="ADAL" clId="{B7F5ACFC-15B0-41EA-9CFB-120FA537ECC9}" dt="2023-09-11T09:11:20.589" v="12203" actId="478"/>
          <ac:spMkLst>
            <pc:docMk/>
            <pc:sldMk cId="2299114871" sldId="308"/>
            <ac:spMk id="17" creationId="{A75E15B9-C899-BFB1-E28C-06E3F32D3E5A}"/>
          </ac:spMkLst>
        </pc:spChg>
        <pc:spChg chg="del">
          <ac:chgData name="Ranju Kamal" userId="d3187f1d-9b3b-4fde-ae81-a24521550743" providerId="ADAL" clId="{B7F5ACFC-15B0-41EA-9CFB-120FA537ECC9}" dt="2023-09-11T09:11:25.443" v="12206" actId="478"/>
          <ac:spMkLst>
            <pc:docMk/>
            <pc:sldMk cId="2299114871" sldId="308"/>
            <ac:spMk id="18" creationId="{47308C41-53A5-9D19-A3CF-5982C9EE0A4E}"/>
          </ac:spMkLst>
        </pc:spChg>
        <pc:spChg chg="del">
          <ac:chgData name="Ranju Kamal" userId="d3187f1d-9b3b-4fde-ae81-a24521550743" providerId="ADAL" clId="{B7F5ACFC-15B0-41EA-9CFB-120FA537ECC9}" dt="2023-09-11T09:11:20.589" v="12203" actId="478"/>
          <ac:spMkLst>
            <pc:docMk/>
            <pc:sldMk cId="2299114871" sldId="308"/>
            <ac:spMk id="19" creationId="{DA0FE81E-57FB-2AAF-223D-1AC2F86AF548}"/>
          </ac:spMkLst>
        </pc:spChg>
        <pc:spChg chg="del">
          <ac:chgData name="Ranju Kamal" userId="d3187f1d-9b3b-4fde-ae81-a24521550743" providerId="ADAL" clId="{B7F5ACFC-15B0-41EA-9CFB-120FA537ECC9}" dt="2023-09-11T09:11:20.589" v="12203" actId="478"/>
          <ac:spMkLst>
            <pc:docMk/>
            <pc:sldMk cId="2299114871" sldId="308"/>
            <ac:spMk id="21" creationId="{1EE6DC42-7F77-CF13-AF95-388CB8DAD25F}"/>
          </ac:spMkLst>
        </pc:spChg>
        <pc:spChg chg="del">
          <ac:chgData name="Ranju Kamal" userId="d3187f1d-9b3b-4fde-ae81-a24521550743" providerId="ADAL" clId="{B7F5ACFC-15B0-41EA-9CFB-120FA537ECC9}" dt="2023-09-11T09:11:20.589" v="12203" actId="478"/>
          <ac:spMkLst>
            <pc:docMk/>
            <pc:sldMk cId="2299114871" sldId="308"/>
            <ac:spMk id="24" creationId="{17953148-1561-312B-5E12-017738D42D14}"/>
          </ac:spMkLst>
        </pc:spChg>
        <pc:spChg chg="del">
          <ac:chgData name="Ranju Kamal" userId="d3187f1d-9b3b-4fde-ae81-a24521550743" providerId="ADAL" clId="{B7F5ACFC-15B0-41EA-9CFB-120FA537ECC9}" dt="2023-09-11T09:11:20.589" v="12203" actId="478"/>
          <ac:spMkLst>
            <pc:docMk/>
            <pc:sldMk cId="2299114871" sldId="308"/>
            <ac:spMk id="26" creationId="{13CCB633-1878-D337-9981-290CC4E1BBC8}"/>
          </ac:spMkLst>
        </pc:spChg>
        <pc:spChg chg="del">
          <ac:chgData name="Ranju Kamal" userId="d3187f1d-9b3b-4fde-ae81-a24521550743" providerId="ADAL" clId="{B7F5ACFC-15B0-41EA-9CFB-120FA537ECC9}" dt="2023-09-11T09:11:20.589" v="12203" actId="478"/>
          <ac:spMkLst>
            <pc:docMk/>
            <pc:sldMk cId="2299114871" sldId="308"/>
            <ac:spMk id="27" creationId="{9C8B4C00-5E14-4B20-263E-ABEEE5DB9E09}"/>
          </ac:spMkLst>
        </pc:spChg>
        <pc:spChg chg="mod">
          <ac:chgData name="Ranju Kamal" userId="d3187f1d-9b3b-4fde-ae81-a24521550743" providerId="ADAL" clId="{B7F5ACFC-15B0-41EA-9CFB-120FA537ECC9}" dt="2023-09-11T09:11:21.636" v="12204" actId="6549"/>
          <ac:spMkLst>
            <pc:docMk/>
            <pc:sldMk cId="2299114871" sldId="308"/>
            <ac:spMk id="33" creationId="{5030D3EC-603A-FD46-34F5-126F8F74892D}"/>
          </ac:spMkLst>
        </pc:spChg>
        <pc:spChg chg="mod">
          <ac:chgData name="Ranju Kamal" userId="d3187f1d-9b3b-4fde-ae81-a24521550743" providerId="ADAL" clId="{B7F5ACFC-15B0-41EA-9CFB-120FA537ECC9}" dt="2023-09-11T09:08:08.378" v="12198" actId="20577"/>
          <ac:spMkLst>
            <pc:docMk/>
            <pc:sldMk cId="2299114871" sldId="308"/>
            <ac:spMk id="39" creationId="{5223873A-2B27-0216-62CD-3EDD9D818860}"/>
          </ac:spMkLst>
        </pc:spChg>
        <pc:grpChg chg="del">
          <ac:chgData name="Ranju Kamal" userId="d3187f1d-9b3b-4fde-ae81-a24521550743" providerId="ADAL" clId="{B7F5ACFC-15B0-41EA-9CFB-120FA537ECC9}" dt="2023-09-11T09:11:17.809" v="12202" actId="478"/>
          <ac:grpSpMkLst>
            <pc:docMk/>
            <pc:sldMk cId="2299114871" sldId="308"/>
            <ac:grpSpMk id="5" creationId="{D719BAC9-D730-EE2E-BFAD-BEBA1C20379E}"/>
          </ac:grpSpMkLst>
        </pc:grpChg>
        <pc:grpChg chg="del">
          <ac:chgData name="Ranju Kamal" userId="d3187f1d-9b3b-4fde-ae81-a24521550743" providerId="ADAL" clId="{B7F5ACFC-15B0-41EA-9CFB-120FA537ECC9}" dt="2023-09-11T09:11:20.589" v="12203" actId="478"/>
          <ac:grpSpMkLst>
            <pc:docMk/>
            <pc:sldMk cId="2299114871" sldId="308"/>
            <ac:grpSpMk id="13" creationId="{09D08329-F865-2976-61A1-3A6A94A0A2B6}"/>
          </ac:grpSpMkLst>
        </pc:grpChg>
        <pc:grpChg chg="del">
          <ac:chgData name="Ranju Kamal" userId="d3187f1d-9b3b-4fde-ae81-a24521550743" providerId="ADAL" clId="{B7F5ACFC-15B0-41EA-9CFB-120FA537ECC9}" dt="2023-09-11T09:11:20.589" v="12203" actId="478"/>
          <ac:grpSpMkLst>
            <pc:docMk/>
            <pc:sldMk cId="2299114871" sldId="308"/>
            <ac:grpSpMk id="16" creationId="{A6FE5BE3-9F06-4D43-C50E-07E5BC94A0EB}"/>
          </ac:grpSpMkLst>
        </pc:grpChg>
        <pc:grpChg chg="del">
          <ac:chgData name="Ranju Kamal" userId="d3187f1d-9b3b-4fde-ae81-a24521550743" providerId="ADAL" clId="{B7F5ACFC-15B0-41EA-9CFB-120FA537ECC9}" dt="2023-09-11T09:11:22.925" v="12205" actId="478"/>
          <ac:grpSpMkLst>
            <pc:docMk/>
            <pc:sldMk cId="2299114871" sldId="308"/>
            <ac:grpSpMk id="20" creationId="{99B004EB-E937-D417-9CD5-3DF58E513C69}"/>
          </ac:grpSpMkLst>
        </pc:grpChg>
        <pc:grpChg chg="del">
          <ac:chgData name="Ranju Kamal" userId="d3187f1d-9b3b-4fde-ae81-a24521550743" providerId="ADAL" clId="{B7F5ACFC-15B0-41EA-9CFB-120FA537ECC9}" dt="2023-09-11T09:11:20.589" v="12203" actId="478"/>
          <ac:grpSpMkLst>
            <pc:docMk/>
            <pc:sldMk cId="2299114871" sldId="308"/>
            <ac:grpSpMk id="23" creationId="{1A0BF720-D486-254F-72F7-9224B5C49184}"/>
          </ac:grpSpMkLst>
        </pc:grpChg>
        <pc:grpChg chg="del">
          <ac:chgData name="Ranju Kamal" userId="d3187f1d-9b3b-4fde-ae81-a24521550743" providerId="ADAL" clId="{B7F5ACFC-15B0-41EA-9CFB-120FA537ECC9}" dt="2023-09-11T09:11:20.589" v="12203" actId="478"/>
          <ac:grpSpMkLst>
            <pc:docMk/>
            <pc:sldMk cId="2299114871" sldId="308"/>
            <ac:grpSpMk id="25" creationId="{6FCF0F29-879D-4D86-666B-3024600FB62D}"/>
          </ac:grpSpMkLst>
        </pc:grpChg>
        <pc:graphicFrameChg chg="add del mod modGraphic">
          <ac:chgData name="Ranju Kamal" userId="d3187f1d-9b3b-4fde-ae81-a24521550743" providerId="ADAL" clId="{B7F5ACFC-15B0-41EA-9CFB-120FA537ECC9}" dt="2023-09-13T06:49:55.113" v="17700" actId="478"/>
          <ac:graphicFrameMkLst>
            <pc:docMk/>
            <pc:sldMk cId="2299114871" sldId="308"/>
            <ac:graphicFrameMk id="4" creationId="{137283BF-B760-AF2B-771B-BBDDFC2EA2D8}"/>
          </ac:graphicFrameMkLst>
        </pc:graphicFrameChg>
        <pc:picChg chg="add mod">
          <ac:chgData name="Ranju Kamal" userId="d3187f1d-9b3b-4fde-ae81-a24521550743" providerId="ADAL" clId="{B7F5ACFC-15B0-41EA-9CFB-120FA537ECC9}" dt="2023-09-11T09:11:28.945" v="12207" actId="14100"/>
          <ac:picMkLst>
            <pc:docMk/>
            <pc:sldMk cId="2299114871" sldId="308"/>
            <ac:picMk id="3" creationId="{F0D5E7EC-1A75-33A1-1B7E-BE8BEBAA8FCD}"/>
          </ac:picMkLst>
        </pc:picChg>
        <pc:picChg chg="del">
          <ac:chgData name="Ranju Kamal" userId="d3187f1d-9b3b-4fde-ae81-a24521550743" providerId="ADAL" clId="{B7F5ACFC-15B0-41EA-9CFB-120FA537ECC9}" dt="2023-09-11T09:07:56.249" v="12184" actId="478"/>
          <ac:picMkLst>
            <pc:docMk/>
            <pc:sldMk cId="2299114871" sldId="308"/>
            <ac:picMk id="9" creationId="{1D5F3D66-54D6-AEAA-07A2-24DD7699103F}"/>
          </ac:picMkLst>
        </pc:picChg>
      </pc:sldChg>
      <pc:sldChg chg="addSp delSp modSp add del mod modTransition">
        <pc:chgData name="Ranju Kamal" userId="d3187f1d-9b3b-4fde-ae81-a24521550743" providerId="ADAL" clId="{B7F5ACFC-15B0-41EA-9CFB-120FA537ECC9}" dt="2023-09-13T08:41:47.647" v="18446" actId="2696"/>
        <pc:sldMkLst>
          <pc:docMk/>
          <pc:sldMk cId="1911616370" sldId="309"/>
        </pc:sldMkLst>
        <pc:spChg chg="del">
          <ac:chgData name="Ranju Kamal" userId="d3187f1d-9b3b-4fde-ae81-a24521550743" providerId="ADAL" clId="{B7F5ACFC-15B0-41EA-9CFB-120FA537ECC9}" dt="2023-09-12T01:31:28.514" v="13630" actId="478"/>
          <ac:spMkLst>
            <pc:docMk/>
            <pc:sldMk cId="1911616370" sldId="309"/>
            <ac:spMk id="2" creationId="{00000000-0000-0000-0000-000000000000}"/>
          </ac:spMkLst>
        </pc:spChg>
        <pc:spChg chg="mod">
          <ac:chgData name="Ranju Kamal" userId="d3187f1d-9b3b-4fde-ae81-a24521550743" providerId="ADAL" clId="{B7F5ACFC-15B0-41EA-9CFB-120FA537ECC9}" dt="2023-09-12T01:18:09.874" v="13457" actId="20577"/>
          <ac:spMkLst>
            <pc:docMk/>
            <pc:sldMk cId="1911616370" sldId="309"/>
            <ac:spMk id="3" creationId="{00000000-0000-0000-0000-000000000000}"/>
          </ac:spMkLst>
        </pc:spChg>
        <pc:spChg chg="add del mod">
          <ac:chgData name="Ranju Kamal" userId="d3187f1d-9b3b-4fde-ae81-a24521550743" providerId="ADAL" clId="{B7F5ACFC-15B0-41EA-9CFB-120FA537ECC9}" dt="2023-09-12T01:31:32.261" v="13631" actId="478"/>
          <ac:spMkLst>
            <pc:docMk/>
            <pc:sldMk cId="1911616370" sldId="309"/>
            <ac:spMk id="8" creationId="{8F9482D9-69ED-F467-2DAF-4DE517E652E5}"/>
          </ac:spMkLst>
        </pc:spChg>
        <pc:graphicFrameChg chg="mod">
          <ac:chgData name="Ranju Kamal" userId="d3187f1d-9b3b-4fde-ae81-a24521550743" providerId="ADAL" clId="{B7F5ACFC-15B0-41EA-9CFB-120FA537ECC9}" dt="2023-09-13T08:38:56.237" v="18415" actId="478"/>
          <ac:graphicFrameMkLst>
            <pc:docMk/>
            <pc:sldMk cId="1911616370" sldId="309"/>
            <ac:graphicFrameMk id="5" creationId="{CD6B298F-3CFF-D564-D721-C1F869BCE422}"/>
          </ac:graphicFrameMkLst>
        </pc:graphicFrameChg>
        <pc:picChg chg="del">
          <ac:chgData name="Ranju Kamal" userId="d3187f1d-9b3b-4fde-ae81-a24521550743" providerId="ADAL" clId="{B7F5ACFC-15B0-41EA-9CFB-120FA537ECC9}" dt="2023-09-12T01:18:48.684" v="13463" actId="478"/>
          <ac:picMkLst>
            <pc:docMk/>
            <pc:sldMk cId="1911616370" sldId="309"/>
            <ac:picMk id="4" creationId="{8E8B89D6-5EEB-8C43-94F6-4934590E6C54}"/>
          </ac:picMkLst>
        </pc:picChg>
        <pc:picChg chg="add del mod">
          <ac:chgData name="Ranju Kamal" userId="d3187f1d-9b3b-4fde-ae81-a24521550743" providerId="ADAL" clId="{B7F5ACFC-15B0-41EA-9CFB-120FA537ECC9}" dt="2023-09-12T01:35:57.158" v="13650" actId="478"/>
          <ac:picMkLst>
            <pc:docMk/>
            <pc:sldMk cId="1911616370" sldId="309"/>
            <ac:picMk id="6" creationId="{E8FEFC7C-B5F9-4E93-9F54-DC4E80CEC58C}"/>
          </ac:picMkLst>
        </pc:picChg>
        <pc:picChg chg="add del mod modCrop">
          <ac:chgData name="Ranju Kamal" userId="d3187f1d-9b3b-4fde-ae81-a24521550743" providerId="ADAL" clId="{B7F5ACFC-15B0-41EA-9CFB-120FA537ECC9}" dt="2023-09-12T04:00:03.617" v="14056" actId="478"/>
          <ac:picMkLst>
            <pc:docMk/>
            <pc:sldMk cId="1911616370" sldId="309"/>
            <ac:picMk id="10" creationId="{901CA2AB-8513-9ADB-B0CA-1AEBFC68FC30}"/>
          </ac:picMkLst>
        </pc:picChg>
      </pc:sldChg>
      <pc:sldChg chg="addSp delSp modSp new del mod">
        <pc:chgData name="Ranju Kamal" userId="d3187f1d-9b3b-4fde-ae81-a24521550743" providerId="ADAL" clId="{B7F5ACFC-15B0-41EA-9CFB-120FA537ECC9}" dt="2023-09-12T03:42:10.120" v="13919" actId="2696"/>
        <pc:sldMkLst>
          <pc:docMk/>
          <pc:sldMk cId="111874305" sldId="310"/>
        </pc:sldMkLst>
        <pc:spChg chg="del">
          <ac:chgData name="Ranju Kamal" userId="d3187f1d-9b3b-4fde-ae81-a24521550743" providerId="ADAL" clId="{B7F5ACFC-15B0-41EA-9CFB-120FA537ECC9}" dt="2023-09-12T01:33:04.537" v="13637" actId="478"/>
          <ac:spMkLst>
            <pc:docMk/>
            <pc:sldMk cId="111874305" sldId="310"/>
            <ac:spMk id="2" creationId="{79D1F1D8-1BE9-5780-2050-723AC562F10D}"/>
          </ac:spMkLst>
        </pc:spChg>
        <pc:spChg chg="del mod">
          <ac:chgData name="Ranju Kamal" userId="d3187f1d-9b3b-4fde-ae81-a24521550743" providerId="ADAL" clId="{B7F5ACFC-15B0-41EA-9CFB-120FA537ECC9}" dt="2023-09-12T02:16:48.263" v="13773" actId="478"/>
          <ac:spMkLst>
            <pc:docMk/>
            <pc:sldMk cId="111874305" sldId="310"/>
            <ac:spMk id="3" creationId="{CF307AE3-DCC1-F4DC-59FA-57A5195AD8FD}"/>
          </ac:spMkLst>
        </pc:spChg>
        <pc:picChg chg="add mod">
          <ac:chgData name="Ranju Kamal" userId="d3187f1d-9b3b-4fde-ae81-a24521550743" providerId="ADAL" clId="{B7F5ACFC-15B0-41EA-9CFB-120FA537ECC9}" dt="2023-09-12T01:33:50.529" v="13647" actId="1076"/>
          <ac:picMkLst>
            <pc:docMk/>
            <pc:sldMk cId="111874305" sldId="310"/>
            <ac:picMk id="4" creationId="{1EBC463C-6BE8-59D4-DC70-580E0639893C}"/>
          </ac:picMkLst>
        </pc:picChg>
      </pc:sldChg>
      <pc:sldChg chg="addSp delSp modSp new mod ord modTransition">
        <pc:chgData name="Ranju Kamal" userId="d3187f1d-9b3b-4fde-ae81-a24521550743" providerId="ADAL" clId="{B7F5ACFC-15B0-41EA-9CFB-120FA537ECC9}" dt="2023-09-13T06:21:11.981" v="17654"/>
        <pc:sldMkLst>
          <pc:docMk/>
          <pc:sldMk cId="452612616" sldId="310"/>
        </pc:sldMkLst>
        <pc:spChg chg="del">
          <ac:chgData name="Ranju Kamal" userId="d3187f1d-9b3b-4fde-ae81-a24521550743" providerId="ADAL" clId="{B7F5ACFC-15B0-41EA-9CFB-120FA537ECC9}" dt="2023-09-12T04:46:33.113" v="14075" actId="478"/>
          <ac:spMkLst>
            <pc:docMk/>
            <pc:sldMk cId="452612616" sldId="310"/>
            <ac:spMk id="2" creationId="{C6BF6E2F-6562-268F-EC47-982C104B0CC6}"/>
          </ac:spMkLst>
        </pc:spChg>
        <pc:spChg chg="del">
          <ac:chgData name="Ranju Kamal" userId="d3187f1d-9b3b-4fde-ae81-a24521550743" providerId="ADAL" clId="{B7F5ACFC-15B0-41EA-9CFB-120FA537ECC9}" dt="2023-09-12T04:46:53.027" v="14076" actId="1032"/>
          <ac:spMkLst>
            <pc:docMk/>
            <pc:sldMk cId="452612616" sldId="310"/>
            <ac:spMk id="3" creationId="{5110EF13-6E47-AD5A-AA7F-E13DC7B42C82}"/>
          </ac:spMkLst>
        </pc:spChg>
        <pc:spChg chg="add del mod">
          <ac:chgData name="Ranju Kamal" userId="d3187f1d-9b3b-4fde-ae81-a24521550743" providerId="ADAL" clId="{B7F5ACFC-15B0-41EA-9CFB-120FA537ECC9}" dt="2023-09-12T04:48:06.455" v="14080" actId="1032"/>
          <ac:spMkLst>
            <pc:docMk/>
            <pc:sldMk cId="452612616" sldId="310"/>
            <ac:spMk id="6" creationId="{6F293674-AA1C-0A24-4B03-A91315E4B03A}"/>
          </ac:spMkLst>
        </pc:spChg>
        <pc:spChg chg="add del mod">
          <ac:chgData name="Ranju Kamal" userId="d3187f1d-9b3b-4fde-ae81-a24521550743" providerId="ADAL" clId="{B7F5ACFC-15B0-41EA-9CFB-120FA537ECC9}" dt="2023-09-12T04:48:37.343" v="14082" actId="1032"/>
          <ac:spMkLst>
            <pc:docMk/>
            <pc:sldMk cId="452612616" sldId="310"/>
            <ac:spMk id="9" creationId="{13185303-3291-A4C7-6243-79233F183A69}"/>
          </ac:spMkLst>
        </pc:spChg>
        <pc:graphicFrameChg chg="add del modGraphic">
          <ac:chgData name="Ranju Kamal" userId="d3187f1d-9b3b-4fde-ae81-a24521550743" providerId="ADAL" clId="{B7F5ACFC-15B0-41EA-9CFB-120FA537ECC9}" dt="2023-09-12T04:47:05.873" v="14077" actId="478"/>
          <ac:graphicFrameMkLst>
            <pc:docMk/>
            <pc:sldMk cId="452612616" sldId="310"/>
            <ac:graphicFrameMk id="4" creationId="{DAC1AAEA-E572-3AE0-DD54-AF65213A39CF}"/>
          </ac:graphicFrameMkLst>
        </pc:graphicFrameChg>
        <pc:graphicFrameChg chg="add del modGraphic">
          <ac:chgData name="Ranju Kamal" userId="d3187f1d-9b3b-4fde-ae81-a24521550743" providerId="ADAL" clId="{B7F5ACFC-15B0-41EA-9CFB-120FA537ECC9}" dt="2023-09-12T04:48:10.854" v="14081" actId="478"/>
          <ac:graphicFrameMkLst>
            <pc:docMk/>
            <pc:sldMk cId="452612616" sldId="310"/>
            <ac:graphicFrameMk id="7" creationId="{A79A36D6-E418-A718-BB23-981C7B61E022}"/>
          </ac:graphicFrameMkLst>
        </pc:graphicFrameChg>
        <pc:graphicFrameChg chg="add mod modGraphic">
          <ac:chgData name="Ranju Kamal" userId="d3187f1d-9b3b-4fde-ae81-a24521550743" providerId="ADAL" clId="{B7F5ACFC-15B0-41EA-9CFB-120FA537ECC9}" dt="2023-09-12T07:21:46.764" v="15428" actId="20577"/>
          <ac:graphicFrameMkLst>
            <pc:docMk/>
            <pc:sldMk cId="452612616" sldId="310"/>
            <ac:graphicFrameMk id="10" creationId="{D21E03A2-D08E-C1BF-F3D2-E167E9D6506C}"/>
          </ac:graphicFrameMkLst>
        </pc:graphicFrameChg>
      </pc:sldChg>
      <pc:sldChg chg="addSp delSp modSp add del mod ord modTransition">
        <pc:chgData name="Ranju Kamal" userId="d3187f1d-9b3b-4fde-ae81-a24521550743" providerId="ADAL" clId="{B7F5ACFC-15B0-41EA-9CFB-120FA537ECC9}" dt="2023-09-13T08:42:12.649" v="18447" actId="2696"/>
        <pc:sldMkLst>
          <pc:docMk/>
          <pc:sldMk cId="2090149154" sldId="311"/>
        </pc:sldMkLst>
        <pc:spChg chg="mod">
          <ac:chgData name="Ranju Kamal" userId="d3187f1d-9b3b-4fde-ae81-a24521550743" providerId="ADAL" clId="{B7F5ACFC-15B0-41EA-9CFB-120FA537ECC9}" dt="2023-09-12T05:47:58.538" v="15154" actId="26606"/>
          <ac:spMkLst>
            <pc:docMk/>
            <pc:sldMk cId="2090149154" sldId="311"/>
            <ac:spMk id="4" creationId="{00000000-0000-0000-0000-000000000000}"/>
          </ac:spMkLst>
        </pc:spChg>
        <pc:spChg chg="add del">
          <ac:chgData name="Ranju Kamal" userId="d3187f1d-9b3b-4fde-ae81-a24521550743" providerId="ADAL" clId="{B7F5ACFC-15B0-41EA-9CFB-120FA537ECC9}" dt="2023-09-12T05:47:58.538" v="15154" actId="26606"/>
          <ac:spMkLst>
            <pc:docMk/>
            <pc:sldMk cId="2090149154" sldId="311"/>
            <ac:spMk id="34" creationId="{9F7D5CDA-D291-4307-BF55-1381FED29634}"/>
          </ac:spMkLst>
        </pc:spChg>
        <pc:spChg chg="add del">
          <ac:chgData name="Ranju Kamal" userId="d3187f1d-9b3b-4fde-ae81-a24521550743" providerId="ADAL" clId="{B7F5ACFC-15B0-41EA-9CFB-120FA537ECC9}" dt="2023-09-12T05:47:58.538" v="15154" actId="26606"/>
          <ac:spMkLst>
            <pc:docMk/>
            <pc:sldMk cId="2090149154" sldId="311"/>
            <ac:spMk id="35" creationId="{59B296B9-C5A5-4E4F-9B60-C907B5F1466C}"/>
          </ac:spMkLst>
        </pc:spChg>
        <pc:spChg chg="add del">
          <ac:chgData name="Ranju Kamal" userId="d3187f1d-9b3b-4fde-ae81-a24521550743" providerId="ADAL" clId="{B7F5ACFC-15B0-41EA-9CFB-120FA537ECC9}" dt="2023-09-12T05:47:58.538" v="15154" actId="26606"/>
          <ac:spMkLst>
            <pc:docMk/>
            <pc:sldMk cId="2090149154" sldId="311"/>
            <ac:spMk id="41" creationId="{D0300FD3-5AF1-6305-15FA-9078072672E2}"/>
          </ac:spMkLst>
        </pc:spChg>
        <pc:spChg chg="add del">
          <ac:chgData name="Ranju Kamal" userId="d3187f1d-9b3b-4fde-ae81-a24521550743" providerId="ADAL" clId="{B7F5ACFC-15B0-41EA-9CFB-120FA537ECC9}" dt="2023-09-12T05:47:51.858" v="15152" actId="26606"/>
          <ac:spMkLst>
            <pc:docMk/>
            <pc:sldMk cId="2090149154" sldId="311"/>
            <ac:spMk id="46" creationId="{955A2079-FA98-4876-80F0-72364A7D2EA4}"/>
          </ac:spMkLst>
        </pc:spChg>
        <pc:spChg chg="add del">
          <ac:chgData name="Ranju Kamal" userId="d3187f1d-9b3b-4fde-ae81-a24521550743" providerId="ADAL" clId="{B7F5ACFC-15B0-41EA-9CFB-120FA537ECC9}" dt="2023-09-12T05:47:58.538" v="15154" actId="26606"/>
          <ac:spMkLst>
            <pc:docMk/>
            <pc:sldMk cId="2090149154" sldId="311"/>
            <ac:spMk id="48" creationId="{6C4028FD-8BAA-4A19-BFDE-594D991B7552}"/>
          </ac:spMkLst>
        </pc:spChg>
        <pc:graphicFrameChg chg="mod modGraphic">
          <ac:chgData name="Ranju Kamal" userId="d3187f1d-9b3b-4fde-ae81-a24521550743" providerId="ADAL" clId="{B7F5ACFC-15B0-41EA-9CFB-120FA537ECC9}" dt="2023-09-12T06:19:39.243" v="15328" actId="20577"/>
          <ac:graphicFrameMkLst>
            <pc:docMk/>
            <pc:sldMk cId="2090149154" sldId="311"/>
            <ac:graphicFrameMk id="2" creationId="{2643DA82-C266-77B8-1FC8-3AD71C1FBEC1}"/>
          </ac:graphicFrameMkLst>
        </pc:graphicFrameChg>
        <pc:picChg chg="del">
          <ac:chgData name="Ranju Kamal" userId="d3187f1d-9b3b-4fde-ae81-a24521550743" providerId="ADAL" clId="{B7F5ACFC-15B0-41EA-9CFB-120FA537ECC9}" dt="2023-09-12T05:42:44.242" v="14925" actId="478"/>
          <ac:picMkLst>
            <pc:docMk/>
            <pc:sldMk cId="2090149154" sldId="311"/>
            <ac:picMk id="5" creationId="{F061F4B4-A5C9-DDA7-D4DE-738C7A72A989}"/>
          </ac:picMkLst>
        </pc:picChg>
      </pc:sldChg>
      <pc:sldChg chg="add del">
        <pc:chgData name="Ranju Kamal" userId="d3187f1d-9b3b-4fde-ae81-a24521550743" providerId="ADAL" clId="{B7F5ACFC-15B0-41EA-9CFB-120FA537ECC9}" dt="2023-09-12T05:37:12.295" v="14643" actId="2696"/>
        <pc:sldMkLst>
          <pc:docMk/>
          <pc:sldMk cId="2181401843" sldId="311"/>
        </pc:sldMkLst>
      </pc:sldChg>
      <pc:sldChg chg="modSp add del mod">
        <pc:chgData name="Ranju Kamal" userId="d3187f1d-9b3b-4fde-ae81-a24521550743" providerId="ADAL" clId="{B7F5ACFC-15B0-41EA-9CFB-120FA537ECC9}" dt="2023-09-12T05:35:27.742" v="14628" actId="2890"/>
        <pc:sldMkLst>
          <pc:docMk/>
          <pc:sldMk cId="2944957553" sldId="311"/>
        </pc:sldMkLst>
        <pc:spChg chg="mod">
          <ac:chgData name="Ranju Kamal" userId="d3187f1d-9b3b-4fde-ae81-a24521550743" providerId="ADAL" clId="{B7F5ACFC-15B0-41EA-9CFB-120FA537ECC9}" dt="2023-09-12T05:33:44.425" v="14593" actId="6549"/>
          <ac:spMkLst>
            <pc:docMk/>
            <pc:sldMk cId="2944957553" sldId="311"/>
            <ac:spMk id="6" creationId="{696A489F-68C2-6BE8-29BB-0B973E9AC080}"/>
          </ac:spMkLst>
        </pc:spChg>
        <pc:graphicFrameChg chg="mod">
          <ac:chgData name="Ranju Kamal" userId="d3187f1d-9b3b-4fde-ae81-a24521550743" providerId="ADAL" clId="{B7F5ACFC-15B0-41EA-9CFB-120FA537ECC9}" dt="2023-09-12T05:34:09.814" v="14623" actId="20577"/>
          <ac:graphicFrameMkLst>
            <pc:docMk/>
            <pc:sldMk cId="2944957553" sldId="311"/>
            <ac:graphicFrameMk id="5" creationId="{9CB26682-C15C-D310-3398-6D09897541AA}"/>
          </ac:graphicFrameMkLst>
        </pc:graphicFrameChg>
      </pc:sldChg>
      <pc:sldChg chg="addSp delSp modSp add mod ord modTransition">
        <pc:chgData name="Ranju Kamal" userId="d3187f1d-9b3b-4fde-ae81-a24521550743" providerId="ADAL" clId="{B7F5ACFC-15B0-41EA-9CFB-120FA537ECC9}" dt="2023-09-19T10:33:12.460" v="20999" actId="20577"/>
        <pc:sldMkLst>
          <pc:docMk/>
          <pc:sldMk cId="935228144" sldId="312"/>
        </pc:sldMkLst>
        <pc:spChg chg="mod">
          <ac:chgData name="Ranju Kamal" userId="d3187f1d-9b3b-4fde-ae81-a24521550743" providerId="ADAL" clId="{B7F5ACFC-15B0-41EA-9CFB-120FA537ECC9}" dt="2023-09-13T04:03:39.168" v="16676" actId="1076"/>
          <ac:spMkLst>
            <pc:docMk/>
            <pc:sldMk cId="935228144" sldId="312"/>
            <ac:spMk id="2" creationId="{00000000-0000-0000-0000-000000000000}"/>
          </ac:spMkLst>
        </pc:spChg>
        <pc:spChg chg="del mod">
          <ac:chgData name="Ranju Kamal" userId="d3187f1d-9b3b-4fde-ae81-a24521550743" providerId="ADAL" clId="{B7F5ACFC-15B0-41EA-9CFB-120FA537ECC9}" dt="2023-09-12T07:41:47.374" v="15953" actId="478"/>
          <ac:spMkLst>
            <pc:docMk/>
            <pc:sldMk cId="935228144" sldId="312"/>
            <ac:spMk id="3" creationId="{00000000-0000-0000-0000-000000000000}"/>
          </ac:spMkLst>
        </pc:spChg>
        <pc:spChg chg="add del mod">
          <ac:chgData name="Ranju Kamal" userId="d3187f1d-9b3b-4fde-ae81-a24521550743" providerId="ADAL" clId="{B7F5ACFC-15B0-41EA-9CFB-120FA537ECC9}" dt="2023-09-13T04:00:52.236" v="16668" actId="478"/>
          <ac:spMkLst>
            <pc:docMk/>
            <pc:sldMk cId="935228144" sldId="312"/>
            <ac:spMk id="5" creationId="{303B5961-14D8-6FF0-A17C-8DDBE2CF1CCA}"/>
          </ac:spMkLst>
        </pc:spChg>
        <pc:spChg chg="add mod">
          <ac:chgData name="Ranju Kamal" userId="d3187f1d-9b3b-4fde-ae81-a24521550743" providerId="ADAL" clId="{B7F5ACFC-15B0-41EA-9CFB-120FA537ECC9}" dt="2023-09-13T09:39:47.818" v="18866" actId="20577"/>
          <ac:spMkLst>
            <pc:docMk/>
            <pc:sldMk cId="935228144" sldId="312"/>
            <ac:spMk id="7" creationId="{CF47286E-362F-95BE-44AD-9B66DCA09017}"/>
          </ac:spMkLst>
        </pc:spChg>
        <pc:spChg chg="add del mod">
          <ac:chgData name="Ranju Kamal" userId="d3187f1d-9b3b-4fde-ae81-a24521550743" providerId="ADAL" clId="{B7F5ACFC-15B0-41EA-9CFB-120FA537ECC9}" dt="2023-09-12T07:41:51.418" v="15954" actId="478"/>
          <ac:spMkLst>
            <pc:docMk/>
            <pc:sldMk cId="935228144" sldId="312"/>
            <ac:spMk id="9" creationId="{BEDC98E6-5EF1-CA4C-3000-217ED46A1BF9}"/>
          </ac:spMkLst>
        </pc:spChg>
        <pc:spChg chg="add del mod">
          <ac:chgData name="Ranju Kamal" userId="d3187f1d-9b3b-4fde-ae81-a24521550743" providerId="ADAL" clId="{B7F5ACFC-15B0-41EA-9CFB-120FA537ECC9}" dt="2023-09-13T05:13:05.508" v="16748" actId="478"/>
          <ac:spMkLst>
            <pc:docMk/>
            <pc:sldMk cId="935228144" sldId="312"/>
            <ac:spMk id="10" creationId="{8AE13330-CB68-7CB5-CCB9-A74791F0AA1C}"/>
          </ac:spMkLst>
        </pc:spChg>
        <pc:spChg chg="add del mod">
          <ac:chgData name="Ranju Kamal" userId="d3187f1d-9b3b-4fde-ae81-a24521550743" providerId="ADAL" clId="{B7F5ACFC-15B0-41EA-9CFB-120FA537ECC9}" dt="2023-09-13T05:53:57.567" v="17056" actId="478"/>
          <ac:spMkLst>
            <pc:docMk/>
            <pc:sldMk cId="935228144" sldId="312"/>
            <ac:spMk id="15" creationId="{3E6A5ED4-F16F-2D20-62B2-673D6D7B4404}"/>
          </ac:spMkLst>
        </pc:spChg>
        <pc:spChg chg="add mod">
          <ac:chgData name="Ranju Kamal" userId="d3187f1d-9b3b-4fde-ae81-a24521550743" providerId="ADAL" clId="{B7F5ACFC-15B0-41EA-9CFB-120FA537ECC9}" dt="2023-09-19T10:33:12.460" v="20999" actId="20577"/>
          <ac:spMkLst>
            <pc:docMk/>
            <pc:sldMk cId="935228144" sldId="312"/>
            <ac:spMk id="16" creationId="{7C1D7CAA-C127-CC79-2A0B-13A8EAB72265}"/>
          </ac:spMkLst>
        </pc:spChg>
        <pc:graphicFrameChg chg="del">
          <ac:chgData name="Ranju Kamal" userId="d3187f1d-9b3b-4fde-ae81-a24521550743" providerId="ADAL" clId="{B7F5ACFC-15B0-41EA-9CFB-120FA537ECC9}" dt="2023-09-12T06:00:05.963" v="15167" actId="478"/>
          <ac:graphicFrameMkLst>
            <pc:docMk/>
            <pc:sldMk cId="935228144" sldId="312"/>
            <ac:graphicFrameMk id="4" creationId="{A1D238E5-E695-C293-9C04-E65E3D0D39CA}"/>
          </ac:graphicFrameMkLst>
        </pc:graphicFrameChg>
        <pc:picChg chg="add mod">
          <ac:chgData name="Ranju Kamal" userId="d3187f1d-9b3b-4fde-ae81-a24521550743" providerId="ADAL" clId="{B7F5ACFC-15B0-41EA-9CFB-120FA537ECC9}" dt="2023-09-19T10:26:05.750" v="20976" actId="1076"/>
          <ac:picMkLst>
            <pc:docMk/>
            <pc:sldMk cId="935228144" sldId="312"/>
            <ac:picMk id="4" creationId="{636295B2-2028-3EA5-2F17-A986C6CD3375}"/>
          </ac:picMkLst>
        </pc:picChg>
        <pc:picChg chg="add del mod">
          <ac:chgData name="Ranju Kamal" userId="d3187f1d-9b3b-4fde-ae81-a24521550743" providerId="ADAL" clId="{B7F5ACFC-15B0-41EA-9CFB-120FA537ECC9}" dt="2023-09-13T03:54:53.347" v="16632" actId="478"/>
          <ac:picMkLst>
            <pc:docMk/>
            <pc:sldMk cId="935228144" sldId="312"/>
            <ac:picMk id="6" creationId="{02275BC5-F9BA-C7D8-E03F-57D48B18518E}"/>
          </ac:picMkLst>
        </pc:picChg>
        <pc:picChg chg="add mod">
          <ac:chgData name="Ranju Kamal" userId="d3187f1d-9b3b-4fde-ae81-a24521550743" providerId="ADAL" clId="{B7F5ACFC-15B0-41EA-9CFB-120FA537ECC9}" dt="2023-09-19T10:26:16.611" v="20977" actId="1076"/>
          <ac:picMkLst>
            <pc:docMk/>
            <pc:sldMk cId="935228144" sldId="312"/>
            <ac:picMk id="9" creationId="{6D9EC8A2-17D7-678B-5050-98280EE2D6EE}"/>
          </ac:picMkLst>
        </pc:picChg>
        <pc:picChg chg="add mod">
          <ac:chgData name="Ranju Kamal" userId="d3187f1d-9b3b-4fde-ae81-a24521550743" providerId="ADAL" clId="{B7F5ACFC-15B0-41EA-9CFB-120FA537ECC9}" dt="2023-09-19T10:26:16.611" v="20977" actId="1076"/>
          <ac:picMkLst>
            <pc:docMk/>
            <pc:sldMk cId="935228144" sldId="312"/>
            <ac:picMk id="12" creationId="{449E208C-7A16-CC06-88C7-BCD058FBD207}"/>
          </ac:picMkLst>
        </pc:picChg>
        <pc:picChg chg="add mod">
          <ac:chgData name="Ranju Kamal" userId="d3187f1d-9b3b-4fde-ae81-a24521550743" providerId="ADAL" clId="{B7F5ACFC-15B0-41EA-9CFB-120FA537ECC9}" dt="2023-09-19T10:26:16.611" v="20977" actId="1076"/>
          <ac:picMkLst>
            <pc:docMk/>
            <pc:sldMk cId="935228144" sldId="312"/>
            <ac:picMk id="14" creationId="{CEF27904-FD4B-903C-0C4E-4EE1B530AF72}"/>
          </ac:picMkLst>
        </pc:picChg>
      </pc:sldChg>
      <pc:sldChg chg="add modTransition">
        <pc:chgData name="Ranju Kamal" userId="d3187f1d-9b3b-4fde-ae81-a24521550743" providerId="ADAL" clId="{B7F5ACFC-15B0-41EA-9CFB-120FA537ECC9}" dt="2023-09-13T03:34:29.391" v="16540"/>
        <pc:sldMkLst>
          <pc:docMk/>
          <pc:sldMk cId="2748582094" sldId="313"/>
        </pc:sldMkLst>
      </pc:sldChg>
      <pc:sldChg chg="modSp add mod ord">
        <pc:chgData name="Ranju Kamal" userId="d3187f1d-9b3b-4fde-ae81-a24521550743" providerId="ADAL" clId="{B7F5ACFC-15B0-41EA-9CFB-120FA537ECC9}" dt="2023-09-13T10:12:22.300" v="18961" actId="20577"/>
        <pc:sldMkLst>
          <pc:docMk/>
          <pc:sldMk cId="2025250757" sldId="314"/>
        </pc:sldMkLst>
        <pc:spChg chg="mod">
          <ac:chgData name="Ranju Kamal" userId="d3187f1d-9b3b-4fde-ae81-a24521550743" providerId="ADAL" clId="{B7F5ACFC-15B0-41EA-9CFB-120FA537ECC9}" dt="2023-09-13T10:12:22.300" v="18961" actId="20577"/>
          <ac:spMkLst>
            <pc:docMk/>
            <pc:sldMk cId="2025250757" sldId="314"/>
            <ac:spMk id="3" creationId="{00000000-0000-0000-0000-000000000000}"/>
          </ac:spMkLst>
        </pc:spChg>
      </pc:sldChg>
      <pc:sldChg chg="addSp delSp modSp add mod">
        <pc:chgData name="Ranju Kamal" userId="d3187f1d-9b3b-4fde-ae81-a24521550743" providerId="ADAL" clId="{B7F5ACFC-15B0-41EA-9CFB-120FA537ECC9}" dt="2023-09-19T10:32:43.634" v="20997" actId="20577"/>
        <pc:sldMkLst>
          <pc:docMk/>
          <pc:sldMk cId="2276035799" sldId="315"/>
        </pc:sldMkLst>
        <pc:spChg chg="del">
          <ac:chgData name="Ranju Kamal" userId="d3187f1d-9b3b-4fde-ae81-a24521550743" providerId="ADAL" clId="{B7F5ACFC-15B0-41EA-9CFB-120FA537ECC9}" dt="2023-09-13T08:15:02.993" v="18106" actId="478"/>
          <ac:spMkLst>
            <pc:docMk/>
            <pc:sldMk cId="2276035799" sldId="315"/>
            <ac:spMk id="5" creationId="{7B388B09-C049-8B06-ADBB-AD95BA7634BE}"/>
          </ac:spMkLst>
        </pc:spChg>
        <pc:spChg chg="add del mod">
          <ac:chgData name="Ranju Kamal" userId="d3187f1d-9b3b-4fde-ae81-a24521550743" providerId="ADAL" clId="{B7F5ACFC-15B0-41EA-9CFB-120FA537ECC9}" dt="2023-09-13T08:15:27.511" v="18108" actId="478"/>
          <ac:spMkLst>
            <pc:docMk/>
            <pc:sldMk cId="2276035799" sldId="315"/>
            <ac:spMk id="6" creationId="{6C12539F-9654-9285-D77F-8DC9D971BCF6}"/>
          </ac:spMkLst>
        </pc:spChg>
        <pc:spChg chg="add mod">
          <ac:chgData name="Ranju Kamal" userId="d3187f1d-9b3b-4fde-ae81-a24521550743" providerId="ADAL" clId="{B7F5ACFC-15B0-41EA-9CFB-120FA537ECC9}" dt="2023-09-19T10:32:43.634" v="20997" actId="20577"/>
          <ac:spMkLst>
            <pc:docMk/>
            <pc:sldMk cId="2276035799" sldId="315"/>
            <ac:spMk id="12" creationId="{736300FC-C9B7-8C5C-F15E-E3CC58D5F1F7}"/>
          </ac:spMkLst>
        </pc:spChg>
        <pc:spChg chg="mod">
          <ac:chgData name="Ranju Kamal" userId="d3187f1d-9b3b-4fde-ae81-a24521550743" providerId="ADAL" clId="{B7F5ACFC-15B0-41EA-9CFB-120FA537ECC9}" dt="2023-09-13T11:44:43.705" v="20813" actId="14100"/>
          <ac:spMkLst>
            <pc:docMk/>
            <pc:sldMk cId="2276035799" sldId="315"/>
            <ac:spMk id="25602" creationId="{00000000-0000-0000-0000-000000000000}"/>
          </ac:spMkLst>
        </pc:spChg>
        <pc:picChg chg="del mod modCrop">
          <ac:chgData name="Ranju Kamal" userId="d3187f1d-9b3b-4fde-ae81-a24521550743" providerId="ADAL" clId="{B7F5ACFC-15B0-41EA-9CFB-120FA537ECC9}" dt="2023-09-13T11:43:49.179" v="20801" actId="478"/>
          <ac:picMkLst>
            <pc:docMk/>
            <pc:sldMk cId="2276035799" sldId="315"/>
            <ac:picMk id="3" creationId="{C6CBE042-EB37-FE3F-87FD-2DA1FE152BE7}"/>
          </ac:picMkLst>
        </pc:picChg>
        <pc:picChg chg="del mod">
          <ac:chgData name="Ranju Kamal" userId="d3187f1d-9b3b-4fde-ae81-a24521550743" providerId="ADAL" clId="{B7F5ACFC-15B0-41EA-9CFB-120FA537ECC9}" dt="2023-09-13T08:15:48.860" v="18114" actId="478"/>
          <ac:picMkLst>
            <pc:docMk/>
            <pc:sldMk cId="2276035799" sldId="315"/>
            <ac:picMk id="4" creationId="{70607D33-1A0E-5128-65BA-CDD66A00F02A}"/>
          </ac:picMkLst>
        </pc:picChg>
        <pc:picChg chg="mod">
          <ac:chgData name="Ranju Kamal" userId="d3187f1d-9b3b-4fde-ae81-a24521550743" providerId="ADAL" clId="{B7F5ACFC-15B0-41EA-9CFB-120FA537ECC9}" dt="2023-09-13T11:44:21.524" v="20809" actId="1076"/>
          <ac:picMkLst>
            <pc:docMk/>
            <pc:sldMk cId="2276035799" sldId="315"/>
            <ac:picMk id="7" creationId="{0D0DB7A8-98F4-3E16-61B0-9BF19FAA5D31}"/>
          </ac:picMkLst>
        </pc:picChg>
        <pc:picChg chg="add del mod">
          <ac:chgData name="Ranju Kamal" userId="d3187f1d-9b3b-4fde-ae81-a24521550743" providerId="ADAL" clId="{B7F5ACFC-15B0-41EA-9CFB-120FA537ECC9}" dt="2023-09-13T09:02:53.178" v="18575" actId="21"/>
          <ac:picMkLst>
            <pc:docMk/>
            <pc:sldMk cId="2276035799" sldId="315"/>
            <ac:picMk id="8" creationId="{54C00F74-761C-73A4-C794-B6035459D937}"/>
          </ac:picMkLst>
        </pc:picChg>
        <pc:picChg chg="mod">
          <ac:chgData name="Ranju Kamal" userId="d3187f1d-9b3b-4fde-ae81-a24521550743" providerId="ADAL" clId="{B7F5ACFC-15B0-41EA-9CFB-120FA537ECC9}" dt="2023-09-13T11:44:16.151" v="20807" actId="1076"/>
          <ac:picMkLst>
            <pc:docMk/>
            <pc:sldMk cId="2276035799" sldId="315"/>
            <ac:picMk id="9" creationId="{3D5EC21F-6BB3-3A3E-8EC5-A5FDBA8F2853}"/>
          </ac:picMkLst>
        </pc:picChg>
        <pc:picChg chg="del mod">
          <ac:chgData name="Ranju Kamal" userId="d3187f1d-9b3b-4fde-ae81-a24521550743" providerId="ADAL" clId="{B7F5ACFC-15B0-41EA-9CFB-120FA537ECC9}" dt="2023-09-13T11:43:48.361" v="20800" actId="478"/>
          <ac:picMkLst>
            <pc:docMk/>
            <pc:sldMk cId="2276035799" sldId="315"/>
            <ac:picMk id="11" creationId="{F52D5FB4-6801-3FC4-99AF-238263E6017C}"/>
          </ac:picMkLst>
        </pc:picChg>
      </pc:sldChg>
      <pc:sldChg chg="addSp delSp modSp add mod">
        <pc:chgData name="Ranju Kamal" userId="d3187f1d-9b3b-4fde-ae81-a24521550743" providerId="ADAL" clId="{B7F5ACFC-15B0-41EA-9CFB-120FA537ECC9}" dt="2023-09-13T10:58:50.978" v="19691" actId="20577"/>
        <pc:sldMkLst>
          <pc:docMk/>
          <pc:sldMk cId="4139047012" sldId="316"/>
        </pc:sldMkLst>
        <pc:spChg chg="add mod">
          <ac:chgData name="Ranju Kamal" userId="d3187f1d-9b3b-4fde-ae81-a24521550743" providerId="ADAL" clId="{B7F5ACFC-15B0-41EA-9CFB-120FA537ECC9}" dt="2023-09-13T10:58:50.978" v="19691" actId="20577"/>
          <ac:spMkLst>
            <pc:docMk/>
            <pc:sldMk cId="4139047012" sldId="316"/>
            <ac:spMk id="5" creationId="{1F9AE5D0-9517-A6CC-6763-F132998AC124}"/>
          </ac:spMkLst>
        </pc:spChg>
        <pc:graphicFrameChg chg="del">
          <ac:chgData name="Ranju Kamal" userId="d3187f1d-9b3b-4fde-ae81-a24521550743" providerId="ADAL" clId="{B7F5ACFC-15B0-41EA-9CFB-120FA537ECC9}" dt="2023-09-13T08:28:36.497" v="18189" actId="478"/>
          <ac:graphicFrameMkLst>
            <pc:docMk/>
            <pc:sldMk cId="4139047012" sldId="316"/>
            <ac:graphicFrameMk id="3" creationId="{EBC54402-4222-7173-BCFE-07DA134E0CFE}"/>
          </ac:graphicFrameMkLst>
        </pc:graphicFrameChg>
        <pc:picChg chg="del">
          <ac:chgData name="Ranju Kamal" userId="d3187f1d-9b3b-4fde-ae81-a24521550743" providerId="ADAL" clId="{B7F5ACFC-15B0-41EA-9CFB-120FA537ECC9}" dt="2023-09-13T08:29:03.774" v="18194" actId="478"/>
          <ac:picMkLst>
            <pc:docMk/>
            <pc:sldMk cId="4139047012" sldId="316"/>
            <ac:picMk id="6" creationId="{00B57EDA-D3DF-CAA8-64C4-612C65558A16}"/>
          </ac:picMkLst>
        </pc:picChg>
        <pc:picChg chg="del">
          <ac:chgData name="Ranju Kamal" userId="d3187f1d-9b3b-4fde-ae81-a24521550743" providerId="ADAL" clId="{B7F5ACFC-15B0-41EA-9CFB-120FA537ECC9}" dt="2023-09-13T08:29:03.148" v="18193" actId="478"/>
          <ac:picMkLst>
            <pc:docMk/>
            <pc:sldMk cId="4139047012" sldId="316"/>
            <ac:picMk id="1026" creationId="{C71A9E1D-5623-5F0B-455A-C64044108F32}"/>
          </ac:picMkLst>
        </pc:picChg>
        <pc:picChg chg="del">
          <ac:chgData name="Ranju Kamal" userId="d3187f1d-9b3b-4fde-ae81-a24521550743" providerId="ADAL" clId="{B7F5ACFC-15B0-41EA-9CFB-120FA537ECC9}" dt="2023-09-13T08:29:02.410" v="18192" actId="478"/>
          <ac:picMkLst>
            <pc:docMk/>
            <pc:sldMk cId="4139047012" sldId="316"/>
            <ac:picMk id="1028" creationId="{4B0F1634-A360-290E-52E2-07CD18B341BD}"/>
          </ac:picMkLst>
        </pc:picChg>
      </pc:sldChg>
      <pc:sldChg chg="addSp delSp modSp add mod">
        <pc:chgData name="Ranju Kamal" userId="d3187f1d-9b3b-4fde-ae81-a24521550743" providerId="ADAL" clId="{B7F5ACFC-15B0-41EA-9CFB-120FA537ECC9}" dt="2023-09-13T11:49:01.114" v="20835"/>
        <pc:sldMkLst>
          <pc:docMk/>
          <pc:sldMk cId="3328913074" sldId="317"/>
        </pc:sldMkLst>
        <pc:spChg chg="mod">
          <ac:chgData name="Ranju Kamal" userId="d3187f1d-9b3b-4fde-ae81-a24521550743" providerId="ADAL" clId="{B7F5ACFC-15B0-41EA-9CFB-120FA537ECC9}" dt="2023-09-13T11:49:01.114" v="20835"/>
          <ac:spMkLst>
            <pc:docMk/>
            <pc:sldMk cId="3328913074" sldId="317"/>
            <ac:spMk id="2" creationId="{00000000-0000-0000-0000-000000000000}"/>
          </ac:spMkLst>
        </pc:spChg>
        <pc:spChg chg="del">
          <ac:chgData name="Ranju Kamal" userId="d3187f1d-9b3b-4fde-ae81-a24521550743" providerId="ADAL" clId="{B7F5ACFC-15B0-41EA-9CFB-120FA537ECC9}" dt="2023-09-13T10:15:32.255" v="18966" actId="478"/>
          <ac:spMkLst>
            <pc:docMk/>
            <pc:sldMk cId="3328913074" sldId="317"/>
            <ac:spMk id="3" creationId="{4B996203-3014-51CE-00E6-F26E74527040}"/>
          </ac:spMkLst>
        </pc:spChg>
        <pc:spChg chg="del mod">
          <ac:chgData name="Ranju Kamal" userId="d3187f1d-9b3b-4fde-ae81-a24521550743" providerId="ADAL" clId="{B7F5ACFC-15B0-41EA-9CFB-120FA537ECC9}" dt="2023-09-13T10:15:38.630" v="18968" actId="478"/>
          <ac:spMkLst>
            <pc:docMk/>
            <pc:sldMk cId="3328913074" sldId="317"/>
            <ac:spMk id="5" creationId="{F0DA0DA8-339D-3E1F-46B3-18D4F78F6D9E}"/>
          </ac:spMkLst>
        </pc:spChg>
        <pc:spChg chg="add mod">
          <ac:chgData name="Ranju Kamal" userId="d3187f1d-9b3b-4fde-ae81-a24521550743" providerId="ADAL" clId="{B7F5ACFC-15B0-41EA-9CFB-120FA537ECC9}" dt="2023-09-13T11:48:43.108" v="20834" actId="255"/>
          <ac:spMkLst>
            <pc:docMk/>
            <pc:sldMk cId="3328913074" sldId="317"/>
            <ac:spMk id="7" creationId="{A0D66E15-3C99-DEBE-4F31-622BFECEF7BE}"/>
          </ac:spMkLst>
        </pc:spChg>
        <pc:picChg chg="del">
          <ac:chgData name="Ranju Kamal" userId="d3187f1d-9b3b-4fde-ae81-a24521550743" providerId="ADAL" clId="{B7F5ACFC-15B0-41EA-9CFB-120FA537ECC9}" dt="2023-09-13T10:15:27.709" v="18964" actId="478"/>
          <ac:picMkLst>
            <pc:docMk/>
            <pc:sldMk cId="3328913074" sldId="317"/>
            <ac:picMk id="12" creationId="{F38F42CF-D0BC-4A6B-E22B-F4564EC39B36}"/>
          </ac:picMkLst>
        </pc:picChg>
        <pc:picChg chg="del">
          <ac:chgData name="Ranju Kamal" userId="d3187f1d-9b3b-4fde-ae81-a24521550743" providerId="ADAL" clId="{B7F5ACFC-15B0-41EA-9CFB-120FA537ECC9}" dt="2023-09-13T10:15:28.511" v="18965" actId="478"/>
          <ac:picMkLst>
            <pc:docMk/>
            <pc:sldMk cId="3328913074" sldId="317"/>
            <ac:picMk id="29" creationId="{74BA6EF0-4E1F-2574-5FB7-9CAD0F975052}"/>
          </ac:picMkLst>
        </pc:picChg>
      </pc:sldChg>
      <pc:sldChg chg="delSp modSp add mod">
        <pc:chgData name="Ranju Kamal" userId="d3187f1d-9b3b-4fde-ae81-a24521550743" providerId="ADAL" clId="{B7F5ACFC-15B0-41EA-9CFB-120FA537ECC9}" dt="2023-09-13T10:55:18.607" v="19503" actId="20577"/>
        <pc:sldMkLst>
          <pc:docMk/>
          <pc:sldMk cId="1221420125" sldId="318"/>
        </pc:sldMkLst>
        <pc:spChg chg="mod">
          <ac:chgData name="Ranju Kamal" userId="d3187f1d-9b3b-4fde-ae81-a24521550743" providerId="ADAL" clId="{B7F5ACFC-15B0-41EA-9CFB-120FA537ECC9}" dt="2023-09-13T10:55:18.607" v="19503" actId="20577"/>
          <ac:spMkLst>
            <pc:docMk/>
            <pc:sldMk cId="1221420125" sldId="318"/>
            <ac:spMk id="5" creationId="{E06B5B81-4E5A-90B1-785E-6796374FDA96}"/>
          </ac:spMkLst>
        </pc:spChg>
        <pc:spChg chg="del mod">
          <ac:chgData name="Ranju Kamal" userId="d3187f1d-9b3b-4fde-ae81-a24521550743" providerId="ADAL" clId="{B7F5ACFC-15B0-41EA-9CFB-120FA537ECC9}" dt="2023-09-13T10:46:31.011" v="19478" actId="478"/>
          <ac:spMkLst>
            <pc:docMk/>
            <pc:sldMk cId="1221420125" sldId="318"/>
            <ac:spMk id="9" creationId="{8BE100AC-C61D-8602-3295-25AB371FDFB0}"/>
          </ac:spMkLst>
        </pc:spChg>
      </pc:sldChg>
      <pc:sldChg chg="addSp delSp modSp add del mod">
        <pc:chgData name="Ranju Kamal" userId="d3187f1d-9b3b-4fde-ae81-a24521550743" providerId="ADAL" clId="{B7F5ACFC-15B0-41EA-9CFB-120FA537ECC9}" dt="2023-09-13T11:35:53.670" v="20169" actId="2696"/>
        <pc:sldMkLst>
          <pc:docMk/>
          <pc:sldMk cId="756146329" sldId="319"/>
        </pc:sldMkLst>
        <pc:spChg chg="del">
          <ac:chgData name="Ranju Kamal" userId="d3187f1d-9b3b-4fde-ae81-a24521550743" providerId="ADAL" clId="{B7F5ACFC-15B0-41EA-9CFB-120FA537ECC9}" dt="2023-09-13T11:35:46.494" v="20168" actId="478"/>
          <ac:spMkLst>
            <pc:docMk/>
            <pc:sldMk cId="756146329" sldId="319"/>
            <ac:spMk id="4" creationId="{00000000-0000-0000-0000-000000000000}"/>
          </ac:spMkLst>
        </pc:spChg>
        <pc:spChg chg="add mod">
          <ac:chgData name="Ranju Kamal" userId="d3187f1d-9b3b-4fde-ae81-a24521550743" providerId="ADAL" clId="{B7F5ACFC-15B0-41EA-9CFB-120FA537ECC9}" dt="2023-09-13T11:35:46.494" v="20168" actId="478"/>
          <ac:spMkLst>
            <pc:docMk/>
            <pc:sldMk cId="756146329" sldId="319"/>
            <ac:spMk id="5" creationId="{008F30B2-C72E-44F0-F7F3-8B92EF08493B}"/>
          </ac:spMkLst>
        </pc:spChg>
        <pc:spChg chg="del">
          <ac:chgData name="Ranju Kamal" userId="d3187f1d-9b3b-4fde-ae81-a24521550743" providerId="ADAL" clId="{B7F5ACFC-15B0-41EA-9CFB-120FA537ECC9}" dt="2023-09-13T11:35:27.897" v="20164" actId="478"/>
          <ac:spMkLst>
            <pc:docMk/>
            <pc:sldMk cId="756146329" sldId="319"/>
            <ac:spMk id="11" creationId="{9C97109E-40E9-1469-78BB-CD6D77146F28}"/>
          </ac:spMkLst>
        </pc:spChg>
        <pc:graphicFrameChg chg="del">
          <ac:chgData name="Ranju Kamal" userId="d3187f1d-9b3b-4fde-ae81-a24521550743" providerId="ADAL" clId="{B7F5ACFC-15B0-41EA-9CFB-120FA537ECC9}" dt="2023-09-13T11:35:23.589" v="20163" actId="478"/>
          <ac:graphicFrameMkLst>
            <pc:docMk/>
            <pc:sldMk cId="756146329" sldId="319"/>
            <ac:graphicFrameMk id="2" creationId="{C0E2A677-6A1A-0086-3FA6-EB33B38F340B}"/>
          </ac:graphicFrameMkLst>
        </pc:graphicFrameChg>
        <pc:picChg chg="del mod">
          <ac:chgData name="Ranju Kamal" userId="d3187f1d-9b3b-4fde-ae81-a24521550743" providerId="ADAL" clId="{B7F5ACFC-15B0-41EA-9CFB-120FA537ECC9}" dt="2023-09-13T11:35:42.672" v="20167" actId="478"/>
          <ac:picMkLst>
            <pc:docMk/>
            <pc:sldMk cId="756146329" sldId="319"/>
            <ac:picMk id="8" creationId="{3B0BF44E-25B7-FCF2-3B9F-E70C0D2B3339}"/>
          </ac:picMkLst>
        </pc:picChg>
      </pc:sldChg>
      <pc:sldChg chg="modSp add mod">
        <pc:chgData name="Ranju Kamal" userId="d3187f1d-9b3b-4fde-ae81-a24521550743" providerId="ADAL" clId="{B7F5ACFC-15B0-41EA-9CFB-120FA537ECC9}" dt="2023-09-13T11:41:58.906" v="20786" actId="20577"/>
        <pc:sldMkLst>
          <pc:docMk/>
          <pc:sldMk cId="1042242144" sldId="319"/>
        </pc:sldMkLst>
        <pc:spChg chg="mod">
          <ac:chgData name="Ranju Kamal" userId="d3187f1d-9b3b-4fde-ae81-a24521550743" providerId="ADAL" clId="{B7F5ACFC-15B0-41EA-9CFB-120FA537ECC9}" dt="2023-09-13T11:41:46.519" v="20785" actId="14100"/>
          <ac:spMkLst>
            <pc:docMk/>
            <pc:sldMk cId="1042242144" sldId="319"/>
            <ac:spMk id="3" creationId="{00000000-0000-0000-0000-000000000000}"/>
          </ac:spMkLst>
        </pc:spChg>
        <pc:graphicFrameChg chg="mod modGraphic">
          <ac:chgData name="Ranju Kamal" userId="d3187f1d-9b3b-4fde-ae81-a24521550743" providerId="ADAL" clId="{B7F5ACFC-15B0-41EA-9CFB-120FA537ECC9}" dt="2023-09-13T11:41:58.906" v="20786" actId="20577"/>
          <ac:graphicFrameMkLst>
            <pc:docMk/>
            <pc:sldMk cId="1042242144" sldId="319"/>
            <ac:graphicFrameMk id="8" creationId="{28D25C4F-54C2-9E0B-81AD-BBD87681F195}"/>
          </ac:graphicFrameMkLst>
        </pc:graphicFrameChg>
      </pc:sldChg>
      <pc:sldChg chg="delSp modSp add mod">
        <pc:chgData name="Ranju Kamal" userId="d3187f1d-9b3b-4fde-ae81-a24521550743" providerId="ADAL" clId="{B7F5ACFC-15B0-41EA-9CFB-120FA537ECC9}" dt="2023-09-19T10:34:08.923" v="21006" actId="20577"/>
        <pc:sldMkLst>
          <pc:docMk/>
          <pc:sldMk cId="410998352" sldId="320"/>
        </pc:sldMkLst>
        <pc:spChg chg="mod">
          <ac:chgData name="Ranju Kamal" userId="d3187f1d-9b3b-4fde-ae81-a24521550743" providerId="ADAL" clId="{B7F5ACFC-15B0-41EA-9CFB-120FA537ECC9}" dt="2023-09-19T10:34:08.923" v="21006" actId="20577"/>
          <ac:spMkLst>
            <pc:docMk/>
            <pc:sldMk cId="410998352" sldId="320"/>
            <ac:spMk id="12" creationId="{736300FC-C9B7-8C5C-F15E-E3CC58D5F1F7}"/>
          </ac:spMkLst>
        </pc:spChg>
        <pc:picChg chg="mod">
          <ac:chgData name="Ranju Kamal" userId="d3187f1d-9b3b-4fde-ae81-a24521550743" providerId="ADAL" clId="{B7F5ACFC-15B0-41EA-9CFB-120FA537ECC9}" dt="2023-09-13T11:43:31.055" v="20798" actId="1076"/>
          <ac:picMkLst>
            <pc:docMk/>
            <pc:sldMk cId="410998352" sldId="320"/>
            <ac:picMk id="3" creationId="{C6CBE042-EB37-FE3F-87FD-2DA1FE152BE7}"/>
          </ac:picMkLst>
        </pc:picChg>
        <pc:picChg chg="del">
          <ac:chgData name="Ranju Kamal" userId="d3187f1d-9b3b-4fde-ae81-a24521550743" providerId="ADAL" clId="{B7F5ACFC-15B0-41EA-9CFB-120FA537ECC9}" dt="2023-09-13T11:43:03.239" v="20788" actId="478"/>
          <ac:picMkLst>
            <pc:docMk/>
            <pc:sldMk cId="410998352" sldId="320"/>
            <ac:picMk id="7" creationId="{0D0DB7A8-98F4-3E16-61B0-9BF19FAA5D31}"/>
          </ac:picMkLst>
        </pc:picChg>
        <pc:picChg chg="del">
          <ac:chgData name="Ranju Kamal" userId="d3187f1d-9b3b-4fde-ae81-a24521550743" providerId="ADAL" clId="{B7F5ACFC-15B0-41EA-9CFB-120FA537ECC9}" dt="2023-09-13T11:43:04.274" v="20789" actId="478"/>
          <ac:picMkLst>
            <pc:docMk/>
            <pc:sldMk cId="410998352" sldId="320"/>
            <ac:picMk id="9" creationId="{3D5EC21F-6BB3-3A3E-8EC5-A5FDBA8F2853}"/>
          </ac:picMkLst>
        </pc:picChg>
        <pc:picChg chg="mod">
          <ac:chgData name="Ranju Kamal" userId="d3187f1d-9b3b-4fde-ae81-a24521550743" providerId="ADAL" clId="{B7F5ACFC-15B0-41EA-9CFB-120FA537ECC9}" dt="2023-09-13T11:43:33.749" v="20799" actId="1076"/>
          <ac:picMkLst>
            <pc:docMk/>
            <pc:sldMk cId="410998352" sldId="320"/>
            <ac:picMk id="11" creationId="{F52D5FB4-6801-3FC4-99AF-238263E6017C}"/>
          </ac:picMkLst>
        </pc:picChg>
      </pc:sldChg>
      <pc:sldChg chg="addSp delSp modSp add mod">
        <pc:chgData name="Ranju Kamal" userId="d3187f1d-9b3b-4fde-ae81-a24521550743" providerId="ADAL" clId="{B7F5ACFC-15B0-41EA-9CFB-120FA537ECC9}" dt="2023-09-19T10:30:14.172" v="20990" actId="1076"/>
        <pc:sldMkLst>
          <pc:docMk/>
          <pc:sldMk cId="2156311612" sldId="321"/>
        </pc:sldMkLst>
        <pc:spChg chg="add del mod">
          <ac:chgData name="Ranju Kamal" userId="d3187f1d-9b3b-4fde-ae81-a24521550743" providerId="ADAL" clId="{B7F5ACFC-15B0-41EA-9CFB-120FA537ECC9}" dt="2023-09-13T11:47:24.599" v="20827" actId="478"/>
          <ac:spMkLst>
            <pc:docMk/>
            <pc:sldMk cId="2156311612" sldId="321"/>
            <ac:spMk id="3" creationId="{C76F6C6B-BCA2-015B-CA0D-0DE65BEC664B}"/>
          </ac:spMkLst>
        </pc:spChg>
        <pc:spChg chg="del mod">
          <ac:chgData name="Ranju Kamal" userId="d3187f1d-9b3b-4fde-ae81-a24521550743" providerId="ADAL" clId="{B7F5ACFC-15B0-41EA-9CFB-120FA537ECC9}" dt="2023-09-13T11:47:20.991" v="20826" actId="478"/>
          <ac:spMkLst>
            <pc:docMk/>
            <pc:sldMk cId="2156311612" sldId="321"/>
            <ac:spMk id="5" creationId="{7B388B09-C049-8B06-ADBB-AD95BA7634BE}"/>
          </ac:spMkLst>
        </pc:spChg>
        <pc:spChg chg="mod">
          <ac:chgData name="Ranju Kamal" userId="d3187f1d-9b3b-4fde-ae81-a24521550743" providerId="ADAL" clId="{B7F5ACFC-15B0-41EA-9CFB-120FA537ECC9}" dt="2023-09-19T10:30:14.172" v="20990" actId="1076"/>
          <ac:spMkLst>
            <pc:docMk/>
            <pc:sldMk cId="2156311612" sldId="321"/>
            <ac:spMk id="15" creationId="{C386E4D3-D508-2713-66AF-7AAEA1DA5676}"/>
          </ac:spMkLst>
        </pc:spChg>
        <pc:picChg chg="mod">
          <ac:chgData name="Ranju Kamal" userId="d3187f1d-9b3b-4fde-ae81-a24521550743" providerId="ADAL" clId="{B7F5ACFC-15B0-41EA-9CFB-120FA537ECC9}" dt="2023-09-13T11:47:40.878" v="20832" actId="1076"/>
          <ac:picMkLst>
            <pc:docMk/>
            <pc:sldMk cId="2156311612" sldId="321"/>
            <ac:picMk id="13" creationId="{7CB189DD-0712-8501-4E70-D9F18B7B84A7}"/>
          </ac:picMkLst>
        </pc:picChg>
        <pc:picChg chg="del">
          <ac:chgData name="Ranju Kamal" userId="d3187f1d-9b3b-4fde-ae81-a24521550743" providerId="ADAL" clId="{B7F5ACFC-15B0-41EA-9CFB-120FA537ECC9}" dt="2023-09-13T11:47:14.219" v="20824" actId="478"/>
          <ac:picMkLst>
            <pc:docMk/>
            <pc:sldMk cId="2156311612" sldId="321"/>
            <ac:picMk id="14" creationId="{FFBA20E8-418E-B1EF-3FA9-C3FDF0C0F545}"/>
          </ac:picMkLst>
        </pc:picChg>
      </pc:sldChg>
      <pc:sldChg chg="delSp modSp add mod ord">
        <pc:chgData name="Ranju Kamal" userId="d3187f1d-9b3b-4fde-ae81-a24521550743" providerId="ADAL" clId="{B7F5ACFC-15B0-41EA-9CFB-120FA537ECC9}" dt="2023-09-19T10:33:45.017" v="21002" actId="20577"/>
        <pc:sldMkLst>
          <pc:docMk/>
          <pc:sldMk cId="703670101" sldId="322"/>
        </pc:sldMkLst>
        <pc:spChg chg="mod">
          <ac:chgData name="Ranju Kamal" userId="d3187f1d-9b3b-4fde-ae81-a24521550743" providerId="ADAL" clId="{B7F5ACFC-15B0-41EA-9CFB-120FA537ECC9}" dt="2023-09-13T11:50:48.726" v="20855" actId="14100"/>
          <ac:spMkLst>
            <pc:docMk/>
            <pc:sldMk cId="703670101" sldId="322"/>
            <ac:spMk id="2" creationId="{00000000-0000-0000-0000-000000000000}"/>
          </ac:spMkLst>
        </pc:spChg>
        <pc:spChg chg="mod">
          <ac:chgData name="Ranju Kamal" userId="d3187f1d-9b3b-4fde-ae81-a24521550743" providerId="ADAL" clId="{B7F5ACFC-15B0-41EA-9CFB-120FA537ECC9}" dt="2023-09-19T10:33:45.017" v="21002" actId="20577"/>
          <ac:spMkLst>
            <pc:docMk/>
            <pc:sldMk cId="703670101" sldId="322"/>
            <ac:spMk id="4" creationId="{E96B61E5-FAF9-3CCF-DA18-737990DD16D7}"/>
          </ac:spMkLst>
        </pc:spChg>
        <pc:spChg chg="mod">
          <ac:chgData name="Ranju Kamal" userId="d3187f1d-9b3b-4fde-ae81-a24521550743" providerId="ADAL" clId="{B7F5ACFC-15B0-41EA-9CFB-120FA537ECC9}" dt="2023-09-13T11:50:21.740" v="20850" actId="255"/>
          <ac:spMkLst>
            <pc:docMk/>
            <pc:sldMk cId="703670101" sldId="322"/>
            <ac:spMk id="7" creationId="{F4455DFC-2AD1-6A21-42FA-AA6CEEFF9F0C}"/>
          </ac:spMkLst>
        </pc:spChg>
        <pc:spChg chg="del">
          <ac:chgData name="Ranju Kamal" userId="d3187f1d-9b3b-4fde-ae81-a24521550743" providerId="ADAL" clId="{B7F5ACFC-15B0-41EA-9CFB-120FA537ECC9}" dt="2023-09-13T11:49:37.934" v="20838" actId="478"/>
          <ac:spMkLst>
            <pc:docMk/>
            <pc:sldMk cId="703670101" sldId="322"/>
            <ac:spMk id="12" creationId="{FACB1012-0CB3-54C0-752E-2A6EE6C8D3CC}"/>
          </ac:spMkLst>
        </pc:spChg>
        <pc:spChg chg="del">
          <ac:chgData name="Ranju Kamal" userId="d3187f1d-9b3b-4fde-ae81-a24521550743" providerId="ADAL" clId="{B7F5ACFC-15B0-41EA-9CFB-120FA537ECC9}" dt="2023-09-13T11:49:39.153" v="20839" actId="478"/>
          <ac:spMkLst>
            <pc:docMk/>
            <pc:sldMk cId="703670101" sldId="322"/>
            <ac:spMk id="26" creationId="{38D2B69C-D2F3-641C-A08A-B13061537D11}"/>
          </ac:spMkLst>
        </pc:spChg>
        <pc:spChg chg="del mod">
          <ac:chgData name="Ranju Kamal" userId="d3187f1d-9b3b-4fde-ae81-a24521550743" providerId="ADAL" clId="{B7F5ACFC-15B0-41EA-9CFB-120FA537ECC9}" dt="2023-09-13T11:49:42.048" v="20841" actId="478"/>
          <ac:spMkLst>
            <pc:docMk/>
            <pc:sldMk cId="703670101" sldId="322"/>
            <ac:spMk id="27" creationId="{C21C1743-83B4-7ED2-F8BB-7CA4BDD481E8}"/>
          </ac:spMkLst>
        </pc:spChg>
        <pc:spChg chg="del">
          <ac:chgData name="Ranju Kamal" userId="d3187f1d-9b3b-4fde-ae81-a24521550743" providerId="ADAL" clId="{B7F5ACFC-15B0-41EA-9CFB-120FA537ECC9}" dt="2023-09-13T11:49:43.923" v="20842" actId="478"/>
          <ac:spMkLst>
            <pc:docMk/>
            <pc:sldMk cId="703670101" sldId="322"/>
            <ac:spMk id="28" creationId="{C4CD72D4-CD12-26E5-E1BD-FD8FF8FAFF18}"/>
          </ac:spMkLst>
        </pc:spChg>
        <pc:graphicFrameChg chg="del">
          <ac:chgData name="Ranju Kamal" userId="d3187f1d-9b3b-4fde-ae81-a24521550743" providerId="ADAL" clId="{B7F5ACFC-15B0-41EA-9CFB-120FA537ECC9}" dt="2023-09-13T11:49:35.496" v="20837" actId="478"/>
          <ac:graphicFrameMkLst>
            <pc:docMk/>
            <pc:sldMk cId="703670101" sldId="322"/>
            <ac:graphicFrameMk id="11" creationId="{1F34C87E-8AF0-F883-418C-8F100CA5E1FE}"/>
          </ac:graphicFrameMkLst>
        </pc:graphicFrameChg>
        <pc:picChg chg="mod">
          <ac:chgData name="Ranju Kamal" userId="d3187f1d-9b3b-4fde-ae81-a24521550743" providerId="ADAL" clId="{B7F5ACFC-15B0-41EA-9CFB-120FA537ECC9}" dt="2023-09-13T11:50:28.449" v="20852" actId="1076"/>
          <ac:picMkLst>
            <pc:docMk/>
            <pc:sldMk cId="703670101" sldId="322"/>
            <ac:picMk id="3" creationId="{555B9651-54A6-5350-4998-9DDDA3FC1B01}"/>
          </ac:picMkLst>
        </pc:picChg>
      </pc:sldChg>
      <pc:sldMasterChg chg="addSp delSp modSp mod modSldLayout">
        <pc:chgData name="Ranju Kamal" userId="d3187f1d-9b3b-4fde-ae81-a24521550743" providerId="ADAL" clId="{B7F5ACFC-15B0-41EA-9CFB-120FA537ECC9}" dt="2023-09-13T11:56:20.323" v="20920"/>
        <pc:sldMasterMkLst>
          <pc:docMk/>
          <pc:sldMasterMk cId="2035085546" sldId="2147483648"/>
        </pc:sldMasterMkLst>
        <pc:spChg chg="add del mod">
          <ac:chgData name="Ranju Kamal" userId="d3187f1d-9b3b-4fde-ae81-a24521550743" providerId="ADAL" clId="{B7F5ACFC-15B0-41EA-9CFB-120FA537ECC9}" dt="2023-09-13T11:55:59.317" v="20917" actId="478"/>
          <ac:spMkLst>
            <pc:docMk/>
            <pc:sldMasterMk cId="2035085546" sldId="2147483648"/>
            <ac:spMk id="7" creationId="{EA2A94FA-AC62-4865-3D6D-DAE4B13A749E}"/>
          </ac:spMkLst>
        </pc:spChg>
        <pc:sldLayoutChg chg="addSp modSp">
          <pc:chgData name="Ranju Kamal" userId="d3187f1d-9b3b-4fde-ae81-a24521550743" providerId="ADAL" clId="{B7F5ACFC-15B0-41EA-9CFB-120FA537ECC9}" dt="2023-09-13T11:55:30.541" v="20907"/>
          <pc:sldLayoutMkLst>
            <pc:docMk/>
            <pc:sldMasterMk cId="2035085546" sldId="2147483648"/>
            <pc:sldLayoutMk cId="665085147" sldId="2147483649"/>
          </pc:sldLayoutMkLst>
          <pc:spChg chg="add mod">
            <ac:chgData name="Ranju Kamal" userId="d3187f1d-9b3b-4fde-ae81-a24521550743" providerId="ADAL" clId="{B7F5ACFC-15B0-41EA-9CFB-120FA537ECC9}" dt="2023-09-13T11:55:30.541" v="20907"/>
            <ac:spMkLst>
              <pc:docMk/>
              <pc:sldMasterMk cId="2035085546" sldId="2147483648"/>
              <pc:sldLayoutMk cId="665085147" sldId="2147483649"/>
              <ac:spMk id="7" creationId="{9040915F-CA38-4C41-EF45-8EFA08E94C52}"/>
            </ac:spMkLst>
          </pc:spChg>
        </pc:sldLayoutChg>
        <pc:sldLayoutChg chg="addSp modSp">
          <pc:chgData name="Ranju Kamal" userId="d3187f1d-9b3b-4fde-ae81-a24521550743" providerId="ADAL" clId="{B7F5ACFC-15B0-41EA-9CFB-120FA537ECC9}" dt="2023-09-13T11:55:31.475" v="20908"/>
          <pc:sldLayoutMkLst>
            <pc:docMk/>
            <pc:sldMasterMk cId="2035085546" sldId="2147483648"/>
            <pc:sldLayoutMk cId="2972625567" sldId="2147483650"/>
          </pc:sldLayoutMkLst>
          <pc:spChg chg="add mod">
            <ac:chgData name="Ranju Kamal" userId="d3187f1d-9b3b-4fde-ae81-a24521550743" providerId="ADAL" clId="{B7F5ACFC-15B0-41EA-9CFB-120FA537ECC9}" dt="2023-09-13T11:55:31.475" v="20908"/>
            <ac:spMkLst>
              <pc:docMk/>
              <pc:sldMasterMk cId="2035085546" sldId="2147483648"/>
              <pc:sldLayoutMk cId="2972625567" sldId="2147483650"/>
              <ac:spMk id="7" creationId="{EE7992AA-B6C2-CDD0-E3D4-5857DB255471}"/>
            </ac:spMkLst>
          </pc:spChg>
        </pc:sldLayoutChg>
        <pc:sldLayoutChg chg="addSp modSp">
          <pc:chgData name="Ranju Kamal" userId="d3187f1d-9b3b-4fde-ae81-a24521550743" providerId="ADAL" clId="{B7F5ACFC-15B0-41EA-9CFB-120FA537ECC9}" dt="2023-09-13T11:55:32.408" v="20909"/>
          <pc:sldLayoutMkLst>
            <pc:docMk/>
            <pc:sldMasterMk cId="2035085546" sldId="2147483648"/>
            <pc:sldLayoutMk cId="3206990063" sldId="2147483651"/>
          </pc:sldLayoutMkLst>
          <pc:spChg chg="add mod">
            <ac:chgData name="Ranju Kamal" userId="d3187f1d-9b3b-4fde-ae81-a24521550743" providerId="ADAL" clId="{B7F5ACFC-15B0-41EA-9CFB-120FA537ECC9}" dt="2023-09-13T11:55:32.408" v="20909"/>
            <ac:spMkLst>
              <pc:docMk/>
              <pc:sldMasterMk cId="2035085546" sldId="2147483648"/>
              <pc:sldLayoutMk cId="3206990063" sldId="2147483651"/>
              <ac:spMk id="7" creationId="{69614EE7-A97E-8157-3C2B-C874C06192C9}"/>
            </ac:spMkLst>
          </pc:spChg>
        </pc:sldLayoutChg>
        <pc:sldLayoutChg chg="addSp modSp">
          <pc:chgData name="Ranju Kamal" userId="d3187f1d-9b3b-4fde-ae81-a24521550743" providerId="ADAL" clId="{B7F5ACFC-15B0-41EA-9CFB-120FA537ECC9}" dt="2023-09-13T11:55:33.596" v="20910"/>
          <pc:sldLayoutMkLst>
            <pc:docMk/>
            <pc:sldMasterMk cId="2035085546" sldId="2147483648"/>
            <pc:sldLayoutMk cId="3731446860" sldId="2147483652"/>
          </pc:sldLayoutMkLst>
          <pc:spChg chg="add mod">
            <ac:chgData name="Ranju Kamal" userId="d3187f1d-9b3b-4fde-ae81-a24521550743" providerId="ADAL" clId="{B7F5ACFC-15B0-41EA-9CFB-120FA537ECC9}" dt="2023-09-13T11:55:33.596" v="20910"/>
            <ac:spMkLst>
              <pc:docMk/>
              <pc:sldMasterMk cId="2035085546" sldId="2147483648"/>
              <pc:sldLayoutMk cId="3731446860" sldId="2147483652"/>
              <ac:spMk id="8" creationId="{B976A3B4-5396-02A1-8D08-5F4117D2B152}"/>
            </ac:spMkLst>
          </pc:spChg>
        </pc:sldLayoutChg>
        <pc:sldLayoutChg chg="addSp modSp">
          <pc:chgData name="Ranju Kamal" userId="d3187f1d-9b3b-4fde-ae81-a24521550743" providerId="ADAL" clId="{B7F5ACFC-15B0-41EA-9CFB-120FA537ECC9}" dt="2023-09-13T11:55:34.229" v="20911"/>
          <pc:sldLayoutMkLst>
            <pc:docMk/>
            <pc:sldMasterMk cId="2035085546" sldId="2147483648"/>
            <pc:sldLayoutMk cId="2150071303" sldId="2147483653"/>
          </pc:sldLayoutMkLst>
          <pc:spChg chg="add mod">
            <ac:chgData name="Ranju Kamal" userId="d3187f1d-9b3b-4fde-ae81-a24521550743" providerId="ADAL" clId="{B7F5ACFC-15B0-41EA-9CFB-120FA537ECC9}" dt="2023-09-13T11:55:34.229" v="20911"/>
            <ac:spMkLst>
              <pc:docMk/>
              <pc:sldMasterMk cId="2035085546" sldId="2147483648"/>
              <pc:sldLayoutMk cId="2150071303" sldId="2147483653"/>
              <ac:spMk id="10" creationId="{4B2584A7-3FE2-2158-754A-D4F6B971C29D}"/>
            </ac:spMkLst>
          </pc:spChg>
        </pc:sldLayoutChg>
        <pc:sldLayoutChg chg="addSp modSp">
          <pc:chgData name="Ranju Kamal" userId="d3187f1d-9b3b-4fde-ae81-a24521550743" providerId="ADAL" clId="{B7F5ACFC-15B0-41EA-9CFB-120FA537ECC9}" dt="2023-09-13T11:55:34.900" v="20912"/>
          <pc:sldLayoutMkLst>
            <pc:docMk/>
            <pc:sldMasterMk cId="2035085546" sldId="2147483648"/>
            <pc:sldLayoutMk cId="4017903032" sldId="2147483654"/>
          </pc:sldLayoutMkLst>
          <pc:spChg chg="add mod">
            <ac:chgData name="Ranju Kamal" userId="d3187f1d-9b3b-4fde-ae81-a24521550743" providerId="ADAL" clId="{B7F5ACFC-15B0-41EA-9CFB-120FA537ECC9}" dt="2023-09-13T11:55:34.900" v="20912"/>
            <ac:spMkLst>
              <pc:docMk/>
              <pc:sldMasterMk cId="2035085546" sldId="2147483648"/>
              <pc:sldLayoutMk cId="4017903032" sldId="2147483654"/>
              <ac:spMk id="6" creationId="{DCE0B0C1-DDD0-64DE-A05F-B4C1A05E8741}"/>
            </ac:spMkLst>
          </pc:spChg>
        </pc:sldLayoutChg>
        <pc:sldLayoutChg chg="addSp delSp modSp mod">
          <pc:chgData name="Ranju Kamal" userId="d3187f1d-9b3b-4fde-ae81-a24521550743" providerId="ADAL" clId="{B7F5ACFC-15B0-41EA-9CFB-120FA537ECC9}" dt="2023-09-13T11:55:50.848" v="20916" actId="21"/>
          <pc:sldLayoutMkLst>
            <pc:docMk/>
            <pc:sldMasterMk cId="2035085546" sldId="2147483648"/>
            <pc:sldLayoutMk cId="4181324843" sldId="2147483655"/>
          </pc:sldLayoutMkLst>
          <pc:spChg chg="add mod">
            <ac:chgData name="Ranju Kamal" userId="d3187f1d-9b3b-4fde-ae81-a24521550743" providerId="ADAL" clId="{B7F5ACFC-15B0-41EA-9CFB-120FA537ECC9}" dt="2023-09-13T11:55:35.455" v="20913"/>
            <ac:spMkLst>
              <pc:docMk/>
              <pc:sldMasterMk cId="2035085546" sldId="2147483648"/>
              <pc:sldLayoutMk cId="4181324843" sldId="2147483655"/>
              <ac:spMk id="5" creationId="{17195C97-99FB-A904-2DC0-AE4F921EF584}"/>
            </ac:spMkLst>
          </pc:spChg>
          <pc:spChg chg="add del mod">
            <ac:chgData name="Ranju Kamal" userId="d3187f1d-9b3b-4fde-ae81-a24521550743" providerId="ADAL" clId="{B7F5ACFC-15B0-41EA-9CFB-120FA537ECC9}" dt="2023-09-13T11:55:50.848" v="20916" actId="21"/>
            <ac:spMkLst>
              <pc:docMk/>
              <pc:sldMasterMk cId="2035085546" sldId="2147483648"/>
              <pc:sldLayoutMk cId="4181324843" sldId="2147483655"/>
              <ac:spMk id="6" creationId="{01AA10DF-FDBC-5234-B061-485E600F9C68}"/>
            </ac:spMkLst>
          </pc:spChg>
        </pc:sldLayoutChg>
        <pc:sldLayoutChg chg="addSp modSp">
          <pc:chgData name="Ranju Kamal" userId="d3187f1d-9b3b-4fde-ae81-a24521550743" providerId="ADAL" clId="{B7F5ACFC-15B0-41EA-9CFB-120FA537ECC9}" dt="2023-09-13T11:55:40.331" v="20914"/>
          <pc:sldLayoutMkLst>
            <pc:docMk/>
            <pc:sldMasterMk cId="2035085546" sldId="2147483648"/>
            <pc:sldLayoutMk cId="2688433896" sldId="2147483656"/>
          </pc:sldLayoutMkLst>
          <pc:spChg chg="add mod">
            <ac:chgData name="Ranju Kamal" userId="d3187f1d-9b3b-4fde-ae81-a24521550743" providerId="ADAL" clId="{B7F5ACFC-15B0-41EA-9CFB-120FA537ECC9}" dt="2023-09-13T11:55:40.331" v="20914"/>
            <ac:spMkLst>
              <pc:docMk/>
              <pc:sldMasterMk cId="2035085546" sldId="2147483648"/>
              <pc:sldLayoutMk cId="2688433896" sldId="2147483656"/>
              <ac:spMk id="8" creationId="{3E4C3CB9-A468-FEB4-3E53-A1E6FB7CAADE}"/>
            </ac:spMkLst>
          </pc:spChg>
        </pc:sldLayoutChg>
        <pc:sldLayoutChg chg="addSp modSp">
          <pc:chgData name="Ranju Kamal" userId="d3187f1d-9b3b-4fde-ae81-a24521550743" providerId="ADAL" clId="{B7F5ACFC-15B0-41EA-9CFB-120FA537ECC9}" dt="2023-09-13T11:56:16.517" v="20918"/>
          <pc:sldLayoutMkLst>
            <pc:docMk/>
            <pc:sldMasterMk cId="2035085546" sldId="2147483648"/>
            <pc:sldLayoutMk cId="477357325" sldId="2147483657"/>
          </pc:sldLayoutMkLst>
          <pc:spChg chg="add mod">
            <ac:chgData name="Ranju Kamal" userId="d3187f1d-9b3b-4fde-ae81-a24521550743" providerId="ADAL" clId="{B7F5ACFC-15B0-41EA-9CFB-120FA537ECC9}" dt="2023-09-13T11:56:16.517" v="20918"/>
            <ac:spMkLst>
              <pc:docMk/>
              <pc:sldMasterMk cId="2035085546" sldId="2147483648"/>
              <pc:sldLayoutMk cId="477357325" sldId="2147483657"/>
              <ac:spMk id="8" creationId="{B00AD5C2-62C3-9F43-697C-A138E0D995F8}"/>
            </ac:spMkLst>
          </pc:spChg>
        </pc:sldLayoutChg>
        <pc:sldLayoutChg chg="addSp modSp">
          <pc:chgData name="Ranju Kamal" userId="d3187f1d-9b3b-4fde-ae81-a24521550743" providerId="ADAL" clId="{B7F5ACFC-15B0-41EA-9CFB-120FA537ECC9}" dt="2023-09-13T11:56:18.159" v="20919"/>
          <pc:sldLayoutMkLst>
            <pc:docMk/>
            <pc:sldMasterMk cId="2035085546" sldId="2147483648"/>
            <pc:sldLayoutMk cId="508925366" sldId="2147483658"/>
          </pc:sldLayoutMkLst>
          <pc:spChg chg="add mod">
            <ac:chgData name="Ranju Kamal" userId="d3187f1d-9b3b-4fde-ae81-a24521550743" providerId="ADAL" clId="{B7F5ACFC-15B0-41EA-9CFB-120FA537ECC9}" dt="2023-09-13T11:56:18.159" v="20919"/>
            <ac:spMkLst>
              <pc:docMk/>
              <pc:sldMasterMk cId="2035085546" sldId="2147483648"/>
              <pc:sldLayoutMk cId="508925366" sldId="2147483658"/>
              <ac:spMk id="7" creationId="{DE7C5307-2E9B-E4C6-6FDF-3EE410953BD6}"/>
            </ac:spMkLst>
          </pc:spChg>
        </pc:sldLayoutChg>
        <pc:sldLayoutChg chg="addSp modSp">
          <pc:chgData name="Ranju Kamal" userId="d3187f1d-9b3b-4fde-ae81-a24521550743" providerId="ADAL" clId="{B7F5ACFC-15B0-41EA-9CFB-120FA537ECC9}" dt="2023-09-13T11:56:20.323" v="20920"/>
          <pc:sldLayoutMkLst>
            <pc:docMk/>
            <pc:sldMasterMk cId="2035085546" sldId="2147483648"/>
            <pc:sldLayoutMk cId="2084684960" sldId="2147483659"/>
          </pc:sldLayoutMkLst>
          <pc:spChg chg="add mod">
            <ac:chgData name="Ranju Kamal" userId="d3187f1d-9b3b-4fde-ae81-a24521550743" providerId="ADAL" clId="{B7F5ACFC-15B0-41EA-9CFB-120FA537ECC9}" dt="2023-09-13T11:56:20.323" v="20920"/>
            <ac:spMkLst>
              <pc:docMk/>
              <pc:sldMasterMk cId="2035085546" sldId="2147483648"/>
              <pc:sldLayoutMk cId="2084684960" sldId="2147483659"/>
              <ac:spMk id="7" creationId="{75E5D02D-D190-0E13-431F-89A4A0550721}"/>
            </ac:spMkLst>
          </pc:spChg>
        </pc:sldLayoutChg>
      </pc:sldMasterChg>
    </pc:docChg>
  </pc:docChgLst>
</pc:chgInfo>
</file>

<file path=ppt/diagrams/_rels/data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image" Target="../media/image3.jpg"/></Relationships>
</file>

<file path=ppt/diagrams/_rels/data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image" Target="../media/image30.png"/></Relationships>
</file>

<file path=ppt/diagrams/_rels/drawing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image" Target="../media/image3.jpg"/></Relationships>
</file>

<file path=ppt/diagrams/_rels/drawing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image" Target="../media/image3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A7D25B-1484-4831-B061-64AAF96D799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8592B9B-9165-4F6D-A0C7-3776AAB7066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1.Building and their types.</a:t>
          </a:r>
          <a:endParaRPr lang="en-US" sz="2000" dirty="0">
            <a:solidFill>
              <a:schemeClr val="accent5">
                <a:lumMod val="50000"/>
              </a:schemeClr>
            </a:solidFill>
          </a:endParaRPr>
        </a:p>
      </dgm:t>
    </dgm:pt>
    <dgm:pt modelId="{C20AA1F2-1B69-4576-B9C4-E20341D811A2}" type="parTrans" cxnId="{E596E4D0-93D0-40BB-8E67-719491126F45}">
      <dgm:prSet/>
      <dgm:spPr/>
      <dgm:t>
        <a:bodyPr/>
        <a:lstStyle/>
        <a:p>
          <a:endParaRPr lang="en-US"/>
        </a:p>
      </dgm:t>
    </dgm:pt>
    <dgm:pt modelId="{368B3449-13F8-4EAD-9890-243ADA4CC590}" type="sibTrans" cxnId="{E596E4D0-93D0-40BB-8E67-719491126F45}">
      <dgm:prSet/>
      <dgm:spPr/>
      <dgm:t>
        <a:bodyPr/>
        <a:lstStyle/>
        <a:p>
          <a:endParaRPr lang="en-US"/>
        </a:p>
      </dgm:t>
    </dgm:pt>
    <dgm:pt modelId="{3FB77C47-75ED-492C-92E9-7AD0C7F0B913}">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2.Thermal performance of building</a:t>
          </a:r>
          <a:endParaRPr lang="en-US" sz="2000" dirty="0">
            <a:solidFill>
              <a:schemeClr val="accent5">
                <a:lumMod val="50000"/>
              </a:schemeClr>
            </a:solidFill>
          </a:endParaRPr>
        </a:p>
      </dgm:t>
    </dgm:pt>
    <dgm:pt modelId="{DC326AB8-13EA-4B44-BEC6-018852EA9235}" type="parTrans" cxnId="{A05A20D0-CD86-43D1-A699-5B13A14E7E98}">
      <dgm:prSet/>
      <dgm:spPr/>
      <dgm:t>
        <a:bodyPr/>
        <a:lstStyle/>
        <a:p>
          <a:endParaRPr lang="en-US"/>
        </a:p>
      </dgm:t>
    </dgm:pt>
    <dgm:pt modelId="{5B395BA4-6F6B-498A-8DCB-52198D22B99E}" type="sibTrans" cxnId="{A05A20D0-CD86-43D1-A699-5B13A14E7E98}">
      <dgm:prSet/>
      <dgm:spPr/>
      <dgm:t>
        <a:bodyPr/>
        <a:lstStyle/>
        <a:p>
          <a:endParaRPr lang="en-US"/>
        </a:p>
      </dgm:t>
    </dgm:pt>
    <dgm:pt modelId="{F29B9410-5AB4-47FA-AD0E-25CA6BAA2C2A}">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3.Thermal comfort</a:t>
          </a:r>
          <a:endParaRPr lang="en-US" sz="2000" dirty="0">
            <a:solidFill>
              <a:schemeClr val="accent5">
                <a:lumMod val="50000"/>
              </a:schemeClr>
            </a:solidFill>
          </a:endParaRPr>
        </a:p>
      </dgm:t>
    </dgm:pt>
    <dgm:pt modelId="{4827746C-D50A-42CE-8151-0A676E687F4D}" type="parTrans" cxnId="{17F8B653-E0A5-49D7-936E-C02077646F5D}">
      <dgm:prSet/>
      <dgm:spPr/>
      <dgm:t>
        <a:bodyPr/>
        <a:lstStyle/>
        <a:p>
          <a:endParaRPr lang="en-US"/>
        </a:p>
      </dgm:t>
    </dgm:pt>
    <dgm:pt modelId="{58680D2E-FEE1-4560-B0D3-97A200BF5334}" type="sibTrans" cxnId="{17F8B653-E0A5-49D7-936E-C02077646F5D}">
      <dgm:prSet/>
      <dgm:spPr/>
      <dgm:t>
        <a:bodyPr/>
        <a:lstStyle/>
        <a:p>
          <a:endParaRPr lang="en-US"/>
        </a:p>
      </dgm:t>
    </dgm:pt>
    <dgm:pt modelId="{20D397B6-F446-4159-BC3F-CC314BA4352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4.Thermal Design</a:t>
          </a:r>
          <a:endParaRPr lang="en-US" sz="2000" dirty="0">
            <a:solidFill>
              <a:schemeClr val="accent5">
                <a:lumMod val="50000"/>
              </a:schemeClr>
            </a:solidFill>
          </a:endParaRPr>
        </a:p>
      </dgm:t>
    </dgm:pt>
    <dgm:pt modelId="{2A176AF9-9E15-4D84-9281-1FB0F4C88775}" type="parTrans" cxnId="{6D5DDB7A-0CF7-4C56-856E-D8F83FB05D02}">
      <dgm:prSet/>
      <dgm:spPr/>
      <dgm:t>
        <a:bodyPr/>
        <a:lstStyle/>
        <a:p>
          <a:endParaRPr lang="en-US"/>
        </a:p>
      </dgm:t>
    </dgm:pt>
    <dgm:pt modelId="{34EC4C4C-99BD-4948-84F3-08185ED786A8}" type="sibTrans" cxnId="{6D5DDB7A-0CF7-4C56-856E-D8F83FB05D02}">
      <dgm:prSet/>
      <dgm:spPr/>
      <dgm:t>
        <a:bodyPr/>
        <a:lstStyle/>
        <a:p>
          <a:endParaRPr lang="en-US"/>
        </a:p>
      </dgm:t>
    </dgm:pt>
    <dgm:pt modelId="{F9F5C0FA-64B2-4E72-83D3-05E4BD6E8600}">
      <dgm:prSe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5.Planning of building</a:t>
          </a:r>
          <a:endParaRPr lang="en-US" sz="2000" dirty="0">
            <a:solidFill>
              <a:schemeClr val="accent5">
                <a:lumMod val="50000"/>
              </a:schemeClr>
            </a:solidFill>
          </a:endParaRPr>
        </a:p>
      </dgm:t>
    </dgm:pt>
    <dgm:pt modelId="{11BC7029-FF72-4442-94F5-92F0C9E634BB}" type="parTrans" cxnId="{5F9B9FE1-915F-47B5-93D1-2F11CA73A720}">
      <dgm:prSet/>
      <dgm:spPr/>
      <dgm:t>
        <a:bodyPr/>
        <a:lstStyle/>
        <a:p>
          <a:endParaRPr lang="en-US"/>
        </a:p>
      </dgm:t>
    </dgm:pt>
    <dgm:pt modelId="{2CDE837A-C302-4867-A3CD-95AF48A20436}" type="sibTrans" cxnId="{5F9B9FE1-915F-47B5-93D1-2F11CA73A720}">
      <dgm:prSet/>
      <dgm:spPr/>
      <dgm:t>
        <a:bodyPr/>
        <a:lstStyle/>
        <a:p>
          <a:endParaRPr lang="en-US"/>
        </a:p>
      </dgm:t>
    </dgm:pt>
    <dgm:pt modelId="{3BA453A4-DEAF-453A-8B1F-088B2BEE9572}">
      <dgm:prSe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6.Orientation of building </a:t>
          </a:r>
        </a:p>
      </dgm:t>
    </dgm:pt>
    <dgm:pt modelId="{2603CDB5-F63B-4CCD-8AA7-503401A09372}" type="parTrans" cxnId="{99C8458B-63C9-4B2E-9ADF-BF2DD2B0DE05}">
      <dgm:prSet/>
      <dgm:spPr/>
      <dgm:t>
        <a:bodyPr/>
        <a:lstStyle/>
        <a:p>
          <a:endParaRPr lang="en-US"/>
        </a:p>
      </dgm:t>
    </dgm:pt>
    <dgm:pt modelId="{C1414B93-21DD-42CC-8270-883760EC953C}" type="sibTrans" cxnId="{99C8458B-63C9-4B2E-9ADF-BF2DD2B0DE05}">
      <dgm:prSet/>
      <dgm:spPr/>
      <dgm:t>
        <a:bodyPr/>
        <a:lstStyle/>
        <a:p>
          <a:endParaRPr lang="en-US"/>
        </a:p>
      </dgm:t>
    </dgm:pt>
    <dgm:pt modelId="{4DCA76A8-92E1-48C2-B15D-5E845DDF886F}" type="pres">
      <dgm:prSet presAssocID="{81A7D25B-1484-4831-B061-64AAF96D799E}" presName="linear" presStyleCnt="0">
        <dgm:presLayoutVars>
          <dgm:dir/>
          <dgm:animLvl val="lvl"/>
          <dgm:resizeHandles val="exact"/>
        </dgm:presLayoutVars>
      </dgm:prSet>
      <dgm:spPr/>
    </dgm:pt>
    <dgm:pt modelId="{F5EEB102-82C9-4593-93FB-865C0B5BF7B2}" type="pres">
      <dgm:prSet presAssocID="{E8592B9B-9165-4F6D-A0C7-3776AAB7066D}" presName="parentLin" presStyleCnt="0"/>
      <dgm:spPr/>
    </dgm:pt>
    <dgm:pt modelId="{067C5849-72FF-4ADD-A146-87339C51EBC9}" type="pres">
      <dgm:prSet presAssocID="{E8592B9B-9165-4F6D-A0C7-3776AAB7066D}" presName="parentLeftMargin" presStyleLbl="node1" presStyleIdx="0" presStyleCnt="6"/>
      <dgm:spPr/>
    </dgm:pt>
    <dgm:pt modelId="{760B04D9-CFF4-4236-BFDE-4E51E44AB90F}" type="pres">
      <dgm:prSet presAssocID="{E8592B9B-9165-4F6D-A0C7-3776AAB7066D}" presName="parentText" presStyleLbl="node1" presStyleIdx="0" presStyleCnt="6" custLinFactX="-5608" custLinFactNeighborX="-100000" custLinFactNeighborY="54155">
        <dgm:presLayoutVars>
          <dgm:chMax val="0"/>
          <dgm:bulletEnabled val="1"/>
        </dgm:presLayoutVars>
      </dgm:prSet>
      <dgm:spPr/>
    </dgm:pt>
    <dgm:pt modelId="{27FF2BA4-B756-47B3-82EE-E7A23C0EA3A2}" type="pres">
      <dgm:prSet presAssocID="{E8592B9B-9165-4F6D-A0C7-3776AAB7066D}" presName="negativeSpace" presStyleCnt="0"/>
      <dgm:spPr/>
    </dgm:pt>
    <dgm:pt modelId="{1F7B2DBF-0F46-4F2C-ADA7-FB8A453A6ED2}" type="pres">
      <dgm:prSet presAssocID="{E8592B9B-9165-4F6D-A0C7-3776AAB7066D}" presName="childText" presStyleLbl="conFgAcc1" presStyleIdx="0" presStyleCnt="6" custLinFactY="42010" custLinFactNeighborX="-8926" custLinFactNeighborY="100000">
        <dgm:presLayoutVars>
          <dgm:bulletEnabled val="1"/>
        </dgm:presLayoutVars>
      </dgm:prSet>
      <dgm:spPr>
        <a:ln>
          <a:solidFill>
            <a:schemeClr val="accent1">
              <a:lumMod val="50000"/>
            </a:schemeClr>
          </a:solidFill>
        </a:ln>
      </dgm:spPr>
    </dgm:pt>
    <dgm:pt modelId="{78AF85DF-EA97-47D6-931F-6B73D83D6F39}" type="pres">
      <dgm:prSet presAssocID="{368B3449-13F8-4EAD-9890-243ADA4CC590}" presName="spaceBetweenRectangles" presStyleCnt="0"/>
      <dgm:spPr/>
    </dgm:pt>
    <dgm:pt modelId="{12080416-C841-4900-A4E3-1F4D6776CD13}" type="pres">
      <dgm:prSet presAssocID="{3FB77C47-75ED-492C-92E9-7AD0C7F0B913}" presName="parentLin" presStyleCnt="0"/>
      <dgm:spPr/>
    </dgm:pt>
    <dgm:pt modelId="{4F532035-E8C9-4D52-9A6B-39F70D00E840}" type="pres">
      <dgm:prSet presAssocID="{3FB77C47-75ED-492C-92E9-7AD0C7F0B913}" presName="parentLeftMargin" presStyleLbl="node1" presStyleIdx="0" presStyleCnt="6"/>
      <dgm:spPr/>
    </dgm:pt>
    <dgm:pt modelId="{43FEDD17-D751-41A8-9252-620788D69B20}" type="pres">
      <dgm:prSet presAssocID="{3FB77C47-75ED-492C-92E9-7AD0C7F0B913}" presName="parentText" presStyleLbl="node1" presStyleIdx="1" presStyleCnt="6" custLinFactX="-5608" custLinFactNeighborX="-100000" custLinFactNeighborY="54155">
        <dgm:presLayoutVars>
          <dgm:chMax val="0"/>
          <dgm:bulletEnabled val="1"/>
        </dgm:presLayoutVars>
      </dgm:prSet>
      <dgm:spPr/>
    </dgm:pt>
    <dgm:pt modelId="{D8743AA4-0F95-4F6E-9D7C-13B1CAAFB2C0}" type="pres">
      <dgm:prSet presAssocID="{3FB77C47-75ED-492C-92E9-7AD0C7F0B913}" presName="negativeSpace" presStyleCnt="0"/>
      <dgm:spPr/>
    </dgm:pt>
    <dgm:pt modelId="{06D09109-F484-421D-80E4-529617280E4E}" type="pres">
      <dgm:prSet presAssocID="{3FB77C47-75ED-492C-92E9-7AD0C7F0B913}" presName="childText" presStyleLbl="conFgAcc1" presStyleIdx="1" presStyleCnt="6" custLinFactY="42010" custLinFactNeighborX="-8926" custLinFactNeighborY="100000">
        <dgm:presLayoutVars>
          <dgm:bulletEnabled val="1"/>
        </dgm:presLayoutVars>
      </dgm:prSet>
      <dgm:spPr>
        <a:ln>
          <a:solidFill>
            <a:schemeClr val="accent1">
              <a:lumMod val="50000"/>
            </a:schemeClr>
          </a:solidFill>
        </a:ln>
      </dgm:spPr>
    </dgm:pt>
    <dgm:pt modelId="{79844338-E8C8-4D45-805E-51C5644EED2E}" type="pres">
      <dgm:prSet presAssocID="{5B395BA4-6F6B-498A-8DCB-52198D22B99E}" presName="spaceBetweenRectangles" presStyleCnt="0"/>
      <dgm:spPr/>
    </dgm:pt>
    <dgm:pt modelId="{7B4EDFA7-0FA8-4531-87C7-B12A485919EA}" type="pres">
      <dgm:prSet presAssocID="{F29B9410-5AB4-47FA-AD0E-25CA6BAA2C2A}" presName="parentLin" presStyleCnt="0"/>
      <dgm:spPr/>
    </dgm:pt>
    <dgm:pt modelId="{B0854D82-1EA1-42AC-84F4-EBFB66959075}" type="pres">
      <dgm:prSet presAssocID="{F29B9410-5AB4-47FA-AD0E-25CA6BAA2C2A}" presName="parentLeftMargin" presStyleLbl="node1" presStyleIdx="1" presStyleCnt="6"/>
      <dgm:spPr/>
    </dgm:pt>
    <dgm:pt modelId="{04E1EA71-98A0-48A8-84B5-CCEC071E0560}" type="pres">
      <dgm:prSet presAssocID="{F29B9410-5AB4-47FA-AD0E-25CA6BAA2C2A}" presName="parentText" presStyleLbl="node1" presStyleIdx="2" presStyleCnt="6" custLinFactX="-5608" custLinFactNeighborX="-100000" custLinFactNeighborY="54155">
        <dgm:presLayoutVars>
          <dgm:chMax val="0"/>
          <dgm:bulletEnabled val="1"/>
        </dgm:presLayoutVars>
      </dgm:prSet>
      <dgm:spPr/>
    </dgm:pt>
    <dgm:pt modelId="{07BD6261-5CF1-482A-AD43-36CC908FEC56}" type="pres">
      <dgm:prSet presAssocID="{F29B9410-5AB4-47FA-AD0E-25CA6BAA2C2A}" presName="negativeSpace" presStyleCnt="0"/>
      <dgm:spPr/>
    </dgm:pt>
    <dgm:pt modelId="{12F878D6-5805-40A9-8FFB-25904F068361}" type="pres">
      <dgm:prSet presAssocID="{F29B9410-5AB4-47FA-AD0E-25CA6BAA2C2A}" presName="childText" presStyleLbl="conFgAcc1" presStyleIdx="2" presStyleCnt="6" custLinFactY="42010" custLinFactNeighborX="-8926" custLinFactNeighborY="100000">
        <dgm:presLayoutVars>
          <dgm:bulletEnabled val="1"/>
        </dgm:presLayoutVars>
      </dgm:prSet>
      <dgm:spPr>
        <a:ln>
          <a:solidFill>
            <a:schemeClr val="accent1">
              <a:lumMod val="50000"/>
            </a:schemeClr>
          </a:solidFill>
        </a:ln>
      </dgm:spPr>
    </dgm:pt>
    <dgm:pt modelId="{4D8F13E9-F8EE-462F-B807-5323A0040684}" type="pres">
      <dgm:prSet presAssocID="{58680D2E-FEE1-4560-B0D3-97A200BF5334}" presName="spaceBetweenRectangles" presStyleCnt="0"/>
      <dgm:spPr/>
    </dgm:pt>
    <dgm:pt modelId="{0AF535F1-483A-4978-97A6-27A7B5A5D55D}" type="pres">
      <dgm:prSet presAssocID="{20D397B6-F446-4159-BC3F-CC314BA4352D}" presName="parentLin" presStyleCnt="0"/>
      <dgm:spPr/>
    </dgm:pt>
    <dgm:pt modelId="{F7F0A2D9-F336-420A-9EA2-BBA49F373B14}" type="pres">
      <dgm:prSet presAssocID="{20D397B6-F446-4159-BC3F-CC314BA4352D}" presName="parentLeftMargin" presStyleLbl="node1" presStyleIdx="2" presStyleCnt="6"/>
      <dgm:spPr/>
    </dgm:pt>
    <dgm:pt modelId="{46E607EB-2D9B-418E-9FF0-157FADA1CF70}" type="pres">
      <dgm:prSet presAssocID="{20D397B6-F446-4159-BC3F-CC314BA4352D}" presName="parentText" presStyleLbl="node1" presStyleIdx="3" presStyleCnt="6" custLinFactX="-5608" custLinFactNeighborX="-100000" custLinFactNeighborY="54155">
        <dgm:presLayoutVars>
          <dgm:chMax val="0"/>
          <dgm:bulletEnabled val="1"/>
        </dgm:presLayoutVars>
      </dgm:prSet>
      <dgm:spPr/>
    </dgm:pt>
    <dgm:pt modelId="{A0D8D0F9-7224-4DC7-A116-D6F39B70AC69}" type="pres">
      <dgm:prSet presAssocID="{20D397B6-F446-4159-BC3F-CC314BA4352D}" presName="negativeSpace" presStyleCnt="0"/>
      <dgm:spPr/>
    </dgm:pt>
    <dgm:pt modelId="{0BC8ECC9-E553-4CB5-A334-A4D96144D8CC}" type="pres">
      <dgm:prSet presAssocID="{20D397B6-F446-4159-BC3F-CC314BA4352D}" presName="childText" presStyleLbl="conFgAcc1" presStyleIdx="3" presStyleCnt="6" custLinFactY="42010" custLinFactNeighborX="-8926" custLinFactNeighborY="100000">
        <dgm:presLayoutVars>
          <dgm:bulletEnabled val="1"/>
        </dgm:presLayoutVars>
      </dgm:prSet>
      <dgm:spPr>
        <a:ln>
          <a:solidFill>
            <a:schemeClr val="accent1">
              <a:lumMod val="50000"/>
            </a:schemeClr>
          </a:solidFill>
        </a:ln>
      </dgm:spPr>
    </dgm:pt>
    <dgm:pt modelId="{23E61006-DA94-4CD2-9D21-45515D7C2419}" type="pres">
      <dgm:prSet presAssocID="{34EC4C4C-99BD-4948-84F3-08185ED786A8}" presName="spaceBetweenRectangles" presStyleCnt="0"/>
      <dgm:spPr/>
    </dgm:pt>
    <dgm:pt modelId="{B3630B89-27E3-4158-A586-885C2C867E04}" type="pres">
      <dgm:prSet presAssocID="{F9F5C0FA-64B2-4E72-83D3-05E4BD6E8600}" presName="parentLin" presStyleCnt="0"/>
      <dgm:spPr/>
    </dgm:pt>
    <dgm:pt modelId="{20364948-1B69-4AFD-9D3E-B90CF9CE6300}" type="pres">
      <dgm:prSet presAssocID="{F9F5C0FA-64B2-4E72-83D3-05E4BD6E8600}" presName="parentLeftMargin" presStyleLbl="node1" presStyleIdx="3" presStyleCnt="6"/>
      <dgm:spPr/>
    </dgm:pt>
    <dgm:pt modelId="{371F26B1-5042-43FF-9965-7240945B994E}" type="pres">
      <dgm:prSet presAssocID="{F9F5C0FA-64B2-4E72-83D3-05E4BD6E8600}" presName="parentText" presStyleLbl="node1" presStyleIdx="4" presStyleCnt="6" custLinFactX="-5608" custLinFactNeighborX="-100000" custLinFactNeighborY="54155">
        <dgm:presLayoutVars>
          <dgm:chMax val="0"/>
          <dgm:bulletEnabled val="1"/>
        </dgm:presLayoutVars>
      </dgm:prSet>
      <dgm:spPr/>
    </dgm:pt>
    <dgm:pt modelId="{5DF6529E-D27B-47DC-9594-D743D29EAE1F}" type="pres">
      <dgm:prSet presAssocID="{F9F5C0FA-64B2-4E72-83D3-05E4BD6E8600}" presName="negativeSpace" presStyleCnt="0"/>
      <dgm:spPr/>
    </dgm:pt>
    <dgm:pt modelId="{51BABF62-F569-43DE-B4D9-BAF21D2CE1AF}" type="pres">
      <dgm:prSet presAssocID="{F9F5C0FA-64B2-4E72-83D3-05E4BD6E8600}" presName="childText" presStyleLbl="conFgAcc1" presStyleIdx="4" presStyleCnt="6" custLinFactY="42010" custLinFactNeighborX="-8926" custLinFactNeighborY="100000">
        <dgm:presLayoutVars>
          <dgm:bulletEnabled val="1"/>
        </dgm:presLayoutVars>
      </dgm:prSet>
      <dgm:spPr>
        <a:ln>
          <a:solidFill>
            <a:schemeClr val="accent1">
              <a:lumMod val="50000"/>
            </a:schemeClr>
          </a:solidFill>
        </a:ln>
      </dgm:spPr>
    </dgm:pt>
    <dgm:pt modelId="{C185A152-98AC-4BD7-BC32-ED0324F4F484}" type="pres">
      <dgm:prSet presAssocID="{2CDE837A-C302-4867-A3CD-95AF48A20436}" presName="spaceBetweenRectangles" presStyleCnt="0"/>
      <dgm:spPr/>
    </dgm:pt>
    <dgm:pt modelId="{3C18053B-5A9A-4F1E-B7DD-D23D0853F971}" type="pres">
      <dgm:prSet presAssocID="{3BA453A4-DEAF-453A-8B1F-088B2BEE9572}" presName="parentLin" presStyleCnt="0"/>
      <dgm:spPr/>
    </dgm:pt>
    <dgm:pt modelId="{FF3A8B47-6B1B-48D5-82BA-190316DFE9E7}" type="pres">
      <dgm:prSet presAssocID="{3BA453A4-DEAF-453A-8B1F-088B2BEE9572}" presName="parentLeftMargin" presStyleLbl="node1" presStyleIdx="4" presStyleCnt="6"/>
      <dgm:spPr/>
    </dgm:pt>
    <dgm:pt modelId="{AA7EE126-675C-4C51-A21B-9D5AEF0A7989}" type="pres">
      <dgm:prSet presAssocID="{3BA453A4-DEAF-453A-8B1F-088B2BEE9572}" presName="parentText" presStyleLbl="node1" presStyleIdx="5" presStyleCnt="6" custLinFactX="-5608" custLinFactNeighborX="-100000" custLinFactNeighborY="54155">
        <dgm:presLayoutVars>
          <dgm:chMax val="0"/>
          <dgm:bulletEnabled val="1"/>
        </dgm:presLayoutVars>
      </dgm:prSet>
      <dgm:spPr/>
    </dgm:pt>
    <dgm:pt modelId="{DBFD10AB-5DC2-4512-BC05-5CA78E08D2AD}" type="pres">
      <dgm:prSet presAssocID="{3BA453A4-DEAF-453A-8B1F-088B2BEE9572}" presName="negativeSpace" presStyleCnt="0"/>
      <dgm:spPr/>
    </dgm:pt>
    <dgm:pt modelId="{5701B3AF-183E-49E8-AC51-B84C86F17774}" type="pres">
      <dgm:prSet presAssocID="{3BA453A4-DEAF-453A-8B1F-088B2BEE9572}" presName="childText" presStyleLbl="conFgAcc1" presStyleIdx="5" presStyleCnt="6" custLinFactY="4867" custLinFactNeighborX="-8926" custLinFactNeighborY="100000">
        <dgm:presLayoutVars>
          <dgm:bulletEnabled val="1"/>
        </dgm:presLayoutVars>
      </dgm:prSet>
      <dgm:spPr>
        <a:ln>
          <a:solidFill>
            <a:schemeClr val="accent1">
              <a:lumMod val="50000"/>
            </a:schemeClr>
          </a:solidFill>
        </a:ln>
      </dgm:spPr>
    </dgm:pt>
  </dgm:ptLst>
  <dgm:cxnLst>
    <dgm:cxn modelId="{EA3BF50F-E058-417A-B5CF-809880E5F7D9}" type="presOf" srcId="{3FB77C47-75ED-492C-92E9-7AD0C7F0B913}" destId="{43FEDD17-D751-41A8-9252-620788D69B20}" srcOrd="1" destOrd="0" presId="urn:microsoft.com/office/officeart/2005/8/layout/list1"/>
    <dgm:cxn modelId="{D6910C21-CAD4-4FB8-8D28-7B0857A13A6C}" type="presOf" srcId="{3FB77C47-75ED-492C-92E9-7AD0C7F0B913}" destId="{4F532035-E8C9-4D52-9A6B-39F70D00E840}" srcOrd="0" destOrd="0" presId="urn:microsoft.com/office/officeart/2005/8/layout/list1"/>
    <dgm:cxn modelId="{A42B0B46-15FD-4D0D-BC08-F8D7F7DFDE6D}" type="presOf" srcId="{20D397B6-F446-4159-BC3F-CC314BA4352D}" destId="{46E607EB-2D9B-418E-9FF0-157FADA1CF70}" srcOrd="1" destOrd="0" presId="urn:microsoft.com/office/officeart/2005/8/layout/list1"/>
    <dgm:cxn modelId="{B7635F70-958B-4483-8AA2-23704075C809}" type="presOf" srcId="{F9F5C0FA-64B2-4E72-83D3-05E4BD6E8600}" destId="{371F26B1-5042-43FF-9965-7240945B994E}" srcOrd="1" destOrd="0" presId="urn:microsoft.com/office/officeart/2005/8/layout/list1"/>
    <dgm:cxn modelId="{9CAB6272-BFF4-4140-BBFC-C1309A9C17E6}" type="presOf" srcId="{3BA453A4-DEAF-453A-8B1F-088B2BEE9572}" destId="{AA7EE126-675C-4C51-A21B-9D5AEF0A7989}" srcOrd="1" destOrd="0" presId="urn:microsoft.com/office/officeart/2005/8/layout/list1"/>
    <dgm:cxn modelId="{D50D2A73-1A49-4CC5-8732-5519A26F0A66}" type="presOf" srcId="{F9F5C0FA-64B2-4E72-83D3-05E4BD6E8600}" destId="{20364948-1B69-4AFD-9D3E-B90CF9CE6300}" srcOrd="0" destOrd="0" presId="urn:microsoft.com/office/officeart/2005/8/layout/list1"/>
    <dgm:cxn modelId="{B7354C73-B1E7-4AD9-AAC3-336687191F81}" type="presOf" srcId="{F29B9410-5AB4-47FA-AD0E-25CA6BAA2C2A}" destId="{B0854D82-1EA1-42AC-84F4-EBFB66959075}" srcOrd="0" destOrd="0" presId="urn:microsoft.com/office/officeart/2005/8/layout/list1"/>
    <dgm:cxn modelId="{17F8B653-E0A5-49D7-936E-C02077646F5D}" srcId="{81A7D25B-1484-4831-B061-64AAF96D799E}" destId="{F29B9410-5AB4-47FA-AD0E-25CA6BAA2C2A}" srcOrd="2" destOrd="0" parTransId="{4827746C-D50A-42CE-8151-0A676E687F4D}" sibTransId="{58680D2E-FEE1-4560-B0D3-97A200BF5334}"/>
    <dgm:cxn modelId="{1C24C754-269F-429C-B37D-88BCBF29C7E0}" type="presOf" srcId="{81A7D25B-1484-4831-B061-64AAF96D799E}" destId="{4DCA76A8-92E1-48C2-B15D-5E845DDF886F}" srcOrd="0" destOrd="0" presId="urn:microsoft.com/office/officeart/2005/8/layout/list1"/>
    <dgm:cxn modelId="{6D5DDB7A-0CF7-4C56-856E-D8F83FB05D02}" srcId="{81A7D25B-1484-4831-B061-64AAF96D799E}" destId="{20D397B6-F446-4159-BC3F-CC314BA4352D}" srcOrd="3" destOrd="0" parTransId="{2A176AF9-9E15-4D84-9281-1FB0F4C88775}" sibTransId="{34EC4C4C-99BD-4948-84F3-08185ED786A8}"/>
    <dgm:cxn modelId="{FFE9EB5A-EA4A-448B-8335-66CB2DC498C6}" type="presOf" srcId="{E8592B9B-9165-4F6D-A0C7-3776AAB7066D}" destId="{067C5849-72FF-4ADD-A146-87339C51EBC9}" srcOrd="0" destOrd="0" presId="urn:microsoft.com/office/officeart/2005/8/layout/list1"/>
    <dgm:cxn modelId="{99C8458B-63C9-4B2E-9ADF-BF2DD2B0DE05}" srcId="{81A7D25B-1484-4831-B061-64AAF96D799E}" destId="{3BA453A4-DEAF-453A-8B1F-088B2BEE9572}" srcOrd="5" destOrd="0" parTransId="{2603CDB5-F63B-4CCD-8AA7-503401A09372}" sibTransId="{C1414B93-21DD-42CC-8270-883760EC953C}"/>
    <dgm:cxn modelId="{0FF7D2A0-0F46-4EA8-8570-C41CB53CC522}" type="presOf" srcId="{F29B9410-5AB4-47FA-AD0E-25CA6BAA2C2A}" destId="{04E1EA71-98A0-48A8-84B5-CCEC071E0560}" srcOrd="1" destOrd="0" presId="urn:microsoft.com/office/officeart/2005/8/layout/list1"/>
    <dgm:cxn modelId="{F40D81B7-A1C4-441C-927C-14FEACB4CCF2}" type="presOf" srcId="{20D397B6-F446-4159-BC3F-CC314BA4352D}" destId="{F7F0A2D9-F336-420A-9EA2-BBA49F373B14}" srcOrd="0" destOrd="0" presId="urn:microsoft.com/office/officeart/2005/8/layout/list1"/>
    <dgm:cxn modelId="{CFA3F2CB-D895-4BB3-B00E-BE114B662E4C}" type="presOf" srcId="{E8592B9B-9165-4F6D-A0C7-3776AAB7066D}" destId="{760B04D9-CFF4-4236-BFDE-4E51E44AB90F}" srcOrd="1" destOrd="0" presId="urn:microsoft.com/office/officeart/2005/8/layout/list1"/>
    <dgm:cxn modelId="{A05A20D0-CD86-43D1-A699-5B13A14E7E98}" srcId="{81A7D25B-1484-4831-B061-64AAF96D799E}" destId="{3FB77C47-75ED-492C-92E9-7AD0C7F0B913}" srcOrd="1" destOrd="0" parTransId="{DC326AB8-13EA-4B44-BEC6-018852EA9235}" sibTransId="{5B395BA4-6F6B-498A-8DCB-52198D22B99E}"/>
    <dgm:cxn modelId="{E596E4D0-93D0-40BB-8E67-719491126F45}" srcId="{81A7D25B-1484-4831-B061-64AAF96D799E}" destId="{E8592B9B-9165-4F6D-A0C7-3776AAB7066D}" srcOrd="0" destOrd="0" parTransId="{C20AA1F2-1B69-4576-B9C4-E20341D811A2}" sibTransId="{368B3449-13F8-4EAD-9890-243ADA4CC590}"/>
    <dgm:cxn modelId="{5F9B9FE1-915F-47B5-93D1-2F11CA73A720}" srcId="{81A7D25B-1484-4831-B061-64AAF96D799E}" destId="{F9F5C0FA-64B2-4E72-83D3-05E4BD6E8600}" srcOrd="4" destOrd="0" parTransId="{11BC7029-FF72-4442-94F5-92F0C9E634BB}" sibTransId="{2CDE837A-C302-4867-A3CD-95AF48A20436}"/>
    <dgm:cxn modelId="{E7D9C1EF-C179-4323-AD44-4FF5771DAC4F}" type="presOf" srcId="{3BA453A4-DEAF-453A-8B1F-088B2BEE9572}" destId="{FF3A8B47-6B1B-48D5-82BA-190316DFE9E7}" srcOrd="0" destOrd="0" presId="urn:microsoft.com/office/officeart/2005/8/layout/list1"/>
    <dgm:cxn modelId="{08D688DF-3188-49CC-830B-61690299F190}" type="presParOf" srcId="{4DCA76A8-92E1-48C2-B15D-5E845DDF886F}" destId="{F5EEB102-82C9-4593-93FB-865C0B5BF7B2}" srcOrd="0" destOrd="0" presId="urn:microsoft.com/office/officeart/2005/8/layout/list1"/>
    <dgm:cxn modelId="{BE5536A5-DA16-4E7F-865C-9C817EC5D6D2}" type="presParOf" srcId="{F5EEB102-82C9-4593-93FB-865C0B5BF7B2}" destId="{067C5849-72FF-4ADD-A146-87339C51EBC9}" srcOrd="0" destOrd="0" presId="urn:microsoft.com/office/officeart/2005/8/layout/list1"/>
    <dgm:cxn modelId="{564A52EF-E2B5-4CFE-86AD-25974682EDC6}" type="presParOf" srcId="{F5EEB102-82C9-4593-93FB-865C0B5BF7B2}" destId="{760B04D9-CFF4-4236-BFDE-4E51E44AB90F}" srcOrd="1" destOrd="0" presId="urn:microsoft.com/office/officeart/2005/8/layout/list1"/>
    <dgm:cxn modelId="{D07D0FC0-9146-4BA5-A575-58DC9B6BAB92}" type="presParOf" srcId="{4DCA76A8-92E1-48C2-B15D-5E845DDF886F}" destId="{27FF2BA4-B756-47B3-82EE-E7A23C0EA3A2}" srcOrd="1" destOrd="0" presId="urn:microsoft.com/office/officeart/2005/8/layout/list1"/>
    <dgm:cxn modelId="{54AC5EB5-FFBB-47F0-941B-BF9B20676060}" type="presParOf" srcId="{4DCA76A8-92E1-48C2-B15D-5E845DDF886F}" destId="{1F7B2DBF-0F46-4F2C-ADA7-FB8A453A6ED2}" srcOrd="2" destOrd="0" presId="urn:microsoft.com/office/officeart/2005/8/layout/list1"/>
    <dgm:cxn modelId="{F974DC21-2B1F-45E7-A28F-777711F539C4}" type="presParOf" srcId="{4DCA76A8-92E1-48C2-B15D-5E845DDF886F}" destId="{78AF85DF-EA97-47D6-931F-6B73D83D6F39}" srcOrd="3" destOrd="0" presId="urn:microsoft.com/office/officeart/2005/8/layout/list1"/>
    <dgm:cxn modelId="{C43E4980-6E2F-4789-889F-7B81D91B73A8}" type="presParOf" srcId="{4DCA76A8-92E1-48C2-B15D-5E845DDF886F}" destId="{12080416-C841-4900-A4E3-1F4D6776CD13}" srcOrd="4" destOrd="0" presId="urn:microsoft.com/office/officeart/2005/8/layout/list1"/>
    <dgm:cxn modelId="{82757276-B1FF-48D5-ADD1-6A749D79D40B}" type="presParOf" srcId="{12080416-C841-4900-A4E3-1F4D6776CD13}" destId="{4F532035-E8C9-4D52-9A6B-39F70D00E840}" srcOrd="0" destOrd="0" presId="urn:microsoft.com/office/officeart/2005/8/layout/list1"/>
    <dgm:cxn modelId="{0E9D8FB4-FE73-4455-B3B7-15090994DBF5}" type="presParOf" srcId="{12080416-C841-4900-A4E3-1F4D6776CD13}" destId="{43FEDD17-D751-41A8-9252-620788D69B20}" srcOrd="1" destOrd="0" presId="urn:microsoft.com/office/officeart/2005/8/layout/list1"/>
    <dgm:cxn modelId="{C0792A1F-3AE2-4676-B52B-533068B3D36B}" type="presParOf" srcId="{4DCA76A8-92E1-48C2-B15D-5E845DDF886F}" destId="{D8743AA4-0F95-4F6E-9D7C-13B1CAAFB2C0}" srcOrd="5" destOrd="0" presId="urn:microsoft.com/office/officeart/2005/8/layout/list1"/>
    <dgm:cxn modelId="{F3B69514-F619-4391-9E94-338FCA050F70}" type="presParOf" srcId="{4DCA76A8-92E1-48C2-B15D-5E845DDF886F}" destId="{06D09109-F484-421D-80E4-529617280E4E}" srcOrd="6" destOrd="0" presId="urn:microsoft.com/office/officeart/2005/8/layout/list1"/>
    <dgm:cxn modelId="{907134A2-992E-4D03-9CB7-73B18488010B}" type="presParOf" srcId="{4DCA76A8-92E1-48C2-B15D-5E845DDF886F}" destId="{79844338-E8C8-4D45-805E-51C5644EED2E}" srcOrd="7" destOrd="0" presId="urn:microsoft.com/office/officeart/2005/8/layout/list1"/>
    <dgm:cxn modelId="{7F7AC5C8-861C-49C5-8229-871B6A24B067}" type="presParOf" srcId="{4DCA76A8-92E1-48C2-B15D-5E845DDF886F}" destId="{7B4EDFA7-0FA8-4531-87C7-B12A485919EA}" srcOrd="8" destOrd="0" presId="urn:microsoft.com/office/officeart/2005/8/layout/list1"/>
    <dgm:cxn modelId="{E410C9C5-8F9D-48BB-A362-2366F6567FF3}" type="presParOf" srcId="{7B4EDFA7-0FA8-4531-87C7-B12A485919EA}" destId="{B0854D82-1EA1-42AC-84F4-EBFB66959075}" srcOrd="0" destOrd="0" presId="urn:microsoft.com/office/officeart/2005/8/layout/list1"/>
    <dgm:cxn modelId="{57647059-3F4B-4FB0-A589-2C24231956BE}" type="presParOf" srcId="{7B4EDFA7-0FA8-4531-87C7-B12A485919EA}" destId="{04E1EA71-98A0-48A8-84B5-CCEC071E0560}" srcOrd="1" destOrd="0" presId="urn:microsoft.com/office/officeart/2005/8/layout/list1"/>
    <dgm:cxn modelId="{259FB922-B539-4A21-BCA1-D6311B7EEA03}" type="presParOf" srcId="{4DCA76A8-92E1-48C2-B15D-5E845DDF886F}" destId="{07BD6261-5CF1-482A-AD43-36CC908FEC56}" srcOrd="9" destOrd="0" presId="urn:microsoft.com/office/officeart/2005/8/layout/list1"/>
    <dgm:cxn modelId="{266E7D9D-8861-425A-9122-05E530051A1A}" type="presParOf" srcId="{4DCA76A8-92E1-48C2-B15D-5E845DDF886F}" destId="{12F878D6-5805-40A9-8FFB-25904F068361}" srcOrd="10" destOrd="0" presId="urn:microsoft.com/office/officeart/2005/8/layout/list1"/>
    <dgm:cxn modelId="{61314DDD-239B-465A-A800-E12D51EB1346}" type="presParOf" srcId="{4DCA76A8-92E1-48C2-B15D-5E845DDF886F}" destId="{4D8F13E9-F8EE-462F-B807-5323A0040684}" srcOrd="11" destOrd="0" presId="urn:microsoft.com/office/officeart/2005/8/layout/list1"/>
    <dgm:cxn modelId="{A89C6330-30B0-4A7B-AC24-D06B177DF2EB}" type="presParOf" srcId="{4DCA76A8-92E1-48C2-B15D-5E845DDF886F}" destId="{0AF535F1-483A-4978-97A6-27A7B5A5D55D}" srcOrd="12" destOrd="0" presId="urn:microsoft.com/office/officeart/2005/8/layout/list1"/>
    <dgm:cxn modelId="{EABCC097-224F-4719-826A-1D160AD66B8E}" type="presParOf" srcId="{0AF535F1-483A-4978-97A6-27A7B5A5D55D}" destId="{F7F0A2D9-F336-420A-9EA2-BBA49F373B14}" srcOrd="0" destOrd="0" presId="urn:microsoft.com/office/officeart/2005/8/layout/list1"/>
    <dgm:cxn modelId="{21445C5D-BBF8-4ED4-B69D-781545784284}" type="presParOf" srcId="{0AF535F1-483A-4978-97A6-27A7B5A5D55D}" destId="{46E607EB-2D9B-418E-9FF0-157FADA1CF70}" srcOrd="1" destOrd="0" presId="urn:microsoft.com/office/officeart/2005/8/layout/list1"/>
    <dgm:cxn modelId="{EA161D67-3A9C-4F4A-91E3-675757C068B6}" type="presParOf" srcId="{4DCA76A8-92E1-48C2-B15D-5E845DDF886F}" destId="{A0D8D0F9-7224-4DC7-A116-D6F39B70AC69}" srcOrd="13" destOrd="0" presId="urn:microsoft.com/office/officeart/2005/8/layout/list1"/>
    <dgm:cxn modelId="{16DD8445-6D3F-4A57-84B6-7EBEF17ECA92}" type="presParOf" srcId="{4DCA76A8-92E1-48C2-B15D-5E845DDF886F}" destId="{0BC8ECC9-E553-4CB5-A334-A4D96144D8CC}" srcOrd="14" destOrd="0" presId="urn:microsoft.com/office/officeart/2005/8/layout/list1"/>
    <dgm:cxn modelId="{6E264446-A498-4077-ABDD-502C2B800D17}" type="presParOf" srcId="{4DCA76A8-92E1-48C2-B15D-5E845DDF886F}" destId="{23E61006-DA94-4CD2-9D21-45515D7C2419}" srcOrd="15" destOrd="0" presId="urn:microsoft.com/office/officeart/2005/8/layout/list1"/>
    <dgm:cxn modelId="{E2C69348-1743-40EB-816B-83EA631158F2}" type="presParOf" srcId="{4DCA76A8-92E1-48C2-B15D-5E845DDF886F}" destId="{B3630B89-27E3-4158-A586-885C2C867E04}" srcOrd="16" destOrd="0" presId="urn:microsoft.com/office/officeart/2005/8/layout/list1"/>
    <dgm:cxn modelId="{5BCA1007-87FB-4CCC-877F-29050A6B21F1}" type="presParOf" srcId="{B3630B89-27E3-4158-A586-885C2C867E04}" destId="{20364948-1B69-4AFD-9D3E-B90CF9CE6300}" srcOrd="0" destOrd="0" presId="urn:microsoft.com/office/officeart/2005/8/layout/list1"/>
    <dgm:cxn modelId="{F87A46F4-8B46-4F33-A099-B1E0EC206E08}" type="presParOf" srcId="{B3630B89-27E3-4158-A586-885C2C867E04}" destId="{371F26B1-5042-43FF-9965-7240945B994E}" srcOrd="1" destOrd="0" presId="urn:microsoft.com/office/officeart/2005/8/layout/list1"/>
    <dgm:cxn modelId="{B9D7CF71-4650-4DA3-9CA9-6FDC979D55B2}" type="presParOf" srcId="{4DCA76A8-92E1-48C2-B15D-5E845DDF886F}" destId="{5DF6529E-D27B-47DC-9594-D743D29EAE1F}" srcOrd="17" destOrd="0" presId="urn:microsoft.com/office/officeart/2005/8/layout/list1"/>
    <dgm:cxn modelId="{20BA3E2E-EC91-468E-8A95-3DC34ACE52DF}" type="presParOf" srcId="{4DCA76A8-92E1-48C2-B15D-5E845DDF886F}" destId="{51BABF62-F569-43DE-B4D9-BAF21D2CE1AF}" srcOrd="18" destOrd="0" presId="urn:microsoft.com/office/officeart/2005/8/layout/list1"/>
    <dgm:cxn modelId="{C321D11E-26E7-49AB-B5CF-CF1789CB961F}" type="presParOf" srcId="{4DCA76A8-92E1-48C2-B15D-5E845DDF886F}" destId="{C185A152-98AC-4BD7-BC32-ED0324F4F484}" srcOrd="19" destOrd="0" presId="urn:microsoft.com/office/officeart/2005/8/layout/list1"/>
    <dgm:cxn modelId="{F33F396A-6385-4DC3-B4FB-8E60734BD07D}" type="presParOf" srcId="{4DCA76A8-92E1-48C2-B15D-5E845DDF886F}" destId="{3C18053B-5A9A-4F1E-B7DD-D23D0853F971}" srcOrd="20" destOrd="0" presId="urn:microsoft.com/office/officeart/2005/8/layout/list1"/>
    <dgm:cxn modelId="{59957377-F211-4B42-BD6B-F18F7018A203}" type="presParOf" srcId="{3C18053B-5A9A-4F1E-B7DD-D23D0853F971}" destId="{FF3A8B47-6B1B-48D5-82BA-190316DFE9E7}" srcOrd="0" destOrd="0" presId="urn:microsoft.com/office/officeart/2005/8/layout/list1"/>
    <dgm:cxn modelId="{29A7283D-BF8F-45A5-87BD-E2733AD02ABF}" type="presParOf" srcId="{3C18053B-5A9A-4F1E-B7DD-D23D0853F971}" destId="{AA7EE126-675C-4C51-A21B-9D5AEF0A7989}" srcOrd="1" destOrd="0" presId="urn:microsoft.com/office/officeart/2005/8/layout/list1"/>
    <dgm:cxn modelId="{E7810001-FCB1-4302-BE94-F5CDCECFC3EA}" type="presParOf" srcId="{4DCA76A8-92E1-48C2-B15D-5E845DDF886F}" destId="{DBFD10AB-5DC2-4512-BC05-5CA78E08D2AD}" srcOrd="21" destOrd="0" presId="urn:microsoft.com/office/officeart/2005/8/layout/list1"/>
    <dgm:cxn modelId="{6BA62E81-CFDE-46D4-8936-C1806FB71704}" type="presParOf" srcId="{4DCA76A8-92E1-48C2-B15D-5E845DDF886F}" destId="{5701B3AF-183E-49E8-AC51-B84C86F17774}"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C28DB72-25C1-48C0-8AB4-54639C893059}" type="doc">
      <dgm:prSet loTypeId="urn:microsoft.com/office/officeart/2008/layout/CaptionedPictures" loCatId="picture" qsTypeId="urn:microsoft.com/office/officeart/2005/8/quickstyle/simple1" qsCatId="simple" csTypeId="urn:microsoft.com/office/officeart/2005/8/colors/accent1_2" csCatId="accent1" phldr="1"/>
      <dgm:spPr/>
      <dgm:t>
        <a:bodyPr/>
        <a:lstStyle/>
        <a:p>
          <a:endParaRPr lang="en-US"/>
        </a:p>
      </dgm:t>
    </dgm:pt>
    <dgm:pt modelId="{E10F6CDE-2FBA-441D-98ED-7688F304982C}">
      <dgm:prSet phldrT="[Text]"/>
      <dgm:spPr/>
      <dgm:t>
        <a:bodyPr/>
        <a:lstStyle/>
        <a:p>
          <a:r>
            <a:rPr lang="en-US" dirty="0"/>
            <a:t>Super Structure</a:t>
          </a:r>
        </a:p>
      </dgm:t>
    </dgm:pt>
    <dgm:pt modelId="{696A483F-9A3E-4FA2-875B-3804A540155B}" type="parTrans" cxnId="{A4028702-DDF1-4B27-8848-B4F5B80FC80B}">
      <dgm:prSet/>
      <dgm:spPr/>
      <dgm:t>
        <a:bodyPr/>
        <a:lstStyle/>
        <a:p>
          <a:endParaRPr lang="en-US"/>
        </a:p>
      </dgm:t>
    </dgm:pt>
    <dgm:pt modelId="{07032612-C282-4FF7-BCE1-4AB37D33A80F}" type="sibTrans" cxnId="{A4028702-DDF1-4B27-8848-B4F5B80FC80B}">
      <dgm:prSet/>
      <dgm:spPr/>
      <dgm:t>
        <a:bodyPr/>
        <a:lstStyle/>
        <a:p>
          <a:endParaRPr lang="en-US"/>
        </a:p>
      </dgm:t>
    </dgm:pt>
    <dgm:pt modelId="{0337DF20-624D-42B5-89E4-3BE8813B57D6}">
      <dgm:prSet phldrT="[Text]" custT="1"/>
      <dgm:spPr/>
      <dgm:t>
        <a:bodyPr/>
        <a:lstStyle/>
        <a:p>
          <a:r>
            <a:rPr lang="en-US" sz="1800" dirty="0"/>
            <a:t>The super-structure is the part of the building which lies above the ground.</a:t>
          </a:r>
        </a:p>
      </dgm:t>
    </dgm:pt>
    <dgm:pt modelId="{5AC109C6-2E8D-4A7C-A86F-7AE58F330284}" type="parTrans" cxnId="{AC54ABCC-C929-4524-B7B2-43EB3A2436C9}">
      <dgm:prSet/>
      <dgm:spPr/>
      <dgm:t>
        <a:bodyPr/>
        <a:lstStyle/>
        <a:p>
          <a:endParaRPr lang="en-US"/>
        </a:p>
      </dgm:t>
    </dgm:pt>
    <dgm:pt modelId="{917471D4-412A-484B-8CAD-8603317B3768}" type="sibTrans" cxnId="{AC54ABCC-C929-4524-B7B2-43EB3A2436C9}">
      <dgm:prSet/>
      <dgm:spPr/>
      <dgm:t>
        <a:bodyPr/>
        <a:lstStyle/>
        <a:p>
          <a:endParaRPr lang="en-US"/>
        </a:p>
      </dgm:t>
    </dgm:pt>
    <dgm:pt modelId="{D6A6E2EC-C1BD-46EF-9999-F8EF9729C9FF}">
      <dgm:prSet phldrT="[Text]"/>
      <dgm:spPr/>
      <dgm:t>
        <a:bodyPr/>
        <a:lstStyle/>
        <a:p>
          <a:r>
            <a:rPr lang="en-US" dirty="0"/>
            <a:t>Sub structure</a:t>
          </a:r>
        </a:p>
      </dgm:t>
    </dgm:pt>
    <dgm:pt modelId="{5D5DA0C9-133F-47F2-B9B9-181532B3942E}" type="parTrans" cxnId="{1875BDD5-F208-4418-8B10-4230BE8DE70B}">
      <dgm:prSet/>
      <dgm:spPr/>
      <dgm:t>
        <a:bodyPr/>
        <a:lstStyle/>
        <a:p>
          <a:endParaRPr lang="en-US"/>
        </a:p>
      </dgm:t>
    </dgm:pt>
    <dgm:pt modelId="{66392419-99F2-4406-A6D9-ED683D25AC71}" type="sibTrans" cxnId="{1875BDD5-F208-4418-8B10-4230BE8DE70B}">
      <dgm:prSet/>
      <dgm:spPr/>
      <dgm:t>
        <a:bodyPr/>
        <a:lstStyle/>
        <a:p>
          <a:endParaRPr lang="en-US"/>
        </a:p>
      </dgm:t>
    </dgm:pt>
    <dgm:pt modelId="{681BDD9E-B936-4A29-98BB-6E32597FDAE2}">
      <dgm:prSet phldrT="[Text]" custT="1"/>
      <dgm:spPr/>
      <dgm:t>
        <a:bodyPr/>
        <a:lstStyle/>
        <a:p>
          <a:r>
            <a:rPr lang="en-US" sz="1800" dirty="0"/>
            <a:t>The sub-structure is the part of the building which lies below the ground.</a:t>
          </a:r>
        </a:p>
      </dgm:t>
    </dgm:pt>
    <dgm:pt modelId="{77B8F652-E2C5-4D02-9EF1-EB771BBE9E63}" type="parTrans" cxnId="{17D7DA6E-9104-49A8-8146-D9B70338B2C0}">
      <dgm:prSet/>
      <dgm:spPr/>
      <dgm:t>
        <a:bodyPr/>
        <a:lstStyle/>
        <a:p>
          <a:endParaRPr lang="en-US"/>
        </a:p>
      </dgm:t>
    </dgm:pt>
    <dgm:pt modelId="{D24437A3-36FA-48C6-BE0D-9443BA973CAE}" type="sibTrans" cxnId="{17D7DA6E-9104-49A8-8146-D9B70338B2C0}">
      <dgm:prSet/>
      <dgm:spPr/>
      <dgm:t>
        <a:bodyPr/>
        <a:lstStyle/>
        <a:p>
          <a:endParaRPr lang="en-US"/>
        </a:p>
      </dgm:t>
    </dgm:pt>
    <dgm:pt modelId="{A3B21E68-0732-4A9B-82D7-1F3375D41D70}" type="pres">
      <dgm:prSet presAssocID="{BC28DB72-25C1-48C0-8AB4-54639C893059}" presName="Name0" presStyleCnt="0">
        <dgm:presLayoutVars>
          <dgm:chMax/>
          <dgm:chPref/>
          <dgm:dir/>
        </dgm:presLayoutVars>
      </dgm:prSet>
      <dgm:spPr/>
    </dgm:pt>
    <dgm:pt modelId="{20901E31-3195-45B1-933C-291F42BA0E66}" type="pres">
      <dgm:prSet presAssocID="{E10F6CDE-2FBA-441D-98ED-7688F304982C}" presName="composite" presStyleCnt="0">
        <dgm:presLayoutVars>
          <dgm:chMax val="1"/>
          <dgm:chPref val="1"/>
        </dgm:presLayoutVars>
      </dgm:prSet>
      <dgm:spPr/>
    </dgm:pt>
    <dgm:pt modelId="{0D5D8986-A926-40D2-A5C1-F6AC7B8318FE}" type="pres">
      <dgm:prSet presAssocID="{E10F6CDE-2FBA-441D-98ED-7688F304982C}" presName="Accent" presStyleLbl="trAlignAcc1" presStyleIdx="0" presStyleCnt="2">
        <dgm:presLayoutVars>
          <dgm:chMax val="0"/>
          <dgm:chPref val="0"/>
        </dgm:presLayoutVars>
      </dgm:prSet>
      <dgm:spPr/>
    </dgm:pt>
    <dgm:pt modelId="{83BB9B93-7FC9-44D9-8F77-0935A47BD90B}" type="pres">
      <dgm:prSet presAssocID="{E10F6CDE-2FBA-441D-98ED-7688F304982C}" presName="Image" presStyleLbl="alignImgPlace1" presStyleIdx="0" presStyleCnt="2">
        <dgm:presLayoutVars>
          <dgm:chMax val="0"/>
          <dgm:chPref val="0"/>
        </dgm:presLayoutVars>
      </dgm:prSet>
      <dgm:spPr>
        <a:blipFill rotWithShape="1">
          <a:blip xmlns:r="http://schemas.openxmlformats.org/officeDocument/2006/relationships" r:embed="rId1">
            <a:extLst>
              <a:ext uri="{28A0092B-C50C-407E-A947-70E740481C1C}">
                <a14:useLocalDpi xmlns:a14="http://schemas.microsoft.com/office/drawing/2010/main" val="0"/>
              </a:ext>
            </a:extLst>
          </a:blip>
          <a:srcRect/>
          <a:stretch>
            <a:fillRect l="-26000" r="-26000"/>
          </a:stretch>
        </a:blipFill>
      </dgm:spPr>
    </dgm:pt>
    <dgm:pt modelId="{D061CF62-64FB-4EB3-A481-3C872B213361}" type="pres">
      <dgm:prSet presAssocID="{E10F6CDE-2FBA-441D-98ED-7688F304982C}" presName="ChildComposite" presStyleCnt="0"/>
      <dgm:spPr/>
    </dgm:pt>
    <dgm:pt modelId="{F4379C01-170B-4E3F-9845-06D1551FD95C}" type="pres">
      <dgm:prSet presAssocID="{E10F6CDE-2FBA-441D-98ED-7688F304982C}" presName="Child" presStyleLbl="node1" presStyleIdx="0" presStyleCnt="2">
        <dgm:presLayoutVars>
          <dgm:chMax val="0"/>
          <dgm:chPref val="0"/>
          <dgm:bulletEnabled val="1"/>
        </dgm:presLayoutVars>
      </dgm:prSet>
      <dgm:spPr/>
    </dgm:pt>
    <dgm:pt modelId="{4EC580C4-8C1E-4CA0-87FB-142DAACDD937}" type="pres">
      <dgm:prSet presAssocID="{E10F6CDE-2FBA-441D-98ED-7688F304982C}" presName="Parent" presStyleLbl="revTx" presStyleIdx="0" presStyleCnt="2">
        <dgm:presLayoutVars>
          <dgm:chMax val="1"/>
          <dgm:chPref val="0"/>
          <dgm:bulletEnabled val="1"/>
        </dgm:presLayoutVars>
      </dgm:prSet>
      <dgm:spPr/>
    </dgm:pt>
    <dgm:pt modelId="{38299798-5F45-414F-9154-5DA41DE0ADC5}" type="pres">
      <dgm:prSet presAssocID="{07032612-C282-4FF7-BCE1-4AB37D33A80F}" presName="sibTrans" presStyleCnt="0"/>
      <dgm:spPr/>
    </dgm:pt>
    <dgm:pt modelId="{E6842F35-FAD2-4C5A-A515-C745ED12C328}" type="pres">
      <dgm:prSet presAssocID="{D6A6E2EC-C1BD-46EF-9999-F8EF9729C9FF}" presName="composite" presStyleCnt="0">
        <dgm:presLayoutVars>
          <dgm:chMax val="1"/>
          <dgm:chPref val="1"/>
        </dgm:presLayoutVars>
      </dgm:prSet>
      <dgm:spPr/>
    </dgm:pt>
    <dgm:pt modelId="{7EE3C904-3CF3-48C0-B6E2-56AC690C95E0}" type="pres">
      <dgm:prSet presAssocID="{D6A6E2EC-C1BD-46EF-9999-F8EF9729C9FF}" presName="Accent" presStyleLbl="trAlignAcc1" presStyleIdx="1" presStyleCnt="2">
        <dgm:presLayoutVars>
          <dgm:chMax val="0"/>
          <dgm:chPref val="0"/>
        </dgm:presLayoutVars>
      </dgm:prSet>
      <dgm:spPr/>
    </dgm:pt>
    <dgm:pt modelId="{3A496F0B-1CEA-416C-AEC6-C389EC07BECD}" type="pres">
      <dgm:prSet presAssocID="{D6A6E2EC-C1BD-46EF-9999-F8EF9729C9FF}" presName="Image" presStyleLbl="alignImgPlace1" presStyleIdx="1" presStyleCnt="2">
        <dgm:presLayoutVars>
          <dgm:chMax val="0"/>
          <dgm:chPref val="0"/>
        </dgm:presLayoutVars>
      </dgm:prSet>
      <dgm:spPr>
        <a:blipFill rotWithShape="1">
          <a:blip xmlns:r="http://schemas.openxmlformats.org/officeDocument/2006/relationships" r:embed="rId2">
            <a:extLst>
              <a:ext uri="{28A0092B-C50C-407E-A947-70E740481C1C}">
                <a14:useLocalDpi xmlns:a14="http://schemas.microsoft.com/office/drawing/2010/main" val="0"/>
              </a:ext>
            </a:extLst>
          </a:blip>
          <a:srcRect/>
          <a:stretch>
            <a:fillRect l="-26000" r="-26000"/>
          </a:stretch>
        </a:blipFill>
      </dgm:spPr>
    </dgm:pt>
    <dgm:pt modelId="{FF2C67B9-D236-46D4-9DC8-C1F35681D85E}" type="pres">
      <dgm:prSet presAssocID="{D6A6E2EC-C1BD-46EF-9999-F8EF9729C9FF}" presName="ChildComposite" presStyleCnt="0"/>
      <dgm:spPr/>
    </dgm:pt>
    <dgm:pt modelId="{FF2C0129-9AE6-40F6-94C4-7782B7DF267C}" type="pres">
      <dgm:prSet presAssocID="{D6A6E2EC-C1BD-46EF-9999-F8EF9729C9FF}" presName="Child" presStyleLbl="node1" presStyleIdx="1" presStyleCnt="2">
        <dgm:presLayoutVars>
          <dgm:chMax val="0"/>
          <dgm:chPref val="0"/>
          <dgm:bulletEnabled val="1"/>
        </dgm:presLayoutVars>
      </dgm:prSet>
      <dgm:spPr/>
    </dgm:pt>
    <dgm:pt modelId="{9EE0883D-F69A-47D3-937B-9E55887EA3B7}" type="pres">
      <dgm:prSet presAssocID="{D6A6E2EC-C1BD-46EF-9999-F8EF9729C9FF}" presName="Parent" presStyleLbl="revTx" presStyleIdx="1" presStyleCnt="2">
        <dgm:presLayoutVars>
          <dgm:chMax val="1"/>
          <dgm:chPref val="0"/>
          <dgm:bulletEnabled val="1"/>
        </dgm:presLayoutVars>
      </dgm:prSet>
      <dgm:spPr/>
    </dgm:pt>
  </dgm:ptLst>
  <dgm:cxnLst>
    <dgm:cxn modelId="{A4028702-DDF1-4B27-8848-B4F5B80FC80B}" srcId="{BC28DB72-25C1-48C0-8AB4-54639C893059}" destId="{E10F6CDE-2FBA-441D-98ED-7688F304982C}" srcOrd="0" destOrd="0" parTransId="{696A483F-9A3E-4FA2-875B-3804A540155B}" sibTransId="{07032612-C282-4FF7-BCE1-4AB37D33A80F}"/>
    <dgm:cxn modelId="{D8C39F35-F15A-468F-9D53-775D6D3DAE6D}" type="presOf" srcId="{BC28DB72-25C1-48C0-8AB4-54639C893059}" destId="{A3B21E68-0732-4A9B-82D7-1F3375D41D70}" srcOrd="0" destOrd="0" presId="urn:microsoft.com/office/officeart/2008/layout/CaptionedPictures"/>
    <dgm:cxn modelId="{17D7DA6E-9104-49A8-8146-D9B70338B2C0}" srcId="{D6A6E2EC-C1BD-46EF-9999-F8EF9729C9FF}" destId="{681BDD9E-B936-4A29-98BB-6E32597FDAE2}" srcOrd="0" destOrd="0" parTransId="{77B8F652-E2C5-4D02-9EF1-EB771BBE9E63}" sibTransId="{D24437A3-36FA-48C6-BE0D-9443BA973CAE}"/>
    <dgm:cxn modelId="{3B803A83-D77C-4CB3-AEA3-6E6ACED74B03}" type="presOf" srcId="{681BDD9E-B936-4A29-98BB-6E32597FDAE2}" destId="{FF2C0129-9AE6-40F6-94C4-7782B7DF267C}" srcOrd="0" destOrd="0" presId="urn:microsoft.com/office/officeart/2008/layout/CaptionedPictures"/>
    <dgm:cxn modelId="{8CDFC58F-59AB-4421-AC32-D4160F6E38F1}" type="presOf" srcId="{D6A6E2EC-C1BD-46EF-9999-F8EF9729C9FF}" destId="{9EE0883D-F69A-47D3-937B-9E55887EA3B7}" srcOrd="0" destOrd="0" presId="urn:microsoft.com/office/officeart/2008/layout/CaptionedPictures"/>
    <dgm:cxn modelId="{67F7CBBA-B5B7-4482-836E-A3A73337B38F}" type="presOf" srcId="{0337DF20-624D-42B5-89E4-3BE8813B57D6}" destId="{F4379C01-170B-4E3F-9845-06D1551FD95C}" srcOrd="0" destOrd="0" presId="urn:microsoft.com/office/officeart/2008/layout/CaptionedPictures"/>
    <dgm:cxn modelId="{3813FBC6-1BA0-4F62-9D55-9B983485D749}" type="presOf" srcId="{E10F6CDE-2FBA-441D-98ED-7688F304982C}" destId="{4EC580C4-8C1E-4CA0-87FB-142DAACDD937}" srcOrd="0" destOrd="0" presId="urn:microsoft.com/office/officeart/2008/layout/CaptionedPictures"/>
    <dgm:cxn modelId="{AC54ABCC-C929-4524-B7B2-43EB3A2436C9}" srcId="{E10F6CDE-2FBA-441D-98ED-7688F304982C}" destId="{0337DF20-624D-42B5-89E4-3BE8813B57D6}" srcOrd="0" destOrd="0" parTransId="{5AC109C6-2E8D-4A7C-A86F-7AE58F330284}" sibTransId="{917471D4-412A-484B-8CAD-8603317B3768}"/>
    <dgm:cxn modelId="{1875BDD5-F208-4418-8B10-4230BE8DE70B}" srcId="{BC28DB72-25C1-48C0-8AB4-54639C893059}" destId="{D6A6E2EC-C1BD-46EF-9999-F8EF9729C9FF}" srcOrd="1" destOrd="0" parTransId="{5D5DA0C9-133F-47F2-B9B9-181532B3942E}" sibTransId="{66392419-99F2-4406-A6D9-ED683D25AC71}"/>
    <dgm:cxn modelId="{69D586AF-7ECD-4892-9AA5-56E52A56099C}" type="presParOf" srcId="{A3B21E68-0732-4A9B-82D7-1F3375D41D70}" destId="{20901E31-3195-45B1-933C-291F42BA0E66}" srcOrd="0" destOrd="0" presId="urn:microsoft.com/office/officeart/2008/layout/CaptionedPictures"/>
    <dgm:cxn modelId="{C375F24F-8DDE-4E06-BF30-E4864197733F}" type="presParOf" srcId="{20901E31-3195-45B1-933C-291F42BA0E66}" destId="{0D5D8986-A926-40D2-A5C1-F6AC7B8318FE}" srcOrd="0" destOrd="0" presId="urn:microsoft.com/office/officeart/2008/layout/CaptionedPictures"/>
    <dgm:cxn modelId="{31C06F1F-5E4D-419B-B62A-3607D5167B49}" type="presParOf" srcId="{20901E31-3195-45B1-933C-291F42BA0E66}" destId="{83BB9B93-7FC9-44D9-8F77-0935A47BD90B}" srcOrd="1" destOrd="0" presId="urn:microsoft.com/office/officeart/2008/layout/CaptionedPictures"/>
    <dgm:cxn modelId="{5303C9DC-5A85-4C76-91D7-E44E57AA0741}" type="presParOf" srcId="{20901E31-3195-45B1-933C-291F42BA0E66}" destId="{D061CF62-64FB-4EB3-A481-3C872B213361}" srcOrd="2" destOrd="0" presId="urn:microsoft.com/office/officeart/2008/layout/CaptionedPictures"/>
    <dgm:cxn modelId="{3EE552C2-26B5-47D6-87C1-6E839E975B76}" type="presParOf" srcId="{D061CF62-64FB-4EB3-A481-3C872B213361}" destId="{F4379C01-170B-4E3F-9845-06D1551FD95C}" srcOrd="0" destOrd="0" presId="urn:microsoft.com/office/officeart/2008/layout/CaptionedPictures"/>
    <dgm:cxn modelId="{FFB57CA5-C3AD-444D-8ECE-285F1CCC1E9C}" type="presParOf" srcId="{D061CF62-64FB-4EB3-A481-3C872B213361}" destId="{4EC580C4-8C1E-4CA0-87FB-142DAACDD937}" srcOrd="1" destOrd="0" presId="urn:microsoft.com/office/officeart/2008/layout/CaptionedPictures"/>
    <dgm:cxn modelId="{AB09A19B-20CE-4E1B-AE71-CB7F20137C3C}" type="presParOf" srcId="{A3B21E68-0732-4A9B-82D7-1F3375D41D70}" destId="{38299798-5F45-414F-9154-5DA41DE0ADC5}" srcOrd="1" destOrd="0" presId="urn:microsoft.com/office/officeart/2008/layout/CaptionedPictures"/>
    <dgm:cxn modelId="{E38BD482-6CF7-4495-9F1F-16AC83FE5CA6}" type="presParOf" srcId="{A3B21E68-0732-4A9B-82D7-1F3375D41D70}" destId="{E6842F35-FAD2-4C5A-A515-C745ED12C328}" srcOrd="2" destOrd="0" presId="urn:microsoft.com/office/officeart/2008/layout/CaptionedPictures"/>
    <dgm:cxn modelId="{8D014F92-E5C3-4FE5-B0BE-FF3F49558500}" type="presParOf" srcId="{E6842F35-FAD2-4C5A-A515-C745ED12C328}" destId="{7EE3C904-3CF3-48C0-B6E2-56AC690C95E0}" srcOrd="0" destOrd="0" presId="urn:microsoft.com/office/officeart/2008/layout/CaptionedPictures"/>
    <dgm:cxn modelId="{727252AF-117B-4760-97AD-D5D15E53A1E7}" type="presParOf" srcId="{E6842F35-FAD2-4C5A-A515-C745ED12C328}" destId="{3A496F0B-1CEA-416C-AEC6-C389EC07BECD}" srcOrd="1" destOrd="0" presId="urn:microsoft.com/office/officeart/2008/layout/CaptionedPictures"/>
    <dgm:cxn modelId="{9F197FC5-A0FE-4157-8C2B-8266F9177C41}" type="presParOf" srcId="{E6842F35-FAD2-4C5A-A515-C745ED12C328}" destId="{FF2C67B9-D236-46D4-9DC8-C1F35681D85E}" srcOrd="2" destOrd="0" presId="urn:microsoft.com/office/officeart/2008/layout/CaptionedPictures"/>
    <dgm:cxn modelId="{64372C7E-D043-4C9D-91C6-EEEAD31DF641}" type="presParOf" srcId="{FF2C67B9-D236-46D4-9DC8-C1F35681D85E}" destId="{FF2C0129-9AE6-40F6-94C4-7782B7DF267C}" srcOrd="0" destOrd="0" presId="urn:microsoft.com/office/officeart/2008/layout/CaptionedPictures"/>
    <dgm:cxn modelId="{E1D26986-E088-4C1B-AA55-FA1BD57A5B86}" type="presParOf" srcId="{FF2C67B9-D236-46D4-9DC8-C1F35681D85E}" destId="{9EE0883D-F69A-47D3-937B-9E55887EA3B7}" srcOrd="1" destOrd="0" presId="urn:microsoft.com/office/officeart/2008/layout/CaptionedPicture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1859F53-0E3E-412D-9C86-4C8A45B1612E}" type="doc">
      <dgm:prSet loTypeId="urn:microsoft.com/office/officeart/2008/layout/LinedList" loCatId="list" qsTypeId="urn:microsoft.com/office/officeart/2005/8/quickstyle/simple4" qsCatId="simple" csTypeId="urn:microsoft.com/office/officeart/2005/8/colors/colorful5" csCatId="colorful" phldr="1"/>
      <dgm:spPr/>
      <dgm:t>
        <a:bodyPr/>
        <a:lstStyle/>
        <a:p>
          <a:endParaRPr lang="en-US"/>
        </a:p>
      </dgm:t>
    </dgm:pt>
    <dgm:pt modelId="{268EB167-7DCF-48BC-A2D2-76BD05802E14}">
      <dgm:prSet phldrT="[Text]" custT="1"/>
      <dgm:spPr/>
      <dgm:t>
        <a:bodyPr/>
        <a:lstStyle/>
        <a:p>
          <a:pPr>
            <a:buFont typeface="Arial" panose="020B0604020202020204" pitchFamily="34" charset="0"/>
            <a:buChar char="•"/>
          </a:pPr>
          <a:r>
            <a:rPr lang="en-US" sz="2000" dirty="0"/>
            <a:t>General Buildings</a:t>
          </a:r>
        </a:p>
        <a:p>
          <a:pPr>
            <a:buFont typeface="Arial" panose="020B0604020202020204" pitchFamily="34" charset="0"/>
            <a:buChar char="•"/>
          </a:pPr>
          <a:r>
            <a:rPr lang="en-US" sz="2000" dirty="0"/>
            <a:t>1 to 5 Stories or below 16m</a:t>
          </a:r>
        </a:p>
      </dgm:t>
    </dgm:pt>
    <dgm:pt modelId="{3ACB779C-66F0-4A66-B4B8-65EFD62033A3}" type="parTrans" cxnId="{20B1BC3F-33D5-4757-8C69-5288E170FC87}">
      <dgm:prSet/>
      <dgm:spPr/>
      <dgm:t>
        <a:bodyPr/>
        <a:lstStyle/>
        <a:p>
          <a:endParaRPr lang="en-US"/>
        </a:p>
      </dgm:t>
    </dgm:pt>
    <dgm:pt modelId="{1CC564FA-8D5A-4EE1-A90A-5E5B56E51470}" type="sibTrans" cxnId="{20B1BC3F-33D5-4757-8C69-5288E170FC87}">
      <dgm:prSet/>
      <dgm:spPr/>
      <dgm:t>
        <a:bodyPr/>
        <a:lstStyle/>
        <a:p>
          <a:endParaRPr lang="en-US"/>
        </a:p>
      </dgm:t>
    </dgm:pt>
    <dgm:pt modelId="{B1AE5572-6652-4507-9125-6332B7315A3F}">
      <dgm:prSet phldrT="[Text]" custT="1"/>
      <dgm:spPr/>
      <dgm:t>
        <a:bodyPr/>
        <a:lstStyle/>
        <a:p>
          <a:pPr>
            <a:buFont typeface="Arial" panose="020B0604020202020204" pitchFamily="34" charset="0"/>
            <a:buChar char="•"/>
          </a:pPr>
          <a:r>
            <a:rPr lang="en-US" sz="2000" dirty="0"/>
            <a:t>Medium Rise</a:t>
          </a:r>
        </a:p>
        <a:p>
          <a:pPr>
            <a:buFont typeface="Arial" panose="020B0604020202020204" pitchFamily="34" charset="0"/>
            <a:buChar char="•"/>
          </a:pPr>
          <a:r>
            <a:rPr lang="en-US" sz="2000" dirty="0"/>
            <a:t>6 to 8 Stories or between 16m to below 25m</a:t>
          </a:r>
        </a:p>
      </dgm:t>
    </dgm:pt>
    <dgm:pt modelId="{4430D028-B3E4-4EC7-A314-D8ECA6E9DABA}" type="parTrans" cxnId="{10527DDA-B38B-4123-920C-2DD4715F9FD8}">
      <dgm:prSet/>
      <dgm:spPr/>
      <dgm:t>
        <a:bodyPr/>
        <a:lstStyle/>
        <a:p>
          <a:endParaRPr lang="en-US"/>
        </a:p>
      </dgm:t>
    </dgm:pt>
    <dgm:pt modelId="{27D18899-6747-4E56-A416-375AAE2DACA4}" type="sibTrans" cxnId="{10527DDA-B38B-4123-920C-2DD4715F9FD8}">
      <dgm:prSet/>
      <dgm:spPr/>
      <dgm:t>
        <a:bodyPr/>
        <a:lstStyle/>
        <a:p>
          <a:endParaRPr lang="en-US"/>
        </a:p>
      </dgm:t>
    </dgm:pt>
    <dgm:pt modelId="{FD443851-3E8F-477B-8A35-98D7655C9981}">
      <dgm:prSet phldrT="[Text]" custT="1"/>
      <dgm:spPr/>
      <dgm:t>
        <a:bodyPr/>
        <a:lstStyle/>
        <a:p>
          <a:pPr>
            <a:buFont typeface="Arial" panose="020B0604020202020204" pitchFamily="34" charset="0"/>
            <a:buChar char="•"/>
          </a:pPr>
          <a:r>
            <a:rPr lang="en-US" sz="2000" dirty="0"/>
            <a:t>High Rise</a:t>
          </a:r>
        </a:p>
        <a:p>
          <a:pPr>
            <a:buFont typeface="Arial" panose="020B0604020202020204" pitchFamily="34" charset="0"/>
            <a:buChar char="•"/>
          </a:pPr>
          <a:r>
            <a:rPr lang="en-US" sz="2000" dirty="0"/>
            <a:t>9 to 39 Stories or 25m to below 100m</a:t>
          </a:r>
        </a:p>
      </dgm:t>
    </dgm:pt>
    <dgm:pt modelId="{2F97A141-FFC0-464A-8D92-7145C16BB12A}" type="parTrans" cxnId="{031551BC-FE2F-4546-B597-FA3ECD237C11}">
      <dgm:prSet/>
      <dgm:spPr/>
      <dgm:t>
        <a:bodyPr/>
        <a:lstStyle/>
        <a:p>
          <a:endParaRPr lang="en-US"/>
        </a:p>
      </dgm:t>
    </dgm:pt>
    <dgm:pt modelId="{9488A70C-F540-46DA-A385-661EBD48B28F}" type="sibTrans" cxnId="{031551BC-FE2F-4546-B597-FA3ECD237C11}">
      <dgm:prSet/>
      <dgm:spPr/>
      <dgm:t>
        <a:bodyPr/>
        <a:lstStyle/>
        <a:p>
          <a:endParaRPr lang="en-US"/>
        </a:p>
      </dgm:t>
    </dgm:pt>
    <dgm:pt modelId="{DB288095-3837-4DFE-B9E5-49E6C6A96109}">
      <dgm:prSet phldrT="[Text]" custT="1"/>
      <dgm:spPr/>
      <dgm:t>
        <a:bodyPr/>
        <a:lstStyle/>
        <a:p>
          <a:pPr>
            <a:buFont typeface="Arial" panose="020B0604020202020204" pitchFamily="34" charset="0"/>
            <a:buChar char="•"/>
          </a:pPr>
          <a:r>
            <a:rPr lang="en-US" sz="2000" dirty="0"/>
            <a:t>Skyscrapers</a:t>
          </a:r>
        </a:p>
        <a:p>
          <a:pPr>
            <a:buFont typeface="Arial" panose="020B0604020202020204" pitchFamily="34" charset="0"/>
            <a:buChar char="•"/>
          </a:pPr>
          <a:r>
            <a:rPr lang="en-US" sz="2000" dirty="0"/>
            <a:t>40 Stories and above or above 100m</a:t>
          </a:r>
        </a:p>
      </dgm:t>
    </dgm:pt>
    <dgm:pt modelId="{9CDE789D-E06C-4E0F-88B9-7B4A48D2E5CB}" type="parTrans" cxnId="{E0EA0078-DE38-441F-82E4-3B8C792300A8}">
      <dgm:prSet/>
      <dgm:spPr/>
      <dgm:t>
        <a:bodyPr/>
        <a:lstStyle/>
        <a:p>
          <a:endParaRPr lang="en-US"/>
        </a:p>
      </dgm:t>
    </dgm:pt>
    <dgm:pt modelId="{89EEDD89-5511-4C63-8CBA-38364318CB52}" type="sibTrans" cxnId="{E0EA0078-DE38-441F-82E4-3B8C792300A8}">
      <dgm:prSet/>
      <dgm:spPr/>
      <dgm:t>
        <a:bodyPr/>
        <a:lstStyle/>
        <a:p>
          <a:endParaRPr lang="en-US"/>
        </a:p>
      </dgm:t>
    </dgm:pt>
    <dgm:pt modelId="{AA714B83-0DC0-4DD5-BFB0-431DC9383591}" type="pres">
      <dgm:prSet presAssocID="{51859F53-0E3E-412D-9C86-4C8A45B1612E}" presName="vert0" presStyleCnt="0">
        <dgm:presLayoutVars>
          <dgm:dir/>
          <dgm:animOne val="branch"/>
          <dgm:animLvl val="lvl"/>
        </dgm:presLayoutVars>
      </dgm:prSet>
      <dgm:spPr/>
    </dgm:pt>
    <dgm:pt modelId="{5EDBEB60-5059-4688-A0C0-12616E8CA39F}" type="pres">
      <dgm:prSet presAssocID="{268EB167-7DCF-48BC-A2D2-76BD05802E14}" presName="thickLine" presStyleLbl="alignNode1" presStyleIdx="0" presStyleCnt="4"/>
      <dgm:spPr/>
    </dgm:pt>
    <dgm:pt modelId="{659A8328-8210-4132-B260-563CD3957403}" type="pres">
      <dgm:prSet presAssocID="{268EB167-7DCF-48BC-A2D2-76BD05802E14}" presName="horz1" presStyleCnt="0"/>
      <dgm:spPr/>
    </dgm:pt>
    <dgm:pt modelId="{B2D48550-51F1-4B93-AAFD-FC6004A67312}" type="pres">
      <dgm:prSet presAssocID="{268EB167-7DCF-48BC-A2D2-76BD05802E14}" presName="tx1" presStyleLbl="revTx" presStyleIdx="0" presStyleCnt="4"/>
      <dgm:spPr/>
    </dgm:pt>
    <dgm:pt modelId="{D5551A5E-5F85-40E7-8E7F-E8B5C4E75A4C}" type="pres">
      <dgm:prSet presAssocID="{268EB167-7DCF-48BC-A2D2-76BD05802E14}" presName="vert1" presStyleCnt="0"/>
      <dgm:spPr/>
    </dgm:pt>
    <dgm:pt modelId="{048CC3D4-1990-4003-B6ED-A10E1BBBD768}" type="pres">
      <dgm:prSet presAssocID="{B1AE5572-6652-4507-9125-6332B7315A3F}" presName="thickLine" presStyleLbl="alignNode1" presStyleIdx="1" presStyleCnt="4"/>
      <dgm:spPr/>
    </dgm:pt>
    <dgm:pt modelId="{385C6D8F-824C-4CA2-BF26-669290E4152F}" type="pres">
      <dgm:prSet presAssocID="{B1AE5572-6652-4507-9125-6332B7315A3F}" presName="horz1" presStyleCnt="0"/>
      <dgm:spPr/>
    </dgm:pt>
    <dgm:pt modelId="{BD83824B-389E-4A08-A4D2-4826606C7B31}" type="pres">
      <dgm:prSet presAssocID="{B1AE5572-6652-4507-9125-6332B7315A3F}" presName="tx1" presStyleLbl="revTx" presStyleIdx="1" presStyleCnt="4"/>
      <dgm:spPr/>
    </dgm:pt>
    <dgm:pt modelId="{D3A11ABE-F101-4949-BE8E-B9C20D7C80F7}" type="pres">
      <dgm:prSet presAssocID="{B1AE5572-6652-4507-9125-6332B7315A3F}" presName="vert1" presStyleCnt="0"/>
      <dgm:spPr/>
    </dgm:pt>
    <dgm:pt modelId="{3F8A1EFE-909E-4E5C-9DA5-65D8E8C963F4}" type="pres">
      <dgm:prSet presAssocID="{FD443851-3E8F-477B-8A35-98D7655C9981}" presName="thickLine" presStyleLbl="alignNode1" presStyleIdx="2" presStyleCnt="4"/>
      <dgm:spPr/>
    </dgm:pt>
    <dgm:pt modelId="{D91D3DA7-5200-4FE8-92B4-7241B0D1BDCB}" type="pres">
      <dgm:prSet presAssocID="{FD443851-3E8F-477B-8A35-98D7655C9981}" presName="horz1" presStyleCnt="0"/>
      <dgm:spPr/>
    </dgm:pt>
    <dgm:pt modelId="{FDFFFA9D-C405-4CC8-B1B9-31D3E23D871D}" type="pres">
      <dgm:prSet presAssocID="{FD443851-3E8F-477B-8A35-98D7655C9981}" presName="tx1" presStyleLbl="revTx" presStyleIdx="2" presStyleCnt="4"/>
      <dgm:spPr/>
    </dgm:pt>
    <dgm:pt modelId="{F5B10DB4-4E64-4372-B90E-9D28607B4160}" type="pres">
      <dgm:prSet presAssocID="{FD443851-3E8F-477B-8A35-98D7655C9981}" presName="vert1" presStyleCnt="0"/>
      <dgm:spPr/>
    </dgm:pt>
    <dgm:pt modelId="{3485CBCB-5476-4140-BB76-5B64C890C9C3}" type="pres">
      <dgm:prSet presAssocID="{DB288095-3837-4DFE-B9E5-49E6C6A96109}" presName="thickLine" presStyleLbl="alignNode1" presStyleIdx="3" presStyleCnt="4"/>
      <dgm:spPr/>
    </dgm:pt>
    <dgm:pt modelId="{BCE3D833-6CB0-49B8-A1A3-92D25779C50C}" type="pres">
      <dgm:prSet presAssocID="{DB288095-3837-4DFE-B9E5-49E6C6A96109}" presName="horz1" presStyleCnt="0"/>
      <dgm:spPr/>
    </dgm:pt>
    <dgm:pt modelId="{2D166403-694B-4B45-9EEC-31A519BC46EC}" type="pres">
      <dgm:prSet presAssocID="{DB288095-3837-4DFE-B9E5-49E6C6A96109}" presName="tx1" presStyleLbl="revTx" presStyleIdx="3" presStyleCnt="4"/>
      <dgm:spPr/>
    </dgm:pt>
    <dgm:pt modelId="{71DBF16A-A749-42F2-85DD-F4222D45458F}" type="pres">
      <dgm:prSet presAssocID="{DB288095-3837-4DFE-B9E5-49E6C6A96109}" presName="vert1" presStyleCnt="0"/>
      <dgm:spPr/>
    </dgm:pt>
  </dgm:ptLst>
  <dgm:cxnLst>
    <dgm:cxn modelId="{D41A8009-B031-486D-A419-E3E3B4545F88}" type="presOf" srcId="{268EB167-7DCF-48BC-A2D2-76BD05802E14}" destId="{B2D48550-51F1-4B93-AAFD-FC6004A67312}" srcOrd="0" destOrd="0" presId="urn:microsoft.com/office/officeart/2008/layout/LinedList"/>
    <dgm:cxn modelId="{859BB210-40B5-46DB-A67B-0B3FF5EA4E13}" type="presOf" srcId="{DB288095-3837-4DFE-B9E5-49E6C6A96109}" destId="{2D166403-694B-4B45-9EEC-31A519BC46EC}" srcOrd="0" destOrd="0" presId="urn:microsoft.com/office/officeart/2008/layout/LinedList"/>
    <dgm:cxn modelId="{64BBE31A-28B7-4492-B4F6-F73510C640CC}" type="presOf" srcId="{51859F53-0E3E-412D-9C86-4C8A45B1612E}" destId="{AA714B83-0DC0-4DD5-BFB0-431DC9383591}" srcOrd="0" destOrd="0" presId="urn:microsoft.com/office/officeart/2008/layout/LinedList"/>
    <dgm:cxn modelId="{20B1BC3F-33D5-4757-8C69-5288E170FC87}" srcId="{51859F53-0E3E-412D-9C86-4C8A45B1612E}" destId="{268EB167-7DCF-48BC-A2D2-76BD05802E14}" srcOrd="0" destOrd="0" parTransId="{3ACB779C-66F0-4A66-B4B8-65EFD62033A3}" sibTransId="{1CC564FA-8D5A-4EE1-A90A-5E5B56E51470}"/>
    <dgm:cxn modelId="{44636E45-EC9C-4D67-80AA-700251B9F308}" type="presOf" srcId="{B1AE5572-6652-4507-9125-6332B7315A3F}" destId="{BD83824B-389E-4A08-A4D2-4826606C7B31}" srcOrd="0" destOrd="0" presId="urn:microsoft.com/office/officeart/2008/layout/LinedList"/>
    <dgm:cxn modelId="{3AFD7853-8FCD-4D8D-9514-6EDDDC363A66}" type="presOf" srcId="{FD443851-3E8F-477B-8A35-98D7655C9981}" destId="{FDFFFA9D-C405-4CC8-B1B9-31D3E23D871D}" srcOrd="0" destOrd="0" presId="urn:microsoft.com/office/officeart/2008/layout/LinedList"/>
    <dgm:cxn modelId="{E0EA0078-DE38-441F-82E4-3B8C792300A8}" srcId="{51859F53-0E3E-412D-9C86-4C8A45B1612E}" destId="{DB288095-3837-4DFE-B9E5-49E6C6A96109}" srcOrd="3" destOrd="0" parTransId="{9CDE789D-E06C-4E0F-88B9-7B4A48D2E5CB}" sibTransId="{89EEDD89-5511-4C63-8CBA-38364318CB52}"/>
    <dgm:cxn modelId="{031551BC-FE2F-4546-B597-FA3ECD237C11}" srcId="{51859F53-0E3E-412D-9C86-4C8A45B1612E}" destId="{FD443851-3E8F-477B-8A35-98D7655C9981}" srcOrd="2" destOrd="0" parTransId="{2F97A141-FFC0-464A-8D92-7145C16BB12A}" sibTransId="{9488A70C-F540-46DA-A385-661EBD48B28F}"/>
    <dgm:cxn modelId="{10527DDA-B38B-4123-920C-2DD4715F9FD8}" srcId="{51859F53-0E3E-412D-9C86-4C8A45B1612E}" destId="{B1AE5572-6652-4507-9125-6332B7315A3F}" srcOrd="1" destOrd="0" parTransId="{4430D028-B3E4-4EC7-A314-D8ECA6E9DABA}" sibTransId="{27D18899-6747-4E56-A416-375AAE2DACA4}"/>
    <dgm:cxn modelId="{57C000FE-320A-48FC-A986-39A0B13D7EC7}" type="presParOf" srcId="{AA714B83-0DC0-4DD5-BFB0-431DC9383591}" destId="{5EDBEB60-5059-4688-A0C0-12616E8CA39F}" srcOrd="0" destOrd="0" presId="urn:microsoft.com/office/officeart/2008/layout/LinedList"/>
    <dgm:cxn modelId="{435AC0DB-3CD4-4F81-B584-706F39A5640A}" type="presParOf" srcId="{AA714B83-0DC0-4DD5-BFB0-431DC9383591}" destId="{659A8328-8210-4132-B260-563CD3957403}" srcOrd="1" destOrd="0" presId="urn:microsoft.com/office/officeart/2008/layout/LinedList"/>
    <dgm:cxn modelId="{1CF397A2-8E6B-4C85-AD8B-BB292AE7CFFE}" type="presParOf" srcId="{659A8328-8210-4132-B260-563CD3957403}" destId="{B2D48550-51F1-4B93-AAFD-FC6004A67312}" srcOrd="0" destOrd="0" presId="urn:microsoft.com/office/officeart/2008/layout/LinedList"/>
    <dgm:cxn modelId="{2F914856-897B-4FA1-9081-015F79E0C1F5}" type="presParOf" srcId="{659A8328-8210-4132-B260-563CD3957403}" destId="{D5551A5E-5F85-40E7-8E7F-E8B5C4E75A4C}" srcOrd="1" destOrd="0" presId="urn:microsoft.com/office/officeart/2008/layout/LinedList"/>
    <dgm:cxn modelId="{31DB7CCD-C6D0-4C52-BE46-2821EA25F4DC}" type="presParOf" srcId="{AA714B83-0DC0-4DD5-BFB0-431DC9383591}" destId="{048CC3D4-1990-4003-B6ED-A10E1BBBD768}" srcOrd="2" destOrd="0" presId="urn:microsoft.com/office/officeart/2008/layout/LinedList"/>
    <dgm:cxn modelId="{C8F2FC99-03A4-412D-8F91-881C1CC41A81}" type="presParOf" srcId="{AA714B83-0DC0-4DD5-BFB0-431DC9383591}" destId="{385C6D8F-824C-4CA2-BF26-669290E4152F}" srcOrd="3" destOrd="0" presId="urn:microsoft.com/office/officeart/2008/layout/LinedList"/>
    <dgm:cxn modelId="{E7808B73-D4FD-407E-900B-DA493621B573}" type="presParOf" srcId="{385C6D8F-824C-4CA2-BF26-669290E4152F}" destId="{BD83824B-389E-4A08-A4D2-4826606C7B31}" srcOrd="0" destOrd="0" presId="urn:microsoft.com/office/officeart/2008/layout/LinedList"/>
    <dgm:cxn modelId="{90EF5535-028A-4FD7-B497-E303169A7BBF}" type="presParOf" srcId="{385C6D8F-824C-4CA2-BF26-669290E4152F}" destId="{D3A11ABE-F101-4949-BE8E-B9C20D7C80F7}" srcOrd="1" destOrd="0" presId="urn:microsoft.com/office/officeart/2008/layout/LinedList"/>
    <dgm:cxn modelId="{B390E7B5-16AE-4B68-BB59-D26D7C88FEE7}" type="presParOf" srcId="{AA714B83-0DC0-4DD5-BFB0-431DC9383591}" destId="{3F8A1EFE-909E-4E5C-9DA5-65D8E8C963F4}" srcOrd="4" destOrd="0" presId="urn:microsoft.com/office/officeart/2008/layout/LinedList"/>
    <dgm:cxn modelId="{104CE233-40B4-4DEE-ACE5-916BCC9EC46E}" type="presParOf" srcId="{AA714B83-0DC0-4DD5-BFB0-431DC9383591}" destId="{D91D3DA7-5200-4FE8-92B4-7241B0D1BDCB}" srcOrd="5" destOrd="0" presId="urn:microsoft.com/office/officeart/2008/layout/LinedList"/>
    <dgm:cxn modelId="{C4AEBE6C-557A-4FD0-908B-6D786AE7279B}" type="presParOf" srcId="{D91D3DA7-5200-4FE8-92B4-7241B0D1BDCB}" destId="{FDFFFA9D-C405-4CC8-B1B9-31D3E23D871D}" srcOrd="0" destOrd="0" presId="urn:microsoft.com/office/officeart/2008/layout/LinedList"/>
    <dgm:cxn modelId="{4DCF513B-0B09-42D4-896E-062F42B51CC8}" type="presParOf" srcId="{D91D3DA7-5200-4FE8-92B4-7241B0D1BDCB}" destId="{F5B10DB4-4E64-4372-B90E-9D28607B4160}" srcOrd="1" destOrd="0" presId="urn:microsoft.com/office/officeart/2008/layout/LinedList"/>
    <dgm:cxn modelId="{BDE2E93E-7922-4828-9371-2D74BE1E05EB}" type="presParOf" srcId="{AA714B83-0DC0-4DD5-BFB0-431DC9383591}" destId="{3485CBCB-5476-4140-BB76-5B64C890C9C3}" srcOrd="6" destOrd="0" presId="urn:microsoft.com/office/officeart/2008/layout/LinedList"/>
    <dgm:cxn modelId="{633B52D4-1AC9-4755-8960-E34EE62980A6}" type="presParOf" srcId="{AA714B83-0DC0-4DD5-BFB0-431DC9383591}" destId="{BCE3D833-6CB0-49B8-A1A3-92D25779C50C}" srcOrd="7" destOrd="0" presId="urn:microsoft.com/office/officeart/2008/layout/LinedList"/>
    <dgm:cxn modelId="{FB240A1F-49EC-4294-BD87-06E5C9F366F6}" type="presParOf" srcId="{BCE3D833-6CB0-49B8-A1A3-92D25779C50C}" destId="{2D166403-694B-4B45-9EEC-31A519BC46EC}" srcOrd="0" destOrd="0" presId="urn:microsoft.com/office/officeart/2008/layout/LinedList"/>
    <dgm:cxn modelId="{FAAB00C1-379A-4129-A4D5-2AD43A2304D1}" type="presParOf" srcId="{BCE3D833-6CB0-49B8-A1A3-92D25779C50C}" destId="{71DBF16A-A749-42F2-85DD-F4222D45458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88BAD5A-3BDE-4C32-91A2-61CC9B842F23}" type="doc">
      <dgm:prSet loTypeId="urn:microsoft.com/office/officeart/2005/8/layout/cycle3" loCatId="cycle" qsTypeId="urn:microsoft.com/office/officeart/2005/8/quickstyle/simple1" qsCatId="simple" csTypeId="urn:microsoft.com/office/officeart/2005/8/colors/accent1_1" csCatId="accent1" phldr="1"/>
      <dgm:spPr/>
      <dgm:t>
        <a:bodyPr/>
        <a:lstStyle/>
        <a:p>
          <a:endParaRPr lang="en-US"/>
        </a:p>
      </dgm:t>
    </dgm:pt>
    <dgm:pt modelId="{7FD84760-D636-4C0A-A1C1-1B71E3C1BFE6}">
      <dgm:prSet phldrT="[Text]" custT="1"/>
      <dgm:spPr/>
      <dgm:t>
        <a:bodyPr/>
        <a:lstStyle/>
        <a:p>
          <a:r>
            <a:rPr lang="en-US" sz="2400" dirty="0"/>
            <a:t>Human body</a:t>
          </a:r>
        </a:p>
      </dgm:t>
    </dgm:pt>
    <dgm:pt modelId="{86FC0708-1C82-48F5-9D32-5888874ABB0B}" type="parTrans" cxnId="{909E5599-71B9-4799-A247-A7AAFACAA7A3}">
      <dgm:prSet/>
      <dgm:spPr/>
      <dgm:t>
        <a:bodyPr/>
        <a:lstStyle/>
        <a:p>
          <a:endParaRPr lang="en-US"/>
        </a:p>
      </dgm:t>
    </dgm:pt>
    <dgm:pt modelId="{5FCB1180-86FF-4B93-8EFC-5FD9110FA7FA}" type="sibTrans" cxnId="{909E5599-71B9-4799-A247-A7AAFACAA7A3}">
      <dgm:prSet/>
      <dgm:spPr/>
      <dgm:t>
        <a:bodyPr/>
        <a:lstStyle/>
        <a:p>
          <a:endParaRPr lang="en-US"/>
        </a:p>
      </dgm:t>
    </dgm:pt>
    <dgm:pt modelId="{D06D83CC-9736-4976-BA88-708395283BDB}">
      <dgm:prSet phldrT="[Text]" custT="1"/>
      <dgm:spPr/>
      <dgm:t>
        <a:bodyPr/>
        <a:lstStyle/>
        <a:p>
          <a:r>
            <a:rPr lang="en-US" sz="2400" baseline="0" dirty="0"/>
            <a:t>State of activities</a:t>
          </a:r>
        </a:p>
      </dgm:t>
    </dgm:pt>
    <dgm:pt modelId="{01BCA41E-406F-4F41-94FE-484A7DB49994}" type="parTrans" cxnId="{D0E17792-152C-4971-859F-71F4B8489F5E}">
      <dgm:prSet/>
      <dgm:spPr/>
      <dgm:t>
        <a:bodyPr/>
        <a:lstStyle/>
        <a:p>
          <a:endParaRPr lang="en-US"/>
        </a:p>
      </dgm:t>
    </dgm:pt>
    <dgm:pt modelId="{C6F8A10C-C40D-484A-A207-AA307BE91FD1}" type="sibTrans" cxnId="{D0E17792-152C-4971-859F-71F4B8489F5E}">
      <dgm:prSet/>
      <dgm:spPr/>
      <dgm:t>
        <a:bodyPr/>
        <a:lstStyle/>
        <a:p>
          <a:endParaRPr lang="en-US"/>
        </a:p>
      </dgm:t>
    </dgm:pt>
    <dgm:pt modelId="{512F0453-EF87-4189-8DF6-DD7E81E2768D}">
      <dgm:prSet phldrT="[Text]" custT="1"/>
      <dgm:spPr/>
      <dgm:t>
        <a:bodyPr/>
        <a:lstStyle/>
        <a:p>
          <a:r>
            <a:rPr lang="en-US" sz="2400" baseline="0" dirty="0"/>
            <a:t>Fatigue</a:t>
          </a:r>
        </a:p>
      </dgm:t>
    </dgm:pt>
    <dgm:pt modelId="{8B21AE3C-6B68-4292-9CBE-72006B0672AE}" type="parTrans" cxnId="{ED975B4E-8E8A-4078-A876-BC909FB528CB}">
      <dgm:prSet/>
      <dgm:spPr/>
      <dgm:t>
        <a:bodyPr/>
        <a:lstStyle/>
        <a:p>
          <a:endParaRPr lang="en-US"/>
        </a:p>
      </dgm:t>
    </dgm:pt>
    <dgm:pt modelId="{99549528-5601-43EA-854A-1C71D964F2EF}" type="sibTrans" cxnId="{ED975B4E-8E8A-4078-A876-BC909FB528CB}">
      <dgm:prSet/>
      <dgm:spPr/>
      <dgm:t>
        <a:bodyPr/>
        <a:lstStyle/>
        <a:p>
          <a:endParaRPr lang="en-US"/>
        </a:p>
      </dgm:t>
    </dgm:pt>
    <dgm:pt modelId="{BE7948DB-FD31-45B5-9F40-438D9ACB846E}">
      <dgm:prSet phldrT="[Text]" custT="1"/>
      <dgm:spPr/>
      <dgm:t>
        <a:bodyPr/>
        <a:lstStyle/>
        <a:p>
          <a:r>
            <a:rPr lang="en-US" sz="2400" dirty="0"/>
            <a:t>Recreation,</a:t>
          </a:r>
        </a:p>
        <a:p>
          <a:r>
            <a:rPr lang="en-US" sz="2400" dirty="0"/>
            <a:t>Rest , Sleep</a:t>
          </a:r>
        </a:p>
      </dgm:t>
    </dgm:pt>
    <dgm:pt modelId="{C0EBEF83-B4BC-49C5-AB86-8B73B3ABCBAC}" type="parTrans" cxnId="{0958D3E5-E904-4564-99A7-BB8694D2BBC5}">
      <dgm:prSet/>
      <dgm:spPr/>
      <dgm:t>
        <a:bodyPr/>
        <a:lstStyle/>
        <a:p>
          <a:endParaRPr lang="en-US"/>
        </a:p>
      </dgm:t>
    </dgm:pt>
    <dgm:pt modelId="{81C8F38E-BD45-43E2-AF4E-F48780A7AE6C}" type="sibTrans" cxnId="{0958D3E5-E904-4564-99A7-BB8694D2BBC5}">
      <dgm:prSet/>
      <dgm:spPr/>
      <dgm:t>
        <a:bodyPr/>
        <a:lstStyle/>
        <a:p>
          <a:endParaRPr lang="en-US"/>
        </a:p>
      </dgm:t>
    </dgm:pt>
    <dgm:pt modelId="{C72AAF26-0B35-434D-BD2E-E88475AB9C79}">
      <dgm:prSet phldrT="[Text]" custT="1"/>
      <dgm:spPr/>
      <dgm:t>
        <a:bodyPr/>
        <a:lstStyle/>
        <a:p>
          <a:r>
            <a:rPr lang="en-US" sz="2400" dirty="0"/>
            <a:t>Recovery</a:t>
          </a:r>
        </a:p>
      </dgm:t>
    </dgm:pt>
    <dgm:pt modelId="{DDDEBB43-9877-40EE-A424-B4A08A93A1E2}" type="parTrans" cxnId="{964BBD50-C456-4C90-8FDD-0F7564F0A170}">
      <dgm:prSet/>
      <dgm:spPr/>
      <dgm:t>
        <a:bodyPr/>
        <a:lstStyle/>
        <a:p>
          <a:endParaRPr lang="en-US"/>
        </a:p>
      </dgm:t>
    </dgm:pt>
    <dgm:pt modelId="{6697DDB4-23CD-4CFE-B7BD-A51DEAD9A004}" type="sibTrans" cxnId="{964BBD50-C456-4C90-8FDD-0F7564F0A170}">
      <dgm:prSet/>
      <dgm:spPr/>
      <dgm:t>
        <a:bodyPr/>
        <a:lstStyle/>
        <a:p>
          <a:endParaRPr lang="en-US"/>
        </a:p>
      </dgm:t>
    </dgm:pt>
    <dgm:pt modelId="{C1E7F2DC-CBA3-473A-85D5-AC1E50D2911D}" type="pres">
      <dgm:prSet presAssocID="{188BAD5A-3BDE-4C32-91A2-61CC9B842F23}" presName="Name0" presStyleCnt="0">
        <dgm:presLayoutVars>
          <dgm:dir/>
          <dgm:resizeHandles val="exact"/>
        </dgm:presLayoutVars>
      </dgm:prSet>
      <dgm:spPr/>
    </dgm:pt>
    <dgm:pt modelId="{B9026E6A-D196-4750-A14E-FD91144C4000}" type="pres">
      <dgm:prSet presAssocID="{188BAD5A-3BDE-4C32-91A2-61CC9B842F23}" presName="cycle" presStyleCnt="0"/>
      <dgm:spPr/>
    </dgm:pt>
    <dgm:pt modelId="{F234F499-3686-4213-9AEF-7411097D91F0}" type="pres">
      <dgm:prSet presAssocID="{7FD84760-D636-4C0A-A1C1-1B71E3C1BFE6}" presName="nodeFirstNode" presStyleLbl="node1" presStyleIdx="0" presStyleCnt="5">
        <dgm:presLayoutVars>
          <dgm:bulletEnabled val="1"/>
        </dgm:presLayoutVars>
      </dgm:prSet>
      <dgm:spPr/>
    </dgm:pt>
    <dgm:pt modelId="{D2602AB2-A2A1-49A4-84D3-F0CF67389932}" type="pres">
      <dgm:prSet presAssocID="{5FCB1180-86FF-4B93-8EFC-5FD9110FA7FA}" presName="sibTransFirstNode" presStyleLbl="bgShp" presStyleIdx="0" presStyleCnt="1"/>
      <dgm:spPr/>
    </dgm:pt>
    <dgm:pt modelId="{E4CCCC91-B3E5-4020-BB17-F46FEDC8DB9D}" type="pres">
      <dgm:prSet presAssocID="{D06D83CC-9736-4976-BA88-708395283BDB}" presName="nodeFollowingNodes" presStyleLbl="node1" presStyleIdx="1" presStyleCnt="5">
        <dgm:presLayoutVars>
          <dgm:bulletEnabled val="1"/>
        </dgm:presLayoutVars>
      </dgm:prSet>
      <dgm:spPr/>
    </dgm:pt>
    <dgm:pt modelId="{7A5B3AAC-EBAE-464D-8248-D00B50031837}" type="pres">
      <dgm:prSet presAssocID="{512F0453-EF87-4189-8DF6-DD7E81E2768D}" presName="nodeFollowingNodes" presStyleLbl="node1" presStyleIdx="2" presStyleCnt="5">
        <dgm:presLayoutVars>
          <dgm:bulletEnabled val="1"/>
        </dgm:presLayoutVars>
      </dgm:prSet>
      <dgm:spPr/>
    </dgm:pt>
    <dgm:pt modelId="{5CB0357A-A3CF-4BCB-9DB5-91EDAB6E4021}" type="pres">
      <dgm:prSet presAssocID="{BE7948DB-FD31-45B5-9F40-438D9ACB846E}" presName="nodeFollowingNodes" presStyleLbl="node1" presStyleIdx="3" presStyleCnt="5">
        <dgm:presLayoutVars>
          <dgm:bulletEnabled val="1"/>
        </dgm:presLayoutVars>
      </dgm:prSet>
      <dgm:spPr/>
    </dgm:pt>
    <dgm:pt modelId="{AC0A7D1F-112B-4D75-B196-CFA49A1DFE8B}" type="pres">
      <dgm:prSet presAssocID="{C72AAF26-0B35-434D-BD2E-E88475AB9C79}" presName="nodeFollowingNodes" presStyleLbl="node1" presStyleIdx="4" presStyleCnt="5">
        <dgm:presLayoutVars>
          <dgm:bulletEnabled val="1"/>
        </dgm:presLayoutVars>
      </dgm:prSet>
      <dgm:spPr/>
    </dgm:pt>
  </dgm:ptLst>
  <dgm:cxnLst>
    <dgm:cxn modelId="{495B4516-B0E4-4CB6-9C18-D9412473CAAC}" type="presOf" srcId="{7FD84760-D636-4C0A-A1C1-1B71E3C1BFE6}" destId="{F234F499-3686-4213-9AEF-7411097D91F0}" srcOrd="0" destOrd="0" presId="urn:microsoft.com/office/officeart/2005/8/layout/cycle3"/>
    <dgm:cxn modelId="{ED975B4E-8E8A-4078-A876-BC909FB528CB}" srcId="{188BAD5A-3BDE-4C32-91A2-61CC9B842F23}" destId="{512F0453-EF87-4189-8DF6-DD7E81E2768D}" srcOrd="2" destOrd="0" parTransId="{8B21AE3C-6B68-4292-9CBE-72006B0672AE}" sibTransId="{99549528-5601-43EA-854A-1C71D964F2EF}"/>
    <dgm:cxn modelId="{964BBD50-C456-4C90-8FDD-0F7564F0A170}" srcId="{188BAD5A-3BDE-4C32-91A2-61CC9B842F23}" destId="{C72AAF26-0B35-434D-BD2E-E88475AB9C79}" srcOrd="4" destOrd="0" parTransId="{DDDEBB43-9877-40EE-A424-B4A08A93A1E2}" sibTransId="{6697DDB4-23CD-4CFE-B7BD-A51DEAD9A004}"/>
    <dgm:cxn modelId="{002C8786-0669-472D-81F1-11E5103F8815}" type="presOf" srcId="{D06D83CC-9736-4976-BA88-708395283BDB}" destId="{E4CCCC91-B3E5-4020-BB17-F46FEDC8DB9D}" srcOrd="0" destOrd="0" presId="urn:microsoft.com/office/officeart/2005/8/layout/cycle3"/>
    <dgm:cxn modelId="{2EEC958D-7BCF-4F85-97E2-16973983D1F4}" type="presOf" srcId="{5FCB1180-86FF-4B93-8EFC-5FD9110FA7FA}" destId="{D2602AB2-A2A1-49A4-84D3-F0CF67389932}" srcOrd="0" destOrd="0" presId="urn:microsoft.com/office/officeart/2005/8/layout/cycle3"/>
    <dgm:cxn modelId="{D0E17792-152C-4971-859F-71F4B8489F5E}" srcId="{188BAD5A-3BDE-4C32-91A2-61CC9B842F23}" destId="{D06D83CC-9736-4976-BA88-708395283BDB}" srcOrd="1" destOrd="0" parTransId="{01BCA41E-406F-4F41-94FE-484A7DB49994}" sibTransId="{C6F8A10C-C40D-484A-A207-AA307BE91FD1}"/>
    <dgm:cxn modelId="{909E5599-71B9-4799-A247-A7AAFACAA7A3}" srcId="{188BAD5A-3BDE-4C32-91A2-61CC9B842F23}" destId="{7FD84760-D636-4C0A-A1C1-1B71E3C1BFE6}" srcOrd="0" destOrd="0" parTransId="{86FC0708-1C82-48F5-9D32-5888874ABB0B}" sibTransId="{5FCB1180-86FF-4B93-8EFC-5FD9110FA7FA}"/>
    <dgm:cxn modelId="{56ADF4DA-1E4F-4C08-80C4-61F6064851F5}" type="presOf" srcId="{BE7948DB-FD31-45B5-9F40-438D9ACB846E}" destId="{5CB0357A-A3CF-4BCB-9DB5-91EDAB6E4021}" srcOrd="0" destOrd="0" presId="urn:microsoft.com/office/officeart/2005/8/layout/cycle3"/>
    <dgm:cxn modelId="{F38942E0-FA28-4ACC-AA05-BAE7F03E0225}" type="presOf" srcId="{512F0453-EF87-4189-8DF6-DD7E81E2768D}" destId="{7A5B3AAC-EBAE-464D-8248-D00B50031837}" srcOrd="0" destOrd="0" presId="urn:microsoft.com/office/officeart/2005/8/layout/cycle3"/>
    <dgm:cxn modelId="{0958D3E5-E904-4564-99A7-BB8694D2BBC5}" srcId="{188BAD5A-3BDE-4C32-91A2-61CC9B842F23}" destId="{BE7948DB-FD31-45B5-9F40-438D9ACB846E}" srcOrd="3" destOrd="0" parTransId="{C0EBEF83-B4BC-49C5-AB86-8B73B3ABCBAC}" sibTransId="{81C8F38E-BD45-43E2-AF4E-F48780A7AE6C}"/>
    <dgm:cxn modelId="{AB8E39EC-FED8-416D-909D-DE18B6AEC0CB}" type="presOf" srcId="{C72AAF26-0B35-434D-BD2E-E88475AB9C79}" destId="{AC0A7D1F-112B-4D75-B196-CFA49A1DFE8B}" srcOrd="0" destOrd="0" presId="urn:microsoft.com/office/officeart/2005/8/layout/cycle3"/>
    <dgm:cxn modelId="{335C46F9-893E-4D66-819D-3B068CC4F253}" type="presOf" srcId="{188BAD5A-3BDE-4C32-91A2-61CC9B842F23}" destId="{C1E7F2DC-CBA3-473A-85D5-AC1E50D2911D}" srcOrd="0" destOrd="0" presId="urn:microsoft.com/office/officeart/2005/8/layout/cycle3"/>
    <dgm:cxn modelId="{EB3FF6C0-8F17-43F8-960D-5C564005A4FD}" type="presParOf" srcId="{C1E7F2DC-CBA3-473A-85D5-AC1E50D2911D}" destId="{B9026E6A-D196-4750-A14E-FD91144C4000}" srcOrd="0" destOrd="0" presId="urn:microsoft.com/office/officeart/2005/8/layout/cycle3"/>
    <dgm:cxn modelId="{214CFBE7-7FE6-48F3-93D2-45BB3B1B2FEC}" type="presParOf" srcId="{B9026E6A-D196-4750-A14E-FD91144C4000}" destId="{F234F499-3686-4213-9AEF-7411097D91F0}" srcOrd="0" destOrd="0" presId="urn:microsoft.com/office/officeart/2005/8/layout/cycle3"/>
    <dgm:cxn modelId="{204932AC-F302-4E8E-AC6C-30108D90B62F}" type="presParOf" srcId="{B9026E6A-D196-4750-A14E-FD91144C4000}" destId="{D2602AB2-A2A1-49A4-84D3-F0CF67389932}" srcOrd="1" destOrd="0" presId="urn:microsoft.com/office/officeart/2005/8/layout/cycle3"/>
    <dgm:cxn modelId="{FA82E2E5-2BB2-4094-8E18-B5FA0AC6790E}" type="presParOf" srcId="{B9026E6A-D196-4750-A14E-FD91144C4000}" destId="{E4CCCC91-B3E5-4020-BB17-F46FEDC8DB9D}" srcOrd="2" destOrd="0" presId="urn:microsoft.com/office/officeart/2005/8/layout/cycle3"/>
    <dgm:cxn modelId="{481A696F-0571-4640-8C25-52CD6209BB6A}" type="presParOf" srcId="{B9026E6A-D196-4750-A14E-FD91144C4000}" destId="{7A5B3AAC-EBAE-464D-8248-D00B50031837}" srcOrd="3" destOrd="0" presId="urn:microsoft.com/office/officeart/2005/8/layout/cycle3"/>
    <dgm:cxn modelId="{92F59DCF-F9A2-4EB4-B417-98173FD5AF24}" type="presParOf" srcId="{B9026E6A-D196-4750-A14E-FD91144C4000}" destId="{5CB0357A-A3CF-4BCB-9DB5-91EDAB6E4021}" srcOrd="4" destOrd="0" presId="urn:microsoft.com/office/officeart/2005/8/layout/cycle3"/>
    <dgm:cxn modelId="{00CAEC9A-D4BE-44CE-B4C4-B0322831195A}" type="presParOf" srcId="{B9026E6A-D196-4750-A14E-FD91144C4000}" destId="{AC0A7D1F-112B-4D75-B196-CFA49A1DFE8B}" srcOrd="5"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3FCBE2E-C774-4265-AD7A-57BC6E5128EB}" type="doc">
      <dgm:prSet loTypeId="urn:microsoft.com/office/officeart/2011/layout/HexagonRadial" loCatId="officeonline" qsTypeId="urn:microsoft.com/office/officeart/2005/8/quickstyle/simple1" qsCatId="simple" csTypeId="urn:microsoft.com/office/officeart/2005/8/colors/accent1_2" csCatId="accent1" phldr="1"/>
      <dgm:spPr/>
      <dgm:t>
        <a:bodyPr/>
        <a:lstStyle/>
        <a:p>
          <a:endParaRPr lang="en-US"/>
        </a:p>
      </dgm:t>
    </dgm:pt>
    <dgm:pt modelId="{8ABFE440-C437-4F1D-8D72-15347A9B0A77}">
      <dgm:prSet phldrT="[Text]"/>
      <dgm:spPr/>
      <dgm:t>
        <a:bodyPr/>
        <a:lstStyle/>
        <a:p>
          <a:r>
            <a:rPr lang="en-US" dirty="0"/>
            <a:t>Factors affecting comfort</a:t>
          </a:r>
        </a:p>
      </dgm:t>
    </dgm:pt>
    <dgm:pt modelId="{865BF737-CD7A-46E5-A2DB-CC878FE1C42D}" type="parTrans" cxnId="{D6C47231-83AB-4160-8792-7373637EEB1C}">
      <dgm:prSet/>
      <dgm:spPr/>
      <dgm:t>
        <a:bodyPr/>
        <a:lstStyle/>
        <a:p>
          <a:endParaRPr lang="en-US"/>
        </a:p>
      </dgm:t>
    </dgm:pt>
    <dgm:pt modelId="{1532FCF2-439F-481E-AE69-E950F09D071C}" type="sibTrans" cxnId="{D6C47231-83AB-4160-8792-7373637EEB1C}">
      <dgm:prSet/>
      <dgm:spPr/>
      <dgm:t>
        <a:bodyPr/>
        <a:lstStyle/>
        <a:p>
          <a:endParaRPr lang="en-US"/>
        </a:p>
      </dgm:t>
    </dgm:pt>
    <dgm:pt modelId="{75FDFCD7-2F1A-425C-8F91-6103715AF2C1}">
      <dgm:prSet phldrT="[Text]"/>
      <dgm:spPr/>
      <dgm:t>
        <a:bodyPr/>
        <a:lstStyle/>
        <a:p>
          <a:pPr>
            <a:buNone/>
          </a:pPr>
          <a:r>
            <a:rPr lang="en-US" b="1" dirty="0">
              <a:latin typeface="Times New Roman" panose="02020603050405020304" pitchFamily="18" charset="0"/>
              <a:cs typeface="Times New Roman" panose="02020603050405020304" pitchFamily="18" charset="0"/>
            </a:rPr>
            <a:t>Air temperature</a:t>
          </a:r>
          <a:endParaRPr lang="en-US" dirty="0"/>
        </a:p>
      </dgm:t>
    </dgm:pt>
    <dgm:pt modelId="{98F5C8AA-5E67-4EB6-83E4-E13535EDCFF7}" type="parTrans" cxnId="{EDFF60F1-17C5-4DD9-912F-85491343EE41}">
      <dgm:prSet/>
      <dgm:spPr/>
      <dgm:t>
        <a:bodyPr/>
        <a:lstStyle/>
        <a:p>
          <a:endParaRPr lang="en-US"/>
        </a:p>
      </dgm:t>
    </dgm:pt>
    <dgm:pt modelId="{A567215A-1E2B-4036-8A2C-9CB7360BE249}" type="sibTrans" cxnId="{EDFF60F1-17C5-4DD9-912F-85491343EE41}">
      <dgm:prSet/>
      <dgm:spPr/>
      <dgm:t>
        <a:bodyPr/>
        <a:lstStyle/>
        <a:p>
          <a:endParaRPr lang="en-US"/>
        </a:p>
      </dgm:t>
    </dgm:pt>
    <dgm:pt modelId="{33232841-C67D-48F1-B539-0EE3982AAD08}">
      <dgm:prSet phldrT="[Text]"/>
      <dgm:spPr/>
      <dgm:t>
        <a:bodyPr/>
        <a:lstStyle/>
        <a:p>
          <a:pPr>
            <a:buNone/>
          </a:pPr>
          <a:r>
            <a:rPr lang="en-US" b="1" dirty="0">
              <a:latin typeface="Times New Roman" panose="02020603050405020304" pitchFamily="18" charset="0"/>
              <a:cs typeface="Times New Roman" panose="02020603050405020304" pitchFamily="18" charset="0"/>
            </a:rPr>
            <a:t>Wind</a:t>
          </a:r>
          <a:endParaRPr lang="en-US" dirty="0"/>
        </a:p>
      </dgm:t>
    </dgm:pt>
    <dgm:pt modelId="{410D7FAE-33FA-4778-BB1D-B8D1298EFF56}" type="parTrans" cxnId="{34ECD7FC-24F8-4C73-8B8A-B84CE014BDAD}">
      <dgm:prSet/>
      <dgm:spPr/>
      <dgm:t>
        <a:bodyPr/>
        <a:lstStyle/>
        <a:p>
          <a:endParaRPr lang="en-US"/>
        </a:p>
      </dgm:t>
    </dgm:pt>
    <dgm:pt modelId="{4F6FF0D4-D010-4E07-AC0F-F6F39D074DDC}" type="sibTrans" cxnId="{34ECD7FC-24F8-4C73-8B8A-B84CE014BDAD}">
      <dgm:prSet/>
      <dgm:spPr/>
      <dgm:t>
        <a:bodyPr/>
        <a:lstStyle/>
        <a:p>
          <a:endParaRPr lang="en-US"/>
        </a:p>
      </dgm:t>
    </dgm:pt>
    <dgm:pt modelId="{8BDE0154-0CC2-4089-9890-AA644B6F0DF6}">
      <dgm:prSet phldrT="[Text]"/>
      <dgm:spPr/>
      <dgm:t>
        <a:bodyPr/>
        <a:lstStyle/>
        <a:p>
          <a:pPr>
            <a:buNone/>
          </a:pPr>
          <a:r>
            <a:rPr lang="en-US" b="1" dirty="0">
              <a:latin typeface="Times New Roman" panose="02020603050405020304" pitchFamily="18" charset="0"/>
              <a:cs typeface="Times New Roman" panose="02020603050405020304" pitchFamily="18" charset="0"/>
            </a:rPr>
            <a:t>Humidity</a:t>
          </a:r>
          <a:endParaRPr lang="en-US" dirty="0"/>
        </a:p>
      </dgm:t>
    </dgm:pt>
    <dgm:pt modelId="{C9F2CB4A-7D6B-4942-BB63-665351FE79A5}" type="parTrans" cxnId="{DB0BF204-ACD0-42DF-8807-CB1F1E3A4965}">
      <dgm:prSet/>
      <dgm:spPr/>
      <dgm:t>
        <a:bodyPr/>
        <a:lstStyle/>
        <a:p>
          <a:endParaRPr lang="en-US"/>
        </a:p>
      </dgm:t>
    </dgm:pt>
    <dgm:pt modelId="{3DCF7B40-8AB9-48B3-B9B5-E689CF08C237}" type="sibTrans" cxnId="{DB0BF204-ACD0-42DF-8807-CB1F1E3A4965}">
      <dgm:prSet/>
      <dgm:spPr/>
      <dgm:t>
        <a:bodyPr/>
        <a:lstStyle/>
        <a:p>
          <a:endParaRPr lang="en-US"/>
        </a:p>
      </dgm:t>
    </dgm:pt>
    <dgm:pt modelId="{CE9D34F3-EB72-452A-8A7C-5704388500AC}">
      <dgm:prSet phldrT="[Text]"/>
      <dgm:spPr/>
      <dgm:t>
        <a:bodyPr/>
        <a:lstStyle/>
        <a:p>
          <a:pPr>
            <a:buNone/>
          </a:pPr>
          <a:r>
            <a:rPr lang="en-US" b="1" dirty="0">
              <a:latin typeface="Times New Roman" panose="02020603050405020304" pitchFamily="18" charset="0"/>
              <a:cs typeface="Times New Roman" panose="02020603050405020304" pitchFamily="18" charset="0"/>
            </a:rPr>
            <a:t>Solar radiation</a:t>
          </a:r>
          <a:endParaRPr lang="en-US" dirty="0"/>
        </a:p>
      </dgm:t>
    </dgm:pt>
    <dgm:pt modelId="{C804E19D-A6D4-484F-9A31-E599F6A94E2A}" type="parTrans" cxnId="{A789FA66-40B3-4602-BDAC-DF15A0374AC2}">
      <dgm:prSet/>
      <dgm:spPr/>
      <dgm:t>
        <a:bodyPr/>
        <a:lstStyle/>
        <a:p>
          <a:endParaRPr lang="en-US"/>
        </a:p>
      </dgm:t>
    </dgm:pt>
    <dgm:pt modelId="{5D691D60-621F-4328-B113-0D214BDB4969}" type="sibTrans" cxnId="{A789FA66-40B3-4602-BDAC-DF15A0374AC2}">
      <dgm:prSet/>
      <dgm:spPr/>
      <dgm:t>
        <a:bodyPr/>
        <a:lstStyle/>
        <a:p>
          <a:endParaRPr lang="en-US"/>
        </a:p>
      </dgm:t>
    </dgm:pt>
    <dgm:pt modelId="{C10B2148-DDEE-465F-B42D-2C3EF37A352D}">
      <dgm:prSet phldrT="[Text]"/>
      <dgm:spPr/>
      <dgm:t>
        <a:bodyPr/>
        <a:lstStyle/>
        <a:p>
          <a:pPr>
            <a:buNone/>
          </a:pPr>
          <a:r>
            <a:rPr lang="en-US" dirty="0"/>
            <a:t>Human activities</a:t>
          </a:r>
        </a:p>
      </dgm:t>
    </dgm:pt>
    <dgm:pt modelId="{0D3BFC11-7D10-427C-B3B9-FEED7C99AF1E}" type="parTrans" cxnId="{8722DD94-3E15-40BC-8926-4562C8206007}">
      <dgm:prSet/>
      <dgm:spPr/>
      <dgm:t>
        <a:bodyPr/>
        <a:lstStyle/>
        <a:p>
          <a:endParaRPr lang="en-US"/>
        </a:p>
      </dgm:t>
    </dgm:pt>
    <dgm:pt modelId="{99972EA4-D61E-4864-BF23-253FADD1018A}" type="sibTrans" cxnId="{8722DD94-3E15-40BC-8926-4562C8206007}">
      <dgm:prSet/>
      <dgm:spPr/>
      <dgm:t>
        <a:bodyPr/>
        <a:lstStyle/>
        <a:p>
          <a:endParaRPr lang="en-US"/>
        </a:p>
      </dgm:t>
    </dgm:pt>
    <dgm:pt modelId="{105614C0-E32E-4774-8152-E6295CBEFDF4}">
      <dgm:prSet phldrT="[Text]"/>
      <dgm:spPr/>
      <dgm:t>
        <a:bodyPr/>
        <a:lstStyle/>
        <a:p>
          <a:pPr>
            <a:buNone/>
          </a:pPr>
          <a:r>
            <a:rPr lang="en-US" dirty="0"/>
            <a:t>Clothing</a:t>
          </a:r>
        </a:p>
      </dgm:t>
    </dgm:pt>
    <dgm:pt modelId="{4381353E-FB9F-4B6E-8101-CC1341007887}" type="parTrans" cxnId="{BBA0E3F1-653C-46D1-9BFE-1B30E5C3ADAA}">
      <dgm:prSet/>
      <dgm:spPr/>
      <dgm:t>
        <a:bodyPr/>
        <a:lstStyle/>
        <a:p>
          <a:endParaRPr lang="en-US"/>
        </a:p>
      </dgm:t>
    </dgm:pt>
    <dgm:pt modelId="{96530920-5C15-4E90-9B8B-838E27B6CB58}" type="sibTrans" cxnId="{BBA0E3F1-653C-46D1-9BFE-1B30E5C3ADAA}">
      <dgm:prSet/>
      <dgm:spPr/>
      <dgm:t>
        <a:bodyPr/>
        <a:lstStyle/>
        <a:p>
          <a:endParaRPr lang="en-US"/>
        </a:p>
      </dgm:t>
    </dgm:pt>
    <dgm:pt modelId="{F15BE292-ED4B-406E-ABF6-DE0799EF1374}" type="pres">
      <dgm:prSet presAssocID="{73FCBE2E-C774-4265-AD7A-57BC6E5128EB}" presName="Name0" presStyleCnt="0">
        <dgm:presLayoutVars>
          <dgm:chMax val="1"/>
          <dgm:chPref val="1"/>
          <dgm:dir/>
          <dgm:animOne val="branch"/>
          <dgm:animLvl val="lvl"/>
        </dgm:presLayoutVars>
      </dgm:prSet>
      <dgm:spPr/>
    </dgm:pt>
    <dgm:pt modelId="{1E970D72-2AF6-442B-A618-D40594CF42A8}" type="pres">
      <dgm:prSet presAssocID="{8ABFE440-C437-4F1D-8D72-15347A9B0A77}" presName="Parent" presStyleLbl="node0" presStyleIdx="0" presStyleCnt="1">
        <dgm:presLayoutVars>
          <dgm:chMax val="6"/>
          <dgm:chPref val="6"/>
        </dgm:presLayoutVars>
      </dgm:prSet>
      <dgm:spPr/>
    </dgm:pt>
    <dgm:pt modelId="{4808A14C-7006-4376-A8A6-C3D6E377B2A6}" type="pres">
      <dgm:prSet presAssocID="{75FDFCD7-2F1A-425C-8F91-6103715AF2C1}" presName="Accent1" presStyleCnt="0"/>
      <dgm:spPr/>
    </dgm:pt>
    <dgm:pt modelId="{E96A92E6-DADE-4649-9520-F39E09A72588}" type="pres">
      <dgm:prSet presAssocID="{75FDFCD7-2F1A-425C-8F91-6103715AF2C1}" presName="Accent" presStyleLbl="bgShp" presStyleIdx="0" presStyleCnt="6"/>
      <dgm:spPr/>
    </dgm:pt>
    <dgm:pt modelId="{F8877EC3-9085-41A7-B9EB-11DCB050A4DC}" type="pres">
      <dgm:prSet presAssocID="{75FDFCD7-2F1A-425C-8F91-6103715AF2C1}" presName="Child1" presStyleLbl="node1" presStyleIdx="0" presStyleCnt="6">
        <dgm:presLayoutVars>
          <dgm:chMax val="0"/>
          <dgm:chPref val="0"/>
          <dgm:bulletEnabled val="1"/>
        </dgm:presLayoutVars>
      </dgm:prSet>
      <dgm:spPr/>
    </dgm:pt>
    <dgm:pt modelId="{DC63BC0B-F592-4BF0-81E9-A61957A2C2A6}" type="pres">
      <dgm:prSet presAssocID="{33232841-C67D-48F1-B539-0EE3982AAD08}" presName="Accent2" presStyleCnt="0"/>
      <dgm:spPr/>
    </dgm:pt>
    <dgm:pt modelId="{EDEC7927-6EA3-45FC-B6BE-D56DF35FEB7B}" type="pres">
      <dgm:prSet presAssocID="{33232841-C67D-48F1-B539-0EE3982AAD08}" presName="Accent" presStyleLbl="bgShp" presStyleIdx="1" presStyleCnt="6"/>
      <dgm:spPr/>
    </dgm:pt>
    <dgm:pt modelId="{F8268B66-310C-4A21-BFF2-BB3AB1EA8679}" type="pres">
      <dgm:prSet presAssocID="{33232841-C67D-48F1-B539-0EE3982AAD08}" presName="Child2" presStyleLbl="node1" presStyleIdx="1" presStyleCnt="6">
        <dgm:presLayoutVars>
          <dgm:chMax val="0"/>
          <dgm:chPref val="0"/>
          <dgm:bulletEnabled val="1"/>
        </dgm:presLayoutVars>
      </dgm:prSet>
      <dgm:spPr/>
    </dgm:pt>
    <dgm:pt modelId="{6CF83DD8-6AE1-4530-BE7F-39C423DFA615}" type="pres">
      <dgm:prSet presAssocID="{8BDE0154-0CC2-4089-9890-AA644B6F0DF6}" presName="Accent3" presStyleCnt="0"/>
      <dgm:spPr/>
    </dgm:pt>
    <dgm:pt modelId="{9263CBA1-3AAF-4BA1-B044-7C25C2D47446}" type="pres">
      <dgm:prSet presAssocID="{8BDE0154-0CC2-4089-9890-AA644B6F0DF6}" presName="Accent" presStyleLbl="bgShp" presStyleIdx="2" presStyleCnt="6"/>
      <dgm:spPr/>
    </dgm:pt>
    <dgm:pt modelId="{3417A4E7-3604-4785-86E4-32BE70576400}" type="pres">
      <dgm:prSet presAssocID="{8BDE0154-0CC2-4089-9890-AA644B6F0DF6}" presName="Child3" presStyleLbl="node1" presStyleIdx="2" presStyleCnt="6">
        <dgm:presLayoutVars>
          <dgm:chMax val="0"/>
          <dgm:chPref val="0"/>
          <dgm:bulletEnabled val="1"/>
        </dgm:presLayoutVars>
      </dgm:prSet>
      <dgm:spPr/>
    </dgm:pt>
    <dgm:pt modelId="{5175CF91-4502-4A57-920A-147349A7F328}" type="pres">
      <dgm:prSet presAssocID="{CE9D34F3-EB72-452A-8A7C-5704388500AC}" presName="Accent4" presStyleCnt="0"/>
      <dgm:spPr/>
    </dgm:pt>
    <dgm:pt modelId="{E67E6515-2B0F-43EC-8DEA-440435298D86}" type="pres">
      <dgm:prSet presAssocID="{CE9D34F3-EB72-452A-8A7C-5704388500AC}" presName="Accent" presStyleLbl="bgShp" presStyleIdx="3" presStyleCnt="6"/>
      <dgm:spPr/>
    </dgm:pt>
    <dgm:pt modelId="{3EDBF2C6-FC63-4A5C-A106-45BA106D4749}" type="pres">
      <dgm:prSet presAssocID="{CE9D34F3-EB72-452A-8A7C-5704388500AC}" presName="Child4" presStyleLbl="node1" presStyleIdx="3" presStyleCnt="6">
        <dgm:presLayoutVars>
          <dgm:chMax val="0"/>
          <dgm:chPref val="0"/>
          <dgm:bulletEnabled val="1"/>
        </dgm:presLayoutVars>
      </dgm:prSet>
      <dgm:spPr/>
    </dgm:pt>
    <dgm:pt modelId="{92555E34-2609-4E4D-9F04-DA72A276382D}" type="pres">
      <dgm:prSet presAssocID="{C10B2148-DDEE-465F-B42D-2C3EF37A352D}" presName="Accent5" presStyleCnt="0"/>
      <dgm:spPr/>
    </dgm:pt>
    <dgm:pt modelId="{C5387153-27E6-4851-A442-CCB9E263AA22}" type="pres">
      <dgm:prSet presAssocID="{C10B2148-DDEE-465F-B42D-2C3EF37A352D}" presName="Accent" presStyleLbl="bgShp" presStyleIdx="4" presStyleCnt="6"/>
      <dgm:spPr/>
    </dgm:pt>
    <dgm:pt modelId="{9F129D35-4859-4229-AB20-ED704EBFBC91}" type="pres">
      <dgm:prSet presAssocID="{C10B2148-DDEE-465F-B42D-2C3EF37A352D}" presName="Child5" presStyleLbl="node1" presStyleIdx="4" presStyleCnt="6">
        <dgm:presLayoutVars>
          <dgm:chMax val="0"/>
          <dgm:chPref val="0"/>
          <dgm:bulletEnabled val="1"/>
        </dgm:presLayoutVars>
      </dgm:prSet>
      <dgm:spPr/>
    </dgm:pt>
    <dgm:pt modelId="{70789FCC-9474-471C-8B61-08EF86A51C59}" type="pres">
      <dgm:prSet presAssocID="{105614C0-E32E-4774-8152-E6295CBEFDF4}" presName="Accent6" presStyleCnt="0"/>
      <dgm:spPr/>
    </dgm:pt>
    <dgm:pt modelId="{555F5089-4787-4FE8-A146-A8F63F2CE870}" type="pres">
      <dgm:prSet presAssocID="{105614C0-E32E-4774-8152-E6295CBEFDF4}" presName="Accent" presStyleLbl="bgShp" presStyleIdx="5" presStyleCnt="6"/>
      <dgm:spPr/>
    </dgm:pt>
    <dgm:pt modelId="{F400A8B5-43E6-4AA5-A1F4-2D6934A3F121}" type="pres">
      <dgm:prSet presAssocID="{105614C0-E32E-4774-8152-E6295CBEFDF4}" presName="Child6" presStyleLbl="node1" presStyleIdx="5" presStyleCnt="6">
        <dgm:presLayoutVars>
          <dgm:chMax val="0"/>
          <dgm:chPref val="0"/>
          <dgm:bulletEnabled val="1"/>
        </dgm:presLayoutVars>
      </dgm:prSet>
      <dgm:spPr/>
    </dgm:pt>
  </dgm:ptLst>
  <dgm:cxnLst>
    <dgm:cxn modelId="{DB0BF204-ACD0-42DF-8807-CB1F1E3A4965}" srcId="{8ABFE440-C437-4F1D-8D72-15347A9B0A77}" destId="{8BDE0154-0CC2-4089-9890-AA644B6F0DF6}" srcOrd="2" destOrd="0" parTransId="{C9F2CB4A-7D6B-4942-BB63-665351FE79A5}" sibTransId="{3DCF7B40-8AB9-48B3-B9B5-E689CF08C237}"/>
    <dgm:cxn modelId="{D6C47231-83AB-4160-8792-7373637EEB1C}" srcId="{73FCBE2E-C774-4265-AD7A-57BC6E5128EB}" destId="{8ABFE440-C437-4F1D-8D72-15347A9B0A77}" srcOrd="0" destOrd="0" parTransId="{865BF737-CD7A-46E5-A2DB-CC878FE1C42D}" sibTransId="{1532FCF2-439F-481E-AE69-E950F09D071C}"/>
    <dgm:cxn modelId="{A789FA66-40B3-4602-BDAC-DF15A0374AC2}" srcId="{8ABFE440-C437-4F1D-8D72-15347A9B0A77}" destId="{CE9D34F3-EB72-452A-8A7C-5704388500AC}" srcOrd="3" destOrd="0" parTransId="{C804E19D-A6D4-484F-9A31-E599F6A94E2A}" sibTransId="{5D691D60-621F-4328-B113-0D214BDB4969}"/>
    <dgm:cxn modelId="{BDD2024E-1539-4B4F-89D8-EAE4100C7C72}" type="presOf" srcId="{8BDE0154-0CC2-4089-9890-AA644B6F0DF6}" destId="{3417A4E7-3604-4785-86E4-32BE70576400}" srcOrd="0" destOrd="0" presId="urn:microsoft.com/office/officeart/2011/layout/HexagonRadial"/>
    <dgm:cxn modelId="{D5E32173-CAF3-4675-99E9-792D9D287FA9}" type="presOf" srcId="{C10B2148-DDEE-465F-B42D-2C3EF37A352D}" destId="{9F129D35-4859-4229-AB20-ED704EBFBC91}" srcOrd="0" destOrd="0" presId="urn:microsoft.com/office/officeart/2011/layout/HexagonRadial"/>
    <dgm:cxn modelId="{C6B3DC53-F0CB-41E2-9DF2-6FC8FABAC140}" type="presOf" srcId="{33232841-C67D-48F1-B539-0EE3982AAD08}" destId="{F8268B66-310C-4A21-BFF2-BB3AB1EA8679}" srcOrd="0" destOrd="0" presId="urn:microsoft.com/office/officeart/2011/layout/HexagonRadial"/>
    <dgm:cxn modelId="{ECCDF656-6147-4AB6-9460-C073B2CC8C79}" type="presOf" srcId="{73FCBE2E-C774-4265-AD7A-57BC6E5128EB}" destId="{F15BE292-ED4B-406E-ABF6-DE0799EF1374}" srcOrd="0" destOrd="0" presId="urn:microsoft.com/office/officeart/2011/layout/HexagonRadial"/>
    <dgm:cxn modelId="{017AC592-EA80-4BC2-A93D-C5A4079A3DCE}" type="presOf" srcId="{CE9D34F3-EB72-452A-8A7C-5704388500AC}" destId="{3EDBF2C6-FC63-4A5C-A106-45BA106D4749}" srcOrd="0" destOrd="0" presId="urn:microsoft.com/office/officeart/2011/layout/HexagonRadial"/>
    <dgm:cxn modelId="{8722DD94-3E15-40BC-8926-4562C8206007}" srcId="{8ABFE440-C437-4F1D-8D72-15347A9B0A77}" destId="{C10B2148-DDEE-465F-B42D-2C3EF37A352D}" srcOrd="4" destOrd="0" parTransId="{0D3BFC11-7D10-427C-B3B9-FEED7C99AF1E}" sibTransId="{99972EA4-D61E-4864-BF23-253FADD1018A}"/>
    <dgm:cxn modelId="{13BBA898-07BB-48D2-BCE2-B27EFC0E7E06}" type="presOf" srcId="{8ABFE440-C437-4F1D-8D72-15347A9B0A77}" destId="{1E970D72-2AF6-442B-A618-D40594CF42A8}" srcOrd="0" destOrd="0" presId="urn:microsoft.com/office/officeart/2011/layout/HexagonRadial"/>
    <dgm:cxn modelId="{AF6D16EA-8107-4FA0-8168-BD57DB269135}" type="presOf" srcId="{105614C0-E32E-4774-8152-E6295CBEFDF4}" destId="{F400A8B5-43E6-4AA5-A1F4-2D6934A3F121}" srcOrd="0" destOrd="0" presId="urn:microsoft.com/office/officeart/2011/layout/HexagonRadial"/>
    <dgm:cxn modelId="{4A177DED-4AD2-4EDF-BD18-C5EF98F2108F}" type="presOf" srcId="{75FDFCD7-2F1A-425C-8F91-6103715AF2C1}" destId="{F8877EC3-9085-41A7-B9EB-11DCB050A4DC}" srcOrd="0" destOrd="0" presId="urn:microsoft.com/office/officeart/2011/layout/HexagonRadial"/>
    <dgm:cxn modelId="{EDFF60F1-17C5-4DD9-912F-85491343EE41}" srcId="{8ABFE440-C437-4F1D-8D72-15347A9B0A77}" destId="{75FDFCD7-2F1A-425C-8F91-6103715AF2C1}" srcOrd="0" destOrd="0" parTransId="{98F5C8AA-5E67-4EB6-83E4-E13535EDCFF7}" sibTransId="{A567215A-1E2B-4036-8A2C-9CB7360BE249}"/>
    <dgm:cxn modelId="{BBA0E3F1-653C-46D1-9BFE-1B30E5C3ADAA}" srcId="{8ABFE440-C437-4F1D-8D72-15347A9B0A77}" destId="{105614C0-E32E-4774-8152-E6295CBEFDF4}" srcOrd="5" destOrd="0" parTransId="{4381353E-FB9F-4B6E-8101-CC1341007887}" sibTransId="{96530920-5C15-4E90-9B8B-838E27B6CB58}"/>
    <dgm:cxn modelId="{34ECD7FC-24F8-4C73-8B8A-B84CE014BDAD}" srcId="{8ABFE440-C437-4F1D-8D72-15347A9B0A77}" destId="{33232841-C67D-48F1-B539-0EE3982AAD08}" srcOrd="1" destOrd="0" parTransId="{410D7FAE-33FA-4778-BB1D-B8D1298EFF56}" sibTransId="{4F6FF0D4-D010-4E07-AC0F-F6F39D074DDC}"/>
    <dgm:cxn modelId="{DEBB8928-D860-47E6-920D-7FA8FDC2C8C9}" type="presParOf" srcId="{F15BE292-ED4B-406E-ABF6-DE0799EF1374}" destId="{1E970D72-2AF6-442B-A618-D40594CF42A8}" srcOrd="0" destOrd="0" presId="urn:microsoft.com/office/officeart/2011/layout/HexagonRadial"/>
    <dgm:cxn modelId="{2CCC35C5-A49E-4009-963F-FC5832A7F0E2}" type="presParOf" srcId="{F15BE292-ED4B-406E-ABF6-DE0799EF1374}" destId="{4808A14C-7006-4376-A8A6-C3D6E377B2A6}" srcOrd="1" destOrd="0" presId="urn:microsoft.com/office/officeart/2011/layout/HexagonRadial"/>
    <dgm:cxn modelId="{C09B46AC-0C39-45C4-9D41-A1F63B41E576}" type="presParOf" srcId="{4808A14C-7006-4376-A8A6-C3D6E377B2A6}" destId="{E96A92E6-DADE-4649-9520-F39E09A72588}" srcOrd="0" destOrd="0" presId="urn:microsoft.com/office/officeart/2011/layout/HexagonRadial"/>
    <dgm:cxn modelId="{33D18ACA-FCFC-4820-A3B3-D1D588AEFB7A}" type="presParOf" srcId="{F15BE292-ED4B-406E-ABF6-DE0799EF1374}" destId="{F8877EC3-9085-41A7-B9EB-11DCB050A4DC}" srcOrd="2" destOrd="0" presId="urn:microsoft.com/office/officeart/2011/layout/HexagonRadial"/>
    <dgm:cxn modelId="{0B3A1CFE-F3ED-44B6-B15C-5B443D764135}" type="presParOf" srcId="{F15BE292-ED4B-406E-ABF6-DE0799EF1374}" destId="{DC63BC0B-F592-4BF0-81E9-A61957A2C2A6}" srcOrd="3" destOrd="0" presId="urn:microsoft.com/office/officeart/2011/layout/HexagonRadial"/>
    <dgm:cxn modelId="{50E8B7B6-8F67-4CA0-BF2F-B1B6E453853C}" type="presParOf" srcId="{DC63BC0B-F592-4BF0-81E9-A61957A2C2A6}" destId="{EDEC7927-6EA3-45FC-B6BE-D56DF35FEB7B}" srcOrd="0" destOrd="0" presId="urn:microsoft.com/office/officeart/2011/layout/HexagonRadial"/>
    <dgm:cxn modelId="{5ECC3C50-C3F0-402B-8B3D-3E07720B783D}" type="presParOf" srcId="{F15BE292-ED4B-406E-ABF6-DE0799EF1374}" destId="{F8268B66-310C-4A21-BFF2-BB3AB1EA8679}" srcOrd="4" destOrd="0" presId="urn:microsoft.com/office/officeart/2011/layout/HexagonRadial"/>
    <dgm:cxn modelId="{D5E83AD7-10C3-4AD9-B1C1-28D118D17465}" type="presParOf" srcId="{F15BE292-ED4B-406E-ABF6-DE0799EF1374}" destId="{6CF83DD8-6AE1-4530-BE7F-39C423DFA615}" srcOrd="5" destOrd="0" presId="urn:microsoft.com/office/officeart/2011/layout/HexagonRadial"/>
    <dgm:cxn modelId="{DEE927E7-ACF7-42AE-A2F2-EA25AECF00FB}" type="presParOf" srcId="{6CF83DD8-6AE1-4530-BE7F-39C423DFA615}" destId="{9263CBA1-3AAF-4BA1-B044-7C25C2D47446}" srcOrd="0" destOrd="0" presId="urn:microsoft.com/office/officeart/2011/layout/HexagonRadial"/>
    <dgm:cxn modelId="{E0D1B16C-03AA-40EE-AAB8-1680EAB51457}" type="presParOf" srcId="{F15BE292-ED4B-406E-ABF6-DE0799EF1374}" destId="{3417A4E7-3604-4785-86E4-32BE70576400}" srcOrd="6" destOrd="0" presId="urn:microsoft.com/office/officeart/2011/layout/HexagonRadial"/>
    <dgm:cxn modelId="{AE5668F4-D73B-4717-A0F1-6218315311B7}" type="presParOf" srcId="{F15BE292-ED4B-406E-ABF6-DE0799EF1374}" destId="{5175CF91-4502-4A57-920A-147349A7F328}" srcOrd="7" destOrd="0" presId="urn:microsoft.com/office/officeart/2011/layout/HexagonRadial"/>
    <dgm:cxn modelId="{6B6D23A6-2D94-4A0B-AEE1-B50FA0304DEF}" type="presParOf" srcId="{5175CF91-4502-4A57-920A-147349A7F328}" destId="{E67E6515-2B0F-43EC-8DEA-440435298D86}" srcOrd="0" destOrd="0" presId="urn:microsoft.com/office/officeart/2011/layout/HexagonRadial"/>
    <dgm:cxn modelId="{F8276F8A-3C99-402F-AC7C-B78F3F885C3B}" type="presParOf" srcId="{F15BE292-ED4B-406E-ABF6-DE0799EF1374}" destId="{3EDBF2C6-FC63-4A5C-A106-45BA106D4749}" srcOrd="8" destOrd="0" presId="urn:microsoft.com/office/officeart/2011/layout/HexagonRadial"/>
    <dgm:cxn modelId="{6BFAB672-6A44-4F51-BE38-986F70BD1B74}" type="presParOf" srcId="{F15BE292-ED4B-406E-ABF6-DE0799EF1374}" destId="{92555E34-2609-4E4D-9F04-DA72A276382D}" srcOrd="9" destOrd="0" presId="urn:microsoft.com/office/officeart/2011/layout/HexagonRadial"/>
    <dgm:cxn modelId="{583BF36C-E1B2-43BE-92B9-40F2623572D7}" type="presParOf" srcId="{92555E34-2609-4E4D-9F04-DA72A276382D}" destId="{C5387153-27E6-4851-A442-CCB9E263AA22}" srcOrd="0" destOrd="0" presId="urn:microsoft.com/office/officeart/2011/layout/HexagonRadial"/>
    <dgm:cxn modelId="{78255452-B791-4790-A410-AD945849B781}" type="presParOf" srcId="{F15BE292-ED4B-406E-ABF6-DE0799EF1374}" destId="{9F129D35-4859-4229-AB20-ED704EBFBC91}" srcOrd="10" destOrd="0" presId="urn:microsoft.com/office/officeart/2011/layout/HexagonRadial"/>
    <dgm:cxn modelId="{E416B283-CFCD-444D-888F-8377C3428AAF}" type="presParOf" srcId="{F15BE292-ED4B-406E-ABF6-DE0799EF1374}" destId="{70789FCC-9474-471C-8B61-08EF86A51C59}" srcOrd="11" destOrd="0" presId="urn:microsoft.com/office/officeart/2011/layout/HexagonRadial"/>
    <dgm:cxn modelId="{1EAD0211-CC24-4AA5-A51F-C3B2DCEE9D9E}" type="presParOf" srcId="{70789FCC-9474-471C-8B61-08EF86A51C59}" destId="{555F5089-4787-4FE8-A146-A8F63F2CE870}" srcOrd="0" destOrd="0" presId="urn:microsoft.com/office/officeart/2011/layout/HexagonRadial"/>
    <dgm:cxn modelId="{9B91BD60-9047-424C-AAFC-24DB7BE4B6FE}" type="presParOf" srcId="{F15BE292-ED4B-406E-ABF6-DE0799EF1374}" destId="{F400A8B5-43E6-4AA5-A1F4-2D6934A3F121}"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B671041-BA1F-402C-8904-60260D9E6FBC}" type="doc">
      <dgm:prSet loTypeId="urn:microsoft.com/office/officeart/2005/8/layout/radial1" loCatId="cycle" qsTypeId="urn:microsoft.com/office/officeart/2005/8/quickstyle/simple1" qsCatId="simple" csTypeId="urn:microsoft.com/office/officeart/2005/8/colors/colorful1" csCatId="colorful" phldr="1"/>
      <dgm:spPr/>
      <dgm:t>
        <a:bodyPr/>
        <a:lstStyle/>
        <a:p>
          <a:endParaRPr lang="en-US"/>
        </a:p>
      </dgm:t>
    </dgm:pt>
    <dgm:pt modelId="{3CF4621A-2D81-44BC-93B1-B1EE7806CE26}">
      <dgm:prSet phldrT="[Text]" custT="1"/>
      <dgm:spPr>
        <a:solidFill>
          <a:schemeClr val="accent1">
            <a:lumMod val="60000"/>
            <a:lumOff val="40000"/>
          </a:schemeClr>
        </a:solidFill>
      </dgm:spPr>
      <dgm:t>
        <a:bodyPr/>
        <a:lstStyle/>
        <a:p>
          <a:r>
            <a:rPr lang="en-US" sz="2400" dirty="0"/>
            <a:t>Principles of planning of building</a:t>
          </a:r>
        </a:p>
      </dgm:t>
    </dgm:pt>
    <dgm:pt modelId="{2D359218-2B3E-45AD-9294-6BD928A337CD}" type="parTrans" cxnId="{C758A5BD-79F3-4CFA-A55F-43B73C3F3DAD}">
      <dgm:prSet/>
      <dgm:spPr/>
      <dgm:t>
        <a:bodyPr/>
        <a:lstStyle/>
        <a:p>
          <a:endParaRPr lang="en-US"/>
        </a:p>
      </dgm:t>
    </dgm:pt>
    <dgm:pt modelId="{3A2F9D33-3BB9-4086-AD9E-6490DC670E31}" type="sibTrans" cxnId="{C758A5BD-79F3-4CFA-A55F-43B73C3F3DAD}">
      <dgm:prSet/>
      <dgm:spPr/>
      <dgm:t>
        <a:bodyPr/>
        <a:lstStyle/>
        <a:p>
          <a:endParaRPr lang="en-US"/>
        </a:p>
      </dgm:t>
    </dgm:pt>
    <dgm:pt modelId="{362E0B48-6CCF-4080-A972-EADE7E3248A3}">
      <dgm:prSet phldrT="[Text]" custT="1"/>
      <dgm:spPr>
        <a:solidFill>
          <a:schemeClr val="accent1">
            <a:lumMod val="60000"/>
            <a:lumOff val="40000"/>
          </a:schemeClr>
        </a:solidFill>
      </dgm:spPr>
      <dgm:t>
        <a:bodyPr/>
        <a:lstStyle/>
        <a:p>
          <a:pPr>
            <a:buNone/>
          </a:pPr>
          <a:r>
            <a:rPr lang="en-US" sz="1400" dirty="0"/>
            <a:t>Aspect</a:t>
          </a:r>
        </a:p>
      </dgm:t>
    </dgm:pt>
    <dgm:pt modelId="{A035C3B6-FB82-4E90-AA52-10992E8A746B}" type="parTrans" cxnId="{9A883224-E37B-4197-940C-445BF490276A}">
      <dgm:prSet/>
      <dgm:spPr>
        <a:solidFill>
          <a:schemeClr val="accent1">
            <a:lumMod val="60000"/>
            <a:lumOff val="40000"/>
          </a:schemeClr>
        </a:solidFill>
      </dgm:spPr>
      <dgm:t>
        <a:bodyPr/>
        <a:lstStyle/>
        <a:p>
          <a:endParaRPr lang="en-US"/>
        </a:p>
      </dgm:t>
    </dgm:pt>
    <dgm:pt modelId="{8FC3E73C-0BDE-4512-8B43-D7F71074B608}" type="sibTrans" cxnId="{9A883224-E37B-4197-940C-445BF490276A}">
      <dgm:prSet/>
      <dgm:spPr/>
      <dgm:t>
        <a:bodyPr/>
        <a:lstStyle/>
        <a:p>
          <a:endParaRPr lang="en-US"/>
        </a:p>
      </dgm:t>
    </dgm:pt>
    <dgm:pt modelId="{E2E142BD-624E-48FC-ABD6-A843006673BD}">
      <dgm:prSet phldrT="[Text]" custT="1"/>
      <dgm:spPr>
        <a:solidFill>
          <a:schemeClr val="accent1">
            <a:lumMod val="60000"/>
            <a:lumOff val="40000"/>
          </a:schemeClr>
        </a:solidFill>
      </dgm:spPr>
      <dgm:t>
        <a:bodyPr/>
        <a:lstStyle/>
        <a:p>
          <a:pPr>
            <a:buNone/>
          </a:pPr>
          <a:r>
            <a:rPr lang="en-US" sz="1400" dirty="0"/>
            <a:t>Furniture requirements</a:t>
          </a:r>
        </a:p>
      </dgm:t>
    </dgm:pt>
    <dgm:pt modelId="{673DF682-262E-44FE-ADC4-521B80309A5E}" type="parTrans" cxnId="{AE111831-A336-4693-AF46-1FD09EE2C590}">
      <dgm:prSet/>
      <dgm:spPr>
        <a:solidFill>
          <a:schemeClr val="accent1">
            <a:lumMod val="60000"/>
            <a:lumOff val="40000"/>
          </a:schemeClr>
        </a:solidFill>
      </dgm:spPr>
      <dgm:t>
        <a:bodyPr/>
        <a:lstStyle/>
        <a:p>
          <a:endParaRPr lang="en-US"/>
        </a:p>
      </dgm:t>
    </dgm:pt>
    <dgm:pt modelId="{5F68D42B-B672-4C84-86EF-1DBEFFB9764A}" type="sibTrans" cxnId="{AE111831-A336-4693-AF46-1FD09EE2C590}">
      <dgm:prSet/>
      <dgm:spPr/>
      <dgm:t>
        <a:bodyPr/>
        <a:lstStyle/>
        <a:p>
          <a:endParaRPr lang="en-US"/>
        </a:p>
      </dgm:t>
    </dgm:pt>
    <dgm:pt modelId="{1501D957-F66E-4591-BF8A-59B250901EB7}">
      <dgm:prSet phldrT="[Text]" custT="1"/>
      <dgm:spPr>
        <a:solidFill>
          <a:schemeClr val="accent1">
            <a:lumMod val="60000"/>
            <a:lumOff val="40000"/>
          </a:schemeClr>
        </a:solidFill>
      </dgm:spPr>
      <dgm:t>
        <a:bodyPr/>
        <a:lstStyle/>
        <a:p>
          <a:pPr>
            <a:buNone/>
          </a:pPr>
          <a:r>
            <a:rPr lang="en-US" sz="1400" dirty="0"/>
            <a:t>Roominess</a:t>
          </a:r>
        </a:p>
      </dgm:t>
    </dgm:pt>
    <dgm:pt modelId="{89154F6C-8670-479C-8F4E-23A901325A15}" type="parTrans" cxnId="{D57F8BA7-FFEB-415B-80F3-D76C57326C9E}">
      <dgm:prSet/>
      <dgm:spPr>
        <a:solidFill>
          <a:schemeClr val="accent1">
            <a:lumMod val="60000"/>
            <a:lumOff val="40000"/>
          </a:schemeClr>
        </a:solidFill>
      </dgm:spPr>
      <dgm:t>
        <a:bodyPr/>
        <a:lstStyle/>
        <a:p>
          <a:endParaRPr lang="en-US"/>
        </a:p>
      </dgm:t>
    </dgm:pt>
    <dgm:pt modelId="{0AA0F88F-ABE8-4130-8984-008C01BF98C1}" type="sibTrans" cxnId="{D57F8BA7-FFEB-415B-80F3-D76C57326C9E}">
      <dgm:prSet/>
      <dgm:spPr/>
      <dgm:t>
        <a:bodyPr/>
        <a:lstStyle/>
        <a:p>
          <a:endParaRPr lang="en-US"/>
        </a:p>
      </dgm:t>
    </dgm:pt>
    <dgm:pt modelId="{7C09ADC9-218E-43AA-AAA8-09AB7F613C5E}">
      <dgm:prSet phldrT="[Text]" custT="1"/>
      <dgm:spPr>
        <a:solidFill>
          <a:schemeClr val="accent1">
            <a:lumMod val="60000"/>
            <a:lumOff val="40000"/>
          </a:schemeClr>
        </a:solidFill>
      </dgm:spPr>
      <dgm:t>
        <a:bodyPr/>
        <a:lstStyle/>
        <a:p>
          <a:pPr>
            <a:buNone/>
          </a:pPr>
          <a:r>
            <a:rPr lang="en-US" sz="1400" dirty="0"/>
            <a:t>Prospect</a:t>
          </a:r>
        </a:p>
      </dgm:t>
    </dgm:pt>
    <dgm:pt modelId="{101C0C78-B255-4B93-9F98-D0D0EC1A4D80}" type="parTrans" cxnId="{5C2EEBC1-BAB6-4B0A-ACDC-3272738C531F}">
      <dgm:prSet/>
      <dgm:spPr>
        <a:solidFill>
          <a:schemeClr val="accent1">
            <a:lumMod val="60000"/>
            <a:lumOff val="40000"/>
          </a:schemeClr>
        </a:solidFill>
      </dgm:spPr>
      <dgm:t>
        <a:bodyPr/>
        <a:lstStyle/>
        <a:p>
          <a:endParaRPr lang="en-US"/>
        </a:p>
      </dgm:t>
    </dgm:pt>
    <dgm:pt modelId="{63C4A30A-AEEE-4634-9944-82DD13339798}" type="sibTrans" cxnId="{5C2EEBC1-BAB6-4B0A-ACDC-3272738C531F}">
      <dgm:prSet/>
      <dgm:spPr/>
      <dgm:t>
        <a:bodyPr/>
        <a:lstStyle/>
        <a:p>
          <a:endParaRPr lang="en-US"/>
        </a:p>
      </dgm:t>
    </dgm:pt>
    <dgm:pt modelId="{BB5C65C9-7FAF-432F-A2B5-30CFBBD756D0}">
      <dgm:prSet custT="1"/>
      <dgm:spPr>
        <a:solidFill>
          <a:schemeClr val="accent1">
            <a:lumMod val="60000"/>
            <a:lumOff val="40000"/>
          </a:schemeClr>
        </a:solidFill>
      </dgm:spPr>
      <dgm:t>
        <a:bodyPr/>
        <a:lstStyle/>
        <a:p>
          <a:pPr>
            <a:buNone/>
          </a:pPr>
          <a:r>
            <a:rPr lang="en-US" sz="1400" dirty="0"/>
            <a:t>Grouping</a:t>
          </a:r>
        </a:p>
      </dgm:t>
    </dgm:pt>
    <dgm:pt modelId="{EF55D6C6-E864-43DE-9C3A-46D999796D16}" type="parTrans" cxnId="{CB355872-A04B-458B-BF22-7F38BFE34F6B}">
      <dgm:prSet/>
      <dgm:spPr>
        <a:solidFill>
          <a:schemeClr val="accent1">
            <a:lumMod val="60000"/>
            <a:lumOff val="40000"/>
          </a:schemeClr>
        </a:solidFill>
      </dgm:spPr>
      <dgm:t>
        <a:bodyPr/>
        <a:lstStyle/>
        <a:p>
          <a:endParaRPr lang="en-US"/>
        </a:p>
      </dgm:t>
    </dgm:pt>
    <dgm:pt modelId="{4F61695A-4F44-4ADC-855E-7A6A46A29E34}" type="sibTrans" cxnId="{CB355872-A04B-458B-BF22-7F38BFE34F6B}">
      <dgm:prSet/>
      <dgm:spPr/>
      <dgm:t>
        <a:bodyPr/>
        <a:lstStyle/>
        <a:p>
          <a:endParaRPr lang="en-US"/>
        </a:p>
      </dgm:t>
    </dgm:pt>
    <dgm:pt modelId="{52A121D5-7568-4217-A750-ECD8F9A83709}">
      <dgm:prSet custT="1"/>
      <dgm:spPr>
        <a:solidFill>
          <a:schemeClr val="accent1">
            <a:lumMod val="60000"/>
            <a:lumOff val="40000"/>
          </a:schemeClr>
        </a:solidFill>
      </dgm:spPr>
      <dgm:t>
        <a:bodyPr/>
        <a:lstStyle/>
        <a:p>
          <a:pPr>
            <a:buNone/>
          </a:pPr>
          <a:r>
            <a:rPr lang="en-US" sz="1400" dirty="0"/>
            <a:t>Circulation</a:t>
          </a:r>
        </a:p>
      </dgm:t>
    </dgm:pt>
    <dgm:pt modelId="{C64AC446-E90F-4EDF-B846-96444D634F8E}" type="parTrans" cxnId="{0367E2AC-9723-44FF-8A22-CB7E416929DF}">
      <dgm:prSet/>
      <dgm:spPr>
        <a:solidFill>
          <a:schemeClr val="accent1">
            <a:lumMod val="60000"/>
            <a:lumOff val="40000"/>
          </a:schemeClr>
        </a:solidFill>
      </dgm:spPr>
      <dgm:t>
        <a:bodyPr/>
        <a:lstStyle/>
        <a:p>
          <a:endParaRPr lang="en-US"/>
        </a:p>
      </dgm:t>
    </dgm:pt>
    <dgm:pt modelId="{BE28733D-8ACD-48E9-AE73-4C0CB1370624}" type="sibTrans" cxnId="{0367E2AC-9723-44FF-8A22-CB7E416929DF}">
      <dgm:prSet/>
      <dgm:spPr/>
      <dgm:t>
        <a:bodyPr/>
        <a:lstStyle/>
        <a:p>
          <a:endParaRPr lang="en-US"/>
        </a:p>
      </dgm:t>
    </dgm:pt>
    <dgm:pt modelId="{18EC6E18-52B9-41C3-8D7A-467FE6BC577C}">
      <dgm:prSet custT="1"/>
      <dgm:spPr>
        <a:solidFill>
          <a:schemeClr val="accent1">
            <a:lumMod val="60000"/>
            <a:lumOff val="40000"/>
          </a:schemeClr>
        </a:solidFill>
      </dgm:spPr>
      <dgm:t>
        <a:bodyPr/>
        <a:lstStyle/>
        <a:p>
          <a:pPr>
            <a:buNone/>
          </a:pPr>
          <a:r>
            <a:rPr lang="en-US" sz="1400" dirty="0"/>
            <a:t>Privacy</a:t>
          </a:r>
        </a:p>
      </dgm:t>
    </dgm:pt>
    <dgm:pt modelId="{1AA1245C-70F4-4D5A-9D03-76D7CD007CA7}" type="parTrans" cxnId="{BAA8C258-7127-41A6-81E1-8087F40D1599}">
      <dgm:prSet/>
      <dgm:spPr>
        <a:solidFill>
          <a:schemeClr val="accent1">
            <a:lumMod val="60000"/>
            <a:lumOff val="40000"/>
          </a:schemeClr>
        </a:solidFill>
      </dgm:spPr>
      <dgm:t>
        <a:bodyPr/>
        <a:lstStyle/>
        <a:p>
          <a:endParaRPr lang="en-US"/>
        </a:p>
      </dgm:t>
    </dgm:pt>
    <dgm:pt modelId="{784AC6E2-A8BB-42C6-8A65-5178FE6CE8E2}" type="sibTrans" cxnId="{BAA8C258-7127-41A6-81E1-8087F40D1599}">
      <dgm:prSet/>
      <dgm:spPr/>
      <dgm:t>
        <a:bodyPr/>
        <a:lstStyle/>
        <a:p>
          <a:endParaRPr lang="en-US"/>
        </a:p>
      </dgm:t>
    </dgm:pt>
    <dgm:pt modelId="{1A3E1F74-3F08-4BD8-96DC-27FAC5EEF816}">
      <dgm:prSet custT="1"/>
      <dgm:spPr>
        <a:solidFill>
          <a:schemeClr val="accent1">
            <a:lumMod val="60000"/>
            <a:lumOff val="40000"/>
          </a:schemeClr>
        </a:solidFill>
      </dgm:spPr>
      <dgm:t>
        <a:bodyPr/>
        <a:lstStyle/>
        <a:p>
          <a:pPr>
            <a:buNone/>
          </a:pPr>
          <a:r>
            <a:rPr lang="en-US" sz="1400" dirty="0"/>
            <a:t>Sanitation</a:t>
          </a:r>
        </a:p>
      </dgm:t>
    </dgm:pt>
    <dgm:pt modelId="{ACC19F24-4BD3-46C4-AA48-B785BA0D14D9}" type="parTrans" cxnId="{E7FF4F85-FEF6-4C6B-BC16-55312846B4B6}">
      <dgm:prSet/>
      <dgm:spPr>
        <a:solidFill>
          <a:schemeClr val="accent1">
            <a:lumMod val="60000"/>
            <a:lumOff val="40000"/>
          </a:schemeClr>
        </a:solidFill>
      </dgm:spPr>
      <dgm:t>
        <a:bodyPr/>
        <a:lstStyle/>
        <a:p>
          <a:endParaRPr lang="en-US"/>
        </a:p>
      </dgm:t>
    </dgm:pt>
    <dgm:pt modelId="{58A08018-9B5E-4C6B-8606-4632DB31FA0D}" type="sibTrans" cxnId="{E7FF4F85-FEF6-4C6B-BC16-55312846B4B6}">
      <dgm:prSet/>
      <dgm:spPr/>
      <dgm:t>
        <a:bodyPr/>
        <a:lstStyle/>
        <a:p>
          <a:endParaRPr lang="en-US"/>
        </a:p>
      </dgm:t>
    </dgm:pt>
    <dgm:pt modelId="{F285D524-CA87-4AFA-BED0-D35D31BAB022}">
      <dgm:prSet custT="1"/>
      <dgm:spPr>
        <a:solidFill>
          <a:schemeClr val="accent1">
            <a:lumMod val="60000"/>
            <a:lumOff val="40000"/>
          </a:schemeClr>
        </a:solidFill>
      </dgm:spPr>
      <dgm:t>
        <a:bodyPr/>
        <a:lstStyle/>
        <a:p>
          <a:pPr>
            <a:buNone/>
          </a:pPr>
          <a:r>
            <a:rPr lang="en-US" sz="1400" dirty="0"/>
            <a:t>Flexibility</a:t>
          </a:r>
        </a:p>
      </dgm:t>
    </dgm:pt>
    <dgm:pt modelId="{80820EEF-C3A3-4D93-B05F-103066E23BC6}" type="parTrans" cxnId="{EEDA2CF3-6062-478B-8D3D-8F76D324D650}">
      <dgm:prSet/>
      <dgm:spPr>
        <a:solidFill>
          <a:schemeClr val="accent1">
            <a:lumMod val="60000"/>
            <a:lumOff val="40000"/>
          </a:schemeClr>
        </a:solidFill>
      </dgm:spPr>
      <dgm:t>
        <a:bodyPr/>
        <a:lstStyle/>
        <a:p>
          <a:endParaRPr lang="en-US"/>
        </a:p>
      </dgm:t>
    </dgm:pt>
    <dgm:pt modelId="{EB8AABB9-76D4-46E7-95CD-4080AF86EE3D}" type="sibTrans" cxnId="{EEDA2CF3-6062-478B-8D3D-8F76D324D650}">
      <dgm:prSet/>
      <dgm:spPr/>
      <dgm:t>
        <a:bodyPr/>
        <a:lstStyle/>
        <a:p>
          <a:endParaRPr lang="en-US"/>
        </a:p>
      </dgm:t>
    </dgm:pt>
    <dgm:pt modelId="{6C28AB45-9B64-4C30-9B1A-72874112898D}">
      <dgm:prSet custT="1"/>
      <dgm:spPr>
        <a:solidFill>
          <a:schemeClr val="accent1">
            <a:lumMod val="60000"/>
            <a:lumOff val="40000"/>
          </a:schemeClr>
        </a:solidFill>
      </dgm:spPr>
      <dgm:t>
        <a:bodyPr/>
        <a:lstStyle/>
        <a:p>
          <a:pPr>
            <a:buNone/>
          </a:pPr>
          <a:r>
            <a:rPr lang="en-US" sz="1400" dirty="0"/>
            <a:t>Practical considerations</a:t>
          </a:r>
        </a:p>
      </dgm:t>
    </dgm:pt>
    <dgm:pt modelId="{69B8C370-C97E-442F-B988-74CE69876169}" type="parTrans" cxnId="{99F27301-80F4-4436-98E1-2CA65C81D45E}">
      <dgm:prSet/>
      <dgm:spPr>
        <a:solidFill>
          <a:schemeClr val="accent1">
            <a:lumMod val="60000"/>
            <a:lumOff val="40000"/>
          </a:schemeClr>
        </a:solidFill>
      </dgm:spPr>
      <dgm:t>
        <a:bodyPr/>
        <a:lstStyle/>
        <a:p>
          <a:endParaRPr lang="en-US"/>
        </a:p>
      </dgm:t>
    </dgm:pt>
    <dgm:pt modelId="{5115D712-88C9-497E-896C-42517DCC7635}" type="sibTrans" cxnId="{99F27301-80F4-4436-98E1-2CA65C81D45E}">
      <dgm:prSet/>
      <dgm:spPr/>
      <dgm:t>
        <a:bodyPr/>
        <a:lstStyle/>
        <a:p>
          <a:endParaRPr lang="en-US"/>
        </a:p>
      </dgm:t>
    </dgm:pt>
    <dgm:pt modelId="{13594F71-EBF7-4029-B49F-D746A98D8E50}">
      <dgm:prSet custT="1"/>
      <dgm:spPr>
        <a:solidFill>
          <a:schemeClr val="accent1">
            <a:lumMod val="60000"/>
            <a:lumOff val="40000"/>
          </a:schemeClr>
        </a:solidFill>
      </dgm:spPr>
      <dgm:t>
        <a:bodyPr/>
        <a:lstStyle/>
        <a:p>
          <a:pPr>
            <a:buNone/>
          </a:pPr>
          <a:r>
            <a:rPr lang="en-US" sz="1400" dirty="0"/>
            <a:t>Elegance</a:t>
          </a:r>
        </a:p>
      </dgm:t>
    </dgm:pt>
    <dgm:pt modelId="{63F0BFC5-B8CC-47D2-B00B-2C6927A7680C}" type="parTrans" cxnId="{8C075E75-BA4C-4892-930F-02FC8AC30638}">
      <dgm:prSet/>
      <dgm:spPr>
        <a:solidFill>
          <a:schemeClr val="accent1">
            <a:lumMod val="60000"/>
            <a:lumOff val="40000"/>
          </a:schemeClr>
        </a:solidFill>
      </dgm:spPr>
      <dgm:t>
        <a:bodyPr/>
        <a:lstStyle/>
        <a:p>
          <a:endParaRPr lang="en-US"/>
        </a:p>
      </dgm:t>
    </dgm:pt>
    <dgm:pt modelId="{FD89DEC0-3C9F-4703-A051-ACD1DAB76D22}" type="sibTrans" cxnId="{8C075E75-BA4C-4892-930F-02FC8AC30638}">
      <dgm:prSet/>
      <dgm:spPr/>
      <dgm:t>
        <a:bodyPr/>
        <a:lstStyle/>
        <a:p>
          <a:endParaRPr lang="en-US"/>
        </a:p>
      </dgm:t>
    </dgm:pt>
    <dgm:pt modelId="{A5BCD555-37CE-4E64-9359-54214ECE8510}" type="pres">
      <dgm:prSet presAssocID="{FB671041-BA1F-402C-8904-60260D9E6FBC}" presName="cycle" presStyleCnt="0">
        <dgm:presLayoutVars>
          <dgm:chMax val="1"/>
          <dgm:dir/>
          <dgm:animLvl val="ctr"/>
          <dgm:resizeHandles val="exact"/>
        </dgm:presLayoutVars>
      </dgm:prSet>
      <dgm:spPr/>
    </dgm:pt>
    <dgm:pt modelId="{FEB37397-9475-4D5E-9444-C8F7D1AF5A2B}" type="pres">
      <dgm:prSet presAssocID="{3CF4621A-2D81-44BC-93B1-B1EE7806CE26}" presName="centerShape" presStyleLbl="node0" presStyleIdx="0" presStyleCnt="1" custScaleX="197857" custScaleY="185287"/>
      <dgm:spPr/>
    </dgm:pt>
    <dgm:pt modelId="{5258E265-3C47-4118-8574-0BB968D78D99}" type="pres">
      <dgm:prSet presAssocID="{A035C3B6-FB82-4E90-AA52-10992E8A746B}" presName="Name9" presStyleLbl="parChTrans1D2" presStyleIdx="0" presStyleCnt="11"/>
      <dgm:spPr/>
    </dgm:pt>
    <dgm:pt modelId="{81E46C85-CC47-4800-B82C-354C74F00197}" type="pres">
      <dgm:prSet presAssocID="{A035C3B6-FB82-4E90-AA52-10992E8A746B}" presName="connTx" presStyleLbl="parChTrans1D2" presStyleIdx="0" presStyleCnt="11"/>
      <dgm:spPr/>
    </dgm:pt>
    <dgm:pt modelId="{7FA83F0A-E4A8-4B81-B044-58F0873533FF}" type="pres">
      <dgm:prSet presAssocID="{362E0B48-6CCF-4080-A972-EADE7E3248A3}" presName="node" presStyleLbl="node1" presStyleIdx="0" presStyleCnt="11">
        <dgm:presLayoutVars>
          <dgm:bulletEnabled val="1"/>
        </dgm:presLayoutVars>
      </dgm:prSet>
      <dgm:spPr/>
    </dgm:pt>
    <dgm:pt modelId="{337E9577-CD29-4883-9672-0A1550388944}" type="pres">
      <dgm:prSet presAssocID="{673DF682-262E-44FE-ADC4-521B80309A5E}" presName="Name9" presStyleLbl="parChTrans1D2" presStyleIdx="1" presStyleCnt="11"/>
      <dgm:spPr/>
    </dgm:pt>
    <dgm:pt modelId="{609C9FBE-70F2-479D-8202-F33715911F47}" type="pres">
      <dgm:prSet presAssocID="{673DF682-262E-44FE-ADC4-521B80309A5E}" presName="connTx" presStyleLbl="parChTrans1D2" presStyleIdx="1" presStyleCnt="11"/>
      <dgm:spPr/>
    </dgm:pt>
    <dgm:pt modelId="{71852CB2-FE21-4F84-9AE5-DA2D7FDF5F67}" type="pres">
      <dgm:prSet presAssocID="{E2E142BD-624E-48FC-ABD6-A843006673BD}" presName="node" presStyleLbl="node1" presStyleIdx="1" presStyleCnt="11">
        <dgm:presLayoutVars>
          <dgm:bulletEnabled val="1"/>
        </dgm:presLayoutVars>
      </dgm:prSet>
      <dgm:spPr/>
    </dgm:pt>
    <dgm:pt modelId="{817CBD43-4130-4D29-B13C-4569C7132033}" type="pres">
      <dgm:prSet presAssocID="{89154F6C-8670-479C-8F4E-23A901325A15}" presName="Name9" presStyleLbl="parChTrans1D2" presStyleIdx="2" presStyleCnt="11"/>
      <dgm:spPr/>
    </dgm:pt>
    <dgm:pt modelId="{8CFEB6D5-2DD3-4B61-8F95-810E91839AE2}" type="pres">
      <dgm:prSet presAssocID="{89154F6C-8670-479C-8F4E-23A901325A15}" presName="connTx" presStyleLbl="parChTrans1D2" presStyleIdx="2" presStyleCnt="11"/>
      <dgm:spPr/>
    </dgm:pt>
    <dgm:pt modelId="{77A29680-BEA9-4227-80BD-69313F318B61}" type="pres">
      <dgm:prSet presAssocID="{1501D957-F66E-4591-BF8A-59B250901EB7}" presName="node" presStyleLbl="node1" presStyleIdx="2" presStyleCnt="11">
        <dgm:presLayoutVars>
          <dgm:bulletEnabled val="1"/>
        </dgm:presLayoutVars>
      </dgm:prSet>
      <dgm:spPr/>
    </dgm:pt>
    <dgm:pt modelId="{7C6B8DD5-D212-421B-B82E-B5D8233D5645}" type="pres">
      <dgm:prSet presAssocID="{101C0C78-B255-4B93-9F98-D0D0EC1A4D80}" presName="Name9" presStyleLbl="parChTrans1D2" presStyleIdx="3" presStyleCnt="11"/>
      <dgm:spPr/>
    </dgm:pt>
    <dgm:pt modelId="{441A6E36-A6AD-4DDE-ABCA-DE8E3E9826C7}" type="pres">
      <dgm:prSet presAssocID="{101C0C78-B255-4B93-9F98-D0D0EC1A4D80}" presName="connTx" presStyleLbl="parChTrans1D2" presStyleIdx="3" presStyleCnt="11"/>
      <dgm:spPr/>
    </dgm:pt>
    <dgm:pt modelId="{B56EDA6F-723C-44A3-BF54-FA85B07287B4}" type="pres">
      <dgm:prSet presAssocID="{7C09ADC9-218E-43AA-AAA8-09AB7F613C5E}" presName="node" presStyleLbl="node1" presStyleIdx="3" presStyleCnt="11">
        <dgm:presLayoutVars>
          <dgm:bulletEnabled val="1"/>
        </dgm:presLayoutVars>
      </dgm:prSet>
      <dgm:spPr/>
    </dgm:pt>
    <dgm:pt modelId="{23F00394-594E-4EB3-9E59-732041587F4A}" type="pres">
      <dgm:prSet presAssocID="{80820EEF-C3A3-4D93-B05F-103066E23BC6}" presName="Name9" presStyleLbl="parChTrans1D2" presStyleIdx="4" presStyleCnt="11"/>
      <dgm:spPr/>
    </dgm:pt>
    <dgm:pt modelId="{A8DF46D7-AA57-4327-8687-C5258033FE3F}" type="pres">
      <dgm:prSet presAssocID="{80820EEF-C3A3-4D93-B05F-103066E23BC6}" presName="connTx" presStyleLbl="parChTrans1D2" presStyleIdx="4" presStyleCnt="11"/>
      <dgm:spPr/>
    </dgm:pt>
    <dgm:pt modelId="{4B4F757A-5C53-4D88-ACAE-776891ED58D6}" type="pres">
      <dgm:prSet presAssocID="{F285D524-CA87-4AFA-BED0-D35D31BAB022}" presName="node" presStyleLbl="node1" presStyleIdx="4" presStyleCnt="11">
        <dgm:presLayoutVars>
          <dgm:bulletEnabled val="1"/>
        </dgm:presLayoutVars>
      </dgm:prSet>
      <dgm:spPr/>
    </dgm:pt>
    <dgm:pt modelId="{FAD0C36C-04B0-4D61-9AB8-CB13E5EC6FD7}" type="pres">
      <dgm:prSet presAssocID="{EF55D6C6-E864-43DE-9C3A-46D999796D16}" presName="Name9" presStyleLbl="parChTrans1D2" presStyleIdx="5" presStyleCnt="11"/>
      <dgm:spPr/>
    </dgm:pt>
    <dgm:pt modelId="{C151DF15-E0BF-43EE-8A2F-5BEF796FDD9F}" type="pres">
      <dgm:prSet presAssocID="{EF55D6C6-E864-43DE-9C3A-46D999796D16}" presName="connTx" presStyleLbl="parChTrans1D2" presStyleIdx="5" presStyleCnt="11"/>
      <dgm:spPr/>
    </dgm:pt>
    <dgm:pt modelId="{AA8F958B-3D55-4059-A870-372FBBE3DF66}" type="pres">
      <dgm:prSet presAssocID="{BB5C65C9-7FAF-432F-A2B5-30CFBBD756D0}" presName="node" presStyleLbl="node1" presStyleIdx="5" presStyleCnt="11">
        <dgm:presLayoutVars>
          <dgm:bulletEnabled val="1"/>
        </dgm:presLayoutVars>
      </dgm:prSet>
      <dgm:spPr/>
    </dgm:pt>
    <dgm:pt modelId="{E309D77F-4E13-43E5-9B6C-03E7E04FF4B2}" type="pres">
      <dgm:prSet presAssocID="{69B8C370-C97E-442F-B988-74CE69876169}" presName="Name9" presStyleLbl="parChTrans1D2" presStyleIdx="6" presStyleCnt="11"/>
      <dgm:spPr/>
    </dgm:pt>
    <dgm:pt modelId="{7E503913-E795-4085-B0F9-44005D62549D}" type="pres">
      <dgm:prSet presAssocID="{69B8C370-C97E-442F-B988-74CE69876169}" presName="connTx" presStyleLbl="parChTrans1D2" presStyleIdx="6" presStyleCnt="11"/>
      <dgm:spPr/>
    </dgm:pt>
    <dgm:pt modelId="{020595BF-2F26-43DE-A4B3-EE670F3BE847}" type="pres">
      <dgm:prSet presAssocID="{6C28AB45-9B64-4C30-9B1A-72874112898D}" presName="node" presStyleLbl="node1" presStyleIdx="6" presStyleCnt="11">
        <dgm:presLayoutVars>
          <dgm:bulletEnabled val="1"/>
        </dgm:presLayoutVars>
      </dgm:prSet>
      <dgm:spPr/>
    </dgm:pt>
    <dgm:pt modelId="{CAEDF0A8-A340-4F1A-B987-F985A5E32CA4}" type="pres">
      <dgm:prSet presAssocID="{ACC19F24-4BD3-46C4-AA48-B785BA0D14D9}" presName="Name9" presStyleLbl="parChTrans1D2" presStyleIdx="7" presStyleCnt="11"/>
      <dgm:spPr/>
    </dgm:pt>
    <dgm:pt modelId="{1A24E4D0-5AED-4899-84BC-D45EAADB5F0F}" type="pres">
      <dgm:prSet presAssocID="{ACC19F24-4BD3-46C4-AA48-B785BA0D14D9}" presName="connTx" presStyleLbl="parChTrans1D2" presStyleIdx="7" presStyleCnt="11"/>
      <dgm:spPr/>
    </dgm:pt>
    <dgm:pt modelId="{135D9336-2467-4932-A549-9FB9F2340588}" type="pres">
      <dgm:prSet presAssocID="{1A3E1F74-3F08-4BD8-96DC-27FAC5EEF816}" presName="node" presStyleLbl="node1" presStyleIdx="7" presStyleCnt="11">
        <dgm:presLayoutVars>
          <dgm:bulletEnabled val="1"/>
        </dgm:presLayoutVars>
      </dgm:prSet>
      <dgm:spPr/>
    </dgm:pt>
    <dgm:pt modelId="{0499B34A-D53D-4501-9506-9C0CD6F404EB}" type="pres">
      <dgm:prSet presAssocID="{1AA1245C-70F4-4D5A-9D03-76D7CD007CA7}" presName="Name9" presStyleLbl="parChTrans1D2" presStyleIdx="8" presStyleCnt="11"/>
      <dgm:spPr/>
    </dgm:pt>
    <dgm:pt modelId="{A6CACD57-B8F1-4C91-A66C-6988862CD1D6}" type="pres">
      <dgm:prSet presAssocID="{1AA1245C-70F4-4D5A-9D03-76D7CD007CA7}" presName="connTx" presStyleLbl="parChTrans1D2" presStyleIdx="8" presStyleCnt="11"/>
      <dgm:spPr/>
    </dgm:pt>
    <dgm:pt modelId="{8630A733-93C4-4B69-A18E-69D5223F0675}" type="pres">
      <dgm:prSet presAssocID="{18EC6E18-52B9-41C3-8D7A-467FE6BC577C}" presName="node" presStyleLbl="node1" presStyleIdx="8" presStyleCnt="11">
        <dgm:presLayoutVars>
          <dgm:bulletEnabled val="1"/>
        </dgm:presLayoutVars>
      </dgm:prSet>
      <dgm:spPr/>
    </dgm:pt>
    <dgm:pt modelId="{886A25F3-7751-44BB-9224-706971EDE743}" type="pres">
      <dgm:prSet presAssocID="{C64AC446-E90F-4EDF-B846-96444D634F8E}" presName="Name9" presStyleLbl="parChTrans1D2" presStyleIdx="9" presStyleCnt="11"/>
      <dgm:spPr/>
    </dgm:pt>
    <dgm:pt modelId="{6AF59F79-CC2A-424E-A197-A9F0F7676E4A}" type="pres">
      <dgm:prSet presAssocID="{C64AC446-E90F-4EDF-B846-96444D634F8E}" presName="connTx" presStyleLbl="parChTrans1D2" presStyleIdx="9" presStyleCnt="11"/>
      <dgm:spPr/>
    </dgm:pt>
    <dgm:pt modelId="{F8FB6D5B-F100-4D12-B17E-32F468D63EF0}" type="pres">
      <dgm:prSet presAssocID="{52A121D5-7568-4217-A750-ECD8F9A83709}" presName="node" presStyleLbl="node1" presStyleIdx="9" presStyleCnt="11">
        <dgm:presLayoutVars>
          <dgm:bulletEnabled val="1"/>
        </dgm:presLayoutVars>
      </dgm:prSet>
      <dgm:spPr/>
    </dgm:pt>
    <dgm:pt modelId="{C3F242D6-EBB6-4A30-BE5A-3A9C3BB40DE2}" type="pres">
      <dgm:prSet presAssocID="{63F0BFC5-B8CC-47D2-B00B-2C6927A7680C}" presName="Name9" presStyleLbl="parChTrans1D2" presStyleIdx="10" presStyleCnt="11"/>
      <dgm:spPr/>
    </dgm:pt>
    <dgm:pt modelId="{ADCBFEE7-5934-4EF3-B51A-1DD8EBD69895}" type="pres">
      <dgm:prSet presAssocID="{63F0BFC5-B8CC-47D2-B00B-2C6927A7680C}" presName="connTx" presStyleLbl="parChTrans1D2" presStyleIdx="10" presStyleCnt="11"/>
      <dgm:spPr/>
    </dgm:pt>
    <dgm:pt modelId="{E3980C72-E636-4940-9D20-FC5987787A51}" type="pres">
      <dgm:prSet presAssocID="{13594F71-EBF7-4029-B49F-D746A98D8E50}" presName="node" presStyleLbl="node1" presStyleIdx="10" presStyleCnt="11">
        <dgm:presLayoutVars>
          <dgm:bulletEnabled val="1"/>
        </dgm:presLayoutVars>
      </dgm:prSet>
      <dgm:spPr/>
    </dgm:pt>
  </dgm:ptLst>
  <dgm:cxnLst>
    <dgm:cxn modelId="{99F27301-80F4-4436-98E1-2CA65C81D45E}" srcId="{3CF4621A-2D81-44BC-93B1-B1EE7806CE26}" destId="{6C28AB45-9B64-4C30-9B1A-72874112898D}" srcOrd="6" destOrd="0" parTransId="{69B8C370-C97E-442F-B988-74CE69876169}" sibTransId="{5115D712-88C9-497E-896C-42517DCC7635}"/>
    <dgm:cxn modelId="{1FFC7C1F-C8A0-48B1-B24F-2FC386080414}" type="presOf" srcId="{3CF4621A-2D81-44BC-93B1-B1EE7806CE26}" destId="{FEB37397-9475-4D5E-9444-C8F7D1AF5A2B}" srcOrd="0" destOrd="0" presId="urn:microsoft.com/office/officeart/2005/8/layout/radial1"/>
    <dgm:cxn modelId="{9A883224-E37B-4197-940C-445BF490276A}" srcId="{3CF4621A-2D81-44BC-93B1-B1EE7806CE26}" destId="{362E0B48-6CCF-4080-A972-EADE7E3248A3}" srcOrd="0" destOrd="0" parTransId="{A035C3B6-FB82-4E90-AA52-10992E8A746B}" sibTransId="{8FC3E73C-0BDE-4512-8B43-D7F71074B608}"/>
    <dgm:cxn modelId="{1CBF2827-A938-42FE-BF0B-D13F1FBB60F3}" type="presOf" srcId="{1A3E1F74-3F08-4BD8-96DC-27FAC5EEF816}" destId="{135D9336-2467-4932-A549-9FB9F2340588}" srcOrd="0" destOrd="0" presId="urn:microsoft.com/office/officeart/2005/8/layout/radial1"/>
    <dgm:cxn modelId="{AE111831-A336-4693-AF46-1FD09EE2C590}" srcId="{3CF4621A-2D81-44BC-93B1-B1EE7806CE26}" destId="{E2E142BD-624E-48FC-ABD6-A843006673BD}" srcOrd="1" destOrd="0" parTransId="{673DF682-262E-44FE-ADC4-521B80309A5E}" sibTransId="{5F68D42B-B672-4C84-86EF-1DBEFFB9764A}"/>
    <dgm:cxn modelId="{663B5F35-3FA7-41E8-9374-0E4A8E607003}" type="presOf" srcId="{A035C3B6-FB82-4E90-AA52-10992E8A746B}" destId="{5258E265-3C47-4118-8574-0BB968D78D99}" srcOrd="0" destOrd="0" presId="urn:microsoft.com/office/officeart/2005/8/layout/radial1"/>
    <dgm:cxn modelId="{A65AB43A-2407-43D1-B719-C0D275FA62CB}" type="presOf" srcId="{FB671041-BA1F-402C-8904-60260D9E6FBC}" destId="{A5BCD555-37CE-4E64-9359-54214ECE8510}" srcOrd="0" destOrd="0" presId="urn:microsoft.com/office/officeart/2005/8/layout/radial1"/>
    <dgm:cxn modelId="{DD56CA5C-D54C-4CEC-B2C9-6A9F3C86F546}" type="presOf" srcId="{EF55D6C6-E864-43DE-9C3A-46D999796D16}" destId="{FAD0C36C-04B0-4D61-9AB8-CB13E5EC6FD7}" srcOrd="0" destOrd="0" presId="urn:microsoft.com/office/officeart/2005/8/layout/radial1"/>
    <dgm:cxn modelId="{59631443-6FA7-4EEA-B4EE-3C3EC7DDD1C6}" type="presOf" srcId="{89154F6C-8670-479C-8F4E-23A901325A15}" destId="{817CBD43-4130-4D29-B13C-4569C7132033}" srcOrd="0" destOrd="0" presId="urn:microsoft.com/office/officeart/2005/8/layout/radial1"/>
    <dgm:cxn modelId="{66FCF143-3C5C-4B53-9F29-8FE0A3B36AF4}" type="presOf" srcId="{EF55D6C6-E864-43DE-9C3A-46D999796D16}" destId="{C151DF15-E0BF-43EE-8A2F-5BEF796FDD9F}" srcOrd="1" destOrd="0" presId="urn:microsoft.com/office/officeart/2005/8/layout/radial1"/>
    <dgm:cxn modelId="{64AC9F47-1A6A-4702-9FF5-B2F45CACF998}" type="presOf" srcId="{673DF682-262E-44FE-ADC4-521B80309A5E}" destId="{337E9577-CD29-4883-9672-0A1550388944}" srcOrd="0" destOrd="0" presId="urn:microsoft.com/office/officeart/2005/8/layout/radial1"/>
    <dgm:cxn modelId="{C8287F4D-42D9-4E24-846B-25E8CD2A061C}" type="presOf" srcId="{69B8C370-C97E-442F-B988-74CE69876169}" destId="{7E503913-E795-4085-B0F9-44005D62549D}" srcOrd="1" destOrd="0" presId="urn:microsoft.com/office/officeart/2005/8/layout/radial1"/>
    <dgm:cxn modelId="{B2840850-86F3-48FF-8827-3B6B122721D2}" type="presOf" srcId="{1501D957-F66E-4591-BF8A-59B250901EB7}" destId="{77A29680-BEA9-4227-80BD-69313F318B61}" srcOrd="0" destOrd="0" presId="urn:microsoft.com/office/officeart/2005/8/layout/radial1"/>
    <dgm:cxn modelId="{CB355872-A04B-458B-BF22-7F38BFE34F6B}" srcId="{3CF4621A-2D81-44BC-93B1-B1EE7806CE26}" destId="{BB5C65C9-7FAF-432F-A2B5-30CFBBD756D0}" srcOrd="5" destOrd="0" parTransId="{EF55D6C6-E864-43DE-9C3A-46D999796D16}" sibTransId="{4F61695A-4F44-4ADC-855E-7A6A46A29E34}"/>
    <dgm:cxn modelId="{9F10BF73-56A6-4878-9344-4EC57CA1524B}" type="presOf" srcId="{1AA1245C-70F4-4D5A-9D03-76D7CD007CA7}" destId="{A6CACD57-B8F1-4C91-A66C-6988862CD1D6}" srcOrd="1" destOrd="0" presId="urn:microsoft.com/office/officeart/2005/8/layout/radial1"/>
    <dgm:cxn modelId="{B5401D74-6BC4-4803-B6A1-9A2394973789}" type="presOf" srcId="{89154F6C-8670-479C-8F4E-23A901325A15}" destId="{8CFEB6D5-2DD3-4B61-8F95-810E91839AE2}" srcOrd="1" destOrd="0" presId="urn:microsoft.com/office/officeart/2005/8/layout/radial1"/>
    <dgm:cxn modelId="{8C075E75-BA4C-4892-930F-02FC8AC30638}" srcId="{3CF4621A-2D81-44BC-93B1-B1EE7806CE26}" destId="{13594F71-EBF7-4029-B49F-D746A98D8E50}" srcOrd="10" destOrd="0" parTransId="{63F0BFC5-B8CC-47D2-B00B-2C6927A7680C}" sibTransId="{FD89DEC0-3C9F-4703-A051-ACD1DAB76D22}"/>
    <dgm:cxn modelId="{BAA8C258-7127-41A6-81E1-8087F40D1599}" srcId="{3CF4621A-2D81-44BC-93B1-B1EE7806CE26}" destId="{18EC6E18-52B9-41C3-8D7A-467FE6BC577C}" srcOrd="8" destOrd="0" parTransId="{1AA1245C-70F4-4D5A-9D03-76D7CD007CA7}" sibTransId="{784AC6E2-A8BB-42C6-8A65-5178FE6CE8E2}"/>
    <dgm:cxn modelId="{66663C59-3307-4E73-83B1-1DE783287A02}" type="presOf" srcId="{ACC19F24-4BD3-46C4-AA48-B785BA0D14D9}" destId="{CAEDF0A8-A340-4F1A-B987-F985A5E32CA4}" srcOrd="0" destOrd="0" presId="urn:microsoft.com/office/officeart/2005/8/layout/radial1"/>
    <dgm:cxn modelId="{32D1FA79-E52E-49B3-94F7-34BC897DEF90}" type="presOf" srcId="{6C28AB45-9B64-4C30-9B1A-72874112898D}" destId="{020595BF-2F26-43DE-A4B3-EE670F3BE847}" srcOrd="0" destOrd="0" presId="urn:microsoft.com/office/officeart/2005/8/layout/radial1"/>
    <dgm:cxn modelId="{FFD68881-336A-4B48-B150-9B73EC5EF55B}" type="presOf" srcId="{80820EEF-C3A3-4D93-B05F-103066E23BC6}" destId="{A8DF46D7-AA57-4327-8687-C5258033FE3F}" srcOrd="1" destOrd="0" presId="urn:microsoft.com/office/officeart/2005/8/layout/radial1"/>
    <dgm:cxn modelId="{E7FF4F85-FEF6-4C6B-BC16-55312846B4B6}" srcId="{3CF4621A-2D81-44BC-93B1-B1EE7806CE26}" destId="{1A3E1F74-3F08-4BD8-96DC-27FAC5EEF816}" srcOrd="7" destOrd="0" parTransId="{ACC19F24-4BD3-46C4-AA48-B785BA0D14D9}" sibTransId="{58A08018-9B5E-4C6B-8606-4632DB31FA0D}"/>
    <dgm:cxn modelId="{F1CDA185-C7B1-4A5F-A536-436387F20379}" type="presOf" srcId="{69B8C370-C97E-442F-B988-74CE69876169}" destId="{E309D77F-4E13-43E5-9B6C-03E7E04FF4B2}" srcOrd="0" destOrd="0" presId="urn:microsoft.com/office/officeart/2005/8/layout/radial1"/>
    <dgm:cxn modelId="{3559EF87-3E5E-4EC2-8D6C-04C8B8DFC9AF}" type="presOf" srcId="{101C0C78-B255-4B93-9F98-D0D0EC1A4D80}" destId="{7C6B8DD5-D212-421B-B82E-B5D8233D5645}" srcOrd="0" destOrd="0" presId="urn:microsoft.com/office/officeart/2005/8/layout/radial1"/>
    <dgm:cxn modelId="{7A7E8A88-1A7D-4054-995A-58870EB7560A}" type="presOf" srcId="{C64AC446-E90F-4EDF-B846-96444D634F8E}" destId="{6AF59F79-CC2A-424E-A197-A9F0F7676E4A}" srcOrd="1" destOrd="0" presId="urn:microsoft.com/office/officeart/2005/8/layout/radial1"/>
    <dgm:cxn modelId="{8E09EE8F-3680-42E6-95EB-3A908CD3570D}" type="presOf" srcId="{362E0B48-6CCF-4080-A972-EADE7E3248A3}" destId="{7FA83F0A-E4A8-4B81-B044-58F0873533FF}" srcOrd="0" destOrd="0" presId="urn:microsoft.com/office/officeart/2005/8/layout/radial1"/>
    <dgm:cxn modelId="{885C8593-C998-4660-9594-D9C26B2104F1}" type="presOf" srcId="{13594F71-EBF7-4029-B49F-D746A98D8E50}" destId="{E3980C72-E636-4940-9D20-FC5987787A51}" srcOrd="0" destOrd="0" presId="urn:microsoft.com/office/officeart/2005/8/layout/radial1"/>
    <dgm:cxn modelId="{72750D9A-AF97-4860-A4F3-50800929CF3B}" type="presOf" srcId="{C64AC446-E90F-4EDF-B846-96444D634F8E}" destId="{886A25F3-7751-44BB-9224-706971EDE743}" srcOrd="0" destOrd="0" presId="urn:microsoft.com/office/officeart/2005/8/layout/radial1"/>
    <dgm:cxn modelId="{0B7599A6-7665-458E-A6A9-694C89F01096}" type="presOf" srcId="{18EC6E18-52B9-41C3-8D7A-467FE6BC577C}" destId="{8630A733-93C4-4B69-A18E-69D5223F0675}" srcOrd="0" destOrd="0" presId="urn:microsoft.com/office/officeart/2005/8/layout/radial1"/>
    <dgm:cxn modelId="{D57F8BA7-FFEB-415B-80F3-D76C57326C9E}" srcId="{3CF4621A-2D81-44BC-93B1-B1EE7806CE26}" destId="{1501D957-F66E-4591-BF8A-59B250901EB7}" srcOrd="2" destOrd="0" parTransId="{89154F6C-8670-479C-8F4E-23A901325A15}" sibTransId="{0AA0F88F-ABE8-4130-8984-008C01BF98C1}"/>
    <dgm:cxn modelId="{995D92A7-FC54-4A09-90AD-7C3D3C258281}" type="presOf" srcId="{A035C3B6-FB82-4E90-AA52-10992E8A746B}" destId="{81E46C85-CC47-4800-B82C-354C74F00197}" srcOrd="1" destOrd="0" presId="urn:microsoft.com/office/officeart/2005/8/layout/radial1"/>
    <dgm:cxn modelId="{0367E2AC-9723-44FF-8A22-CB7E416929DF}" srcId="{3CF4621A-2D81-44BC-93B1-B1EE7806CE26}" destId="{52A121D5-7568-4217-A750-ECD8F9A83709}" srcOrd="9" destOrd="0" parTransId="{C64AC446-E90F-4EDF-B846-96444D634F8E}" sibTransId="{BE28733D-8ACD-48E9-AE73-4C0CB1370624}"/>
    <dgm:cxn modelId="{C758A5BD-79F3-4CFA-A55F-43B73C3F3DAD}" srcId="{FB671041-BA1F-402C-8904-60260D9E6FBC}" destId="{3CF4621A-2D81-44BC-93B1-B1EE7806CE26}" srcOrd="0" destOrd="0" parTransId="{2D359218-2B3E-45AD-9294-6BD928A337CD}" sibTransId="{3A2F9D33-3BB9-4086-AD9E-6490DC670E31}"/>
    <dgm:cxn modelId="{5C2EEBC1-BAB6-4B0A-ACDC-3272738C531F}" srcId="{3CF4621A-2D81-44BC-93B1-B1EE7806CE26}" destId="{7C09ADC9-218E-43AA-AAA8-09AB7F613C5E}" srcOrd="3" destOrd="0" parTransId="{101C0C78-B255-4B93-9F98-D0D0EC1A4D80}" sibTransId="{63C4A30A-AEEE-4634-9944-82DD13339798}"/>
    <dgm:cxn modelId="{5FB1C3C2-BA42-47EA-8E30-2D48A0413358}" type="presOf" srcId="{101C0C78-B255-4B93-9F98-D0D0EC1A4D80}" destId="{441A6E36-A6AD-4DDE-ABCA-DE8E3E9826C7}" srcOrd="1" destOrd="0" presId="urn:microsoft.com/office/officeart/2005/8/layout/radial1"/>
    <dgm:cxn modelId="{22394DC3-32B9-4F45-AD00-EFA46214BA4B}" type="presOf" srcId="{80820EEF-C3A3-4D93-B05F-103066E23BC6}" destId="{23F00394-594E-4EB3-9E59-732041587F4A}" srcOrd="0" destOrd="0" presId="urn:microsoft.com/office/officeart/2005/8/layout/radial1"/>
    <dgm:cxn modelId="{7E2C27C6-4655-4579-A171-9A3584A0DB68}" type="presOf" srcId="{ACC19F24-4BD3-46C4-AA48-B785BA0D14D9}" destId="{1A24E4D0-5AED-4899-84BC-D45EAADB5F0F}" srcOrd="1" destOrd="0" presId="urn:microsoft.com/office/officeart/2005/8/layout/radial1"/>
    <dgm:cxn modelId="{1F06F6C9-30E0-440A-A50A-54FD628A6FD9}" type="presOf" srcId="{673DF682-262E-44FE-ADC4-521B80309A5E}" destId="{609C9FBE-70F2-479D-8202-F33715911F47}" srcOrd="1" destOrd="0" presId="urn:microsoft.com/office/officeart/2005/8/layout/radial1"/>
    <dgm:cxn modelId="{919915CE-A014-4879-BAAB-FA35E7E0DF5A}" type="presOf" srcId="{E2E142BD-624E-48FC-ABD6-A843006673BD}" destId="{71852CB2-FE21-4F84-9AE5-DA2D7FDF5F67}" srcOrd="0" destOrd="0" presId="urn:microsoft.com/office/officeart/2005/8/layout/radial1"/>
    <dgm:cxn modelId="{5205D7D2-1E46-429A-9EAD-F96B18A591AE}" type="presOf" srcId="{63F0BFC5-B8CC-47D2-B00B-2C6927A7680C}" destId="{C3F242D6-EBB6-4A30-BE5A-3A9C3BB40DE2}" srcOrd="0" destOrd="0" presId="urn:microsoft.com/office/officeart/2005/8/layout/radial1"/>
    <dgm:cxn modelId="{D2D5D3DB-2371-46D2-B224-9DA8F7ED7790}" type="presOf" srcId="{63F0BFC5-B8CC-47D2-B00B-2C6927A7680C}" destId="{ADCBFEE7-5934-4EF3-B51A-1DD8EBD69895}" srcOrd="1" destOrd="0" presId="urn:microsoft.com/office/officeart/2005/8/layout/radial1"/>
    <dgm:cxn modelId="{211645E1-DC8A-4578-9955-8C31BB6F8B24}" type="presOf" srcId="{7C09ADC9-218E-43AA-AAA8-09AB7F613C5E}" destId="{B56EDA6F-723C-44A3-BF54-FA85B07287B4}" srcOrd="0" destOrd="0" presId="urn:microsoft.com/office/officeart/2005/8/layout/radial1"/>
    <dgm:cxn modelId="{1531A2E1-CFA8-4DE3-BA03-D7662DA36744}" type="presOf" srcId="{F285D524-CA87-4AFA-BED0-D35D31BAB022}" destId="{4B4F757A-5C53-4D88-ACAE-776891ED58D6}" srcOrd="0" destOrd="0" presId="urn:microsoft.com/office/officeart/2005/8/layout/radial1"/>
    <dgm:cxn modelId="{C29C6EEF-1F2C-4F34-AB88-0F4CC34FCAB7}" type="presOf" srcId="{52A121D5-7568-4217-A750-ECD8F9A83709}" destId="{F8FB6D5B-F100-4D12-B17E-32F468D63EF0}" srcOrd="0" destOrd="0" presId="urn:microsoft.com/office/officeart/2005/8/layout/radial1"/>
    <dgm:cxn modelId="{EEDA2CF3-6062-478B-8D3D-8F76D324D650}" srcId="{3CF4621A-2D81-44BC-93B1-B1EE7806CE26}" destId="{F285D524-CA87-4AFA-BED0-D35D31BAB022}" srcOrd="4" destOrd="0" parTransId="{80820EEF-C3A3-4D93-B05F-103066E23BC6}" sibTransId="{EB8AABB9-76D4-46E7-95CD-4080AF86EE3D}"/>
    <dgm:cxn modelId="{708186F3-2423-4176-BE8D-77443B3E95E8}" type="presOf" srcId="{1AA1245C-70F4-4D5A-9D03-76D7CD007CA7}" destId="{0499B34A-D53D-4501-9506-9C0CD6F404EB}" srcOrd="0" destOrd="0" presId="urn:microsoft.com/office/officeart/2005/8/layout/radial1"/>
    <dgm:cxn modelId="{280D49FA-9C9F-4E22-9ED1-701190870BFC}" type="presOf" srcId="{BB5C65C9-7FAF-432F-A2B5-30CFBBD756D0}" destId="{AA8F958B-3D55-4059-A870-372FBBE3DF66}" srcOrd="0" destOrd="0" presId="urn:microsoft.com/office/officeart/2005/8/layout/radial1"/>
    <dgm:cxn modelId="{943934C0-FD98-4B1B-88DE-A1CF29F51AA9}" type="presParOf" srcId="{A5BCD555-37CE-4E64-9359-54214ECE8510}" destId="{FEB37397-9475-4D5E-9444-C8F7D1AF5A2B}" srcOrd="0" destOrd="0" presId="urn:microsoft.com/office/officeart/2005/8/layout/radial1"/>
    <dgm:cxn modelId="{CDF5E65A-3A41-4AF0-AE08-89340DE79147}" type="presParOf" srcId="{A5BCD555-37CE-4E64-9359-54214ECE8510}" destId="{5258E265-3C47-4118-8574-0BB968D78D99}" srcOrd="1" destOrd="0" presId="urn:microsoft.com/office/officeart/2005/8/layout/radial1"/>
    <dgm:cxn modelId="{9782BE8A-BEB1-4BB0-8CFC-B5A1D79B3B08}" type="presParOf" srcId="{5258E265-3C47-4118-8574-0BB968D78D99}" destId="{81E46C85-CC47-4800-B82C-354C74F00197}" srcOrd="0" destOrd="0" presId="urn:microsoft.com/office/officeart/2005/8/layout/radial1"/>
    <dgm:cxn modelId="{D8847127-FA79-4142-B2D5-DC538296661C}" type="presParOf" srcId="{A5BCD555-37CE-4E64-9359-54214ECE8510}" destId="{7FA83F0A-E4A8-4B81-B044-58F0873533FF}" srcOrd="2" destOrd="0" presId="urn:microsoft.com/office/officeart/2005/8/layout/radial1"/>
    <dgm:cxn modelId="{6B46C5D8-B52D-499A-B34A-D8D022F456AC}" type="presParOf" srcId="{A5BCD555-37CE-4E64-9359-54214ECE8510}" destId="{337E9577-CD29-4883-9672-0A1550388944}" srcOrd="3" destOrd="0" presId="urn:microsoft.com/office/officeart/2005/8/layout/radial1"/>
    <dgm:cxn modelId="{ACE8C909-37C8-44DA-8F55-FE9F7407E7E8}" type="presParOf" srcId="{337E9577-CD29-4883-9672-0A1550388944}" destId="{609C9FBE-70F2-479D-8202-F33715911F47}" srcOrd="0" destOrd="0" presId="urn:microsoft.com/office/officeart/2005/8/layout/radial1"/>
    <dgm:cxn modelId="{DDDC3DA7-5F72-4D60-B8D0-C9B116256EBF}" type="presParOf" srcId="{A5BCD555-37CE-4E64-9359-54214ECE8510}" destId="{71852CB2-FE21-4F84-9AE5-DA2D7FDF5F67}" srcOrd="4" destOrd="0" presId="urn:microsoft.com/office/officeart/2005/8/layout/radial1"/>
    <dgm:cxn modelId="{46089D95-7CDA-4687-92BB-8473498DC34F}" type="presParOf" srcId="{A5BCD555-37CE-4E64-9359-54214ECE8510}" destId="{817CBD43-4130-4D29-B13C-4569C7132033}" srcOrd="5" destOrd="0" presId="urn:microsoft.com/office/officeart/2005/8/layout/radial1"/>
    <dgm:cxn modelId="{B4DD1593-8A2F-40C8-8213-4EF902482F34}" type="presParOf" srcId="{817CBD43-4130-4D29-B13C-4569C7132033}" destId="{8CFEB6D5-2DD3-4B61-8F95-810E91839AE2}" srcOrd="0" destOrd="0" presId="urn:microsoft.com/office/officeart/2005/8/layout/radial1"/>
    <dgm:cxn modelId="{1790BE6F-92EC-48D7-9029-81E2D7C9A1D0}" type="presParOf" srcId="{A5BCD555-37CE-4E64-9359-54214ECE8510}" destId="{77A29680-BEA9-4227-80BD-69313F318B61}" srcOrd="6" destOrd="0" presId="urn:microsoft.com/office/officeart/2005/8/layout/radial1"/>
    <dgm:cxn modelId="{01D213BC-E6D8-42CD-BDBF-64703D465F19}" type="presParOf" srcId="{A5BCD555-37CE-4E64-9359-54214ECE8510}" destId="{7C6B8DD5-D212-421B-B82E-B5D8233D5645}" srcOrd="7" destOrd="0" presId="urn:microsoft.com/office/officeart/2005/8/layout/radial1"/>
    <dgm:cxn modelId="{01A4750E-2DBE-46AC-B3C7-E2D07F9593FE}" type="presParOf" srcId="{7C6B8DD5-D212-421B-B82E-B5D8233D5645}" destId="{441A6E36-A6AD-4DDE-ABCA-DE8E3E9826C7}" srcOrd="0" destOrd="0" presId="urn:microsoft.com/office/officeart/2005/8/layout/radial1"/>
    <dgm:cxn modelId="{D414A817-FF1B-430B-8BF9-A57E8AA35C8E}" type="presParOf" srcId="{A5BCD555-37CE-4E64-9359-54214ECE8510}" destId="{B56EDA6F-723C-44A3-BF54-FA85B07287B4}" srcOrd="8" destOrd="0" presId="urn:microsoft.com/office/officeart/2005/8/layout/radial1"/>
    <dgm:cxn modelId="{97213493-9D54-451A-9ECA-802DA329D5FD}" type="presParOf" srcId="{A5BCD555-37CE-4E64-9359-54214ECE8510}" destId="{23F00394-594E-4EB3-9E59-732041587F4A}" srcOrd="9" destOrd="0" presId="urn:microsoft.com/office/officeart/2005/8/layout/radial1"/>
    <dgm:cxn modelId="{8481976F-1287-44F6-8BCE-95DD93119E12}" type="presParOf" srcId="{23F00394-594E-4EB3-9E59-732041587F4A}" destId="{A8DF46D7-AA57-4327-8687-C5258033FE3F}" srcOrd="0" destOrd="0" presId="urn:microsoft.com/office/officeart/2005/8/layout/radial1"/>
    <dgm:cxn modelId="{7D979C1B-5056-4DB3-A4B0-06D526A62B61}" type="presParOf" srcId="{A5BCD555-37CE-4E64-9359-54214ECE8510}" destId="{4B4F757A-5C53-4D88-ACAE-776891ED58D6}" srcOrd="10" destOrd="0" presId="urn:microsoft.com/office/officeart/2005/8/layout/radial1"/>
    <dgm:cxn modelId="{B37BB984-9B46-4629-AB45-DB7D6D27C73D}" type="presParOf" srcId="{A5BCD555-37CE-4E64-9359-54214ECE8510}" destId="{FAD0C36C-04B0-4D61-9AB8-CB13E5EC6FD7}" srcOrd="11" destOrd="0" presId="urn:microsoft.com/office/officeart/2005/8/layout/radial1"/>
    <dgm:cxn modelId="{824A3B62-FBE3-4A44-A968-F2EC8E6AC7DE}" type="presParOf" srcId="{FAD0C36C-04B0-4D61-9AB8-CB13E5EC6FD7}" destId="{C151DF15-E0BF-43EE-8A2F-5BEF796FDD9F}" srcOrd="0" destOrd="0" presId="urn:microsoft.com/office/officeart/2005/8/layout/radial1"/>
    <dgm:cxn modelId="{E9801687-CD77-4CCA-B02C-3B6ADF99C460}" type="presParOf" srcId="{A5BCD555-37CE-4E64-9359-54214ECE8510}" destId="{AA8F958B-3D55-4059-A870-372FBBE3DF66}" srcOrd="12" destOrd="0" presId="urn:microsoft.com/office/officeart/2005/8/layout/radial1"/>
    <dgm:cxn modelId="{92B0CAF1-3BC8-4B4D-9C0F-4E2325416769}" type="presParOf" srcId="{A5BCD555-37CE-4E64-9359-54214ECE8510}" destId="{E309D77F-4E13-43E5-9B6C-03E7E04FF4B2}" srcOrd="13" destOrd="0" presId="urn:microsoft.com/office/officeart/2005/8/layout/radial1"/>
    <dgm:cxn modelId="{56373DA4-D8C9-4005-818B-56A31DC40885}" type="presParOf" srcId="{E309D77F-4E13-43E5-9B6C-03E7E04FF4B2}" destId="{7E503913-E795-4085-B0F9-44005D62549D}" srcOrd="0" destOrd="0" presId="urn:microsoft.com/office/officeart/2005/8/layout/radial1"/>
    <dgm:cxn modelId="{5A350301-DFA0-4945-B4CB-A863A3D089ED}" type="presParOf" srcId="{A5BCD555-37CE-4E64-9359-54214ECE8510}" destId="{020595BF-2F26-43DE-A4B3-EE670F3BE847}" srcOrd="14" destOrd="0" presId="urn:microsoft.com/office/officeart/2005/8/layout/radial1"/>
    <dgm:cxn modelId="{8C6493DF-BA7D-4571-A03B-5BEFEBAC68E3}" type="presParOf" srcId="{A5BCD555-37CE-4E64-9359-54214ECE8510}" destId="{CAEDF0A8-A340-4F1A-B987-F985A5E32CA4}" srcOrd="15" destOrd="0" presId="urn:microsoft.com/office/officeart/2005/8/layout/radial1"/>
    <dgm:cxn modelId="{371ED64A-2576-4CC9-8566-9C4DACECBDC8}" type="presParOf" srcId="{CAEDF0A8-A340-4F1A-B987-F985A5E32CA4}" destId="{1A24E4D0-5AED-4899-84BC-D45EAADB5F0F}" srcOrd="0" destOrd="0" presId="urn:microsoft.com/office/officeart/2005/8/layout/radial1"/>
    <dgm:cxn modelId="{0FCF9121-0132-4F65-8F28-14F77CA800F2}" type="presParOf" srcId="{A5BCD555-37CE-4E64-9359-54214ECE8510}" destId="{135D9336-2467-4932-A549-9FB9F2340588}" srcOrd="16" destOrd="0" presId="urn:microsoft.com/office/officeart/2005/8/layout/radial1"/>
    <dgm:cxn modelId="{268856F9-A8C8-44DC-B1E1-64076BB00C7B}" type="presParOf" srcId="{A5BCD555-37CE-4E64-9359-54214ECE8510}" destId="{0499B34A-D53D-4501-9506-9C0CD6F404EB}" srcOrd="17" destOrd="0" presId="urn:microsoft.com/office/officeart/2005/8/layout/radial1"/>
    <dgm:cxn modelId="{1CBFA606-6650-4CED-931B-4A2E1DD40F4E}" type="presParOf" srcId="{0499B34A-D53D-4501-9506-9C0CD6F404EB}" destId="{A6CACD57-B8F1-4C91-A66C-6988862CD1D6}" srcOrd="0" destOrd="0" presId="urn:microsoft.com/office/officeart/2005/8/layout/radial1"/>
    <dgm:cxn modelId="{91881441-02E0-40FF-869D-B59E3A6C2B31}" type="presParOf" srcId="{A5BCD555-37CE-4E64-9359-54214ECE8510}" destId="{8630A733-93C4-4B69-A18E-69D5223F0675}" srcOrd="18" destOrd="0" presId="urn:microsoft.com/office/officeart/2005/8/layout/radial1"/>
    <dgm:cxn modelId="{C043A5D0-24B1-43F2-9EC7-84E4D70BC39F}" type="presParOf" srcId="{A5BCD555-37CE-4E64-9359-54214ECE8510}" destId="{886A25F3-7751-44BB-9224-706971EDE743}" srcOrd="19" destOrd="0" presId="urn:microsoft.com/office/officeart/2005/8/layout/radial1"/>
    <dgm:cxn modelId="{1FB6499A-B3B2-4106-A9BE-81AA9D1B1B04}" type="presParOf" srcId="{886A25F3-7751-44BB-9224-706971EDE743}" destId="{6AF59F79-CC2A-424E-A197-A9F0F7676E4A}" srcOrd="0" destOrd="0" presId="urn:microsoft.com/office/officeart/2005/8/layout/radial1"/>
    <dgm:cxn modelId="{C6A3072A-F1AB-4133-8ACE-F1FD75E09DDA}" type="presParOf" srcId="{A5BCD555-37CE-4E64-9359-54214ECE8510}" destId="{F8FB6D5B-F100-4D12-B17E-32F468D63EF0}" srcOrd="20" destOrd="0" presId="urn:microsoft.com/office/officeart/2005/8/layout/radial1"/>
    <dgm:cxn modelId="{B14147D3-0DDB-4BEE-830B-D02C49233A01}" type="presParOf" srcId="{A5BCD555-37CE-4E64-9359-54214ECE8510}" destId="{C3F242D6-EBB6-4A30-BE5A-3A9C3BB40DE2}" srcOrd="21" destOrd="0" presId="urn:microsoft.com/office/officeart/2005/8/layout/radial1"/>
    <dgm:cxn modelId="{0B76CDA3-69BA-4629-963A-E0884AC59BF1}" type="presParOf" srcId="{C3F242D6-EBB6-4A30-BE5A-3A9C3BB40DE2}" destId="{ADCBFEE7-5934-4EF3-B51A-1DD8EBD69895}" srcOrd="0" destOrd="0" presId="urn:microsoft.com/office/officeart/2005/8/layout/radial1"/>
    <dgm:cxn modelId="{5AABA357-E1E9-47CE-88ED-CBB93B096B93}" type="presParOf" srcId="{A5BCD555-37CE-4E64-9359-54214ECE8510}" destId="{E3980C72-E636-4940-9D20-FC5987787A51}" srcOrd="22" destOrd="0" presId="urn:microsoft.com/office/officeart/2005/8/layout/radial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14BB0CC-463A-4598-8AF8-C52B13351196}" type="doc">
      <dgm:prSet loTypeId="urn:microsoft.com/office/officeart/2009/3/layout/CircleRelationship" loCatId="relationship" qsTypeId="urn:microsoft.com/office/officeart/2005/8/quickstyle/simple1" qsCatId="simple" csTypeId="urn:microsoft.com/office/officeart/2005/8/colors/accent1_2" csCatId="accent1" phldr="1"/>
      <dgm:spPr/>
      <dgm:t>
        <a:bodyPr/>
        <a:lstStyle/>
        <a:p>
          <a:endParaRPr lang="en-US"/>
        </a:p>
      </dgm:t>
    </dgm:pt>
    <dgm:pt modelId="{E1B83924-173A-4A80-A9C0-5738992E7F52}">
      <dgm:prSet phldrT="[Text]" custT="1"/>
      <dgm:spPr/>
      <dgm:t>
        <a:bodyPr/>
        <a:lstStyle/>
        <a:p>
          <a:r>
            <a:rPr lang="en-US" sz="3200" dirty="0"/>
            <a:t>ASPECT</a:t>
          </a:r>
        </a:p>
      </dgm:t>
    </dgm:pt>
    <dgm:pt modelId="{E06CDA06-DBC7-496C-9C38-E45957DA3B39}" type="parTrans" cxnId="{7367A6FE-24F0-4705-A09D-176F70744EFA}">
      <dgm:prSet/>
      <dgm:spPr/>
      <dgm:t>
        <a:bodyPr/>
        <a:lstStyle/>
        <a:p>
          <a:endParaRPr lang="en-US"/>
        </a:p>
      </dgm:t>
    </dgm:pt>
    <dgm:pt modelId="{873B5A19-E45B-45BE-B01C-2C45D33F8627}" type="sibTrans" cxnId="{7367A6FE-24F0-4705-A09D-176F70744EFA}">
      <dgm:prSet/>
      <dgm:spPr/>
      <dgm:t>
        <a:bodyPr/>
        <a:lstStyle/>
        <a:p>
          <a:endParaRPr lang="en-US"/>
        </a:p>
      </dgm:t>
    </dgm:pt>
    <dgm:pt modelId="{C6F02532-5FA3-4E45-A4A1-5E690705AD41}">
      <dgm:prSet phldrT="[Text]" custT="1"/>
      <dgm:spPr/>
      <dgm:t>
        <a:bodyPr/>
        <a:lstStyle/>
        <a:p>
          <a:r>
            <a:rPr lang="en-US" sz="1400" dirty="0"/>
            <a:t>LIVING ROOM:SOUTH EAST </a:t>
          </a:r>
        </a:p>
      </dgm:t>
    </dgm:pt>
    <dgm:pt modelId="{62FD7D4E-FFB3-4276-BCB6-D8CAF34CECBB}" type="parTrans" cxnId="{51FACD9E-8992-4931-BA41-13B4DB5EBA19}">
      <dgm:prSet/>
      <dgm:spPr/>
      <dgm:t>
        <a:bodyPr/>
        <a:lstStyle/>
        <a:p>
          <a:endParaRPr lang="en-US"/>
        </a:p>
      </dgm:t>
    </dgm:pt>
    <dgm:pt modelId="{9805F132-DA58-48A9-8DA2-7AF2ABB68B2D}" type="sibTrans" cxnId="{51FACD9E-8992-4931-BA41-13B4DB5EBA19}">
      <dgm:prSet/>
      <dgm:spPr/>
      <dgm:t>
        <a:bodyPr/>
        <a:lstStyle/>
        <a:p>
          <a:endParaRPr lang="en-US"/>
        </a:p>
      </dgm:t>
    </dgm:pt>
    <dgm:pt modelId="{92BF88F5-539A-4B9C-ACA5-7EC8532EFAF6}">
      <dgm:prSet phldrT="[Text]" custT="1"/>
      <dgm:spPr/>
      <dgm:t>
        <a:bodyPr/>
        <a:lstStyle/>
        <a:p>
          <a:r>
            <a:rPr lang="en-US" sz="1400" dirty="0"/>
            <a:t>BEDROOM:WEST OR SOUTHWEST</a:t>
          </a:r>
        </a:p>
      </dgm:t>
    </dgm:pt>
    <dgm:pt modelId="{0CE01CF2-EB59-4615-BDF2-EDFAD78746EB}" type="parTrans" cxnId="{E402E055-4C06-4D0A-BE36-83971DFC78A8}">
      <dgm:prSet/>
      <dgm:spPr/>
      <dgm:t>
        <a:bodyPr/>
        <a:lstStyle/>
        <a:p>
          <a:endParaRPr lang="en-US"/>
        </a:p>
      </dgm:t>
    </dgm:pt>
    <dgm:pt modelId="{C7DFF6E9-128F-4BD2-ACF0-F3A6F85ECADA}" type="sibTrans" cxnId="{E402E055-4C06-4D0A-BE36-83971DFC78A8}">
      <dgm:prSet/>
      <dgm:spPr/>
      <dgm:t>
        <a:bodyPr/>
        <a:lstStyle/>
        <a:p>
          <a:endParaRPr lang="en-US"/>
        </a:p>
      </dgm:t>
    </dgm:pt>
    <dgm:pt modelId="{140BEC06-C20C-4A3D-9E09-6E897FA42AE9}">
      <dgm:prSet phldrT="[Text]" custT="1"/>
      <dgm:spPr/>
      <dgm:t>
        <a:bodyPr/>
        <a:lstStyle/>
        <a:p>
          <a:r>
            <a:rPr lang="en-US" sz="1400" dirty="0"/>
            <a:t>KITCHEN:EAST</a:t>
          </a:r>
        </a:p>
      </dgm:t>
    </dgm:pt>
    <dgm:pt modelId="{4B458EC8-A442-428F-B96D-F64FD8386A6B}" type="parTrans" cxnId="{D85DA566-A2E1-4467-B93F-674FCCD8324C}">
      <dgm:prSet/>
      <dgm:spPr/>
      <dgm:t>
        <a:bodyPr/>
        <a:lstStyle/>
        <a:p>
          <a:endParaRPr lang="en-US"/>
        </a:p>
      </dgm:t>
    </dgm:pt>
    <dgm:pt modelId="{2110F07D-5B45-42C6-AA63-66A4845594C8}" type="sibTrans" cxnId="{D85DA566-A2E1-4467-B93F-674FCCD8324C}">
      <dgm:prSet/>
      <dgm:spPr/>
      <dgm:t>
        <a:bodyPr/>
        <a:lstStyle/>
        <a:p>
          <a:endParaRPr lang="en-US"/>
        </a:p>
      </dgm:t>
    </dgm:pt>
    <dgm:pt modelId="{FE8B8D1E-CFFD-4F5F-B31D-A2A170E05A50}">
      <dgm:prSet phldrT="[Text]" custT="1"/>
      <dgm:spPr/>
      <dgm:t>
        <a:bodyPr/>
        <a:lstStyle/>
        <a:p>
          <a:r>
            <a:rPr lang="en-US" sz="1400" dirty="0"/>
            <a:t>STOREROOM:NORTH</a:t>
          </a:r>
        </a:p>
      </dgm:t>
    </dgm:pt>
    <dgm:pt modelId="{A8ABB68E-5E26-49FE-BFFA-060EA11FB87B}" type="parTrans" cxnId="{6F8F46C6-1076-4440-B5F6-40140D6C857C}">
      <dgm:prSet/>
      <dgm:spPr/>
      <dgm:t>
        <a:bodyPr/>
        <a:lstStyle/>
        <a:p>
          <a:endParaRPr lang="en-US"/>
        </a:p>
      </dgm:t>
    </dgm:pt>
    <dgm:pt modelId="{D20DF65B-163E-4EE5-990B-E5439CFACBDF}" type="sibTrans" cxnId="{6F8F46C6-1076-4440-B5F6-40140D6C857C}">
      <dgm:prSet/>
      <dgm:spPr/>
      <dgm:t>
        <a:bodyPr/>
        <a:lstStyle/>
        <a:p>
          <a:endParaRPr lang="en-US"/>
        </a:p>
      </dgm:t>
    </dgm:pt>
    <dgm:pt modelId="{E066A9FE-5006-4618-8999-B2AD98603659}">
      <dgm:prSet phldrT="[Text]" custT="1"/>
      <dgm:spPr/>
      <dgm:t>
        <a:bodyPr/>
        <a:lstStyle/>
        <a:p>
          <a:r>
            <a:rPr lang="en-US" sz="1400" dirty="0"/>
            <a:t>STUDIOS,READING ROOM:NORTH</a:t>
          </a:r>
        </a:p>
      </dgm:t>
    </dgm:pt>
    <dgm:pt modelId="{6D586807-D701-4C2A-9CDA-873011CF6681}" type="parTrans" cxnId="{DC15668B-AB42-4ADE-9E40-4A7C4ECC6C38}">
      <dgm:prSet/>
      <dgm:spPr/>
      <dgm:t>
        <a:bodyPr/>
        <a:lstStyle/>
        <a:p>
          <a:endParaRPr lang="en-US"/>
        </a:p>
      </dgm:t>
    </dgm:pt>
    <dgm:pt modelId="{97102DFB-5A13-4979-A8D8-2B40B449CF05}" type="sibTrans" cxnId="{DC15668B-AB42-4ADE-9E40-4A7C4ECC6C38}">
      <dgm:prSet/>
      <dgm:spPr/>
      <dgm:t>
        <a:bodyPr/>
        <a:lstStyle/>
        <a:p>
          <a:endParaRPr lang="en-US"/>
        </a:p>
      </dgm:t>
    </dgm:pt>
    <dgm:pt modelId="{5EE575BD-A81D-413F-BC82-793D5A842D82}" type="pres">
      <dgm:prSet presAssocID="{814BB0CC-463A-4598-8AF8-C52B13351196}" presName="Name0" presStyleCnt="0">
        <dgm:presLayoutVars>
          <dgm:chMax val="1"/>
          <dgm:chPref val="1"/>
        </dgm:presLayoutVars>
      </dgm:prSet>
      <dgm:spPr/>
    </dgm:pt>
    <dgm:pt modelId="{5E58F9DD-B6A8-4851-9075-1E780D6E72F4}" type="pres">
      <dgm:prSet presAssocID="{E1B83924-173A-4A80-A9C0-5738992E7F52}" presName="Parent" presStyleLbl="node0" presStyleIdx="0" presStyleCnt="1" custLinFactNeighborX="389" custLinFactNeighborY="-389">
        <dgm:presLayoutVars>
          <dgm:chMax val="5"/>
          <dgm:chPref val="5"/>
        </dgm:presLayoutVars>
      </dgm:prSet>
      <dgm:spPr/>
    </dgm:pt>
    <dgm:pt modelId="{F5CD90FB-7A84-4070-A490-55F17A64B079}" type="pres">
      <dgm:prSet presAssocID="{E1B83924-173A-4A80-A9C0-5738992E7F52}" presName="Accent2" presStyleLbl="node1" presStyleIdx="0" presStyleCnt="19"/>
      <dgm:spPr/>
    </dgm:pt>
    <dgm:pt modelId="{C280DF1E-57B5-4D55-A3A2-9AA425FC607A}" type="pres">
      <dgm:prSet presAssocID="{E1B83924-173A-4A80-A9C0-5738992E7F52}" presName="Accent3" presStyleLbl="node1" presStyleIdx="1" presStyleCnt="19"/>
      <dgm:spPr/>
    </dgm:pt>
    <dgm:pt modelId="{57CC1624-4A07-4692-940F-0FC2027D6AD0}" type="pres">
      <dgm:prSet presAssocID="{E1B83924-173A-4A80-A9C0-5738992E7F52}" presName="Accent4" presStyleLbl="node1" presStyleIdx="2" presStyleCnt="19"/>
      <dgm:spPr/>
    </dgm:pt>
    <dgm:pt modelId="{E0369788-8662-4619-91C9-35D04017C1FA}" type="pres">
      <dgm:prSet presAssocID="{E1B83924-173A-4A80-A9C0-5738992E7F52}" presName="Accent5" presStyleLbl="node1" presStyleIdx="3" presStyleCnt="19"/>
      <dgm:spPr/>
    </dgm:pt>
    <dgm:pt modelId="{BE8D2987-489C-443A-B0B0-6C863CE70499}" type="pres">
      <dgm:prSet presAssocID="{E1B83924-173A-4A80-A9C0-5738992E7F52}" presName="Accent6" presStyleLbl="node1" presStyleIdx="4" presStyleCnt="19"/>
      <dgm:spPr/>
    </dgm:pt>
    <dgm:pt modelId="{5A27A8E9-F8B3-42EC-94CB-B0E648123FF1}" type="pres">
      <dgm:prSet presAssocID="{C6F02532-5FA3-4E45-A4A1-5E690705AD41}" presName="Child1" presStyleLbl="node1" presStyleIdx="5" presStyleCnt="19" custScaleX="109971" custScaleY="109948" custLinFactX="114431" custLinFactY="43693" custLinFactNeighborX="200000" custLinFactNeighborY="100000">
        <dgm:presLayoutVars>
          <dgm:chMax val="0"/>
          <dgm:chPref val="0"/>
        </dgm:presLayoutVars>
      </dgm:prSet>
      <dgm:spPr/>
    </dgm:pt>
    <dgm:pt modelId="{AC4ACFE2-138C-4D3D-B76F-EE76000CF7F6}" type="pres">
      <dgm:prSet presAssocID="{C6F02532-5FA3-4E45-A4A1-5E690705AD41}" presName="Accent7" presStyleCnt="0"/>
      <dgm:spPr/>
    </dgm:pt>
    <dgm:pt modelId="{E07A19EF-1EBC-4442-9BCC-84662A341AD7}" type="pres">
      <dgm:prSet presAssocID="{C6F02532-5FA3-4E45-A4A1-5E690705AD41}" presName="AccentHold1" presStyleLbl="node1" presStyleIdx="6" presStyleCnt="19"/>
      <dgm:spPr/>
    </dgm:pt>
    <dgm:pt modelId="{6335335A-300B-4FA1-BF36-13F561C3E7D7}" type="pres">
      <dgm:prSet presAssocID="{C6F02532-5FA3-4E45-A4A1-5E690705AD41}" presName="Accent8" presStyleCnt="0"/>
      <dgm:spPr/>
    </dgm:pt>
    <dgm:pt modelId="{5DAD6603-2DFC-490E-AF52-2EDEC253ED49}" type="pres">
      <dgm:prSet presAssocID="{C6F02532-5FA3-4E45-A4A1-5E690705AD41}" presName="AccentHold2" presStyleLbl="node1" presStyleIdx="7" presStyleCnt="19" custLinFactY="-68840" custLinFactNeighborX="-13344" custLinFactNeighborY="-100000"/>
      <dgm:spPr/>
    </dgm:pt>
    <dgm:pt modelId="{4C6A4387-0BC9-4023-B291-4F3E6D02A3A0}" type="pres">
      <dgm:prSet presAssocID="{92BF88F5-539A-4B9C-ACA5-7EC8532EFAF6}" presName="Child2" presStyleLbl="node1" presStyleIdx="8" presStyleCnt="19" custLinFactX="-133880" custLinFactY="80426" custLinFactNeighborX="-200000" custLinFactNeighborY="100000">
        <dgm:presLayoutVars>
          <dgm:chMax val="0"/>
          <dgm:chPref val="0"/>
        </dgm:presLayoutVars>
      </dgm:prSet>
      <dgm:spPr/>
    </dgm:pt>
    <dgm:pt modelId="{B45E47B2-833D-41C6-9903-D863B3495D6A}" type="pres">
      <dgm:prSet presAssocID="{92BF88F5-539A-4B9C-ACA5-7EC8532EFAF6}" presName="Accent9" presStyleCnt="0"/>
      <dgm:spPr/>
    </dgm:pt>
    <dgm:pt modelId="{4983E072-BBCD-45BD-86AB-C8568709F6B6}" type="pres">
      <dgm:prSet presAssocID="{92BF88F5-539A-4B9C-ACA5-7EC8532EFAF6}" presName="AccentHold1" presStyleLbl="node1" presStyleIdx="9" presStyleCnt="19"/>
      <dgm:spPr/>
    </dgm:pt>
    <dgm:pt modelId="{1621E4C5-C14B-4C04-A0BC-6FB546A05E28}" type="pres">
      <dgm:prSet presAssocID="{92BF88F5-539A-4B9C-ACA5-7EC8532EFAF6}" presName="Accent10" presStyleCnt="0"/>
      <dgm:spPr/>
    </dgm:pt>
    <dgm:pt modelId="{EF024198-8E1D-4482-8B11-0957687B6FA3}" type="pres">
      <dgm:prSet presAssocID="{92BF88F5-539A-4B9C-ACA5-7EC8532EFAF6}" presName="AccentHold2" presStyleLbl="node1" presStyleIdx="10" presStyleCnt="19"/>
      <dgm:spPr/>
    </dgm:pt>
    <dgm:pt modelId="{92C768B3-1FC3-40A9-BE00-482C1BE31411}" type="pres">
      <dgm:prSet presAssocID="{92BF88F5-539A-4B9C-ACA5-7EC8532EFAF6}" presName="Accent11" presStyleCnt="0"/>
      <dgm:spPr/>
    </dgm:pt>
    <dgm:pt modelId="{BBD51722-17C0-406F-BA08-510FA7FAD211}" type="pres">
      <dgm:prSet presAssocID="{92BF88F5-539A-4B9C-ACA5-7EC8532EFAF6}" presName="AccentHold3" presStyleLbl="node1" presStyleIdx="11" presStyleCnt="19"/>
      <dgm:spPr/>
    </dgm:pt>
    <dgm:pt modelId="{76EE7665-391C-4453-8FB6-D5637AEBD979}" type="pres">
      <dgm:prSet presAssocID="{140BEC06-C20C-4A3D-9E09-6E897FA42AE9}" presName="Child3" presStyleLbl="node1" presStyleIdx="12" presStyleCnt="19" custLinFactNeighborX="6483" custLinFactNeighborY="-80525">
        <dgm:presLayoutVars>
          <dgm:chMax val="0"/>
          <dgm:chPref val="0"/>
        </dgm:presLayoutVars>
      </dgm:prSet>
      <dgm:spPr/>
    </dgm:pt>
    <dgm:pt modelId="{D1813FA9-DD70-4441-B45C-5659FD28D068}" type="pres">
      <dgm:prSet presAssocID="{140BEC06-C20C-4A3D-9E09-6E897FA42AE9}" presName="Accent12" presStyleCnt="0"/>
      <dgm:spPr/>
    </dgm:pt>
    <dgm:pt modelId="{1416E551-F168-4005-B3AE-739511125548}" type="pres">
      <dgm:prSet presAssocID="{140BEC06-C20C-4A3D-9E09-6E897FA42AE9}" presName="AccentHold1" presStyleLbl="node1" presStyleIdx="13" presStyleCnt="19"/>
      <dgm:spPr/>
    </dgm:pt>
    <dgm:pt modelId="{07CBA775-58A2-4625-B431-B574A1CC65E8}" type="pres">
      <dgm:prSet presAssocID="{FE8B8D1E-CFFD-4F5F-B31D-A2A170E05A50}" presName="Child4" presStyleLbl="node1" presStyleIdx="14" presStyleCnt="19" custLinFactY="-137621" custLinFactNeighborX="-11062" custLinFactNeighborY="-200000">
        <dgm:presLayoutVars>
          <dgm:chMax val="0"/>
          <dgm:chPref val="0"/>
        </dgm:presLayoutVars>
      </dgm:prSet>
      <dgm:spPr/>
    </dgm:pt>
    <dgm:pt modelId="{9F8265B0-CDE6-4BED-9D00-195E11E34F59}" type="pres">
      <dgm:prSet presAssocID="{FE8B8D1E-CFFD-4F5F-B31D-A2A170E05A50}" presName="Accent13" presStyleCnt="0"/>
      <dgm:spPr/>
    </dgm:pt>
    <dgm:pt modelId="{70D947E0-F3CA-42C6-BF95-AC378D730839}" type="pres">
      <dgm:prSet presAssocID="{FE8B8D1E-CFFD-4F5F-B31D-A2A170E05A50}" presName="AccentHold1" presStyleLbl="node1" presStyleIdx="15" presStyleCnt="19"/>
      <dgm:spPr/>
    </dgm:pt>
    <dgm:pt modelId="{C0BF99AF-21CC-4F27-A0FC-35380F08A4A7}" type="pres">
      <dgm:prSet presAssocID="{E066A9FE-5006-4618-8999-B2AD98603659}" presName="Child5" presStyleLbl="node1" presStyleIdx="16" presStyleCnt="19">
        <dgm:presLayoutVars>
          <dgm:chMax val="0"/>
          <dgm:chPref val="0"/>
        </dgm:presLayoutVars>
      </dgm:prSet>
      <dgm:spPr/>
    </dgm:pt>
    <dgm:pt modelId="{A83DA163-E64A-4C2C-87A2-04138571177A}" type="pres">
      <dgm:prSet presAssocID="{E066A9FE-5006-4618-8999-B2AD98603659}" presName="Accent15" presStyleCnt="0"/>
      <dgm:spPr/>
    </dgm:pt>
    <dgm:pt modelId="{3D406D64-588E-4650-BBAD-050001626B35}" type="pres">
      <dgm:prSet presAssocID="{E066A9FE-5006-4618-8999-B2AD98603659}" presName="AccentHold2" presStyleLbl="node1" presStyleIdx="17" presStyleCnt="19"/>
      <dgm:spPr/>
    </dgm:pt>
    <dgm:pt modelId="{5B79EA38-FF0E-4921-B888-8DFD5FE3BCC5}" type="pres">
      <dgm:prSet presAssocID="{E066A9FE-5006-4618-8999-B2AD98603659}" presName="Accent16" presStyleCnt="0"/>
      <dgm:spPr/>
    </dgm:pt>
    <dgm:pt modelId="{06B33C6E-1048-4A49-B4F6-F9B26E46DDBE}" type="pres">
      <dgm:prSet presAssocID="{E066A9FE-5006-4618-8999-B2AD98603659}" presName="AccentHold3" presStyleLbl="node1" presStyleIdx="18" presStyleCnt="19"/>
      <dgm:spPr/>
    </dgm:pt>
  </dgm:ptLst>
  <dgm:cxnLst>
    <dgm:cxn modelId="{18E1B63E-3DF6-49B4-B673-2C9F3585393B}" type="presOf" srcId="{814BB0CC-463A-4598-8AF8-C52B13351196}" destId="{5EE575BD-A81D-413F-BC82-793D5A842D82}" srcOrd="0" destOrd="0" presId="urn:microsoft.com/office/officeart/2009/3/layout/CircleRelationship"/>
    <dgm:cxn modelId="{D85DA566-A2E1-4467-B93F-674FCCD8324C}" srcId="{E1B83924-173A-4A80-A9C0-5738992E7F52}" destId="{140BEC06-C20C-4A3D-9E09-6E897FA42AE9}" srcOrd="2" destOrd="0" parTransId="{4B458EC8-A442-428F-B96D-F64FD8386A6B}" sibTransId="{2110F07D-5B45-42C6-AA63-66A4845594C8}"/>
    <dgm:cxn modelId="{33404169-563D-4E5F-B49F-DB13192396FD}" type="presOf" srcId="{E066A9FE-5006-4618-8999-B2AD98603659}" destId="{C0BF99AF-21CC-4F27-A0FC-35380F08A4A7}" srcOrd="0" destOrd="0" presId="urn:microsoft.com/office/officeart/2009/3/layout/CircleRelationship"/>
    <dgm:cxn modelId="{E402E055-4C06-4D0A-BE36-83971DFC78A8}" srcId="{E1B83924-173A-4A80-A9C0-5738992E7F52}" destId="{92BF88F5-539A-4B9C-ACA5-7EC8532EFAF6}" srcOrd="1" destOrd="0" parTransId="{0CE01CF2-EB59-4615-BDF2-EDFAD78746EB}" sibTransId="{C7DFF6E9-128F-4BD2-ACF0-F3A6F85ECADA}"/>
    <dgm:cxn modelId="{DC15668B-AB42-4ADE-9E40-4A7C4ECC6C38}" srcId="{E1B83924-173A-4A80-A9C0-5738992E7F52}" destId="{E066A9FE-5006-4618-8999-B2AD98603659}" srcOrd="4" destOrd="0" parTransId="{6D586807-D701-4C2A-9CDA-873011CF6681}" sibTransId="{97102DFB-5A13-4979-A8D8-2B40B449CF05}"/>
    <dgm:cxn modelId="{911D148C-7681-4754-8BBC-0142F65E31C6}" type="presOf" srcId="{C6F02532-5FA3-4E45-A4A1-5E690705AD41}" destId="{5A27A8E9-F8B3-42EC-94CB-B0E648123FF1}" srcOrd="0" destOrd="0" presId="urn:microsoft.com/office/officeart/2009/3/layout/CircleRelationship"/>
    <dgm:cxn modelId="{51FACD9E-8992-4931-BA41-13B4DB5EBA19}" srcId="{E1B83924-173A-4A80-A9C0-5738992E7F52}" destId="{C6F02532-5FA3-4E45-A4A1-5E690705AD41}" srcOrd="0" destOrd="0" parTransId="{62FD7D4E-FFB3-4276-BCB6-D8CAF34CECBB}" sibTransId="{9805F132-DA58-48A9-8DA2-7AF2ABB68B2D}"/>
    <dgm:cxn modelId="{081AE8A8-7AE6-4BCD-86DD-6A9ADDF5443A}" type="presOf" srcId="{FE8B8D1E-CFFD-4F5F-B31D-A2A170E05A50}" destId="{07CBA775-58A2-4625-B431-B574A1CC65E8}" srcOrd="0" destOrd="0" presId="urn:microsoft.com/office/officeart/2009/3/layout/CircleRelationship"/>
    <dgm:cxn modelId="{6F8F46C6-1076-4440-B5F6-40140D6C857C}" srcId="{E1B83924-173A-4A80-A9C0-5738992E7F52}" destId="{FE8B8D1E-CFFD-4F5F-B31D-A2A170E05A50}" srcOrd="3" destOrd="0" parTransId="{A8ABB68E-5E26-49FE-BFFA-060EA11FB87B}" sibTransId="{D20DF65B-163E-4EE5-990B-E5439CFACBDF}"/>
    <dgm:cxn modelId="{59CF32E1-A2EA-4C77-B7AE-17475B145166}" type="presOf" srcId="{140BEC06-C20C-4A3D-9E09-6E897FA42AE9}" destId="{76EE7665-391C-4453-8FB6-D5637AEBD979}" srcOrd="0" destOrd="0" presId="urn:microsoft.com/office/officeart/2009/3/layout/CircleRelationship"/>
    <dgm:cxn modelId="{3DE52DEC-9CAF-4B1A-9853-8D637CEC49AF}" type="presOf" srcId="{92BF88F5-539A-4B9C-ACA5-7EC8532EFAF6}" destId="{4C6A4387-0BC9-4023-B291-4F3E6D02A3A0}" srcOrd="0" destOrd="0" presId="urn:microsoft.com/office/officeart/2009/3/layout/CircleRelationship"/>
    <dgm:cxn modelId="{E752DCF8-5670-4E76-A8DF-424D1046D67B}" type="presOf" srcId="{E1B83924-173A-4A80-A9C0-5738992E7F52}" destId="{5E58F9DD-B6A8-4851-9075-1E780D6E72F4}" srcOrd="0" destOrd="0" presId="urn:microsoft.com/office/officeart/2009/3/layout/CircleRelationship"/>
    <dgm:cxn modelId="{7367A6FE-24F0-4705-A09D-176F70744EFA}" srcId="{814BB0CC-463A-4598-8AF8-C52B13351196}" destId="{E1B83924-173A-4A80-A9C0-5738992E7F52}" srcOrd="0" destOrd="0" parTransId="{E06CDA06-DBC7-496C-9C38-E45957DA3B39}" sibTransId="{873B5A19-E45B-45BE-B01C-2C45D33F8627}"/>
    <dgm:cxn modelId="{5C1C4FA6-129F-47FF-94B3-2C52795441DB}" type="presParOf" srcId="{5EE575BD-A81D-413F-BC82-793D5A842D82}" destId="{5E58F9DD-B6A8-4851-9075-1E780D6E72F4}" srcOrd="0" destOrd="0" presId="urn:microsoft.com/office/officeart/2009/3/layout/CircleRelationship"/>
    <dgm:cxn modelId="{87E8F302-19D7-4E65-AC71-A5DE220431EB}" type="presParOf" srcId="{5EE575BD-A81D-413F-BC82-793D5A842D82}" destId="{F5CD90FB-7A84-4070-A490-55F17A64B079}" srcOrd="1" destOrd="0" presId="urn:microsoft.com/office/officeart/2009/3/layout/CircleRelationship"/>
    <dgm:cxn modelId="{779B6113-BF21-482C-9A17-6F38D726C8DE}" type="presParOf" srcId="{5EE575BD-A81D-413F-BC82-793D5A842D82}" destId="{C280DF1E-57B5-4D55-A3A2-9AA425FC607A}" srcOrd="2" destOrd="0" presId="urn:microsoft.com/office/officeart/2009/3/layout/CircleRelationship"/>
    <dgm:cxn modelId="{2CC58135-3742-4BF6-B4A3-01D2FDC0C0E5}" type="presParOf" srcId="{5EE575BD-A81D-413F-BC82-793D5A842D82}" destId="{57CC1624-4A07-4692-940F-0FC2027D6AD0}" srcOrd="3" destOrd="0" presId="urn:microsoft.com/office/officeart/2009/3/layout/CircleRelationship"/>
    <dgm:cxn modelId="{C805CA59-9C4E-4598-BA65-91B3EE7C6757}" type="presParOf" srcId="{5EE575BD-A81D-413F-BC82-793D5A842D82}" destId="{E0369788-8662-4619-91C9-35D04017C1FA}" srcOrd="4" destOrd="0" presId="urn:microsoft.com/office/officeart/2009/3/layout/CircleRelationship"/>
    <dgm:cxn modelId="{E5EF8CEF-EAE9-4DFA-851C-DBFF88C946D5}" type="presParOf" srcId="{5EE575BD-A81D-413F-BC82-793D5A842D82}" destId="{BE8D2987-489C-443A-B0B0-6C863CE70499}" srcOrd="5" destOrd="0" presId="urn:microsoft.com/office/officeart/2009/3/layout/CircleRelationship"/>
    <dgm:cxn modelId="{946F7A3E-B9EA-43A5-B5A3-0E475A34C571}" type="presParOf" srcId="{5EE575BD-A81D-413F-BC82-793D5A842D82}" destId="{5A27A8E9-F8B3-42EC-94CB-B0E648123FF1}" srcOrd="6" destOrd="0" presId="urn:microsoft.com/office/officeart/2009/3/layout/CircleRelationship"/>
    <dgm:cxn modelId="{308818C6-1444-44C7-BC00-CB08885275D7}" type="presParOf" srcId="{5EE575BD-A81D-413F-BC82-793D5A842D82}" destId="{AC4ACFE2-138C-4D3D-B76F-EE76000CF7F6}" srcOrd="7" destOrd="0" presId="urn:microsoft.com/office/officeart/2009/3/layout/CircleRelationship"/>
    <dgm:cxn modelId="{74A4D025-FC0F-4238-8E4C-A1F375CFABD1}" type="presParOf" srcId="{AC4ACFE2-138C-4D3D-B76F-EE76000CF7F6}" destId="{E07A19EF-1EBC-4442-9BCC-84662A341AD7}" srcOrd="0" destOrd="0" presId="urn:microsoft.com/office/officeart/2009/3/layout/CircleRelationship"/>
    <dgm:cxn modelId="{315712EB-93F9-4C2E-B58E-2BC0F5F46445}" type="presParOf" srcId="{5EE575BD-A81D-413F-BC82-793D5A842D82}" destId="{6335335A-300B-4FA1-BF36-13F561C3E7D7}" srcOrd="8" destOrd="0" presId="urn:microsoft.com/office/officeart/2009/3/layout/CircleRelationship"/>
    <dgm:cxn modelId="{394E8FC0-1C01-48F7-B002-8B2FA63A1A77}" type="presParOf" srcId="{6335335A-300B-4FA1-BF36-13F561C3E7D7}" destId="{5DAD6603-2DFC-490E-AF52-2EDEC253ED49}" srcOrd="0" destOrd="0" presId="urn:microsoft.com/office/officeart/2009/3/layout/CircleRelationship"/>
    <dgm:cxn modelId="{B708B9EF-FDCB-4758-96F0-37E9F5DE5852}" type="presParOf" srcId="{5EE575BD-A81D-413F-BC82-793D5A842D82}" destId="{4C6A4387-0BC9-4023-B291-4F3E6D02A3A0}" srcOrd="9" destOrd="0" presId="urn:microsoft.com/office/officeart/2009/3/layout/CircleRelationship"/>
    <dgm:cxn modelId="{474D6E3B-EBA8-4E3F-A75F-171FB2320180}" type="presParOf" srcId="{5EE575BD-A81D-413F-BC82-793D5A842D82}" destId="{B45E47B2-833D-41C6-9903-D863B3495D6A}" srcOrd="10" destOrd="0" presId="urn:microsoft.com/office/officeart/2009/3/layout/CircleRelationship"/>
    <dgm:cxn modelId="{DDEA8117-0F2D-43F1-917B-CF2DA981D376}" type="presParOf" srcId="{B45E47B2-833D-41C6-9903-D863B3495D6A}" destId="{4983E072-BBCD-45BD-86AB-C8568709F6B6}" srcOrd="0" destOrd="0" presId="urn:microsoft.com/office/officeart/2009/3/layout/CircleRelationship"/>
    <dgm:cxn modelId="{3DC066E8-42F1-427C-BC7C-F0F51F1C7F0E}" type="presParOf" srcId="{5EE575BD-A81D-413F-BC82-793D5A842D82}" destId="{1621E4C5-C14B-4C04-A0BC-6FB546A05E28}" srcOrd="11" destOrd="0" presId="urn:microsoft.com/office/officeart/2009/3/layout/CircleRelationship"/>
    <dgm:cxn modelId="{2BD08352-9D21-4D13-B529-115FD267819C}" type="presParOf" srcId="{1621E4C5-C14B-4C04-A0BC-6FB546A05E28}" destId="{EF024198-8E1D-4482-8B11-0957687B6FA3}" srcOrd="0" destOrd="0" presId="urn:microsoft.com/office/officeart/2009/3/layout/CircleRelationship"/>
    <dgm:cxn modelId="{03AAC413-F6C5-4C2A-BF7B-17AE11429553}" type="presParOf" srcId="{5EE575BD-A81D-413F-BC82-793D5A842D82}" destId="{92C768B3-1FC3-40A9-BE00-482C1BE31411}" srcOrd="12" destOrd="0" presId="urn:microsoft.com/office/officeart/2009/3/layout/CircleRelationship"/>
    <dgm:cxn modelId="{A64643D1-C8C3-4628-AB9A-3CA4FCDA84C7}" type="presParOf" srcId="{92C768B3-1FC3-40A9-BE00-482C1BE31411}" destId="{BBD51722-17C0-406F-BA08-510FA7FAD211}" srcOrd="0" destOrd="0" presId="urn:microsoft.com/office/officeart/2009/3/layout/CircleRelationship"/>
    <dgm:cxn modelId="{C5243DA7-E550-44CE-BCA5-36C3634EC1CA}" type="presParOf" srcId="{5EE575BD-A81D-413F-BC82-793D5A842D82}" destId="{76EE7665-391C-4453-8FB6-D5637AEBD979}" srcOrd="13" destOrd="0" presId="urn:microsoft.com/office/officeart/2009/3/layout/CircleRelationship"/>
    <dgm:cxn modelId="{F1C4DD49-B2FE-400A-ACF8-D3D0E9920D0A}" type="presParOf" srcId="{5EE575BD-A81D-413F-BC82-793D5A842D82}" destId="{D1813FA9-DD70-4441-B45C-5659FD28D068}" srcOrd="14" destOrd="0" presId="urn:microsoft.com/office/officeart/2009/3/layout/CircleRelationship"/>
    <dgm:cxn modelId="{4ADA6881-2F3D-47DA-9629-14601036FF16}" type="presParOf" srcId="{D1813FA9-DD70-4441-B45C-5659FD28D068}" destId="{1416E551-F168-4005-B3AE-739511125548}" srcOrd="0" destOrd="0" presId="urn:microsoft.com/office/officeart/2009/3/layout/CircleRelationship"/>
    <dgm:cxn modelId="{37EF74AC-D0E4-4845-82A8-B30E888ED82A}" type="presParOf" srcId="{5EE575BD-A81D-413F-BC82-793D5A842D82}" destId="{07CBA775-58A2-4625-B431-B574A1CC65E8}" srcOrd="15" destOrd="0" presId="urn:microsoft.com/office/officeart/2009/3/layout/CircleRelationship"/>
    <dgm:cxn modelId="{F75A4082-7327-45F6-829D-5F17B2C35479}" type="presParOf" srcId="{5EE575BD-A81D-413F-BC82-793D5A842D82}" destId="{9F8265B0-CDE6-4BED-9D00-195E11E34F59}" srcOrd="16" destOrd="0" presId="urn:microsoft.com/office/officeart/2009/3/layout/CircleRelationship"/>
    <dgm:cxn modelId="{11C2165B-9EB8-4CF5-A9F9-E77DA8AA0BBB}" type="presParOf" srcId="{9F8265B0-CDE6-4BED-9D00-195E11E34F59}" destId="{70D947E0-F3CA-42C6-BF95-AC378D730839}" srcOrd="0" destOrd="0" presId="urn:microsoft.com/office/officeart/2009/3/layout/CircleRelationship"/>
    <dgm:cxn modelId="{4E0C08C4-C17A-4873-84C5-B71F1725AE18}" type="presParOf" srcId="{5EE575BD-A81D-413F-BC82-793D5A842D82}" destId="{C0BF99AF-21CC-4F27-A0FC-35380F08A4A7}" srcOrd="17" destOrd="0" presId="urn:microsoft.com/office/officeart/2009/3/layout/CircleRelationship"/>
    <dgm:cxn modelId="{0D45732C-AFD7-48D0-AAB2-B1A28463DC18}" type="presParOf" srcId="{5EE575BD-A81D-413F-BC82-793D5A842D82}" destId="{A83DA163-E64A-4C2C-87A2-04138571177A}" srcOrd="18" destOrd="0" presId="urn:microsoft.com/office/officeart/2009/3/layout/CircleRelationship"/>
    <dgm:cxn modelId="{230D0A6A-14F2-4237-9CA6-AFD0ABD3D080}" type="presParOf" srcId="{A83DA163-E64A-4C2C-87A2-04138571177A}" destId="{3D406D64-588E-4650-BBAD-050001626B35}" srcOrd="0" destOrd="0" presId="urn:microsoft.com/office/officeart/2009/3/layout/CircleRelationship"/>
    <dgm:cxn modelId="{63D67414-10AE-410E-B396-C5CEA2949F9E}" type="presParOf" srcId="{5EE575BD-A81D-413F-BC82-793D5A842D82}" destId="{5B79EA38-FF0E-4921-B888-8DFD5FE3BCC5}" srcOrd="19" destOrd="0" presId="urn:microsoft.com/office/officeart/2009/3/layout/CircleRelationship"/>
    <dgm:cxn modelId="{8F7BCECE-A912-48A9-A8A3-466DC8783C28}" type="presParOf" srcId="{5B79EA38-FF0E-4921-B888-8DFD5FE3BCC5}" destId="{06B33C6E-1048-4A49-B4F6-F9B26E46DDBE}" srcOrd="0" destOrd="0" presId="urn:microsoft.com/office/officeart/2009/3/layout/CircleRelationship"/>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6013349-21A7-4A1B-A324-661F77A0536C}"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ACEDC736-968D-4463-8D68-9A46F84F22A0}">
      <dgm:prSet phldrT="[Text]"/>
      <dgm:spPr/>
      <dgm:t>
        <a:bodyPr/>
        <a:lstStyle/>
        <a:p>
          <a:pPr>
            <a:buFont typeface="+mj-lt"/>
            <a:buAutoNum type="arabicPeriod"/>
          </a:pPr>
          <a:r>
            <a:rPr lang="en-US" dirty="0"/>
            <a:t>Wind direction</a:t>
          </a:r>
        </a:p>
      </dgm:t>
    </dgm:pt>
    <dgm:pt modelId="{56856F38-AF37-473F-BF27-30623C6CF2AB}" type="parTrans" cxnId="{7241D42C-D7CC-4D9F-9018-67C469E596DF}">
      <dgm:prSet/>
      <dgm:spPr/>
      <dgm:t>
        <a:bodyPr/>
        <a:lstStyle/>
        <a:p>
          <a:endParaRPr lang="en-US"/>
        </a:p>
      </dgm:t>
    </dgm:pt>
    <dgm:pt modelId="{07377875-42C0-4463-80D2-B1E148C6A2DF}" type="sibTrans" cxnId="{7241D42C-D7CC-4D9F-9018-67C469E596DF}">
      <dgm:prSet/>
      <dgm:spPr/>
      <dgm:t>
        <a:bodyPr/>
        <a:lstStyle/>
        <a:p>
          <a:endParaRPr lang="en-US"/>
        </a:p>
      </dgm:t>
    </dgm:pt>
    <dgm:pt modelId="{957CDBB0-5769-4777-A0A5-584D7A2E39D1}">
      <dgm:prSet phldrT="[Text]"/>
      <dgm:spPr/>
      <dgm:t>
        <a:bodyPr/>
        <a:lstStyle/>
        <a:p>
          <a:pPr>
            <a:buFont typeface="+mj-lt"/>
            <a:buAutoNum type="arabicPeriod"/>
          </a:pPr>
          <a:r>
            <a:rPr lang="en-US" dirty="0"/>
            <a:t>Humidity</a:t>
          </a:r>
        </a:p>
      </dgm:t>
    </dgm:pt>
    <dgm:pt modelId="{9C48192D-DE79-4DF6-A4B5-D0A0B7F04818}" type="parTrans" cxnId="{B2D0A8D3-047F-4C3C-8A21-F28EDC8230D1}">
      <dgm:prSet/>
      <dgm:spPr/>
      <dgm:t>
        <a:bodyPr/>
        <a:lstStyle/>
        <a:p>
          <a:endParaRPr lang="en-US"/>
        </a:p>
      </dgm:t>
    </dgm:pt>
    <dgm:pt modelId="{25B6258D-68B4-4046-9C02-644420662F3C}" type="sibTrans" cxnId="{B2D0A8D3-047F-4C3C-8A21-F28EDC8230D1}">
      <dgm:prSet/>
      <dgm:spPr/>
      <dgm:t>
        <a:bodyPr/>
        <a:lstStyle/>
        <a:p>
          <a:endParaRPr lang="en-US"/>
        </a:p>
      </dgm:t>
    </dgm:pt>
    <dgm:pt modelId="{961C0BAD-5E40-469F-8CDD-ADC5B535A9BE}">
      <dgm:prSet phldrT="[Text]"/>
      <dgm:spPr/>
      <dgm:t>
        <a:bodyPr/>
        <a:lstStyle/>
        <a:p>
          <a:pPr>
            <a:buFont typeface="+mj-lt"/>
            <a:buAutoNum type="arabicPeriod"/>
          </a:pPr>
          <a:r>
            <a:rPr lang="en-US" dirty="0"/>
            <a:t>Rain fall</a:t>
          </a:r>
        </a:p>
      </dgm:t>
    </dgm:pt>
    <dgm:pt modelId="{D7F6F1C5-F8C8-4073-B657-82BCA2111481}" type="parTrans" cxnId="{E87659E7-5DA0-448E-A0AA-E814D74C806E}">
      <dgm:prSet/>
      <dgm:spPr/>
      <dgm:t>
        <a:bodyPr/>
        <a:lstStyle/>
        <a:p>
          <a:endParaRPr lang="en-US"/>
        </a:p>
      </dgm:t>
    </dgm:pt>
    <dgm:pt modelId="{FCDF271C-B9A8-481F-87D1-4A7B75735270}" type="sibTrans" cxnId="{E87659E7-5DA0-448E-A0AA-E814D74C806E}">
      <dgm:prSet/>
      <dgm:spPr/>
      <dgm:t>
        <a:bodyPr/>
        <a:lstStyle/>
        <a:p>
          <a:endParaRPr lang="en-US"/>
        </a:p>
      </dgm:t>
    </dgm:pt>
    <dgm:pt modelId="{33B5627D-73C4-4DBF-8358-A822BA1B65A8}">
      <dgm:prSet phldrT="[Text]"/>
      <dgm:spPr/>
      <dgm:t>
        <a:bodyPr/>
        <a:lstStyle/>
        <a:p>
          <a:pPr>
            <a:buFont typeface="+mj-lt"/>
            <a:buAutoNum type="arabicPeriod"/>
          </a:pPr>
          <a:r>
            <a:rPr lang="en-US" dirty="0"/>
            <a:t>Site conditions</a:t>
          </a:r>
        </a:p>
      </dgm:t>
    </dgm:pt>
    <dgm:pt modelId="{526BA2A9-E290-4679-B4D2-D35D591451BB}" type="parTrans" cxnId="{9A2BB53F-CD48-40E0-9AE5-E2A94AB478FE}">
      <dgm:prSet/>
      <dgm:spPr/>
      <dgm:t>
        <a:bodyPr/>
        <a:lstStyle/>
        <a:p>
          <a:endParaRPr lang="en-US"/>
        </a:p>
      </dgm:t>
    </dgm:pt>
    <dgm:pt modelId="{49F17B75-E717-4F70-BE03-0FFB0749E628}" type="sibTrans" cxnId="{9A2BB53F-CD48-40E0-9AE5-E2A94AB478FE}">
      <dgm:prSet/>
      <dgm:spPr/>
      <dgm:t>
        <a:bodyPr/>
        <a:lstStyle/>
        <a:p>
          <a:endParaRPr lang="en-US"/>
        </a:p>
      </dgm:t>
    </dgm:pt>
    <dgm:pt modelId="{EF1F9907-0734-4B6C-B897-9752DB53E6EA}">
      <dgm:prSet phldrT="[Text]"/>
      <dgm:spPr/>
      <dgm:t>
        <a:bodyPr/>
        <a:lstStyle/>
        <a:p>
          <a:pPr>
            <a:buFont typeface="+mj-lt"/>
            <a:buAutoNum type="arabicPeriod"/>
          </a:pPr>
          <a:r>
            <a:rPr lang="en-US"/>
            <a:t>Neighborhood conditions</a:t>
          </a:r>
          <a:endParaRPr lang="en-US" dirty="0"/>
        </a:p>
      </dgm:t>
    </dgm:pt>
    <dgm:pt modelId="{71151827-5F9C-48C8-B3CE-9CD560F61439}" type="parTrans" cxnId="{96706420-3363-40D4-8E51-D1B05AAA1F1F}">
      <dgm:prSet/>
      <dgm:spPr/>
      <dgm:t>
        <a:bodyPr/>
        <a:lstStyle/>
        <a:p>
          <a:endParaRPr lang="en-US"/>
        </a:p>
      </dgm:t>
    </dgm:pt>
    <dgm:pt modelId="{C0EDE33A-30DD-4994-950E-6C5F90779D17}" type="sibTrans" cxnId="{96706420-3363-40D4-8E51-D1B05AAA1F1F}">
      <dgm:prSet/>
      <dgm:spPr/>
      <dgm:t>
        <a:bodyPr/>
        <a:lstStyle/>
        <a:p>
          <a:endParaRPr lang="en-US"/>
        </a:p>
      </dgm:t>
    </dgm:pt>
    <dgm:pt modelId="{46D18154-503D-4E24-B93B-1315FE431DA3}" type="pres">
      <dgm:prSet presAssocID="{B6013349-21A7-4A1B-A324-661F77A0536C}" presName="Name0" presStyleCnt="0">
        <dgm:presLayoutVars>
          <dgm:chMax val="7"/>
          <dgm:chPref val="7"/>
          <dgm:dir/>
        </dgm:presLayoutVars>
      </dgm:prSet>
      <dgm:spPr/>
    </dgm:pt>
    <dgm:pt modelId="{97CB01EF-CAD4-4B3A-9F80-7C2F867D1C1D}" type="pres">
      <dgm:prSet presAssocID="{B6013349-21A7-4A1B-A324-661F77A0536C}" presName="Name1" presStyleCnt="0"/>
      <dgm:spPr/>
    </dgm:pt>
    <dgm:pt modelId="{682E726F-ADD9-432B-85CF-79A7FDE9CA6F}" type="pres">
      <dgm:prSet presAssocID="{B6013349-21A7-4A1B-A324-661F77A0536C}" presName="cycle" presStyleCnt="0"/>
      <dgm:spPr/>
    </dgm:pt>
    <dgm:pt modelId="{079C7C46-8882-4427-8FB6-9021DF595FBD}" type="pres">
      <dgm:prSet presAssocID="{B6013349-21A7-4A1B-A324-661F77A0536C}" presName="srcNode" presStyleLbl="node1" presStyleIdx="0" presStyleCnt="5"/>
      <dgm:spPr/>
    </dgm:pt>
    <dgm:pt modelId="{61929BD6-B61E-4899-9568-4E0AD62C7580}" type="pres">
      <dgm:prSet presAssocID="{B6013349-21A7-4A1B-A324-661F77A0536C}" presName="conn" presStyleLbl="parChTrans1D2" presStyleIdx="0" presStyleCnt="1"/>
      <dgm:spPr/>
    </dgm:pt>
    <dgm:pt modelId="{62229770-9F4D-4974-9B45-5AD71AA5BECD}" type="pres">
      <dgm:prSet presAssocID="{B6013349-21A7-4A1B-A324-661F77A0536C}" presName="extraNode" presStyleLbl="node1" presStyleIdx="0" presStyleCnt="5"/>
      <dgm:spPr/>
    </dgm:pt>
    <dgm:pt modelId="{4DF32E6C-463A-4CAE-8367-18172BA0242A}" type="pres">
      <dgm:prSet presAssocID="{B6013349-21A7-4A1B-A324-661F77A0536C}" presName="dstNode" presStyleLbl="node1" presStyleIdx="0" presStyleCnt="5"/>
      <dgm:spPr/>
    </dgm:pt>
    <dgm:pt modelId="{AFE87AE1-2681-4C3B-B9E9-AB0E4D3440C0}" type="pres">
      <dgm:prSet presAssocID="{ACEDC736-968D-4463-8D68-9A46F84F22A0}" presName="text_1" presStyleLbl="node1" presStyleIdx="0" presStyleCnt="5">
        <dgm:presLayoutVars>
          <dgm:bulletEnabled val="1"/>
        </dgm:presLayoutVars>
      </dgm:prSet>
      <dgm:spPr/>
    </dgm:pt>
    <dgm:pt modelId="{F416C581-1883-4179-90DB-AFEB46DBAD92}" type="pres">
      <dgm:prSet presAssocID="{ACEDC736-968D-4463-8D68-9A46F84F22A0}" presName="accent_1" presStyleCnt="0"/>
      <dgm:spPr/>
    </dgm:pt>
    <dgm:pt modelId="{46F4912A-1E20-444B-9A48-4A70B05BD5FA}" type="pres">
      <dgm:prSet presAssocID="{ACEDC736-968D-4463-8D68-9A46F84F22A0}" presName="accentRepeatNode" presStyleLbl="solidFgAcc1" presStyleIdx="0" presStyleCnt="5"/>
      <dgm:spPr/>
    </dgm:pt>
    <dgm:pt modelId="{76EE5B26-6D0A-477C-97BC-ADEE10FD5204}" type="pres">
      <dgm:prSet presAssocID="{957CDBB0-5769-4777-A0A5-584D7A2E39D1}" presName="text_2" presStyleLbl="node1" presStyleIdx="1" presStyleCnt="5">
        <dgm:presLayoutVars>
          <dgm:bulletEnabled val="1"/>
        </dgm:presLayoutVars>
      </dgm:prSet>
      <dgm:spPr/>
    </dgm:pt>
    <dgm:pt modelId="{3A1A8DCA-025F-4DE3-ACD5-FE23D725AF45}" type="pres">
      <dgm:prSet presAssocID="{957CDBB0-5769-4777-A0A5-584D7A2E39D1}" presName="accent_2" presStyleCnt="0"/>
      <dgm:spPr/>
    </dgm:pt>
    <dgm:pt modelId="{F336E608-DECB-406D-8177-4A307613698D}" type="pres">
      <dgm:prSet presAssocID="{957CDBB0-5769-4777-A0A5-584D7A2E39D1}" presName="accentRepeatNode" presStyleLbl="solidFgAcc1" presStyleIdx="1" presStyleCnt="5"/>
      <dgm:spPr/>
    </dgm:pt>
    <dgm:pt modelId="{F82342B9-EAF0-4FE7-B9FD-B68964F3E8AF}" type="pres">
      <dgm:prSet presAssocID="{961C0BAD-5E40-469F-8CDD-ADC5B535A9BE}" presName="text_3" presStyleLbl="node1" presStyleIdx="2" presStyleCnt="5">
        <dgm:presLayoutVars>
          <dgm:bulletEnabled val="1"/>
        </dgm:presLayoutVars>
      </dgm:prSet>
      <dgm:spPr/>
    </dgm:pt>
    <dgm:pt modelId="{0081E338-81B5-4CF6-A282-7347E45AD72C}" type="pres">
      <dgm:prSet presAssocID="{961C0BAD-5E40-469F-8CDD-ADC5B535A9BE}" presName="accent_3" presStyleCnt="0"/>
      <dgm:spPr/>
    </dgm:pt>
    <dgm:pt modelId="{029B1ABE-B16E-43EA-B812-A5182D1C2F46}" type="pres">
      <dgm:prSet presAssocID="{961C0BAD-5E40-469F-8CDD-ADC5B535A9BE}" presName="accentRepeatNode" presStyleLbl="solidFgAcc1" presStyleIdx="2" presStyleCnt="5"/>
      <dgm:spPr/>
    </dgm:pt>
    <dgm:pt modelId="{E13B0E0A-1941-4F06-9A83-3AA5938470E9}" type="pres">
      <dgm:prSet presAssocID="{33B5627D-73C4-4DBF-8358-A822BA1B65A8}" presName="text_4" presStyleLbl="node1" presStyleIdx="3" presStyleCnt="5">
        <dgm:presLayoutVars>
          <dgm:bulletEnabled val="1"/>
        </dgm:presLayoutVars>
      </dgm:prSet>
      <dgm:spPr/>
    </dgm:pt>
    <dgm:pt modelId="{12BD1814-B630-46DF-8BB4-DF4EB8B20B13}" type="pres">
      <dgm:prSet presAssocID="{33B5627D-73C4-4DBF-8358-A822BA1B65A8}" presName="accent_4" presStyleCnt="0"/>
      <dgm:spPr/>
    </dgm:pt>
    <dgm:pt modelId="{82501720-0B3A-4B02-85F8-0996F256A15D}" type="pres">
      <dgm:prSet presAssocID="{33B5627D-73C4-4DBF-8358-A822BA1B65A8}" presName="accentRepeatNode" presStyleLbl="solidFgAcc1" presStyleIdx="3" presStyleCnt="5"/>
      <dgm:spPr/>
    </dgm:pt>
    <dgm:pt modelId="{B9A2FF8A-0680-44BB-8270-0D6373142D11}" type="pres">
      <dgm:prSet presAssocID="{EF1F9907-0734-4B6C-B897-9752DB53E6EA}" presName="text_5" presStyleLbl="node1" presStyleIdx="4" presStyleCnt="5">
        <dgm:presLayoutVars>
          <dgm:bulletEnabled val="1"/>
        </dgm:presLayoutVars>
      </dgm:prSet>
      <dgm:spPr/>
    </dgm:pt>
    <dgm:pt modelId="{BD2F0CD0-8379-4CCB-98A6-DA7E471BC4DE}" type="pres">
      <dgm:prSet presAssocID="{EF1F9907-0734-4B6C-B897-9752DB53E6EA}" presName="accent_5" presStyleCnt="0"/>
      <dgm:spPr/>
    </dgm:pt>
    <dgm:pt modelId="{6D3FFE38-CF84-484E-A3C0-E28B56538CE5}" type="pres">
      <dgm:prSet presAssocID="{EF1F9907-0734-4B6C-B897-9752DB53E6EA}" presName="accentRepeatNode" presStyleLbl="solidFgAcc1" presStyleIdx="4" presStyleCnt="5"/>
      <dgm:spPr/>
    </dgm:pt>
  </dgm:ptLst>
  <dgm:cxnLst>
    <dgm:cxn modelId="{40F7630B-C59A-413C-B00D-096C5466DFD1}" type="presOf" srcId="{ACEDC736-968D-4463-8D68-9A46F84F22A0}" destId="{AFE87AE1-2681-4C3B-B9E9-AB0E4D3440C0}" srcOrd="0" destOrd="0" presId="urn:microsoft.com/office/officeart/2008/layout/VerticalCurvedList"/>
    <dgm:cxn modelId="{B9B77917-1217-44EF-9CE0-A3F5955B7A35}" type="presOf" srcId="{33B5627D-73C4-4DBF-8358-A822BA1B65A8}" destId="{E13B0E0A-1941-4F06-9A83-3AA5938470E9}" srcOrd="0" destOrd="0" presId="urn:microsoft.com/office/officeart/2008/layout/VerticalCurvedList"/>
    <dgm:cxn modelId="{96706420-3363-40D4-8E51-D1B05AAA1F1F}" srcId="{B6013349-21A7-4A1B-A324-661F77A0536C}" destId="{EF1F9907-0734-4B6C-B897-9752DB53E6EA}" srcOrd="4" destOrd="0" parTransId="{71151827-5F9C-48C8-B3CE-9CD560F61439}" sibTransId="{C0EDE33A-30DD-4994-950E-6C5F90779D17}"/>
    <dgm:cxn modelId="{7241D42C-D7CC-4D9F-9018-67C469E596DF}" srcId="{B6013349-21A7-4A1B-A324-661F77A0536C}" destId="{ACEDC736-968D-4463-8D68-9A46F84F22A0}" srcOrd="0" destOrd="0" parTransId="{56856F38-AF37-473F-BF27-30623C6CF2AB}" sibTransId="{07377875-42C0-4463-80D2-B1E148C6A2DF}"/>
    <dgm:cxn modelId="{AED8BE2F-19C4-4C60-B5DD-378B91CD4A0E}" type="presOf" srcId="{EF1F9907-0734-4B6C-B897-9752DB53E6EA}" destId="{B9A2FF8A-0680-44BB-8270-0D6373142D11}" srcOrd="0" destOrd="0" presId="urn:microsoft.com/office/officeart/2008/layout/VerticalCurvedList"/>
    <dgm:cxn modelId="{9A2BB53F-CD48-40E0-9AE5-E2A94AB478FE}" srcId="{B6013349-21A7-4A1B-A324-661F77A0536C}" destId="{33B5627D-73C4-4DBF-8358-A822BA1B65A8}" srcOrd="3" destOrd="0" parTransId="{526BA2A9-E290-4679-B4D2-D35D591451BB}" sibTransId="{49F17B75-E717-4F70-BE03-0FFB0749E628}"/>
    <dgm:cxn modelId="{2C4D6E6B-BB9E-4455-8C79-B439E0A60222}" type="presOf" srcId="{B6013349-21A7-4A1B-A324-661F77A0536C}" destId="{46D18154-503D-4E24-B93B-1315FE431DA3}" srcOrd="0" destOrd="0" presId="urn:microsoft.com/office/officeart/2008/layout/VerticalCurvedList"/>
    <dgm:cxn modelId="{F7ED53BF-F996-413F-A9CA-CA7868962C5B}" type="presOf" srcId="{957CDBB0-5769-4777-A0A5-584D7A2E39D1}" destId="{76EE5B26-6D0A-477C-97BC-ADEE10FD5204}" srcOrd="0" destOrd="0" presId="urn:microsoft.com/office/officeart/2008/layout/VerticalCurvedList"/>
    <dgm:cxn modelId="{B2D0A8D3-047F-4C3C-8A21-F28EDC8230D1}" srcId="{B6013349-21A7-4A1B-A324-661F77A0536C}" destId="{957CDBB0-5769-4777-A0A5-584D7A2E39D1}" srcOrd="1" destOrd="0" parTransId="{9C48192D-DE79-4DF6-A4B5-D0A0B7F04818}" sibTransId="{25B6258D-68B4-4046-9C02-644420662F3C}"/>
    <dgm:cxn modelId="{E87659E7-5DA0-448E-A0AA-E814D74C806E}" srcId="{B6013349-21A7-4A1B-A324-661F77A0536C}" destId="{961C0BAD-5E40-469F-8CDD-ADC5B535A9BE}" srcOrd="2" destOrd="0" parTransId="{D7F6F1C5-F8C8-4073-B657-82BCA2111481}" sibTransId="{FCDF271C-B9A8-481F-87D1-4A7B75735270}"/>
    <dgm:cxn modelId="{50D47CF4-3FB0-4E41-BC54-888FE2BB3581}" type="presOf" srcId="{961C0BAD-5E40-469F-8CDD-ADC5B535A9BE}" destId="{F82342B9-EAF0-4FE7-B9FD-B68964F3E8AF}" srcOrd="0" destOrd="0" presId="urn:microsoft.com/office/officeart/2008/layout/VerticalCurvedList"/>
    <dgm:cxn modelId="{B680BDF7-2610-4046-870D-EE87F1084229}" type="presOf" srcId="{07377875-42C0-4463-80D2-B1E148C6A2DF}" destId="{61929BD6-B61E-4899-9568-4E0AD62C7580}" srcOrd="0" destOrd="0" presId="urn:microsoft.com/office/officeart/2008/layout/VerticalCurvedList"/>
    <dgm:cxn modelId="{58CB88CA-A5D6-43DF-8612-873E6F6862C6}" type="presParOf" srcId="{46D18154-503D-4E24-B93B-1315FE431DA3}" destId="{97CB01EF-CAD4-4B3A-9F80-7C2F867D1C1D}" srcOrd="0" destOrd="0" presId="urn:microsoft.com/office/officeart/2008/layout/VerticalCurvedList"/>
    <dgm:cxn modelId="{FFC4BD30-1B4C-4977-A1F2-ACB82C38D404}" type="presParOf" srcId="{97CB01EF-CAD4-4B3A-9F80-7C2F867D1C1D}" destId="{682E726F-ADD9-432B-85CF-79A7FDE9CA6F}" srcOrd="0" destOrd="0" presId="urn:microsoft.com/office/officeart/2008/layout/VerticalCurvedList"/>
    <dgm:cxn modelId="{9C6EA752-2A5F-4B43-956E-A04D2796EEC1}" type="presParOf" srcId="{682E726F-ADD9-432B-85CF-79A7FDE9CA6F}" destId="{079C7C46-8882-4427-8FB6-9021DF595FBD}" srcOrd="0" destOrd="0" presId="urn:microsoft.com/office/officeart/2008/layout/VerticalCurvedList"/>
    <dgm:cxn modelId="{547C58A5-94E7-4C51-801F-E880A15A8ED3}" type="presParOf" srcId="{682E726F-ADD9-432B-85CF-79A7FDE9CA6F}" destId="{61929BD6-B61E-4899-9568-4E0AD62C7580}" srcOrd="1" destOrd="0" presId="urn:microsoft.com/office/officeart/2008/layout/VerticalCurvedList"/>
    <dgm:cxn modelId="{B73817E0-0DB8-4B53-99AF-714C16D0B686}" type="presParOf" srcId="{682E726F-ADD9-432B-85CF-79A7FDE9CA6F}" destId="{62229770-9F4D-4974-9B45-5AD71AA5BECD}" srcOrd="2" destOrd="0" presId="urn:microsoft.com/office/officeart/2008/layout/VerticalCurvedList"/>
    <dgm:cxn modelId="{847F96EF-B07B-476F-B58A-B8355570EB6C}" type="presParOf" srcId="{682E726F-ADD9-432B-85CF-79A7FDE9CA6F}" destId="{4DF32E6C-463A-4CAE-8367-18172BA0242A}" srcOrd="3" destOrd="0" presId="urn:microsoft.com/office/officeart/2008/layout/VerticalCurvedList"/>
    <dgm:cxn modelId="{2C953E03-011A-45E5-8A6F-9111324DEA35}" type="presParOf" srcId="{97CB01EF-CAD4-4B3A-9F80-7C2F867D1C1D}" destId="{AFE87AE1-2681-4C3B-B9E9-AB0E4D3440C0}" srcOrd="1" destOrd="0" presId="urn:microsoft.com/office/officeart/2008/layout/VerticalCurvedList"/>
    <dgm:cxn modelId="{A441C862-C59D-41FF-8AF4-A0B12925A3D3}" type="presParOf" srcId="{97CB01EF-CAD4-4B3A-9F80-7C2F867D1C1D}" destId="{F416C581-1883-4179-90DB-AFEB46DBAD92}" srcOrd="2" destOrd="0" presId="urn:microsoft.com/office/officeart/2008/layout/VerticalCurvedList"/>
    <dgm:cxn modelId="{DE27AA99-C5DA-45CE-95DC-5B74C74874C2}" type="presParOf" srcId="{F416C581-1883-4179-90DB-AFEB46DBAD92}" destId="{46F4912A-1E20-444B-9A48-4A70B05BD5FA}" srcOrd="0" destOrd="0" presId="urn:microsoft.com/office/officeart/2008/layout/VerticalCurvedList"/>
    <dgm:cxn modelId="{4C291E44-2FF0-434A-8823-C6203B13920C}" type="presParOf" srcId="{97CB01EF-CAD4-4B3A-9F80-7C2F867D1C1D}" destId="{76EE5B26-6D0A-477C-97BC-ADEE10FD5204}" srcOrd="3" destOrd="0" presId="urn:microsoft.com/office/officeart/2008/layout/VerticalCurvedList"/>
    <dgm:cxn modelId="{776ABB56-847B-4195-B300-18FF593D4836}" type="presParOf" srcId="{97CB01EF-CAD4-4B3A-9F80-7C2F867D1C1D}" destId="{3A1A8DCA-025F-4DE3-ACD5-FE23D725AF45}" srcOrd="4" destOrd="0" presId="urn:microsoft.com/office/officeart/2008/layout/VerticalCurvedList"/>
    <dgm:cxn modelId="{DF35FDCF-E297-4F98-9FE3-642A40E0830F}" type="presParOf" srcId="{3A1A8DCA-025F-4DE3-ACD5-FE23D725AF45}" destId="{F336E608-DECB-406D-8177-4A307613698D}" srcOrd="0" destOrd="0" presId="urn:microsoft.com/office/officeart/2008/layout/VerticalCurvedList"/>
    <dgm:cxn modelId="{02BF5285-F381-4732-9238-70A0AFFC0AE6}" type="presParOf" srcId="{97CB01EF-CAD4-4B3A-9F80-7C2F867D1C1D}" destId="{F82342B9-EAF0-4FE7-B9FD-B68964F3E8AF}" srcOrd="5" destOrd="0" presId="urn:microsoft.com/office/officeart/2008/layout/VerticalCurvedList"/>
    <dgm:cxn modelId="{0B247245-0E10-4939-9E3D-C524673D74B5}" type="presParOf" srcId="{97CB01EF-CAD4-4B3A-9F80-7C2F867D1C1D}" destId="{0081E338-81B5-4CF6-A282-7347E45AD72C}" srcOrd="6" destOrd="0" presId="urn:microsoft.com/office/officeart/2008/layout/VerticalCurvedList"/>
    <dgm:cxn modelId="{82A5D15B-1290-4626-AB71-6DC85D7D1D6C}" type="presParOf" srcId="{0081E338-81B5-4CF6-A282-7347E45AD72C}" destId="{029B1ABE-B16E-43EA-B812-A5182D1C2F46}" srcOrd="0" destOrd="0" presId="urn:microsoft.com/office/officeart/2008/layout/VerticalCurvedList"/>
    <dgm:cxn modelId="{D1C853C9-7D11-4D09-BFC6-E675795D2707}" type="presParOf" srcId="{97CB01EF-CAD4-4B3A-9F80-7C2F867D1C1D}" destId="{E13B0E0A-1941-4F06-9A83-3AA5938470E9}" srcOrd="7" destOrd="0" presId="urn:microsoft.com/office/officeart/2008/layout/VerticalCurvedList"/>
    <dgm:cxn modelId="{B2762743-A0D5-4D7E-9273-713613F09B71}" type="presParOf" srcId="{97CB01EF-CAD4-4B3A-9F80-7C2F867D1C1D}" destId="{12BD1814-B630-46DF-8BB4-DF4EB8B20B13}" srcOrd="8" destOrd="0" presId="urn:microsoft.com/office/officeart/2008/layout/VerticalCurvedList"/>
    <dgm:cxn modelId="{20BF207F-7D9B-42C0-AF1A-E542956DBEE1}" type="presParOf" srcId="{12BD1814-B630-46DF-8BB4-DF4EB8B20B13}" destId="{82501720-0B3A-4B02-85F8-0996F256A15D}" srcOrd="0" destOrd="0" presId="urn:microsoft.com/office/officeart/2008/layout/VerticalCurvedList"/>
    <dgm:cxn modelId="{1F611D82-79CD-4749-8809-DD06E50D5332}" type="presParOf" srcId="{97CB01EF-CAD4-4B3A-9F80-7C2F867D1C1D}" destId="{B9A2FF8A-0680-44BB-8270-0D6373142D11}" srcOrd="9" destOrd="0" presId="urn:microsoft.com/office/officeart/2008/layout/VerticalCurvedList"/>
    <dgm:cxn modelId="{9C983700-5500-4693-88E4-13E35A7A7B0D}" type="presParOf" srcId="{97CB01EF-CAD4-4B3A-9F80-7C2F867D1C1D}" destId="{BD2F0CD0-8379-4CCB-98A6-DA7E471BC4DE}" srcOrd="10" destOrd="0" presId="urn:microsoft.com/office/officeart/2008/layout/VerticalCurvedList"/>
    <dgm:cxn modelId="{96E7322A-6280-413F-BB3F-51163C832397}" type="presParOf" srcId="{BD2F0CD0-8379-4CCB-98A6-DA7E471BC4DE}" destId="{6D3FFE38-CF84-484E-A3C0-E28B56538CE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4681A1A-FB57-4082-A542-AC53140AD92F}"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en-US"/>
        </a:p>
      </dgm:t>
    </dgm:pt>
    <dgm:pt modelId="{3FD9B2D9-F9C6-4E0C-9AEA-B4163FC0D6C0}">
      <dgm:prSet phldrT="[Text]"/>
      <dgm:spPr/>
      <dgm:t>
        <a:bodyPr/>
        <a:lstStyle/>
        <a:p>
          <a:r>
            <a:rPr lang="en-US" dirty="0">
              <a:solidFill>
                <a:schemeClr val="accent2">
                  <a:lumMod val="75000"/>
                </a:schemeClr>
              </a:solidFill>
            </a:rPr>
            <a:t>THANK YOU</a:t>
          </a:r>
        </a:p>
      </dgm:t>
    </dgm:pt>
    <dgm:pt modelId="{B641E29D-BFB6-480A-9778-EAAEDCE1FB70}" type="parTrans" cxnId="{091C4B1C-77F9-4269-9C88-5A32196A782B}">
      <dgm:prSet/>
      <dgm:spPr/>
      <dgm:t>
        <a:bodyPr/>
        <a:lstStyle/>
        <a:p>
          <a:endParaRPr lang="en-US">
            <a:solidFill>
              <a:schemeClr val="accent2">
                <a:lumMod val="75000"/>
              </a:schemeClr>
            </a:solidFill>
          </a:endParaRPr>
        </a:p>
      </dgm:t>
    </dgm:pt>
    <dgm:pt modelId="{B45BC313-B8AF-4E9C-B4EC-02AE46B1B6E8}" type="sibTrans" cxnId="{091C4B1C-77F9-4269-9C88-5A32196A782B}">
      <dgm:prSet/>
      <dgm:spPr/>
      <dgm:t>
        <a:bodyPr/>
        <a:lstStyle/>
        <a:p>
          <a:endParaRPr lang="en-US">
            <a:solidFill>
              <a:schemeClr val="accent2">
                <a:lumMod val="75000"/>
              </a:schemeClr>
            </a:solidFill>
          </a:endParaRPr>
        </a:p>
      </dgm:t>
    </dgm:pt>
    <dgm:pt modelId="{46FA8B07-105B-45C3-A2DD-52C7554FE2D2}">
      <dgm:prSet phldrT="[Text]"/>
      <dgm:spPr/>
      <dgm:t>
        <a:bodyPr/>
        <a:lstStyle/>
        <a:p>
          <a:pPr algn="ctr"/>
          <a:endParaRPr lang="en-US" dirty="0">
            <a:solidFill>
              <a:schemeClr val="accent2">
                <a:lumMod val="75000"/>
              </a:schemeClr>
            </a:solidFill>
          </a:endParaRPr>
        </a:p>
      </dgm:t>
    </dgm:pt>
    <dgm:pt modelId="{ACCB3739-F1FD-4D27-8F72-3DAD0D3C7274}" type="parTrans" cxnId="{CF63C5D7-BEA6-4D20-B332-6D1FD7015CA0}">
      <dgm:prSet/>
      <dgm:spPr/>
      <dgm:t>
        <a:bodyPr/>
        <a:lstStyle/>
        <a:p>
          <a:endParaRPr lang="en-US">
            <a:solidFill>
              <a:schemeClr val="accent2">
                <a:lumMod val="75000"/>
              </a:schemeClr>
            </a:solidFill>
          </a:endParaRPr>
        </a:p>
      </dgm:t>
    </dgm:pt>
    <dgm:pt modelId="{7951E7ED-4BB4-4F0B-B877-9DF42797A414}" type="sibTrans" cxnId="{CF63C5D7-BEA6-4D20-B332-6D1FD7015CA0}">
      <dgm:prSet/>
      <dgm:spPr/>
      <dgm:t>
        <a:bodyPr/>
        <a:lstStyle/>
        <a:p>
          <a:endParaRPr lang="en-US">
            <a:solidFill>
              <a:schemeClr val="accent2">
                <a:lumMod val="75000"/>
              </a:schemeClr>
            </a:solidFill>
          </a:endParaRPr>
        </a:p>
      </dgm:t>
    </dgm:pt>
    <dgm:pt modelId="{20370762-6AE8-4CD4-AF85-62A1F41F0746}">
      <dgm:prSet phldrT="[Text]"/>
      <dgm:spPr/>
      <dgm:t>
        <a:bodyPr/>
        <a:lstStyle/>
        <a:p>
          <a:endParaRPr lang="en-US" dirty="0">
            <a:solidFill>
              <a:schemeClr val="accent2">
                <a:lumMod val="75000"/>
              </a:schemeClr>
            </a:solidFill>
          </a:endParaRPr>
        </a:p>
      </dgm:t>
    </dgm:pt>
    <dgm:pt modelId="{7C7CB85D-A1E5-4E2F-9EC3-D66DDE376D48}" type="sibTrans" cxnId="{5531D482-68F1-42F1-8694-9EF729BE173F}">
      <dgm:prSet/>
      <dgm:spPr/>
      <dgm:t>
        <a:bodyPr/>
        <a:lstStyle/>
        <a:p>
          <a:endParaRPr lang="en-US">
            <a:solidFill>
              <a:schemeClr val="accent2">
                <a:lumMod val="75000"/>
              </a:schemeClr>
            </a:solidFill>
          </a:endParaRPr>
        </a:p>
      </dgm:t>
    </dgm:pt>
    <dgm:pt modelId="{2A87CE03-7123-4E19-89DD-17B6810B4799}" type="parTrans" cxnId="{5531D482-68F1-42F1-8694-9EF729BE173F}">
      <dgm:prSet/>
      <dgm:spPr/>
      <dgm:t>
        <a:bodyPr/>
        <a:lstStyle/>
        <a:p>
          <a:endParaRPr lang="en-US">
            <a:solidFill>
              <a:schemeClr val="accent2">
                <a:lumMod val="75000"/>
              </a:schemeClr>
            </a:solidFill>
          </a:endParaRPr>
        </a:p>
      </dgm:t>
    </dgm:pt>
    <dgm:pt modelId="{614E091C-004F-464B-8281-5AE22605E7CF}" type="pres">
      <dgm:prSet presAssocID="{94681A1A-FB57-4082-A542-AC53140AD92F}" presName="Name0" presStyleCnt="0">
        <dgm:presLayoutVars>
          <dgm:chMax val="1"/>
          <dgm:chPref val="1"/>
          <dgm:dir/>
          <dgm:resizeHandles/>
        </dgm:presLayoutVars>
      </dgm:prSet>
      <dgm:spPr/>
    </dgm:pt>
    <dgm:pt modelId="{334F3483-5726-41B5-BDBB-A22370AD1DBF}" type="pres">
      <dgm:prSet presAssocID="{3FD9B2D9-F9C6-4E0C-9AEA-B4163FC0D6C0}" presName="Parent" presStyleLbl="node1" presStyleIdx="0" presStyleCnt="2" custAng="0">
        <dgm:presLayoutVars>
          <dgm:chMax val="4"/>
          <dgm:chPref val="3"/>
        </dgm:presLayoutVars>
      </dgm:prSet>
      <dgm:spPr/>
    </dgm:pt>
    <dgm:pt modelId="{6B858EC0-DC70-4F21-A072-2D57E4D50AB4}" type="pres">
      <dgm:prSet presAssocID="{46FA8B07-105B-45C3-A2DD-52C7554FE2D2}" presName="Accent" presStyleLbl="node1" presStyleIdx="1" presStyleCnt="2" custAng="0"/>
      <dgm:spPr/>
    </dgm:pt>
    <dgm:pt modelId="{82965616-7427-4304-B14C-192EC1F5B7C8}" type="pres">
      <dgm:prSet presAssocID="{46FA8B07-105B-45C3-A2DD-52C7554FE2D2}" presName="Image1" presStyleLbl="fgImgPlace1" presStyleIdx="0" presStyleCnt="2" custAng="0"/>
      <dgm:spPr>
        <a:blipFill rotWithShape="1">
          <a:blip xmlns:r="http://schemas.openxmlformats.org/officeDocument/2006/relationships" r:embed="rId1"/>
          <a:srcRect/>
          <a:stretch>
            <a:fillRect l="-39000" r="-39000"/>
          </a:stretch>
        </a:blipFill>
      </dgm:spPr>
    </dgm:pt>
    <dgm:pt modelId="{108FC789-591B-44D9-9CE1-5C3509BFB878}" type="pres">
      <dgm:prSet presAssocID="{46FA8B07-105B-45C3-A2DD-52C7554FE2D2}" presName="Child1" presStyleLbl="revTx" presStyleIdx="0" presStyleCnt="2" custAng="0" custScaleX="105285" custScaleY="47619" custLinFactNeighborX="-3964" custLinFactNeighborY="-1566">
        <dgm:presLayoutVars>
          <dgm:chMax val="0"/>
          <dgm:chPref val="0"/>
          <dgm:bulletEnabled val="1"/>
        </dgm:presLayoutVars>
      </dgm:prSet>
      <dgm:spPr/>
    </dgm:pt>
    <dgm:pt modelId="{A635CCB0-79D0-4064-A0D1-C4E6234C56A5}" type="pres">
      <dgm:prSet presAssocID="{20370762-6AE8-4CD4-AF85-62A1F41F0746}" presName="Image2" presStyleCnt="0"/>
      <dgm:spPr/>
    </dgm:pt>
    <dgm:pt modelId="{0EDEE69F-B871-447E-8DA4-AF069188E69F}" type="pres">
      <dgm:prSet presAssocID="{20370762-6AE8-4CD4-AF85-62A1F41F0746}" presName="Image" presStyleLbl="fgImgPlace1" presStyleIdx="1" presStyleCnt="2" custAng="0"/>
      <dgm:spPr>
        <a:blipFill rotWithShape="1">
          <a:blip xmlns:r="http://schemas.openxmlformats.org/officeDocument/2006/relationships" r:embed="rId2"/>
          <a:srcRect/>
          <a:stretch>
            <a:fillRect t="-17000" b="-17000"/>
          </a:stretch>
        </a:blipFill>
      </dgm:spPr>
    </dgm:pt>
    <dgm:pt modelId="{B9CB13D2-45F3-4337-84E0-C19D41A6039F}" type="pres">
      <dgm:prSet presAssocID="{20370762-6AE8-4CD4-AF85-62A1F41F0746}" presName="Child2" presStyleLbl="revTx" presStyleIdx="1" presStyleCnt="2" custAng="0">
        <dgm:presLayoutVars>
          <dgm:chMax val="0"/>
          <dgm:chPref val="0"/>
          <dgm:bulletEnabled val="1"/>
        </dgm:presLayoutVars>
      </dgm:prSet>
      <dgm:spPr/>
    </dgm:pt>
  </dgm:ptLst>
  <dgm:cxnLst>
    <dgm:cxn modelId="{37989E16-6E06-4CFE-BEBE-38ABB8B1516F}" type="presOf" srcId="{46FA8B07-105B-45C3-A2DD-52C7554FE2D2}" destId="{108FC789-591B-44D9-9CE1-5C3509BFB878}" srcOrd="0" destOrd="0" presId="urn:microsoft.com/office/officeart/2011/layout/RadialPictureList"/>
    <dgm:cxn modelId="{091C4B1C-77F9-4269-9C88-5A32196A782B}" srcId="{94681A1A-FB57-4082-A542-AC53140AD92F}" destId="{3FD9B2D9-F9C6-4E0C-9AEA-B4163FC0D6C0}" srcOrd="0" destOrd="0" parTransId="{B641E29D-BFB6-480A-9778-EAAEDCE1FB70}" sibTransId="{B45BC313-B8AF-4E9C-B4EC-02AE46B1B6E8}"/>
    <dgm:cxn modelId="{5531D482-68F1-42F1-8694-9EF729BE173F}" srcId="{3FD9B2D9-F9C6-4E0C-9AEA-B4163FC0D6C0}" destId="{20370762-6AE8-4CD4-AF85-62A1F41F0746}" srcOrd="1" destOrd="0" parTransId="{2A87CE03-7123-4E19-89DD-17B6810B4799}" sibTransId="{7C7CB85D-A1E5-4E2F-9EC3-D66DDE376D48}"/>
    <dgm:cxn modelId="{8A96439A-EEC1-4C16-8B4F-F77011D1CB85}" type="presOf" srcId="{94681A1A-FB57-4082-A542-AC53140AD92F}" destId="{614E091C-004F-464B-8281-5AE22605E7CF}" srcOrd="0" destOrd="0" presId="urn:microsoft.com/office/officeart/2011/layout/RadialPictureList"/>
    <dgm:cxn modelId="{B642F3C8-D659-4E3B-ACE6-8B062B8316FA}" type="presOf" srcId="{20370762-6AE8-4CD4-AF85-62A1F41F0746}" destId="{B9CB13D2-45F3-4337-84E0-C19D41A6039F}" srcOrd="0" destOrd="0" presId="urn:microsoft.com/office/officeart/2011/layout/RadialPictureList"/>
    <dgm:cxn modelId="{CF63C5D7-BEA6-4D20-B332-6D1FD7015CA0}" srcId="{3FD9B2D9-F9C6-4E0C-9AEA-B4163FC0D6C0}" destId="{46FA8B07-105B-45C3-A2DD-52C7554FE2D2}" srcOrd="0" destOrd="0" parTransId="{ACCB3739-F1FD-4D27-8F72-3DAD0D3C7274}" sibTransId="{7951E7ED-4BB4-4F0B-B877-9DF42797A414}"/>
    <dgm:cxn modelId="{E3E2ABFF-85A6-48E9-97CD-4DF10821274D}" type="presOf" srcId="{3FD9B2D9-F9C6-4E0C-9AEA-B4163FC0D6C0}" destId="{334F3483-5726-41B5-BDBB-A22370AD1DBF}" srcOrd="0" destOrd="0" presId="urn:microsoft.com/office/officeart/2011/layout/RadialPictureList"/>
    <dgm:cxn modelId="{89069DAB-B3AC-4A72-A67F-252DD055EBF4}" type="presParOf" srcId="{614E091C-004F-464B-8281-5AE22605E7CF}" destId="{334F3483-5726-41B5-BDBB-A22370AD1DBF}" srcOrd="0" destOrd="0" presId="urn:microsoft.com/office/officeart/2011/layout/RadialPictureList"/>
    <dgm:cxn modelId="{2D19F08E-C80B-40DB-9BD7-FB0FC706802A}" type="presParOf" srcId="{614E091C-004F-464B-8281-5AE22605E7CF}" destId="{6B858EC0-DC70-4F21-A072-2D57E4D50AB4}" srcOrd="1" destOrd="0" presId="urn:microsoft.com/office/officeart/2011/layout/RadialPictureList"/>
    <dgm:cxn modelId="{6B6174E3-DFAA-444D-BD4C-94E3DA8111C4}" type="presParOf" srcId="{614E091C-004F-464B-8281-5AE22605E7CF}" destId="{82965616-7427-4304-B14C-192EC1F5B7C8}" srcOrd="2" destOrd="0" presId="urn:microsoft.com/office/officeart/2011/layout/RadialPictureList"/>
    <dgm:cxn modelId="{430C2A2A-4D4A-4CE0-BC49-6A045BBC6D04}" type="presParOf" srcId="{614E091C-004F-464B-8281-5AE22605E7CF}" destId="{108FC789-591B-44D9-9CE1-5C3509BFB878}" srcOrd="3" destOrd="0" presId="urn:microsoft.com/office/officeart/2011/layout/RadialPictureList"/>
    <dgm:cxn modelId="{42514682-F4CC-436D-875F-CD89936203E4}" type="presParOf" srcId="{614E091C-004F-464B-8281-5AE22605E7CF}" destId="{A635CCB0-79D0-4064-A0D1-C4E6234C56A5}" srcOrd="4" destOrd="0" presId="urn:microsoft.com/office/officeart/2011/layout/RadialPictureList"/>
    <dgm:cxn modelId="{46AC5721-959D-4189-AD8A-9BDE9BCEBB58}" type="presParOf" srcId="{A635CCB0-79D0-4064-A0D1-C4E6234C56A5}" destId="{0EDEE69F-B871-447E-8DA4-AF069188E69F}" srcOrd="0" destOrd="0" presId="urn:microsoft.com/office/officeart/2011/layout/RadialPictureList"/>
    <dgm:cxn modelId="{D533DCBF-9412-47E1-83F9-F704F6A9CED3}" type="presParOf" srcId="{614E091C-004F-464B-8281-5AE22605E7CF}" destId="{B9CB13D2-45F3-4337-84E0-C19D41A6039F}" srcOrd="5"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7B2DBF-0F46-4F2C-ADA7-FB8A453A6ED2}">
      <dsp:nvSpPr>
        <dsp:cNvPr id="0" name=""/>
        <dsp:cNvSpPr/>
      </dsp:nvSpPr>
      <dsp:spPr>
        <a:xfrm>
          <a:off x="0" y="714357"/>
          <a:ext cx="5685183" cy="504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760B04D9-CFF4-4236-BFDE-4E51E44AB90F}">
      <dsp:nvSpPr>
        <dsp:cNvPr id="0" name=""/>
        <dsp:cNvSpPr/>
      </dsp:nvSpPr>
      <dsp:spPr>
        <a:xfrm>
          <a:off x="0" y="419158"/>
          <a:ext cx="3979628" cy="5904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1.Building and their types.</a:t>
          </a:r>
          <a:endParaRPr lang="en-US" sz="2000" kern="1200" dirty="0">
            <a:solidFill>
              <a:schemeClr val="accent5">
                <a:lumMod val="50000"/>
              </a:schemeClr>
            </a:solidFill>
          </a:endParaRPr>
        </a:p>
      </dsp:txBody>
      <dsp:txXfrm>
        <a:off x="28821" y="447979"/>
        <a:ext cx="3921986" cy="532758"/>
      </dsp:txXfrm>
    </dsp:sp>
    <dsp:sp modelId="{06D09109-F484-421D-80E4-529617280E4E}">
      <dsp:nvSpPr>
        <dsp:cNvPr id="0" name=""/>
        <dsp:cNvSpPr/>
      </dsp:nvSpPr>
      <dsp:spPr>
        <a:xfrm>
          <a:off x="0" y="1621557"/>
          <a:ext cx="5685183" cy="504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43FEDD17-D751-41A8-9252-620788D69B20}">
      <dsp:nvSpPr>
        <dsp:cNvPr id="0" name=""/>
        <dsp:cNvSpPr/>
      </dsp:nvSpPr>
      <dsp:spPr>
        <a:xfrm>
          <a:off x="0" y="1326358"/>
          <a:ext cx="3979628" cy="5904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2.Thermal performance of building</a:t>
          </a:r>
          <a:endParaRPr lang="en-US" sz="2000" kern="1200" dirty="0">
            <a:solidFill>
              <a:schemeClr val="accent5">
                <a:lumMod val="50000"/>
              </a:schemeClr>
            </a:solidFill>
          </a:endParaRPr>
        </a:p>
      </dsp:txBody>
      <dsp:txXfrm>
        <a:off x="28821" y="1355179"/>
        <a:ext cx="3921986" cy="532758"/>
      </dsp:txXfrm>
    </dsp:sp>
    <dsp:sp modelId="{12F878D6-5805-40A9-8FFB-25904F068361}">
      <dsp:nvSpPr>
        <dsp:cNvPr id="0" name=""/>
        <dsp:cNvSpPr/>
      </dsp:nvSpPr>
      <dsp:spPr>
        <a:xfrm>
          <a:off x="0" y="2528757"/>
          <a:ext cx="5685183" cy="504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04E1EA71-98A0-48A8-84B5-CCEC071E0560}">
      <dsp:nvSpPr>
        <dsp:cNvPr id="0" name=""/>
        <dsp:cNvSpPr/>
      </dsp:nvSpPr>
      <dsp:spPr>
        <a:xfrm>
          <a:off x="0" y="2233558"/>
          <a:ext cx="3979628" cy="5904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3.Thermal comfort</a:t>
          </a:r>
          <a:endParaRPr lang="en-US" sz="2000" kern="1200" dirty="0">
            <a:solidFill>
              <a:schemeClr val="accent5">
                <a:lumMod val="50000"/>
              </a:schemeClr>
            </a:solidFill>
          </a:endParaRPr>
        </a:p>
      </dsp:txBody>
      <dsp:txXfrm>
        <a:off x="28821" y="2262379"/>
        <a:ext cx="3921986" cy="532758"/>
      </dsp:txXfrm>
    </dsp:sp>
    <dsp:sp modelId="{0BC8ECC9-E553-4CB5-A334-A4D96144D8CC}">
      <dsp:nvSpPr>
        <dsp:cNvPr id="0" name=""/>
        <dsp:cNvSpPr/>
      </dsp:nvSpPr>
      <dsp:spPr>
        <a:xfrm>
          <a:off x="0" y="3435957"/>
          <a:ext cx="5685183" cy="504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46E607EB-2D9B-418E-9FF0-157FADA1CF70}">
      <dsp:nvSpPr>
        <dsp:cNvPr id="0" name=""/>
        <dsp:cNvSpPr/>
      </dsp:nvSpPr>
      <dsp:spPr>
        <a:xfrm>
          <a:off x="0" y="3140758"/>
          <a:ext cx="3979628" cy="5904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4.Thermal Design</a:t>
          </a:r>
          <a:endParaRPr lang="en-US" sz="2000" kern="1200" dirty="0">
            <a:solidFill>
              <a:schemeClr val="accent5">
                <a:lumMod val="50000"/>
              </a:schemeClr>
            </a:solidFill>
          </a:endParaRPr>
        </a:p>
      </dsp:txBody>
      <dsp:txXfrm>
        <a:off x="28821" y="3169579"/>
        <a:ext cx="3921986" cy="532758"/>
      </dsp:txXfrm>
    </dsp:sp>
    <dsp:sp modelId="{51BABF62-F569-43DE-B4D9-BAF21D2CE1AF}">
      <dsp:nvSpPr>
        <dsp:cNvPr id="0" name=""/>
        <dsp:cNvSpPr/>
      </dsp:nvSpPr>
      <dsp:spPr>
        <a:xfrm>
          <a:off x="0" y="4343157"/>
          <a:ext cx="5685183" cy="504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371F26B1-5042-43FF-9965-7240945B994E}">
      <dsp:nvSpPr>
        <dsp:cNvPr id="0" name=""/>
        <dsp:cNvSpPr/>
      </dsp:nvSpPr>
      <dsp:spPr>
        <a:xfrm>
          <a:off x="0" y="4047958"/>
          <a:ext cx="3979628" cy="5904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5.Planning of building</a:t>
          </a:r>
          <a:endParaRPr lang="en-US" sz="2000" kern="1200" dirty="0">
            <a:solidFill>
              <a:schemeClr val="accent5">
                <a:lumMod val="50000"/>
              </a:schemeClr>
            </a:solidFill>
          </a:endParaRPr>
        </a:p>
      </dsp:txBody>
      <dsp:txXfrm>
        <a:off x="28821" y="4076779"/>
        <a:ext cx="3921986" cy="532758"/>
      </dsp:txXfrm>
    </dsp:sp>
    <dsp:sp modelId="{5701B3AF-183E-49E8-AC51-B84C86F17774}">
      <dsp:nvSpPr>
        <dsp:cNvPr id="0" name=""/>
        <dsp:cNvSpPr/>
      </dsp:nvSpPr>
      <dsp:spPr>
        <a:xfrm>
          <a:off x="0" y="5030054"/>
          <a:ext cx="5685183" cy="5040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AA7EE126-675C-4C51-A21B-9D5AEF0A7989}">
      <dsp:nvSpPr>
        <dsp:cNvPr id="0" name=""/>
        <dsp:cNvSpPr/>
      </dsp:nvSpPr>
      <dsp:spPr>
        <a:xfrm>
          <a:off x="0" y="4943654"/>
          <a:ext cx="3979628" cy="59040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6.Orientation of building </a:t>
          </a:r>
        </a:p>
      </dsp:txBody>
      <dsp:txXfrm>
        <a:off x="28821" y="4972475"/>
        <a:ext cx="3921986" cy="5327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5D8986-A926-40D2-A5C1-F6AC7B8318FE}">
      <dsp:nvSpPr>
        <dsp:cNvPr id="0" name=""/>
        <dsp:cNvSpPr/>
      </dsp:nvSpPr>
      <dsp:spPr>
        <a:xfrm>
          <a:off x="2497" y="254046"/>
          <a:ext cx="3552296" cy="4179171"/>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83BB9B93-7FC9-44D9-8F77-0935A47BD90B}">
      <dsp:nvSpPr>
        <dsp:cNvPr id="0" name=""/>
        <dsp:cNvSpPr/>
      </dsp:nvSpPr>
      <dsp:spPr>
        <a:xfrm>
          <a:off x="180112" y="421212"/>
          <a:ext cx="3197066" cy="2716461"/>
        </a:xfrm>
        <a:prstGeom prst="rect">
          <a:avLst/>
        </a:prstGeom>
        <a:blipFill rotWithShape="1">
          <a:blip xmlns:r="http://schemas.openxmlformats.org/officeDocument/2006/relationships" r:embed="rId1">
            <a:extLst>
              <a:ext uri="{28A0092B-C50C-407E-A947-70E740481C1C}">
                <a14:useLocalDpi xmlns:a14="http://schemas.microsoft.com/office/drawing/2010/main" val="0"/>
              </a:ext>
            </a:extLst>
          </a:blip>
          <a:srcRect/>
          <a:stretch>
            <a:fillRect l="-26000" r="-2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379C01-170B-4E3F-9845-06D1551FD95C}">
      <dsp:nvSpPr>
        <dsp:cNvPr id="0" name=""/>
        <dsp:cNvSpPr/>
      </dsp:nvSpPr>
      <dsp:spPr>
        <a:xfrm>
          <a:off x="180112" y="3555625"/>
          <a:ext cx="3197066" cy="7104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The super-structure is the part of the building which lies above the ground.</a:t>
          </a:r>
        </a:p>
      </dsp:txBody>
      <dsp:txXfrm>
        <a:off x="180112" y="3555625"/>
        <a:ext cx="3197066" cy="710425"/>
      </dsp:txXfrm>
    </dsp:sp>
    <dsp:sp modelId="{4EC580C4-8C1E-4CA0-87FB-142DAACDD937}">
      <dsp:nvSpPr>
        <dsp:cNvPr id="0" name=""/>
        <dsp:cNvSpPr/>
      </dsp:nvSpPr>
      <dsp:spPr>
        <a:xfrm>
          <a:off x="180112" y="3137674"/>
          <a:ext cx="3197066" cy="417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Super Structure</a:t>
          </a:r>
        </a:p>
      </dsp:txBody>
      <dsp:txXfrm>
        <a:off x="180112" y="3137674"/>
        <a:ext cx="3197066" cy="417950"/>
      </dsp:txXfrm>
    </dsp:sp>
    <dsp:sp modelId="{7EE3C904-3CF3-48C0-B6E2-56AC690C95E0}">
      <dsp:nvSpPr>
        <dsp:cNvPr id="0" name=""/>
        <dsp:cNvSpPr/>
      </dsp:nvSpPr>
      <dsp:spPr>
        <a:xfrm>
          <a:off x="4250736" y="254046"/>
          <a:ext cx="3552296" cy="4179171"/>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3A496F0B-1CEA-416C-AEC6-C389EC07BECD}">
      <dsp:nvSpPr>
        <dsp:cNvPr id="0" name=""/>
        <dsp:cNvSpPr/>
      </dsp:nvSpPr>
      <dsp:spPr>
        <a:xfrm>
          <a:off x="4428350" y="421212"/>
          <a:ext cx="3197066" cy="2716461"/>
        </a:xfrm>
        <a:prstGeom prst="rect">
          <a:avLst/>
        </a:prstGeom>
        <a:blipFill rotWithShape="1">
          <a:blip xmlns:r="http://schemas.openxmlformats.org/officeDocument/2006/relationships" r:embed="rId2">
            <a:extLst>
              <a:ext uri="{28A0092B-C50C-407E-A947-70E740481C1C}">
                <a14:useLocalDpi xmlns:a14="http://schemas.microsoft.com/office/drawing/2010/main" val="0"/>
              </a:ext>
            </a:extLst>
          </a:blip>
          <a:srcRect/>
          <a:stretch>
            <a:fillRect l="-26000" r="-2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2C0129-9AE6-40F6-94C4-7782B7DF267C}">
      <dsp:nvSpPr>
        <dsp:cNvPr id="0" name=""/>
        <dsp:cNvSpPr/>
      </dsp:nvSpPr>
      <dsp:spPr>
        <a:xfrm>
          <a:off x="4428350" y="3555625"/>
          <a:ext cx="3197066" cy="7104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The sub-structure is the part of the building which lies below the ground.</a:t>
          </a:r>
        </a:p>
      </dsp:txBody>
      <dsp:txXfrm>
        <a:off x="4428350" y="3555625"/>
        <a:ext cx="3197066" cy="710425"/>
      </dsp:txXfrm>
    </dsp:sp>
    <dsp:sp modelId="{9EE0883D-F69A-47D3-937B-9E55887EA3B7}">
      <dsp:nvSpPr>
        <dsp:cNvPr id="0" name=""/>
        <dsp:cNvSpPr/>
      </dsp:nvSpPr>
      <dsp:spPr>
        <a:xfrm>
          <a:off x="4428350" y="3137674"/>
          <a:ext cx="3197066" cy="417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Sub structure</a:t>
          </a:r>
        </a:p>
      </dsp:txBody>
      <dsp:txXfrm>
        <a:off x="4428350" y="3137674"/>
        <a:ext cx="3197066" cy="4179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DBEB60-5059-4688-A0C0-12616E8CA39F}">
      <dsp:nvSpPr>
        <dsp:cNvPr id="0" name=""/>
        <dsp:cNvSpPr/>
      </dsp:nvSpPr>
      <dsp:spPr>
        <a:xfrm>
          <a:off x="0" y="0"/>
          <a:ext cx="6096000"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2D48550-51F1-4B93-AAFD-FC6004A67312}">
      <dsp:nvSpPr>
        <dsp:cNvPr id="0" name=""/>
        <dsp:cNvSpPr/>
      </dsp:nvSpPr>
      <dsp:spPr>
        <a:xfrm>
          <a:off x="0" y="0"/>
          <a:ext cx="6096000" cy="896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Font typeface="Arial" panose="020B0604020202020204" pitchFamily="34" charset="0"/>
            <a:buNone/>
          </a:pPr>
          <a:r>
            <a:rPr lang="en-US" sz="2000" kern="1200" dirty="0"/>
            <a:t>General Buildings</a:t>
          </a:r>
        </a:p>
        <a:p>
          <a:pPr marL="0" lvl="0" indent="0" algn="l" defTabSz="889000">
            <a:lnSpc>
              <a:spcPct val="90000"/>
            </a:lnSpc>
            <a:spcBef>
              <a:spcPct val="0"/>
            </a:spcBef>
            <a:spcAft>
              <a:spcPct val="35000"/>
            </a:spcAft>
            <a:buFont typeface="Arial" panose="020B0604020202020204" pitchFamily="34" charset="0"/>
            <a:buNone/>
          </a:pPr>
          <a:r>
            <a:rPr lang="en-US" sz="2000" kern="1200" dirty="0"/>
            <a:t>1 to 5 Stories or below 16m</a:t>
          </a:r>
        </a:p>
      </dsp:txBody>
      <dsp:txXfrm>
        <a:off x="0" y="0"/>
        <a:ext cx="6096000" cy="896178"/>
      </dsp:txXfrm>
    </dsp:sp>
    <dsp:sp modelId="{048CC3D4-1990-4003-B6ED-A10E1BBBD768}">
      <dsp:nvSpPr>
        <dsp:cNvPr id="0" name=""/>
        <dsp:cNvSpPr/>
      </dsp:nvSpPr>
      <dsp:spPr>
        <a:xfrm>
          <a:off x="0" y="896178"/>
          <a:ext cx="6096000" cy="0"/>
        </a:xfrm>
        <a:prstGeom prst="line">
          <a:avLst/>
        </a:prstGeom>
        <a:gradFill rotWithShape="0">
          <a:gsLst>
            <a:gs pos="0">
              <a:schemeClr val="accent5">
                <a:hueOff val="-2451115"/>
                <a:satOff val="-3409"/>
                <a:lumOff val="-1307"/>
                <a:alphaOff val="0"/>
                <a:satMod val="103000"/>
                <a:lumMod val="102000"/>
                <a:tint val="94000"/>
              </a:schemeClr>
            </a:gs>
            <a:gs pos="50000">
              <a:schemeClr val="accent5">
                <a:hueOff val="-2451115"/>
                <a:satOff val="-3409"/>
                <a:lumOff val="-1307"/>
                <a:alphaOff val="0"/>
                <a:satMod val="110000"/>
                <a:lumMod val="100000"/>
                <a:shade val="100000"/>
              </a:schemeClr>
            </a:gs>
            <a:gs pos="100000">
              <a:schemeClr val="accent5">
                <a:hueOff val="-2451115"/>
                <a:satOff val="-3409"/>
                <a:lumOff val="-1307"/>
                <a:alphaOff val="0"/>
                <a:lumMod val="99000"/>
                <a:satMod val="120000"/>
                <a:shade val="78000"/>
              </a:schemeClr>
            </a:gs>
          </a:gsLst>
          <a:lin ang="5400000" scaled="0"/>
        </a:gradFill>
        <a:ln w="6350" cap="flat" cmpd="sng" algn="ctr">
          <a:solidFill>
            <a:schemeClr val="accent5">
              <a:hueOff val="-2451115"/>
              <a:satOff val="-3409"/>
              <a:lumOff val="-1307"/>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D83824B-389E-4A08-A4D2-4826606C7B31}">
      <dsp:nvSpPr>
        <dsp:cNvPr id="0" name=""/>
        <dsp:cNvSpPr/>
      </dsp:nvSpPr>
      <dsp:spPr>
        <a:xfrm>
          <a:off x="0" y="896178"/>
          <a:ext cx="6096000" cy="896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Font typeface="Arial" panose="020B0604020202020204" pitchFamily="34" charset="0"/>
            <a:buNone/>
          </a:pPr>
          <a:r>
            <a:rPr lang="en-US" sz="2000" kern="1200" dirty="0"/>
            <a:t>Medium Rise</a:t>
          </a:r>
        </a:p>
        <a:p>
          <a:pPr marL="0" lvl="0" indent="0" algn="l" defTabSz="889000">
            <a:lnSpc>
              <a:spcPct val="90000"/>
            </a:lnSpc>
            <a:spcBef>
              <a:spcPct val="0"/>
            </a:spcBef>
            <a:spcAft>
              <a:spcPct val="35000"/>
            </a:spcAft>
            <a:buFont typeface="Arial" panose="020B0604020202020204" pitchFamily="34" charset="0"/>
            <a:buNone/>
          </a:pPr>
          <a:r>
            <a:rPr lang="en-US" sz="2000" kern="1200" dirty="0"/>
            <a:t>6 to 8 Stories or between 16m to below 25m</a:t>
          </a:r>
        </a:p>
      </dsp:txBody>
      <dsp:txXfrm>
        <a:off x="0" y="896178"/>
        <a:ext cx="6096000" cy="896178"/>
      </dsp:txXfrm>
    </dsp:sp>
    <dsp:sp modelId="{3F8A1EFE-909E-4E5C-9DA5-65D8E8C963F4}">
      <dsp:nvSpPr>
        <dsp:cNvPr id="0" name=""/>
        <dsp:cNvSpPr/>
      </dsp:nvSpPr>
      <dsp:spPr>
        <a:xfrm>
          <a:off x="0" y="1792357"/>
          <a:ext cx="6096000" cy="0"/>
        </a:xfrm>
        <a:prstGeom prst="line">
          <a:avLst/>
        </a:prstGeom>
        <a:gradFill rotWithShape="0">
          <a:gsLst>
            <a:gs pos="0">
              <a:schemeClr val="accent5">
                <a:hueOff val="-4902230"/>
                <a:satOff val="-6819"/>
                <a:lumOff val="-2615"/>
                <a:alphaOff val="0"/>
                <a:satMod val="103000"/>
                <a:lumMod val="102000"/>
                <a:tint val="94000"/>
              </a:schemeClr>
            </a:gs>
            <a:gs pos="50000">
              <a:schemeClr val="accent5">
                <a:hueOff val="-4902230"/>
                <a:satOff val="-6819"/>
                <a:lumOff val="-2615"/>
                <a:alphaOff val="0"/>
                <a:satMod val="110000"/>
                <a:lumMod val="100000"/>
                <a:shade val="100000"/>
              </a:schemeClr>
            </a:gs>
            <a:gs pos="100000">
              <a:schemeClr val="accent5">
                <a:hueOff val="-4902230"/>
                <a:satOff val="-6819"/>
                <a:lumOff val="-2615"/>
                <a:alphaOff val="0"/>
                <a:lumMod val="99000"/>
                <a:satMod val="120000"/>
                <a:shade val="78000"/>
              </a:schemeClr>
            </a:gs>
          </a:gsLst>
          <a:lin ang="5400000" scaled="0"/>
        </a:gradFill>
        <a:ln w="6350" cap="flat" cmpd="sng" algn="ctr">
          <a:solidFill>
            <a:schemeClr val="accent5">
              <a:hueOff val="-4902230"/>
              <a:satOff val="-6819"/>
              <a:lumOff val="-261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FDFFFA9D-C405-4CC8-B1B9-31D3E23D871D}">
      <dsp:nvSpPr>
        <dsp:cNvPr id="0" name=""/>
        <dsp:cNvSpPr/>
      </dsp:nvSpPr>
      <dsp:spPr>
        <a:xfrm>
          <a:off x="0" y="1792357"/>
          <a:ext cx="6096000" cy="896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Font typeface="Arial" panose="020B0604020202020204" pitchFamily="34" charset="0"/>
            <a:buNone/>
          </a:pPr>
          <a:r>
            <a:rPr lang="en-US" sz="2000" kern="1200" dirty="0"/>
            <a:t>High Rise</a:t>
          </a:r>
        </a:p>
        <a:p>
          <a:pPr marL="0" lvl="0" indent="0" algn="l" defTabSz="889000">
            <a:lnSpc>
              <a:spcPct val="90000"/>
            </a:lnSpc>
            <a:spcBef>
              <a:spcPct val="0"/>
            </a:spcBef>
            <a:spcAft>
              <a:spcPct val="35000"/>
            </a:spcAft>
            <a:buFont typeface="Arial" panose="020B0604020202020204" pitchFamily="34" charset="0"/>
            <a:buNone/>
          </a:pPr>
          <a:r>
            <a:rPr lang="en-US" sz="2000" kern="1200" dirty="0"/>
            <a:t>9 to 39 Stories or 25m to below 100m</a:t>
          </a:r>
        </a:p>
      </dsp:txBody>
      <dsp:txXfrm>
        <a:off x="0" y="1792357"/>
        <a:ext cx="6096000" cy="896178"/>
      </dsp:txXfrm>
    </dsp:sp>
    <dsp:sp modelId="{3485CBCB-5476-4140-BB76-5B64C890C9C3}">
      <dsp:nvSpPr>
        <dsp:cNvPr id="0" name=""/>
        <dsp:cNvSpPr/>
      </dsp:nvSpPr>
      <dsp:spPr>
        <a:xfrm>
          <a:off x="0" y="2688535"/>
          <a:ext cx="6096000" cy="0"/>
        </a:xfrm>
        <a:prstGeom prst="line">
          <a:avLst/>
        </a:prstGeom>
        <a:gradFill rotWithShape="0">
          <a:gsLst>
            <a:gs pos="0">
              <a:schemeClr val="accent5">
                <a:hueOff val="-7353344"/>
                <a:satOff val="-10228"/>
                <a:lumOff val="-3922"/>
                <a:alphaOff val="0"/>
                <a:satMod val="103000"/>
                <a:lumMod val="102000"/>
                <a:tint val="94000"/>
              </a:schemeClr>
            </a:gs>
            <a:gs pos="50000">
              <a:schemeClr val="accent5">
                <a:hueOff val="-7353344"/>
                <a:satOff val="-10228"/>
                <a:lumOff val="-3922"/>
                <a:alphaOff val="0"/>
                <a:satMod val="110000"/>
                <a:lumMod val="100000"/>
                <a:shade val="100000"/>
              </a:schemeClr>
            </a:gs>
            <a:gs pos="100000">
              <a:schemeClr val="accent5">
                <a:hueOff val="-7353344"/>
                <a:satOff val="-10228"/>
                <a:lumOff val="-3922"/>
                <a:alphaOff val="0"/>
                <a:lumMod val="99000"/>
                <a:satMod val="120000"/>
                <a:shade val="78000"/>
              </a:schemeClr>
            </a:gs>
          </a:gsLst>
          <a:lin ang="5400000" scaled="0"/>
        </a:gradFill>
        <a:ln w="6350" cap="flat" cmpd="sng" algn="ctr">
          <a:solidFill>
            <a:schemeClr val="accent5">
              <a:hueOff val="-7353344"/>
              <a:satOff val="-10228"/>
              <a:lumOff val="-3922"/>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D166403-694B-4B45-9EEC-31A519BC46EC}">
      <dsp:nvSpPr>
        <dsp:cNvPr id="0" name=""/>
        <dsp:cNvSpPr/>
      </dsp:nvSpPr>
      <dsp:spPr>
        <a:xfrm>
          <a:off x="0" y="2688535"/>
          <a:ext cx="6096000" cy="896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Font typeface="Arial" panose="020B0604020202020204" pitchFamily="34" charset="0"/>
            <a:buNone/>
          </a:pPr>
          <a:r>
            <a:rPr lang="en-US" sz="2000" kern="1200" dirty="0"/>
            <a:t>Skyscrapers</a:t>
          </a:r>
        </a:p>
        <a:p>
          <a:pPr marL="0" lvl="0" indent="0" algn="l" defTabSz="889000">
            <a:lnSpc>
              <a:spcPct val="90000"/>
            </a:lnSpc>
            <a:spcBef>
              <a:spcPct val="0"/>
            </a:spcBef>
            <a:spcAft>
              <a:spcPct val="35000"/>
            </a:spcAft>
            <a:buFont typeface="Arial" panose="020B0604020202020204" pitchFamily="34" charset="0"/>
            <a:buNone/>
          </a:pPr>
          <a:r>
            <a:rPr lang="en-US" sz="2000" kern="1200" dirty="0"/>
            <a:t>40 Stories and above or above 100m</a:t>
          </a:r>
        </a:p>
      </dsp:txBody>
      <dsp:txXfrm>
        <a:off x="0" y="2688535"/>
        <a:ext cx="6096000" cy="8961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602AB2-A2A1-49A4-84D3-F0CF67389932}">
      <dsp:nvSpPr>
        <dsp:cNvPr id="0" name=""/>
        <dsp:cNvSpPr/>
      </dsp:nvSpPr>
      <dsp:spPr>
        <a:xfrm>
          <a:off x="1325178" y="-25021"/>
          <a:ext cx="4333538" cy="4333538"/>
        </a:xfrm>
        <a:prstGeom prst="circularArrow">
          <a:avLst>
            <a:gd name="adj1" fmla="val 5544"/>
            <a:gd name="adj2" fmla="val 330680"/>
            <a:gd name="adj3" fmla="val 13795632"/>
            <a:gd name="adj4" fmla="val 17373982"/>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34F499-3686-4213-9AEF-7411097D91F0}">
      <dsp:nvSpPr>
        <dsp:cNvPr id="0" name=""/>
        <dsp:cNvSpPr/>
      </dsp:nvSpPr>
      <dsp:spPr>
        <a:xfrm>
          <a:off x="2485966" y="1154"/>
          <a:ext cx="2011962" cy="1005981"/>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Human body</a:t>
          </a:r>
        </a:p>
      </dsp:txBody>
      <dsp:txXfrm>
        <a:off x="2535074" y="50262"/>
        <a:ext cx="1913746" cy="907765"/>
      </dsp:txXfrm>
    </dsp:sp>
    <dsp:sp modelId="{E4CCCC91-B3E5-4020-BB17-F46FEDC8DB9D}">
      <dsp:nvSpPr>
        <dsp:cNvPr id="0" name=""/>
        <dsp:cNvSpPr/>
      </dsp:nvSpPr>
      <dsp:spPr>
        <a:xfrm>
          <a:off x="4243510" y="1278085"/>
          <a:ext cx="2011962" cy="1005981"/>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baseline="0" dirty="0"/>
            <a:t>State of activities</a:t>
          </a:r>
        </a:p>
      </dsp:txBody>
      <dsp:txXfrm>
        <a:off x="4292618" y="1327193"/>
        <a:ext cx="1913746" cy="907765"/>
      </dsp:txXfrm>
    </dsp:sp>
    <dsp:sp modelId="{7A5B3AAC-EBAE-464D-8248-D00B50031837}">
      <dsp:nvSpPr>
        <dsp:cNvPr id="0" name=""/>
        <dsp:cNvSpPr/>
      </dsp:nvSpPr>
      <dsp:spPr>
        <a:xfrm>
          <a:off x="3572188" y="3344201"/>
          <a:ext cx="2011962" cy="1005981"/>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baseline="0" dirty="0"/>
            <a:t>Fatigue</a:t>
          </a:r>
        </a:p>
      </dsp:txBody>
      <dsp:txXfrm>
        <a:off x="3621296" y="3393309"/>
        <a:ext cx="1913746" cy="907765"/>
      </dsp:txXfrm>
    </dsp:sp>
    <dsp:sp modelId="{5CB0357A-A3CF-4BCB-9DB5-91EDAB6E4021}">
      <dsp:nvSpPr>
        <dsp:cNvPr id="0" name=""/>
        <dsp:cNvSpPr/>
      </dsp:nvSpPr>
      <dsp:spPr>
        <a:xfrm>
          <a:off x="1399745" y="3344201"/>
          <a:ext cx="2011962" cy="1005981"/>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Recreation,</a:t>
          </a:r>
        </a:p>
        <a:p>
          <a:pPr marL="0" lvl="0" indent="0" algn="ctr" defTabSz="1066800">
            <a:lnSpc>
              <a:spcPct val="90000"/>
            </a:lnSpc>
            <a:spcBef>
              <a:spcPct val="0"/>
            </a:spcBef>
            <a:spcAft>
              <a:spcPct val="35000"/>
            </a:spcAft>
            <a:buNone/>
          </a:pPr>
          <a:r>
            <a:rPr lang="en-US" sz="2400" kern="1200" dirty="0"/>
            <a:t>Rest , Sleep</a:t>
          </a:r>
        </a:p>
      </dsp:txBody>
      <dsp:txXfrm>
        <a:off x="1448853" y="3393309"/>
        <a:ext cx="1913746" cy="907765"/>
      </dsp:txXfrm>
    </dsp:sp>
    <dsp:sp modelId="{AC0A7D1F-112B-4D75-B196-CFA49A1DFE8B}">
      <dsp:nvSpPr>
        <dsp:cNvPr id="0" name=""/>
        <dsp:cNvSpPr/>
      </dsp:nvSpPr>
      <dsp:spPr>
        <a:xfrm>
          <a:off x="728423" y="1278085"/>
          <a:ext cx="2011962" cy="1005981"/>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Recovery</a:t>
          </a:r>
        </a:p>
      </dsp:txBody>
      <dsp:txXfrm>
        <a:off x="777531" y="1327193"/>
        <a:ext cx="1913746" cy="90776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970D72-2AF6-442B-A618-D40594CF42A8}">
      <dsp:nvSpPr>
        <dsp:cNvPr id="0" name=""/>
        <dsp:cNvSpPr/>
      </dsp:nvSpPr>
      <dsp:spPr>
        <a:xfrm>
          <a:off x="3484945" y="2106197"/>
          <a:ext cx="2677068" cy="2315772"/>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Factors affecting comfort</a:t>
          </a:r>
        </a:p>
      </dsp:txBody>
      <dsp:txXfrm>
        <a:off x="3928573" y="2489953"/>
        <a:ext cx="1789812" cy="1548260"/>
      </dsp:txXfrm>
    </dsp:sp>
    <dsp:sp modelId="{EDEC7927-6EA3-45FC-B6BE-D56DF35FEB7B}">
      <dsp:nvSpPr>
        <dsp:cNvPr id="0" name=""/>
        <dsp:cNvSpPr/>
      </dsp:nvSpPr>
      <dsp:spPr>
        <a:xfrm>
          <a:off x="5161305" y="998256"/>
          <a:ext cx="1010050" cy="8702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877EC3-9085-41A7-B9EB-11DCB050A4DC}">
      <dsp:nvSpPr>
        <dsp:cNvPr id="0" name=""/>
        <dsp:cNvSpPr/>
      </dsp:nvSpPr>
      <dsp:spPr>
        <a:xfrm>
          <a:off x="3731542" y="0"/>
          <a:ext cx="2193838" cy="189792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Air temperature</a:t>
          </a:r>
          <a:endParaRPr lang="en-US" sz="2000" kern="1200" dirty="0"/>
        </a:p>
      </dsp:txBody>
      <dsp:txXfrm>
        <a:off x="4095108" y="314527"/>
        <a:ext cx="1466706" cy="1268874"/>
      </dsp:txXfrm>
    </dsp:sp>
    <dsp:sp modelId="{9263CBA1-3AAF-4BA1-B044-7C25C2D47446}">
      <dsp:nvSpPr>
        <dsp:cNvPr id="0" name=""/>
        <dsp:cNvSpPr/>
      </dsp:nvSpPr>
      <dsp:spPr>
        <a:xfrm>
          <a:off x="6340112" y="2625238"/>
          <a:ext cx="1010050" cy="8702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268B66-310C-4A21-BFF2-BB3AB1EA8679}">
      <dsp:nvSpPr>
        <dsp:cNvPr id="0" name=""/>
        <dsp:cNvSpPr/>
      </dsp:nvSpPr>
      <dsp:spPr>
        <a:xfrm>
          <a:off x="5743547" y="1167353"/>
          <a:ext cx="2193838" cy="189792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Wind</a:t>
          </a:r>
          <a:endParaRPr lang="en-US" sz="2000" kern="1200" dirty="0"/>
        </a:p>
      </dsp:txBody>
      <dsp:txXfrm>
        <a:off x="6107113" y="1481880"/>
        <a:ext cx="1466706" cy="1268874"/>
      </dsp:txXfrm>
    </dsp:sp>
    <dsp:sp modelId="{E67E6515-2B0F-43EC-8DEA-440435298D86}">
      <dsp:nvSpPr>
        <dsp:cNvPr id="0" name=""/>
        <dsp:cNvSpPr/>
      </dsp:nvSpPr>
      <dsp:spPr>
        <a:xfrm>
          <a:off x="5521236" y="4461796"/>
          <a:ext cx="1010050" cy="8702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17A4E7-3604-4785-86E4-32BE70576400}">
      <dsp:nvSpPr>
        <dsp:cNvPr id="0" name=""/>
        <dsp:cNvSpPr/>
      </dsp:nvSpPr>
      <dsp:spPr>
        <a:xfrm>
          <a:off x="5743547" y="3462233"/>
          <a:ext cx="2193838" cy="189792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Humidity</a:t>
          </a:r>
          <a:endParaRPr lang="en-US" sz="2000" kern="1200" dirty="0"/>
        </a:p>
      </dsp:txBody>
      <dsp:txXfrm>
        <a:off x="6107113" y="3776760"/>
        <a:ext cx="1466706" cy="1268874"/>
      </dsp:txXfrm>
    </dsp:sp>
    <dsp:sp modelId="{C5387153-27E6-4851-A442-CCB9E263AA22}">
      <dsp:nvSpPr>
        <dsp:cNvPr id="0" name=""/>
        <dsp:cNvSpPr/>
      </dsp:nvSpPr>
      <dsp:spPr>
        <a:xfrm>
          <a:off x="3489927" y="4652437"/>
          <a:ext cx="1010050" cy="8702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DBF2C6-FC63-4A5C-A106-45BA106D4749}">
      <dsp:nvSpPr>
        <dsp:cNvPr id="0" name=""/>
        <dsp:cNvSpPr/>
      </dsp:nvSpPr>
      <dsp:spPr>
        <a:xfrm>
          <a:off x="3731542" y="4630892"/>
          <a:ext cx="2193838" cy="189792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Solar radiation</a:t>
          </a:r>
          <a:endParaRPr lang="en-US" sz="2000" kern="1200" dirty="0"/>
        </a:p>
      </dsp:txBody>
      <dsp:txXfrm>
        <a:off x="4095108" y="4945419"/>
        <a:ext cx="1466706" cy="1268874"/>
      </dsp:txXfrm>
    </dsp:sp>
    <dsp:sp modelId="{555F5089-4787-4FE8-A146-A8F63F2CE870}">
      <dsp:nvSpPr>
        <dsp:cNvPr id="0" name=""/>
        <dsp:cNvSpPr/>
      </dsp:nvSpPr>
      <dsp:spPr>
        <a:xfrm>
          <a:off x="2291816" y="3026108"/>
          <a:ext cx="1010050" cy="870291"/>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129D35-4859-4229-AB20-ED704EBFBC91}">
      <dsp:nvSpPr>
        <dsp:cNvPr id="0" name=""/>
        <dsp:cNvSpPr/>
      </dsp:nvSpPr>
      <dsp:spPr>
        <a:xfrm>
          <a:off x="1710196" y="3463539"/>
          <a:ext cx="2193838" cy="189792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Human activities</a:t>
          </a:r>
        </a:p>
      </dsp:txBody>
      <dsp:txXfrm>
        <a:off x="2073762" y="3778066"/>
        <a:ext cx="1466706" cy="1268874"/>
      </dsp:txXfrm>
    </dsp:sp>
    <dsp:sp modelId="{F400A8B5-43E6-4AA5-A1F4-2D6934A3F121}">
      <dsp:nvSpPr>
        <dsp:cNvPr id="0" name=""/>
        <dsp:cNvSpPr/>
      </dsp:nvSpPr>
      <dsp:spPr>
        <a:xfrm>
          <a:off x="1710196" y="1164741"/>
          <a:ext cx="2193838" cy="189792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Clothing</a:t>
          </a:r>
        </a:p>
      </dsp:txBody>
      <dsp:txXfrm>
        <a:off x="2073762" y="1479268"/>
        <a:ext cx="1466706" cy="126887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B37397-9475-4D5E-9444-C8F7D1AF5A2B}">
      <dsp:nvSpPr>
        <dsp:cNvPr id="0" name=""/>
        <dsp:cNvSpPr/>
      </dsp:nvSpPr>
      <dsp:spPr>
        <a:xfrm>
          <a:off x="2014328" y="1987826"/>
          <a:ext cx="2060316" cy="1929423"/>
        </a:xfrm>
        <a:prstGeom prst="ellipse">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Principles of planning of building</a:t>
          </a:r>
        </a:p>
      </dsp:txBody>
      <dsp:txXfrm>
        <a:off x="2316054" y="2270383"/>
        <a:ext cx="1456864" cy="1364309"/>
      </dsp:txXfrm>
    </dsp:sp>
    <dsp:sp modelId="{5258E265-3C47-4118-8574-0BB968D78D99}">
      <dsp:nvSpPr>
        <dsp:cNvPr id="0" name=""/>
        <dsp:cNvSpPr/>
      </dsp:nvSpPr>
      <dsp:spPr>
        <a:xfrm rot="16200000">
          <a:off x="2583601" y="1511549"/>
          <a:ext cx="921770" cy="30783"/>
        </a:xfrm>
        <a:custGeom>
          <a:avLst/>
          <a:gdLst/>
          <a:ahLst/>
          <a:cxnLst/>
          <a:rect l="0" t="0" r="0" b="0"/>
          <a:pathLst>
            <a:path>
              <a:moveTo>
                <a:pt x="0" y="15391"/>
              </a:moveTo>
              <a:lnTo>
                <a:pt x="921770" y="15391"/>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21442" y="1503896"/>
        <a:ext cx="46088" cy="46088"/>
      </dsp:txXfrm>
    </dsp:sp>
    <dsp:sp modelId="{7FA83F0A-E4A8-4B81-B044-58F0873533FF}">
      <dsp:nvSpPr>
        <dsp:cNvPr id="0" name=""/>
        <dsp:cNvSpPr/>
      </dsp:nvSpPr>
      <dsp:spPr>
        <a:xfrm>
          <a:off x="2523828" y="24739"/>
          <a:ext cx="1041316" cy="1041316"/>
        </a:xfrm>
        <a:prstGeom prst="ellipse">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Aspect</a:t>
          </a:r>
        </a:p>
      </dsp:txBody>
      <dsp:txXfrm>
        <a:off x="2676325" y="177236"/>
        <a:ext cx="736322" cy="736322"/>
      </dsp:txXfrm>
    </dsp:sp>
    <dsp:sp modelId="{337E9577-CD29-4883-9672-0A1550388944}">
      <dsp:nvSpPr>
        <dsp:cNvPr id="0" name=""/>
        <dsp:cNvSpPr/>
      </dsp:nvSpPr>
      <dsp:spPr>
        <a:xfrm rot="18163636">
          <a:off x="3368070" y="1730359"/>
          <a:ext cx="903943" cy="30783"/>
        </a:xfrm>
        <a:custGeom>
          <a:avLst/>
          <a:gdLst/>
          <a:ahLst/>
          <a:cxnLst/>
          <a:rect l="0" t="0" r="0" b="0"/>
          <a:pathLst>
            <a:path>
              <a:moveTo>
                <a:pt x="0" y="15391"/>
              </a:moveTo>
              <a:lnTo>
                <a:pt x="903943" y="15391"/>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797443" y="1723152"/>
        <a:ext cx="45197" cy="45197"/>
      </dsp:txXfrm>
    </dsp:sp>
    <dsp:sp modelId="{71852CB2-FE21-4F84-9AE5-DA2D7FDF5F67}">
      <dsp:nvSpPr>
        <dsp:cNvPr id="0" name=""/>
        <dsp:cNvSpPr/>
      </dsp:nvSpPr>
      <dsp:spPr>
        <a:xfrm>
          <a:off x="3825227" y="406864"/>
          <a:ext cx="1041316" cy="1041316"/>
        </a:xfrm>
        <a:prstGeom prst="ellipse">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Furniture requirements</a:t>
          </a:r>
        </a:p>
      </dsp:txBody>
      <dsp:txXfrm>
        <a:off x="3977724" y="559361"/>
        <a:ext cx="736322" cy="736322"/>
      </dsp:txXfrm>
    </dsp:sp>
    <dsp:sp modelId="{817CBD43-4130-4D29-B13C-4569C7132033}">
      <dsp:nvSpPr>
        <dsp:cNvPr id="0" name=""/>
        <dsp:cNvSpPr/>
      </dsp:nvSpPr>
      <dsp:spPr>
        <a:xfrm rot="20127273">
          <a:off x="3931165" y="2333882"/>
          <a:ext cx="868571" cy="30783"/>
        </a:xfrm>
        <a:custGeom>
          <a:avLst/>
          <a:gdLst/>
          <a:ahLst/>
          <a:cxnLst/>
          <a:rect l="0" t="0" r="0" b="0"/>
          <a:pathLst>
            <a:path>
              <a:moveTo>
                <a:pt x="0" y="15391"/>
              </a:moveTo>
              <a:lnTo>
                <a:pt x="868571" y="15391"/>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343737" y="2327559"/>
        <a:ext cx="43428" cy="43428"/>
      </dsp:txXfrm>
    </dsp:sp>
    <dsp:sp modelId="{77A29680-BEA9-4227-80BD-69313F318B61}">
      <dsp:nvSpPr>
        <dsp:cNvPr id="0" name=""/>
        <dsp:cNvSpPr/>
      </dsp:nvSpPr>
      <dsp:spPr>
        <a:xfrm>
          <a:off x="4713441" y="1431917"/>
          <a:ext cx="1041316" cy="1041316"/>
        </a:xfrm>
        <a:prstGeom prst="ellipse">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Roominess</a:t>
          </a:r>
        </a:p>
      </dsp:txBody>
      <dsp:txXfrm>
        <a:off x="4865938" y="1584414"/>
        <a:ext cx="736322" cy="736322"/>
      </dsp:txXfrm>
    </dsp:sp>
    <dsp:sp modelId="{7C6B8DD5-D212-421B-B82E-B5D8233D5645}">
      <dsp:nvSpPr>
        <dsp:cNvPr id="0" name=""/>
        <dsp:cNvSpPr/>
      </dsp:nvSpPr>
      <dsp:spPr>
        <a:xfrm rot="490909">
          <a:off x="4058348" y="3144583"/>
          <a:ext cx="857784" cy="30783"/>
        </a:xfrm>
        <a:custGeom>
          <a:avLst/>
          <a:gdLst/>
          <a:ahLst/>
          <a:cxnLst/>
          <a:rect l="0" t="0" r="0" b="0"/>
          <a:pathLst>
            <a:path>
              <a:moveTo>
                <a:pt x="0" y="15391"/>
              </a:moveTo>
              <a:lnTo>
                <a:pt x="857784" y="15391"/>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465796" y="3138530"/>
        <a:ext cx="42889" cy="42889"/>
      </dsp:txXfrm>
    </dsp:sp>
    <dsp:sp modelId="{B56EDA6F-723C-44A3-BF54-FA85B07287B4}">
      <dsp:nvSpPr>
        <dsp:cNvPr id="0" name=""/>
        <dsp:cNvSpPr/>
      </dsp:nvSpPr>
      <dsp:spPr>
        <a:xfrm>
          <a:off x="4906468" y="2774451"/>
          <a:ext cx="1041316" cy="1041316"/>
        </a:xfrm>
        <a:prstGeom prst="ellipse">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Prospect</a:t>
          </a:r>
        </a:p>
      </dsp:txBody>
      <dsp:txXfrm>
        <a:off x="5058965" y="2926948"/>
        <a:ext cx="736322" cy="736322"/>
      </dsp:txXfrm>
    </dsp:sp>
    <dsp:sp modelId="{23F00394-594E-4EB3-9E59-732041587F4A}">
      <dsp:nvSpPr>
        <dsp:cNvPr id="0" name=""/>
        <dsp:cNvSpPr/>
      </dsp:nvSpPr>
      <dsp:spPr>
        <a:xfrm rot="2454545">
          <a:off x="3692416" y="3882433"/>
          <a:ext cx="885979" cy="30783"/>
        </a:xfrm>
        <a:custGeom>
          <a:avLst/>
          <a:gdLst/>
          <a:ahLst/>
          <a:cxnLst/>
          <a:rect l="0" t="0" r="0" b="0"/>
          <a:pathLst>
            <a:path>
              <a:moveTo>
                <a:pt x="0" y="15391"/>
              </a:moveTo>
              <a:lnTo>
                <a:pt x="885979" y="15391"/>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113256" y="3875675"/>
        <a:ext cx="44298" cy="44298"/>
      </dsp:txXfrm>
    </dsp:sp>
    <dsp:sp modelId="{4B4F757A-5C53-4D88-ACAE-776891ED58D6}">
      <dsp:nvSpPr>
        <dsp:cNvPr id="0" name=""/>
        <dsp:cNvSpPr/>
      </dsp:nvSpPr>
      <dsp:spPr>
        <a:xfrm>
          <a:off x="4343024" y="4008221"/>
          <a:ext cx="1041316" cy="1041316"/>
        </a:xfrm>
        <a:prstGeom prst="ellipse">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Flexibility</a:t>
          </a:r>
        </a:p>
      </dsp:txBody>
      <dsp:txXfrm>
        <a:off x="4495521" y="4160718"/>
        <a:ext cx="736322" cy="736322"/>
      </dsp:txXfrm>
    </dsp:sp>
    <dsp:sp modelId="{FAD0C36C-04B0-4D61-9AB8-CB13E5EC6FD7}">
      <dsp:nvSpPr>
        <dsp:cNvPr id="0" name=""/>
        <dsp:cNvSpPr/>
      </dsp:nvSpPr>
      <dsp:spPr>
        <a:xfrm rot="4418182">
          <a:off x="2988279" y="4307273"/>
          <a:ext cx="917025" cy="30783"/>
        </a:xfrm>
        <a:custGeom>
          <a:avLst/>
          <a:gdLst/>
          <a:ahLst/>
          <a:cxnLst/>
          <a:rect l="0" t="0" r="0" b="0"/>
          <a:pathLst>
            <a:path>
              <a:moveTo>
                <a:pt x="0" y="15391"/>
              </a:moveTo>
              <a:lnTo>
                <a:pt x="917025" y="15391"/>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23866" y="4299739"/>
        <a:ext cx="45851" cy="45851"/>
      </dsp:txXfrm>
    </dsp:sp>
    <dsp:sp modelId="{AA8F958B-3D55-4059-A870-372FBBE3DF66}">
      <dsp:nvSpPr>
        <dsp:cNvPr id="0" name=""/>
        <dsp:cNvSpPr/>
      </dsp:nvSpPr>
      <dsp:spPr>
        <a:xfrm>
          <a:off x="3201998" y="4741514"/>
          <a:ext cx="1041316" cy="1041316"/>
        </a:xfrm>
        <a:prstGeom prst="ellipse">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Grouping</a:t>
          </a:r>
        </a:p>
      </dsp:txBody>
      <dsp:txXfrm>
        <a:off x="3354495" y="4894011"/>
        <a:ext cx="736322" cy="736322"/>
      </dsp:txXfrm>
    </dsp:sp>
    <dsp:sp modelId="{E309D77F-4E13-43E5-9B6C-03E7E04FF4B2}">
      <dsp:nvSpPr>
        <dsp:cNvPr id="0" name=""/>
        <dsp:cNvSpPr/>
      </dsp:nvSpPr>
      <dsp:spPr>
        <a:xfrm rot="6381818">
          <a:off x="2183668" y="4307273"/>
          <a:ext cx="917025" cy="30783"/>
        </a:xfrm>
        <a:custGeom>
          <a:avLst/>
          <a:gdLst/>
          <a:ahLst/>
          <a:cxnLst/>
          <a:rect l="0" t="0" r="0" b="0"/>
          <a:pathLst>
            <a:path>
              <a:moveTo>
                <a:pt x="0" y="15391"/>
              </a:moveTo>
              <a:lnTo>
                <a:pt x="917025" y="15391"/>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619255" y="4299739"/>
        <a:ext cx="45851" cy="45851"/>
      </dsp:txXfrm>
    </dsp:sp>
    <dsp:sp modelId="{020595BF-2F26-43DE-A4B3-EE670F3BE847}">
      <dsp:nvSpPr>
        <dsp:cNvPr id="0" name=""/>
        <dsp:cNvSpPr/>
      </dsp:nvSpPr>
      <dsp:spPr>
        <a:xfrm>
          <a:off x="1845659" y="4741514"/>
          <a:ext cx="1041316" cy="1041316"/>
        </a:xfrm>
        <a:prstGeom prst="ellipse">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Practical considerations</a:t>
          </a:r>
        </a:p>
      </dsp:txBody>
      <dsp:txXfrm>
        <a:off x="1998156" y="4894011"/>
        <a:ext cx="736322" cy="736322"/>
      </dsp:txXfrm>
    </dsp:sp>
    <dsp:sp modelId="{CAEDF0A8-A340-4F1A-B987-F985A5E32CA4}">
      <dsp:nvSpPr>
        <dsp:cNvPr id="0" name=""/>
        <dsp:cNvSpPr/>
      </dsp:nvSpPr>
      <dsp:spPr>
        <a:xfrm rot="8345455">
          <a:off x="1510578" y="3882433"/>
          <a:ext cx="885979" cy="30783"/>
        </a:xfrm>
        <a:custGeom>
          <a:avLst/>
          <a:gdLst/>
          <a:ahLst/>
          <a:cxnLst/>
          <a:rect l="0" t="0" r="0" b="0"/>
          <a:pathLst>
            <a:path>
              <a:moveTo>
                <a:pt x="0" y="15391"/>
              </a:moveTo>
              <a:lnTo>
                <a:pt x="885979" y="15391"/>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1931418" y="3875675"/>
        <a:ext cx="44298" cy="44298"/>
      </dsp:txXfrm>
    </dsp:sp>
    <dsp:sp modelId="{135D9336-2467-4932-A549-9FB9F2340588}">
      <dsp:nvSpPr>
        <dsp:cNvPr id="0" name=""/>
        <dsp:cNvSpPr/>
      </dsp:nvSpPr>
      <dsp:spPr>
        <a:xfrm>
          <a:off x="704633" y="4008221"/>
          <a:ext cx="1041316" cy="1041316"/>
        </a:xfrm>
        <a:prstGeom prst="ellipse">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Sanitation</a:t>
          </a:r>
        </a:p>
      </dsp:txBody>
      <dsp:txXfrm>
        <a:off x="857130" y="4160718"/>
        <a:ext cx="736322" cy="736322"/>
      </dsp:txXfrm>
    </dsp:sp>
    <dsp:sp modelId="{0499B34A-D53D-4501-9506-9C0CD6F404EB}">
      <dsp:nvSpPr>
        <dsp:cNvPr id="0" name=""/>
        <dsp:cNvSpPr/>
      </dsp:nvSpPr>
      <dsp:spPr>
        <a:xfrm rot="10309091">
          <a:off x="1172840" y="3144583"/>
          <a:ext cx="857784" cy="30783"/>
        </a:xfrm>
        <a:custGeom>
          <a:avLst/>
          <a:gdLst/>
          <a:ahLst/>
          <a:cxnLst/>
          <a:rect l="0" t="0" r="0" b="0"/>
          <a:pathLst>
            <a:path>
              <a:moveTo>
                <a:pt x="0" y="15391"/>
              </a:moveTo>
              <a:lnTo>
                <a:pt x="857784" y="15391"/>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1580288" y="3138530"/>
        <a:ext cx="42889" cy="42889"/>
      </dsp:txXfrm>
    </dsp:sp>
    <dsp:sp modelId="{8630A733-93C4-4B69-A18E-69D5223F0675}">
      <dsp:nvSpPr>
        <dsp:cNvPr id="0" name=""/>
        <dsp:cNvSpPr/>
      </dsp:nvSpPr>
      <dsp:spPr>
        <a:xfrm>
          <a:off x="141189" y="2774451"/>
          <a:ext cx="1041316" cy="1041316"/>
        </a:xfrm>
        <a:prstGeom prst="ellipse">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Privacy</a:t>
          </a:r>
        </a:p>
      </dsp:txBody>
      <dsp:txXfrm>
        <a:off x="293686" y="2926948"/>
        <a:ext cx="736322" cy="736322"/>
      </dsp:txXfrm>
    </dsp:sp>
    <dsp:sp modelId="{886A25F3-7751-44BB-9224-706971EDE743}">
      <dsp:nvSpPr>
        <dsp:cNvPr id="0" name=""/>
        <dsp:cNvSpPr/>
      </dsp:nvSpPr>
      <dsp:spPr>
        <a:xfrm rot="12272727">
          <a:off x="1289236" y="2333882"/>
          <a:ext cx="868571" cy="30783"/>
        </a:xfrm>
        <a:custGeom>
          <a:avLst/>
          <a:gdLst/>
          <a:ahLst/>
          <a:cxnLst/>
          <a:rect l="0" t="0" r="0" b="0"/>
          <a:pathLst>
            <a:path>
              <a:moveTo>
                <a:pt x="0" y="15391"/>
              </a:moveTo>
              <a:lnTo>
                <a:pt x="868571" y="15391"/>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1701808" y="2327559"/>
        <a:ext cx="43428" cy="43428"/>
      </dsp:txXfrm>
    </dsp:sp>
    <dsp:sp modelId="{F8FB6D5B-F100-4D12-B17E-32F468D63EF0}">
      <dsp:nvSpPr>
        <dsp:cNvPr id="0" name=""/>
        <dsp:cNvSpPr/>
      </dsp:nvSpPr>
      <dsp:spPr>
        <a:xfrm>
          <a:off x="334216" y="1431917"/>
          <a:ext cx="1041316" cy="1041316"/>
        </a:xfrm>
        <a:prstGeom prst="ellipse">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Circulation</a:t>
          </a:r>
        </a:p>
      </dsp:txBody>
      <dsp:txXfrm>
        <a:off x="486713" y="1584414"/>
        <a:ext cx="736322" cy="736322"/>
      </dsp:txXfrm>
    </dsp:sp>
    <dsp:sp modelId="{C3F242D6-EBB6-4A30-BE5A-3A9C3BB40DE2}">
      <dsp:nvSpPr>
        <dsp:cNvPr id="0" name=""/>
        <dsp:cNvSpPr/>
      </dsp:nvSpPr>
      <dsp:spPr>
        <a:xfrm rot="14236364">
          <a:off x="1816960" y="1730359"/>
          <a:ext cx="903943" cy="30783"/>
        </a:xfrm>
        <a:custGeom>
          <a:avLst/>
          <a:gdLst/>
          <a:ahLst/>
          <a:cxnLst/>
          <a:rect l="0" t="0" r="0" b="0"/>
          <a:pathLst>
            <a:path>
              <a:moveTo>
                <a:pt x="0" y="15391"/>
              </a:moveTo>
              <a:lnTo>
                <a:pt x="903943" y="15391"/>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246333" y="1723152"/>
        <a:ext cx="45197" cy="45197"/>
      </dsp:txXfrm>
    </dsp:sp>
    <dsp:sp modelId="{E3980C72-E636-4940-9D20-FC5987787A51}">
      <dsp:nvSpPr>
        <dsp:cNvPr id="0" name=""/>
        <dsp:cNvSpPr/>
      </dsp:nvSpPr>
      <dsp:spPr>
        <a:xfrm>
          <a:off x="1222430" y="406864"/>
          <a:ext cx="1041316" cy="1041316"/>
        </a:xfrm>
        <a:prstGeom prst="ellipse">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Elegance</a:t>
          </a:r>
        </a:p>
      </dsp:txBody>
      <dsp:txXfrm>
        <a:off x="1374927" y="559361"/>
        <a:ext cx="736322" cy="73632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58F9DD-B6A8-4851-9075-1E780D6E72F4}">
      <dsp:nvSpPr>
        <dsp:cNvPr id="0" name=""/>
        <dsp:cNvSpPr/>
      </dsp:nvSpPr>
      <dsp:spPr>
        <a:xfrm>
          <a:off x="1761404" y="984785"/>
          <a:ext cx="2922669" cy="292317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ASPECT</a:t>
          </a:r>
        </a:p>
      </dsp:txBody>
      <dsp:txXfrm>
        <a:off x="2189419" y="1412874"/>
        <a:ext cx="2066639" cy="2066994"/>
      </dsp:txXfrm>
    </dsp:sp>
    <dsp:sp modelId="{F5CD90FB-7A84-4070-A490-55F17A64B079}">
      <dsp:nvSpPr>
        <dsp:cNvPr id="0" name=""/>
        <dsp:cNvSpPr/>
      </dsp:nvSpPr>
      <dsp:spPr>
        <a:xfrm>
          <a:off x="2648718" y="3702023"/>
          <a:ext cx="235612" cy="2355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80DF1E-57B5-4D55-A3A2-9AA425FC607A}">
      <dsp:nvSpPr>
        <dsp:cNvPr id="0" name=""/>
        <dsp:cNvSpPr/>
      </dsp:nvSpPr>
      <dsp:spPr>
        <a:xfrm>
          <a:off x="4860954" y="2182454"/>
          <a:ext cx="235612" cy="2355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CC1624-4A07-4692-940F-0FC2027D6AD0}">
      <dsp:nvSpPr>
        <dsp:cNvPr id="0" name=""/>
        <dsp:cNvSpPr/>
      </dsp:nvSpPr>
      <dsp:spPr>
        <a:xfrm>
          <a:off x="3735052" y="3952760"/>
          <a:ext cx="324940" cy="32543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369788-8662-4619-91C9-35D04017C1FA}">
      <dsp:nvSpPr>
        <dsp:cNvPr id="0" name=""/>
        <dsp:cNvSpPr/>
      </dsp:nvSpPr>
      <dsp:spPr>
        <a:xfrm>
          <a:off x="2714666" y="1324725"/>
          <a:ext cx="235612" cy="2355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8D2987-489C-443A-B0B0-6C863CE70499}">
      <dsp:nvSpPr>
        <dsp:cNvPr id="0" name=""/>
        <dsp:cNvSpPr/>
      </dsp:nvSpPr>
      <dsp:spPr>
        <a:xfrm>
          <a:off x="1973057" y="2672958"/>
          <a:ext cx="235612" cy="2355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27A8E9-F8B3-42EC-94CB-B0E648123FF1}">
      <dsp:nvSpPr>
        <dsp:cNvPr id="0" name=""/>
        <dsp:cNvSpPr/>
      </dsp:nvSpPr>
      <dsp:spPr>
        <a:xfrm>
          <a:off x="4513357" y="3172267"/>
          <a:ext cx="1306733" cy="130660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LIVING ROOM:SOUTH EAST </a:t>
          </a:r>
        </a:p>
      </dsp:txBody>
      <dsp:txXfrm>
        <a:off x="4704724" y="3363615"/>
        <a:ext cx="923999" cy="923912"/>
      </dsp:txXfrm>
    </dsp:sp>
    <dsp:sp modelId="{E07A19EF-1EBC-4442-9BCC-84662A341AD7}">
      <dsp:nvSpPr>
        <dsp:cNvPr id="0" name=""/>
        <dsp:cNvSpPr/>
      </dsp:nvSpPr>
      <dsp:spPr>
        <a:xfrm>
          <a:off x="3089367" y="1335173"/>
          <a:ext cx="324940" cy="32543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AD6603-2DFC-490E-AF52-2EDEC253ED49}">
      <dsp:nvSpPr>
        <dsp:cNvPr id="0" name=""/>
        <dsp:cNvSpPr/>
      </dsp:nvSpPr>
      <dsp:spPr>
        <a:xfrm>
          <a:off x="870074" y="2067820"/>
          <a:ext cx="587531" cy="58766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6A4387-0BC9-4023-B291-4F3E6D02A3A0}">
      <dsp:nvSpPr>
        <dsp:cNvPr id="0" name=""/>
        <dsp:cNvSpPr/>
      </dsp:nvSpPr>
      <dsp:spPr>
        <a:xfrm>
          <a:off x="1005727" y="3108974"/>
          <a:ext cx="1188252" cy="11883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BEDROOM:WEST OR SOUTHWEST</a:t>
          </a:r>
        </a:p>
      </dsp:txBody>
      <dsp:txXfrm>
        <a:off x="1179742" y="3283009"/>
        <a:ext cx="840222" cy="840317"/>
      </dsp:txXfrm>
    </dsp:sp>
    <dsp:sp modelId="{4983E072-BBCD-45BD-86AB-C8568709F6B6}">
      <dsp:nvSpPr>
        <dsp:cNvPr id="0" name=""/>
        <dsp:cNvSpPr/>
      </dsp:nvSpPr>
      <dsp:spPr>
        <a:xfrm>
          <a:off x="4442488" y="1784932"/>
          <a:ext cx="324940" cy="32543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024198-8E1D-4482-8B11-0957687B6FA3}">
      <dsp:nvSpPr>
        <dsp:cNvPr id="0" name=""/>
        <dsp:cNvSpPr/>
      </dsp:nvSpPr>
      <dsp:spPr>
        <a:xfrm>
          <a:off x="724852" y="3759483"/>
          <a:ext cx="235612" cy="2355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D51722-17C0-406F-BA08-510FA7FAD211}">
      <dsp:nvSpPr>
        <dsp:cNvPr id="0" name=""/>
        <dsp:cNvSpPr/>
      </dsp:nvSpPr>
      <dsp:spPr>
        <a:xfrm>
          <a:off x="3072580" y="3424123"/>
          <a:ext cx="235612" cy="2355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EE7665-391C-4453-8FB6-D5637AEBD979}">
      <dsp:nvSpPr>
        <dsp:cNvPr id="0" name=""/>
        <dsp:cNvSpPr/>
      </dsp:nvSpPr>
      <dsp:spPr>
        <a:xfrm>
          <a:off x="5608854" y="2061294"/>
          <a:ext cx="1188252" cy="11883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KITCHEN:EAST</a:t>
          </a:r>
        </a:p>
      </dsp:txBody>
      <dsp:txXfrm>
        <a:off x="5782869" y="2235329"/>
        <a:ext cx="840222" cy="840317"/>
      </dsp:txXfrm>
    </dsp:sp>
    <dsp:sp modelId="{1416E551-F168-4005-B3AE-739511125548}">
      <dsp:nvSpPr>
        <dsp:cNvPr id="0" name=""/>
        <dsp:cNvSpPr/>
      </dsp:nvSpPr>
      <dsp:spPr>
        <a:xfrm>
          <a:off x="5196687" y="2976976"/>
          <a:ext cx="235612" cy="2355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CBA775-58A2-4625-B431-B574A1CC65E8}">
      <dsp:nvSpPr>
        <dsp:cNvPr id="0" name=""/>
        <dsp:cNvSpPr/>
      </dsp:nvSpPr>
      <dsp:spPr>
        <a:xfrm>
          <a:off x="1989694" y="23048"/>
          <a:ext cx="1188252" cy="11883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STOREROOM:NORTH</a:t>
          </a:r>
        </a:p>
      </dsp:txBody>
      <dsp:txXfrm>
        <a:off x="2163709" y="197083"/>
        <a:ext cx="840222" cy="840317"/>
      </dsp:txXfrm>
    </dsp:sp>
    <dsp:sp modelId="{70D947E0-F3CA-42C6-BF95-AC378D730839}">
      <dsp:nvSpPr>
        <dsp:cNvPr id="0" name=""/>
        <dsp:cNvSpPr/>
      </dsp:nvSpPr>
      <dsp:spPr>
        <a:xfrm>
          <a:off x="3182293" y="3995071"/>
          <a:ext cx="235612" cy="2355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BF99AF-21CC-4F27-A0FC-35380F08A4A7}">
      <dsp:nvSpPr>
        <dsp:cNvPr id="0" name=""/>
        <dsp:cNvSpPr/>
      </dsp:nvSpPr>
      <dsp:spPr>
        <a:xfrm>
          <a:off x="3254235" y="0"/>
          <a:ext cx="1188252" cy="11883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STUDIOS,READING ROOM:NORTH</a:t>
          </a:r>
        </a:p>
      </dsp:txBody>
      <dsp:txXfrm>
        <a:off x="3428250" y="174035"/>
        <a:ext cx="840222" cy="840317"/>
      </dsp:txXfrm>
    </dsp:sp>
    <dsp:sp modelId="{3D406D64-588E-4650-BBAD-050001626B35}">
      <dsp:nvSpPr>
        <dsp:cNvPr id="0" name=""/>
        <dsp:cNvSpPr/>
      </dsp:nvSpPr>
      <dsp:spPr>
        <a:xfrm>
          <a:off x="1789004" y="1288159"/>
          <a:ext cx="235612" cy="2355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B33C6E-1048-4A49-B4F6-F9B26E46DDBE}">
      <dsp:nvSpPr>
        <dsp:cNvPr id="0" name=""/>
        <dsp:cNvSpPr/>
      </dsp:nvSpPr>
      <dsp:spPr>
        <a:xfrm>
          <a:off x="4532416" y="292526"/>
          <a:ext cx="235612" cy="2355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929BD6-B61E-4899-9568-4E0AD62C7580}">
      <dsp:nvSpPr>
        <dsp:cNvPr id="0" name=""/>
        <dsp:cNvSpPr/>
      </dsp:nvSpPr>
      <dsp:spPr>
        <a:xfrm>
          <a:off x="-5310807" y="-813330"/>
          <a:ext cx="6323932" cy="6323932"/>
        </a:xfrm>
        <a:prstGeom prst="blockArc">
          <a:avLst>
            <a:gd name="adj1" fmla="val 18900000"/>
            <a:gd name="adj2" fmla="val 2700000"/>
            <a:gd name="adj3" fmla="val 342"/>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FE87AE1-2681-4C3B-B9E9-AB0E4D3440C0}">
      <dsp:nvSpPr>
        <dsp:cNvPr id="0" name=""/>
        <dsp:cNvSpPr/>
      </dsp:nvSpPr>
      <dsp:spPr>
        <a:xfrm>
          <a:off x="443056" y="293485"/>
          <a:ext cx="5917458" cy="5873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6206" tIns="76200" rIns="76200" bIns="76200" numCol="1" spcCol="1270" anchor="ctr" anchorCtr="0">
          <a:noAutofit/>
        </a:bodyPr>
        <a:lstStyle/>
        <a:p>
          <a:pPr marL="0" lvl="0" indent="0" algn="l" defTabSz="1333500">
            <a:lnSpc>
              <a:spcPct val="90000"/>
            </a:lnSpc>
            <a:spcBef>
              <a:spcPct val="0"/>
            </a:spcBef>
            <a:spcAft>
              <a:spcPct val="35000"/>
            </a:spcAft>
            <a:buFont typeface="+mj-lt"/>
            <a:buNone/>
          </a:pPr>
          <a:r>
            <a:rPr lang="en-US" sz="3000" kern="1200" dirty="0"/>
            <a:t>Wind direction</a:t>
          </a:r>
        </a:p>
      </dsp:txBody>
      <dsp:txXfrm>
        <a:off x="443056" y="293485"/>
        <a:ext cx="5917458" cy="587346"/>
      </dsp:txXfrm>
    </dsp:sp>
    <dsp:sp modelId="{46F4912A-1E20-444B-9A48-4A70B05BD5FA}">
      <dsp:nvSpPr>
        <dsp:cNvPr id="0" name=""/>
        <dsp:cNvSpPr/>
      </dsp:nvSpPr>
      <dsp:spPr>
        <a:xfrm>
          <a:off x="75964" y="220067"/>
          <a:ext cx="734183" cy="73418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6EE5B26-6D0A-477C-97BC-ADEE10FD5204}">
      <dsp:nvSpPr>
        <dsp:cNvPr id="0" name=""/>
        <dsp:cNvSpPr/>
      </dsp:nvSpPr>
      <dsp:spPr>
        <a:xfrm>
          <a:off x="863931" y="1174223"/>
          <a:ext cx="5496582" cy="5873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6206" tIns="76200" rIns="76200" bIns="76200" numCol="1" spcCol="1270" anchor="ctr" anchorCtr="0">
          <a:noAutofit/>
        </a:bodyPr>
        <a:lstStyle/>
        <a:p>
          <a:pPr marL="0" lvl="0" indent="0" algn="l" defTabSz="1333500">
            <a:lnSpc>
              <a:spcPct val="90000"/>
            </a:lnSpc>
            <a:spcBef>
              <a:spcPct val="0"/>
            </a:spcBef>
            <a:spcAft>
              <a:spcPct val="35000"/>
            </a:spcAft>
            <a:buFont typeface="+mj-lt"/>
            <a:buNone/>
          </a:pPr>
          <a:r>
            <a:rPr lang="en-US" sz="3000" kern="1200" dirty="0"/>
            <a:t>Humidity</a:t>
          </a:r>
        </a:p>
      </dsp:txBody>
      <dsp:txXfrm>
        <a:off x="863931" y="1174223"/>
        <a:ext cx="5496582" cy="587346"/>
      </dsp:txXfrm>
    </dsp:sp>
    <dsp:sp modelId="{F336E608-DECB-406D-8177-4A307613698D}">
      <dsp:nvSpPr>
        <dsp:cNvPr id="0" name=""/>
        <dsp:cNvSpPr/>
      </dsp:nvSpPr>
      <dsp:spPr>
        <a:xfrm>
          <a:off x="496840" y="1100805"/>
          <a:ext cx="734183" cy="73418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2342B9-EAF0-4FE7-B9FD-B68964F3E8AF}">
      <dsp:nvSpPr>
        <dsp:cNvPr id="0" name=""/>
        <dsp:cNvSpPr/>
      </dsp:nvSpPr>
      <dsp:spPr>
        <a:xfrm>
          <a:off x="993106" y="2054962"/>
          <a:ext cx="5367407" cy="5873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6206" tIns="76200" rIns="76200" bIns="76200" numCol="1" spcCol="1270" anchor="ctr" anchorCtr="0">
          <a:noAutofit/>
        </a:bodyPr>
        <a:lstStyle/>
        <a:p>
          <a:pPr marL="0" lvl="0" indent="0" algn="l" defTabSz="1333500">
            <a:lnSpc>
              <a:spcPct val="90000"/>
            </a:lnSpc>
            <a:spcBef>
              <a:spcPct val="0"/>
            </a:spcBef>
            <a:spcAft>
              <a:spcPct val="35000"/>
            </a:spcAft>
            <a:buFont typeface="+mj-lt"/>
            <a:buNone/>
          </a:pPr>
          <a:r>
            <a:rPr lang="en-US" sz="3000" kern="1200" dirty="0"/>
            <a:t>Rain fall</a:t>
          </a:r>
        </a:p>
      </dsp:txBody>
      <dsp:txXfrm>
        <a:off x="993106" y="2054962"/>
        <a:ext cx="5367407" cy="587346"/>
      </dsp:txXfrm>
    </dsp:sp>
    <dsp:sp modelId="{029B1ABE-B16E-43EA-B812-A5182D1C2F46}">
      <dsp:nvSpPr>
        <dsp:cNvPr id="0" name=""/>
        <dsp:cNvSpPr/>
      </dsp:nvSpPr>
      <dsp:spPr>
        <a:xfrm>
          <a:off x="626015" y="1981543"/>
          <a:ext cx="734183" cy="73418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13B0E0A-1941-4F06-9A83-3AA5938470E9}">
      <dsp:nvSpPr>
        <dsp:cNvPr id="0" name=""/>
        <dsp:cNvSpPr/>
      </dsp:nvSpPr>
      <dsp:spPr>
        <a:xfrm>
          <a:off x="863931" y="2935700"/>
          <a:ext cx="5496582" cy="5873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6206" tIns="76200" rIns="76200" bIns="76200" numCol="1" spcCol="1270" anchor="ctr" anchorCtr="0">
          <a:noAutofit/>
        </a:bodyPr>
        <a:lstStyle/>
        <a:p>
          <a:pPr marL="0" lvl="0" indent="0" algn="l" defTabSz="1333500">
            <a:lnSpc>
              <a:spcPct val="90000"/>
            </a:lnSpc>
            <a:spcBef>
              <a:spcPct val="0"/>
            </a:spcBef>
            <a:spcAft>
              <a:spcPct val="35000"/>
            </a:spcAft>
            <a:buFont typeface="+mj-lt"/>
            <a:buNone/>
          </a:pPr>
          <a:r>
            <a:rPr lang="en-US" sz="3000" kern="1200" dirty="0"/>
            <a:t>Site conditions</a:t>
          </a:r>
        </a:p>
      </dsp:txBody>
      <dsp:txXfrm>
        <a:off x="863931" y="2935700"/>
        <a:ext cx="5496582" cy="587346"/>
      </dsp:txXfrm>
    </dsp:sp>
    <dsp:sp modelId="{82501720-0B3A-4B02-85F8-0996F256A15D}">
      <dsp:nvSpPr>
        <dsp:cNvPr id="0" name=""/>
        <dsp:cNvSpPr/>
      </dsp:nvSpPr>
      <dsp:spPr>
        <a:xfrm>
          <a:off x="496840" y="2862282"/>
          <a:ext cx="734183" cy="73418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A2FF8A-0680-44BB-8270-0D6373142D11}">
      <dsp:nvSpPr>
        <dsp:cNvPr id="0" name=""/>
        <dsp:cNvSpPr/>
      </dsp:nvSpPr>
      <dsp:spPr>
        <a:xfrm>
          <a:off x="443056" y="3816438"/>
          <a:ext cx="5917458" cy="5873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6206" tIns="76200" rIns="76200" bIns="76200" numCol="1" spcCol="1270" anchor="ctr" anchorCtr="0">
          <a:noAutofit/>
        </a:bodyPr>
        <a:lstStyle/>
        <a:p>
          <a:pPr marL="0" lvl="0" indent="0" algn="l" defTabSz="1333500">
            <a:lnSpc>
              <a:spcPct val="90000"/>
            </a:lnSpc>
            <a:spcBef>
              <a:spcPct val="0"/>
            </a:spcBef>
            <a:spcAft>
              <a:spcPct val="35000"/>
            </a:spcAft>
            <a:buFont typeface="+mj-lt"/>
            <a:buNone/>
          </a:pPr>
          <a:r>
            <a:rPr lang="en-US" sz="3000" kern="1200"/>
            <a:t>Neighborhood conditions</a:t>
          </a:r>
          <a:endParaRPr lang="en-US" sz="3000" kern="1200" dirty="0"/>
        </a:p>
      </dsp:txBody>
      <dsp:txXfrm>
        <a:off x="443056" y="3816438"/>
        <a:ext cx="5917458" cy="587346"/>
      </dsp:txXfrm>
    </dsp:sp>
    <dsp:sp modelId="{6D3FFE38-CF84-484E-A3C0-E28B56538CE5}">
      <dsp:nvSpPr>
        <dsp:cNvPr id="0" name=""/>
        <dsp:cNvSpPr/>
      </dsp:nvSpPr>
      <dsp:spPr>
        <a:xfrm>
          <a:off x="75964" y="3743020"/>
          <a:ext cx="734183" cy="73418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F3483-5726-41B5-BDBB-A22370AD1DBF}">
      <dsp:nvSpPr>
        <dsp:cNvPr id="0" name=""/>
        <dsp:cNvSpPr/>
      </dsp:nvSpPr>
      <dsp:spPr>
        <a:xfrm>
          <a:off x="3012608" y="1814626"/>
          <a:ext cx="3263671" cy="32637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r>
            <a:rPr lang="en-US" sz="5900" kern="1200" dirty="0">
              <a:solidFill>
                <a:schemeClr val="accent2">
                  <a:lumMod val="75000"/>
                </a:schemeClr>
              </a:solidFill>
            </a:rPr>
            <a:t>THANK YOU</a:t>
          </a:r>
        </a:p>
      </dsp:txBody>
      <dsp:txXfrm>
        <a:off x="3490562" y="2292587"/>
        <a:ext cx="2307763" cy="2307800"/>
      </dsp:txXfrm>
    </dsp:sp>
    <dsp:sp modelId="{6B858EC0-DC70-4F21-A072-2D57E4D50AB4}">
      <dsp:nvSpPr>
        <dsp:cNvPr id="0" name=""/>
        <dsp:cNvSpPr/>
      </dsp:nvSpPr>
      <dsp:spPr>
        <a:xfrm>
          <a:off x="1329630" y="0"/>
          <a:ext cx="6578485" cy="6858000"/>
        </a:xfrm>
        <a:prstGeom prst="blockArc">
          <a:avLst>
            <a:gd name="adj1" fmla="val 17747832"/>
            <a:gd name="adj2" fmla="val 3872736"/>
            <a:gd name="adj3" fmla="val 558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965616-7427-4304-B14C-192EC1F5B7C8}">
      <dsp:nvSpPr>
        <dsp:cNvPr id="0" name=""/>
        <dsp:cNvSpPr/>
      </dsp:nvSpPr>
      <dsp:spPr>
        <a:xfrm>
          <a:off x="6567984" y="1086993"/>
          <a:ext cx="1748327" cy="1748790"/>
        </a:xfrm>
        <a:prstGeom prst="ellipse">
          <a:avLst/>
        </a:prstGeom>
        <a:blipFill rotWithShape="1">
          <a:blip xmlns:r="http://schemas.openxmlformats.org/officeDocument/2006/relationships" r:embed="rId1"/>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8FC789-591B-44D9-9CE1-5C3509BFB878}">
      <dsp:nvSpPr>
        <dsp:cNvPr id="0" name=""/>
        <dsp:cNvSpPr/>
      </dsp:nvSpPr>
      <dsp:spPr>
        <a:xfrm>
          <a:off x="8305660" y="1526407"/>
          <a:ext cx="2463941" cy="805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10000"/>
            </a:spcAft>
            <a:buNone/>
          </a:pPr>
          <a:endParaRPr lang="en-US" sz="4800" kern="1200" dirty="0">
            <a:solidFill>
              <a:schemeClr val="accent2">
                <a:lumMod val="75000"/>
              </a:schemeClr>
            </a:solidFill>
          </a:endParaRPr>
        </a:p>
      </dsp:txBody>
      <dsp:txXfrm>
        <a:off x="8305660" y="1526407"/>
        <a:ext cx="2463941" cy="805977"/>
      </dsp:txXfrm>
    </dsp:sp>
    <dsp:sp modelId="{0EDEE69F-B871-447E-8DA4-AF069188E69F}">
      <dsp:nvSpPr>
        <dsp:cNvPr id="0" name=""/>
        <dsp:cNvSpPr/>
      </dsp:nvSpPr>
      <dsp:spPr>
        <a:xfrm>
          <a:off x="6567984" y="3856939"/>
          <a:ext cx="1748327" cy="1748790"/>
        </a:xfrm>
        <a:prstGeom prst="ellipse">
          <a:avLst/>
        </a:prstGeom>
        <a:blipFill rotWithShape="1">
          <a:blip xmlns:r="http://schemas.openxmlformats.org/officeDocument/2006/relationships" r:embed="rId2"/>
          <a:srcRect/>
          <a:stretch>
            <a:fillRect t="-17000" b="-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CB13D2-45F3-4337-84E0-C19D41A6039F}">
      <dsp:nvSpPr>
        <dsp:cNvPr id="0" name=""/>
        <dsp:cNvSpPr/>
      </dsp:nvSpPr>
      <dsp:spPr>
        <a:xfrm>
          <a:off x="8460269" y="3879570"/>
          <a:ext cx="2340258" cy="16925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930" tIns="74930" rIns="74930" bIns="74930" numCol="1" spcCol="1270" anchor="ctr" anchorCtr="0">
          <a:noAutofit/>
        </a:bodyPr>
        <a:lstStyle/>
        <a:p>
          <a:pPr marL="0" lvl="0" indent="0" algn="l" defTabSz="2622550">
            <a:lnSpc>
              <a:spcPct val="90000"/>
            </a:lnSpc>
            <a:spcBef>
              <a:spcPct val="0"/>
            </a:spcBef>
            <a:spcAft>
              <a:spcPct val="10000"/>
            </a:spcAft>
            <a:buNone/>
          </a:pPr>
          <a:endParaRPr lang="en-US" sz="5900" kern="1200" dirty="0">
            <a:solidFill>
              <a:schemeClr val="accent2">
                <a:lumMod val="75000"/>
              </a:schemeClr>
            </a:solidFill>
          </a:endParaRPr>
        </a:p>
      </dsp:txBody>
      <dsp:txXfrm>
        <a:off x="8460269" y="3879570"/>
        <a:ext cx="2340258" cy="16925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CaptionedPictures">
  <dgm:title val=""/>
  <dgm:desc val=""/>
  <dgm:catLst>
    <dgm:cat type="picture" pri="5000"/>
    <dgm:cat type="pictureconvert" pri="5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60" srcId="0" destId="10" srcOrd="0" destOrd="0"/>
        <dgm:cxn modelId="12" srcId="10" destId="11" srcOrd="0" destOrd="0"/>
        <dgm:cxn modelId="7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 modelId="90" srcId="0" destId="40" srcOrd="3" destOrd="0"/>
        <dgm:cxn modelId="42" srcId="40" destId="41" srcOrd="0" destOrd="0"/>
      </dgm:cxnLst>
      <dgm:bg/>
      <dgm:whole/>
    </dgm:dataModel>
  </dgm:clrData>
  <dgm:layoutNode name="Name0">
    <dgm:varLst>
      <dgm:chMax/>
      <dgm:chPref/>
      <dgm:dir/>
    </dgm:varLst>
    <dgm:choose name="Name1">
      <dgm:if name="Name2" func="var" arg="dir" op="equ" val="norm">
        <dgm:alg type="snake">
          <dgm:param type="off" val="ctr"/>
        </dgm:alg>
      </dgm:if>
      <dgm:else name="Name3">
        <dgm:alg type="snake">
          <dgm:param type="grDir" val="tR"/>
          <dgm:param type="off" val="ctr"/>
        </dgm:alg>
      </dgm:else>
    </dgm:choose>
    <dgm:shape xmlns:r="http://schemas.openxmlformats.org/officeDocument/2006/relationships" r:blip="">
      <dgm:adjLst/>
    </dgm:shape>
    <dgm:constrLst>
      <dgm:constr type="primFontSz" for="des" forName="Parent" op="equ"/>
      <dgm:constr type="primFontSz" for="des" forName="Child" refType="primFontSz" refFor="des" refForName="Parent" op="lte"/>
      <dgm:constr type="w" for="ch" forName="composite" refType="w"/>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varLst>
          <dgm:chMax val="1"/>
          <dgm:chPref val="1"/>
        </dgm:varLst>
        <dgm:alg type="composite">
          <dgm:param type="ar" val="0.85"/>
        </dgm:alg>
        <dgm:shape xmlns:r="http://schemas.openxmlformats.org/officeDocument/2006/relationships" r:blip="">
          <dgm:adjLst/>
        </dgm:shape>
        <dgm:constrLst>
          <dgm:constr type="l" for="ch" forName="Accent" refType="w" fact="0"/>
          <dgm:constr type="t" for="ch" forName="Accent" refType="h" fact="0"/>
          <dgm:constr type="w" for="ch" forName="Accent" refType="w"/>
          <dgm:constr type="h" for="ch" forName="Accent" refType="h"/>
          <dgm:constr type="l" for="ch" forName="Image" refType="w" fact="0.05"/>
          <dgm:constr type="t" for="ch" forName="Image" refType="h" fact="0.04"/>
          <dgm:constr type="w" for="ch" forName="Image" refType="w" fact="0.9"/>
          <dgm:constr type="h" for="ch" forName="Image" refType="h" fact="0.65"/>
          <dgm:constr type="l" for="ch" forName="ChildComposite" refType="w" fact="0.05"/>
          <dgm:constr type="t" for="ch" forName="ChildComposite" refType="h" fact="0.69"/>
          <dgm:constr type="w" for="ch" forName="ChildComposite" refType="w" fact="0.9"/>
          <dgm:constr type="h" for="ch" forName="ChildComposite" refType="h" fact="0.27"/>
        </dgm:constrLst>
        <dgm:layoutNode name="Accent" styleLbl="trAlignAcc1">
          <dgm:varLst>
            <dgm:chMax val="0"/>
            <dgm:chPref val="0"/>
          </dgm:varLst>
          <dgm:alg type="sp"/>
          <dgm:shape xmlns:r="http://schemas.openxmlformats.org/officeDocument/2006/relationships" type="rect" r:blip="">
            <dgm:adjLst/>
          </dgm:shape>
          <dgm:presOf/>
        </dgm:layoutNode>
        <dgm:layoutNode name="Image" styleLbl="alignImgPlace1">
          <dgm:varLst>
            <dgm:chMax val="0"/>
            <dgm:chPref val="0"/>
          </dgm:varLst>
          <dgm:alg type="sp"/>
          <dgm:shape xmlns:r="http://schemas.openxmlformats.org/officeDocument/2006/relationships" type="rect" r:blip="" blipPhldr="1">
            <dgm:adjLst/>
          </dgm:shape>
          <dgm:presOf/>
        </dgm:layoutNode>
        <dgm:layoutNode name="ChildComposite">
          <dgm:alg type="composite"/>
          <dgm:shape xmlns:r="http://schemas.openxmlformats.org/officeDocument/2006/relationships" r:blip="">
            <dgm:adjLst/>
          </dgm:shape>
          <dgm:choose name="Name4">
            <dgm:if name="Name5" axis="ch" ptType="node" func="cnt" op="gte" val="1">
              <dgm:constrLst>
                <dgm:constr type="l" for="ch" forName="Parent" refType="w" fact="0"/>
                <dgm:constr type="t" for="ch" forName="Parent" refType="h" fact="0"/>
                <dgm:constr type="w" for="ch" forName="Parent" refType="w"/>
                <dgm:constr type="h" for="ch" forName="Parent" refType="h" fact="0.3704"/>
                <dgm:constr type="l" for="ch" forName="Child" refType="w" fact="0"/>
                <dgm:constr type="t" for="ch" forName="Child" refType="h" fact="0.3704"/>
                <dgm:constr type="w" for="ch" forName="Child" refType="w"/>
                <dgm:constr type="h" for="ch" forName="Child" refType="h" fact="0.6296"/>
              </dgm:constrLst>
            </dgm:if>
            <dgm:else name="Name6">
              <dgm:constrLst>
                <dgm:constr type="l" for="ch" forName="Parent" refType="w" fact="0"/>
                <dgm:constr type="t" for="ch" forName="Parent" refType="h" fact="0"/>
                <dgm:constr type="w" for="ch" forName="Parent" refType="w"/>
                <dgm:constr type="h" for="ch" forName="Parent" refType="h"/>
                <dgm:constr type="l" for="ch" forName="Child" refType="w" fact="0"/>
                <dgm:constr type="t" for="ch" forName="Child" refType="h" fact="0"/>
                <dgm:constr type="w" for="ch" forName="Child" refType="w" fact="0"/>
                <dgm:constr type="h" for="ch" forName="Child" refType="h" fact="0"/>
              </dgm:constrLst>
            </dgm:else>
          </dgm:choose>
          <dgm:layoutNode name="Child" styleLbl="node1">
            <dgm:varLst>
              <dgm:chMax val="0"/>
              <dgm:chPref val="0"/>
              <dgm:bulletEnabled val="1"/>
            </dgm:varLst>
            <dgm:choose name="Name7">
              <dgm:if name="Name8" axis="ch" ptType="node" func="cnt" op="gt" val="1">
                <dgm:alg type="tx">
                  <dgm:param type="parTxLTRAlign" val="l"/>
                  <dgm:param type="parTxRTLAlign" val="r"/>
                  <dgm:param type="txAnchorVert" val="mid"/>
                  <dgm:param type="txAnchorVertCh" val="mid"/>
                </dgm:alg>
              </dgm:if>
              <dgm:else name="Name9">
                <dgm:alg type="tx">
                  <dgm:param type="parTxLTRAlign" val="ctr"/>
                  <dgm:param type="parTxRTLAlign" val="ctr"/>
                  <dgm:param type="shpTxLTRAlignCh" val="l"/>
                  <dgm:param type="shpTxRTLAlignCh" val="r"/>
                  <dgm:param type="txAnchorVert" val="mid"/>
                  <dgm:param type="txAnchorVertCh" val="mid"/>
                </dgm:alg>
              </dgm:else>
            </dgm:choose>
            <dgm:choose name="Name10">
              <dgm:if name="Name11" axis="ch" ptType="node" func="cnt" op="gte" val="1">
                <dgm:shape xmlns:r="http://schemas.openxmlformats.org/officeDocument/2006/relationships" type="rect" r:blip="">
                  <dgm:adjLst/>
                </dgm:shape>
              </dgm:if>
              <dgm:else name="Name12">
                <dgm:shape xmlns:r="http://schemas.openxmlformats.org/officeDocument/2006/relationships" type="rect" r:blip="" hideGeom="1">
                  <dgm:adjLst/>
                </dgm:shape>
              </dgm:else>
            </dgm:choose>
            <dgm:choose name="Name13">
              <dgm:if name="Name14" axis="ch" ptType="node" func="cnt" op="gte" val="1">
                <dgm:presOf axis="des" ptType="node"/>
              </dgm:if>
              <dgm:else name="Name15">
                <dgm:presOf/>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 styleLbl="revTx">
            <dgm:varLst>
              <dgm:chMax val="1"/>
              <dgm:chPref val="0"/>
              <dgm:bulletEnabled val="1"/>
            </dgm:varLst>
            <dgm:alg type="tx">
              <dgm:param type="shpTxLTRAlignCh" val="ctr"/>
              <dgm:param type="txAnchorVert" val="mid"/>
            </dgm:alg>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5.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E73B6C-07A6-467D-87DB-A68E985C6FA3}" type="datetimeFigureOut">
              <a:rPr lang="en-AU" smtClean="0"/>
              <a:t>19/09/2023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E5E626-2281-4150-BF48-C9E9EB351E59}" type="slidenum">
              <a:rPr lang="en-AU" smtClean="0"/>
              <a:t>‹#›</a:t>
            </a:fld>
            <a:endParaRPr lang="en-AU"/>
          </a:p>
        </p:txBody>
      </p:sp>
    </p:spTree>
    <p:extLst>
      <p:ext uri="{BB962C8B-B14F-4D97-AF65-F5344CB8AC3E}">
        <p14:creationId xmlns:p14="http://schemas.microsoft.com/office/powerpoint/2010/main" val="170449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88E40115-293C-4A32-A300-F105CFFAFB27}" type="slidenum">
              <a:rPr lang="en-US" altLang="en-US" smtClean="0"/>
              <a:pPr/>
              <a:t>14</a:t>
            </a:fld>
            <a:endParaRPr lang="en-US" altLang="en-US"/>
          </a:p>
        </p:txBody>
      </p:sp>
    </p:spTree>
    <p:extLst>
      <p:ext uri="{BB962C8B-B14F-4D97-AF65-F5344CB8AC3E}">
        <p14:creationId xmlns:p14="http://schemas.microsoft.com/office/powerpoint/2010/main" val="224220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88E40115-293C-4A32-A300-F105CFFAFB27}" type="slidenum">
              <a:rPr lang="en-US" altLang="en-US" smtClean="0"/>
              <a:pPr/>
              <a:t>15</a:t>
            </a:fld>
            <a:endParaRPr lang="en-US" altLang="en-US"/>
          </a:p>
        </p:txBody>
      </p:sp>
    </p:spTree>
    <p:extLst>
      <p:ext uri="{BB962C8B-B14F-4D97-AF65-F5344CB8AC3E}">
        <p14:creationId xmlns:p14="http://schemas.microsoft.com/office/powerpoint/2010/main" val="3078794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88E40115-293C-4A32-A300-F105CFFAFB27}" type="slidenum">
              <a:rPr lang="en-US" altLang="en-US" smtClean="0"/>
              <a:pPr/>
              <a:t>16</a:t>
            </a:fld>
            <a:endParaRPr lang="en-US" altLang="en-US"/>
          </a:p>
        </p:txBody>
      </p:sp>
    </p:spTree>
    <p:extLst>
      <p:ext uri="{BB962C8B-B14F-4D97-AF65-F5344CB8AC3E}">
        <p14:creationId xmlns:p14="http://schemas.microsoft.com/office/powerpoint/2010/main" val="3714540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88E40115-293C-4A32-A300-F105CFFAFB27}" type="slidenum">
              <a:rPr lang="en-US" altLang="en-US" smtClean="0"/>
              <a:pPr/>
              <a:t>17</a:t>
            </a:fld>
            <a:endParaRPr lang="en-US" altLang="en-US"/>
          </a:p>
        </p:txBody>
      </p:sp>
    </p:spTree>
    <p:extLst>
      <p:ext uri="{BB962C8B-B14F-4D97-AF65-F5344CB8AC3E}">
        <p14:creationId xmlns:p14="http://schemas.microsoft.com/office/powerpoint/2010/main" val="40325992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19/09/2023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9040915F-CA38-4C41-EF45-8EFA08E94C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665085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19/09/2023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EE7992AA-B6C2-CDD0-E3D4-5857DB25547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972625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A13F98-D68A-4043-AD5C-12F59E3D188D}" type="datetimeFigureOut">
              <a:rPr lang="en-AU" smtClean="0"/>
              <a:t>19/09/2023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69614EE7-A97E-8157-3C2B-C874C06192C9}"/>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206990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43A13F98-D68A-4043-AD5C-12F59E3D188D}" type="datetimeFigureOut">
              <a:rPr lang="en-AU" smtClean="0"/>
              <a:t>19/09/2023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976A3B4-5396-02A1-8D08-5F4117D2B1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731446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43A13F98-D68A-4043-AD5C-12F59E3D188D}" type="datetimeFigureOut">
              <a:rPr lang="en-AU" smtClean="0"/>
              <a:t>19/09/2023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AA7BD18E-579C-42F0-A94A-49115CB9A83B}" type="slidenum">
              <a:rPr lang="en-AU" smtClean="0"/>
              <a:t>‹#›</a:t>
            </a:fld>
            <a:endParaRPr lang="en-AU"/>
          </a:p>
        </p:txBody>
      </p:sp>
      <p:sp>
        <p:nvSpPr>
          <p:cNvPr id="10" name="TextBox 9">
            <a:extLst>
              <a:ext uri="{FF2B5EF4-FFF2-40B4-BE49-F238E27FC236}">
                <a16:creationId xmlns:a16="http://schemas.microsoft.com/office/drawing/2014/main" id="{4B2584A7-3FE2-2158-754A-D4F6B971C29D}"/>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150071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43A13F98-D68A-4043-AD5C-12F59E3D188D}" type="datetimeFigureOut">
              <a:rPr lang="en-AU" smtClean="0"/>
              <a:t>19/09/2023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AA7BD18E-579C-42F0-A94A-49115CB9A83B}" type="slidenum">
              <a:rPr lang="en-AU" smtClean="0"/>
              <a:t>‹#›</a:t>
            </a:fld>
            <a:endParaRPr lang="en-AU"/>
          </a:p>
        </p:txBody>
      </p:sp>
      <p:sp>
        <p:nvSpPr>
          <p:cNvPr id="6" name="TextBox 5">
            <a:extLst>
              <a:ext uri="{FF2B5EF4-FFF2-40B4-BE49-F238E27FC236}">
                <a16:creationId xmlns:a16="http://schemas.microsoft.com/office/drawing/2014/main" id="{DCE0B0C1-DDD0-64DE-A05F-B4C1A05E874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017903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A13F98-D68A-4043-AD5C-12F59E3D188D}" type="datetimeFigureOut">
              <a:rPr lang="en-AU" smtClean="0"/>
              <a:t>19/09/2023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AA7BD18E-579C-42F0-A94A-49115CB9A83B}" type="slidenum">
              <a:rPr lang="en-AU" smtClean="0"/>
              <a:t>‹#›</a:t>
            </a:fld>
            <a:endParaRPr lang="en-AU"/>
          </a:p>
        </p:txBody>
      </p:sp>
      <p:sp>
        <p:nvSpPr>
          <p:cNvPr id="5" name="TextBox 4">
            <a:extLst>
              <a:ext uri="{FF2B5EF4-FFF2-40B4-BE49-F238E27FC236}">
                <a16:creationId xmlns:a16="http://schemas.microsoft.com/office/drawing/2014/main" id="{17195C97-99FB-A904-2DC0-AE4F921EF584}"/>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181324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19/09/2023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3E4C3CB9-A468-FEB4-3E53-A1E6FB7CAADE}"/>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688433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19/09/2023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00AD5C2-62C3-9F43-697C-A138E0D995F8}"/>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77357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19/09/2023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DE7C5307-2E9B-E4C6-6FDF-3EE410953BD6}"/>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508925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19/09/2023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75E5D02D-D190-0E13-431F-89A4A055072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084684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3F98-D68A-4043-AD5C-12F59E3D188D}" type="datetimeFigureOut">
              <a:rPr lang="en-AU" smtClean="0"/>
              <a:t>19/09/2023</a:t>
            </a:fld>
            <a:endParaRPr lang="en-AU"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7BD18E-579C-42F0-A94A-49115CB9A83B}" type="slidenum">
              <a:rPr lang="en-AU" smtClean="0"/>
              <a:t>‹#›</a:t>
            </a:fld>
            <a:endParaRPr lang="en-AU"/>
          </a:p>
        </p:txBody>
      </p:sp>
    </p:spTree>
    <p:extLst>
      <p:ext uri="{BB962C8B-B14F-4D97-AF65-F5344CB8AC3E}">
        <p14:creationId xmlns:p14="http://schemas.microsoft.com/office/powerpoint/2010/main" val="20350855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archdaily.com/908320/how-to-design-for-optimal-thermal-comfort-and-why-it-matters"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5.jp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1.jp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hyperlink" Target="https://www.archdaily.com/908320/how-to-design-for-optimal-thermal-comfort-and-why-it-matters" TargetMode="Externa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hyperlink" Target="https://www.archdaily.com/908320/how-to-design-for-optimal-thermal-comfort-and-why-it-matters"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hyperlink" Target="https://www.archdaily.com/908320/how-to-design-for-optimal-thermal-comfort-and-why-it-matters" TargetMode="External"/><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archi-monarch.com/introduction-of-passive-design/"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archi-monarch.com/introduction-of-passive-design/"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www.archdaily.com/908320/how-to-design-for-optimal-thermal-comfort-and-why-it-matters" TargetMode="Externa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www.archdaily.com/908320/how-to-design-for-optimal-thermal-comfort-and-why-it-matters" TargetMode="Externa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26.jpeg"/><Relationship Id="rId7" Type="http://schemas.openxmlformats.org/officeDocument/2006/relationships/diagramQuickStyle" Target="../diagrams/quickStyle6.xml"/><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image" Target="../media/image27.png"/><Relationship Id="rId9" Type="http://schemas.microsoft.com/office/2007/relationships/diagramDrawing" Target="../diagrams/drawing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8.jp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archdaily.com/908320/how-to-design-for-optimal-thermal-comfort-and-why-it-matters"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archi-monarch.com/introduction-of-passive-design/"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17">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txBox="1">
            <a:spLocks noGrp="1"/>
          </p:cNvSpPr>
          <p:nvPr>
            <p:ph type="ctrTitle"/>
          </p:nvPr>
        </p:nvSpPr>
        <p:spPr>
          <a:xfrm>
            <a:off x="1214033" y="229534"/>
            <a:ext cx="4563915" cy="985419"/>
          </a:xfrm>
          <a:prstGeom prst="rect">
            <a:avLst/>
          </a:prstGeom>
        </p:spPr>
        <p:txBody>
          <a:bodyPr vert="horz" lIns="91440" tIns="45720" rIns="91440" bIns="45720" rtlCol="0" anchor="ctr">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b="1" dirty="0"/>
              <a:t>         COURSE TITLE</a:t>
            </a:r>
            <a:br>
              <a:rPr lang="en-US" sz="4000" b="1" dirty="0"/>
            </a:br>
            <a:r>
              <a:rPr lang="en-US" sz="4000" b="1" dirty="0">
                <a:solidFill>
                  <a:schemeClr val="accent5">
                    <a:lumMod val="50000"/>
                  </a:schemeClr>
                </a:solidFill>
              </a:rPr>
              <a:t>BUILDING TECHNOLOGY</a:t>
            </a:r>
          </a:p>
        </p:txBody>
      </p:sp>
      <p:sp>
        <p:nvSpPr>
          <p:cNvPr id="5" name="Subtitle 2"/>
          <p:cNvSpPr txBox="1">
            <a:spLocks/>
          </p:cNvSpPr>
          <p:nvPr/>
        </p:nvSpPr>
        <p:spPr>
          <a:xfrm>
            <a:off x="1" y="1444487"/>
            <a:ext cx="7192880" cy="5413513"/>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228600">
              <a:buFont typeface="Arial" panose="020B0604020202020204" pitchFamily="34" charset="0"/>
              <a:buChar char="•"/>
            </a:pPr>
            <a:endParaRPr lang="en-US" sz="1000" b="1" dirty="0"/>
          </a:p>
          <a:p>
            <a:r>
              <a:rPr lang="en-US" sz="2800" b="1" dirty="0"/>
              <a:t>Chapter 1 - (Week 1) </a:t>
            </a:r>
          </a:p>
          <a:p>
            <a:r>
              <a:rPr lang="en-US" sz="2800" b="1" dirty="0">
                <a:solidFill>
                  <a:schemeClr val="accent5">
                    <a:lumMod val="50000"/>
                  </a:schemeClr>
                </a:solidFill>
              </a:rPr>
              <a:t>FUNCTIONAL REQUIREMENT OF BUILDING</a:t>
            </a:r>
          </a:p>
          <a:p>
            <a:pPr indent="-228600">
              <a:buFont typeface="Arial" panose="020B0604020202020204" pitchFamily="34" charset="0"/>
              <a:buChar char="•"/>
            </a:pPr>
            <a:endParaRPr lang="en-US" sz="2800" b="1" dirty="0"/>
          </a:p>
          <a:p>
            <a:pPr indent="-228600">
              <a:buFont typeface="Arial" panose="020B0604020202020204" pitchFamily="34" charset="0"/>
              <a:buChar char="•"/>
            </a:pPr>
            <a:endParaRPr lang="en-US" sz="1000" b="1" dirty="0"/>
          </a:p>
          <a:p>
            <a:r>
              <a:rPr lang="en-US" b="1" dirty="0"/>
              <a:t>LECTURE – 1</a:t>
            </a:r>
          </a:p>
          <a:p>
            <a:r>
              <a:rPr lang="en-US" b="1" dirty="0">
                <a:solidFill>
                  <a:schemeClr val="accent5">
                    <a:lumMod val="50000"/>
                  </a:schemeClr>
                </a:solidFill>
              </a:rPr>
              <a:t>Heat phenomena in building</a:t>
            </a:r>
            <a:endParaRPr lang="en-US" dirty="0">
              <a:solidFill>
                <a:schemeClr val="accent5">
                  <a:lumMod val="50000"/>
                </a:schemeClr>
              </a:solidFill>
            </a:endParaRPr>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2000" b="1" dirty="0"/>
          </a:p>
          <a:p>
            <a:r>
              <a:rPr lang="en-US" sz="2000" b="1" dirty="0">
                <a:solidFill>
                  <a:schemeClr val="accent5">
                    <a:lumMod val="50000"/>
                  </a:schemeClr>
                </a:solidFill>
              </a:rPr>
              <a:t>Ar. Ranju Kamal</a:t>
            </a:r>
          </a:p>
          <a:p>
            <a:r>
              <a:rPr lang="en-US" sz="2000" b="1" dirty="0">
                <a:solidFill>
                  <a:schemeClr val="accent5">
                    <a:lumMod val="50000"/>
                  </a:schemeClr>
                </a:solidFill>
              </a:rPr>
              <a:t>Lecturer</a:t>
            </a:r>
          </a:p>
          <a:p>
            <a:r>
              <a:rPr lang="en-US" sz="2000" b="1" dirty="0">
                <a:solidFill>
                  <a:schemeClr val="accent5">
                    <a:lumMod val="50000"/>
                  </a:schemeClr>
                </a:solidFill>
              </a:rPr>
              <a:t>Advanced college of engineering and management, Nepal</a:t>
            </a:r>
          </a:p>
          <a:p>
            <a:r>
              <a:rPr lang="en-US" sz="2000" b="1" dirty="0">
                <a:solidFill>
                  <a:schemeClr val="accent5">
                    <a:lumMod val="50000"/>
                  </a:schemeClr>
                </a:solidFill>
              </a:rPr>
              <a:t>Affiliated to Tribhuvan University</a:t>
            </a:r>
          </a:p>
        </p:txBody>
      </p:sp>
      <p:pic>
        <p:nvPicPr>
          <p:cNvPr id="13" name="Picture 12" descr="A view of a city from a window&#10;&#10;Description automatically generated">
            <a:extLst>
              <a:ext uri="{FF2B5EF4-FFF2-40B4-BE49-F238E27FC236}">
                <a16:creationId xmlns:a16="http://schemas.microsoft.com/office/drawing/2014/main" id="{14F1D929-A540-D300-F43C-9A4F20603C7D}"/>
              </a:ext>
            </a:extLst>
          </p:cNvPr>
          <p:cNvPicPr>
            <a:picLocks noChangeAspect="1"/>
          </p:cNvPicPr>
          <p:nvPr/>
        </p:nvPicPr>
        <p:blipFill rotWithShape="1">
          <a:blip r:embed="rId2">
            <a:extLst>
              <a:ext uri="{28A0092B-C50C-407E-A947-70E740481C1C}">
                <a14:useLocalDpi xmlns:a14="http://schemas.microsoft.com/office/drawing/2010/main" val="0"/>
              </a:ext>
            </a:extLst>
          </a:blip>
          <a:srcRect l="38150" r="20900"/>
          <a:stretch/>
        </p:blipFill>
        <p:spPr>
          <a:xfrm>
            <a:off x="6864626" y="-4811"/>
            <a:ext cx="5327374" cy="6862811"/>
          </a:xfrm>
          <a:prstGeom prst="rect">
            <a:avLst/>
          </a:prstGeom>
          <a:effectLst/>
        </p:spPr>
      </p:pic>
      <p:sp>
        <p:nvSpPr>
          <p:cNvPr id="2" name="TextBox 1">
            <a:extLst>
              <a:ext uri="{FF2B5EF4-FFF2-40B4-BE49-F238E27FC236}">
                <a16:creationId xmlns:a16="http://schemas.microsoft.com/office/drawing/2014/main" id="{FC767D1F-1ACC-3A4F-5EF3-07C64CE54586}"/>
              </a:ext>
            </a:extLst>
          </p:cNvPr>
          <p:cNvSpPr txBox="1"/>
          <p:nvPr/>
        </p:nvSpPr>
        <p:spPr>
          <a:xfrm>
            <a:off x="6735681" y="6596390"/>
            <a:ext cx="5910470" cy="261610"/>
          </a:xfrm>
          <a:prstGeom prst="rect">
            <a:avLst/>
          </a:prstGeom>
          <a:noFill/>
        </p:spPr>
        <p:txBody>
          <a:bodyPr wrap="square" rtlCol="0">
            <a:spAutoFit/>
          </a:bodyPr>
          <a:lstStyle/>
          <a:p>
            <a:r>
              <a:rPr lang="en-US" sz="1100" dirty="0">
                <a:solidFill>
                  <a:schemeClr val="bg1"/>
                </a:solidFill>
              </a:rPr>
              <a:t>Thailand, Bangkok (photo </a:t>
            </a:r>
            <a:r>
              <a:rPr lang="en-US" sz="1100" dirty="0" err="1">
                <a:solidFill>
                  <a:schemeClr val="bg1"/>
                </a:solidFill>
              </a:rPr>
              <a:t>credit:Abhinay</a:t>
            </a:r>
            <a:r>
              <a:rPr lang="en-US" sz="1100" dirty="0">
                <a:solidFill>
                  <a:schemeClr val="bg1"/>
                </a:solidFill>
              </a:rPr>
              <a:t> Kushwaha)</a:t>
            </a:r>
          </a:p>
        </p:txBody>
      </p:sp>
    </p:spTree>
    <p:extLst>
      <p:ext uri="{BB962C8B-B14F-4D97-AF65-F5344CB8AC3E}">
        <p14:creationId xmlns:p14="http://schemas.microsoft.com/office/powerpoint/2010/main" val="1130220075"/>
      </p:ext>
    </p:extLst>
  </p:cSld>
  <p:clrMapOvr>
    <a:masterClrMapping/>
  </p:clrMapOvr>
  <mc:AlternateContent xmlns:mc="http://schemas.openxmlformats.org/markup-compatibility/2006" xmlns:p14="http://schemas.microsoft.com/office/powerpoint/2010/main">
    <mc:Choice Requires="p14">
      <p:transition spd="slow" p14:dur="2000" advTm="14216"/>
    </mc:Choice>
    <mc:Fallback xmlns="">
      <p:transition spd="slow" advTm="1421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Diagram of a house with solar panels&#10;&#10;Description automatically generated">
            <a:extLst>
              <a:ext uri="{FF2B5EF4-FFF2-40B4-BE49-F238E27FC236}">
                <a16:creationId xmlns:a16="http://schemas.microsoft.com/office/drawing/2014/main" id="{3B0BF44E-25B7-FCF2-3B9F-E70C0D2B3339}"/>
              </a:ext>
            </a:extLst>
          </p:cNvPr>
          <p:cNvPicPr>
            <a:picLocks noChangeAspect="1"/>
          </p:cNvPicPr>
          <p:nvPr/>
        </p:nvPicPr>
        <p:blipFill rotWithShape="1">
          <a:blip r:embed="rId2">
            <a:extLst>
              <a:ext uri="{28A0092B-C50C-407E-A947-70E740481C1C}">
                <a14:useLocalDpi xmlns:a14="http://schemas.microsoft.com/office/drawing/2010/main" val="0"/>
              </a:ext>
            </a:extLst>
          </a:blip>
          <a:srcRect l="9874" t="8296" r="13258" b="17338"/>
          <a:stretch/>
        </p:blipFill>
        <p:spPr>
          <a:xfrm>
            <a:off x="5870713" y="1569526"/>
            <a:ext cx="6321287" cy="4510339"/>
          </a:xfrm>
          <a:prstGeom prst="rect">
            <a:avLst/>
          </a:prstGeom>
        </p:spPr>
      </p:pic>
      <p:sp>
        <p:nvSpPr>
          <p:cNvPr id="4" name="Title 1"/>
          <p:cNvSpPr txBox="1">
            <a:spLocks noGrp="1"/>
          </p:cNvSpPr>
          <p:nvPr>
            <p:ph type="title"/>
          </p:nvPr>
        </p:nvSpPr>
        <p:spPr>
          <a:xfrm>
            <a:off x="3047999" y="152455"/>
            <a:ext cx="6573078" cy="509518"/>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a:solidFill>
                  <a:srgbClr val="002060"/>
                </a:solidFill>
                <a:latin typeface="Times New Roman" panose="02020603050405020304" pitchFamily="18" charset="0"/>
                <a:cs typeface="Times New Roman" panose="02020603050405020304" pitchFamily="18" charset="0"/>
              </a:rPr>
              <a:t>LEARNING OUTCOMES</a:t>
            </a:r>
          </a:p>
        </p:txBody>
      </p:sp>
      <p:graphicFrame>
        <p:nvGraphicFramePr>
          <p:cNvPr id="2" name="Diagram 1">
            <a:extLst>
              <a:ext uri="{FF2B5EF4-FFF2-40B4-BE49-F238E27FC236}">
                <a16:creationId xmlns:a16="http://schemas.microsoft.com/office/drawing/2014/main" id="{C0E2A677-6A1A-0086-3FA6-EB33B38F340B}"/>
              </a:ext>
            </a:extLst>
          </p:cNvPr>
          <p:cNvGraphicFramePr/>
          <p:nvPr>
            <p:extLst>
              <p:ext uri="{D42A27DB-BD31-4B8C-83A1-F6EECF244321}">
                <p14:modId xmlns:p14="http://schemas.microsoft.com/office/powerpoint/2010/main" val="2522748312"/>
              </p:ext>
            </p:extLst>
          </p:nvPr>
        </p:nvGraphicFramePr>
        <p:xfrm>
          <a:off x="92764" y="661973"/>
          <a:ext cx="5685183" cy="55340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9C97109E-40E9-1469-78BB-CD6D77146F28}"/>
              </a:ext>
            </a:extLst>
          </p:cNvPr>
          <p:cNvSpPr txBox="1"/>
          <p:nvPr/>
        </p:nvSpPr>
        <p:spPr>
          <a:xfrm>
            <a:off x="6414055" y="854691"/>
            <a:ext cx="4558748" cy="830997"/>
          </a:xfrm>
          <a:prstGeom prst="rect">
            <a:avLst/>
          </a:prstGeom>
          <a:noFill/>
        </p:spPr>
        <p:txBody>
          <a:bodyPr wrap="square" rtlCol="0">
            <a:spAutoFit/>
          </a:bodyPr>
          <a:lstStyle/>
          <a:p>
            <a:pPr marL="0" indent="0" algn="just">
              <a:buNone/>
            </a:pPr>
            <a:r>
              <a:rPr lang="en-AU" sz="2400" b="1" dirty="0">
                <a:latin typeface="Times New Roman" panose="02020603050405020304" pitchFamily="18" charset="0"/>
                <a:cs typeface="Times New Roman" panose="02020603050405020304" pitchFamily="18" charset="0"/>
              </a:rPr>
              <a:t>At the end of the session students will  get acquainted to:</a:t>
            </a:r>
          </a:p>
        </p:txBody>
      </p:sp>
      <p:sp>
        <p:nvSpPr>
          <p:cNvPr id="12" name="TextBox 11">
            <a:extLst>
              <a:ext uri="{FF2B5EF4-FFF2-40B4-BE49-F238E27FC236}">
                <a16:creationId xmlns:a16="http://schemas.microsoft.com/office/drawing/2014/main" id="{2AF50ABD-D2EE-48FE-B30D-5C1C6C361176}"/>
              </a:ext>
            </a:extLst>
          </p:cNvPr>
          <p:cNvSpPr txBox="1"/>
          <p:nvPr/>
        </p:nvSpPr>
        <p:spPr>
          <a:xfrm>
            <a:off x="6354420" y="6003309"/>
            <a:ext cx="5844208" cy="1200329"/>
          </a:xfrm>
          <a:prstGeom prst="rect">
            <a:avLst/>
          </a:prstGeom>
          <a:noFill/>
        </p:spPr>
        <p:txBody>
          <a:bodyPr wrap="square" rtlCol="0">
            <a:spAutoFit/>
          </a:bodyPr>
          <a:lstStyle/>
          <a:p>
            <a:r>
              <a:rPr lang="en-US" dirty="0"/>
              <a:t>Figure 1:Building Parameters(Source: </a:t>
            </a:r>
            <a:r>
              <a:rPr lang="en-US" sz="1800" b="0" dirty="0" err="1">
                <a:effectLst/>
                <a:latin typeface="Times New Roman" panose="02020603050405020304" pitchFamily="18" charset="0"/>
                <a:ea typeface="Calibri" panose="020F0502020204030204" pitchFamily="34" charset="0"/>
                <a:cs typeface="Mangal" panose="02040503050203030202" pitchFamily="18" charset="0"/>
              </a:rPr>
              <a:t>Stouhi</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2019:Online),</a:t>
            </a:r>
            <a:r>
              <a:rPr lang="en-US"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hlinkClick r:id="rId8"/>
              </a:rPr>
              <a:t>https://www.archdaily.com/908320/how-to-design-for-optimal-thermal-comfort-and-why-it-matters</a:t>
            </a:r>
            <a:r>
              <a:rPr lang="en-US" sz="1800" kern="1200" dirty="0">
                <a:solidFill>
                  <a:schemeClr val="tx1"/>
                </a:solidFill>
                <a:effectLst/>
                <a:latin typeface="+mn-lt"/>
                <a:ea typeface="+mn-ea"/>
                <a:cs typeface="+mn-cs"/>
              </a:rPr>
              <a:t>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13109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50364" y="0"/>
            <a:ext cx="4055166" cy="543339"/>
          </a:xfrm>
        </p:spPr>
        <p:txBody>
          <a:bodyPr>
            <a:normAutofit fontScale="90000"/>
          </a:bodyPr>
          <a:lstStyle/>
          <a:p>
            <a:pPr algn="ctr"/>
            <a:r>
              <a:rPr lang="en-AU" sz="3600" b="1" dirty="0">
                <a:solidFill>
                  <a:srgbClr val="002060"/>
                </a:solidFill>
                <a:latin typeface="Times New Roman" panose="02020603050405020304" pitchFamily="18" charset="0"/>
                <a:cs typeface="Times New Roman" panose="02020603050405020304" pitchFamily="18" charset="0"/>
              </a:rPr>
              <a:t>INTRODUCTION</a:t>
            </a:r>
          </a:p>
        </p:txBody>
      </p:sp>
      <p:sp>
        <p:nvSpPr>
          <p:cNvPr id="3" name="Content Placeholder 2"/>
          <p:cNvSpPr>
            <a:spLocks noGrp="1"/>
          </p:cNvSpPr>
          <p:nvPr>
            <p:ph idx="1"/>
          </p:nvPr>
        </p:nvSpPr>
        <p:spPr>
          <a:xfrm>
            <a:off x="-34652" y="182909"/>
            <a:ext cx="12192000" cy="1325218"/>
          </a:xfrm>
        </p:spPr>
        <p:txBody>
          <a:bodyPr>
            <a:noAutofit/>
          </a:bodyPr>
          <a:lstStyle/>
          <a:p>
            <a:pPr marL="0" indent="0" algn="just">
              <a:lnSpc>
                <a:spcPct val="100000"/>
              </a:lnSpc>
              <a:spcBef>
                <a:spcPts val="600"/>
              </a:spcBef>
              <a:buNone/>
            </a:pPr>
            <a:r>
              <a:rPr lang="en-AU" sz="2000" b="1" dirty="0">
                <a:latin typeface="Times New Roman" panose="02020603050405020304" pitchFamily="18" charset="0"/>
                <a:cs typeface="Times New Roman" panose="02020603050405020304" pitchFamily="18" charset="0"/>
              </a:rPr>
              <a:t>Building:</a:t>
            </a:r>
          </a:p>
          <a:p>
            <a:pPr marL="0" indent="0" algn="just">
              <a:lnSpc>
                <a:spcPct val="100000"/>
              </a:lnSpc>
              <a:spcBef>
                <a:spcPts val="600"/>
              </a:spcBef>
              <a:buNone/>
            </a:pPr>
            <a:r>
              <a:rPr lang="en-AU" sz="2000" b="1" dirty="0">
                <a:latin typeface="Times New Roman" panose="02020603050405020304" pitchFamily="18" charset="0"/>
                <a:cs typeface="Times New Roman" panose="02020603050405020304" pitchFamily="18" charset="0"/>
              </a:rPr>
              <a:t>Building is defined as the dwelling places for human beings which provides protection against weather conditions , safety , security and privacy etc. It is constructed on the basis of need and requirements, uses, designs, safety standards and several other  features like comfort etc. The two major components of building are:</a:t>
            </a:r>
          </a:p>
          <a:p>
            <a:pPr algn="just">
              <a:lnSpc>
                <a:spcPct val="100000"/>
              </a:lnSpc>
              <a:spcBef>
                <a:spcPts val="600"/>
              </a:spcBef>
            </a:pPr>
            <a:r>
              <a:rPr lang="en-AU" sz="2000" b="1" dirty="0">
                <a:latin typeface="Times New Roman" panose="02020603050405020304" pitchFamily="18" charset="0"/>
                <a:cs typeface="Times New Roman" panose="02020603050405020304" pitchFamily="18" charset="0"/>
              </a:rPr>
              <a:t>Super-structure</a:t>
            </a:r>
          </a:p>
          <a:p>
            <a:pPr algn="just">
              <a:lnSpc>
                <a:spcPct val="100000"/>
              </a:lnSpc>
              <a:spcBef>
                <a:spcPts val="600"/>
              </a:spcBef>
            </a:pPr>
            <a:r>
              <a:rPr lang="en-AU" sz="2000" b="1" dirty="0">
                <a:latin typeface="Times New Roman" panose="02020603050405020304" pitchFamily="18" charset="0"/>
                <a:cs typeface="Times New Roman" panose="02020603050405020304" pitchFamily="18" charset="0"/>
              </a:rPr>
              <a:t>Sub-structure</a:t>
            </a: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a:p>
            <a:pPr marL="0" indent="0" algn="just">
              <a:lnSpc>
                <a:spcPct val="100000"/>
              </a:lnSpc>
              <a:spcBef>
                <a:spcPts val="600"/>
              </a:spcBef>
              <a:buNone/>
            </a:pPr>
            <a:endParaRPr lang="en-AU" sz="2000" b="1" dirty="0">
              <a:latin typeface="Times New Roman" panose="02020603050405020304" pitchFamily="18" charset="0"/>
              <a:cs typeface="Times New Roman" panose="02020603050405020304" pitchFamily="18" charset="0"/>
            </a:endParaRPr>
          </a:p>
        </p:txBody>
      </p:sp>
      <p:graphicFrame>
        <p:nvGraphicFramePr>
          <p:cNvPr id="8" name="Diagram 7">
            <a:extLst>
              <a:ext uri="{FF2B5EF4-FFF2-40B4-BE49-F238E27FC236}">
                <a16:creationId xmlns:a16="http://schemas.microsoft.com/office/drawing/2014/main" id="{D7116D9E-E2B5-4BA9-E0EE-B4587A71EB01}"/>
              </a:ext>
            </a:extLst>
          </p:cNvPr>
          <p:cNvGraphicFramePr/>
          <p:nvPr>
            <p:extLst>
              <p:ext uri="{D42A27DB-BD31-4B8C-83A1-F6EECF244321}">
                <p14:modId xmlns:p14="http://schemas.microsoft.com/office/powerpoint/2010/main" val="1538613068"/>
              </p:ext>
            </p:extLst>
          </p:nvPr>
        </p:nvGraphicFramePr>
        <p:xfrm>
          <a:off x="1" y="2449895"/>
          <a:ext cx="7805530" cy="4687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8" descr="A drawing of a building">
            <a:extLst>
              <a:ext uri="{FF2B5EF4-FFF2-40B4-BE49-F238E27FC236}">
                <a16:creationId xmlns:a16="http://schemas.microsoft.com/office/drawing/2014/main" id="{08848182-72EC-BBB3-FA9E-6850E7E5E6DE}"/>
              </a:ext>
            </a:extLst>
          </p:cNvPr>
          <p:cNvPicPr>
            <a:picLocks noChangeAspect="1"/>
          </p:cNvPicPr>
          <p:nvPr/>
        </p:nvPicPr>
        <p:blipFill rotWithShape="1">
          <a:blip r:embed="rId7">
            <a:extLst>
              <a:ext uri="{28A0092B-C50C-407E-A947-70E740481C1C}">
                <a14:useLocalDpi xmlns:a14="http://schemas.microsoft.com/office/drawing/2010/main" val="0"/>
              </a:ext>
            </a:extLst>
          </a:blip>
          <a:srcRect l="7967" r="2645"/>
          <a:stretch/>
        </p:blipFill>
        <p:spPr>
          <a:xfrm>
            <a:off x="8248198" y="2676939"/>
            <a:ext cx="3909150" cy="3498574"/>
          </a:xfrm>
          <a:prstGeom prst="rect">
            <a:avLst/>
          </a:prstGeom>
        </p:spPr>
      </p:pic>
      <p:sp>
        <p:nvSpPr>
          <p:cNvPr id="10" name="TextBox 9">
            <a:extLst>
              <a:ext uri="{FF2B5EF4-FFF2-40B4-BE49-F238E27FC236}">
                <a16:creationId xmlns:a16="http://schemas.microsoft.com/office/drawing/2014/main" id="{417141E1-476D-5621-FFD3-6E41CA9204C8}"/>
              </a:ext>
            </a:extLst>
          </p:cNvPr>
          <p:cNvSpPr txBox="1"/>
          <p:nvPr/>
        </p:nvSpPr>
        <p:spPr>
          <a:xfrm>
            <a:off x="9913687" y="6520070"/>
            <a:ext cx="1867495" cy="369332"/>
          </a:xfrm>
          <a:prstGeom prst="rect">
            <a:avLst/>
          </a:prstGeom>
          <a:noFill/>
        </p:spPr>
        <p:txBody>
          <a:bodyPr wrap="square" rtlCol="0">
            <a:spAutoFit/>
          </a:bodyPr>
          <a:lstStyle/>
          <a:p>
            <a:r>
              <a:rPr lang="en-US" dirty="0"/>
              <a:t>SUB STRUCTURE</a:t>
            </a:r>
          </a:p>
        </p:txBody>
      </p:sp>
      <p:sp>
        <p:nvSpPr>
          <p:cNvPr id="11" name="Arrow: Curved Right 10">
            <a:extLst>
              <a:ext uri="{FF2B5EF4-FFF2-40B4-BE49-F238E27FC236}">
                <a16:creationId xmlns:a16="http://schemas.microsoft.com/office/drawing/2014/main" id="{83D9FDFF-F0B0-398B-6794-357A56CFFDE4}"/>
              </a:ext>
            </a:extLst>
          </p:cNvPr>
          <p:cNvSpPr/>
          <p:nvPr/>
        </p:nvSpPr>
        <p:spPr>
          <a:xfrm>
            <a:off x="9164051" y="6171698"/>
            <a:ext cx="718631" cy="686302"/>
          </a:xfrm>
          <a:prstGeom prst="curvedRightArrow">
            <a:avLst>
              <a:gd name="adj1" fmla="val 17163"/>
              <a:gd name="adj2" fmla="val 42220"/>
              <a:gd name="adj3" fmla="val 2500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a:extLst>
              <a:ext uri="{FF2B5EF4-FFF2-40B4-BE49-F238E27FC236}">
                <a16:creationId xmlns:a16="http://schemas.microsoft.com/office/drawing/2014/main" id="{74BF2D32-0E08-3E3A-88D5-579420F51D23}"/>
              </a:ext>
            </a:extLst>
          </p:cNvPr>
          <p:cNvSpPr txBox="1"/>
          <p:nvPr/>
        </p:nvSpPr>
        <p:spPr>
          <a:xfrm>
            <a:off x="8294753" y="2147716"/>
            <a:ext cx="2035488" cy="707886"/>
          </a:xfrm>
          <a:prstGeom prst="rect">
            <a:avLst/>
          </a:prstGeom>
          <a:noFill/>
        </p:spPr>
        <p:txBody>
          <a:bodyPr wrap="square" rtlCol="0">
            <a:spAutoFit/>
          </a:bodyPr>
          <a:lstStyle/>
          <a:p>
            <a:r>
              <a:rPr lang="en-US" sz="2000" dirty="0"/>
              <a:t>SUPER STRUCTURE</a:t>
            </a:r>
          </a:p>
        </p:txBody>
      </p:sp>
      <p:sp>
        <p:nvSpPr>
          <p:cNvPr id="13" name="Arrow: Curved Right 12">
            <a:extLst>
              <a:ext uri="{FF2B5EF4-FFF2-40B4-BE49-F238E27FC236}">
                <a16:creationId xmlns:a16="http://schemas.microsoft.com/office/drawing/2014/main" id="{C5A72A27-0D67-A019-D8BF-A4CC2B1AD871}"/>
              </a:ext>
            </a:extLst>
          </p:cNvPr>
          <p:cNvSpPr/>
          <p:nvPr/>
        </p:nvSpPr>
        <p:spPr>
          <a:xfrm rot="10800000">
            <a:off x="10010144" y="2449896"/>
            <a:ext cx="837290" cy="579278"/>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68775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45409" y="0"/>
            <a:ext cx="3961339" cy="583094"/>
          </a:xfrm>
        </p:spPr>
        <p:txBody>
          <a:bodyPr>
            <a:normAutofit/>
          </a:bodyPr>
          <a:lstStyle/>
          <a:p>
            <a:pPr algn="ctr"/>
            <a:r>
              <a:rPr lang="en-AU" sz="3200" b="1" dirty="0">
                <a:solidFill>
                  <a:srgbClr val="002060"/>
                </a:solidFill>
                <a:latin typeface="Times New Roman" panose="02020603050405020304" pitchFamily="18" charset="0"/>
                <a:cs typeface="Times New Roman" panose="02020603050405020304" pitchFamily="18" charset="0"/>
              </a:rPr>
              <a:t>INTRODUCTION</a:t>
            </a:r>
          </a:p>
        </p:txBody>
      </p:sp>
      <p:sp>
        <p:nvSpPr>
          <p:cNvPr id="3" name="Content Placeholder 2"/>
          <p:cNvSpPr>
            <a:spLocks noGrp="1"/>
          </p:cNvSpPr>
          <p:nvPr>
            <p:ph idx="1"/>
          </p:nvPr>
        </p:nvSpPr>
        <p:spPr>
          <a:xfrm>
            <a:off x="0" y="583095"/>
            <a:ext cx="12191999" cy="6274906"/>
          </a:xfrm>
        </p:spPr>
        <p:txBody>
          <a:bodyPr>
            <a:noAutofit/>
          </a:bodyPr>
          <a:lstStyle/>
          <a:p>
            <a:pPr marL="0" indent="0" algn="just">
              <a:lnSpc>
                <a:spcPct val="100000"/>
              </a:lnSpc>
              <a:buNone/>
            </a:pPr>
            <a:r>
              <a:rPr lang="en-AU" sz="2000" b="1" dirty="0">
                <a:latin typeface="Times New Roman" panose="02020603050405020304" pitchFamily="18" charset="0"/>
                <a:cs typeface="Times New Roman" panose="02020603050405020304" pitchFamily="18" charset="0"/>
              </a:rPr>
              <a:t>National building code of India (SP:7-2005) defines the building as” any structure for whatsoever purpose and of whatsoever materials constructed and every part thereof whether used as human habitation or not and includes foundation , plinth , walls, floors, roofs, chimneys, plumbing and building services, fixed platforms, </a:t>
            </a:r>
            <a:r>
              <a:rPr lang="en-AU" sz="2000" b="1" dirty="0" err="1">
                <a:latin typeface="Times New Roman" panose="02020603050405020304" pitchFamily="18" charset="0"/>
                <a:cs typeface="Times New Roman" panose="02020603050405020304" pitchFamily="18" charset="0"/>
              </a:rPr>
              <a:t>verandah</a:t>
            </a:r>
            <a:r>
              <a:rPr lang="en-AU" sz="2000" b="1" dirty="0">
                <a:latin typeface="Times New Roman" panose="02020603050405020304" pitchFamily="18" charset="0"/>
                <a:cs typeface="Times New Roman" panose="02020603050405020304" pitchFamily="18" charset="0"/>
              </a:rPr>
              <a:t> , balcony , cornice, or projection, part of a building or anything affixed thereto or any wall enclosing or intended to enclose any land or space and signs and outdoor display structures” </a:t>
            </a:r>
          </a:p>
        </p:txBody>
      </p:sp>
      <p:pic>
        <p:nvPicPr>
          <p:cNvPr id="4" name="Picture 3">
            <a:extLst>
              <a:ext uri="{FF2B5EF4-FFF2-40B4-BE49-F238E27FC236}">
                <a16:creationId xmlns:a16="http://schemas.microsoft.com/office/drawing/2014/main" id="{8D1CC6DF-0958-E8AA-4114-04797041627F}"/>
              </a:ext>
            </a:extLst>
          </p:cNvPr>
          <p:cNvPicPr>
            <a:picLocks noChangeAspect="1"/>
          </p:cNvPicPr>
          <p:nvPr/>
        </p:nvPicPr>
        <p:blipFill rotWithShape="1">
          <a:blip r:embed="rId2"/>
          <a:srcRect l="4624" r="6988"/>
          <a:stretch/>
        </p:blipFill>
        <p:spPr>
          <a:xfrm>
            <a:off x="3858067" y="3211434"/>
            <a:ext cx="5025092" cy="3386861"/>
          </a:xfrm>
          <a:prstGeom prst="rect">
            <a:avLst/>
          </a:prstGeom>
        </p:spPr>
      </p:pic>
      <p:sp>
        <p:nvSpPr>
          <p:cNvPr id="5" name="Rectangle 4">
            <a:extLst>
              <a:ext uri="{FF2B5EF4-FFF2-40B4-BE49-F238E27FC236}">
                <a16:creationId xmlns:a16="http://schemas.microsoft.com/office/drawing/2014/main" id="{EAAB51FC-5778-7B98-3026-9BE437E873F3}"/>
              </a:ext>
            </a:extLst>
          </p:cNvPr>
          <p:cNvSpPr/>
          <p:nvPr/>
        </p:nvSpPr>
        <p:spPr>
          <a:xfrm>
            <a:off x="9452659" y="4112392"/>
            <a:ext cx="2461045" cy="1741207"/>
          </a:xfrm>
          <a:prstGeom prst="rect">
            <a:avLst/>
          </a:prstGeom>
          <a:blipFill rotWithShape="1">
            <a:blip r:embed="rId3"/>
            <a:srcRect/>
            <a:stretch>
              <a:fillRect l="-7000" r="-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US"/>
          </a:p>
        </p:txBody>
      </p:sp>
      <p:sp>
        <p:nvSpPr>
          <p:cNvPr id="6" name="Rectangle 5">
            <a:extLst>
              <a:ext uri="{FF2B5EF4-FFF2-40B4-BE49-F238E27FC236}">
                <a16:creationId xmlns:a16="http://schemas.microsoft.com/office/drawing/2014/main" id="{225C089D-D562-3D7B-5F34-12973A25B6F3}"/>
              </a:ext>
            </a:extLst>
          </p:cNvPr>
          <p:cNvSpPr/>
          <p:nvPr/>
        </p:nvSpPr>
        <p:spPr>
          <a:xfrm>
            <a:off x="72772" y="4904865"/>
            <a:ext cx="2707974" cy="1897467"/>
          </a:xfrm>
          <a:prstGeom prst="rect">
            <a:avLst/>
          </a:prstGeom>
          <a:blipFill rotWithShape="1">
            <a:blip r:embed="rId4"/>
            <a:srcRect/>
            <a:stretch>
              <a:fillRect l="-7000" r="-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r>
              <a:rPr lang="en-US" sz="1100" dirty="0">
                <a:solidFill>
                  <a:schemeClr val="bg1"/>
                </a:solidFill>
              </a:rPr>
              <a:t>Thailand, Bangkok (photo </a:t>
            </a:r>
            <a:r>
              <a:rPr lang="en-US" sz="1100" dirty="0" err="1">
                <a:solidFill>
                  <a:schemeClr val="bg1"/>
                </a:solidFill>
              </a:rPr>
              <a:t>credit:Abhinay</a:t>
            </a:r>
            <a:r>
              <a:rPr lang="en-US" sz="1100" dirty="0">
                <a:solidFill>
                  <a:schemeClr val="bg1"/>
                </a:solidFill>
              </a:rPr>
              <a:t> Kushwaha)</a:t>
            </a:r>
          </a:p>
        </p:txBody>
      </p:sp>
      <p:sp>
        <p:nvSpPr>
          <p:cNvPr id="7" name="Rectangle 6">
            <a:extLst>
              <a:ext uri="{FF2B5EF4-FFF2-40B4-BE49-F238E27FC236}">
                <a16:creationId xmlns:a16="http://schemas.microsoft.com/office/drawing/2014/main" id="{89F12BA9-1CD3-7E5E-E2E3-1C29D861CA30}"/>
              </a:ext>
            </a:extLst>
          </p:cNvPr>
          <p:cNvSpPr/>
          <p:nvPr/>
        </p:nvSpPr>
        <p:spPr>
          <a:xfrm>
            <a:off x="2892445" y="5382677"/>
            <a:ext cx="1654041" cy="1419655"/>
          </a:xfrm>
          <a:prstGeom prst="rect">
            <a:avLst/>
          </a:prstGeom>
          <a:blipFill rotWithShape="1">
            <a:blip r:embed="rId5"/>
            <a:srcRect/>
            <a:stretch>
              <a:fillRect l="-7000" r="-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US"/>
          </a:p>
        </p:txBody>
      </p:sp>
      <p:sp>
        <p:nvSpPr>
          <p:cNvPr id="8" name="Rectangle 7">
            <a:extLst>
              <a:ext uri="{FF2B5EF4-FFF2-40B4-BE49-F238E27FC236}">
                <a16:creationId xmlns:a16="http://schemas.microsoft.com/office/drawing/2014/main" id="{FC69C9E5-0F43-F825-7F76-D8341EB59212}"/>
              </a:ext>
            </a:extLst>
          </p:cNvPr>
          <p:cNvSpPr/>
          <p:nvPr/>
        </p:nvSpPr>
        <p:spPr>
          <a:xfrm>
            <a:off x="9362750" y="2178123"/>
            <a:ext cx="2550954" cy="1741207"/>
          </a:xfrm>
          <a:prstGeom prst="rect">
            <a:avLst/>
          </a:prstGeom>
          <a:blipFill rotWithShape="1">
            <a:blip r:embed="rId6"/>
            <a:srcRect/>
            <a:stretch>
              <a:fillRect l="-7000" r="-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US"/>
          </a:p>
        </p:txBody>
      </p:sp>
      <p:sp>
        <p:nvSpPr>
          <p:cNvPr id="10" name="TextBox 9">
            <a:extLst>
              <a:ext uri="{FF2B5EF4-FFF2-40B4-BE49-F238E27FC236}">
                <a16:creationId xmlns:a16="http://schemas.microsoft.com/office/drawing/2014/main" id="{F94B0BE1-F918-4D77-4EAF-5A692B97A6F2}"/>
              </a:ext>
            </a:extLst>
          </p:cNvPr>
          <p:cNvSpPr txBox="1"/>
          <p:nvPr/>
        </p:nvSpPr>
        <p:spPr>
          <a:xfrm>
            <a:off x="109591" y="2181436"/>
            <a:ext cx="3748476" cy="2554545"/>
          </a:xfrm>
          <a:prstGeom prst="rect">
            <a:avLst/>
          </a:prstGeom>
          <a:noFill/>
        </p:spPr>
        <p:txBody>
          <a:bodyPr wrap="square">
            <a:spAutoFit/>
          </a:bodyPr>
          <a:lstStyle/>
          <a:p>
            <a:r>
              <a:rPr lang="en-US" sz="2000" dirty="0"/>
              <a:t>Foundation</a:t>
            </a:r>
          </a:p>
          <a:p>
            <a:r>
              <a:rPr lang="en-US" sz="2000" dirty="0"/>
              <a:t>Plinth</a:t>
            </a:r>
          </a:p>
          <a:p>
            <a:r>
              <a:rPr lang="en-US" sz="2000" dirty="0"/>
              <a:t>Wall</a:t>
            </a:r>
          </a:p>
          <a:p>
            <a:r>
              <a:rPr lang="en-US" sz="2000" dirty="0"/>
              <a:t>Door , Windows other openings</a:t>
            </a:r>
          </a:p>
          <a:p>
            <a:r>
              <a:rPr lang="en-US" sz="2000" dirty="0"/>
              <a:t>Building finishes</a:t>
            </a:r>
          </a:p>
          <a:p>
            <a:r>
              <a:rPr lang="en-US" sz="2000" dirty="0"/>
              <a:t>Floor</a:t>
            </a:r>
          </a:p>
          <a:p>
            <a:r>
              <a:rPr lang="en-US" sz="2000" dirty="0"/>
              <a:t>Roof</a:t>
            </a:r>
          </a:p>
          <a:p>
            <a:r>
              <a:rPr lang="en-US" sz="2000" dirty="0"/>
              <a:t>Staircase , ramp, lift, Escalator</a:t>
            </a:r>
          </a:p>
        </p:txBody>
      </p:sp>
      <p:sp>
        <p:nvSpPr>
          <p:cNvPr id="31" name="Rectangle 30">
            <a:extLst>
              <a:ext uri="{FF2B5EF4-FFF2-40B4-BE49-F238E27FC236}">
                <a16:creationId xmlns:a16="http://schemas.microsoft.com/office/drawing/2014/main" id="{E52FD9F7-418E-9E89-C36E-FC5E7623E21D}"/>
              </a:ext>
            </a:extLst>
          </p:cNvPr>
          <p:cNvSpPr/>
          <p:nvPr/>
        </p:nvSpPr>
        <p:spPr>
          <a:xfrm>
            <a:off x="3147391" y="1262269"/>
            <a:ext cx="5897218" cy="72224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grpSp>
        <p:nvGrpSpPr>
          <p:cNvPr id="18" name="Group 17">
            <a:extLst>
              <a:ext uri="{FF2B5EF4-FFF2-40B4-BE49-F238E27FC236}">
                <a16:creationId xmlns:a16="http://schemas.microsoft.com/office/drawing/2014/main" id="{E7AF022F-E06B-0B3E-9ADC-87F8AB2AA0F4}"/>
              </a:ext>
            </a:extLst>
          </p:cNvPr>
          <p:cNvGrpSpPr/>
          <p:nvPr/>
        </p:nvGrpSpPr>
        <p:grpSpPr>
          <a:xfrm>
            <a:off x="3147391" y="5595730"/>
            <a:ext cx="5897218" cy="722243"/>
            <a:chOff x="0" y="5055704"/>
            <a:chExt cx="5897218" cy="722243"/>
          </a:xfrm>
        </p:grpSpPr>
        <p:sp>
          <p:nvSpPr>
            <p:cNvPr id="19" name="Rectangle 18">
              <a:extLst>
                <a:ext uri="{FF2B5EF4-FFF2-40B4-BE49-F238E27FC236}">
                  <a16:creationId xmlns:a16="http://schemas.microsoft.com/office/drawing/2014/main" id="{5E492AA1-8144-9570-80DB-697A8598272D}"/>
                </a:ext>
              </a:extLst>
            </p:cNvPr>
            <p:cNvSpPr/>
            <p:nvPr/>
          </p:nvSpPr>
          <p:spPr>
            <a:xfrm>
              <a:off x="0" y="5055704"/>
              <a:ext cx="5897218" cy="72224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TextBox 19">
              <a:extLst>
                <a:ext uri="{FF2B5EF4-FFF2-40B4-BE49-F238E27FC236}">
                  <a16:creationId xmlns:a16="http://schemas.microsoft.com/office/drawing/2014/main" id="{1A49B7AF-1A5A-8DA9-92A0-48ACDA52BFE2}"/>
                </a:ext>
              </a:extLst>
            </p:cNvPr>
            <p:cNvSpPr txBox="1"/>
            <p:nvPr/>
          </p:nvSpPr>
          <p:spPr>
            <a:xfrm>
              <a:off x="0" y="5055704"/>
              <a:ext cx="5897218" cy="72224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Font typeface="Arial" panose="020B0604020202020204" pitchFamily="34" charset="0"/>
                <a:buNone/>
              </a:pPr>
              <a:r>
                <a:rPr lang="en-US" sz="1700" kern="1200" dirty="0"/>
                <a:t>Office</a:t>
              </a:r>
            </a:p>
          </p:txBody>
        </p:sp>
      </p:grpSp>
    </p:spTree>
    <p:extLst>
      <p:ext uri="{BB962C8B-B14F-4D97-AF65-F5344CB8AC3E}">
        <p14:creationId xmlns:p14="http://schemas.microsoft.com/office/powerpoint/2010/main" val="42106781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ity with many tall buildings&#10;&#10;Description automatically generated">
            <a:extLst>
              <a:ext uri="{FF2B5EF4-FFF2-40B4-BE49-F238E27FC236}">
                <a16:creationId xmlns:a16="http://schemas.microsoft.com/office/drawing/2014/main" id="{F061F4B4-A5C9-DDA7-D4DE-738C7A72A989}"/>
              </a:ext>
            </a:extLst>
          </p:cNvPr>
          <p:cNvPicPr>
            <a:picLocks noChangeAspect="1"/>
          </p:cNvPicPr>
          <p:nvPr/>
        </p:nvPicPr>
        <p:blipFill rotWithShape="1">
          <a:blip r:embed="rId2">
            <a:extLst>
              <a:ext uri="{28A0092B-C50C-407E-A947-70E740481C1C}">
                <a14:useLocalDpi xmlns:a14="http://schemas.microsoft.com/office/drawing/2010/main" val="0"/>
              </a:ext>
            </a:extLst>
          </a:blip>
          <a:srcRect l="22793" r="10617"/>
          <a:stretch/>
        </p:blipFill>
        <p:spPr>
          <a:xfrm>
            <a:off x="6103027" y="10"/>
            <a:ext cx="6088971" cy="6857990"/>
          </a:xfrm>
          <a:prstGeom prst="rect">
            <a:avLst/>
          </a:prstGeom>
        </p:spPr>
      </p:pic>
      <p:sp useBgFill="1">
        <p:nvSpPr>
          <p:cNvPr id="35" name="Rectangle 38">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1" name="Rectangle 40">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a:spLocks noGrp="1"/>
          </p:cNvSpPr>
          <p:nvPr>
            <p:ph type="title"/>
          </p:nvPr>
        </p:nvSpPr>
        <p:spPr>
          <a:xfrm>
            <a:off x="715617" y="265043"/>
            <a:ext cx="4492488" cy="410604"/>
          </a:xfrm>
        </p:spPr>
        <p:txBody>
          <a:bodyPr vert="horz" lIns="91440" tIns="45720" rIns="91440" bIns="45720" rtlCol="0" anchor="ctr">
            <a:normAutofit fontScale="90000"/>
          </a:bodyPr>
          <a:lstStyle/>
          <a:p>
            <a:pPr algn="ctr"/>
            <a:r>
              <a:rPr lang="en-US" sz="2800" b="1" kern="1200" dirty="0">
                <a:latin typeface="+mj-lt"/>
                <a:ea typeface="+mj-ea"/>
                <a:cs typeface="+mj-cs"/>
              </a:rPr>
              <a:t>CLASSIFICATION OF BUILDING </a:t>
            </a:r>
            <a:br>
              <a:rPr lang="en-US" sz="2800" b="1" kern="1200" dirty="0">
                <a:latin typeface="+mj-lt"/>
                <a:ea typeface="+mj-ea"/>
                <a:cs typeface="+mj-cs"/>
              </a:rPr>
            </a:br>
            <a:r>
              <a:rPr lang="en-US" sz="2800" b="1" kern="1200" dirty="0">
                <a:latin typeface="+mj-lt"/>
                <a:ea typeface="+mj-ea"/>
                <a:cs typeface="+mj-cs"/>
              </a:rPr>
              <a:t> </a:t>
            </a:r>
            <a:br>
              <a:rPr lang="en-US" sz="2800" dirty="0"/>
            </a:br>
            <a:endParaRPr lang="en-US" sz="2800" b="1" kern="1200" dirty="0">
              <a:latin typeface="+mj-lt"/>
              <a:ea typeface="+mj-ea"/>
              <a:cs typeface="+mj-cs"/>
            </a:endParaRPr>
          </a:p>
        </p:txBody>
      </p:sp>
      <p:graphicFrame>
        <p:nvGraphicFramePr>
          <p:cNvPr id="2" name="Content Placeholder 1">
            <a:extLst>
              <a:ext uri="{FF2B5EF4-FFF2-40B4-BE49-F238E27FC236}">
                <a16:creationId xmlns:a16="http://schemas.microsoft.com/office/drawing/2014/main" id="{2643DA82-C266-77B8-1FC8-3AD71C1FBEC1}"/>
              </a:ext>
            </a:extLst>
          </p:cNvPr>
          <p:cNvGraphicFramePr>
            <a:graphicFrameLocks noGrp="1"/>
          </p:cNvGraphicFramePr>
          <p:nvPr>
            <p:ph idx="1"/>
            <p:extLst>
              <p:ext uri="{D42A27DB-BD31-4B8C-83A1-F6EECF244321}">
                <p14:modId xmlns:p14="http://schemas.microsoft.com/office/powerpoint/2010/main" val="690594017"/>
              </p:ext>
            </p:extLst>
          </p:nvPr>
        </p:nvGraphicFramePr>
        <p:xfrm>
          <a:off x="10541" y="1366343"/>
          <a:ext cx="6096000" cy="35847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49D90E45-C703-8A8E-9881-C7096A90B41C}"/>
              </a:ext>
            </a:extLst>
          </p:cNvPr>
          <p:cNvSpPr txBox="1"/>
          <p:nvPr/>
        </p:nvSpPr>
        <p:spPr>
          <a:xfrm>
            <a:off x="4181458" y="4371269"/>
            <a:ext cx="2107096" cy="2554545"/>
          </a:xfrm>
          <a:prstGeom prst="rect">
            <a:avLst/>
          </a:prstGeom>
          <a:noFill/>
        </p:spPr>
        <p:txBody>
          <a:bodyPr wrap="square">
            <a:spAutoFit/>
          </a:bodyPr>
          <a:lstStyle/>
          <a:p>
            <a:pPr marL="342900" indent="-342900">
              <a:buFont typeface="+mj-lt"/>
              <a:buAutoNum type="arabicPeriod"/>
            </a:pPr>
            <a:r>
              <a:rPr lang="en-US" sz="2000" dirty="0">
                <a:solidFill>
                  <a:srgbClr val="002060"/>
                </a:solidFill>
              </a:rPr>
              <a:t>Residential</a:t>
            </a:r>
          </a:p>
          <a:p>
            <a:pPr marL="342900" indent="-342900">
              <a:buFont typeface="+mj-lt"/>
              <a:buAutoNum type="arabicPeriod"/>
            </a:pPr>
            <a:r>
              <a:rPr lang="en-US" sz="2000" dirty="0">
                <a:solidFill>
                  <a:srgbClr val="002060"/>
                </a:solidFill>
              </a:rPr>
              <a:t>Commercial</a:t>
            </a:r>
          </a:p>
          <a:p>
            <a:pPr marL="342900" indent="-342900">
              <a:buFont typeface="+mj-lt"/>
              <a:buAutoNum type="arabicPeriod"/>
            </a:pPr>
            <a:r>
              <a:rPr lang="en-US" sz="2000" dirty="0">
                <a:solidFill>
                  <a:srgbClr val="002060"/>
                </a:solidFill>
              </a:rPr>
              <a:t>Educational</a:t>
            </a:r>
          </a:p>
          <a:p>
            <a:pPr marL="342900" indent="-342900">
              <a:buFont typeface="+mj-lt"/>
              <a:buAutoNum type="arabicPeriod"/>
            </a:pPr>
            <a:r>
              <a:rPr lang="en-US" sz="2000" dirty="0">
                <a:solidFill>
                  <a:srgbClr val="002060"/>
                </a:solidFill>
              </a:rPr>
              <a:t>Assembly</a:t>
            </a:r>
          </a:p>
          <a:p>
            <a:pPr marL="342900" indent="-342900">
              <a:buFont typeface="+mj-lt"/>
              <a:buAutoNum type="arabicPeriod"/>
            </a:pPr>
            <a:r>
              <a:rPr lang="en-US" sz="2000" dirty="0">
                <a:solidFill>
                  <a:srgbClr val="002060"/>
                </a:solidFill>
              </a:rPr>
              <a:t>Industrial</a:t>
            </a:r>
          </a:p>
          <a:p>
            <a:pPr marL="342900" indent="-342900">
              <a:buFont typeface="+mj-lt"/>
              <a:buAutoNum type="arabicPeriod"/>
            </a:pPr>
            <a:r>
              <a:rPr lang="en-US" sz="2000" dirty="0">
                <a:solidFill>
                  <a:srgbClr val="002060"/>
                </a:solidFill>
              </a:rPr>
              <a:t>Storage</a:t>
            </a:r>
          </a:p>
          <a:p>
            <a:pPr marL="342900" indent="-342900">
              <a:buFont typeface="+mj-lt"/>
              <a:buAutoNum type="arabicPeriod"/>
            </a:pPr>
            <a:r>
              <a:rPr lang="en-US" sz="2000" dirty="0">
                <a:solidFill>
                  <a:srgbClr val="002060"/>
                </a:solidFill>
              </a:rPr>
              <a:t>Hospital</a:t>
            </a:r>
          </a:p>
          <a:p>
            <a:pPr marL="342900" indent="-342900">
              <a:buFont typeface="+mj-lt"/>
              <a:buAutoNum type="arabicPeriod"/>
            </a:pPr>
            <a:r>
              <a:rPr lang="en-US" sz="2000" dirty="0">
                <a:solidFill>
                  <a:srgbClr val="002060"/>
                </a:solidFill>
              </a:rPr>
              <a:t>Office</a:t>
            </a:r>
          </a:p>
        </p:txBody>
      </p:sp>
      <p:sp>
        <p:nvSpPr>
          <p:cNvPr id="8" name="TextBox 7">
            <a:extLst>
              <a:ext uri="{FF2B5EF4-FFF2-40B4-BE49-F238E27FC236}">
                <a16:creationId xmlns:a16="http://schemas.microsoft.com/office/drawing/2014/main" id="{83E3DF86-CDF1-404B-B47A-2FB128376C96}"/>
              </a:ext>
            </a:extLst>
          </p:cNvPr>
          <p:cNvSpPr txBox="1"/>
          <p:nvPr/>
        </p:nvSpPr>
        <p:spPr>
          <a:xfrm>
            <a:off x="404589" y="5243974"/>
            <a:ext cx="3372281" cy="1323439"/>
          </a:xfrm>
          <a:prstGeom prst="rect">
            <a:avLst/>
          </a:prstGeom>
          <a:noFill/>
        </p:spPr>
        <p:txBody>
          <a:bodyPr wrap="square">
            <a:spAutoFit/>
          </a:bodyPr>
          <a:lstStyle/>
          <a:p>
            <a:r>
              <a:rPr lang="en-AU" sz="2000" b="1" dirty="0">
                <a:latin typeface="Times New Roman" panose="02020603050405020304" pitchFamily="18" charset="0"/>
                <a:cs typeface="Times New Roman" panose="02020603050405020304" pitchFamily="18" charset="0"/>
              </a:rPr>
              <a:t>National building code of India (SP:7-2005) classify building on the basis of occupancy as:</a:t>
            </a:r>
            <a:endParaRPr lang="en-US" sz="2000" dirty="0"/>
          </a:p>
        </p:txBody>
      </p:sp>
      <p:sp>
        <p:nvSpPr>
          <p:cNvPr id="10" name="TextBox 9">
            <a:extLst>
              <a:ext uri="{FF2B5EF4-FFF2-40B4-BE49-F238E27FC236}">
                <a16:creationId xmlns:a16="http://schemas.microsoft.com/office/drawing/2014/main" id="{D7BDBCFD-5970-0C19-574C-98194347095B}"/>
              </a:ext>
            </a:extLst>
          </p:cNvPr>
          <p:cNvSpPr txBox="1"/>
          <p:nvPr/>
        </p:nvSpPr>
        <p:spPr>
          <a:xfrm>
            <a:off x="-72086" y="365540"/>
            <a:ext cx="6188764" cy="707886"/>
          </a:xfrm>
          <a:prstGeom prst="rect">
            <a:avLst/>
          </a:prstGeom>
          <a:noFill/>
        </p:spPr>
        <p:txBody>
          <a:bodyPr wrap="square">
            <a:spAutoFit/>
          </a:bodyPr>
          <a:lstStyle/>
          <a:p>
            <a:r>
              <a:rPr lang="en-AU" sz="2000" b="1" dirty="0">
                <a:latin typeface="Times New Roman" panose="02020603050405020304" pitchFamily="18" charset="0"/>
                <a:cs typeface="Times New Roman" panose="02020603050405020304" pitchFamily="18" charset="0"/>
              </a:rPr>
              <a:t>National building code of India (SP:7-2005) classify building on the basis of storey and height as: </a:t>
            </a:r>
            <a:endParaRPr lang="en-US" sz="2000" dirty="0"/>
          </a:p>
        </p:txBody>
      </p:sp>
      <p:sp>
        <p:nvSpPr>
          <p:cNvPr id="7" name="TextBox 6">
            <a:extLst>
              <a:ext uri="{FF2B5EF4-FFF2-40B4-BE49-F238E27FC236}">
                <a16:creationId xmlns:a16="http://schemas.microsoft.com/office/drawing/2014/main" id="{01DF52CE-7DE0-AD27-589F-95D39B0F5AF7}"/>
              </a:ext>
            </a:extLst>
          </p:cNvPr>
          <p:cNvSpPr txBox="1"/>
          <p:nvPr/>
        </p:nvSpPr>
        <p:spPr>
          <a:xfrm>
            <a:off x="6003234" y="6556482"/>
            <a:ext cx="6188764" cy="261610"/>
          </a:xfrm>
          <a:prstGeom prst="rect">
            <a:avLst/>
          </a:prstGeom>
          <a:noFill/>
        </p:spPr>
        <p:txBody>
          <a:bodyPr wrap="square">
            <a:spAutoFit/>
          </a:bodyPr>
          <a:lstStyle/>
          <a:p>
            <a:r>
              <a:rPr lang="en-US" sz="1100" dirty="0">
                <a:solidFill>
                  <a:schemeClr val="bg1"/>
                </a:solidFill>
              </a:rPr>
              <a:t>Dubai, UAE (photo </a:t>
            </a:r>
            <a:r>
              <a:rPr lang="en-US" sz="1100" dirty="0" err="1">
                <a:solidFill>
                  <a:schemeClr val="bg1"/>
                </a:solidFill>
              </a:rPr>
              <a:t>credit:Abhinay</a:t>
            </a:r>
            <a:r>
              <a:rPr lang="en-US" sz="1100" dirty="0">
                <a:solidFill>
                  <a:schemeClr val="bg1"/>
                </a:solidFill>
              </a:rPr>
              <a:t> Kushwaha)</a:t>
            </a:r>
          </a:p>
        </p:txBody>
      </p:sp>
    </p:spTree>
    <p:extLst>
      <p:ext uri="{BB962C8B-B14F-4D97-AF65-F5344CB8AC3E}">
        <p14:creationId xmlns:p14="http://schemas.microsoft.com/office/powerpoint/2010/main" val="1071282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3141" y="-50315"/>
            <a:ext cx="7705717" cy="509558"/>
          </a:xfrm>
        </p:spPr>
        <p:txBody>
          <a:bodyPr>
            <a:noAutofit/>
          </a:bodyPr>
          <a:lstStyle/>
          <a:p>
            <a:pPr algn="ctr"/>
            <a:r>
              <a:rPr lang="en-AU" sz="3200" b="1" dirty="0">
                <a:solidFill>
                  <a:srgbClr val="002060"/>
                </a:solidFill>
                <a:latin typeface="Times New Roman" panose="02020603050405020304" pitchFamily="18" charset="0"/>
                <a:cs typeface="Times New Roman" panose="02020603050405020304" pitchFamily="18" charset="0"/>
              </a:rPr>
              <a:t>HEAT PHENOMENA IN BUILDING </a:t>
            </a:r>
          </a:p>
        </p:txBody>
      </p:sp>
      <p:sp>
        <p:nvSpPr>
          <p:cNvPr id="7" name="TextBox 6">
            <a:extLst>
              <a:ext uri="{FF2B5EF4-FFF2-40B4-BE49-F238E27FC236}">
                <a16:creationId xmlns:a16="http://schemas.microsoft.com/office/drawing/2014/main" id="{CF47286E-362F-95BE-44AD-9B66DCA09017}"/>
              </a:ext>
              <a:ext uri="{C183D7F6-B498-43B3-948B-1728B52AA6E4}">
                <adec:decorative xmlns:adec="http://schemas.microsoft.com/office/drawing/2017/decorative" val="1"/>
              </a:ext>
            </a:extLst>
          </p:cNvPr>
          <p:cNvSpPr txBox="1"/>
          <p:nvPr/>
        </p:nvSpPr>
        <p:spPr>
          <a:xfrm>
            <a:off x="21980" y="781876"/>
            <a:ext cx="7386014" cy="6247864"/>
          </a:xfrm>
          <a:prstGeom prst="rect">
            <a:avLst/>
          </a:prstGeom>
          <a:noFill/>
        </p:spPr>
        <p:txBody>
          <a:bodyPr wrap="square" rtlCol="0">
            <a:spAutoFit/>
          </a:bodyPr>
          <a:lstStyle/>
          <a:p>
            <a:pPr algn="just"/>
            <a:r>
              <a:rPr lang="en-US" sz="2000" dirty="0"/>
              <a:t>The process of heating or cooling imply basically a transfer of thermal energy from one region to another. This transfer of heat from hotter to cooler parts of building due to existence of temperature difference can take place in three different ways:</a:t>
            </a:r>
          </a:p>
          <a:p>
            <a:pPr marL="285750" indent="-285750" algn="just">
              <a:buFont typeface="Arial" panose="020B0604020202020204" pitchFamily="34" charset="0"/>
              <a:buChar char="•"/>
            </a:pPr>
            <a:r>
              <a:rPr lang="en-US" sz="2000" dirty="0"/>
              <a:t>Conduction:</a:t>
            </a:r>
          </a:p>
          <a:p>
            <a:pPr algn="just"/>
            <a:r>
              <a:rPr lang="en-US" sz="2000" dirty="0"/>
              <a:t>                           Direct interaction with </a:t>
            </a:r>
            <a:r>
              <a:rPr lang="en-US" sz="2000" dirty="0" err="1"/>
              <a:t>neighbouring</a:t>
            </a:r>
            <a:r>
              <a:rPr lang="en-US" sz="2000" dirty="0"/>
              <a:t> particles(collisions)</a:t>
            </a:r>
          </a:p>
          <a:p>
            <a:pPr marL="285750" indent="-285750" algn="just">
              <a:buFont typeface="Arial" panose="020B0604020202020204" pitchFamily="34" charset="0"/>
              <a:buChar char="•"/>
            </a:pPr>
            <a:r>
              <a:rPr lang="en-US" sz="2000" dirty="0"/>
              <a:t>Convection:</a:t>
            </a:r>
          </a:p>
          <a:p>
            <a:pPr algn="just"/>
            <a:r>
              <a:rPr lang="en-US" sz="2000" dirty="0"/>
              <a:t>                           By mixing different parts of a fluid with different temperature.</a:t>
            </a:r>
          </a:p>
          <a:p>
            <a:pPr marL="285750" indent="-285750" algn="just">
              <a:buFont typeface="Arial" panose="020B0604020202020204" pitchFamily="34" charset="0"/>
              <a:buChar char="•"/>
            </a:pPr>
            <a:r>
              <a:rPr lang="en-US" sz="2000" dirty="0"/>
              <a:t>Radiation:</a:t>
            </a:r>
          </a:p>
          <a:p>
            <a:pPr algn="just"/>
            <a:r>
              <a:rPr lang="en-US" sz="2000" dirty="0"/>
              <a:t>                           By absorption or emission of electromagnetic radiation.[2]</a:t>
            </a:r>
          </a:p>
          <a:p>
            <a:pPr algn="just"/>
            <a:endParaRPr lang="en-US" sz="2000" dirty="0"/>
          </a:p>
          <a:p>
            <a:pPr algn="just"/>
            <a:r>
              <a:rPr lang="en-US" sz="2000" dirty="0"/>
              <a:t>Heat flows through various building elements such as walls, roof, ceiling, floor, etc. It also takes place from different surfaces by convection and radiation. solar radiation is transmitted through transparent windows and is absorbed by the internal surfaces of the building.</a:t>
            </a:r>
            <a:endParaRPr lang="en-US" sz="2000" b="1" dirty="0">
              <a:latin typeface="Times New Roman" panose="02020603050405020304" pitchFamily="18" charset="0"/>
              <a:cs typeface="Times New Roman" panose="02020603050405020304" pitchFamily="18" charset="0"/>
            </a:endParaRPr>
          </a:p>
          <a:p>
            <a:pPr algn="just"/>
            <a:endParaRPr lang="en-US" sz="2000" dirty="0"/>
          </a:p>
        </p:txBody>
      </p:sp>
      <p:pic>
        <p:nvPicPr>
          <p:cNvPr id="4" name="Picture 3">
            <a:extLst>
              <a:ext uri="{FF2B5EF4-FFF2-40B4-BE49-F238E27FC236}">
                <a16:creationId xmlns:a16="http://schemas.microsoft.com/office/drawing/2014/main" id="{636295B2-2028-3EA5-2F17-A986C6CD3375}"/>
              </a:ext>
            </a:extLst>
          </p:cNvPr>
          <p:cNvPicPr>
            <a:picLocks noChangeAspect="1"/>
          </p:cNvPicPr>
          <p:nvPr/>
        </p:nvPicPr>
        <p:blipFill>
          <a:blip r:embed="rId2"/>
          <a:stretch>
            <a:fillRect/>
          </a:stretch>
        </p:blipFill>
        <p:spPr>
          <a:xfrm>
            <a:off x="7444226" y="374674"/>
            <a:ext cx="4704492" cy="3896760"/>
          </a:xfrm>
          <a:prstGeom prst="rect">
            <a:avLst/>
          </a:prstGeom>
        </p:spPr>
      </p:pic>
      <p:pic>
        <p:nvPicPr>
          <p:cNvPr id="9" name="Picture 8">
            <a:extLst>
              <a:ext uri="{FF2B5EF4-FFF2-40B4-BE49-F238E27FC236}">
                <a16:creationId xmlns:a16="http://schemas.microsoft.com/office/drawing/2014/main" id="{6D9EC8A2-17D7-678B-5050-98280EE2D6EE}"/>
              </a:ext>
            </a:extLst>
          </p:cNvPr>
          <p:cNvPicPr>
            <a:picLocks noChangeAspect="1"/>
          </p:cNvPicPr>
          <p:nvPr/>
        </p:nvPicPr>
        <p:blipFill>
          <a:blip r:embed="rId3"/>
          <a:stretch>
            <a:fillRect/>
          </a:stretch>
        </p:blipFill>
        <p:spPr>
          <a:xfrm>
            <a:off x="7590898" y="4048672"/>
            <a:ext cx="2209800" cy="781050"/>
          </a:xfrm>
          <a:prstGeom prst="rect">
            <a:avLst/>
          </a:prstGeom>
        </p:spPr>
      </p:pic>
      <p:pic>
        <p:nvPicPr>
          <p:cNvPr id="12" name="Picture 11">
            <a:extLst>
              <a:ext uri="{FF2B5EF4-FFF2-40B4-BE49-F238E27FC236}">
                <a16:creationId xmlns:a16="http://schemas.microsoft.com/office/drawing/2014/main" id="{449E208C-7A16-CC06-88C7-BCD058FBD207}"/>
              </a:ext>
            </a:extLst>
          </p:cNvPr>
          <p:cNvPicPr>
            <a:picLocks noChangeAspect="1"/>
          </p:cNvPicPr>
          <p:nvPr/>
        </p:nvPicPr>
        <p:blipFill>
          <a:blip r:embed="rId4"/>
          <a:stretch>
            <a:fillRect/>
          </a:stretch>
        </p:blipFill>
        <p:spPr>
          <a:xfrm>
            <a:off x="9800698" y="4024893"/>
            <a:ext cx="2391302" cy="1343060"/>
          </a:xfrm>
          <a:prstGeom prst="rect">
            <a:avLst/>
          </a:prstGeom>
        </p:spPr>
      </p:pic>
      <p:pic>
        <p:nvPicPr>
          <p:cNvPr id="14" name="Picture 13">
            <a:extLst>
              <a:ext uri="{FF2B5EF4-FFF2-40B4-BE49-F238E27FC236}">
                <a16:creationId xmlns:a16="http://schemas.microsoft.com/office/drawing/2014/main" id="{CEF27904-FD4B-903C-0C4E-4EE1B530AF72}"/>
              </a:ext>
            </a:extLst>
          </p:cNvPr>
          <p:cNvPicPr>
            <a:picLocks noChangeAspect="1"/>
          </p:cNvPicPr>
          <p:nvPr/>
        </p:nvPicPr>
        <p:blipFill>
          <a:blip r:embed="rId5"/>
          <a:stretch>
            <a:fillRect/>
          </a:stretch>
        </p:blipFill>
        <p:spPr>
          <a:xfrm>
            <a:off x="7714723" y="4672628"/>
            <a:ext cx="1962150" cy="695325"/>
          </a:xfrm>
          <a:prstGeom prst="rect">
            <a:avLst/>
          </a:prstGeom>
        </p:spPr>
      </p:pic>
      <p:sp>
        <p:nvSpPr>
          <p:cNvPr id="16" name="TextBox 15">
            <a:extLst>
              <a:ext uri="{FF2B5EF4-FFF2-40B4-BE49-F238E27FC236}">
                <a16:creationId xmlns:a16="http://schemas.microsoft.com/office/drawing/2014/main" id="{7C1D7CAA-C127-CC79-2A0B-13A8EAB72265}"/>
              </a:ext>
            </a:extLst>
          </p:cNvPr>
          <p:cNvSpPr txBox="1"/>
          <p:nvPr/>
        </p:nvSpPr>
        <p:spPr>
          <a:xfrm>
            <a:off x="7730761" y="5409436"/>
            <a:ext cx="4609802" cy="2031325"/>
          </a:xfrm>
          <a:prstGeom prst="rect">
            <a:avLst/>
          </a:prstGeom>
          <a:noFill/>
        </p:spPr>
        <p:txBody>
          <a:bodyPr wrap="square" rtlCol="0">
            <a:spAutoFit/>
          </a:bodyPr>
          <a:lstStyle/>
          <a:p>
            <a:r>
              <a:rPr lang="en-US" dirty="0"/>
              <a:t>Figure 2:Heat exchange in Building</a:t>
            </a:r>
          </a:p>
          <a:p>
            <a:r>
              <a:rPr lang="en-US" dirty="0"/>
              <a:t>(Source: </a:t>
            </a:r>
            <a:r>
              <a:rPr lang="en-US" sz="1800" b="0" dirty="0" err="1">
                <a:effectLst/>
                <a:latin typeface="Times New Roman" panose="02020603050405020304" pitchFamily="18" charset="0"/>
                <a:ea typeface="Calibri" panose="020F0502020204030204" pitchFamily="34" charset="0"/>
                <a:cs typeface="Mangal" panose="02040503050203030202" pitchFamily="18" charset="0"/>
              </a:rPr>
              <a:t>Stouhi</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2019:Online),</a:t>
            </a:r>
            <a:r>
              <a:rPr lang="en-US"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hlinkClick r:id="rId6"/>
              </a:rPr>
              <a:t>https://www.archdaily.com/908320/how-to-design-for-optimal-thermal-comfort-and-why-it-matters</a:t>
            </a:r>
            <a:r>
              <a:rPr lang="en-US" sz="1800" kern="1200" dirty="0">
                <a:solidFill>
                  <a:schemeClr val="tx1"/>
                </a:solidFill>
                <a:effectLst/>
                <a:latin typeface="+mn-lt"/>
                <a:ea typeface="+mn-ea"/>
                <a:cs typeface="+mn-cs"/>
              </a:rPr>
              <a:t>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a:p>
            <a:endParaRPr lang="en-US" dirty="0"/>
          </a:p>
        </p:txBody>
      </p:sp>
    </p:spTree>
    <p:extLst>
      <p:ext uri="{BB962C8B-B14F-4D97-AF65-F5344CB8AC3E}">
        <p14:creationId xmlns:p14="http://schemas.microsoft.com/office/powerpoint/2010/main" val="935228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114868" y="0"/>
            <a:ext cx="6822576" cy="1060174"/>
          </a:xfrm>
        </p:spPr>
        <p:txBody>
          <a:bodyPr>
            <a:normAutofit/>
          </a:bodyPr>
          <a:lstStyle/>
          <a:p>
            <a:pPr algn="ctr"/>
            <a:r>
              <a:rPr lang="en-AU" sz="3200" b="1" dirty="0">
                <a:solidFill>
                  <a:srgbClr val="002060"/>
                </a:solidFill>
                <a:latin typeface="Times New Roman" panose="02020603050405020304" pitchFamily="18" charset="0"/>
                <a:cs typeface="Times New Roman" panose="02020603050405020304" pitchFamily="18" charset="0"/>
              </a:rPr>
              <a:t>HEAT PHENOMENA IN BUILDING </a:t>
            </a:r>
            <a:br>
              <a:rPr lang="en-AU" sz="3200" b="1" dirty="0">
                <a:latin typeface="Times New Roman" panose="02020603050405020304" pitchFamily="18" charset="0"/>
                <a:cs typeface="Times New Roman" panose="02020603050405020304" pitchFamily="18" charset="0"/>
              </a:rPr>
            </a:br>
            <a:endParaRPr lang="en-AU" sz="32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4">
            <a:extLst>
              <a:ext uri="{FF2B5EF4-FFF2-40B4-BE49-F238E27FC236}">
                <a16:creationId xmlns:a16="http://schemas.microsoft.com/office/drawing/2014/main" id="{3C6F0E78-59DB-88BC-08BA-D67BA53289C1}"/>
              </a:ext>
            </a:extLst>
          </p:cNvPr>
          <p:cNvSpPr>
            <a:spLocks noGrp="1"/>
          </p:cNvSpPr>
          <p:nvPr>
            <p:ph idx="1"/>
          </p:nvPr>
        </p:nvSpPr>
        <p:spPr>
          <a:xfrm>
            <a:off x="268356" y="858217"/>
            <a:ext cx="10515600" cy="4151105"/>
          </a:xfrm>
        </p:spPr>
        <p:txBody>
          <a:bodyPr>
            <a:noAutofit/>
          </a:bodyPr>
          <a:lstStyle/>
          <a:p>
            <a:pPr marL="0" indent="0" algn="just">
              <a:buNone/>
            </a:pPr>
            <a:r>
              <a:rPr lang="en-US" dirty="0"/>
              <a:t>Heat exchange in a building:</a:t>
            </a:r>
          </a:p>
          <a:p>
            <a:pPr algn="just"/>
            <a:r>
              <a:rPr lang="en-US" dirty="0"/>
              <a:t>The internal environment within the building results from the response of the building fabric to the changing outdoor conditions of climatic parameters such as</a:t>
            </a:r>
          </a:p>
          <a:p>
            <a:pPr marL="285750" indent="-285750" algn="just">
              <a:buFont typeface="Arial" panose="020B0604020202020204" pitchFamily="34" charset="0"/>
              <a:buChar char="•"/>
            </a:pPr>
            <a:r>
              <a:rPr lang="en-US" dirty="0"/>
              <a:t> air temperature, </a:t>
            </a:r>
          </a:p>
          <a:p>
            <a:pPr marL="285750" indent="-285750" algn="just">
              <a:buFont typeface="Arial" panose="020B0604020202020204" pitchFamily="34" charset="0"/>
              <a:buChar char="•"/>
            </a:pPr>
            <a:r>
              <a:rPr lang="en-US" dirty="0"/>
              <a:t>solar radiation , </a:t>
            </a:r>
          </a:p>
          <a:p>
            <a:pPr marL="285750" indent="-285750" algn="just">
              <a:buFont typeface="Arial" panose="020B0604020202020204" pitchFamily="34" charset="0"/>
              <a:buChar char="•"/>
            </a:pPr>
            <a:r>
              <a:rPr lang="en-US" dirty="0"/>
              <a:t>humidity, </a:t>
            </a:r>
          </a:p>
          <a:p>
            <a:pPr marL="285750" indent="-285750" algn="just">
              <a:buFont typeface="Arial" panose="020B0604020202020204" pitchFamily="34" charset="0"/>
              <a:buChar char="•"/>
            </a:pPr>
            <a:r>
              <a:rPr lang="en-US" dirty="0"/>
              <a:t>precipitation or evaporation ,</a:t>
            </a:r>
          </a:p>
          <a:p>
            <a:pPr marL="285750" indent="-285750" algn="just">
              <a:buFont typeface="Arial" panose="020B0604020202020204" pitchFamily="34" charset="0"/>
              <a:buChar char="•"/>
            </a:pPr>
            <a:r>
              <a:rPr lang="en-US" dirty="0"/>
              <a:t> wind velocity , and </a:t>
            </a:r>
          </a:p>
          <a:p>
            <a:pPr marL="285750" indent="-285750" algn="just">
              <a:buFont typeface="Arial" panose="020B0604020202020204" pitchFamily="34" charset="0"/>
              <a:buChar char="•"/>
            </a:pPr>
            <a:r>
              <a:rPr lang="en-US" dirty="0"/>
              <a:t>the direction and the clearness of the sky.</a:t>
            </a:r>
          </a:p>
          <a:p>
            <a:pPr marL="0" indent="0" algn="just">
              <a:buNone/>
            </a:pPr>
            <a:r>
              <a:rPr lang="en-US" dirty="0"/>
              <a:t>In order to determine the state of thermal comfort inside a building  space detail thermal analysis of building should be done.[2]</a:t>
            </a:r>
          </a:p>
          <a:p>
            <a:pPr marL="0" indent="0" algn="just">
              <a:buNone/>
            </a:pPr>
            <a:endParaRPr lang="en-US" dirty="0"/>
          </a:p>
          <a:p>
            <a:pPr algn="just"/>
            <a:endParaRPr lang="en-US" sz="2000" dirty="0"/>
          </a:p>
          <a:p>
            <a:endParaRPr lang="en-US" sz="2000" dirty="0"/>
          </a:p>
        </p:txBody>
      </p:sp>
    </p:spTree>
    <p:extLst>
      <p:ext uri="{BB962C8B-B14F-4D97-AF65-F5344CB8AC3E}">
        <p14:creationId xmlns:p14="http://schemas.microsoft.com/office/powerpoint/2010/main" val="2099431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68626"/>
            <a:ext cx="12191999" cy="6089374"/>
          </a:xfrm>
        </p:spPr>
        <p:txBody>
          <a:bodyPr>
            <a:noAutofit/>
          </a:bodyPr>
          <a:lstStyle/>
          <a:p>
            <a:pPr marL="0" indent="0" algn="just">
              <a:lnSpc>
                <a:spcPct val="100000"/>
              </a:lnSpc>
              <a:buNone/>
            </a:pPr>
            <a:r>
              <a:rPr lang="en-US" sz="2400" dirty="0"/>
              <a:t>The thermal performance of a building refers to the process of modeling the energy transfer between a building and surroundings. Various heat exchange processes are possible between a building and the external environment. [3]</a:t>
            </a:r>
          </a:p>
          <a:p>
            <a:pPr marL="0" indent="0" algn="just">
              <a:lnSpc>
                <a:spcPct val="100000"/>
              </a:lnSpc>
              <a:buNone/>
            </a:pPr>
            <a:r>
              <a:rPr lang="en-US" sz="2400" dirty="0"/>
              <a:t>The thermal performance of a building depends on a number of factors. They are  as follow :</a:t>
            </a:r>
          </a:p>
          <a:p>
            <a:pPr algn="just">
              <a:lnSpc>
                <a:spcPct val="100000"/>
              </a:lnSpc>
            </a:pPr>
            <a:r>
              <a:rPr lang="en-US" sz="2400" dirty="0"/>
              <a:t>design variables (geometrical dimensions of building elements such as walls, roof and windows, orientation, shading devices, etc.; </a:t>
            </a:r>
          </a:p>
          <a:p>
            <a:pPr algn="just">
              <a:lnSpc>
                <a:spcPct val="100000"/>
              </a:lnSpc>
            </a:pPr>
            <a:r>
              <a:rPr lang="en-US" sz="2400" dirty="0"/>
              <a:t>material properties (density, specific heat, thermal conductivity, transmissivity </a:t>
            </a:r>
          </a:p>
          <a:p>
            <a:pPr algn="just">
              <a:lnSpc>
                <a:spcPct val="100000"/>
              </a:lnSpc>
            </a:pPr>
            <a:r>
              <a:rPr lang="en-US" sz="2400" dirty="0"/>
              <a:t>weather data (solar radiation, ambient temperature, wind speed, humidity, etc.)</a:t>
            </a:r>
          </a:p>
          <a:p>
            <a:pPr algn="just">
              <a:lnSpc>
                <a:spcPct val="100000"/>
              </a:lnSpc>
            </a:pPr>
            <a:r>
              <a:rPr lang="en-US" sz="2400" dirty="0"/>
              <a:t>a building’s usage data (internal gains due to occupants, lighting and equipment, air exchanges, etc.[3]</a:t>
            </a:r>
          </a:p>
          <a:p>
            <a:pPr marL="0" indent="0" algn="just">
              <a:lnSpc>
                <a:spcPct val="100000"/>
              </a:lnSpc>
              <a:buNone/>
            </a:pPr>
            <a:r>
              <a:rPr lang="en-US" sz="2400" dirty="0"/>
              <a:t> Thermal Performance of the building plays a role Whether we  feel comfortable or uncomfortable in the building.</a:t>
            </a:r>
          </a:p>
          <a:p>
            <a:pPr marL="0" indent="0" algn="just">
              <a:lnSpc>
                <a:spcPct val="100000"/>
              </a:lnSpc>
              <a:buNone/>
            </a:pPr>
            <a:endParaRPr lang="en-US" sz="2400" dirty="0"/>
          </a:p>
          <a:p>
            <a:pPr marL="0" indent="0" algn="just">
              <a:lnSpc>
                <a:spcPct val="100000"/>
              </a:lnSpc>
              <a:buNone/>
            </a:pPr>
            <a:endParaRPr lang="en-US" sz="2000" dirty="0"/>
          </a:p>
          <a:p>
            <a:pPr marL="0" indent="0" algn="just">
              <a:lnSpc>
                <a:spcPct val="100000"/>
              </a:lnSpc>
              <a:buNone/>
            </a:pPr>
            <a:endParaRPr lang="en-US" sz="2000"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34815" y="14068"/>
            <a:ext cx="10515600" cy="1325563"/>
          </a:xfrm>
        </p:spPr>
        <p:txBody>
          <a:bodyPr>
            <a:normAutofit/>
          </a:bodyPr>
          <a:lstStyle/>
          <a:p>
            <a:pPr algn="ctr"/>
            <a:r>
              <a:rPr lang="en-AU" sz="3200" b="1" dirty="0">
                <a:latin typeface="Times New Roman" panose="02020603050405020304" pitchFamily="18" charset="0"/>
                <a:cs typeface="Times New Roman" panose="02020603050405020304" pitchFamily="18" charset="0"/>
              </a:rPr>
              <a:t>THERMAL PERFORMANCE OF BUILDING</a:t>
            </a:r>
            <a:br>
              <a:rPr lang="en-AU" sz="3200" b="1" dirty="0">
                <a:latin typeface="Times New Roman" panose="02020603050405020304" pitchFamily="18" charset="0"/>
                <a:cs typeface="Times New Roman" panose="02020603050405020304" pitchFamily="18" charset="0"/>
              </a:rPr>
            </a:b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5250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9456" y="-62884"/>
            <a:ext cx="10515600" cy="1325563"/>
          </a:xfrm>
        </p:spPr>
        <p:txBody>
          <a:bodyPr>
            <a:normAutofit/>
          </a:bodyPr>
          <a:lstStyle/>
          <a:p>
            <a:pPr algn="ctr"/>
            <a:r>
              <a:rPr lang="en-AU" sz="4000" b="1" dirty="0">
                <a:latin typeface="Times New Roman" panose="02020603050405020304" pitchFamily="18" charset="0"/>
                <a:cs typeface="Times New Roman" panose="02020603050405020304" pitchFamily="18" charset="0"/>
              </a:rPr>
              <a:t>THERMAL COMFORT</a:t>
            </a:r>
            <a:br>
              <a:rPr lang="en-AU" sz="4000" b="1" dirty="0">
                <a:latin typeface="Times New Roman" panose="02020603050405020304" pitchFamily="18" charset="0"/>
                <a:cs typeface="Times New Roman" panose="02020603050405020304" pitchFamily="18" charset="0"/>
              </a:rPr>
            </a:b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0DA0DA8-339D-3E1F-46B3-18D4F78F6D9E}"/>
              </a:ext>
            </a:extLst>
          </p:cNvPr>
          <p:cNvSpPr txBox="1"/>
          <p:nvPr/>
        </p:nvSpPr>
        <p:spPr>
          <a:xfrm>
            <a:off x="49306" y="684841"/>
            <a:ext cx="12093388" cy="3108543"/>
          </a:xfrm>
          <a:prstGeom prst="rect">
            <a:avLst/>
          </a:prstGeom>
          <a:noFill/>
        </p:spPr>
        <p:txBody>
          <a:bodyPr wrap="square" rtlCol="0">
            <a:spAutoFit/>
          </a:bodyPr>
          <a:lstStyle/>
          <a:p>
            <a:r>
              <a:rPr lang="en-US" sz="2800" b="0" i="0" dirty="0">
                <a:solidFill>
                  <a:srgbClr val="303030"/>
                </a:solidFill>
                <a:effectLst/>
                <a:latin typeface="Source Sans Pro" panose="020B0503030403020204" pitchFamily="34" charset="0"/>
              </a:rPr>
              <a:t>Physiological aspect of thermal comfort:</a:t>
            </a:r>
          </a:p>
          <a:p>
            <a:r>
              <a:rPr lang="en-US" sz="2400" b="0" i="0" dirty="0">
                <a:solidFill>
                  <a:srgbClr val="303030"/>
                </a:solidFill>
                <a:effectLst/>
                <a:latin typeface="Source Sans Pro" panose="020B0503030403020204" pitchFamily="34" charset="0"/>
              </a:rPr>
              <a:t>‘thermal comfort’, it is the creation of building systems that are adapted to the local environment and functions of the space, cooperatively.</a:t>
            </a:r>
          </a:p>
          <a:p>
            <a:r>
              <a:rPr lang="en-US" sz="2400" b="0" i="0" dirty="0">
                <a:solidFill>
                  <a:srgbClr val="303030"/>
                </a:solidFill>
                <a:effectLst/>
                <a:latin typeface="Source Sans Pro" panose="020B0503030403020204" pitchFamily="34" charset="0"/>
              </a:rPr>
              <a:t>One of the first elements to consider while designing for thermal comfort is creating an </a:t>
            </a:r>
            <a:r>
              <a:rPr lang="en-US" sz="2400" b="1" i="1" dirty="0">
                <a:solidFill>
                  <a:srgbClr val="303030"/>
                </a:solidFill>
                <a:effectLst/>
                <a:latin typeface="inherit"/>
              </a:rPr>
              <a:t>efficient building exterior</a:t>
            </a:r>
            <a:r>
              <a:rPr lang="en-US" sz="2400" b="0" i="0" dirty="0">
                <a:solidFill>
                  <a:srgbClr val="303030"/>
                </a:solidFill>
                <a:effectLst/>
                <a:latin typeface="Source Sans Pro" panose="020B0503030403020204" pitchFamily="34" charset="0"/>
              </a:rPr>
              <a:t>. A building’s envelope acts as a filter between the outdoor climate and indoor environment, stabilizing the atmosphere inside. Properly managing the envelope results in a well-balanced interior environment and reduces the use of mechanical systems, all of which contributes to a more sustainable structure</a:t>
            </a:r>
            <a:endParaRPr lang="en-US" sz="2400" dirty="0"/>
          </a:p>
        </p:txBody>
      </p:sp>
      <p:pic>
        <p:nvPicPr>
          <p:cNvPr id="12" name="Picture 11">
            <a:extLst>
              <a:ext uri="{FF2B5EF4-FFF2-40B4-BE49-F238E27FC236}">
                <a16:creationId xmlns:a16="http://schemas.microsoft.com/office/drawing/2014/main" id="{F38F42CF-D0BC-4A6B-E22B-F4564EC39B36}"/>
              </a:ext>
            </a:extLst>
          </p:cNvPr>
          <p:cNvPicPr>
            <a:picLocks noChangeAspect="1"/>
          </p:cNvPicPr>
          <p:nvPr/>
        </p:nvPicPr>
        <p:blipFill>
          <a:blip r:embed="rId2"/>
          <a:stretch>
            <a:fillRect/>
          </a:stretch>
        </p:blipFill>
        <p:spPr>
          <a:xfrm>
            <a:off x="6086085" y="3875213"/>
            <a:ext cx="5495925" cy="2381250"/>
          </a:xfrm>
          <a:prstGeom prst="rect">
            <a:avLst/>
          </a:prstGeom>
        </p:spPr>
      </p:pic>
      <p:pic>
        <p:nvPicPr>
          <p:cNvPr id="29" name="Picture 28">
            <a:extLst>
              <a:ext uri="{FF2B5EF4-FFF2-40B4-BE49-F238E27FC236}">
                <a16:creationId xmlns:a16="http://schemas.microsoft.com/office/drawing/2014/main" id="{74BA6EF0-4E1F-2574-5FB7-9CAD0F975052}"/>
              </a:ext>
            </a:extLst>
          </p:cNvPr>
          <p:cNvPicPr>
            <a:picLocks noChangeAspect="1"/>
          </p:cNvPicPr>
          <p:nvPr/>
        </p:nvPicPr>
        <p:blipFill>
          <a:blip r:embed="rId3"/>
          <a:stretch>
            <a:fillRect/>
          </a:stretch>
        </p:blipFill>
        <p:spPr>
          <a:xfrm>
            <a:off x="166090" y="4101161"/>
            <a:ext cx="5686425" cy="1914525"/>
          </a:xfrm>
          <a:prstGeom prst="rect">
            <a:avLst/>
          </a:prstGeom>
        </p:spPr>
      </p:pic>
      <p:sp>
        <p:nvSpPr>
          <p:cNvPr id="3" name="TextBox 2">
            <a:extLst>
              <a:ext uri="{FF2B5EF4-FFF2-40B4-BE49-F238E27FC236}">
                <a16:creationId xmlns:a16="http://schemas.microsoft.com/office/drawing/2014/main" id="{4B996203-3014-51CE-00E6-F26E74527040}"/>
              </a:ext>
            </a:extLst>
          </p:cNvPr>
          <p:cNvSpPr txBox="1"/>
          <p:nvPr/>
        </p:nvSpPr>
        <p:spPr>
          <a:xfrm>
            <a:off x="2159256" y="6173159"/>
            <a:ext cx="9422754" cy="923330"/>
          </a:xfrm>
          <a:prstGeom prst="rect">
            <a:avLst/>
          </a:prstGeom>
          <a:noFill/>
        </p:spPr>
        <p:txBody>
          <a:bodyPr wrap="square" rtlCol="0">
            <a:spAutoFit/>
          </a:bodyPr>
          <a:lstStyle/>
          <a:p>
            <a:r>
              <a:rPr lang="en-US" dirty="0"/>
              <a:t>Figure 3:Thermal comfort(Source: </a:t>
            </a:r>
            <a:r>
              <a:rPr lang="en-US" sz="1800" b="0" dirty="0" err="1">
                <a:effectLst/>
                <a:latin typeface="Times New Roman" panose="02020603050405020304" pitchFamily="18" charset="0"/>
                <a:ea typeface="Calibri" panose="020F0502020204030204" pitchFamily="34" charset="0"/>
                <a:cs typeface="Mangal" panose="02040503050203030202" pitchFamily="18" charset="0"/>
              </a:rPr>
              <a:t>Stouhi</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2019:Online),</a:t>
            </a:r>
            <a:r>
              <a:rPr lang="en-US"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hlinkClick r:id="rId4"/>
              </a:rPr>
              <a:t>https://www.archdaily.com/908320/how-to-design-for-optimal-thermal-comfort-and-why-it-matters</a:t>
            </a:r>
            <a:r>
              <a:rPr lang="en-US" kern="1200" dirty="0">
                <a:solidFill>
                  <a:schemeClr val="tx1"/>
                </a:solidFill>
                <a:latin typeface="Calibri" panose="020F0502020204030204" pitchFamily="34" charset="0"/>
                <a:cs typeface="Mangal" panose="02040503050203030202" pitchFamily="18" charset="0"/>
              </a:rPr>
              <a:t> </a:t>
            </a:r>
            <a:endParaRPr lang="en-US" dirty="0"/>
          </a:p>
          <a:p>
            <a:endParaRPr lang="en-US" dirty="0"/>
          </a:p>
        </p:txBody>
      </p:sp>
      <p:sp>
        <p:nvSpPr>
          <p:cNvPr id="6" name="TextBox 5">
            <a:extLst>
              <a:ext uri="{FF2B5EF4-FFF2-40B4-BE49-F238E27FC236}">
                <a16:creationId xmlns:a16="http://schemas.microsoft.com/office/drawing/2014/main" id="{E306D20B-6E95-F681-BFDE-8A63AD4EF9D7}"/>
              </a:ext>
            </a:extLst>
          </p:cNvPr>
          <p:cNvSpPr txBox="1"/>
          <p:nvPr/>
        </p:nvSpPr>
        <p:spPr>
          <a:xfrm>
            <a:off x="49306" y="4063038"/>
            <a:ext cx="6096000" cy="369332"/>
          </a:xfrm>
          <a:prstGeom prst="rect">
            <a:avLst/>
          </a:prstGeom>
          <a:noFill/>
        </p:spPr>
        <p:txBody>
          <a:bodyPr wrap="square">
            <a:spAutoFit/>
          </a:bodyPr>
          <a:lstStyle/>
          <a:p>
            <a:pPr marL="0" marR="0" algn="just">
              <a:spcBef>
                <a:spcPts val="0"/>
              </a:spcBef>
              <a:spcAft>
                <a:spcPts val="0"/>
              </a:spcAft>
            </a:pPr>
            <a:r>
              <a:rPr lang="en-US" sz="1800" kern="100" dirty="0">
                <a:effectLst/>
                <a:latin typeface="Times New Roman" panose="02020603050405020304" pitchFamily="18" charset="0"/>
                <a:ea typeface="SimSun" panose="02010600030101010101" pitchFamily="2" charset="-122"/>
              </a:rPr>
              <a:t> </a:t>
            </a:r>
          </a:p>
        </p:txBody>
      </p:sp>
    </p:spTree>
    <p:extLst>
      <p:ext uri="{BB962C8B-B14F-4D97-AF65-F5344CB8AC3E}">
        <p14:creationId xmlns:p14="http://schemas.microsoft.com/office/powerpoint/2010/main" val="21703800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708" y="69704"/>
            <a:ext cx="10515600" cy="1325563"/>
          </a:xfrm>
        </p:spPr>
        <p:txBody>
          <a:bodyPr>
            <a:normAutofit/>
          </a:bodyPr>
          <a:lstStyle/>
          <a:p>
            <a:pPr algn="ctr"/>
            <a:r>
              <a:rPr lang="en-AU" sz="4000" b="1" dirty="0">
                <a:latin typeface="Times New Roman" panose="02020603050405020304" pitchFamily="18" charset="0"/>
                <a:cs typeface="Times New Roman" panose="02020603050405020304" pitchFamily="18" charset="0"/>
              </a:rPr>
              <a:t>THERMAL COMFORT</a:t>
            </a:r>
            <a:br>
              <a:rPr lang="en-AU" sz="4000" b="1" dirty="0">
                <a:latin typeface="Times New Roman" panose="02020603050405020304" pitchFamily="18" charset="0"/>
                <a:cs typeface="Times New Roman" panose="02020603050405020304" pitchFamily="18" charset="0"/>
              </a:rPr>
            </a:b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E306D20B-6E95-F681-BFDE-8A63AD4EF9D7}"/>
              </a:ext>
            </a:extLst>
          </p:cNvPr>
          <p:cNvSpPr txBox="1"/>
          <p:nvPr/>
        </p:nvSpPr>
        <p:spPr>
          <a:xfrm>
            <a:off x="49306" y="4063038"/>
            <a:ext cx="6096000" cy="369332"/>
          </a:xfrm>
          <a:prstGeom prst="rect">
            <a:avLst/>
          </a:prstGeom>
          <a:noFill/>
        </p:spPr>
        <p:txBody>
          <a:bodyPr wrap="square">
            <a:spAutoFit/>
          </a:bodyPr>
          <a:lstStyle/>
          <a:p>
            <a:pPr marL="0" marR="0" algn="just">
              <a:spcBef>
                <a:spcPts val="0"/>
              </a:spcBef>
              <a:spcAft>
                <a:spcPts val="0"/>
              </a:spcAft>
            </a:pPr>
            <a:r>
              <a:rPr lang="en-US" sz="1800" kern="100" dirty="0">
                <a:effectLst/>
                <a:latin typeface="Times New Roman" panose="02020603050405020304" pitchFamily="18" charset="0"/>
                <a:ea typeface="SimSun" panose="02010600030101010101" pitchFamily="2" charset="-122"/>
              </a:rPr>
              <a:t> </a:t>
            </a:r>
          </a:p>
        </p:txBody>
      </p:sp>
      <p:sp>
        <p:nvSpPr>
          <p:cNvPr id="7" name="TextBox 6">
            <a:extLst>
              <a:ext uri="{FF2B5EF4-FFF2-40B4-BE49-F238E27FC236}">
                <a16:creationId xmlns:a16="http://schemas.microsoft.com/office/drawing/2014/main" id="{A0D66E15-3C99-DEBE-4F31-622BFECEF7BE}"/>
              </a:ext>
            </a:extLst>
          </p:cNvPr>
          <p:cNvSpPr txBox="1"/>
          <p:nvPr/>
        </p:nvSpPr>
        <p:spPr>
          <a:xfrm>
            <a:off x="251791" y="974109"/>
            <a:ext cx="12046226" cy="3970318"/>
          </a:xfrm>
          <a:prstGeom prst="rect">
            <a:avLst/>
          </a:prstGeom>
          <a:noFill/>
        </p:spPr>
        <p:txBody>
          <a:bodyPr wrap="square">
            <a:spAutoFit/>
          </a:bodyPr>
          <a:lstStyle/>
          <a:p>
            <a:pPr marL="0" marR="0" algn="just">
              <a:spcBef>
                <a:spcPts val="0"/>
              </a:spcBef>
              <a:spcAft>
                <a:spcPts val="0"/>
              </a:spcAft>
            </a:pPr>
            <a:r>
              <a:rPr lang="en-US" sz="2800" kern="100" dirty="0">
                <a:effectLst/>
                <a:latin typeface="Times New Roman" panose="02020603050405020304" pitchFamily="18" charset="0"/>
                <a:ea typeface="SimSun" panose="02010600030101010101" pitchFamily="2" charset="-122"/>
              </a:rPr>
              <a:t>The physiological aspect of thermal comport.</a:t>
            </a:r>
          </a:p>
          <a:p>
            <a:pPr marL="342900" marR="0" lvl="0" indent="-342900" algn="just">
              <a:spcBef>
                <a:spcPts val="0"/>
              </a:spcBef>
              <a:spcAft>
                <a:spcPts val="0"/>
              </a:spcAft>
              <a:buFont typeface="Symbol" panose="05050102010706020507" pitchFamily="18" charset="2"/>
              <a:buChar char=""/>
            </a:pPr>
            <a:r>
              <a:rPr lang="en-US" sz="2800" kern="100" dirty="0">
                <a:effectLst/>
                <a:latin typeface="Times New Roman" panose="02020603050405020304" pitchFamily="18" charset="0"/>
                <a:ea typeface="SimSun" panose="02010600030101010101" pitchFamily="2" charset="-122"/>
              </a:rPr>
              <a:t>Human bodies are thermal engines that generate and dissipate energy.</a:t>
            </a:r>
          </a:p>
          <a:p>
            <a:pPr marL="342900" marR="0" lvl="0" indent="-342900" algn="just">
              <a:spcBef>
                <a:spcPts val="0"/>
              </a:spcBef>
              <a:spcAft>
                <a:spcPts val="0"/>
              </a:spcAft>
              <a:buFont typeface="Symbol" panose="05050102010706020507" pitchFamily="18" charset="2"/>
              <a:buChar char=""/>
            </a:pPr>
            <a:r>
              <a:rPr lang="en-US" sz="2800" kern="100" dirty="0">
                <a:effectLst/>
                <a:latin typeface="Times New Roman" panose="02020603050405020304" pitchFamily="18" charset="0"/>
                <a:ea typeface="SimSun" panose="02010600030101010101" pitchFamily="2" charset="-122"/>
              </a:rPr>
              <a:t>The objective of human metabolism is to regulate body temperature with minimal effort.</a:t>
            </a:r>
          </a:p>
          <a:p>
            <a:pPr marL="342900" marR="0" lvl="0" indent="-342900" algn="just">
              <a:spcBef>
                <a:spcPts val="0"/>
              </a:spcBef>
              <a:spcAft>
                <a:spcPts val="0"/>
              </a:spcAft>
              <a:buFont typeface="Symbol" panose="05050102010706020507" pitchFamily="18" charset="2"/>
              <a:buChar char=""/>
            </a:pPr>
            <a:r>
              <a:rPr lang="en-US" sz="2800" kern="100" dirty="0">
                <a:effectLst/>
                <a:latin typeface="Times New Roman" panose="02020603050405020304" pitchFamily="18" charset="0"/>
                <a:ea typeface="SimSun" panose="02010600030101010101" pitchFamily="2" charset="-122"/>
              </a:rPr>
              <a:t>Body have different ways to balance constant heat exchange with the environment. like</a:t>
            </a:r>
          </a:p>
          <a:p>
            <a:pPr marL="342900" marR="0" lvl="0" indent="-342900" algn="just">
              <a:spcBef>
                <a:spcPts val="0"/>
              </a:spcBef>
              <a:spcAft>
                <a:spcPts val="0"/>
              </a:spcAft>
              <a:buFont typeface="Symbol" panose="05050102010706020507" pitchFamily="18" charset="2"/>
              <a:buChar char=""/>
              <a:tabLst>
                <a:tab pos="742950" algn="l"/>
              </a:tabLst>
            </a:pPr>
            <a:r>
              <a:rPr lang="en-US" sz="2800" kern="100" dirty="0">
                <a:effectLst/>
                <a:latin typeface="Times New Roman" panose="02020603050405020304" pitchFamily="18" charset="0"/>
                <a:ea typeface="SimSun" panose="02010600030101010101" pitchFamily="2" charset="-122"/>
              </a:rPr>
              <a:t>Shivering</a:t>
            </a:r>
          </a:p>
          <a:p>
            <a:pPr marL="342900" marR="0" lvl="0" indent="-342900" algn="just">
              <a:spcBef>
                <a:spcPts val="0"/>
              </a:spcBef>
              <a:spcAft>
                <a:spcPts val="0"/>
              </a:spcAft>
              <a:buFont typeface="Symbol" panose="05050102010706020507" pitchFamily="18" charset="2"/>
              <a:buChar char=""/>
              <a:tabLst>
                <a:tab pos="742950" algn="l"/>
              </a:tabLst>
            </a:pPr>
            <a:r>
              <a:rPr lang="en-US" sz="2800" kern="100" dirty="0">
                <a:effectLst/>
                <a:latin typeface="Times New Roman" panose="02020603050405020304" pitchFamily="18" charset="0"/>
                <a:ea typeface="SimSun" panose="02010600030101010101" pitchFamily="2" charset="-122"/>
              </a:rPr>
              <a:t>Perspiration</a:t>
            </a:r>
          </a:p>
          <a:p>
            <a:pPr marL="342900" marR="0" lvl="0" indent="-342900" algn="just">
              <a:spcBef>
                <a:spcPts val="0"/>
              </a:spcBef>
              <a:spcAft>
                <a:spcPts val="0"/>
              </a:spcAft>
              <a:buFont typeface="Symbol" panose="05050102010706020507" pitchFamily="18" charset="2"/>
              <a:buChar char=""/>
              <a:tabLst>
                <a:tab pos="742950" algn="l"/>
              </a:tabLst>
            </a:pPr>
            <a:r>
              <a:rPr lang="en-US" sz="2800" kern="100" dirty="0">
                <a:effectLst/>
                <a:latin typeface="Times New Roman" panose="02020603050405020304" pitchFamily="18" charset="0"/>
                <a:ea typeface="SimSun" panose="02010600030101010101" pitchFamily="2" charset="-122"/>
              </a:rPr>
              <a:t>Modifying our blood flow to regulate heat distribution.[1]</a:t>
            </a:r>
          </a:p>
        </p:txBody>
      </p:sp>
    </p:spTree>
    <p:extLst>
      <p:ext uri="{BB962C8B-B14F-4D97-AF65-F5344CB8AC3E}">
        <p14:creationId xmlns:p14="http://schemas.microsoft.com/office/powerpoint/2010/main" val="33289130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708" y="69704"/>
            <a:ext cx="10515600" cy="1325563"/>
          </a:xfrm>
        </p:spPr>
        <p:txBody>
          <a:bodyPr>
            <a:normAutofit/>
          </a:bodyPr>
          <a:lstStyle/>
          <a:p>
            <a:pPr algn="ctr"/>
            <a:r>
              <a:rPr lang="en-AU" sz="4000" b="1" dirty="0">
                <a:latin typeface="Times New Roman" panose="02020603050405020304" pitchFamily="18" charset="0"/>
                <a:cs typeface="Times New Roman" panose="02020603050405020304" pitchFamily="18" charset="0"/>
              </a:rPr>
              <a:t>Thermal comfort</a:t>
            </a:r>
            <a:br>
              <a:rPr lang="en-AU" sz="4000" b="1" dirty="0">
                <a:latin typeface="Times New Roman" panose="02020603050405020304" pitchFamily="18" charset="0"/>
                <a:cs typeface="Times New Roman" panose="02020603050405020304" pitchFamily="18" charset="0"/>
              </a:rPr>
            </a:br>
            <a:endParaRPr lang="en-US" sz="40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8" name="Content Placeholder 7">
            <a:extLst>
              <a:ext uri="{FF2B5EF4-FFF2-40B4-BE49-F238E27FC236}">
                <a16:creationId xmlns:a16="http://schemas.microsoft.com/office/drawing/2014/main" id="{EEA551B8-D0A9-15F9-A456-C98DCF4390CF}"/>
              </a:ext>
            </a:extLst>
          </p:cNvPr>
          <p:cNvGraphicFramePr>
            <a:graphicFrameLocks noGrp="1"/>
          </p:cNvGraphicFramePr>
          <p:nvPr>
            <p:ph idx="1"/>
          </p:nvPr>
        </p:nvGraphicFramePr>
        <p:xfrm>
          <a:off x="-668103" y="1354592"/>
          <a:ext cx="6983896"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Shape 12">
            <a:extLst>
              <a:ext uri="{FF2B5EF4-FFF2-40B4-BE49-F238E27FC236}">
                <a16:creationId xmlns:a16="http://schemas.microsoft.com/office/drawing/2014/main" id="{8327DB5A-FBBD-BB4E-2ECE-050F27FD4A74}"/>
              </a:ext>
            </a:extLst>
          </p:cNvPr>
          <p:cNvSpPr/>
          <p:nvPr/>
        </p:nvSpPr>
        <p:spPr>
          <a:xfrm>
            <a:off x="5477399" y="1395267"/>
            <a:ext cx="6118253" cy="3934895"/>
          </a:xfrm>
          <a:prstGeom prst="swooshArrow">
            <a:avLst>
              <a:gd name="adj1" fmla="val 25000"/>
              <a:gd name="adj2" fmla="val 25000"/>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4" name="Oval 13">
            <a:extLst>
              <a:ext uri="{FF2B5EF4-FFF2-40B4-BE49-F238E27FC236}">
                <a16:creationId xmlns:a16="http://schemas.microsoft.com/office/drawing/2014/main" id="{80DF4BBB-BE09-F05F-146E-DEA689B7C46F}"/>
              </a:ext>
            </a:extLst>
          </p:cNvPr>
          <p:cNvSpPr/>
          <p:nvPr/>
        </p:nvSpPr>
        <p:spPr>
          <a:xfrm>
            <a:off x="6361592" y="3999442"/>
            <a:ext cx="159074" cy="163691"/>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grpSp>
        <p:nvGrpSpPr>
          <p:cNvPr id="15" name="Group 14">
            <a:extLst>
              <a:ext uri="{FF2B5EF4-FFF2-40B4-BE49-F238E27FC236}">
                <a16:creationId xmlns:a16="http://schemas.microsoft.com/office/drawing/2014/main" id="{DDE1E4DD-BC16-4FC1-E6E5-368406F2ADE9}"/>
              </a:ext>
            </a:extLst>
          </p:cNvPr>
          <p:cNvGrpSpPr/>
          <p:nvPr/>
        </p:nvGrpSpPr>
        <p:grpSpPr>
          <a:xfrm>
            <a:off x="6424822" y="4192979"/>
            <a:ext cx="1698192" cy="1269755"/>
            <a:chOff x="1418363" y="3093801"/>
            <a:chExt cx="1932423" cy="1404137"/>
          </a:xfrm>
        </p:grpSpPr>
        <p:sp>
          <p:nvSpPr>
            <p:cNvPr id="24" name="Rectangle 23">
              <a:extLst>
                <a:ext uri="{FF2B5EF4-FFF2-40B4-BE49-F238E27FC236}">
                  <a16:creationId xmlns:a16="http://schemas.microsoft.com/office/drawing/2014/main" id="{B6EAAA68-8B7D-C5B8-9B0F-5B9413E70F02}"/>
                </a:ext>
              </a:extLst>
            </p:cNvPr>
            <p:cNvSpPr/>
            <p:nvPr/>
          </p:nvSpPr>
          <p:spPr>
            <a:xfrm>
              <a:off x="1449403" y="3093801"/>
              <a:ext cx="1622178" cy="125753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TextBox 24">
              <a:extLst>
                <a:ext uri="{FF2B5EF4-FFF2-40B4-BE49-F238E27FC236}">
                  <a16:creationId xmlns:a16="http://schemas.microsoft.com/office/drawing/2014/main" id="{6CE1A67C-9375-0EA0-8FB2-6D48271F1C1D}"/>
                </a:ext>
              </a:extLst>
            </p:cNvPr>
            <p:cNvSpPr txBox="1"/>
            <p:nvPr/>
          </p:nvSpPr>
          <p:spPr>
            <a:xfrm>
              <a:off x="1418363" y="3240402"/>
              <a:ext cx="1932423" cy="125753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5916" tIns="0" rIns="0" bIns="0" numCol="1" spcCol="1270" anchor="t" anchorCtr="0">
              <a:noAutofit/>
            </a:bodyPr>
            <a:lstStyle/>
            <a:p>
              <a:pPr marL="0" lvl="0" indent="0" algn="l" defTabSz="800100">
                <a:lnSpc>
                  <a:spcPct val="90000"/>
                </a:lnSpc>
                <a:spcBef>
                  <a:spcPct val="0"/>
                </a:spcBef>
                <a:spcAft>
                  <a:spcPct val="35000"/>
                </a:spcAft>
                <a:buNone/>
              </a:pPr>
              <a:r>
                <a:rPr lang="en-US" sz="1800" kern="1200" dirty="0"/>
                <a:t>UNFAVOURABLE CLIMATIC CONDITIONS</a:t>
              </a:r>
            </a:p>
          </p:txBody>
        </p:sp>
      </p:grpSp>
      <p:sp>
        <p:nvSpPr>
          <p:cNvPr id="16" name="Oval 15">
            <a:extLst>
              <a:ext uri="{FF2B5EF4-FFF2-40B4-BE49-F238E27FC236}">
                <a16:creationId xmlns:a16="http://schemas.microsoft.com/office/drawing/2014/main" id="{0AFD2C43-C520-BB1F-2501-0F2998F35566}"/>
              </a:ext>
            </a:extLst>
          </p:cNvPr>
          <p:cNvSpPr/>
          <p:nvPr/>
        </p:nvSpPr>
        <p:spPr>
          <a:xfrm>
            <a:off x="7959402" y="2830740"/>
            <a:ext cx="287557" cy="295904"/>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grpSp>
        <p:nvGrpSpPr>
          <p:cNvPr id="17" name="Group 16">
            <a:extLst>
              <a:ext uri="{FF2B5EF4-FFF2-40B4-BE49-F238E27FC236}">
                <a16:creationId xmlns:a16="http://schemas.microsoft.com/office/drawing/2014/main" id="{B840642D-87C8-2185-CA14-823924112D4F}"/>
              </a:ext>
            </a:extLst>
          </p:cNvPr>
          <p:cNvGrpSpPr/>
          <p:nvPr/>
        </p:nvGrpSpPr>
        <p:grpSpPr>
          <a:xfrm>
            <a:off x="8123014" y="3189580"/>
            <a:ext cx="1602348" cy="2281140"/>
            <a:chOff x="3120317" y="1984210"/>
            <a:chExt cx="1823359" cy="2522560"/>
          </a:xfrm>
        </p:grpSpPr>
        <p:sp>
          <p:nvSpPr>
            <p:cNvPr id="22" name="Rectangle 21">
              <a:extLst>
                <a:ext uri="{FF2B5EF4-FFF2-40B4-BE49-F238E27FC236}">
                  <a16:creationId xmlns:a16="http://schemas.microsoft.com/office/drawing/2014/main" id="{5DC8FB25-F6C2-D5B8-753D-B7A42CB1B901}"/>
                </a:ext>
              </a:extLst>
            </p:cNvPr>
            <p:cNvSpPr/>
            <p:nvPr/>
          </p:nvSpPr>
          <p:spPr>
            <a:xfrm>
              <a:off x="3120317" y="1984210"/>
              <a:ext cx="1670913" cy="236712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TextBox 22">
              <a:extLst>
                <a:ext uri="{FF2B5EF4-FFF2-40B4-BE49-F238E27FC236}">
                  <a16:creationId xmlns:a16="http://schemas.microsoft.com/office/drawing/2014/main" id="{3C42F2D8-43CC-9DEA-0B33-D8B71B8B11A4}"/>
                </a:ext>
              </a:extLst>
            </p:cNvPr>
            <p:cNvSpPr txBox="1"/>
            <p:nvPr/>
          </p:nvSpPr>
          <p:spPr>
            <a:xfrm>
              <a:off x="3272763" y="2139643"/>
              <a:ext cx="1670913" cy="236712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73387" tIns="0" rIns="0" bIns="0" numCol="1" spcCol="1270" anchor="t" anchorCtr="0">
              <a:noAutofit/>
            </a:bodyPr>
            <a:lstStyle/>
            <a:p>
              <a:pPr marL="0" lvl="0" indent="0" algn="l" defTabSz="800100">
                <a:lnSpc>
                  <a:spcPct val="90000"/>
                </a:lnSpc>
                <a:spcBef>
                  <a:spcPct val="0"/>
                </a:spcBef>
                <a:spcAft>
                  <a:spcPct val="35000"/>
                </a:spcAft>
                <a:buNone/>
              </a:pPr>
              <a:r>
                <a:rPr lang="en-US" sz="1800" kern="1200" dirty="0"/>
                <a:t>RESULTS STRESS ON THE BODY AND MIND  </a:t>
              </a:r>
            </a:p>
          </p:txBody>
        </p:sp>
      </p:grpSp>
      <p:sp>
        <p:nvSpPr>
          <p:cNvPr id="18" name="Oval 17">
            <a:extLst>
              <a:ext uri="{FF2B5EF4-FFF2-40B4-BE49-F238E27FC236}">
                <a16:creationId xmlns:a16="http://schemas.microsoft.com/office/drawing/2014/main" id="{1CC2C000-AFCC-4D39-3E10-444BE57D811D}"/>
              </a:ext>
            </a:extLst>
          </p:cNvPr>
          <p:cNvSpPr/>
          <p:nvPr/>
        </p:nvSpPr>
        <p:spPr>
          <a:xfrm>
            <a:off x="9880954" y="2123023"/>
            <a:ext cx="397686" cy="409229"/>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grpSp>
        <p:nvGrpSpPr>
          <p:cNvPr id="19" name="Group 18">
            <a:extLst>
              <a:ext uri="{FF2B5EF4-FFF2-40B4-BE49-F238E27FC236}">
                <a16:creationId xmlns:a16="http://schemas.microsoft.com/office/drawing/2014/main" id="{A1087D2D-9847-F52F-CC1E-536F7D556D10}"/>
              </a:ext>
            </a:extLst>
          </p:cNvPr>
          <p:cNvGrpSpPr/>
          <p:nvPr/>
        </p:nvGrpSpPr>
        <p:grpSpPr>
          <a:xfrm>
            <a:off x="10336097" y="2144937"/>
            <a:ext cx="1855904" cy="3129364"/>
            <a:chOff x="5333400" y="970818"/>
            <a:chExt cx="2111887" cy="3460554"/>
          </a:xfrm>
        </p:grpSpPr>
        <p:sp>
          <p:nvSpPr>
            <p:cNvPr id="20" name="Rectangle 19">
              <a:extLst>
                <a:ext uri="{FF2B5EF4-FFF2-40B4-BE49-F238E27FC236}">
                  <a16:creationId xmlns:a16="http://schemas.microsoft.com/office/drawing/2014/main" id="{F77D2205-CE22-0E49-3854-108457F4F04A}"/>
                </a:ext>
              </a:extLst>
            </p:cNvPr>
            <p:cNvSpPr/>
            <p:nvPr/>
          </p:nvSpPr>
          <p:spPr>
            <a:xfrm>
              <a:off x="5333400" y="970818"/>
              <a:ext cx="1875784" cy="204059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TextBox 20">
              <a:extLst>
                <a:ext uri="{FF2B5EF4-FFF2-40B4-BE49-F238E27FC236}">
                  <a16:creationId xmlns:a16="http://schemas.microsoft.com/office/drawing/2014/main" id="{41C3DEF6-D104-486B-0A92-0BBA331D0E7D}"/>
                </a:ext>
              </a:extLst>
            </p:cNvPr>
            <p:cNvSpPr txBox="1"/>
            <p:nvPr/>
          </p:nvSpPr>
          <p:spPr>
            <a:xfrm>
              <a:off x="5569503" y="2390777"/>
              <a:ext cx="1875784" cy="204059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239791" tIns="0" rIns="0" bIns="0" numCol="1" spcCol="1270" anchor="t" anchorCtr="0">
              <a:noAutofit/>
            </a:bodyPr>
            <a:lstStyle/>
            <a:p>
              <a:pPr marL="0" lvl="0" indent="0" algn="l" defTabSz="800100">
                <a:lnSpc>
                  <a:spcPct val="90000"/>
                </a:lnSpc>
                <a:spcBef>
                  <a:spcPct val="0"/>
                </a:spcBef>
                <a:spcAft>
                  <a:spcPct val="35000"/>
                </a:spcAft>
                <a:buNone/>
              </a:pPr>
              <a:r>
                <a:rPr lang="en-US" sz="1800" kern="1200" dirty="0"/>
                <a:t>CAUSES DISCOMFORT,</a:t>
              </a:r>
            </a:p>
            <a:p>
              <a:pPr marL="0" lvl="0" indent="0" algn="l" defTabSz="800100">
                <a:lnSpc>
                  <a:spcPct val="90000"/>
                </a:lnSpc>
                <a:spcBef>
                  <a:spcPct val="0"/>
                </a:spcBef>
                <a:spcAft>
                  <a:spcPct val="35000"/>
                </a:spcAft>
                <a:buNone/>
              </a:pPr>
              <a:r>
                <a:rPr lang="en-US" sz="1800" kern="1200" dirty="0"/>
                <a:t>LOSS OF EFFICIENCY AND EVENTUALLY LEAD TO A BREAKDOWN OF HEALTH</a:t>
              </a:r>
            </a:p>
          </p:txBody>
        </p:sp>
      </p:grpSp>
    </p:spTree>
    <p:extLst>
      <p:ext uri="{BB962C8B-B14F-4D97-AF65-F5344CB8AC3E}">
        <p14:creationId xmlns:p14="http://schemas.microsoft.com/office/powerpoint/2010/main" val="27485820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8430" y="350036"/>
            <a:ext cx="5446592" cy="478958"/>
          </a:xfrm>
        </p:spPr>
        <p:txBody>
          <a:bodyPr>
            <a:normAutofit fontScale="90000"/>
          </a:bodyPr>
          <a:lstStyle/>
          <a:p>
            <a:pPr algn="ctr"/>
            <a:r>
              <a:rPr lang="en-AU" sz="4000" b="1" dirty="0">
                <a:latin typeface="Times New Roman" panose="02020603050405020304" pitchFamily="18" charset="0"/>
                <a:cs typeface="Times New Roman" panose="02020603050405020304" pitchFamily="18" charset="0"/>
              </a:rPr>
              <a:t>THERMAL COMFORT</a:t>
            </a:r>
            <a:br>
              <a:rPr lang="en-AU" sz="4000" b="1" dirty="0">
                <a:latin typeface="Times New Roman" panose="02020603050405020304" pitchFamily="18" charset="0"/>
                <a:cs typeface="Times New Roman" panose="02020603050405020304" pitchFamily="18" charset="0"/>
              </a:rPr>
            </a:b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7" name="Content Placeholder 2">
            <a:extLst>
              <a:ext uri="{FF2B5EF4-FFF2-40B4-BE49-F238E27FC236}">
                <a16:creationId xmlns:a16="http://schemas.microsoft.com/office/drawing/2014/main" id="{F4455DFC-2AD1-6A21-42FA-AA6CEEFF9F0C}"/>
              </a:ext>
            </a:extLst>
          </p:cNvPr>
          <p:cNvSpPr>
            <a:spLocks noGrp="1"/>
          </p:cNvSpPr>
          <p:nvPr>
            <p:ph idx="1"/>
          </p:nvPr>
        </p:nvSpPr>
        <p:spPr>
          <a:xfrm>
            <a:off x="0" y="256312"/>
            <a:ext cx="12192000" cy="1778608"/>
          </a:xfrm>
        </p:spPr>
        <p:txBody>
          <a:bodyPr>
            <a:noAutofit/>
          </a:bodyPr>
          <a:lstStyle/>
          <a:p>
            <a:pPr marL="0" indent="0" algn="just">
              <a:lnSpc>
                <a:spcPct val="100000"/>
              </a:lnSpc>
              <a:buNone/>
            </a:pPr>
            <a:endParaRPr lang="en-US" sz="2400" b="1"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a:latin typeface="Times New Roman" panose="02020603050405020304" pitchFamily="18" charset="0"/>
                <a:cs typeface="Times New Roman" panose="02020603050405020304" pitchFamily="18" charset="0"/>
              </a:rPr>
              <a:t>Thermal balance of the human body:</a:t>
            </a:r>
          </a:p>
          <a:p>
            <a:pPr marL="0" indent="0" algn="just">
              <a:lnSpc>
                <a:spcPct val="100000"/>
              </a:lnSpc>
              <a:spcBef>
                <a:spcPts val="600"/>
              </a:spcBef>
              <a:buNone/>
            </a:pPr>
            <a:r>
              <a:rPr lang="en-US" b="1" dirty="0">
                <a:latin typeface="Times New Roman" panose="02020603050405020304" pitchFamily="18" charset="0"/>
                <a:cs typeface="Times New Roman" panose="02020603050405020304" pitchFamily="18" charset="0"/>
              </a:rPr>
              <a:t>Human response to the thermal environment depends to a great extent on the ease with which the body is able to regulate the heat balance in such a way that the internal body temperature is maintained constant at 37.4℃.[1]</a:t>
            </a:r>
          </a:p>
          <a:p>
            <a:pPr marL="0" indent="0" algn="just">
              <a:lnSpc>
                <a:spcPct val="100000"/>
              </a:lnSpc>
              <a:buNone/>
            </a:pPr>
            <a:endParaRPr lang="en-US" b="1"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555B9651-54A6-5350-4998-9DDDA3FC1B01}"/>
              </a:ext>
            </a:extLst>
          </p:cNvPr>
          <p:cNvPicPr>
            <a:picLocks noChangeAspect="1"/>
          </p:cNvPicPr>
          <p:nvPr/>
        </p:nvPicPr>
        <p:blipFill>
          <a:blip r:embed="rId2"/>
          <a:stretch>
            <a:fillRect/>
          </a:stretch>
        </p:blipFill>
        <p:spPr>
          <a:xfrm>
            <a:off x="4055166" y="2577583"/>
            <a:ext cx="3273286" cy="3451423"/>
          </a:xfrm>
          <a:prstGeom prst="rect">
            <a:avLst/>
          </a:prstGeom>
        </p:spPr>
      </p:pic>
      <p:sp>
        <p:nvSpPr>
          <p:cNvPr id="4" name="TextBox 3">
            <a:extLst>
              <a:ext uri="{FF2B5EF4-FFF2-40B4-BE49-F238E27FC236}">
                <a16:creationId xmlns:a16="http://schemas.microsoft.com/office/drawing/2014/main" id="{E96B61E5-FAF9-3CCF-DA18-737990DD16D7}"/>
              </a:ext>
            </a:extLst>
          </p:cNvPr>
          <p:cNvSpPr txBox="1"/>
          <p:nvPr/>
        </p:nvSpPr>
        <p:spPr>
          <a:xfrm>
            <a:off x="2115193" y="6029006"/>
            <a:ext cx="9374441" cy="1754326"/>
          </a:xfrm>
          <a:prstGeom prst="rect">
            <a:avLst/>
          </a:prstGeom>
          <a:noFill/>
        </p:spPr>
        <p:txBody>
          <a:bodyPr wrap="square" rtlCol="0">
            <a:spAutoFit/>
          </a:bodyPr>
          <a:lstStyle/>
          <a:p>
            <a:r>
              <a:rPr lang="en-US" dirty="0"/>
              <a:t>Figure 4:Thermal comfort(Source: </a:t>
            </a:r>
            <a:r>
              <a:rPr lang="en-US" sz="1800" b="0" dirty="0" err="1">
                <a:effectLst/>
                <a:latin typeface="Times New Roman" panose="02020603050405020304" pitchFamily="18" charset="0"/>
                <a:ea typeface="Calibri" panose="020F0502020204030204" pitchFamily="34" charset="0"/>
                <a:cs typeface="Mangal" panose="02040503050203030202" pitchFamily="18" charset="0"/>
              </a:rPr>
              <a:t>Stouhi</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2019:Online),</a:t>
            </a:r>
            <a:r>
              <a:rPr lang="en-US"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hlinkClick r:id="rId3"/>
              </a:rPr>
              <a:t>https://www.archdaily.com/908320/how-to-design-for-optimal-thermal-comfort-and-why-it-matters</a:t>
            </a:r>
            <a:endParaRPr lang="en-US" sz="1800" kern="1200" dirty="0">
              <a:solidFill>
                <a:schemeClr val="tx1"/>
              </a:solidFill>
              <a:effectLst/>
              <a:latin typeface="+mn-lt"/>
              <a:ea typeface="+mn-ea"/>
              <a:cs typeface="+mn-cs"/>
            </a:endParaRPr>
          </a:p>
          <a:p>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a:p>
            <a:endParaRPr lang="en-US" dirty="0"/>
          </a:p>
          <a:p>
            <a:endParaRPr lang="en-US" dirty="0"/>
          </a:p>
        </p:txBody>
      </p:sp>
    </p:spTree>
    <p:extLst>
      <p:ext uri="{BB962C8B-B14F-4D97-AF65-F5344CB8AC3E}">
        <p14:creationId xmlns:p14="http://schemas.microsoft.com/office/powerpoint/2010/main" val="7036701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6882" y="195662"/>
            <a:ext cx="5438492" cy="630625"/>
          </a:xfrm>
        </p:spPr>
        <p:txBody>
          <a:bodyPr>
            <a:normAutofit fontScale="90000"/>
          </a:bodyPr>
          <a:lstStyle/>
          <a:p>
            <a:pPr algn="ctr"/>
            <a:r>
              <a:rPr lang="en-AU" sz="4000" b="1" dirty="0">
                <a:latin typeface="Times New Roman" panose="02020603050405020304" pitchFamily="18" charset="0"/>
                <a:cs typeface="Times New Roman" panose="02020603050405020304" pitchFamily="18" charset="0"/>
              </a:rPr>
              <a:t>THERMAL COMFORT</a:t>
            </a:r>
            <a:br>
              <a:rPr lang="en-AU" sz="4000" b="1" dirty="0">
                <a:latin typeface="Times New Roman" panose="02020603050405020304" pitchFamily="18" charset="0"/>
                <a:cs typeface="Times New Roman" panose="02020603050405020304" pitchFamily="18" charset="0"/>
              </a:rPr>
            </a:br>
            <a:endParaRPr lang="en-US" sz="40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11" name="Diagram 10">
            <a:extLst>
              <a:ext uri="{FF2B5EF4-FFF2-40B4-BE49-F238E27FC236}">
                <a16:creationId xmlns:a16="http://schemas.microsoft.com/office/drawing/2014/main" id="{1F34C87E-8AF0-F883-418C-8F100CA5E1FE}"/>
              </a:ext>
            </a:extLst>
          </p:cNvPr>
          <p:cNvGraphicFramePr/>
          <p:nvPr>
            <p:extLst>
              <p:ext uri="{D42A27DB-BD31-4B8C-83A1-F6EECF244321}">
                <p14:modId xmlns:p14="http://schemas.microsoft.com/office/powerpoint/2010/main" val="1648745255"/>
              </p:ext>
            </p:extLst>
          </p:nvPr>
        </p:nvGraphicFramePr>
        <p:xfrm>
          <a:off x="583095" y="510975"/>
          <a:ext cx="9647583" cy="65288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Arrow: Curved Right 11">
            <a:extLst>
              <a:ext uri="{FF2B5EF4-FFF2-40B4-BE49-F238E27FC236}">
                <a16:creationId xmlns:a16="http://schemas.microsoft.com/office/drawing/2014/main" id="{FACB1012-0CB3-54C0-752E-2A6EE6C8D3CC}"/>
              </a:ext>
            </a:extLst>
          </p:cNvPr>
          <p:cNvSpPr/>
          <p:nvPr/>
        </p:nvSpPr>
        <p:spPr>
          <a:xfrm>
            <a:off x="583095" y="3612663"/>
            <a:ext cx="1060174" cy="1696279"/>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Arrow: Curved Left 25">
            <a:extLst>
              <a:ext uri="{FF2B5EF4-FFF2-40B4-BE49-F238E27FC236}">
                <a16:creationId xmlns:a16="http://schemas.microsoft.com/office/drawing/2014/main" id="{38D2B69C-D2F3-641C-A08A-B13061537D11}"/>
              </a:ext>
            </a:extLst>
          </p:cNvPr>
          <p:cNvSpPr/>
          <p:nvPr/>
        </p:nvSpPr>
        <p:spPr>
          <a:xfrm>
            <a:off x="8835631" y="3814474"/>
            <a:ext cx="940905" cy="1696279"/>
          </a:xfrm>
          <a:prstGeom prst="curved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TextBox 26">
            <a:extLst>
              <a:ext uri="{FF2B5EF4-FFF2-40B4-BE49-F238E27FC236}">
                <a16:creationId xmlns:a16="http://schemas.microsoft.com/office/drawing/2014/main" id="{C21C1743-83B4-7ED2-F8BB-7CA4BDD481E8}"/>
              </a:ext>
            </a:extLst>
          </p:cNvPr>
          <p:cNvSpPr txBox="1"/>
          <p:nvPr/>
        </p:nvSpPr>
        <p:spPr>
          <a:xfrm>
            <a:off x="172278" y="5664270"/>
            <a:ext cx="2612532" cy="369332"/>
          </a:xfrm>
          <a:prstGeom prst="rect">
            <a:avLst/>
          </a:prstGeom>
          <a:noFill/>
        </p:spPr>
        <p:txBody>
          <a:bodyPr wrap="square" rtlCol="0">
            <a:spAutoFit/>
          </a:bodyPr>
          <a:lstStyle/>
          <a:p>
            <a:r>
              <a:rPr lang="en-US" dirty="0"/>
              <a:t>Personal Variables</a:t>
            </a:r>
          </a:p>
        </p:txBody>
      </p:sp>
      <p:sp>
        <p:nvSpPr>
          <p:cNvPr id="28" name="TextBox 27">
            <a:extLst>
              <a:ext uri="{FF2B5EF4-FFF2-40B4-BE49-F238E27FC236}">
                <a16:creationId xmlns:a16="http://schemas.microsoft.com/office/drawing/2014/main" id="{C4CD72D4-CD12-26E5-E1BD-FD8FF8FAFF18}"/>
              </a:ext>
            </a:extLst>
          </p:cNvPr>
          <p:cNvSpPr txBox="1"/>
          <p:nvPr/>
        </p:nvSpPr>
        <p:spPr>
          <a:xfrm>
            <a:off x="9046562" y="5664270"/>
            <a:ext cx="3244320" cy="369332"/>
          </a:xfrm>
          <a:prstGeom prst="rect">
            <a:avLst/>
          </a:prstGeom>
          <a:noFill/>
        </p:spPr>
        <p:txBody>
          <a:bodyPr wrap="square" rtlCol="0">
            <a:spAutoFit/>
          </a:bodyPr>
          <a:lstStyle/>
          <a:p>
            <a:r>
              <a:rPr lang="en-US" dirty="0"/>
              <a:t>Environmental variables</a:t>
            </a:r>
          </a:p>
        </p:txBody>
      </p:sp>
    </p:spTree>
    <p:extLst>
      <p:ext uri="{BB962C8B-B14F-4D97-AF65-F5344CB8AC3E}">
        <p14:creationId xmlns:p14="http://schemas.microsoft.com/office/powerpoint/2010/main" val="2413330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150468" y="238541"/>
            <a:ext cx="8910637" cy="1004888"/>
          </a:xfrm>
        </p:spPr>
        <p:txBody>
          <a:bodyPr>
            <a:noAutofit/>
          </a:bodyPr>
          <a:lstStyle/>
          <a:p>
            <a:r>
              <a:rPr lang="en-AU" sz="3600" b="1" dirty="0">
                <a:latin typeface="Times New Roman" panose="02020603050405020304" pitchFamily="18" charset="0"/>
                <a:cs typeface="Times New Roman" panose="02020603050405020304" pitchFamily="18" charset="0"/>
              </a:rPr>
              <a:t>THERMAL DESIGN</a:t>
            </a:r>
            <a:br>
              <a:rPr lang="en-AU" sz="3600" b="1" dirty="0">
                <a:latin typeface="Times New Roman" panose="02020603050405020304" pitchFamily="18" charset="0"/>
                <a:cs typeface="Times New Roman" panose="02020603050405020304" pitchFamily="18" charset="0"/>
              </a:rPr>
            </a:br>
            <a:endParaRPr lang="en-US" altLang="en-US" sz="36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4">
            <a:extLst>
              <a:ext uri="{FF2B5EF4-FFF2-40B4-BE49-F238E27FC236}">
                <a16:creationId xmlns:a16="http://schemas.microsoft.com/office/drawing/2014/main" id="{7B388B09-C049-8B06-ADBB-AD95BA7634BE}"/>
              </a:ext>
            </a:extLst>
          </p:cNvPr>
          <p:cNvSpPr>
            <a:spLocks noGrp="1"/>
          </p:cNvSpPr>
          <p:nvPr>
            <p:ph idx="1"/>
          </p:nvPr>
        </p:nvSpPr>
        <p:spPr>
          <a:xfrm>
            <a:off x="284937" y="1732084"/>
            <a:ext cx="5201461" cy="3917824"/>
          </a:xfrm>
        </p:spPr>
        <p:txBody>
          <a:bodyPr>
            <a:normAutofit lnSpcReduction="10000"/>
          </a:bodyPr>
          <a:lstStyle/>
          <a:p>
            <a:r>
              <a:rPr lang="en-US" dirty="0"/>
              <a:t>The building envelope can greatly affect the interior thermal environment through the management of following parameters:</a:t>
            </a:r>
          </a:p>
          <a:p>
            <a:r>
              <a:rPr lang="en-US" dirty="0"/>
              <a:t>Insulation</a:t>
            </a:r>
          </a:p>
          <a:p>
            <a:r>
              <a:rPr lang="en-US" dirty="0"/>
              <a:t>Solar gain</a:t>
            </a:r>
          </a:p>
          <a:p>
            <a:r>
              <a:rPr lang="en-US" dirty="0"/>
              <a:t>Thermal inertia</a:t>
            </a:r>
          </a:p>
          <a:p>
            <a:r>
              <a:rPr lang="en-US" dirty="0"/>
              <a:t>Ventilation</a:t>
            </a:r>
          </a:p>
          <a:p>
            <a:pPr marL="0" indent="0">
              <a:buNone/>
            </a:pPr>
            <a:endParaRPr lang="en-US" dirty="0"/>
          </a:p>
        </p:txBody>
      </p:sp>
      <p:pic>
        <p:nvPicPr>
          <p:cNvPr id="14" name="Picture 13">
            <a:extLst>
              <a:ext uri="{FF2B5EF4-FFF2-40B4-BE49-F238E27FC236}">
                <a16:creationId xmlns:a16="http://schemas.microsoft.com/office/drawing/2014/main" id="{FFBA20E8-418E-B1EF-3FA9-C3FDF0C0F545}"/>
              </a:ext>
            </a:extLst>
          </p:cNvPr>
          <p:cNvPicPr>
            <a:picLocks noChangeAspect="1"/>
          </p:cNvPicPr>
          <p:nvPr/>
        </p:nvPicPr>
        <p:blipFill rotWithShape="1">
          <a:blip r:embed="rId3"/>
          <a:srcRect r="10767"/>
          <a:stretch/>
        </p:blipFill>
        <p:spPr>
          <a:xfrm>
            <a:off x="5925671" y="1397972"/>
            <a:ext cx="5079505" cy="3676360"/>
          </a:xfrm>
          <a:prstGeom prst="rect">
            <a:avLst/>
          </a:prstGeom>
        </p:spPr>
      </p:pic>
      <p:sp>
        <p:nvSpPr>
          <p:cNvPr id="15" name="TextBox 14">
            <a:extLst>
              <a:ext uri="{FF2B5EF4-FFF2-40B4-BE49-F238E27FC236}">
                <a16:creationId xmlns:a16="http://schemas.microsoft.com/office/drawing/2014/main" id="{C386E4D3-D508-2713-66AF-7AAEA1DA5676}"/>
              </a:ext>
            </a:extLst>
          </p:cNvPr>
          <p:cNvSpPr txBox="1"/>
          <p:nvPr/>
        </p:nvSpPr>
        <p:spPr>
          <a:xfrm>
            <a:off x="5486398" y="5804451"/>
            <a:ext cx="6255027" cy="1200329"/>
          </a:xfrm>
          <a:prstGeom prst="rect">
            <a:avLst/>
          </a:prstGeom>
          <a:noFill/>
        </p:spPr>
        <p:txBody>
          <a:bodyPr wrap="square" rtlCol="0">
            <a:spAutoFit/>
          </a:bodyPr>
          <a:lstStyle/>
          <a:p>
            <a:r>
              <a:rPr lang="en-US" sz="1800" b="0" dirty="0">
                <a:effectLst/>
                <a:latin typeface="Times New Roman" panose="02020603050405020304" pitchFamily="18" charset="0"/>
                <a:ea typeface="Calibri" panose="020F0502020204030204" pitchFamily="34" charset="0"/>
                <a:cs typeface="Mangal" panose="02040503050203030202" pitchFamily="18" charset="0"/>
              </a:rPr>
              <a:t>Figure 5:Thermal Design ( Source: Arch-Monarch, n.d., Online),</a:t>
            </a:r>
            <a:r>
              <a:rPr lang="en-US" sz="1800" b="1" kern="1200" dirty="0">
                <a:solidFill>
                  <a:schemeClr val="tx1"/>
                </a:solidFill>
                <a:effectLst/>
                <a:latin typeface="+mn-lt"/>
                <a:ea typeface="+mn-ea"/>
                <a:cs typeface="+mn-cs"/>
                <a:hlinkClick r:id="rId4"/>
              </a:rPr>
              <a:t> https://archi-monarch.com/introduction-of-passive-design/</a:t>
            </a:r>
            <a:endParaRPr lang="en-US" sz="1800" b="1" kern="1200" dirty="0">
              <a:solidFill>
                <a:schemeClr val="tx1"/>
              </a:solidFill>
              <a:effectLst/>
              <a:latin typeface="+mn-lt"/>
              <a:ea typeface="+mn-ea"/>
              <a:cs typeface="+mn-cs"/>
            </a:endParaRPr>
          </a:p>
          <a:p>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18146234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150468" y="238541"/>
            <a:ext cx="8910637" cy="1004888"/>
          </a:xfrm>
        </p:spPr>
        <p:txBody>
          <a:bodyPr>
            <a:noAutofit/>
          </a:bodyPr>
          <a:lstStyle/>
          <a:p>
            <a:r>
              <a:rPr lang="en-AU" sz="3600" b="1" dirty="0">
                <a:latin typeface="Times New Roman" panose="02020603050405020304" pitchFamily="18" charset="0"/>
                <a:cs typeface="Times New Roman" panose="02020603050405020304" pitchFamily="18" charset="0"/>
              </a:rPr>
              <a:t>THERMAL DESIGN</a:t>
            </a:r>
            <a:br>
              <a:rPr lang="en-AU" sz="3600" b="1" dirty="0">
                <a:latin typeface="Times New Roman" panose="02020603050405020304" pitchFamily="18" charset="0"/>
                <a:cs typeface="Times New Roman" panose="02020603050405020304" pitchFamily="18" charset="0"/>
              </a:rPr>
            </a:br>
            <a:endParaRPr lang="en-US" altLang="en-US" sz="3600" b="1" dirty="0">
              <a:solidFill>
                <a:srgbClr val="002060"/>
              </a:solidFill>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7CB189DD-0712-8501-4E70-D9F18B7B84A7}"/>
              </a:ext>
            </a:extLst>
          </p:cNvPr>
          <p:cNvPicPr>
            <a:picLocks noChangeAspect="1"/>
          </p:cNvPicPr>
          <p:nvPr/>
        </p:nvPicPr>
        <p:blipFill rotWithShape="1">
          <a:blip r:embed="rId3"/>
          <a:srcRect r="1388"/>
          <a:stretch/>
        </p:blipFill>
        <p:spPr>
          <a:xfrm>
            <a:off x="1750494" y="935943"/>
            <a:ext cx="7910341" cy="5257068"/>
          </a:xfrm>
          <a:prstGeom prst="rect">
            <a:avLst/>
          </a:prstGeom>
        </p:spPr>
      </p:pic>
      <p:sp>
        <p:nvSpPr>
          <p:cNvPr id="15" name="TextBox 14">
            <a:extLst>
              <a:ext uri="{FF2B5EF4-FFF2-40B4-BE49-F238E27FC236}">
                <a16:creationId xmlns:a16="http://schemas.microsoft.com/office/drawing/2014/main" id="{C386E4D3-D508-2713-66AF-7AAEA1DA5676}"/>
              </a:ext>
            </a:extLst>
          </p:cNvPr>
          <p:cNvSpPr txBox="1"/>
          <p:nvPr/>
        </p:nvSpPr>
        <p:spPr>
          <a:xfrm>
            <a:off x="2806078" y="6193011"/>
            <a:ext cx="6255027" cy="1200329"/>
          </a:xfrm>
          <a:prstGeom prst="rect">
            <a:avLst/>
          </a:prstGeom>
          <a:noFill/>
        </p:spPr>
        <p:txBody>
          <a:bodyPr wrap="square" rtlCol="0">
            <a:spAutoFit/>
          </a:bodyPr>
          <a:lstStyle/>
          <a:p>
            <a:r>
              <a:rPr lang="en-US" sz="1800" b="0" dirty="0">
                <a:effectLst/>
                <a:latin typeface="Times New Roman" panose="02020603050405020304" pitchFamily="18" charset="0"/>
                <a:ea typeface="Calibri" panose="020F0502020204030204" pitchFamily="34" charset="0"/>
                <a:cs typeface="Mangal" panose="02040503050203030202" pitchFamily="18" charset="0"/>
              </a:rPr>
              <a:t>Figure 5:Thermal Design ( Source: Arch-Monarch, n.d., Online),</a:t>
            </a:r>
            <a:r>
              <a:rPr lang="en-US" sz="1800" b="1" kern="1200" dirty="0">
                <a:solidFill>
                  <a:schemeClr val="tx1"/>
                </a:solidFill>
                <a:effectLst/>
                <a:latin typeface="+mn-lt"/>
                <a:ea typeface="+mn-ea"/>
                <a:cs typeface="+mn-cs"/>
                <a:hlinkClick r:id="rId4"/>
              </a:rPr>
              <a:t> https://archi-monarch.com/introduction-of-passive-design/</a:t>
            </a:r>
            <a:endParaRPr lang="en-US" sz="1800" b="1" kern="1200" dirty="0">
              <a:solidFill>
                <a:schemeClr val="tx1"/>
              </a:solidFill>
              <a:effectLst/>
              <a:latin typeface="+mn-lt"/>
              <a:ea typeface="+mn-ea"/>
              <a:cs typeface="+mn-cs"/>
            </a:endParaRPr>
          </a:p>
          <a:p>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21563116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507017" y="3167272"/>
            <a:ext cx="4873366" cy="1004888"/>
          </a:xfrm>
        </p:spPr>
        <p:txBody>
          <a:bodyPr>
            <a:normAutofit fontScale="90000"/>
          </a:bodyPr>
          <a:lstStyle/>
          <a:p>
            <a:r>
              <a:rPr lang="en-AU" sz="4000" b="1" dirty="0">
                <a:latin typeface="Times New Roman" panose="02020603050405020304" pitchFamily="18" charset="0"/>
                <a:cs typeface="Times New Roman" panose="02020603050405020304" pitchFamily="18" charset="0"/>
              </a:rPr>
              <a:t>THERMAL DESIGN</a:t>
            </a:r>
            <a:br>
              <a:rPr lang="en-AU" sz="4000" b="1" dirty="0">
                <a:latin typeface="Times New Roman" panose="02020603050405020304" pitchFamily="18" charset="0"/>
                <a:cs typeface="Times New Roman" panose="02020603050405020304" pitchFamily="18" charset="0"/>
              </a:rPr>
            </a:br>
            <a:endParaRPr lang="en-US" altLang="en-US" sz="4000" b="1" dirty="0">
              <a:solidFill>
                <a:srgbClr val="002060"/>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0D0DB7A8-98F4-3E16-61B0-9BF19FAA5D31}"/>
              </a:ext>
            </a:extLst>
          </p:cNvPr>
          <p:cNvPicPr>
            <a:picLocks noChangeAspect="1"/>
          </p:cNvPicPr>
          <p:nvPr/>
        </p:nvPicPr>
        <p:blipFill>
          <a:blip r:embed="rId3"/>
          <a:stretch>
            <a:fillRect/>
          </a:stretch>
        </p:blipFill>
        <p:spPr>
          <a:xfrm>
            <a:off x="5093255" y="86620"/>
            <a:ext cx="2818293" cy="6759412"/>
          </a:xfrm>
          <a:prstGeom prst="rect">
            <a:avLst/>
          </a:prstGeom>
        </p:spPr>
      </p:pic>
      <p:pic>
        <p:nvPicPr>
          <p:cNvPr id="9" name="Picture 8">
            <a:extLst>
              <a:ext uri="{FF2B5EF4-FFF2-40B4-BE49-F238E27FC236}">
                <a16:creationId xmlns:a16="http://schemas.microsoft.com/office/drawing/2014/main" id="{3D5EC21F-6BB3-3A3E-8EC5-A5FDBA8F2853}"/>
              </a:ext>
            </a:extLst>
          </p:cNvPr>
          <p:cNvPicPr>
            <a:picLocks noChangeAspect="1"/>
          </p:cNvPicPr>
          <p:nvPr/>
        </p:nvPicPr>
        <p:blipFill>
          <a:blip r:embed="rId4"/>
          <a:stretch>
            <a:fillRect/>
          </a:stretch>
        </p:blipFill>
        <p:spPr>
          <a:xfrm>
            <a:off x="9084918" y="0"/>
            <a:ext cx="2818293" cy="6813704"/>
          </a:xfrm>
          <a:prstGeom prst="rect">
            <a:avLst/>
          </a:prstGeom>
        </p:spPr>
      </p:pic>
      <p:sp>
        <p:nvSpPr>
          <p:cNvPr id="12" name="TextBox 11">
            <a:extLst>
              <a:ext uri="{FF2B5EF4-FFF2-40B4-BE49-F238E27FC236}">
                <a16:creationId xmlns:a16="http://schemas.microsoft.com/office/drawing/2014/main" id="{736300FC-C9B7-8C5C-F15E-E3CC58D5F1F7}"/>
              </a:ext>
            </a:extLst>
          </p:cNvPr>
          <p:cNvSpPr txBox="1"/>
          <p:nvPr/>
        </p:nvSpPr>
        <p:spPr>
          <a:xfrm>
            <a:off x="-80500" y="5571051"/>
            <a:ext cx="6185331" cy="1200329"/>
          </a:xfrm>
          <a:prstGeom prst="rect">
            <a:avLst/>
          </a:prstGeom>
          <a:noFill/>
        </p:spPr>
        <p:txBody>
          <a:bodyPr wrap="square">
            <a:spAutoFit/>
          </a:bodyPr>
          <a:lstStyle/>
          <a:p>
            <a:r>
              <a:rPr lang="en-US" dirty="0"/>
              <a:t>Figure 6:Thermal comfort(Source: </a:t>
            </a:r>
            <a:r>
              <a:rPr lang="en-US" sz="1800" b="0" dirty="0" err="1">
                <a:effectLst/>
                <a:latin typeface="Times New Roman" panose="02020603050405020304" pitchFamily="18" charset="0"/>
                <a:ea typeface="Calibri" panose="020F0502020204030204" pitchFamily="34" charset="0"/>
                <a:cs typeface="Mangal" panose="02040503050203030202" pitchFamily="18" charset="0"/>
              </a:rPr>
              <a:t>Stouhi</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2019:Online),</a:t>
            </a:r>
            <a:r>
              <a:rPr lang="en-US"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hlinkClick r:id="rId5"/>
              </a:rPr>
              <a:t>https://www.archdaily.com/908320/how-to-design-for-optimal-thermal-comfort-and-why-it-matters</a:t>
            </a:r>
            <a:r>
              <a:rPr lang="en-US" sz="1800" kern="1200" dirty="0">
                <a:solidFill>
                  <a:schemeClr val="tx1"/>
                </a:solidFill>
                <a:effectLst/>
                <a:latin typeface="+mn-lt"/>
                <a:ea typeface="+mn-ea"/>
                <a:cs typeface="+mn-cs"/>
              </a:rPr>
              <a:t> </a:t>
            </a:r>
          </a:p>
          <a:p>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2760357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952950" y="238541"/>
            <a:ext cx="8910637" cy="1004888"/>
          </a:xfrm>
        </p:spPr>
        <p:txBody>
          <a:bodyPr>
            <a:normAutofit fontScale="90000"/>
          </a:bodyPr>
          <a:lstStyle/>
          <a:p>
            <a:r>
              <a:rPr lang="en-AU" sz="4000" b="1" dirty="0">
                <a:latin typeface="Times New Roman" panose="02020603050405020304" pitchFamily="18" charset="0"/>
                <a:cs typeface="Times New Roman" panose="02020603050405020304" pitchFamily="18" charset="0"/>
              </a:rPr>
              <a:t>Thermal Design</a:t>
            </a:r>
            <a:br>
              <a:rPr lang="en-AU" sz="4000" b="1" dirty="0">
                <a:latin typeface="Times New Roman" panose="02020603050405020304" pitchFamily="18" charset="0"/>
                <a:cs typeface="Times New Roman" panose="02020603050405020304" pitchFamily="18" charset="0"/>
              </a:rPr>
            </a:br>
            <a:endParaRPr lang="en-US" altLang="en-US" sz="4000" b="1" dirty="0">
              <a:solidFill>
                <a:srgbClr val="002060"/>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C6CBE042-EB37-FE3F-87FD-2DA1FE152BE7}"/>
              </a:ext>
            </a:extLst>
          </p:cNvPr>
          <p:cNvPicPr>
            <a:picLocks noChangeAspect="1"/>
          </p:cNvPicPr>
          <p:nvPr/>
        </p:nvPicPr>
        <p:blipFill rotWithShape="1">
          <a:blip r:embed="rId3"/>
          <a:srcRect l="26891"/>
          <a:stretch/>
        </p:blipFill>
        <p:spPr>
          <a:xfrm>
            <a:off x="0" y="1416069"/>
            <a:ext cx="9196872" cy="3667125"/>
          </a:xfrm>
          <a:prstGeom prst="rect">
            <a:avLst/>
          </a:prstGeom>
        </p:spPr>
      </p:pic>
      <p:pic>
        <p:nvPicPr>
          <p:cNvPr id="11" name="Picture 10">
            <a:extLst>
              <a:ext uri="{FF2B5EF4-FFF2-40B4-BE49-F238E27FC236}">
                <a16:creationId xmlns:a16="http://schemas.microsoft.com/office/drawing/2014/main" id="{F52D5FB4-6801-3FC4-99AF-238263E6017C}"/>
              </a:ext>
            </a:extLst>
          </p:cNvPr>
          <p:cNvPicPr>
            <a:picLocks noChangeAspect="1"/>
          </p:cNvPicPr>
          <p:nvPr/>
        </p:nvPicPr>
        <p:blipFill>
          <a:blip r:embed="rId4"/>
          <a:stretch>
            <a:fillRect/>
          </a:stretch>
        </p:blipFill>
        <p:spPr>
          <a:xfrm>
            <a:off x="9763523" y="1839931"/>
            <a:ext cx="2105025" cy="2819400"/>
          </a:xfrm>
          <a:prstGeom prst="rect">
            <a:avLst/>
          </a:prstGeom>
        </p:spPr>
      </p:pic>
      <p:sp>
        <p:nvSpPr>
          <p:cNvPr id="12" name="TextBox 11">
            <a:extLst>
              <a:ext uri="{FF2B5EF4-FFF2-40B4-BE49-F238E27FC236}">
                <a16:creationId xmlns:a16="http://schemas.microsoft.com/office/drawing/2014/main" id="{736300FC-C9B7-8C5C-F15E-E3CC58D5F1F7}"/>
              </a:ext>
            </a:extLst>
          </p:cNvPr>
          <p:cNvSpPr txBox="1"/>
          <p:nvPr/>
        </p:nvSpPr>
        <p:spPr>
          <a:xfrm>
            <a:off x="1940840" y="6019294"/>
            <a:ext cx="6096000" cy="1200329"/>
          </a:xfrm>
          <a:prstGeom prst="rect">
            <a:avLst/>
          </a:prstGeom>
          <a:noFill/>
        </p:spPr>
        <p:txBody>
          <a:bodyPr wrap="square">
            <a:spAutoFit/>
          </a:bodyPr>
          <a:lstStyle/>
          <a:p>
            <a:r>
              <a:rPr lang="en-US" dirty="0"/>
              <a:t>Figure 6:Thermal comfort(Source: </a:t>
            </a:r>
            <a:r>
              <a:rPr lang="en-US" sz="1800" b="0" dirty="0" err="1">
                <a:effectLst/>
                <a:latin typeface="Times New Roman" panose="02020603050405020304" pitchFamily="18" charset="0"/>
                <a:ea typeface="Calibri" panose="020F0502020204030204" pitchFamily="34" charset="0"/>
                <a:cs typeface="Mangal" panose="02040503050203030202" pitchFamily="18" charset="0"/>
              </a:rPr>
              <a:t>Stouhi</a:t>
            </a:r>
            <a:r>
              <a:rPr lang="en-US" sz="1800" b="0" dirty="0">
                <a:effectLst/>
                <a:latin typeface="Times New Roman" panose="02020603050405020304" pitchFamily="18" charset="0"/>
                <a:ea typeface="Calibri" panose="020F0502020204030204" pitchFamily="34" charset="0"/>
                <a:cs typeface="Mangal" panose="02040503050203030202" pitchFamily="18" charset="0"/>
              </a:rPr>
              <a:t>, 2019:Online),</a:t>
            </a:r>
            <a:r>
              <a:rPr lang="en-US" sz="1800" kern="1200" dirty="0">
                <a:solidFill>
                  <a:schemeClr val="tx1"/>
                </a:solidFill>
                <a:effectLst/>
                <a:latin typeface="+mn-lt"/>
                <a:ea typeface="+mn-ea"/>
                <a:cs typeface="+mn-cs"/>
              </a:rPr>
              <a:t> </a:t>
            </a:r>
            <a:r>
              <a:rPr lang="en-US" sz="1800" kern="1200" dirty="0">
                <a:solidFill>
                  <a:schemeClr val="tx1"/>
                </a:solidFill>
                <a:effectLst/>
                <a:latin typeface="+mn-lt"/>
                <a:ea typeface="+mn-ea"/>
                <a:cs typeface="+mn-cs"/>
                <a:hlinkClick r:id="rId5"/>
              </a:rPr>
              <a:t>https://www.archdaily.com/908320/how-to-design-for-optimal-thermal-comfort-and-why-it-matters</a:t>
            </a:r>
            <a:r>
              <a:rPr lang="en-US" sz="1800" kern="1200" dirty="0">
                <a:solidFill>
                  <a:schemeClr val="tx1"/>
                </a:solidFill>
                <a:effectLst/>
                <a:latin typeface="+mn-lt"/>
                <a:ea typeface="+mn-ea"/>
                <a:cs typeface="+mn-cs"/>
              </a:rPr>
              <a:t> </a:t>
            </a:r>
          </a:p>
          <a:p>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109983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37113" y="143305"/>
            <a:ext cx="3935896" cy="651825"/>
          </a:xfrm>
        </p:spPr>
        <p:txBody>
          <a:bodyPr>
            <a:normAutofit fontScale="90000"/>
          </a:bodyPr>
          <a:lstStyle/>
          <a:p>
            <a:pPr algn="just"/>
            <a:r>
              <a:rPr lang="en-AU" sz="3600" b="1" dirty="0">
                <a:latin typeface="Times New Roman" panose="02020603050405020304" pitchFamily="18" charset="0"/>
                <a:cs typeface="Times New Roman" panose="02020603050405020304" pitchFamily="18" charset="0"/>
              </a:rPr>
              <a:t>BUILDING DESIGN</a:t>
            </a:r>
            <a:br>
              <a:rPr lang="en-AU" sz="3600" b="1" dirty="0">
                <a:latin typeface="Times New Roman" panose="02020603050405020304" pitchFamily="18" charset="0"/>
                <a:cs typeface="Times New Roman" panose="02020603050405020304" pitchFamily="18" charset="0"/>
              </a:rPr>
            </a:b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4">
            <a:extLst>
              <a:ext uri="{FF2B5EF4-FFF2-40B4-BE49-F238E27FC236}">
                <a16:creationId xmlns:a16="http://schemas.microsoft.com/office/drawing/2014/main" id="{E06B5B81-4E5A-90B1-785E-6796374FDA96}"/>
              </a:ext>
            </a:extLst>
          </p:cNvPr>
          <p:cNvSpPr>
            <a:spLocks noGrp="1"/>
          </p:cNvSpPr>
          <p:nvPr>
            <p:ph idx="1"/>
          </p:nvPr>
        </p:nvSpPr>
        <p:spPr>
          <a:xfrm>
            <a:off x="92766" y="662609"/>
            <a:ext cx="12099234" cy="1484243"/>
          </a:xfrm>
        </p:spPr>
        <p:txBody>
          <a:bodyPr>
            <a:noAutofit/>
          </a:bodyPr>
          <a:lstStyle/>
          <a:p>
            <a:pPr marL="0" indent="0" algn="just">
              <a:buNone/>
            </a:pPr>
            <a:r>
              <a:rPr lang="en-US" dirty="0"/>
              <a:t>Before any building is planned and constructed, its suitable site must be selected. Then Orientation should be Planned and Finally Building planning should be done.</a:t>
            </a:r>
          </a:p>
          <a:p>
            <a:pPr marL="0" indent="0" algn="just">
              <a:buNone/>
            </a:pPr>
            <a:r>
              <a:rPr lang="en-US" dirty="0"/>
              <a:t>A properly  selected site of the building provides aesthetic value to the building.</a:t>
            </a:r>
          </a:p>
          <a:p>
            <a:pPr marL="0" indent="0" algn="just">
              <a:buNone/>
            </a:pPr>
            <a:r>
              <a:rPr lang="en-US" dirty="0"/>
              <a:t>Following points should be considered while selecting the site for any  building design:[5]</a:t>
            </a:r>
          </a:p>
          <a:p>
            <a:pPr marL="0" marR="0" indent="0" algn="just">
              <a:spcBef>
                <a:spcPts val="0"/>
              </a:spcBef>
              <a:spcAft>
                <a:spcPts val="0"/>
              </a:spcAft>
              <a:buNone/>
            </a:pPr>
            <a:endParaRPr lang="en-US" sz="2400" kern="100" dirty="0">
              <a:effectLst/>
              <a:latin typeface="Times New Roman" panose="02020603050405020304" pitchFamily="18" charset="0"/>
              <a:ea typeface="SimSun" panose="02010600030101010101" pitchFamily="2" charset="-122"/>
            </a:endParaRPr>
          </a:p>
          <a:p>
            <a:pPr marL="0" indent="0" algn="just">
              <a:buNone/>
            </a:pPr>
            <a:endParaRPr lang="en-US" sz="2400" dirty="0"/>
          </a:p>
          <a:p>
            <a:pPr marL="0" marR="0" indent="0" algn="just">
              <a:spcBef>
                <a:spcPts val="0"/>
              </a:spcBef>
              <a:spcAft>
                <a:spcPts val="0"/>
              </a:spcAft>
              <a:buNone/>
            </a:pPr>
            <a:r>
              <a:rPr lang="en-US" sz="2400" kern="100" dirty="0">
                <a:effectLst/>
                <a:latin typeface="Times New Roman" panose="02020603050405020304" pitchFamily="18" charset="0"/>
                <a:ea typeface="SimSun" panose="02010600030101010101" pitchFamily="2" charset="-122"/>
              </a:rPr>
              <a:t> </a:t>
            </a:r>
          </a:p>
          <a:p>
            <a:pPr marL="0" indent="0" algn="just">
              <a:buNone/>
            </a:pPr>
            <a:endParaRPr lang="en-US" sz="2400" dirty="0"/>
          </a:p>
          <a:p>
            <a:pPr marL="0" indent="0" algn="just">
              <a:buNone/>
            </a:pPr>
            <a:endParaRPr lang="en-US" sz="2400" dirty="0"/>
          </a:p>
        </p:txBody>
      </p:sp>
      <p:sp>
        <p:nvSpPr>
          <p:cNvPr id="9" name="TextBox 8">
            <a:extLst>
              <a:ext uri="{FF2B5EF4-FFF2-40B4-BE49-F238E27FC236}">
                <a16:creationId xmlns:a16="http://schemas.microsoft.com/office/drawing/2014/main" id="{8BE100AC-C61D-8602-3295-25AB371FDFB0}"/>
              </a:ext>
            </a:extLst>
          </p:cNvPr>
          <p:cNvSpPr txBox="1"/>
          <p:nvPr/>
        </p:nvSpPr>
        <p:spPr>
          <a:xfrm>
            <a:off x="0" y="2935095"/>
            <a:ext cx="10084904" cy="4278094"/>
          </a:xfrm>
          <a:prstGeom prst="rect">
            <a:avLst/>
          </a:prstGeom>
          <a:noFill/>
        </p:spPr>
        <p:txBody>
          <a:bodyPr wrap="square">
            <a:spAutoFit/>
          </a:bodyPr>
          <a:lstStyle/>
          <a:p>
            <a:pPr marL="342900" marR="0" lvl="0" indent="-342900" algn="just">
              <a:spcBef>
                <a:spcPts val="0"/>
              </a:spcBef>
              <a:spcAft>
                <a:spcPts val="0"/>
              </a:spcAft>
              <a:buFont typeface="Arial" panose="020B0604020202020204" pitchFamily="34" charset="0"/>
              <a:buChar char="•"/>
            </a:pPr>
            <a:r>
              <a:rPr lang="en-US" sz="2800" kern="100" dirty="0">
                <a:effectLst/>
                <a:latin typeface="Times New Roman" panose="02020603050405020304" pitchFamily="18" charset="0"/>
                <a:ea typeface="SimSun" panose="02010600030101010101" pitchFamily="2" charset="-122"/>
              </a:rPr>
              <a:t>The soil of the building site should </a:t>
            </a:r>
            <a:r>
              <a:rPr lang="en-US" sz="2800" kern="100" dirty="0">
                <a:latin typeface="Times New Roman" panose="02020603050405020304" pitchFamily="18" charset="0"/>
                <a:ea typeface="SimSun" panose="02010600030101010101" pitchFamily="2" charset="-122"/>
              </a:rPr>
              <a:t>be of good</a:t>
            </a:r>
            <a:r>
              <a:rPr lang="en-US" sz="2800" kern="100" dirty="0">
                <a:effectLst/>
                <a:latin typeface="Times New Roman" panose="02020603050405020304" pitchFamily="18" charset="0"/>
                <a:ea typeface="SimSun" panose="02010600030101010101" pitchFamily="2" charset="-122"/>
              </a:rPr>
              <a:t> type. Building constriction over such soil normally undergo different settlement and sometime even collapse. Cracks in building in such condition are quite common.</a:t>
            </a:r>
          </a:p>
          <a:p>
            <a:pPr marL="342900" marR="0" lvl="0" indent="-342900" algn="just">
              <a:spcBef>
                <a:spcPts val="0"/>
              </a:spcBef>
              <a:spcAft>
                <a:spcPts val="0"/>
              </a:spcAft>
              <a:buFont typeface="Arial" panose="020B0604020202020204" pitchFamily="34" charset="0"/>
              <a:buChar char="•"/>
            </a:pPr>
            <a:r>
              <a:rPr lang="en-US" sz="2800" kern="100" dirty="0">
                <a:effectLst/>
                <a:latin typeface="Times New Roman" panose="02020603050405020304" pitchFamily="18" charset="0"/>
                <a:ea typeface="SimSun" panose="02010600030101010101" pitchFamily="2" charset="-122"/>
              </a:rPr>
              <a:t>The site should not be very much undulating.</a:t>
            </a:r>
          </a:p>
          <a:p>
            <a:pPr marL="342900" marR="0" lvl="0" indent="-342900" algn="just">
              <a:spcBef>
                <a:spcPts val="0"/>
              </a:spcBef>
              <a:spcAft>
                <a:spcPts val="0"/>
              </a:spcAft>
              <a:buFont typeface="Arial" panose="020B0604020202020204" pitchFamily="34" charset="0"/>
              <a:buChar char="•"/>
            </a:pPr>
            <a:r>
              <a:rPr lang="en-US" sz="2800" kern="100" dirty="0">
                <a:effectLst/>
                <a:latin typeface="Times New Roman" panose="02020603050405020304" pitchFamily="18" charset="0"/>
                <a:ea typeface="SimSun" panose="02010600030101010101" pitchFamily="2" charset="-122"/>
              </a:rPr>
              <a:t>The site should have its general shape, sloping away from the site. This will enable easy drainage of the rainwater from the side. This will also facilitate the drainage of the building itself.  </a:t>
            </a:r>
          </a:p>
          <a:p>
            <a:pPr marR="0" algn="just">
              <a:spcBef>
                <a:spcPts val="0"/>
              </a:spcBef>
              <a:spcAft>
                <a:spcPts val="0"/>
              </a:spcAft>
            </a:pPr>
            <a:endParaRPr lang="en-US" sz="2400" kern="100" dirty="0">
              <a:effectLst/>
              <a:latin typeface="Times New Roman" panose="02020603050405020304" pitchFamily="18" charset="0"/>
              <a:ea typeface="SimSun" panose="02010600030101010101" pitchFamily="2" charset="-122"/>
            </a:endParaRPr>
          </a:p>
          <a:p>
            <a:pPr marL="0" marR="0" algn="just">
              <a:spcBef>
                <a:spcPts val="0"/>
              </a:spcBef>
              <a:spcAft>
                <a:spcPts val="0"/>
              </a:spcAft>
            </a:pPr>
            <a:r>
              <a:rPr lang="en-US" sz="2400" kern="100" dirty="0">
                <a:solidFill>
                  <a:srgbClr val="365F91"/>
                </a:solidFill>
                <a:effectLst/>
                <a:latin typeface="Times New Roman" panose="02020603050405020304" pitchFamily="18" charset="0"/>
                <a:ea typeface="SimSun" panose="02010600030101010101" pitchFamily="2" charset="-122"/>
              </a:rPr>
              <a:t> </a:t>
            </a:r>
            <a:endParaRPr lang="en-US" sz="2400" kern="100" dirty="0">
              <a:effectLst/>
              <a:latin typeface="Times New Roman" panose="02020603050405020304" pitchFamily="18" charset="0"/>
              <a:ea typeface="SimSun" panose="02010600030101010101" pitchFamily="2" charset="-122"/>
            </a:endParaRPr>
          </a:p>
        </p:txBody>
      </p:sp>
    </p:spTree>
    <p:extLst>
      <p:ext uri="{BB962C8B-B14F-4D97-AF65-F5344CB8AC3E}">
        <p14:creationId xmlns:p14="http://schemas.microsoft.com/office/powerpoint/2010/main" val="32900089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37113" y="143305"/>
            <a:ext cx="3935896" cy="651825"/>
          </a:xfrm>
        </p:spPr>
        <p:txBody>
          <a:bodyPr>
            <a:normAutofit fontScale="90000"/>
          </a:bodyPr>
          <a:lstStyle/>
          <a:p>
            <a:pPr algn="just"/>
            <a:r>
              <a:rPr lang="en-AU" sz="3600" b="1" dirty="0">
                <a:latin typeface="Times New Roman" panose="02020603050405020304" pitchFamily="18" charset="0"/>
                <a:cs typeface="Times New Roman" panose="02020603050405020304" pitchFamily="18" charset="0"/>
              </a:rPr>
              <a:t>BUILDING DESIGN</a:t>
            </a:r>
            <a:br>
              <a:rPr lang="en-AU" sz="3600" b="1" dirty="0">
                <a:latin typeface="Times New Roman" panose="02020603050405020304" pitchFamily="18" charset="0"/>
                <a:cs typeface="Times New Roman" panose="02020603050405020304" pitchFamily="18" charset="0"/>
              </a:rPr>
            </a:b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4">
            <a:extLst>
              <a:ext uri="{FF2B5EF4-FFF2-40B4-BE49-F238E27FC236}">
                <a16:creationId xmlns:a16="http://schemas.microsoft.com/office/drawing/2014/main" id="{E06B5B81-4E5A-90B1-785E-6796374FDA96}"/>
              </a:ext>
            </a:extLst>
          </p:cNvPr>
          <p:cNvSpPr>
            <a:spLocks noGrp="1"/>
          </p:cNvSpPr>
          <p:nvPr>
            <p:ph idx="1"/>
          </p:nvPr>
        </p:nvSpPr>
        <p:spPr>
          <a:xfrm>
            <a:off x="92766" y="662609"/>
            <a:ext cx="12099234" cy="1484243"/>
          </a:xfrm>
        </p:spPr>
        <p:txBody>
          <a:bodyPr>
            <a:noAutofit/>
          </a:bodyPr>
          <a:lstStyle/>
          <a:p>
            <a:pPr marL="0" indent="0" algn="just">
              <a:buNone/>
            </a:pPr>
            <a:r>
              <a:rPr lang="en-US" dirty="0"/>
              <a:t>Following points should be considered while selecting the site for any  building design:[5]</a:t>
            </a:r>
          </a:p>
          <a:p>
            <a:pPr marL="342900" marR="0" lvl="0" indent="-342900" algn="just">
              <a:spcBef>
                <a:spcPts val="0"/>
              </a:spcBef>
              <a:spcAft>
                <a:spcPts val="0"/>
              </a:spcAft>
              <a:buFont typeface="Arial" panose="020B0604020202020204" pitchFamily="34" charset="0"/>
              <a:buChar char="•"/>
            </a:pPr>
            <a:endParaRPr lang="en-US" kern="100" dirty="0">
              <a:effectLst/>
              <a:latin typeface="Times New Roman" panose="02020603050405020304" pitchFamily="18" charset="0"/>
              <a:ea typeface="SimSun" panose="02010600030101010101" pitchFamily="2" charset="-122"/>
            </a:endParaRPr>
          </a:p>
          <a:p>
            <a:pPr marL="342900" marR="0" lvl="0" indent="-342900" algn="just">
              <a:spcBef>
                <a:spcPts val="0"/>
              </a:spcBef>
              <a:spcAft>
                <a:spcPts val="0"/>
              </a:spcAft>
              <a:buFont typeface="Arial" panose="020B0604020202020204" pitchFamily="34" charset="0"/>
              <a:buChar char="•"/>
            </a:pPr>
            <a:r>
              <a:rPr lang="en-US" kern="100" dirty="0">
                <a:effectLst/>
                <a:latin typeface="Times New Roman" panose="02020603050405020304" pitchFamily="18" charset="0"/>
                <a:ea typeface="SimSun" panose="02010600030101010101" pitchFamily="2" charset="-122"/>
              </a:rPr>
              <a:t>Civic services such water supply mains, electric lines, telephone lines, drainage, sewers, site so that obtain their services with no extra cost.</a:t>
            </a:r>
          </a:p>
          <a:p>
            <a:pPr marL="342900" marR="0" lvl="0" indent="-342900" algn="just">
              <a:spcBef>
                <a:spcPts val="0"/>
              </a:spcBef>
              <a:spcAft>
                <a:spcPts val="0"/>
              </a:spcAft>
              <a:buFont typeface="Arial" panose="020B0604020202020204" pitchFamily="34" charset="0"/>
              <a:buChar char="•"/>
            </a:pPr>
            <a:r>
              <a:rPr lang="en-US" kern="100" dirty="0">
                <a:effectLst/>
                <a:latin typeface="Times New Roman" panose="02020603050405020304" pitchFamily="18" charset="0"/>
                <a:ea typeface="SimSun" panose="02010600030101010101" pitchFamily="2" charset="-122"/>
              </a:rPr>
              <a:t>The site should be such that the ground water table is not very high.</a:t>
            </a:r>
          </a:p>
          <a:p>
            <a:pPr marL="342900" marR="0" lvl="0" indent="-342900" algn="just">
              <a:spcBef>
                <a:spcPts val="0"/>
              </a:spcBef>
              <a:spcAft>
                <a:spcPts val="0"/>
              </a:spcAft>
              <a:buFont typeface="Arial" panose="020B0604020202020204" pitchFamily="34" charset="0"/>
              <a:buChar char="•"/>
            </a:pPr>
            <a:r>
              <a:rPr lang="en-US" kern="100" dirty="0">
                <a:effectLst/>
                <a:latin typeface="Times New Roman" panose="02020603050405020304" pitchFamily="18" charset="0"/>
                <a:ea typeface="SimSun" panose="02010600030101010101" pitchFamily="2" charset="-122"/>
              </a:rPr>
              <a:t>Residential house sites should be located away from the busy commercial roads.</a:t>
            </a:r>
          </a:p>
          <a:p>
            <a:pPr marL="342900" marR="0" lvl="0" indent="-342900" algn="just">
              <a:spcBef>
                <a:spcPts val="0"/>
              </a:spcBef>
              <a:spcAft>
                <a:spcPts val="0"/>
              </a:spcAft>
              <a:buFont typeface="Arial" panose="020B0604020202020204" pitchFamily="34" charset="0"/>
              <a:buChar char="•"/>
            </a:pPr>
            <a:r>
              <a:rPr lang="en-US" kern="100" dirty="0">
                <a:effectLst/>
                <a:latin typeface="Times New Roman" panose="02020603050405020304" pitchFamily="18" charset="0"/>
                <a:ea typeface="SimSun" panose="02010600030101010101" pitchFamily="2" charset="-122"/>
              </a:rPr>
              <a:t>Topographical features of the site, natural and artificial surrounding affect site selection to a large extent. </a:t>
            </a:r>
          </a:p>
          <a:p>
            <a:pPr marL="342900" marR="0" lvl="0" indent="-342900" algn="just">
              <a:spcBef>
                <a:spcPts val="0"/>
              </a:spcBef>
              <a:spcAft>
                <a:spcPts val="0"/>
              </a:spcAft>
              <a:buFont typeface="Arial" panose="020B0604020202020204" pitchFamily="34" charset="0"/>
              <a:buChar char="•"/>
            </a:pPr>
            <a:r>
              <a:rPr lang="en-US" kern="100" dirty="0">
                <a:effectLst/>
                <a:latin typeface="Times New Roman" panose="02020603050405020304" pitchFamily="18" charset="0"/>
                <a:ea typeface="SimSun" panose="02010600030101010101" pitchFamily="2" charset="-122"/>
              </a:rPr>
              <a:t>Selection of the site also depends on the general scope or purpose of the building extent of privacy desired. </a:t>
            </a:r>
          </a:p>
          <a:p>
            <a:pPr marL="0" indent="0" algn="just">
              <a:buNone/>
            </a:pPr>
            <a:endParaRPr lang="en-US" dirty="0"/>
          </a:p>
          <a:p>
            <a:pPr marL="0" marR="0" indent="0" algn="just">
              <a:spcBef>
                <a:spcPts val="0"/>
              </a:spcBef>
              <a:spcAft>
                <a:spcPts val="0"/>
              </a:spcAft>
              <a:buNone/>
            </a:pPr>
            <a:endParaRPr lang="en-US" kern="100" dirty="0">
              <a:effectLst/>
              <a:latin typeface="Times New Roman" panose="02020603050405020304" pitchFamily="18" charset="0"/>
              <a:ea typeface="SimSun" panose="02010600030101010101" pitchFamily="2" charset="-122"/>
            </a:endParaRPr>
          </a:p>
          <a:p>
            <a:pPr marL="0" indent="0" algn="just">
              <a:buNone/>
            </a:pPr>
            <a:endParaRPr lang="en-US" dirty="0"/>
          </a:p>
          <a:p>
            <a:pPr marL="0" marR="0" indent="0" algn="just">
              <a:spcBef>
                <a:spcPts val="0"/>
              </a:spcBef>
              <a:spcAft>
                <a:spcPts val="0"/>
              </a:spcAft>
              <a:buNone/>
            </a:pPr>
            <a:r>
              <a:rPr lang="en-US" kern="100" dirty="0">
                <a:effectLst/>
                <a:latin typeface="Times New Roman" panose="02020603050405020304" pitchFamily="18" charset="0"/>
                <a:ea typeface="SimSun" panose="02010600030101010101" pitchFamily="2" charset="-122"/>
              </a:rPr>
              <a:t> </a:t>
            </a:r>
          </a:p>
          <a:p>
            <a:pPr marL="0" indent="0" algn="just">
              <a:buNone/>
            </a:pPr>
            <a:endParaRPr lang="en-US" sz="2400" dirty="0"/>
          </a:p>
          <a:p>
            <a:pPr marL="0" indent="0" algn="just">
              <a:buNone/>
            </a:pPr>
            <a:endParaRPr lang="en-US" sz="2400" dirty="0"/>
          </a:p>
        </p:txBody>
      </p:sp>
    </p:spTree>
    <p:extLst>
      <p:ext uri="{BB962C8B-B14F-4D97-AF65-F5344CB8AC3E}">
        <p14:creationId xmlns:p14="http://schemas.microsoft.com/office/powerpoint/2010/main" val="12214201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AD96FDFD-4E42-4A06-B8B5-768A1DB9C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37868" y="364954"/>
            <a:ext cx="5671479" cy="972987"/>
          </a:xfrm>
        </p:spPr>
        <p:txBody>
          <a:bodyPr anchor="b">
            <a:normAutofit fontScale="90000"/>
          </a:bodyPr>
          <a:lstStyle/>
          <a:p>
            <a:r>
              <a:rPr lang="en-AU" b="1" dirty="0">
                <a:latin typeface="Times New Roman" panose="02020603050405020304" pitchFamily="18" charset="0"/>
                <a:cs typeface="Times New Roman" panose="02020603050405020304" pitchFamily="18" charset="0"/>
              </a:rPr>
              <a:t>BUILDING PLANNING</a:t>
            </a:r>
            <a:br>
              <a:rPr lang="en-AU" b="1" dirty="0">
                <a:latin typeface="Times New Roman" panose="02020603050405020304" pitchFamily="18" charset="0"/>
                <a:cs typeface="Times New Roman" panose="02020603050405020304" pitchFamily="18" charset="0"/>
              </a:rPr>
            </a:br>
            <a:endParaRPr lang="en-AU" b="1" dirty="0">
              <a:latin typeface="Times New Roman" panose="02020603050405020304" pitchFamily="18" charset="0"/>
              <a:cs typeface="Times New Roman" panose="02020603050405020304" pitchFamily="18" charset="0"/>
            </a:endParaRPr>
          </a:p>
        </p:txBody>
      </p:sp>
      <p:pic>
        <p:nvPicPr>
          <p:cNvPr id="1026" name="Picture 2">
            <a:extLst>
              <a:ext uri="{FF2B5EF4-FFF2-40B4-BE49-F238E27FC236}">
                <a16:creationId xmlns:a16="http://schemas.microsoft.com/office/drawing/2014/main" id="{C71A9E1D-5623-5F0B-455A-C64044108F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466" r="3" b="28758"/>
          <a:stretch/>
        </p:blipFill>
        <p:spPr bwMode="auto">
          <a:xfrm>
            <a:off x="8452968" y="3681465"/>
            <a:ext cx="3747932" cy="3176541"/>
          </a:xfrm>
          <a:custGeom>
            <a:avLst/>
            <a:gdLst/>
            <a:ahLst/>
            <a:cxnLst/>
            <a:rect l="l" t="t" r="r" b="b"/>
            <a:pathLst>
              <a:path w="3747932" h="3176541">
                <a:moveTo>
                  <a:pt x="3239865" y="21"/>
                </a:moveTo>
                <a:cubicBezTo>
                  <a:pt x="3261821" y="112"/>
                  <a:pt x="3278837" y="498"/>
                  <a:pt x="3290337" y="938"/>
                </a:cubicBezTo>
                <a:cubicBezTo>
                  <a:pt x="3401766" y="5376"/>
                  <a:pt x="3510165" y="23128"/>
                  <a:pt x="3616543" y="49449"/>
                </a:cubicBezTo>
                <a:lnTo>
                  <a:pt x="3747932" y="87091"/>
                </a:lnTo>
                <a:lnTo>
                  <a:pt x="3747932" y="3176541"/>
                </a:lnTo>
                <a:lnTo>
                  <a:pt x="401358" y="3176541"/>
                </a:lnTo>
                <a:lnTo>
                  <a:pt x="398780" y="3136258"/>
                </a:lnTo>
                <a:cubicBezTo>
                  <a:pt x="400956" y="3079023"/>
                  <a:pt x="437945" y="3052703"/>
                  <a:pt x="483325" y="3030665"/>
                </a:cubicBezTo>
                <a:cubicBezTo>
                  <a:pt x="498866" y="3023015"/>
                  <a:pt x="520932" y="3023320"/>
                  <a:pt x="526840" y="2999447"/>
                </a:cubicBezTo>
                <a:cubicBezTo>
                  <a:pt x="501352" y="2976798"/>
                  <a:pt x="470270" y="2995161"/>
                  <a:pt x="442916" y="2988735"/>
                </a:cubicBezTo>
                <a:cubicBezTo>
                  <a:pt x="420228" y="2983533"/>
                  <a:pt x="382618" y="2986286"/>
                  <a:pt x="413701" y="2944662"/>
                </a:cubicBezTo>
                <a:cubicBezTo>
                  <a:pt x="422716" y="2932726"/>
                  <a:pt x="412147" y="2923542"/>
                  <a:pt x="400645" y="2922625"/>
                </a:cubicBezTo>
                <a:cubicBezTo>
                  <a:pt x="308644" y="2913137"/>
                  <a:pt x="350915" y="2828968"/>
                  <a:pt x="321386" y="2784590"/>
                </a:cubicBezTo>
                <a:cubicBezTo>
                  <a:pt x="313307" y="2772348"/>
                  <a:pt x="322010" y="2751230"/>
                  <a:pt x="334753" y="2746027"/>
                </a:cubicBezTo>
                <a:cubicBezTo>
                  <a:pt x="416187" y="2711746"/>
                  <a:pt x="427377" y="2630027"/>
                  <a:pt x="466852" y="2559632"/>
                </a:cubicBezTo>
                <a:cubicBezTo>
                  <a:pt x="423957" y="2531782"/>
                  <a:pt x="372673" y="2525661"/>
                  <a:pt x="326361" y="2507602"/>
                </a:cubicBezTo>
                <a:cubicBezTo>
                  <a:pt x="278183" y="2488626"/>
                  <a:pt x="278183" y="2474547"/>
                  <a:pt x="317968" y="2419457"/>
                </a:cubicBezTo>
                <a:cubicBezTo>
                  <a:pt x="214465" y="2407519"/>
                  <a:pt x="214465" y="2407519"/>
                  <a:pt x="246479" y="2320903"/>
                </a:cubicBezTo>
                <a:cubicBezTo>
                  <a:pt x="159758" y="2312945"/>
                  <a:pt x="102570" y="2271933"/>
                  <a:pt x="89205" y="2182255"/>
                </a:cubicBezTo>
                <a:cubicBezTo>
                  <a:pt x="82677" y="2138795"/>
                  <a:pt x="43514" y="2118290"/>
                  <a:pt x="0" y="2089213"/>
                </a:cubicBezTo>
                <a:cubicBezTo>
                  <a:pt x="54081" y="2061053"/>
                  <a:pt x="90759" y="2002290"/>
                  <a:pt x="153855" y="2064423"/>
                </a:cubicBezTo>
                <a:cubicBezTo>
                  <a:pt x="176855" y="2087070"/>
                  <a:pt x="174683" y="2058300"/>
                  <a:pt x="177788" y="2050037"/>
                </a:cubicBezTo>
                <a:cubicBezTo>
                  <a:pt x="185247" y="2029838"/>
                  <a:pt x="169707" y="2016369"/>
                  <a:pt x="159450" y="2001067"/>
                </a:cubicBezTo>
                <a:cubicBezTo>
                  <a:pt x="149504" y="1985763"/>
                  <a:pt x="137691" y="1969543"/>
                  <a:pt x="134895" y="1952400"/>
                </a:cubicBezTo>
                <a:cubicBezTo>
                  <a:pt x="133031" y="1940465"/>
                  <a:pt x="142044" y="1923021"/>
                  <a:pt x="151990" y="1914144"/>
                </a:cubicBezTo>
                <a:cubicBezTo>
                  <a:pt x="204209" y="1867316"/>
                  <a:pt x="173127" y="1762030"/>
                  <a:pt x="271969" y="1748562"/>
                </a:cubicBezTo>
                <a:cubicBezTo>
                  <a:pt x="316415" y="1742443"/>
                  <a:pt x="337860" y="1703878"/>
                  <a:pt x="370497" y="1682760"/>
                </a:cubicBezTo>
                <a:cubicBezTo>
                  <a:pt x="483946" y="1608999"/>
                  <a:pt x="559787" y="1514119"/>
                  <a:pt x="594908" y="1383735"/>
                </a:cubicBezTo>
                <a:cubicBezTo>
                  <a:pt x="604543" y="1347620"/>
                  <a:pt x="641532" y="1318542"/>
                  <a:pt x="665465" y="1286713"/>
                </a:cubicBezTo>
                <a:cubicBezTo>
                  <a:pt x="653963" y="1263452"/>
                  <a:pt x="591178" y="1313647"/>
                  <a:pt x="613246" y="1252435"/>
                </a:cubicBezTo>
                <a:cubicBezTo>
                  <a:pt x="630030" y="1206524"/>
                  <a:pt x="672925" y="1178060"/>
                  <a:pt x="713332" y="1150820"/>
                </a:cubicBezTo>
                <a:cubicBezTo>
                  <a:pt x="759333" y="1119908"/>
                  <a:pt x="810307" y="1095117"/>
                  <a:pt x="831133" y="1037883"/>
                </a:cubicBezTo>
                <a:cubicBezTo>
                  <a:pt x="835485" y="1025640"/>
                  <a:pt x="849470" y="1012785"/>
                  <a:pt x="861903" y="1007887"/>
                </a:cubicBezTo>
                <a:cubicBezTo>
                  <a:pt x="1469751" y="63584"/>
                  <a:pt x="2910527" y="-1353"/>
                  <a:pt x="3239865" y="21"/>
                </a:cubicBez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B0F1634-A360-290E-52E2-07CD18B341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947" r="19190"/>
          <a:stretch/>
        </p:blipFill>
        <p:spPr bwMode="auto">
          <a:xfrm>
            <a:off x="5909347" y="2439351"/>
            <a:ext cx="3458367" cy="3476265"/>
          </a:xfrm>
          <a:custGeom>
            <a:avLst/>
            <a:gdLst/>
            <a:ahLst/>
            <a:cxnLst/>
            <a:rect l="l" t="t" r="r" b="b"/>
            <a:pathLst>
              <a:path w="3458367" h="3476265">
                <a:moveTo>
                  <a:pt x="549716" y="15"/>
                </a:moveTo>
                <a:cubicBezTo>
                  <a:pt x="557611" y="271"/>
                  <a:pt x="565778" y="3856"/>
                  <a:pt x="573176" y="4995"/>
                </a:cubicBezTo>
                <a:cubicBezTo>
                  <a:pt x="736504" y="30493"/>
                  <a:pt x="899830" y="58040"/>
                  <a:pt x="1063336" y="82398"/>
                </a:cubicBezTo>
                <a:cubicBezTo>
                  <a:pt x="1216195" y="105163"/>
                  <a:pt x="1370136" y="110398"/>
                  <a:pt x="1523717" y="122237"/>
                </a:cubicBezTo>
                <a:cubicBezTo>
                  <a:pt x="1709602" y="136580"/>
                  <a:pt x="1895127" y="156841"/>
                  <a:pt x="2079929" y="188711"/>
                </a:cubicBezTo>
                <a:cubicBezTo>
                  <a:pt x="2208244" y="211023"/>
                  <a:pt x="2337823" y="226502"/>
                  <a:pt x="2467943" y="208745"/>
                </a:cubicBezTo>
                <a:cubicBezTo>
                  <a:pt x="2474439" y="207834"/>
                  <a:pt x="2481839" y="204876"/>
                  <a:pt x="2487253" y="207834"/>
                </a:cubicBezTo>
                <a:cubicBezTo>
                  <a:pt x="2550419" y="241073"/>
                  <a:pt x="2619357" y="217168"/>
                  <a:pt x="2684869" y="238113"/>
                </a:cubicBezTo>
                <a:cubicBezTo>
                  <a:pt x="2668085" y="318930"/>
                  <a:pt x="2596077" y="312327"/>
                  <a:pt x="2555471" y="368331"/>
                </a:cubicBezTo>
                <a:cubicBezTo>
                  <a:pt x="2621704" y="390639"/>
                  <a:pt x="2681259" y="413178"/>
                  <a:pt x="2741717" y="430023"/>
                </a:cubicBezTo>
                <a:cubicBezTo>
                  <a:pt x="2805785" y="447780"/>
                  <a:pt x="2860106" y="495816"/>
                  <a:pt x="2922728" y="517216"/>
                </a:cubicBezTo>
                <a:cubicBezTo>
                  <a:pt x="2936085" y="521769"/>
                  <a:pt x="2952146" y="537704"/>
                  <a:pt x="2956838" y="553184"/>
                </a:cubicBezTo>
                <a:cubicBezTo>
                  <a:pt x="2971997" y="603269"/>
                  <a:pt x="3274647" y="743732"/>
                  <a:pt x="3238914" y="788350"/>
                </a:cubicBezTo>
                <a:cubicBezTo>
                  <a:pt x="3224116" y="806791"/>
                  <a:pt x="3204986" y="819994"/>
                  <a:pt x="3184953" y="838207"/>
                </a:cubicBezTo>
                <a:cubicBezTo>
                  <a:pt x="3215093" y="872582"/>
                  <a:pt x="3249020" y="887608"/>
                  <a:pt x="3285115" y="897852"/>
                </a:cubicBezTo>
                <a:cubicBezTo>
                  <a:pt x="3295944" y="901039"/>
                  <a:pt x="3306591" y="907413"/>
                  <a:pt x="3307674" y="922894"/>
                </a:cubicBezTo>
                <a:cubicBezTo>
                  <a:pt x="3308757" y="939056"/>
                  <a:pt x="3297748" y="945429"/>
                  <a:pt x="3288544" y="952944"/>
                </a:cubicBezTo>
                <a:cubicBezTo>
                  <a:pt x="3275731" y="963415"/>
                  <a:pt x="3263278" y="972523"/>
                  <a:pt x="3247036" y="973888"/>
                </a:cubicBezTo>
                <a:cubicBezTo>
                  <a:pt x="3220325" y="975937"/>
                  <a:pt x="3207513" y="1005076"/>
                  <a:pt x="3191993" y="1026930"/>
                </a:cubicBezTo>
                <a:cubicBezTo>
                  <a:pt x="3183330" y="1039224"/>
                  <a:pt x="3178998" y="1064037"/>
                  <a:pt x="3194157" y="1068363"/>
                </a:cubicBezTo>
                <a:cubicBezTo>
                  <a:pt x="3230613" y="1078837"/>
                  <a:pt x="3227725" y="1109114"/>
                  <a:pt x="3226824" y="1143489"/>
                </a:cubicBezTo>
                <a:cubicBezTo>
                  <a:pt x="3225560" y="1186061"/>
                  <a:pt x="3204083" y="1205638"/>
                  <a:pt x="3177734" y="1222030"/>
                </a:cubicBezTo>
                <a:cubicBezTo>
                  <a:pt x="3168711" y="1227720"/>
                  <a:pt x="3155898" y="1227493"/>
                  <a:pt x="3152469" y="1245250"/>
                </a:cubicBezTo>
                <a:cubicBezTo>
                  <a:pt x="3167267" y="1262097"/>
                  <a:pt x="3185314" y="1248439"/>
                  <a:pt x="3201197" y="1253218"/>
                </a:cubicBezTo>
                <a:cubicBezTo>
                  <a:pt x="3214370" y="1257088"/>
                  <a:pt x="3236208" y="1255040"/>
                  <a:pt x="3218160" y="1286000"/>
                </a:cubicBezTo>
                <a:cubicBezTo>
                  <a:pt x="3212926" y="1294878"/>
                  <a:pt x="3219062" y="1301709"/>
                  <a:pt x="3225741" y="1302392"/>
                </a:cubicBezTo>
                <a:cubicBezTo>
                  <a:pt x="3279159" y="1309449"/>
                  <a:pt x="3254615" y="1372054"/>
                  <a:pt x="3271761" y="1405063"/>
                </a:cubicBezTo>
                <a:cubicBezTo>
                  <a:pt x="3276452" y="1414169"/>
                  <a:pt x="3271399" y="1429877"/>
                  <a:pt x="3263999" y="1433747"/>
                </a:cubicBezTo>
                <a:cubicBezTo>
                  <a:pt x="3216716" y="1459245"/>
                  <a:pt x="3210220" y="1520028"/>
                  <a:pt x="3187299" y="1572389"/>
                </a:cubicBezTo>
                <a:cubicBezTo>
                  <a:pt x="3212205" y="1593104"/>
                  <a:pt x="3241982" y="1597657"/>
                  <a:pt x="3268872" y="1611089"/>
                </a:cubicBezTo>
                <a:cubicBezTo>
                  <a:pt x="3296846" y="1625204"/>
                  <a:pt x="3296846" y="1635676"/>
                  <a:pt x="3273746" y="1676653"/>
                </a:cubicBezTo>
                <a:cubicBezTo>
                  <a:pt x="3333842" y="1685532"/>
                  <a:pt x="3333842" y="1685532"/>
                  <a:pt x="3315254" y="1749957"/>
                </a:cubicBezTo>
                <a:cubicBezTo>
                  <a:pt x="3365607" y="1755877"/>
                  <a:pt x="3398812" y="1786382"/>
                  <a:pt x="3406572" y="1853085"/>
                </a:cubicBezTo>
                <a:cubicBezTo>
                  <a:pt x="3410362" y="1885411"/>
                  <a:pt x="3433101" y="1900663"/>
                  <a:pt x="3458367" y="1922291"/>
                </a:cubicBezTo>
                <a:cubicBezTo>
                  <a:pt x="3426966" y="1943236"/>
                  <a:pt x="3405669" y="1986945"/>
                  <a:pt x="3369034" y="1940730"/>
                </a:cubicBezTo>
                <a:cubicBezTo>
                  <a:pt x="3355680" y="1923885"/>
                  <a:pt x="3356941" y="1945284"/>
                  <a:pt x="3355138" y="1951430"/>
                </a:cubicBezTo>
                <a:cubicBezTo>
                  <a:pt x="3350807" y="1966455"/>
                  <a:pt x="3359830" y="1976472"/>
                  <a:pt x="3365786" y="1987854"/>
                </a:cubicBezTo>
                <a:cubicBezTo>
                  <a:pt x="3371561" y="1999237"/>
                  <a:pt x="3378420" y="2011302"/>
                  <a:pt x="3380043" y="2024054"/>
                </a:cubicBezTo>
                <a:cubicBezTo>
                  <a:pt x="3381125" y="2032931"/>
                  <a:pt x="3375892" y="2045905"/>
                  <a:pt x="3370117" y="2052509"/>
                </a:cubicBezTo>
                <a:cubicBezTo>
                  <a:pt x="3339797" y="2087340"/>
                  <a:pt x="3357844" y="2165652"/>
                  <a:pt x="3300454" y="2175670"/>
                </a:cubicBezTo>
                <a:cubicBezTo>
                  <a:pt x="3274647" y="2180221"/>
                  <a:pt x="3262195" y="2208906"/>
                  <a:pt x="3243246" y="2224614"/>
                </a:cubicBezTo>
                <a:cubicBezTo>
                  <a:pt x="3177374" y="2279478"/>
                  <a:pt x="3133338" y="2350051"/>
                  <a:pt x="3112946" y="2447031"/>
                </a:cubicBezTo>
                <a:cubicBezTo>
                  <a:pt x="3107352" y="2473894"/>
                  <a:pt x="3085875" y="2495522"/>
                  <a:pt x="3071979" y="2519197"/>
                </a:cubicBezTo>
                <a:cubicBezTo>
                  <a:pt x="3078657" y="2536499"/>
                  <a:pt x="3115112" y="2499164"/>
                  <a:pt x="3102298" y="2544694"/>
                </a:cubicBezTo>
                <a:cubicBezTo>
                  <a:pt x="3092553" y="2578843"/>
                  <a:pt x="3067647" y="2600014"/>
                  <a:pt x="3044185" y="2620276"/>
                </a:cubicBezTo>
                <a:cubicBezTo>
                  <a:pt x="3017476" y="2643268"/>
                  <a:pt x="2987879" y="2661708"/>
                  <a:pt x="2975787" y="2704279"/>
                </a:cubicBezTo>
                <a:cubicBezTo>
                  <a:pt x="2973260" y="2713386"/>
                  <a:pt x="2965140" y="2722947"/>
                  <a:pt x="2957921" y="2726591"/>
                </a:cubicBezTo>
                <a:cubicBezTo>
                  <a:pt x="2581458" y="3475797"/>
                  <a:pt x="1654740" y="3480805"/>
                  <a:pt x="1547901" y="3475568"/>
                </a:cubicBezTo>
                <a:cubicBezTo>
                  <a:pt x="1418503" y="3468966"/>
                  <a:pt x="1296143" y="3422753"/>
                  <a:pt x="1176132" y="3365156"/>
                </a:cubicBezTo>
                <a:cubicBezTo>
                  <a:pt x="1125418" y="3340797"/>
                  <a:pt x="1078316" y="3306195"/>
                  <a:pt x="1029045" y="3279332"/>
                </a:cubicBezTo>
                <a:cubicBezTo>
                  <a:pt x="961009" y="3242223"/>
                  <a:pt x="908492" y="3171424"/>
                  <a:pt x="840634" y="3141601"/>
                </a:cubicBezTo>
                <a:cubicBezTo>
                  <a:pt x="770793" y="3110867"/>
                  <a:pt x="711057" y="3054638"/>
                  <a:pt x="639229" y="3030734"/>
                </a:cubicBezTo>
                <a:cubicBezTo>
                  <a:pt x="601330" y="3017985"/>
                  <a:pt x="564695" y="2994993"/>
                  <a:pt x="570649" y="2929200"/>
                </a:cubicBezTo>
                <a:cubicBezTo>
                  <a:pt x="572274" y="2910532"/>
                  <a:pt x="562349" y="2895282"/>
                  <a:pt x="546647" y="2900745"/>
                </a:cubicBezTo>
                <a:cubicBezTo>
                  <a:pt x="516690" y="2910989"/>
                  <a:pt x="503154" y="2883898"/>
                  <a:pt x="486550" y="2863636"/>
                </a:cubicBezTo>
                <a:cubicBezTo>
                  <a:pt x="456953" y="2827667"/>
                  <a:pt x="428801" y="2789422"/>
                  <a:pt x="381697" y="2783503"/>
                </a:cubicBezTo>
                <a:cubicBezTo>
                  <a:pt x="390720" y="2755272"/>
                  <a:pt x="406060" y="2759371"/>
                  <a:pt x="420137" y="2765290"/>
                </a:cubicBezTo>
                <a:cubicBezTo>
                  <a:pt x="457133" y="2780772"/>
                  <a:pt x="493769" y="2798300"/>
                  <a:pt x="530765" y="2813781"/>
                </a:cubicBezTo>
                <a:cubicBezTo>
                  <a:pt x="554948" y="2823799"/>
                  <a:pt x="578952" y="2837912"/>
                  <a:pt x="611257" y="2826755"/>
                </a:cubicBezTo>
                <a:cubicBezTo>
                  <a:pt x="583463" y="2769843"/>
                  <a:pt x="536180" y="2759598"/>
                  <a:pt x="497920" y="2742071"/>
                </a:cubicBezTo>
                <a:cubicBezTo>
                  <a:pt x="450096" y="2719988"/>
                  <a:pt x="421942" y="2678326"/>
                  <a:pt x="388193" y="2631885"/>
                </a:cubicBezTo>
                <a:cubicBezTo>
                  <a:pt x="423386" y="2620730"/>
                  <a:pt x="445223" y="2654879"/>
                  <a:pt x="472834" y="2653056"/>
                </a:cubicBezTo>
                <a:cubicBezTo>
                  <a:pt x="474279" y="2647140"/>
                  <a:pt x="476804" y="2638488"/>
                  <a:pt x="476444" y="2638259"/>
                </a:cubicBezTo>
                <a:cubicBezTo>
                  <a:pt x="431326" y="2612763"/>
                  <a:pt x="410211" y="2564956"/>
                  <a:pt x="403173" y="2507131"/>
                </a:cubicBezTo>
                <a:cubicBezTo>
                  <a:pt x="399563" y="2477310"/>
                  <a:pt x="383140" y="2467976"/>
                  <a:pt x="366897" y="2454316"/>
                </a:cubicBezTo>
                <a:cubicBezTo>
                  <a:pt x="310230" y="2405826"/>
                  <a:pt x="250314" y="2361890"/>
                  <a:pt x="203752" y="2295188"/>
                </a:cubicBezTo>
                <a:cubicBezTo>
                  <a:pt x="257532" y="2304066"/>
                  <a:pt x="300665" y="2347547"/>
                  <a:pt x="358597" y="2366215"/>
                </a:cubicBezTo>
                <a:cubicBezTo>
                  <a:pt x="312577" y="2292910"/>
                  <a:pt x="253020" y="2255803"/>
                  <a:pt x="198698" y="2211409"/>
                </a:cubicBezTo>
                <a:cubicBezTo>
                  <a:pt x="173974" y="2191149"/>
                  <a:pt x="151055" y="2165197"/>
                  <a:pt x="121097" y="2154269"/>
                </a:cubicBezTo>
                <a:cubicBezTo>
                  <a:pt x="110448" y="2150400"/>
                  <a:pt x="92943" y="2142204"/>
                  <a:pt x="101425" y="2120577"/>
                </a:cubicBezTo>
                <a:cubicBezTo>
                  <a:pt x="108643" y="2102593"/>
                  <a:pt x="122900" y="2108055"/>
                  <a:pt x="135895" y="2113292"/>
                </a:cubicBezTo>
                <a:cubicBezTo>
                  <a:pt x="167116" y="2126269"/>
                  <a:pt x="199421" y="2126495"/>
                  <a:pt x="241652" y="2126269"/>
                </a:cubicBezTo>
                <a:cubicBezTo>
                  <a:pt x="206279" y="2066851"/>
                  <a:pt x="141489" y="2084608"/>
                  <a:pt x="111170" y="2022231"/>
                </a:cubicBezTo>
                <a:cubicBezTo>
                  <a:pt x="149069" y="2011302"/>
                  <a:pt x="178305" y="2033841"/>
                  <a:pt x="208987" y="2038166"/>
                </a:cubicBezTo>
                <a:cubicBezTo>
                  <a:pt x="236777" y="2042036"/>
                  <a:pt x="243636" y="2031565"/>
                  <a:pt x="237139" y="1997188"/>
                </a:cubicBezTo>
                <a:cubicBezTo>
                  <a:pt x="227034" y="1943690"/>
                  <a:pt x="242193" y="1916371"/>
                  <a:pt x="282618" y="1930941"/>
                </a:cubicBezTo>
                <a:cubicBezTo>
                  <a:pt x="320155" y="1944601"/>
                  <a:pt x="324125" y="1924568"/>
                  <a:pt x="314019" y="1894062"/>
                </a:cubicBezTo>
                <a:cubicBezTo>
                  <a:pt x="299582" y="1849671"/>
                  <a:pt x="316004" y="1815295"/>
                  <a:pt x="327194" y="1777960"/>
                </a:cubicBezTo>
                <a:cubicBezTo>
                  <a:pt x="344339" y="1721045"/>
                  <a:pt x="337121" y="1693272"/>
                  <a:pt x="300123" y="1650929"/>
                </a:cubicBezTo>
                <a:cubicBezTo>
                  <a:pt x="279370" y="1627251"/>
                  <a:pt x="256992" y="1607219"/>
                  <a:pt x="226852" y="1586731"/>
                </a:cubicBezTo>
                <a:cubicBezTo>
                  <a:pt x="296334" y="1575576"/>
                  <a:pt x="223423" y="1538013"/>
                  <a:pt x="247968" y="1514564"/>
                </a:cubicBezTo>
                <a:cubicBezTo>
                  <a:pt x="297056" y="1505003"/>
                  <a:pt x="337121" y="1579673"/>
                  <a:pt x="403895" y="1558274"/>
                </a:cubicBezTo>
                <a:cubicBezTo>
                  <a:pt x="321420" y="1493619"/>
                  <a:pt x="230281" y="1472448"/>
                  <a:pt x="170546" y="1386396"/>
                </a:cubicBezTo>
                <a:cubicBezTo>
                  <a:pt x="184261" y="1366817"/>
                  <a:pt x="197977" y="1385030"/>
                  <a:pt x="209707" y="1377746"/>
                </a:cubicBezTo>
                <a:cubicBezTo>
                  <a:pt x="209346" y="1373192"/>
                  <a:pt x="210250" y="1366362"/>
                  <a:pt x="208083" y="1364314"/>
                </a:cubicBezTo>
                <a:cubicBezTo>
                  <a:pt x="163508" y="1317416"/>
                  <a:pt x="162784" y="1316279"/>
                  <a:pt x="210610" y="1281675"/>
                </a:cubicBezTo>
                <a:cubicBezTo>
                  <a:pt x="227394" y="1269609"/>
                  <a:pt x="225950" y="1258909"/>
                  <a:pt x="217108" y="1243657"/>
                </a:cubicBezTo>
                <a:cubicBezTo>
                  <a:pt x="210790" y="1232957"/>
                  <a:pt x="203211" y="1223395"/>
                  <a:pt x="206820" y="1199947"/>
                </a:cubicBezTo>
                <a:cubicBezTo>
                  <a:pt x="232988" y="1229998"/>
                  <a:pt x="359499" y="1220208"/>
                  <a:pt x="381877" y="1217021"/>
                </a:cubicBezTo>
                <a:cubicBezTo>
                  <a:pt x="406963" y="1213607"/>
                  <a:pt x="431688" y="1199037"/>
                  <a:pt x="458035" y="1207003"/>
                </a:cubicBezTo>
                <a:cubicBezTo>
                  <a:pt x="479150" y="1213381"/>
                  <a:pt x="576966" y="1275073"/>
                  <a:pt x="590863" y="1204273"/>
                </a:cubicBezTo>
                <a:cubicBezTo>
                  <a:pt x="591585" y="1200858"/>
                  <a:pt x="631107" y="1208826"/>
                  <a:pt x="652403" y="1212696"/>
                </a:cubicBezTo>
                <a:cubicBezTo>
                  <a:pt x="671172" y="1215883"/>
                  <a:pt x="692288" y="1229998"/>
                  <a:pt x="704920" y="1201769"/>
                </a:cubicBezTo>
                <a:cubicBezTo>
                  <a:pt x="712320" y="1185150"/>
                  <a:pt x="681820" y="1153051"/>
                  <a:pt x="654569" y="1150320"/>
                </a:cubicBezTo>
                <a:cubicBezTo>
                  <a:pt x="630926" y="1147814"/>
                  <a:pt x="606202" y="1144172"/>
                  <a:pt x="583643" y="1151001"/>
                </a:cubicBezTo>
                <a:cubicBezTo>
                  <a:pt x="555852" y="1159198"/>
                  <a:pt x="540873" y="1145995"/>
                  <a:pt x="533111" y="1117538"/>
                </a:cubicBezTo>
                <a:cubicBezTo>
                  <a:pt x="524450" y="1086122"/>
                  <a:pt x="507845" y="1071550"/>
                  <a:pt x="484926" y="1056980"/>
                </a:cubicBezTo>
                <a:cubicBezTo>
                  <a:pt x="429340" y="1021696"/>
                  <a:pt x="375921" y="980946"/>
                  <a:pt x="314922" y="960456"/>
                </a:cubicBezTo>
                <a:cubicBezTo>
                  <a:pt x="302830" y="956358"/>
                  <a:pt x="289476" y="950894"/>
                  <a:pt x="283881" y="923805"/>
                </a:cubicBezTo>
                <a:cubicBezTo>
                  <a:pt x="449013" y="964326"/>
                  <a:pt x="599526" y="1069958"/>
                  <a:pt x="769890" y="1063811"/>
                </a:cubicBezTo>
                <a:cubicBezTo>
                  <a:pt x="723329" y="1030346"/>
                  <a:pt x="669369" y="1028524"/>
                  <a:pt x="619738" y="1005076"/>
                </a:cubicBezTo>
                <a:cubicBezTo>
                  <a:pt x="654930" y="987546"/>
                  <a:pt x="687956" y="1005759"/>
                  <a:pt x="721344" y="1015777"/>
                </a:cubicBezTo>
                <a:cubicBezTo>
                  <a:pt x="749317" y="1023970"/>
                  <a:pt x="774583" y="1025337"/>
                  <a:pt x="777650" y="976393"/>
                </a:cubicBezTo>
                <a:cubicBezTo>
                  <a:pt x="776566" y="973205"/>
                  <a:pt x="776747" y="969107"/>
                  <a:pt x="776929" y="965238"/>
                </a:cubicBezTo>
                <a:cubicBezTo>
                  <a:pt x="767542" y="944976"/>
                  <a:pt x="752926" y="934504"/>
                  <a:pt x="735601" y="928584"/>
                </a:cubicBezTo>
                <a:cubicBezTo>
                  <a:pt x="725133" y="924942"/>
                  <a:pt x="711237" y="919478"/>
                  <a:pt x="711416" y="904909"/>
                </a:cubicBezTo>
                <a:cubicBezTo>
                  <a:pt x="711958" y="850955"/>
                  <a:pt x="678571" y="835246"/>
                  <a:pt x="645185" y="819539"/>
                </a:cubicBezTo>
                <a:cubicBezTo>
                  <a:pt x="663773" y="792676"/>
                  <a:pt x="678391" y="812481"/>
                  <a:pt x="692468" y="810433"/>
                </a:cubicBezTo>
                <a:cubicBezTo>
                  <a:pt x="701672" y="809067"/>
                  <a:pt x="709973" y="806563"/>
                  <a:pt x="709973" y="792676"/>
                </a:cubicBezTo>
                <a:cubicBezTo>
                  <a:pt x="710154" y="781065"/>
                  <a:pt x="705822" y="767861"/>
                  <a:pt x="696799" y="767635"/>
                </a:cubicBezTo>
                <a:cubicBezTo>
                  <a:pt x="640312" y="765585"/>
                  <a:pt x="609090" y="690914"/>
                  <a:pt x="550437" y="690687"/>
                </a:cubicBezTo>
                <a:cubicBezTo>
                  <a:pt x="515425" y="690687"/>
                  <a:pt x="568666" y="648572"/>
                  <a:pt x="539068" y="631042"/>
                </a:cubicBezTo>
                <a:cubicBezTo>
                  <a:pt x="532570" y="627171"/>
                  <a:pt x="556032" y="621254"/>
                  <a:pt x="566500" y="622164"/>
                </a:cubicBezTo>
                <a:cubicBezTo>
                  <a:pt x="576786" y="623074"/>
                  <a:pt x="585990" y="634229"/>
                  <a:pt x="598443" y="626261"/>
                </a:cubicBezTo>
                <a:cubicBezTo>
                  <a:pt x="605300" y="597806"/>
                  <a:pt x="587615" y="587332"/>
                  <a:pt x="572996" y="579365"/>
                </a:cubicBezTo>
                <a:cubicBezTo>
                  <a:pt x="539247" y="560925"/>
                  <a:pt x="506402" y="538615"/>
                  <a:pt x="469405" y="532013"/>
                </a:cubicBezTo>
                <a:cubicBezTo>
                  <a:pt x="456232" y="529737"/>
                  <a:pt x="488355" y="499231"/>
                  <a:pt x="494671" y="488532"/>
                </a:cubicBezTo>
                <a:cubicBezTo>
                  <a:pt x="345782" y="376071"/>
                  <a:pt x="166756" y="381762"/>
                  <a:pt x="0" y="290928"/>
                </a:cubicBezTo>
                <a:cubicBezTo>
                  <a:pt x="36817" y="273173"/>
                  <a:pt x="63887" y="286148"/>
                  <a:pt x="88973" y="288880"/>
                </a:cubicBezTo>
                <a:cubicBezTo>
                  <a:pt x="151595" y="295708"/>
                  <a:pt x="213498" y="309822"/>
                  <a:pt x="275940" y="318246"/>
                </a:cubicBezTo>
                <a:cubicBezTo>
                  <a:pt x="306620" y="322344"/>
                  <a:pt x="335134" y="337824"/>
                  <a:pt x="369424" y="313239"/>
                </a:cubicBezTo>
                <a:cubicBezTo>
                  <a:pt x="392343" y="296847"/>
                  <a:pt x="428980" y="314604"/>
                  <a:pt x="457133" y="329174"/>
                </a:cubicBezTo>
                <a:cubicBezTo>
                  <a:pt x="480414" y="341238"/>
                  <a:pt x="502612" y="344425"/>
                  <a:pt x="533474" y="329174"/>
                </a:cubicBezTo>
                <a:cubicBezTo>
                  <a:pt x="505501" y="319841"/>
                  <a:pt x="484023" y="311645"/>
                  <a:pt x="462006" y="305953"/>
                </a:cubicBezTo>
                <a:cubicBezTo>
                  <a:pt x="444501" y="301400"/>
                  <a:pt x="486189" y="282960"/>
                  <a:pt x="507484" y="285237"/>
                </a:cubicBezTo>
                <a:cubicBezTo>
                  <a:pt x="537263" y="288423"/>
                  <a:pt x="520479" y="276586"/>
                  <a:pt x="515425" y="260195"/>
                </a:cubicBezTo>
                <a:cubicBezTo>
                  <a:pt x="510012" y="242665"/>
                  <a:pt x="526074" y="237203"/>
                  <a:pt x="536180" y="240844"/>
                </a:cubicBezTo>
                <a:cubicBezTo>
                  <a:pt x="574980" y="255187"/>
                  <a:pt x="613602" y="229917"/>
                  <a:pt x="653668" y="250407"/>
                </a:cubicBezTo>
                <a:cubicBezTo>
                  <a:pt x="643561" y="199867"/>
                  <a:pt x="621723" y="177784"/>
                  <a:pt x="576064" y="170726"/>
                </a:cubicBezTo>
                <a:cubicBezTo>
                  <a:pt x="558919" y="167996"/>
                  <a:pt x="541053" y="172093"/>
                  <a:pt x="526254" y="157522"/>
                </a:cubicBezTo>
                <a:cubicBezTo>
                  <a:pt x="517771" y="149101"/>
                  <a:pt x="508207" y="139084"/>
                  <a:pt x="514884" y="123603"/>
                </a:cubicBezTo>
                <a:cubicBezTo>
                  <a:pt x="519577" y="112674"/>
                  <a:pt x="529684" y="112674"/>
                  <a:pt x="537985" y="116318"/>
                </a:cubicBezTo>
                <a:cubicBezTo>
                  <a:pt x="575162" y="132483"/>
                  <a:pt x="613963" y="138400"/>
                  <a:pt x="652764" y="144320"/>
                </a:cubicBezTo>
                <a:cubicBezTo>
                  <a:pt x="658720" y="145230"/>
                  <a:pt x="665397" y="148191"/>
                  <a:pt x="672075" y="133164"/>
                </a:cubicBezTo>
                <a:cubicBezTo>
                  <a:pt x="599526" y="108805"/>
                  <a:pt x="530585" y="74202"/>
                  <a:pt x="456051" y="60770"/>
                </a:cubicBezTo>
                <a:cubicBezTo>
                  <a:pt x="457133" y="54397"/>
                  <a:pt x="458215" y="48022"/>
                  <a:pt x="459299" y="41649"/>
                </a:cubicBezTo>
                <a:cubicBezTo>
                  <a:pt x="517591" y="50753"/>
                  <a:pt x="575884" y="59859"/>
                  <a:pt x="649515" y="71243"/>
                </a:cubicBezTo>
                <a:cubicBezTo>
                  <a:pt x="604218" y="35045"/>
                  <a:pt x="561446" y="47111"/>
                  <a:pt x="527879" y="15013"/>
                </a:cubicBezTo>
                <a:cubicBezTo>
                  <a:pt x="534195" y="2833"/>
                  <a:pt x="541820" y="-241"/>
                  <a:pt x="549716" y="15"/>
                </a:cubicBezTo>
                <a:close/>
              </a:path>
            </a:pathLst>
          </a:cu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0B57EDA-D3DF-CAA8-64C4-612C65558A16}"/>
              </a:ext>
            </a:extLst>
          </p:cNvPr>
          <p:cNvPicPr>
            <a:picLocks noChangeAspect="1"/>
          </p:cNvPicPr>
          <p:nvPr/>
        </p:nvPicPr>
        <p:blipFill rotWithShape="1">
          <a:blip r:embed="rId4"/>
          <a:srcRect l="15146" r="19780" b="3"/>
          <a:stretch/>
        </p:blipFill>
        <p:spPr>
          <a:xfrm>
            <a:off x="7621024" y="-5"/>
            <a:ext cx="4579876" cy="3536502"/>
          </a:xfrm>
          <a:custGeom>
            <a:avLst/>
            <a:gdLst/>
            <a:ahLst/>
            <a:cxnLst/>
            <a:rect l="l" t="t" r="r" b="b"/>
            <a:pathLst>
              <a:path w="4579876" h="3536502">
                <a:moveTo>
                  <a:pt x="457312" y="0"/>
                </a:moveTo>
                <a:lnTo>
                  <a:pt x="4579876" y="0"/>
                </a:lnTo>
                <a:lnTo>
                  <a:pt x="4579876" y="3057029"/>
                </a:lnTo>
                <a:lnTo>
                  <a:pt x="4508441" y="3086568"/>
                </a:lnTo>
                <a:cubicBezTo>
                  <a:pt x="4391572" y="3126663"/>
                  <a:pt x="4301124" y="3221848"/>
                  <a:pt x="4183947" y="3271738"/>
                </a:cubicBezTo>
                <a:cubicBezTo>
                  <a:pt x="4099090" y="3307854"/>
                  <a:pt x="4017967" y="3354374"/>
                  <a:pt x="3930625" y="3387123"/>
                </a:cubicBezTo>
                <a:cubicBezTo>
                  <a:pt x="3723932" y="3464557"/>
                  <a:pt x="3513195" y="3526689"/>
                  <a:pt x="3290337" y="3535564"/>
                </a:cubicBezTo>
                <a:cubicBezTo>
                  <a:pt x="3106332" y="3542605"/>
                  <a:pt x="1510274" y="3535872"/>
                  <a:pt x="861903" y="2528615"/>
                </a:cubicBezTo>
                <a:cubicBezTo>
                  <a:pt x="849470" y="2523717"/>
                  <a:pt x="835485" y="2510862"/>
                  <a:pt x="831133" y="2498619"/>
                </a:cubicBezTo>
                <a:cubicBezTo>
                  <a:pt x="810307" y="2441385"/>
                  <a:pt x="759333" y="2416594"/>
                  <a:pt x="713333" y="2385682"/>
                </a:cubicBezTo>
                <a:cubicBezTo>
                  <a:pt x="672925" y="2358442"/>
                  <a:pt x="630030" y="2329978"/>
                  <a:pt x="613246" y="2284067"/>
                </a:cubicBezTo>
                <a:cubicBezTo>
                  <a:pt x="591179" y="2222855"/>
                  <a:pt x="653963" y="2273050"/>
                  <a:pt x="665465" y="2249789"/>
                </a:cubicBezTo>
                <a:cubicBezTo>
                  <a:pt x="641532" y="2217960"/>
                  <a:pt x="604543" y="2188882"/>
                  <a:pt x="594908" y="2152767"/>
                </a:cubicBezTo>
                <a:cubicBezTo>
                  <a:pt x="559787" y="2022383"/>
                  <a:pt x="483946" y="1927503"/>
                  <a:pt x="370497" y="1853742"/>
                </a:cubicBezTo>
                <a:cubicBezTo>
                  <a:pt x="337861" y="1832624"/>
                  <a:pt x="316415" y="1794059"/>
                  <a:pt x="271969" y="1787940"/>
                </a:cubicBezTo>
                <a:cubicBezTo>
                  <a:pt x="173127" y="1774472"/>
                  <a:pt x="204209" y="1669186"/>
                  <a:pt x="151990" y="1622358"/>
                </a:cubicBezTo>
                <a:cubicBezTo>
                  <a:pt x="142044" y="1613481"/>
                  <a:pt x="133031" y="1596037"/>
                  <a:pt x="134895" y="1584102"/>
                </a:cubicBezTo>
                <a:cubicBezTo>
                  <a:pt x="137691" y="1566959"/>
                  <a:pt x="149504" y="1550739"/>
                  <a:pt x="159450" y="1535435"/>
                </a:cubicBezTo>
                <a:cubicBezTo>
                  <a:pt x="169708" y="1520133"/>
                  <a:pt x="185247" y="1506664"/>
                  <a:pt x="177788" y="1486465"/>
                </a:cubicBezTo>
                <a:cubicBezTo>
                  <a:pt x="174683" y="1478202"/>
                  <a:pt x="176855" y="1449432"/>
                  <a:pt x="153856" y="1472079"/>
                </a:cubicBezTo>
                <a:cubicBezTo>
                  <a:pt x="90760" y="1534212"/>
                  <a:pt x="54082" y="1475449"/>
                  <a:pt x="0" y="1447289"/>
                </a:cubicBezTo>
                <a:cubicBezTo>
                  <a:pt x="43515" y="1418212"/>
                  <a:pt x="82677" y="1397707"/>
                  <a:pt x="89205" y="1354247"/>
                </a:cubicBezTo>
                <a:cubicBezTo>
                  <a:pt x="102570" y="1264569"/>
                  <a:pt x="159758" y="1223557"/>
                  <a:pt x="246479" y="1215599"/>
                </a:cubicBezTo>
                <a:cubicBezTo>
                  <a:pt x="214465" y="1128983"/>
                  <a:pt x="214465" y="1128983"/>
                  <a:pt x="317968" y="1117045"/>
                </a:cubicBezTo>
                <a:cubicBezTo>
                  <a:pt x="278183" y="1061955"/>
                  <a:pt x="278183" y="1047876"/>
                  <a:pt x="326362" y="1028900"/>
                </a:cubicBezTo>
                <a:cubicBezTo>
                  <a:pt x="372673" y="1010841"/>
                  <a:pt x="423957" y="1004720"/>
                  <a:pt x="466852" y="976870"/>
                </a:cubicBezTo>
                <a:cubicBezTo>
                  <a:pt x="427377" y="906475"/>
                  <a:pt x="416188" y="824756"/>
                  <a:pt x="334754" y="790475"/>
                </a:cubicBezTo>
                <a:cubicBezTo>
                  <a:pt x="322010" y="785272"/>
                  <a:pt x="313307" y="764154"/>
                  <a:pt x="321386" y="751912"/>
                </a:cubicBezTo>
                <a:cubicBezTo>
                  <a:pt x="350915" y="707534"/>
                  <a:pt x="308644" y="623365"/>
                  <a:pt x="400645" y="613877"/>
                </a:cubicBezTo>
                <a:cubicBezTo>
                  <a:pt x="412147" y="612959"/>
                  <a:pt x="422716" y="603776"/>
                  <a:pt x="413701" y="591839"/>
                </a:cubicBezTo>
                <a:cubicBezTo>
                  <a:pt x="382618" y="550216"/>
                  <a:pt x="420228" y="552969"/>
                  <a:pt x="442917" y="547767"/>
                </a:cubicBezTo>
                <a:cubicBezTo>
                  <a:pt x="470271" y="541341"/>
                  <a:pt x="501353" y="559703"/>
                  <a:pt x="526840" y="537055"/>
                </a:cubicBezTo>
                <a:cubicBezTo>
                  <a:pt x="520932" y="513181"/>
                  <a:pt x="498866" y="513487"/>
                  <a:pt x="483325" y="505836"/>
                </a:cubicBezTo>
                <a:cubicBezTo>
                  <a:pt x="437946" y="483799"/>
                  <a:pt x="400956" y="457479"/>
                  <a:pt x="398780" y="400243"/>
                </a:cubicBezTo>
                <a:cubicBezTo>
                  <a:pt x="397229" y="354028"/>
                  <a:pt x="392255" y="313323"/>
                  <a:pt x="455041" y="299242"/>
                </a:cubicBezTo>
                <a:cubicBezTo>
                  <a:pt x="481149" y="293426"/>
                  <a:pt x="473687" y="260067"/>
                  <a:pt x="458769" y="243538"/>
                </a:cubicBezTo>
                <a:cubicBezTo>
                  <a:pt x="432038" y="214157"/>
                  <a:pt x="409972" y="174981"/>
                  <a:pt x="363969" y="172227"/>
                </a:cubicBezTo>
                <a:cubicBezTo>
                  <a:pt x="335995" y="170391"/>
                  <a:pt x="314549" y="158146"/>
                  <a:pt x="292481" y="144069"/>
                </a:cubicBezTo>
                <a:cubicBezTo>
                  <a:pt x="276630" y="133966"/>
                  <a:pt x="257670" y="125398"/>
                  <a:pt x="259534" y="103668"/>
                </a:cubicBezTo>
                <a:cubicBezTo>
                  <a:pt x="261399" y="82855"/>
                  <a:pt x="279736" y="74286"/>
                  <a:pt x="298387" y="70001"/>
                </a:cubicBezTo>
                <a:cubicBezTo>
                  <a:pt x="345011" y="59672"/>
                  <a:pt x="389535" y="45726"/>
                  <a:pt x="430782" y="19902"/>
                </a:cubicBezTo>
                <a:close/>
              </a:path>
            </a:pathLst>
          </a:custGeom>
        </p:spPr>
      </p:pic>
      <p:graphicFrame>
        <p:nvGraphicFramePr>
          <p:cNvPr id="3" name="Diagram 2">
            <a:extLst>
              <a:ext uri="{FF2B5EF4-FFF2-40B4-BE49-F238E27FC236}">
                <a16:creationId xmlns:a16="http://schemas.microsoft.com/office/drawing/2014/main" id="{EBC54402-4222-7173-BCFE-07DA134E0CFE}"/>
              </a:ext>
            </a:extLst>
          </p:cNvPr>
          <p:cNvGraphicFramePr/>
          <p:nvPr>
            <p:extLst>
              <p:ext uri="{D42A27DB-BD31-4B8C-83A1-F6EECF244321}">
                <p14:modId xmlns:p14="http://schemas.microsoft.com/office/powerpoint/2010/main" val="1568993448"/>
              </p:ext>
            </p:extLst>
          </p:nvPr>
        </p:nvGraphicFramePr>
        <p:xfrm>
          <a:off x="-179627" y="777680"/>
          <a:ext cx="6088974" cy="580757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8507324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AD96FDFD-4E42-4A06-B8B5-768A1DB9C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37868" y="364954"/>
            <a:ext cx="5671479" cy="972987"/>
          </a:xfrm>
        </p:spPr>
        <p:txBody>
          <a:bodyPr anchor="b">
            <a:normAutofit fontScale="90000"/>
          </a:bodyPr>
          <a:lstStyle/>
          <a:p>
            <a:r>
              <a:rPr lang="en-AU" b="1" dirty="0">
                <a:latin typeface="Times New Roman" panose="02020603050405020304" pitchFamily="18" charset="0"/>
                <a:cs typeface="Times New Roman" panose="02020603050405020304" pitchFamily="18" charset="0"/>
              </a:rPr>
              <a:t>BUILDING PLANNING</a:t>
            </a:r>
            <a:br>
              <a:rPr lang="en-AU" b="1" dirty="0">
                <a:latin typeface="Times New Roman" panose="02020603050405020304" pitchFamily="18" charset="0"/>
                <a:cs typeface="Times New Roman" panose="02020603050405020304" pitchFamily="18" charset="0"/>
              </a:rPr>
            </a:br>
            <a:endParaRPr lang="en-AU"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1F9AE5D0-9517-A6CC-6763-F132998AC124}"/>
              </a:ext>
            </a:extLst>
          </p:cNvPr>
          <p:cNvSpPr txBox="1"/>
          <p:nvPr/>
        </p:nvSpPr>
        <p:spPr>
          <a:xfrm>
            <a:off x="36796" y="846830"/>
            <a:ext cx="12155204" cy="5170646"/>
          </a:xfrm>
          <a:prstGeom prst="rect">
            <a:avLst/>
          </a:prstGeom>
          <a:noFill/>
        </p:spPr>
        <p:txBody>
          <a:bodyPr wrap="square">
            <a:spAutoFit/>
          </a:bodyPr>
          <a:lstStyle/>
          <a:p>
            <a:pPr marL="0" marR="0" indent="0" algn="just">
              <a:spcBef>
                <a:spcPts val="0"/>
              </a:spcBef>
              <a:spcAft>
                <a:spcPts val="0"/>
              </a:spcAft>
              <a:buNone/>
            </a:pPr>
            <a:r>
              <a:rPr lang="en-US" sz="3200" kern="100" dirty="0">
                <a:effectLst/>
                <a:latin typeface="Times New Roman" panose="02020603050405020304" pitchFamily="18" charset="0"/>
                <a:ea typeface="SimSun" panose="02010600030101010101" pitchFamily="2" charset="-122"/>
              </a:rPr>
              <a:t>Aspect:</a:t>
            </a:r>
          </a:p>
          <a:p>
            <a:pPr marL="0" marR="0" algn="just">
              <a:spcBef>
                <a:spcPts val="0"/>
              </a:spcBef>
              <a:spcAft>
                <a:spcPts val="0"/>
              </a:spcAft>
            </a:pPr>
            <a:r>
              <a:rPr lang="en-US" sz="2800" kern="100" dirty="0">
                <a:effectLst/>
                <a:latin typeface="Times New Roman" panose="02020603050405020304" pitchFamily="18" charset="0"/>
                <a:ea typeface="SimSun" panose="02010600030101010101" pitchFamily="2" charset="-122"/>
              </a:rPr>
              <a:t>Aspect is the peculiar arrangement of door and windows in the external wall of a building which allow the occupant to enjoy natural sunshine, breeze, scenery etc. [5]</a:t>
            </a:r>
          </a:p>
          <a:p>
            <a:pPr marL="0" marR="0" algn="just">
              <a:spcBef>
                <a:spcPts val="0"/>
              </a:spcBef>
              <a:spcAft>
                <a:spcPts val="0"/>
              </a:spcAft>
            </a:pPr>
            <a:r>
              <a:rPr lang="en-US" sz="2800" kern="100" dirty="0">
                <a:effectLst/>
                <a:latin typeface="Times New Roman" panose="02020603050405020304" pitchFamily="18" charset="0"/>
                <a:ea typeface="SimSun" panose="02010600030101010101" pitchFamily="2" charset="-122"/>
              </a:rPr>
              <a:t>Living room-south-east aspect</a:t>
            </a:r>
          </a:p>
          <a:p>
            <a:pPr marL="0" marR="0" algn="just">
              <a:spcBef>
                <a:spcPts val="0"/>
              </a:spcBef>
              <a:spcAft>
                <a:spcPts val="0"/>
              </a:spcAft>
            </a:pPr>
            <a:r>
              <a:rPr lang="en-US" sz="2800" kern="100" dirty="0">
                <a:effectLst/>
                <a:latin typeface="Times New Roman" panose="02020603050405020304" pitchFamily="18" charset="0"/>
                <a:ea typeface="SimSun" panose="02010600030101010101" pitchFamily="2" charset="-122"/>
              </a:rPr>
              <a:t>Bedroom- west or southwest aspect</a:t>
            </a:r>
          </a:p>
          <a:p>
            <a:pPr marL="0" marR="0" algn="just">
              <a:spcBef>
                <a:spcPts val="0"/>
              </a:spcBef>
              <a:spcAft>
                <a:spcPts val="0"/>
              </a:spcAft>
            </a:pPr>
            <a:r>
              <a:rPr lang="en-US" sz="2800" kern="100" dirty="0">
                <a:effectLst/>
                <a:latin typeface="Times New Roman" panose="02020603050405020304" pitchFamily="18" charset="0"/>
                <a:ea typeface="SimSun" panose="02010600030101010101" pitchFamily="2" charset="-122"/>
              </a:rPr>
              <a:t>Kitchen- north aspect</a:t>
            </a:r>
          </a:p>
          <a:p>
            <a:pPr marL="0" marR="0" algn="just">
              <a:spcBef>
                <a:spcPts val="0"/>
              </a:spcBef>
              <a:spcAft>
                <a:spcPts val="0"/>
              </a:spcAft>
            </a:pPr>
            <a:r>
              <a:rPr lang="en-US" sz="2800" kern="100" dirty="0">
                <a:effectLst/>
                <a:latin typeface="Times New Roman" panose="02020603050405020304" pitchFamily="18" charset="0"/>
                <a:ea typeface="SimSun" panose="02010600030101010101" pitchFamily="2" charset="-122"/>
              </a:rPr>
              <a:t>Storeroom- north aspect</a:t>
            </a:r>
          </a:p>
          <a:p>
            <a:pPr marL="0" marR="0" algn="just">
              <a:spcBef>
                <a:spcPts val="0"/>
              </a:spcBef>
              <a:spcAft>
                <a:spcPts val="0"/>
              </a:spcAft>
            </a:pPr>
            <a:r>
              <a:rPr lang="en-US" sz="2800" kern="100" dirty="0">
                <a:effectLst/>
                <a:latin typeface="Times New Roman" panose="02020603050405020304" pitchFamily="18" charset="0"/>
                <a:ea typeface="SimSun" panose="02010600030101010101" pitchFamily="2" charset="-122"/>
              </a:rPr>
              <a:t>Studios, reading room, classroom- north aspect.</a:t>
            </a:r>
          </a:p>
          <a:p>
            <a:pPr marL="0" marR="0" indent="0" algn="just">
              <a:spcBef>
                <a:spcPts val="0"/>
              </a:spcBef>
              <a:spcAft>
                <a:spcPts val="0"/>
              </a:spcAft>
              <a:buNone/>
            </a:pPr>
            <a:r>
              <a:rPr lang="en-US" sz="2800" kern="100" dirty="0">
                <a:effectLst/>
                <a:latin typeface="Times New Roman" panose="02020603050405020304" pitchFamily="18" charset="0"/>
                <a:ea typeface="SimSun" panose="02010600030101010101" pitchFamily="2" charset="-122"/>
              </a:rPr>
              <a:t>Aspect is </a:t>
            </a:r>
            <a:r>
              <a:rPr lang="en-US" sz="2800" kern="100" dirty="0">
                <a:latin typeface="Times New Roman" panose="02020603050405020304" pitchFamily="18" charset="0"/>
                <a:ea typeface="SimSun" panose="02010600030101010101" pitchFamily="2" charset="-122"/>
              </a:rPr>
              <a:t>simply the</a:t>
            </a:r>
            <a:r>
              <a:rPr lang="en-US" sz="2800" kern="100" dirty="0">
                <a:effectLst/>
                <a:latin typeface="Times New Roman" panose="02020603050405020304" pitchFamily="18" charset="0"/>
                <a:ea typeface="SimSun" panose="02010600030101010101" pitchFamily="2" charset="-122"/>
              </a:rPr>
              <a:t> positioning of the rooms in a building in such a way that </a:t>
            </a:r>
            <a:r>
              <a:rPr lang="en-US" sz="2800" kern="100" dirty="0">
                <a:latin typeface="Times New Roman" panose="02020603050405020304" pitchFamily="18" charset="0"/>
                <a:ea typeface="SimSun" panose="02010600030101010101" pitchFamily="2" charset="-122"/>
              </a:rPr>
              <a:t>all the functional requirement of the building is taken into Consideration</a:t>
            </a:r>
            <a:r>
              <a:rPr lang="en-US" sz="2800" kern="100" dirty="0">
                <a:effectLst/>
                <a:latin typeface="Times New Roman" panose="02020603050405020304" pitchFamily="18" charset="0"/>
                <a:ea typeface="SimSun" panose="02010600030101010101" pitchFamily="2" charset="-122"/>
              </a:rPr>
              <a:t>. </a:t>
            </a:r>
          </a:p>
          <a:p>
            <a:endParaRPr lang="en-US" dirty="0"/>
          </a:p>
        </p:txBody>
      </p:sp>
    </p:spTree>
    <p:extLst>
      <p:ext uri="{BB962C8B-B14F-4D97-AF65-F5344CB8AC3E}">
        <p14:creationId xmlns:p14="http://schemas.microsoft.com/office/powerpoint/2010/main" val="41390470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 name="Picture 6" descr="Ground floor plan of a house&#10;&#10;Description automatically generated">
            <a:extLst>
              <a:ext uri="{FF2B5EF4-FFF2-40B4-BE49-F238E27FC236}">
                <a16:creationId xmlns:a16="http://schemas.microsoft.com/office/drawing/2014/main" id="{F37796FC-CB65-865B-4378-EA179E0A73AB}"/>
              </a:ext>
            </a:extLst>
          </p:cNvPr>
          <p:cNvPicPr>
            <a:picLocks noChangeAspect="1"/>
          </p:cNvPicPr>
          <p:nvPr/>
        </p:nvPicPr>
        <p:blipFill rotWithShape="1">
          <a:blip r:embed="rId2">
            <a:extLst>
              <a:ext uri="{28A0092B-C50C-407E-A947-70E740481C1C}">
                <a14:useLocalDpi xmlns:a14="http://schemas.microsoft.com/office/drawing/2010/main" val="0"/>
              </a:ext>
            </a:extLst>
          </a:blip>
          <a:srcRect l="13371" t="4638" r="9850" b="13299"/>
          <a:stretch/>
        </p:blipFill>
        <p:spPr>
          <a:xfrm>
            <a:off x="0" y="1200329"/>
            <a:ext cx="5862611" cy="5012809"/>
          </a:xfrm>
          <a:prstGeom prst="rect">
            <a:avLst/>
          </a:prstGeom>
        </p:spPr>
      </p:pic>
      <p:graphicFrame>
        <p:nvGraphicFramePr>
          <p:cNvPr id="10" name="Diagram 9">
            <a:extLst>
              <a:ext uri="{FF2B5EF4-FFF2-40B4-BE49-F238E27FC236}">
                <a16:creationId xmlns:a16="http://schemas.microsoft.com/office/drawing/2014/main" id="{0A72446B-088F-524E-3E2E-76B028EEC944}"/>
              </a:ext>
            </a:extLst>
          </p:cNvPr>
          <p:cNvGraphicFramePr/>
          <p:nvPr>
            <p:extLst>
              <p:ext uri="{D42A27DB-BD31-4B8C-83A1-F6EECF244321}">
                <p14:modId xmlns:p14="http://schemas.microsoft.com/office/powerpoint/2010/main" val="3947060745"/>
              </p:ext>
            </p:extLst>
          </p:nvPr>
        </p:nvGraphicFramePr>
        <p:xfrm>
          <a:off x="5304081" y="1094892"/>
          <a:ext cx="7444925" cy="52236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C83FF1E3-BA21-7AF9-6B0D-368E5C2A9A57}"/>
              </a:ext>
            </a:extLst>
          </p:cNvPr>
          <p:cNvSpPr txBox="1"/>
          <p:nvPr/>
        </p:nvSpPr>
        <p:spPr>
          <a:xfrm>
            <a:off x="165257" y="0"/>
            <a:ext cx="6373504" cy="1200329"/>
          </a:xfrm>
          <a:prstGeom prst="rect">
            <a:avLst/>
          </a:prstGeom>
          <a:noFill/>
        </p:spPr>
        <p:txBody>
          <a:bodyPr wrap="square">
            <a:spAutoFit/>
          </a:bodyPr>
          <a:lstStyle/>
          <a:p>
            <a:r>
              <a:rPr lang="en-AU" sz="3600" b="1" dirty="0">
                <a:latin typeface="Times New Roman" panose="02020603050405020304" pitchFamily="18" charset="0"/>
                <a:cs typeface="Times New Roman" panose="02020603050405020304" pitchFamily="18" charset="0"/>
              </a:rPr>
              <a:t>BUILDING PLANNING</a:t>
            </a:r>
            <a:br>
              <a:rPr lang="en-AU" sz="3600" b="1" dirty="0">
                <a:latin typeface="Times New Roman" panose="02020603050405020304" pitchFamily="18" charset="0"/>
                <a:cs typeface="Times New Roman" panose="02020603050405020304" pitchFamily="18" charset="0"/>
              </a:rPr>
            </a:br>
            <a:endParaRPr lang="en-US" sz="3600" dirty="0"/>
          </a:p>
        </p:txBody>
      </p:sp>
      <p:sp>
        <p:nvSpPr>
          <p:cNvPr id="2" name="TextBox 1">
            <a:extLst>
              <a:ext uri="{FF2B5EF4-FFF2-40B4-BE49-F238E27FC236}">
                <a16:creationId xmlns:a16="http://schemas.microsoft.com/office/drawing/2014/main" id="{DC9F96C4-CDA1-C554-6B36-2641A4BF546C}"/>
              </a:ext>
            </a:extLst>
          </p:cNvPr>
          <p:cNvSpPr txBox="1"/>
          <p:nvPr/>
        </p:nvSpPr>
        <p:spPr>
          <a:xfrm>
            <a:off x="1842053" y="6318574"/>
            <a:ext cx="2305878" cy="369332"/>
          </a:xfrm>
          <a:prstGeom prst="rect">
            <a:avLst/>
          </a:prstGeom>
          <a:noFill/>
        </p:spPr>
        <p:txBody>
          <a:bodyPr wrap="square" rtlCol="0">
            <a:spAutoFit/>
          </a:bodyPr>
          <a:lstStyle/>
          <a:p>
            <a:r>
              <a:rPr lang="en-US" dirty="0"/>
              <a:t>GROUND FLOOR PLAN</a:t>
            </a:r>
          </a:p>
        </p:txBody>
      </p:sp>
    </p:spTree>
    <p:extLst>
      <p:ext uri="{BB962C8B-B14F-4D97-AF65-F5344CB8AC3E}">
        <p14:creationId xmlns:p14="http://schemas.microsoft.com/office/powerpoint/2010/main" val="3419717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9" name="Picture 8" descr="A floor plan of a house&#10;&#10;Description automatically generated">
            <a:extLst>
              <a:ext uri="{FF2B5EF4-FFF2-40B4-BE49-F238E27FC236}">
                <a16:creationId xmlns:a16="http://schemas.microsoft.com/office/drawing/2014/main" id="{1D5F3D66-54D6-AEAA-07A2-24DD7699103F}"/>
              </a:ext>
            </a:extLst>
          </p:cNvPr>
          <p:cNvPicPr>
            <a:picLocks noChangeAspect="1"/>
          </p:cNvPicPr>
          <p:nvPr/>
        </p:nvPicPr>
        <p:blipFill rotWithShape="1">
          <a:blip r:embed="rId2">
            <a:extLst>
              <a:ext uri="{28A0092B-C50C-407E-A947-70E740481C1C}">
                <a14:useLocalDpi xmlns:a14="http://schemas.microsoft.com/office/drawing/2010/main" val="0"/>
              </a:ext>
            </a:extLst>
          </a:blip>
          <a:srcRect l="9105" t="4251" r="8654" b="11498"/>
          <a:stretch/>
        </p:blipFill>
        <p:spPr>
          <a:xfrm>
            <a:off x="0" y="1363319"/>
            <a:ext cx="6130870" cy="5024547"/>
          </a:xfrm>
          <a:prstGeom prst="rect">
            <a:avLst/>
          </a:prstGeom>
        </p:spPr>
      </p:pic>
      <p:grpSp>
        <p:nvGrpSpPr>
          <p:cNvPr id="5" name="Group 4">
            <a:extLst>
              <a:ext uri="{FF2B5EF4-FFF2-40B4-BE49-F238E27FC236}">
                <a16:creationId xmlns:a16="http://schemas.microsoft.com/office/drawing/2014/main" id="{D719BAC9-D730-EE2E-BFAD-BEBA1C20379E}"/>
              </a:ext>
            </a:extLst>
          </p:cNvPr>
          <p:cNvGrpSpPr/>
          <p:nvPr/>
        </p:nvGrpSpPr>
        <p:grpSpPr>
          <a:xfrm>
            <a:off x="7168946" y="2187420"/>
            <a:ext cx="2922669" cy="2923172"/>
            <a:chOff x="1761404" y="984785"/>
            <a:chExt cx="2922669" cy="2923172"/>
          </a:xfrm>
        </p:grpSpPr>
        <p:sp>
          <p:nvSpPr>
            <p:cNvPr id="38" name="Oval 37">
              <a:extLst>
                <a:ext uri="{FF2B5EF4-FFF2-40B4-BE49-F238E27FC236}">
                  <a16:creationId xmlns:a16="http://schemas.microsoft.com/office/drawing/2014/main" id="{A3CF4357-2CAF-8074-D8CC-8598A8A4007E}"/>
                </a:ext>
              </a:extLst>
            </p:cNvPr>
            <p:cNvSpPr/>
            <p:nvPr/>
          </p:nvSpPr>
          <p:spPr>
            <a:xfrm>
              <a:off x="1761404" y="984785"/>
              <a:ext cx="2922669" cy="2923172"/>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9" name="Oval 4">
              <a:extLst>
                <a:ext uri="{FF2B5EF4-FFF2-40B4-BE49-F238E27FC236}">
                  <a16:creationId xmlns:a16="http://schemas.microsoft.com/office/drawing/2014/main" id="{5223873A-2B27-0216-62CD-3EDD9D818860}"/>
                </a:ext>
              </a:extLst>
            </p:cNvPr>
            <p:cNvSpPr txBox="1"/>
            <p:nvPr/>
          </p:nvSpPr>
          <p:spPr>
            <a:xfrm>
              <a:off x="2189419" y="1412874"/>
              <a:ext cx="2066639" cy="20669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ASPECT</a:t>
              </a:r>
            </a:p>
          </p:txBody>
        </p:sp>
      </p:grpSp>
      <p:sp>
        <p:nvSpPr>
          <p:cNvPr id="6" name="Oval 5">
            <a:extLst>
              <a:ext uri="{FF2B5EF4-FFF2-40B4-BE49-F238E27FC236}">
                <a16:creationId xmlns:a16="http://schemas.microsoft.com/office/drawing/2014/main" id="{12004F5A-A76C-6145-5163-8533C5C39E28}"/>
              </a:ext>
            </a:extLst>
          </p:cNvPr>
          <p:cNvSpPr/>
          <p:nvPr/>
        </p:nvSpPr>
        <p:spPr>
          <a:xfrm>
            <a:off x="8056260" y="4904658"/>
            <a:ext cx="235612" cy="23558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8" name="Oval 7">
            <a:extLst>
              <a:ext uri="{FF2B5EF4-FFF2-40B4-BE49-F238E27FC236}">
                <a16:creationId xmlns:a16="http://schemas.microsoft.com/office/drawing/2014/main" id="{9A2900C4-2FF7-2615-FFF7-68BF9B0C1D8E}"/>
              </a:ext>
            </a:extLst>
          </p:cNvPr>
          <p:cNvSpPr/>
          <p:nvPr/>
        </p:nvSpPr>
        <p:spPr>
          <a:xfrm>
            <a:off x="10268496" y="3385089"/>
            <a:ext cx="235612" cy="23558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0" name="Oval 9">
            <a:extLst>
              <a:ext uri="{FF2B5EF4-FFF2-40B4-BE49-F238E27FC236}">
                <a16:creationId xmlns:a16="http://schemas.microsoft.com/office/drawing/2014/main" id="{B1A1CAD8-BDA3-209A-408F-26154713B914}"/>
              </a:ext>
            </a:extLst>
          </p:cNvPr>
          <p:cNvSpPr/>
          <p:nvPr/>
        </p:nvSpPr>
        <p:spPr>
          <a:xfrm>
            <a:off x="9142594" y="5155395"/>
            <a:ext cx="324940" cy="325435"/>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1" name="Oval 10">
            <a:extLst>
              <a:ext uri="{FF2B5EF4-FFF2-40B4-BE49-F238E27FC236}">
                <a16:creationId xmlns:a16="http://schemas.microsoft.com/office/drawing/2014/main" id="{FADAD038-6191-C9E9-99F6-CADD7EF999D8}"/>
              </a:ext>
            </a:extLst>
          </p:cNvPr>
          <p:cNvSpPr/>
          <p:nvPr/>
        </p:nvSpPr>
        <p:spPr>
          <a:xfrm>
            <a:off x="8122208" y="2527360"/>
            <a:ext cx="235612" cy="23558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2" name="Oval 11">
            <a:extLst>
              <a:ext uri="{FF2B5EF4-FFF2-40B4-BE49-F238E27FC236}">
                <a16:creationId xmlns:a16="http://schemas.microsoft.com/office/drawing/2014/main" id="{2B1D5CE7-C8C7-51B9-2BEC-BB7C04F8734F}"/>
              </a:ext>
            </a:extLst>
          </p:cNvPr>
          <p:cNvSpPr/>
          <p:nvPr/>
        </p:nvSpPr>
        <p:spPr>
          <a:xfrm>
            <a:off x="7380599" y="3875593"/>
            <a:ext cx="235612" cy="23558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grpSp>
        <p:nvGrpSpPr>
          <p:cNvPr id="13" name="Group 12">
            <a:extLst>
              <a:ext uri="{FF2B5EF4-FFF2-40B4-BE49-F238E27FC236}">
                <a16:creationId xmlns:a16="http://schemas.microsoft.com/office/drawing/2014/main" id="{09D08329-F865-2976-61A1-3A6A94A0A2B6}"/>
              </a:ext>
            </a:extLst>
          </p:cNvPr>
          <p:cNvGrpSpPr/>
          <p:nvPr/>
        </p:nvGrpSpPr>
        <p:grpSpPr>
          <a:xfrm>
            <a:off x="9920899" y="4374902"/>
            <a:ext cx="1306733" cy="1306608"/>
            <a:chOff x="4513357" y="3172267"/>
            <a:chExt cx="1306733" cy="1306608"/>
          </a:xfrm>
        </p:grpSpPr>
        <p:sp>
          <p:nvSpPr>
            <p:cNvPr id="36" name="Oval 35">
              <a:extLst>
                <a:ext uri="{FF2B5EF4-FFF2-40B4-BE49-F238E27FC236}">
                  <a16:creationId xmlns:a16="http://schemas.microsoft.com/office/drawing/2014/main" id="{F1E2EA10-F2D7-5DBF-4A9F-2145D9E17EB0}"/>
                </a:ext>
              </a:extLst>
            </p:cNvPr>
            <p:cNvSpPr/>
            <p:nvPr/>
          </p:nvSpPr>
          <p:spPr>
            <a:xfrm>
              <a:off x="4513357" y="3172267"/>
              <a:ext cx="1306733" cy="130660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7" name="Oval 11">
              <a:extLst>
                <a:ext uri="{FF2B5EF4-FFF2-40B4-BE49-F238E27FC236}">
                  <a16:creationId xmlns:a16="http://schemas.microsoft.com/office/drawing/2014/main" id="{6FE85E64-1D45-CF60-7C08-4AA83F0FEABA}"/>
                </a:ext>
              </a:extLst>
            </p:cNvPr>
            <p:cNvSpPr txBox="1"/>
            <p:nvPr/>
          </p:nvSpPr>
          <p:spPr>
            <a:xfrm>
              <a:off x="4704724" y="3363615"/>
              <a:ext cx="923999" cy="92391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LIVING ROOM:SOUTH EAST </a:t>
              </a:r>
            </a:p>
          </p:txBody>
        </p:sp>
      </p:grpSp>
      <p:sp>
        <p:nvSpPr>
          <p:cNvPr id="14" name="Oval 13">
            <a:extLst>
              <a:ext uri="{FF2B5EF4-FFF2-40B4-BE49-F238E27FC236}">
                <a16:creationId xmlns:a16="http://schemas.microsoft.com/office/drawing/2014/main" id="{1AA3F604-2A91-4F79-4B46-1FE0617F7257}"/>
              </a:ext>
            </a:extLst>
          </p:cNvPr>
          <p:cNvSpPr/>
          <p:nvPr/>
        </p:nvSpPr>
        <p:spPr>
          <a:xfrm>
            <a:off x="8496909" y="2537808"/>
            <a:ext cx="324940" cy="325435"/>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5" name="Oval 14">
            <a:extLst>
              <a:ext uri="{FF2B5EF4-FFF2-40B4-BE49-F238E27FC236}">
                <a16:creationId xmlns:a16="http://schemas.microsoft.com/office/drawing/2014/main" id="{51C5DBE7-264E-1C14-ADF7-141657ACFE27}"/>
              </a:ext>
            </a:extLst>
          </p:cNvPr>
          <p:cNvSpPr/>
          <p:nvPr/>
        </p:nvSpPr>
        <p:spPr>
          <a:xfrm>
            <a:off x="6277616" y="3270455"/>
            <a:ext cx="587531" cy="587664"/>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grpSp>
        <p:nvGrpSpPr>
          <p:cNvPr id="16" name="Group 15">
            <a:extLst>
              <a:ext uri="{FF2B5EF4-FFF2-40B4-BE49-F238E27FC236}">
                <a16:creationId xmlns:a16="http://schemas.microsoft.com/office/drawing/2014/main" id="{A6FE5BE3-9F06-4D43-C50E-07E5BC94A0EB}"/>
              </a:ext>
            </a:extLst>
          </p:cNvPr>
          <p:cNvGrpSpPr/>
          <p:nvPr/>
        </p:nvGrpSpPr>
        <p:grpSpPr>
          <a:xfrm>
            <a:off x="6413269" y="4311609"/>
            <a:ext cx="1188252" cy="1188387"/>
            <a:chOff x="1005727" y="3108974"/>
            <a:chExt cx="1188252" cy="1188387"/>
          </a:xfrm>
        </p:grpSpPr>
        <p:sp>
          <p:nvSpPr>
            <p:cNvPr id="34" name="Oval 33">
              <a:extLst>
                <a:ext uri="{FF2B5EF4-FFF2-40B4-BE49-F238E27FC236}">
                  <a16:creationId xmlns:a16="http://schemas.microsoft.com/office/drawing/2014/main" id="{563F7171-4B38-D684-BC0E-C20664491C04}"/>
                </a:ext>
              </a:extLst>
            </p:cNvPr>
            <p:cNvSpPr/>
            <p:nvPr/>
          </p:nvSpPr>
          <p:spPr>
            <a:xfrm>
              <a:off x="1005727" y="3108974"/>
              <a:ext cx="1188252" cy="1188387"/>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5" name="Oval 15">
              <a:extLst>
                <a:ext uri="{FF2B5EF4-FFF2-40B4-BE49-F238E27FC236}">
                  <a16:creationId xmlns:a16="http://schemas.microsoft.com/office/drawing/2014/main" id="{004AFE8F-0EC0-6FF0-CDFE-13E5572FB206}"/>
                </a:ext>
              </a:extLst>
            </p:cNvPr>
            <p:cNvSpPr txBox="1"/>
            <p:nvPr/>
          </p:nvSpPr>
          <p:spPr>
            <a:xfrm>
              <a:off x="1179742" y="3283009"/>
              <a:ext cx="840222" cy="8403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BEDROOM:WEST OR SOUTHWEST</a:t>
              </a:r>
            </a:p>
          </p:txBody>
        </p:sp>
      </p:grpSp>
      <p:sp>
        <p:nvSpPr>
          <p:cNvPr id="17" name="Oval 16">
            <a:extLst>
              <a:ext uri="{FF2B5EF4-FFF2-40B4-BE49-F238E27FC236}">
                <a16:creationId xmlns:a16="http://schemas.microsoft.com/office/drawing/2014/main" id="{A75E15B9-C899-BFB1-E28C-06E3F32D3E5A}"/>
              </a:ext>
            </a:extLst>
          </p:cNvPr>
          <p:cNvSpPr/>
          <p:nvPr/>
        </p:nvSpPr>
        <p:spPr>
          <a:xfrm>
            <a:off x="9850030" y="2987567"/>
            <a:ext cx="324940" cy="325435"/>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8" name="Oval 17">
            <a:extLst>
              <a:ext uri="{FF2B5EF4-FFF2-40B4-BE49-F238E27FC236}">
                <a16:creationId xmlns:a16="http://schemas.microsoft.com/office/drawing/2014/main" id="{47308C41-53A5-9D19-A3CF-5982C9EE0A4E}"/>
              </a:ext>
            </a:extLst>
          </p:cNvPr>
          <p:cNvSpPr/>
          <p:nvPr/>
        </p:nvSpPr>
        <p:spPr>
          <a:xfrm>
            <a:off x="6132394" y="4962118"/>
            <a:ext cx="235612" cy="23558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9" name="Oval 18">
            <a:extLst>
              <a:ext uri="{FF2B5EF4-FFF2-40B4-BE49-F238E27FC236}">
                <a16:creationId xmlns:a16="http://schemas.microsoft.com/office/drawing/2014/main" id="{DA0FE81E-57FB-2AAF-223D-1AC2F86AF548}"/>
              </a:ext>
            </a:extLst>
          </p:cNvPr>
          <p:cNvSpPr/>
          <p:nvPr/>
        </p:nvSpPr>
        <p:spPr>
          <a:xfrm>
            <a:off x="8480122" y="4626758"/>
            <a:ext cx="235612" cy="23558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grpSp>
        <p:nvGrpSpPr>
          <p:cNvPr id="20" name="Group 19">
            <a:extLst>
              <a:ext uri="{FF2B5EF4-FFF2-40B4-BE49-F238E27FC236}">
                <a16:creationId xmlns:a16="http://schemas.microsoft.com/office/drawing/2014/main" id="{99B004EB-E937-D417-9CD5-3DF58E513C69}"/>
              </a:ext>
            </a:extLst>
          </p:cNvPr>
          <p:cNvGrpSpPr/>
          <p:nvPr/>
        </p:nvGrpSpPr>
        <p:grpSpPr>
          <a:xfrm>
            <a:off x="11016396" y="3263929"/>
            <a:ext cx="1188252" cy="1188387"/>
            <a:chOff x="5608854" y="2061294"/>
            <a:chExt cx="1188252" cy="1188387"/>
          </a:xfrm>
        </p:grpSpPr>
        <p:sp>
          <p:nvSpPr>
            <p:cNvPr id="32" name="Oval 31">
              <a:extLst>
                <a:ext uri="{FF2B5EF4-FFF2-40B4-BE49-F238E27FC236}">
                  <a16:creationId xmlns:a16="http://schemas.microsoft.com/office/drawing/2014/main" id="{742F7472-DE72-D442-3948-056FD37BDA00}"/>
                </a:ext>
              </a:extLst>
            </p:cNvPr>
            <p:cNvSpPr/>
            <p:nvPr/>
          </p:nvSpPr>
          <p:spPr>
            <a:xfrm>
              <a:off x="5608854" y="2061294"/>
              <a:ext cx="1188252" cy="1188387"/>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3" name="Oval 20">
              <a:extLst>
                <a:ext uri="{FF2B5EF4-FFF2-40B4-BE49-F238E27FC236}">
                  <a16:creationId xmlns:a16="http://schemas.microsoft.com/office/drawing/2014/main" id="{5030D3EC-603A-FD46-34F5-126F8F74892D}"/>
                </a:ext>
              </a:extLst>
            </p:cNvPr>
            <p:cNvSpPr txBox="1"/>
            <p:nvPr/>
          </p:nvSpPr>
          <p:spPr>
            <a:xfrm>
              <a:off x="5782869" y="2235329"/>
              <a:ext cx="840222" cy="8403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KITCHEN:EAST</a:t>
              </a:r>
            </a:p>
          </p:txBody>
        </p:sp>
      </p:grpSp>
      <p:sp>
        <p:nvSpPr>
          <p:cNvPr id="21" name="Oval 20">
            <a:extLst>
              <a:ext uri="{FF2B5EF4-FFF2-40B4-BE49-F238E27FC236}">
                <a16:creationId xmlns:a16="http://schemas.microsoft.com/office/drawing/2014/main" id="{1EE6DC42-7F77-CF13-AF95-388CB8DAD25F}"/>
              </a:ext>
            </a:extLst>
          </p:cNvPr>
          <p:cNvSpPr/>
          <p:nvPr/>
        </p:nvSpPr>
        <p:spPr>
          <a:xfrm>
            <a:off x="10604229" y="4179611"/>
            <a:ext cx="235612" cy="23558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grpSp>
        <p:nvGrpSpPr>
          <p:cNvPr id="23" name="Group 22">
            <a:extLst>
              <a:ext uri="{FF2B5EF4-FFF2-40B4-BE49-F238E27FC236}">
                <a16:creationId xmlns:a16="http://schemas.microsoft.com/office/drawing/2014/main" id="{1A0BF720-D486-254F-72F7-9224B5C49184}"/>
              </a:ext>
            </a:extLst>
          </p:cNvPr>
          <p:cNvGrpSpPr/>
          <p:nvPr/>
        </p:nvGrpSpPr>
        <p:grpSpPr>
          <a:xfrm>
            <a:off x="7397236" y="1225683"/>
            <a:ext cx="1188252" cy="1188387"/>
            <a:chOff x="1989694" y="23048"/>
            <a:chExt cx="1188252" cy="1188387"/>
          </a:xfrm>
        </p:grpSpPr>
        <p:sp>
          <p:nvSpPr>
            <p:cNvPr id="30" name="Oval 29">
              <a:extLst>
                <a:ext uri="{FF2B5EF4-FFF2-40B4-BE49-F238E27FC236}">
                  <a16:creationId xmlns:a16="http://schemas.microsoft.com/office/drawing/2014/main" id="{48CC253B-C6FD-DA17-5CCC-B3DB885D89CC}"/>
                </a:ext>
              </a:extLst>
            </p:cNvPr>
            <p:cNvSpPr/>
            <p:nvPr/>
          </p:nvSpPr>
          <p:spPr>
            <a:xfrm>
              <a:off x="1989694" y="23048"/>
              <a:ext cx="1188252" cy="1188387"/>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1" name="Oval 23">
              <a:extLst>
                <a:ext uri="{FF2B5EF4-FFF2-40B4-BE49-F238E27FC236}">
                  <a16:creationId xmlns:a16="http://schemas.microsoft.com/office/drawing/2014/main" id="{7FFE6575-4B4D-2709-4C2F-AE96055AEC60}"/>
                </a:ext>
              </a:extLst>
            </p:cNvPr>
            <p:cNvSpPr txBox="1"/>
            <p:nvPr/>
          </p:nvSpPr>
          <p:spPr>
            <a:xfrm>
              <a:off x="2163709" y="197083"/>
              <a:ext cx="840222" cy="8403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STOREROOM:NORTH</a:t>
              </a:r>
            </a:p>
          </p:txBody>
        </p:sp>
      </p:grpSp>
      <p:sp>
        <p:nvSpPr>
          <p:cNvPr id="24" name="Oval 23">
            <a:extLst>
              <a:ext uri="{FF2B5EF4-FFF2-40B4-BE49-F238E27FC236}">
                <a16:creationId xmlns:a16="http://schemas.microsoft.com/office/drawing/2014/main" id="{17953148-1561-312B-5E12-017738D42D14}"/>
              </a:ext>
            </a:extLst>
          </p:cNvPr>
          <p:cNvSpPr/>
          <p:nvPr/>
        </p:nvSpPr>
        <p:spPr>
          <a:xfrm>
            <a:off x="8589835" y="5197706"/>
            <a:ext cx="235612" cy="23558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grpSp>
        <p:nvGrpSpPr>
          <p:cNvPr id="25" name="Group 24">
            <a:extLst>
              <a:ext uri="{FF2B5EF4-FFF2-40B4-BE49-F238E27FC236}">
                <a16:creationId xmlns:a16="http://schemas.microsoft.com/office/drawing/2014/main" id="{6FCF0F29-879D-4D86-666B-3024600FB62D}"/>
              </a:ext>
            </a:extLst>
          </p:cNvPr>
          <p:cNvGrpSpPr/>
          <p:nvPr/>
        </p:nvGrpSpPr>
        <p:grpSpPr>
          <a:xfrm>
            <a:off x="8661777" y="1202635"/>
            <a:ext cx="1188252" cy="1188387"/>
            <a:chOff x="3254235" y="0"/>
            <a:chExt cx="1188252" cy="1188387"/>
          </a:xfrm>
        </p:grpSpPr>
        <p:sp>
          <p:nvSpPr>
            <p:cNvPr id="28" name="Oval 27">
              <a:extLst>
                <a:ext uri="{FF2B5EF4-FFF2-40B4-BE49-F238E27FC236}">
                  <a16:creationId xmlns:a16="http://schemas.microsoft.com/office/drawing/2014/main" id="{96D2D419-B7B2-054C-841E-14E6CC63F45C}"/>
                </a:ext>
              </a:extLst>
            </p:cNvPr>
            <p:cNvSpPr/>
            <p:nvPr/>
          </p:nvSpPr>
          <p:spPr>
            <a:xfrm>
              <a:off x="3254235" y="0"/>
              <a:ext cx="1188252" cy="1188387"/>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29" name="Oval 26">
              <a:extLst>
                <a:ext uri="{FF2B5EF4-FFF2-40B4-BE49-F238E27FC236}">
                  <a16:creationId xmlns:a16="http://schemas.microsoft.com/office/drawing/2014/main" id="{2E79364D-100C-1892-011E-7C00059165EF}"/>
                </a:ext>
              </a:extLst>
            </p:cNvPr>
            <p:cNvSpPr txBox="1"/>
            <p:nvPr/>
          </p:nvSpPr>
          <p:spPr>
            <a:xfrm>
              <a:off x="3428250" y="174035"/>
              <a:ext cx="840222" cy="8403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STUDIOS,READING ROOM:NORTH</a:t>
              </a:r>
            </a:p>
          </p:txBody>
        </p:sp>
      </p:grpSp>
      <p:sp>
        <p:nvSpPr>
          <p:cNvPr id="26" name="Oval 25">
            <a:extLst>
              <a:ext uri="{FF2B5EF4-FFF2-40B4-BE49-F238E27FC236}">
                <a16:creationId xmlns:a16="http://schemas.microsoft.com/office/drawing/2014/main" id="{13CCB633-1878-D337-9981-290CC4E1BBC8}"/>
              </a:ext>
            </a:extLst>
          </p:cNvPr>
          <p:cNvSpPr/>
          <p:nvPr/>
        </p:nvSpPr>
        <p:spPr>
          <a:xfrm>
            <a:off x="7196546" y="2490794"/>
            <a:ext cx="235612" cy="23558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27" name="Oval 26">
            <a:extLst>
              <a:ext uri="{FF2B5EF4-FFF2-40B4-BE49-F238E27FC236}">
                <a16:creationId xmlns:a16="http://schemas.microsoft.com/office/drawing/2014/main" id="{9C8B4C00-5E14-4B20-263E-ABEEE5DB9E09}"/>
              </a:ext>
            </a:extLst>
          </p:cNvPr>
          <p:cNvSpPr/>
          <p:nvPr/>
        </p:nvSpPr>
        <p:spPr>
          <a:xfrm>
            <a:off x="9939958" y="1495161"/>
            <a:ext cx="235612" cy="23558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 name="TextBox 2">
            <a:extLst>
              <a:ext uri="{FF2B5EF4-FFF2-40B4-BE49-F238E27FC236}">
                <a16:creationId xmlns:a16="http://schemas.microsoft.com/office/drawing/2014/main" id="{34F42FF1-9997-057A-647B-2B923ACD806C}"/>
              </a:ext>
            </a:extLst>
          </p:cNvPr>
          <p:cNvSpPr txBox="1"/>
          <p:nvPr/>
        </p:nvSpPr>
        <p:spPr>
          <a:xfrm>
            <a:off x="87918" y="125406"/>
            <a:ext cx="6109252" cy="1200329"/>
          </a:xfrm>
          <a:prstGeom prst="rect">
            <a:avLst/>
          </a:prstGeom>
          <a:noFill/>
        </p:spPr>
        <p:txBody>
          <a:bodyPr wrap="square">
            <a:spAutoFit/>
          </a:bodyPr>
          <a:lstStyle/>
          <a:p>
            <a:r>
              <a:rPr lang="en-AU" sz="3600" b="1" dirty="0">
                <a:latin typeface="Times New Roman" panose="02020603050405020304" pitchFamily="18" charset="0"/>
                <a:cs typeface="Times New Roman" panose="02020603050405020304" pitchFamily="18" charset="0"/>
              </a:rPr>
              <a:t>BUILDING PLANNING</a:t>
            </a:r>
            <a:br>
              <a:rPr lang="en-AU" sz="3600" b="1" dirty="0">
                <a:latin typeface="Times New Roman" panose="02020603050405020304" pitchFamily="18" charset="0"/>
                <a:cs typeface="Times New Roman" panose="02020603050405020304" pitchFamily="18" charset="0"/>
              </a:rPr>
            </a:br>
            <a:endParaRPr lang="en-US" sz="3600" dirty="0"/>
          </a:p>
        </p:txBody>
      </p:sp>
      <p:sp>
        <p:nvSpPr>
          <p:cNvPr id="4" name="TextBox 3">
            <a:extLst>
              <a:ext uri="{FF2B5EF4-FFF2-40B4-BE49-F238E27FC236}">
                <a16:creationId xmlns:a16="http://schemas.microsoft.com/office/drawing/2014/main" id="{F45B11D9-727F-55FA-6903-FD2C7F1C63B3}"/>
              </a:ext>
            </a:extLst>
          </p:cNvPr>
          <p:cNvSpPr txBox="1"/>
          <p:nvPr/>
        </p:nvSpPr>
        <p:spPr>
          <a:xfrm>
            <a:off x="2136238" y="6437319"/>
            <a:ext cx="6155634" cy="369332"/>
          </a:xfrm>
          <a:prstGeom prst="rect">
            <a:avLst/>
          </a:prstGeom>
          <a:noFill/>
        </p:spPr>
        <p:txBody>
          <a:bodyPr wrap="square">
            <a:spAutoFit/>
          </a:bodyPr>
          <a:lstStyle/>
          <a:p>
            <a:r>
              <a:rPr lang="en-US" dirty="0"/>
              <a:t>FIRST FLOOR PLAN</a:t>
            </a:r>
          </a:p>
        </p:txBody>
      </p:sp>
    </p:spTree>
    <p:extLst>
      <p:ext uri="{BB962C8B-B14F-4D97-AF65-F5344CB8AC3E}">
        <p14:creationId xmlns:p14="http://schemas.microsoft.com/office/powerpoint/2010/main" val="3955814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6777" y="0"/>
            <a:ext cx="10515600" cy="1325563"/>
          </a:xfrm>
        </p:spPr>
        <p:txBody>
          <a:bodyPr>
            <a:normAutofit/>
          </a:bodyPr>
          <a:lstStyle/>
          <a:p>
            <a:pPr algn="ctr"/>
            <a:r>
              <a:rPr lang="en-AU" sz="4000" b="1" dirty="0">
                <a:latin typeface="Times New Roman" panose="02020603050405020304" pitchFamily="18" charset="0"/>
                <a:cs typeface="Times New Roman" panose="02020603050405020304" pitchFamily="18" charset="0"/>
              </a:rPr>
              <a:t>ORIENTATION OF BUILDING </a:t>
            </a:r>
            <a:br>
              <a:rPr lang="en-AU" sz="4000" b="1" dirty="0">
                <a:latin typeface="Times New Roman" panose="02020603050405020304" pitchFamily="18" charset="0"/>
                <a:cs typeface="Times New Roman" panose="02020603050405020304" pitchFamily="18" charset="0"/>
              </a:rPr>
            </a:b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a:xfrm>
            <a:off x="0" y="715437"/>
            <a:ext cx="12191999" cy="2103437"/>
          </a:xfrm>
        </p:spPr>
        <p:txBody>
          <a:bodyPr>
            <a:normAutofit/>
          </a:bodyPr>
          <a:lstStyle/>
          <a:p>
            <a:pPr marL="0" indent="0">
              <a:lnSpc>
                <a:spcPct val="100000"/>
              </a:lnSpc>
              <a:buNone/>
            </a:pPr>
            <a:r>
              <a:rPr lang="en-US" dirty="0"/>
              <a:t>Orientation of the building means setting the plan of the building so that its main front faces particular direction , which allows the future occupants of the building to enjoy the utmost gifts of the nature .[5]</a:t>
            </a:r>
          </a:p>
          <a:p>
            <a:pPr marL="0" indent="0">
              <a:lnSpc>
                <a:spcPct val="100000"/>
              </a:lnSpc>
              <a:buNone/>
            </a:pPr>
            <a:r>
              <a:rPr lang="en-US" dirty="0"/>
              <a:t>Factors affecting orientation:</a:t>
            </a:r>
          </a:p>
        </p:txBody>
      </p:sp>
      <p:graphicFrame>
        <p:nvGraphicFramePr>
          <p:cNvPr id="5" name="Diagram 4">
            <a:extLst>
              <a:ext uri="{FF2B5EF4-FFF2-40B4-BE49-F238E27FC236}">
                <a16:creationId xmlns:a16="http://schemas.microsoft.com/office/drawing/2014/main" id="{1E5AA684-B69A-3DB0-F0EA-2BB45CDD7C96}"/>
              </a:ext>
            </a:extLst>
          </p:cNvPr>
          <p:cNvGraphicFramePr/>
          <p:nvPr>
            <p:extLst>
              <p:ext uri="{D42A27DB-BD31-4B8C-83A1-F6EECF244321}">
                <p14:modId xmlns:p14="http://schemas.microsoft.com/office/powerpoint/2010/main" val="3356278781"/>
              </p:ext>
            </p:extLst>
          </p:nvPr>
        </p:nvGraphicFramePr>
        <p:xfrm>
          <a:off x="5038416" y="2168213"/>
          <a:ext cx="6425703" cy="46972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964289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4255" y="0"/>
            <a:ext cx="10515600" cy="1325563"/>
          </a:xfrm>
        </p:spPr>
        <p:txBody>
          <a:bodyPr>
            <a:normAutofit/>
          </a:bodyPr>
          <a:lstStyle/>
          <a:p>
            <a:pPr algn="ctr"/>
            <a:r>
              <a:rPr lang="en-AU" sz="4000" b="1" dirty="0">
                <a:latin typeface="Times New Roman" panose="02020603050405020304" pitchFamily="18" charset="0"/>
                <a:cs typeface="Times New Roman" panose="02020603050405020304" pitchFamily="18" charset="0"/>
              </a:rPr>
              <a:t>ORIENTATION OF BUILDING </a:t>
            </a:r>
            <a:br>
              <a:rPr lang="en-AU" sz="4000" b="1" dirty="0">
                <a:latin typeface="Times New Roman" panose="02020603050405020304" pitchFamily="18" charset="0"/>
                <a:cs typeface="Times New Roman" panose="02020603050405020304" pitchFamily="18" charset="0"/>
              </a:rPr>
            </a:b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a:xfrm>
            <a:off x="494255" y="834566"/>
            <a:ext cx="10677890" cy="4613812"/>
          </a:xfrm>
        </p:spPr>
        <p:txBody>
          <a:bodyPr>
            <a:noAutofit/>
          </a:bodyPr>
          <a:lstStyle/>
          <a:p>
            <a:pPr marL="0" marR="0" algn="just">
              <a:spcBef>
                <a:spcPts val="0"/>
              </a:spcBef>
              <a:spcAft>
                <a:spcPts val="0"/>
              </a:spcAft>
            </a:pPr>
            <a:r>
              <a:rPr lang="en-US" kern="100" dirty="0">
                <a:effectLst/>
                <a:latin typeface="Times New Roman" panose="02020603050405020304" pitchFamily="18" charset="0"/>
                <a:ea typeface="SimSun" panose="02010600030101010101" pitchFamily="2" charset="-122"/>
              </a:rPr>
              <a:t>Orientation of the building is the first consideration prior to the planning of the building.</a:t>
            </a:r>
          </a:p>
          <a:p>
            <a:pPr marL="0" marR="0" algn="just">
              <a:spcBef>
                <a:spcPts val="0"/>
              </a:spcBef>
              <a:spcAft>
                <a:spcPts val="0"/>
              </a:spcAft>
            </a:pPr>
            <a:r>
              <a:rPr lang="en-US" kern="100" dirty="0">
                <a:effectLst/>
                <a:latin typeface="Times New Roman" panose="02020603050405020304" pitchFamily="18" charset="0"/>
                <a:ea typeface="SimSun" panose="02010600030101010101" pitchFamily="2" charset="-122"/>
              </a:rPr>
              <a:t>Because of the surrounding of the site, proximity of streets and other factors such as privacy and protection against the nuisance of noise and dust a building had to be orientation to face </a:t>
            </a:r>
            <a:r>
              <a:rPr lang="en-US" kern="100" dirty="0">
                <a:latin typeface="Times New Roman" panose="02020603050405020304" pitchFamily="18" charset="0"/>
                <a:ea typeface="SimSun" panose="02010600030101010101" pitchFamily="2" charset="-122"/>
              </a:rPr>
              <a:t>fixed</a:t>
            </a:r>
            <a:r>
              <a:rPr lang="en-US" kern="100" dirty="0">
                <a:effectLst/>
                <a:latin typeface="Times New Roman" panose="02020603050405020304" pitchFamily="18" charset="0"/>
                <a:ea typeface="SimSun" panose="02010600030101010101" pitchFamily="2" charset="-122"/>
              </a:rPr>
              <a:t> direction. </a:t>
            </a:r>
          </a:p>
          <a:p>
            <a:pPr marL="0" marR="0" indent="0" algn="just">
              <a:spcBef>
                <a:spcPts val="0"/>
              </a:spcBef>
              <a:spcAft>
                <a:spcPts val="0"/>
              </a:spcAft>
              <a:buNone/>
            </a:pPr>
            <a:endParaRPr lang="en-US" kern="100" dirty="0">
              <a:latin typeface="Times New Roman" panose="02020603050405020304" pitchFamily="18" charset="0"/>
              <a:ea typeface="SimSun" panose="02010600030101010101" pitchFamily="2" charset="-122"/>
            </a:endParaRPr>
          </a:p>
          <a:p>
            <a:pPr marL="342900" marR="0" lvl="0" indent="-342900" algn="just">
              <a:spcBef>
                <a:spcPts val="0"/>
              </a:spcBef>
              <a:spcAft>
                <a:spcPts val="0"/>
              </a:spcAft>
              <a:buFont typeface="Symbol" panose="05050102010706020507" pitchFamily="18" charset="2"/>
              <a:buChar char=""/>
            </a:pPr>
            <a:r>
              <a:rPr lang="en-US" kern="100" dirty="0">
                <a:effectLst/>
                <a:latin typeface="Times New Roman" panose="02020603050405020304" pitchFamily="18" charset="0"/>
                <a:ea typeface="SimSun" panose="02010600030101010101" pitchFamily="2" charset="-122"/>
              </a:rPr>
              <a:t>In the cold climates, orientation west of north increase solar gains in the afternoon when they are most desirable for evening comfort, but east of north can warm the house more in the morning improving daytime comfort for those who are at home then.</a:t>
            </a:r>
          </a:p>
          <a:p>
            <a:pPr marL="342900" marR="0" lvl="0" indent="-342900" algn="just">
              <a:spcBef>
                <a:spcPts val="0"/>
              </a:spcBef>
              <a:spcAft>
                <a:spcPts val="0"/>
              </a:spcAft>
              <a:buFont typeface="Symbol" panose="05050102010706020507" pitchFamily="18" charset="2"/>
              <a:buChar char=""/>
            </a:pPr>
            <a:r>
              <a:rPr lang="en-US" kern="100" dirty="0">
                <a:effectLst/>
                <a:latin typeface="Times New Roman" panose="02020603050405020304" pitchFamily="18" charset="0"/>
                <a:ea typeface="SimSun" panose="02010600030101010101" pitchFamily="2" charset="-122"/>
              </a:rPr>
              <a:t>In warmer climate, orientation east of north can allow better capture of cooling breezes.</a:t>
            </a:r>
          </a:p>
          <a:p>
            <a:pPr marL="0" marR="0" indent="0" algn="just">
              <a:spcBef>
                <a:spcPts val="0"/>
              </a:spcBef>
              <a:spcAft>
                <a:spcPts val="0"/>
              </a:spcAft>
              <a:buNone/>
            </a:pPr>
            <a:r>
              <a:rPr lang="en-US" kern="100" dirty="0">
                <a:effectLst/>
                <a:latin typeface="Times New Roman" panose="02020603050405020304" pitchFamily="18" charset="0"/>
                <a:ea typeface="SimSun" panose="02010600030101010101" pitchFamily="2" charset="-122"/>
              </a:rPr>
              <a:t> </a:t>
            </a:r>
          </a:p>
          <a:p>
            <a:pPr marL="0" indent="0">
              <a:lnSpc>
                <a:spcPct val="100000"/>
              </a:lnSpc>
              <a:buNone/>
            </a:pPr>
            <a:endParaRPr lang="en-US" dirty="0"/>
          </a:p>
        </p:txBody>
      </p:sp>
    </p:spTree>
    <p:extLst>
      <p:ext uri="{BB962C8B-B14F-4D97-AF65-F5344CB8AC3E}">
        <p14:creationId xmlns:p14="http://schemas.microsoft.com/office/powerpoint/2010/main" val="33344999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3872" y="119270"/>
            <a:ext cx="5137919" cy="967409"/>
          </a:xfrm>
        </p:spPr>
        <p:txBody>
          <a:bodyPr>
            <a:normAutofit fontScale="90000"/>
          </a:bodyPr>
          <a:lstStyle/>
          <a:p>
            <a:pPr algn="ctr"/>
            <a:r>
              <a:rPr lang="en-AU" sz="4000" b="1" dirty="0">
                <a:latin typeface="Times New Roman" panose="02020603050405020304" pitchFamily="18" charset="0"/>
                <a:cs typeface="Times New Roman" panose="02020603050405020304" pitchFamily="18" charset="0"/>
              </a:rPr>
              <a:t>Orientation of building </a:t>
            </a:r>
            <a:br>
              <a:rPr lang="en-AU" sz="4000" b="1" dirty="0">
                <a:latin typeface="Times New Roman" panose="02020603050405020304" pitchFamily="18" charset="0"/>
                <a:cs typeface="Times New Roman" panose="02020603050405020304" pitchFamily="18" charset="0"/>
              </a:rPr>
            </a:b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a:xfrm>
            <a:off x="0" y="609600"/>
            <a:ext cx="11487955" cy="6248400"/>
          </a:xfrm>
        </p:spPr>
        <p:txBody>
          <a:bodyPr>
            <a:normAutofit/>
          </a:bodyPr>
          <a:lstStyle/>
          <a:p>
            <a:pPr marL="0" marR="0" indent="0" algn="just">
              <a:spcBef>
                <a:spcPts val="0"/>
              </a:spcBef>
              <a:spcAft>
                <a:spcPts val="0"/>
              </a:spcAft>
              <a:buNone/>
            </a:pPr>
            <a:r>
              <a:rPr lang="en-US" kern="100" dirty="0">
                <a:effectLst/>
                <a:latin typeface="Times New Roman" panose="02020603050405020304" pitchFamily="18" charset="0"/>
                <a:ea typeface="SimSun" panose="02010600030101010101" pitchFamily="2" charset="-122"/>
              </a:rPr>
              <a:t>Analysis for best orientation.</a:t>
            </a:r>
          </a:p>
          <a:p>
            <a:pPr marL="0" marR="0" algn="just">
              <a:spcBef>
                <a:spcPts val="0"/>
              </a:spcBef>
              <a:spcAft>
                <a:spcPts val="0"/>
              </a:spcAft>
            </a:pPr>
            <a:r>
              <a:rPr lang="en-US" kern="100" dirty="0">
                <a:effectLst/>
                <a:latin typeface="Times New Roman" panose="02020603050405020304" pitchFamily="18" charset="0"/>
                <a:ea typeface="SimSun" panose="02010600030101010101" pitchFamily="2" charset="-122"/>
              </a:rPr>
              <a:t> Prioritize heating and cooling needs.</a:t>
            </a:r>
          </a:p>
          <a:p>
            <a:pPr marL="0" marR="0" algn="just">
              <a:spcBef>
                <a:spcPts val="0"/>
              </a:spcBef>
              <a:spcAft>
                <a:spcPts val="0"/>
              </a:spcAft>
            </a:pPr>
            <a:r>
              <a:rPr lang="en-US" kern="100" dirty="0">
                <a:effectLst/>
                <a:latin typeface="Times New Roman" panose="02020603050405020304" pitchFamily="18" charset="0"/>
                <a:ea typeface="SimSun" panose="02010600030101010101" pitchFamily="2" charset="-122"/>
              </a:rPr>
              <a:t>Climate analysis</a:t>
            </a:r>
          </a:p>
          <a:p>
            <a:pPr marL="0" marR="0" indent="0" algn="just">
              <a:spcBef>
                <a:spcPts val="0"/>
              </a:spcBef>
              <a:spcAft>
                <a:spcPts val="0"/>
              </a:spcAft>
              <a:buNone/>
            </a:pPr>
            <a:r>
              <a:rPr lang="en-US" kern="100" dirty="0">
                <a:effectLst/>
                <a:latin typeface="Times New Roman" panose="02020603050405020304" pitchFamily="18" charset="0"/>
                <a:ea typeface="SimSun" panose="02010600030101010101" pitchFamily="2" charset="-122"/>
              </a:rPr>
              <a:t>Local climate</a:t>
            </a:r>
          </a:p>
          <a:p>
            <a:pPr marL="342900" marR="0" lvl="0" indent="-342900" algn="just">
              <a:spcBef>
                <a:spcPts val="0"/>
              </a:spcBef>
              <a:spcAft>
                <a:spcPts val="0"/>
              </a:spcAft>
              <a:buFont typeface="+mj-lt"/>
              <a:buAutoNum type="arabicPeriod"/>
            </a:pPr>
            <a:r>
              <a:rPr lang="en-US" kern="100" dirty="0">
                <a:effectLst/>
                <a:latin typeface="Times New Roman" panose="02020603050405020304" pitchFamily="18" charset="0"/>
                <a:ea typeface="SimSun" panose="02010600030101010101" pitchFamily="2" charset="-122"/>
              </a:rPr>
              <a:t>Temperature ranges both seasonal and diurnal (day-night)</a:t>
            </a:r>
          </a:p>
          <a:p>
            <a:pPr marL="342900" marR="0" lvl="0" indent="-342900" algn="just">
              <a:spcBef>
                <a:spcPts val="0"/>
              </a:spcBef>
              <a:spcAft>
                <a:spcPts val="0"/>
              </a:spcAft>
              <a:buFont typeface="+mj-lt"/>
              <a:buAutoNum type="arabicPeriod"/>
            </a:pPr>
            <a:r>
              <a:rPr lang="en-US" kern="100" dirty="0">
                <a:effectLst/>
                <a:latin typeface="Times New Roman" panose="02020603050405020304" pitchFamily="18" charset="0"/>
                <a:ea typeface="SimSun" panose="02010600030101010101" pitchFamily="2" charset="-122"/>
              </a:rPr>
              <a:t>Humidity range</a:t>
            </a:r>
          </a:p>
          <a:p>
            <a:pPr marL="342900" marR="0" lvl="0" indent="-342900" algn="just">
              <a:spcBef>
                <a:spcPts val="0"/>
              </a:spcBef>
              <a:spcAft>
                <a:spcPts val="0"/>
              </a:spcAft>
              <a:buFont typeface="+mj-lt"/>
              <a:buAutoNum type="arabicPeriod"/>
            </a:pPr>
            <a:r>
              <a:rPr lang="en-US" kern="100" dirty="0">
                <a:effectLst/>
                <a:latin typeface="Times New Roman" panose="02020603050405020304" pitchFamily="18" charset="0"/>
                <a:ea typeface="SimSun" panose="02010600030101010101" pitchFamily="2" charset="-122"/>
              </a:rPr>
              <a:t>Direction of cooling breezes, hot winds, cold winter, wet winds</a:t>
            </a:r>
          </a:p>
          <a:p>
            <a:pPr marL="342900" marR="0" lvl="0" indent="-342900" algn="just">
              <a:spcBef>
                <a:spcPts val="0"/>
              </a:spcBef>
              <a:spcAft>
                <a:spcPts val="0"/>
              </a:spcAft>
              <a:buFont typeface="+mj-lt"/>
              <a:buAutoNum type="arabicPeriod"/>
            </a:pPr>
            <a:r>
              <a:rPr lang="en-US" kern="100" dirty="0">
                <a:effectLst/>
                <a:latin typeface="Times New Roman" panose="02020603050405020304" pitchFamily="18" charset="0"/>
                <a:ea typeface="SimSun" panose="02010600030101010101" pitchFamily="2" charset="-122"/>
              </a:rPr>
              <a:t>Seasonal characteristics, including extremes.</a:t>
            </a:r>
          </a:p>
          <a:p>
            <a:pPr marL="342900" marR="0" lvl="0" indent="-342900" algn="just">
              <a:spcBef>
                <a:spcPts val="0"/>
              </a:spcBef>
              <a:spcAft>
                <a:spcPts val="0"/>
              </a:spcAft>
              <a:buFont typeface="+mj-lt"/>
              <a:buAutoNum type="arabicPeriod"/>
            </a:pPr>
            <a:r>
              <a:rPr lang="en-US" kern="100" dirty="0">
                <a:effectLst/>
                <a:latin typeface="Times New Roman" panose="02020603050405020304" pitchFamily="18" charset="0"/>
                <a:ea typeface="SimSun" panose="02010600030101010101" pitchFamily="2" charset="-122"/>
              </a:rPr>
              <a:t>Impact of local geographic features on climatic conditions.</a:t>
            </a:r>
          </a:p>
          <a:p>
            <a:pPr marL="342900" marR="0" lvl="0" indent="-342900" algn="just">
              <a:spcBef>
                <a:spcPts val="0"/>
              </a:spcBef>
              <a:spcAft>
                <a:spcPts val="0"/>
              </a:spcAft>
              <a:buFont typeface="+mj-lt"/>
              <a:buAutoNum type="arabicPeriod"/>
            </a:pPr>
            <a:r>
              <a:rPr lang="en-US" kern="100" dirty="0">
                <a:effectLst/>
                <a:latin typeface="Times New Roman" panose="02020603050405020304" pitchFamily="18" charset="0"/>
                <a:ea typeface="SimSun" panose="02010600030101010101" pitchFamily="2" charset="-122"/>
              </a:rPr>
              <a:t>Impact of adjacent building and existing landscape. </a:t>
            </a:r>
          </a:p>
          <a:p>
            <a:pPr marL="0" marR="0" indent="0" algn="just">
              <a:spcBef>
                <a:spcPts val="0"/>
              </a:spcBef>
              <a:spcAft>
                <a:spcPts val="0"/>
              </a:spcAft>
              <a:buNone/>
            </a:pPr>
            <a:r>
              <a:rPr lang="en-US" sz="1800" kern="100" dirty="0">
                <a:solidFill>
                  <a:srgbClr val="E36C0A"/>
                </a:solidFill>
                <a:effectLst/>
                <a:latin typeface="Times New Roman" panose="02020603050405020304" pitchFamily="18" charset="0"/>
                <a:ea typeface="SimSun" panose="02010600030101010101" pitchFamily="2" charset="-122"/>
              </a:rPr>
              <a:t> </a:t>
            </a:r>
          </a:p>
          <a:p>
            <a:pPr marL="0" marR="0" indent="0" algn="just">
              <a:spcBef>
                <a:spcPts val="0"/>
              </a:spcBef>
              <a:spcAft>
                <a:spcPts val="0"/>
              </a:spcAft>
              <a:buNone/>
            </a:pPr>
            <a:r>
              <a:rPr lang="en-US" sz="2400" kern="100" dirty="0">
                <a:effectLst/>
                <a:latin typeface="Times New Roman" panose="02020603050405020304" pitchFamily="18" charset="0"/>
                <a:ea typeface="SimSun" panose="02010600030101010101" pitchFamily="2" charset="-122"/>
              </a:rPr>
              <a:t>On the basis of analysis:</a:t>
            </a:r>
          </a:p>
          <a:p>
            <a:pPr marL="0" marR="0" lvl="0" indent="0" algn="just">
              <a:spcBef>
                <a:spcPts val="0"/>
              </a:spcBef>
              <a:spcAft>
                <a:spcPts val="0"/>
              </a:spcAft>
              <a:buNone/>
            </a:pPr>
            <a:r>
              <a:rPr lang="en-US" kern="100" dirty="0">
                <a:effectLst/>
                <a:latin typeface="Times New Roman" panose="02020603050405020304" pitchFamily="18" charset="0"/>
                <a:ea typeface="SimSun" panose="02010600030101010101" pitchFamily="2" charset="-122"/>
              </a:rPr>
              <a:t>Passive heating</a:t>
            </a:r>
          </a:p>
          <a:p>
            <a:pPr marL="0" marR="0" lvl="0" indent="0" algn="just">
              <a:spcBef>
                <a:spcPts val="0"/>
              </a:spcBef>
              <a:spcAft>
                <a:spcPts val="0"/>
              </a:spcAft>
              <a:buNone/>
            </a:pPr>
            <a:r>
              <a:rPr lang="en-US" kern="100" dirty="0">
                <a:effectLst/>
                <a:latin typeface="Times New Roman" panose="02020603050405020304" pitchFamily="18" charset="0"/>
                <a:ea typeface="SimSun" panose="02010600030101010101" pitchFamily="2" charset="-122"/>
              </a:rPr>
              <a:t>Passive cooling</a:t>
            </a:r>
          </a:p>
          <a:p>
            <a:pPr marL="0" marR="0" lvl="0" indent="0" algn="just">
              <a:spcBef>
                <a:spcPts val="0"/>
              </a:spcBef>
              <a:spcAft>
                <a:spcPts val="0"/>
              </a:spcAft>
              <a:buNone/>
            </a:pPr>
            <a:r>
              <a:rPr lang="en-US" kern="100" dirty="0">
                <a:effectLst/>
                <a:latin typeface="Times New Roman" panose="02020603050405020304" pitchFamily="18" charset="0"/>
                <a:ea typeface="SimSun" panose="02010600030101010101" pitchFamily="2" charset="-122"/>
              </a:rPr>
              <a:t>Combination of both</a:t>
            </a:r>
          </a:p>
          <a:p>
            <a:pPr marL="0" indent="0">
              <a:lnSpc>
                <a:spcPct val="100000"/>
              </a:lnSpc>
              <a:buNone/>
            </a:pPr>
            <a:endParaRPr lang="en-US" dirty="0"/>
          </a:p>
        </p:txBody>
      </p:sp>
    </p:spTree>
    <p:extLst>
      <p:ext uri="{BB962C8B-B14F-4D97-AF65-F5344CB8AC3E}">
        <p14:creationId xmlns:p14="http://schemas.microsoft.com/office/powerpoint/2010/main" val="6732765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951" y="252584"/>
            <a:ext cx="10515600" cy="1325563"/>
          </a:xfrm>
        </p:spPr>
        <p:txBody>
          <a:bodyPr>
            <a:normAutofit/>
          </a:bodyPr>
          <a:lstStyle/>
          <a:p>
            <a:pPr algn="ctr"/>
            <a:r>
              <a:rPr lang="en-AU" sz="4000" b="1" dirty="0">
                <a:latin typeface="Times New Roman" panose="02020603050405020304" pitchFamily="18" charset="0"/>
                <a:cs typeface="Times New Roman" panose="02020603050405020304" pitchFamily="18" charset="0"/>
              </a:rPr>
              <a:t>Orientation of building </a:t>
            </a:r>
            <a:br>
              <a:rPr lang="en-AU" sz="4000" b="1" dirty="0">
                <a:latin typeface="Times New Roman" panose="02020603050405020304" pitchFamily="18" charset="0"/>
                <a:cs typeface="Times New Roman" panose="02020603050405020304" pitchFamily="18" charset="0"/>
              </a:rPr>
            </a:b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a:xfrm>
            <a:off x="452256" y="1232132"/>
            <a:ext cx="10677890" cy="4613812"/>
          </a:xfrm>
        </p:spPr>
        <p:txBody>
          <a:bodyPr>
            <a:noAutofit/>
          </a:bodyPr>
          <a:lstStyle/>
          <a:p>
            <a:pPr marL="0" marR="0" indent="0" algn="just">
              <a:spcBef>
                <a:spcPts val="0"/>
              </a:spcBef>
              <a:spcAft>
                <a:spcPts val="0"/>
              </a:spcAft>
              <a:buNone/>
            </a:pPr>
            <a:r>
              <a:rPr lang="en-US" sz="2400" kern="100" dirty="0">
                <a:effectLst/>
                <a:latin typeface="Times New Roman" panose="02020603050405020304" pitchFamily="18" charset="0"/>
                <a:ea typeface="SimSun" panose="02010600030101010101" pitchFamily="2" charset="-122"/>
              </a:rPr>
              <a:t>In all other climates a combination of passive solar heating and passive cooling is desirable.</a:t>
            </a:r>
          </a:p>
          <a:p>
            <a:pPr marL="0" marR="0" indent="0" algn="just">
              <a:spcBef>
                <a:spcPts val="0"/>
              </a:spcBef>
              <a:spcAft>
                <a:spcPts val="0"/>
              </a:spcAft>
              <a:buNone/>
            </a:pPr>
            <a:endParaRPr lang="en-US" sz="2400" kern="100" dirty="0">
              <a:effectLst/>
              <a:latin typeface="Times New Roman" panose="02020603050405020304" pitchFamily="18" charset="0"/>
              <a:ea typeface="SimSun" panose="02010600030101010101" pitchFamily="2" charset="-122"/>
            </a:endParaRPr>
          </a:p>
          <a:p>
            <a:pPr marL="0" marR="0" algn="just">
              <a:spcBef>
                <a:spcPts val="0"/>
              </a:spcBef>
              <a:spcAft>
                <a:spcPts val="0"/>
              </a:spcAft>
            </a:pPr>
            <a:r>
              <a:rPr lang="en-US" sz="2400" kern="100" dirty="0">
                <a:effectLst/>
                <a:latin typeface="Times New Roman" panose="02020603050405020304" pitchFamily="18" charset="0"/>
                <a:ea typeface="SimSun" panose="02010600030101010101" pitchFamily="2" charset="-122"/>
              </a:rPr>
              <a:t>North orientation</a:t>
            </a:r>
          </a:p>
          <a:p>
            <a:pPr marL="0" marR="0" indent="0" algn="just">
              <a:spcBef>
                <a:spcPts val="0"/>
              </a:spcBef>
              <a:spcAft>
                <a:spcPts val="0"/>
              </a:spcAft>
              <a:buNone/>
            </a:pPr>
            <a:r>
              <a:rPr lang="en-US" sz="2400" kern="100" dirty="0">
                <a:effectLst/>
                <a:latin typeface="Times New Roman" panose="02020603050405020304" pitchFamily="18" charset="0"/>
                <a:ea typeface="SimSun" panose="02010600030101010101" pitchFamily="2" charset="-122"/>
              </a:rPr>
              <a:t>It is generally desirables in climate requirement winter heating the position of the sun in the sky allows you to easily shade northern facades and the ground near them in summertime with simple horizontal devices such as caves, while allowing full sum penetration winter.</a:t>
            </a:r>
          </a:p>
          <a:p>
            <a:pPr marL="0" marR="0" indent="0" algn="just">
              <a:spcBef>
                <a:spcPts val="0"/>
              </a:spcBef>
              <a:spcAft>
                <a:spcPts val="0"/>
              </a:spcAft>
              <a:buNone/>
            </a:pPr>
            <a:endParaRPr lang="en-US" sz="2400" kern="100" dirty="0">
              <a:effectLst/>
              <a:latin typeface="Times New Roman" panose="02020603050405020304" pitchFamily="18" charset="0"/>
              <a:ea typeface="SimSun" panose="02010600030101010101" pitchFamily="2" charset="-122"/>
            </a:endParaRPr>
          </a:p>
          <a:p>
            <a:pPr marL="0" marR="0" algn="just">
              <a:spcBef>
                <a:spcPts val="0"/>
              </a:spcBef>
              <a:spcAft>
                <a:spcPts val="0"/>
              </a:spcAft>
            </a:pPr>
            <a:r>
              <a:rPr lang="en-US" sz="2400" kern="100" dirty="0">
                <a:effectLst/>
                <a:latin typeface="Times New Roman" panose="02020603050405020304" pitchFamily="18" charset="0"/>
                <a:ea typeface="SimSun" panose="02010600030101010101" pitchFamily="2" charset="-122"/>
              </a:rPr>
              <a:t>North facing walls and windows receive more solar radiation in winter than in summer.</a:t>
            </a:r>
          </a:p>
          <a:p>
            <a:pPr marL="0" marR="0" indent="0" algn="just">
              <a:spcBef>
                <a:spcPts val="0"/>
              </a:spcBef>
              <a:spcAft>
                <a:spcPts val="0"/>
              </a:spcAft>
              <a:buNone/>
            </a:pPr>
            <a:endParaRPr lang="en-US" sz="2400" kern="100" dirty="0">
              <a:effectLst/>
              <a:latin typeface="Times New Roman" panose="02020603050405020304" pitchFamily="18" charset="0"/>
              <a:ea typeface="SimSun" panose="02010600030101010101" pitchFamily="2" charset="-122"/>
            </a:endParaRPr>
          </a:p>
          <a:p>
            <a:pPr marL="0" marR="0" indent="0" algn="just">
              <a:spcBef>
                <a:spcPts val="0"/>
              </a:spcBef>
              <a:spcAft>
                <a:spcPts val="0"/>
              </a:spcAft>
              <a:buNone/>
            </a:pPr>
            <a:endParaRPr lang="en-US" sz="2400" kern="100" dirty="0">
              <a:effectLst/>
              <a:latin typeface="Times New Roman" panose="02020603050405020304" pitchFamily="18" charset="0"/>
              <a:ea typeface="SimSun" panose="02010600030101010101" pitchFamily="2" charset="-122"/>
            </a:endParaRPr>
          </a:p>
          <a:p>
            <a:pPr marL="0" indent="0">
              <a:lnSpc>
                <a:spcPct val="100000"/>
              </a:lnSpc>
              <a:buNone/>
            </a:pPr>
            <a:endParaRPr lang="en-US" sz="2400" dirty="0"/>
          </a:p>
        </p:txBody>
      </p:sp>
    </p:spTree>
    <p:extLst>
      <p:ext uri="{BB962C8B-B14F-4D97-AF65-F5344CB8AC3E}">
        <p14:creationId xmlns:p14="http://schemas.microsoft.com/office/powerpoint/2010/main" val="36892039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2779" y="967494"/>
            <a:ext cx="10162735" cy="5890505"/>
          </a:xfrm>
        </p:spPr>
        <p:txBody>
          <a:bodyPr>
            <a:normAutofit/>
          </a:bodyPr>
          <a:lstStyle/>
          <a:p>
            <a:pPr marL="0" indent="0">
              <a:lnSpc>
                <a:spcPct val="150000"/>
              </a:lnSpc>
              <a:buNone/>
            </a:pPr>
            <a:endParaRPr lang="en-AU" b="1" dirty="0">
              <a:latin typeface="Times New Roman" panose="02020603050405020304" pitchFamily="18" charset="0"/>
              <a:cs typeface="Times New Roman" panose="02020603050405020304" pitchFamily="18" charset="0"/>
            </a:endParaRPr>
          </a:p>
          <a:p>
            <a:pPr marL="0" indent="0">
              <a:lnSpc>
                <a:spcPct val="15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978877"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a:t>
            </a:r>
            <a:br>
              <a:rPr lang="en-AU" sz="3600" b="1" dirty="0">
                <a:solidFill>
                  <a:srgbClr val="002060"/>
                </a:solidFill>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 </a:t>
            </a:r>
          </a:p>
        </p:txBody>
      </p:sp>
      <p:graphicFrame>
        <p:nvGraphicFramePr>
          <p:cNvPr id="8" name="Table 7">
            <a:extLst>
              <a:ext uri="{FF2B5EF4-FFF2-40B4-BE49-F238E27FC236}">
                <a16:creationId xmlns:a16="http://schemas.microsoft.com/office/drawing/2014/main" id="{28D25C4F-54C2-9E0B-81AD-BBD87681F195}"/>
              </a:ext>
            </a:extLst>
          </p:cNvPr>
          <p:cNvGraphicFramePr>
            <a:graphicFrameLocks noGrp="1"/>
          </p:cNvGraphicFramePr>
          <p:nvPr>
            <p:extLst>
              <p:ext uri="{D42A27DB-BD31-4B8C-83A1-F6EECF244321}">
                <p14:modId xmlns:p14="http://schemas.microsoft.com/office/powerpoint/2010/main" val="93671570"/>
              </p:ext>
            </p:extLst>
          </p:nvPr>
        </p:nvGraphicFramePr>
        <p:xfrm>
          <a:off x="838200" y="1139687"/>
          <a:ext cx="9644270" cy="7983438"/>
        </p:xfrm>
        <a:graphic>
          <a:graphicData uri="http://schemas.openxmlformats.org/drawingml/2006/table">
            <a:tbl>
              <a:tblPr firstRow="1" firstCol="1" bandRow="1"/>
              <a:tblGrid>
                <a:gridCol w="9644270">
                  <a:extLst>
                    <a:ext uri="{9D8B030D-6E8A-4147-A177-3AD203B41FA5}">
                      <a16:colId xmlns:a16="http://schemas.microsoft.com/office/drawing/2014/main" val="1463041120"/>
                    </a:ext>
                  </a:extLst>
                </a:gridCol>
              </a:tblGrid>
              <a:tr h="53731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800" kern="100" dirty="0">
                          <a:effectLst/>
                          <a:latin typeface="Times New Roman" panose="02020603050405020304" pitchFamily="18" charset="0"/>
                          <a:ea typeface="SimSun" panose="02010600030101010101" pitchFamily="2" charset="-122"/>
                        </a:rPr>
                        <a:t>  [1] </a:t>
                      </a:r>
                      <a:r>
                        <a:rPr lang="en-US" sz="2800" kern="1200" dirty="0" err="1">
                          <a:solidFill>
                            <a:schemeClr val="tx1"/>
                          </a:solidFill>
                          <a:effectLst/>
                          <a:latin typeface="+mn-lt"/>
                          <a:ea typeface="+mn-ea"/>
                          <a:cs typeface="+mn-cs"/>
                        </a:rPr>
                        <a:t>Stouhi</a:t>
                      </a:r>
                      <a:r>
                        <a:rPr lang="en-US" sz="2800" kern="1200" dirty="0">
                          <a:solidFill>
                            <a:schemeClr val="tx1"/>
                          </a:solidFill>
                          <a:effectLst/>
                          <a:latin typeface="+mn-lt"/>
                          <a:ea typeface="+mn-ea"/>
                          <a:cs typeface="+mn-cs"/>
                        </a:rPr>
                        <a:t>, D. (2019, January 31). </a:t>
                      </a:r>
                      <a:r>
                        <a:rPr lang="en-US" sz="2800" i="1" kern="1200" dirty="0" err="1">
                          <a:solidFill>
                            <a:schemeClr val="tx1"/>
                          </a:solidFill>
                          <a:effectLst/>
                          <a:latin typeface="+mn-lt"/>
                          <a:ea typeface="+mn-ea"/>
                          <a:cs typeface="+mn-cs"/>
                        </a:rPr>
                        <a:t>Archdaily</a:t>
                      </a:r>
                      <a:r>
                        <a:rPr lang="en-US" sz="2800" kern="1200" dirty="0">
                          <a:solidFill>
                            <a:schemeClr val="tx1"/>
                          </a:solidFill>
                          <a:effectLst/>
                          <a:latin typeface="+mn-lt"/>
                          <a:ea typeface="+mn-ea"/>
                          <a:cs typeface="+mn-cs"/>
                        </a:rPr>
                        <a:t>. Retrieved from </a:t>
                      </a:r>
                      <a:r>
                        <a:rPr lang="en-US" sz="2800" kern="1200" dirty="0">
                          <a:solidFill>
                            <a:schemeClr val="tx1"/>
                          </a:solidFill>
                          <a:effectLst/>
                          <a:latin typeface="+mn-lt"/>
                          <a:ea typeface="+mn-ea"/>
                          <a:cs typeface="+mn-cs"/>
                          <a:hlinkClick r:id="rId2"/>
                        </a:rPr>
                        <a:t>https://www.archdaily.com/908320/how-to-design-for-optimal-thermal-comfort-and-why-it-matters</a:t>
                      </a:r>
                      <a:r>
                        <a:rPr lang="en-US" sz="2800" kern="1200" dirty="0">
                          <a:solidFill>
                            <a:schemeClr val="tx1"/>
                          </a:solidFill>
                          <a:effectLst/>
                          <a:latin typeface="+mn-lt"/>
                          <a:ea typeface="+mn-ea"/>
                          <a:cs typeface="+mn-cs"/>
                        </a:rPr>
                        <a:t> </a:t>
                      </a:r>
                    </a:p>
                    <a:p>
                      <a:pPr marL="0" marR="0" algn="just">
                        <a:spcBef>
                          <a:spcPts val="0"/>
                        </a:spcBef>
                        <a:spcAft>
                          <a:spcPts val="0"/>
                        </a:spcAft>
                      </a:pPr>
                      <a:endParaRPr lang="en-US" sz="2800" kern="100" dirty="0">
                        <a:effectLst/>
                        <a:latin typeface="Times New Roman" panose="02020603050405020304" pitchFamily="18" charset="0"/>
                        <a:ea typeface="SimSun" panose="02010600030101010101" pitchFamily="2" charset="-122"/>
                      </a:endParaRPr>
                    </a:p>
                  </a:txBody>
                  <a:tcPr marL="9525" marR="9525" marT="9525" marB="9525">
                    <a:lnL>
                      <a:noFill/>
                    </a:lnL>
                    <a:lnR>
                      <a:noFill/>
                    </a:lnR>
                    <a:lnT>
                      <a:noFill/>
                    </a:lnT>
                    <a:lnB>
                      <a:noFill/>
                    </a:lnB>
                  </a:tcPr>
                </a:tc>
                <a:extLst>
                  <a:ext uri="{0D108BD9-81ED-4DB2-BD59-A6C34878D82A}">
                    <a16:rowId xmlns:a16="http://schemas.microsoft.com/office/drawing/2014/main" val="1882890997"/>
                  </a:ext>
                </a:extLst>
              </a:tr>
              <a:tr h="2097127">
                <a:tc>
                  <a:txBody>
                    <a:bodyPr/>
                    <a:lstStyle/>
                    <a:p>
                      <a:pPr marL="0" marR="0" algn="just">
                        <a:spcBef>
                          <a:spcPts val="0"/>
                        </a:spcBef>
                        <a:spcAft>
                          <a:spcPts val="0"/>
                        </a:spcAft>
                      </a:pPr>
                      <a:r>
                        <a:rPr lang="en-US" sz="2800" kern="100" dirty="0">
                          <a:effectLst/>
                          <a:latin typeface="Times New Roman" panose="02020603050405020304" pitchFamily="18" charset="0"/>
                          <a:ea typeface="SimSun" panose="02010600030101010101" pitchFamily="2" charset="-122"/>
                        </a:rPr>
                        <a:t> [2]B. Pahari, "Passive Building: Concept &amp; Design," no. ISBN: 99933-34-24-3, 2002. </a:t>
                      </a:r>
                    </a:p>
                    <a:p>
                      <a:pPr marL="0" marR="0" algn="just">
                        <a:spcBef>
                          <a:spcPts val="0"/>
                        </a:spcBef>
                        <a:spcAft>
                          <a:spcPts val="0"/>
                        </a:spcAft>
                      </a:pPr>
                      <a:endParaRPr lang="en-US" sz="2800" kern="100" dirty="0">
                        <a:effectLst/>
                        <a:latin typeface="Times New Roman" panose="02020603050405020304" pitchFamily="18" charset="0"/>
                        <a:ea typeface="SimSun" panose="02010600030101010101" pitchFamily="2" charset="-122"/>
                      </a:endParaRPr>
                    </a:p>
                    <a:p>
                      <a:pPr marL="0" marR="0" algn="just">
                        <a:spcBef>
                          <a:spcPts val="0"/>
                        </a:spcBef>
                        <a:spcAft>
                          <a:spcPts val="0"/>
                        </a:spcAft>
                      </a:pPr>
                      <a:r>
                        <a:rPr lang="en-US" sz="2800" kern="100" dirty="0">
                          <a:effectLst/>
                          <a:latin typeface="Times New Roman" panose="02020603050405020304" pitchFamily="18" charset="0"/>
                          <a:ea typeface="SimSun" panose="02010600030101010101" pitchFamily="2" charset="-122"/>
                        </a:rPr>
                        <a:t> [3]Jha, D. B. (2020). Thermal Performance of Buildings. Amity School of architecture and planning</a:t>
                      </a:r>
                    </a:p>
                    <a:p>
                      <a:pPr marL="0" marR="0" algn="just">
                        <a:spcBef>
                          <a:spcPts val="0"/>
                        </a:spcBef>
                        <a:spcAft>
                          <a:spcPts val="0"/>
                        </a:spcAft>
                      </a:pPr>
                      <a:endParaRPr lang="en-US" sz="2800" kern="100" dirty="0">
                        <a:effectLst/>
                        <a:latin typeface="Times New Roman" panose="02020603050405020304" pitchFamily="18" charset="0"/>
                        <a:ea typeface="SimSun" panose="02010600030101010101" pitchFamily="2" charset="-122"/>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800" i="0" kern="1200" dirty="0">
                          <a:solidFill>
                            <a:schemeClr val="tx1"/>
                          </a:solidFill>
                          <a:effectLst/>
                          <a:latin typeface="+mn-lt"/>
                          <a:ea typeface="+mn-ea"/>
                          <a:cs typeface="+mn-cs"/>
                        </a:rPr>
                        <a:t> </a:t>
                      </a:r>
                      <a:endParaRPr lang="en-US" sz="2800" kern="100" dirty="0">
                        <a:effectLst/>
                        <a:latin typeface="Times New Roman" panose="02020603050405020304" pitchFamily="18" charset="0"/>
                        <a:ea typeface="SimSun" panose="02010600030101010101" pitchFamily="2" charset="-122"/>
                      </a:endParaRPr>
                    </a:p>
                    <a:p>
                      <a:pPr marL="0" marR="0" algn="just">
                        <a:spcBef>
                          <a:spcPts val="0"/>
                        </a:spcBef>
                        <a:spcAft>
                          <a:spcPts val="0"/>
                        </a:spcAft>
                      </a:pPr>
                      <a:endParaRPr lang="en-US" sz="2800" kern="100" dirty="0">
                        <a:effectLst/>
                        <a:latin typeface="Times New Roman" panose="02020603050405020304" pitchFamily="18" charset="0"/>
                        <a:ea typeface="SimSun" panose="02010600030101010101" pitchFamily="2" charset="-122"/>
                      </a:endParaRPr>
                    </a:p>
                  </a:txBody>
                  <a:tcPr marL="9525" marR="9525" marT="9525" marB="9525">
                    <a:lnL>
                      <a:noFill/>
                    </a:lnL>
                    <a:lnR>
                      <a:noFill/>
                    </a:lnR>
                    <a:lnT>
                      <a:noFill/>
                    </a:lnT>
                    <a:lnB>
                      <a:noFill/>
                    </a:lnB>
                  </a:tcPr>
                </a:tc>
                <a:extLst>
                  <a:ext uri="{0D108BD9-81ED-4DB2-BD59-A6C34878D82A}">
                    <a16:rowId xmlns:a16="http://schemas.microsoft.com/office/drawing/2014/main" val="3446854041"/>
                  </a:ext>
                </a:extLst>
              </a:tr>
              <a:tr h="420400">
                <a:tc>
                  <a:txBody>
                    <a:bodyPr/>
                    <a:lstStyle/>
                    <a:p>
                      <a:pPr marL="0" marR="0" algn="just">
                        <a:spcBef>
                          <a:spcPts val="0"/>
                        </a:spcBef>
                        <a:spcAft>
                          <a:spcPts val="0"/>
                        </a:spcAft>
                      </a:pPr>
                      <a:endParaRPr lang="en-US" sz="2800" kern="100" dirty="0">
                        <a:effectLst/>
                        <a:latin typeface="Times New Roman" panose="02020603050405020304" pitchFamily="18" charset="0"/>
                        <a:ea typeface="SimSun" panose="02010600030101010101" pitchFamily="2" charset="-122"/>
                      </a:endParaRPr>
                    </a:p>
                    <a:p>
                      <a:pPr marL="0" marR="0" algn="just">
                        <a:spcBef>
                          <a:spcPts val="0"/>
                        </a:spcBef>
                        <a:spcAft>
                          <a:spcPts val="0"/>
                        </a:spcAft>
                      </a:pPr>
                      <a:endParaRPr lang="en-US" sz="2800" kern="100" dirty="0">
                        <a:effectLst/>
                        <a:latin typeface="Times New Roman" panose="02020603050405020304" pitchFamily="18" charset="0"/>
                        <a:ea typeface="SimSun" panose="02010600030101010101" pitchFamily="2" charset="-122"/>
                      </a:endParaRPr>
                    </a:p>
                  </a:txBody>
                  <a:tcPr marL="9525" marR="9525" marT="9525" marB="9525">
                    <a:lnL>
                      <a:noFill/>
                    </a:lnL>
                    <a:lnR>
                      <a:noFill/>
                    </a:lnR>
                    <a:lnT>
                      <a:noFill/>
                    </a:lnT>
                    <a:lnB>
                      <a:noFill/>
                    </a:lnB>
                  </a:tcPr>
                </a:tc>
                <a:extLst>
                  <a:ext uri="{0D108BD9-81ED-4DB2-BD59-A6C34878D82A}">
                    <a16:rowId xmlns:a16="http://schemas.microsoft.com/office/drawing/2014/main" val="3444644795"/>
                  </a:ext>
                </a:extLst>
              </a:tr>
              <a:tr h="530334">
                <a:tc>
                  <a:txBody>
                    <a:bodyPr/>
                    <a:lstStyle/>
                    <a:p>
                      <a:pPr marL="0" marR="0" algn="just">
                        <a:spcBef>
                          <a:spcPts val="0"/>
                        </a:spcBef>
                        <a:spcAft>
                          <a:spcPts val="0"/>
                        </a:spcAft>
                      </a:pPr>
                      <a:endParaRPr lang="en-US" sz="2800" kern="100" dirty="0">
                        <a:effectLst/>
                        <a:latin typeface="Times New Roman" panose="02020603050405020304" pitchFamily="18" charset="0"/>
                        <a:ea typeface="SimSun" panose="02010600030101010101" pitchFamily="2" charset="-122"/>
                      </a:endParaRPr>
                    </a:p>
                  </a:txBody>
                  <a:tcPr marL="9525" marR="9525" marT="9525" marB="9525">
                    <a:lnL>
                      <a:noFill/>
                    </a:lnL>
                    <a:lnR>
                      <a:noFill/>
                    </a:lnR>
                    <a:lnT>
                      <a:noFill/>
                    </a:lnT>
                    <a:lnB>
                      <a:noFill/>
                    </a:lnB>
                  </a:tcPr>
                </a:tc>
                <a:extLst>
                  <a:ext uri="{0D108BD9-81ED-4DB2-BD59-A6C34878D82A}">
                    <a16:rowId xmlns:a16="http://schemas.microsoft.com/office/drawing/2014/main" val="1387572034"/>
                  </a:ext>
                </a:extLst>
              </a:tr>
              <a:tr h="420400">
                <a:tc>
                  <a:txBody>
                    <a:bodyPr/>
                    <a:lstStyle/>
                    <a:p>
                      <a:pPr marL="0" marR="0" algn="just">
                        <a:spcBef>
                          <a:spcPts val="0"/>
                        </a:spcBef>
                        <a:spcAft>
                          <a:spcPts val="0"/>
                        </a:spcAft>
                      </a:pPr>
                      <a:endParaRPr lang="en-US" sz="2800" kern="100" dirty="0">
                        <a:effectLst/>
                        <a:latin typeface="Times New Roman" panose="02020603050405020304" pitchFamily="18" charset="0"/>
                        <a:ea typeface="SimSun" panose="02010600030101010101" pitchFamily="2" charset="-122"/>
                      </a:endParaRPr>
                    </a:p>
                  </a:txBody>
                  <a:tcPr marL="9525" marR="9525" marT="9525" marB="9525">
                    <a:lnL>
                      <a:noFill/>
                    </a:lnL>
                    <a:lnR>
                      <a:noFill/>
                    </a:lnR>
                    <a:lnT>
                      <a:noFill/>
                    </a:lnT>
                    <a:lnB>
                      <a:noFill/>
                    </a:lnB>
                  </a:tcPr>
                </a:tc>
                <a:extLst>
                  <a:ext uri="{0D108BD9-81ED-4DB2-BD59-A6C34878D82A}">
                    <a16:rowId xmlns:a16="http://schemas.microsoft.com/office/drawing/2014/main" val="1633246081"/>
                  </a:ext>
                </a:extLst>
              </a:tr>
              <a:tr h="530334">
                <a:tc>
                  <a:txBody>
                    <a:bodyPr/>
                    <a:lstStyle/>
                    <a:p>
                      <a:pPr marL="0" marR="0" algn="just">
                        <a:spcBef>
                          <a:spcPts val="0"/>
                        </a:spcBef>
                        <a:spcAft>
                          <a:spcPts val="0"/>
                        </a:spcAft>
                      </a:pPr>
                      <a:endParaRPr lang="en-US" sz="2800" kern="100" dirty="0">
                        <a:effectLst/>
                        <a:latin typeface="Times New Roman" panose="02020603050405020304" pitchFamily="18" charset="0"/>
                        <a:ea typeface="SimSun" panose="02010600030101010101" pitchFamily="2" charset="-122"/>
                      </a:endParaRPr>
                    </a:p>
                  </a:txBody>
                  <a:tcPr marL="9525" marR="9525" marT="9525" marB="9525">
                    <a:lnL>
                      <a:noFill/>
                    </a:lnL>
                    <a:lnR>
                      <a:noFill/>
                    </a:lnR>
                    <a:lnT>
                      <a:noFill/>
                    </a:lnT>
                    <a:lnB>
                      <a:noFill/>
                    </a:lnB>
                  </a:tcPr>
                </a:tc>
                <a:extLst>
                  <a:ext uri="{0D108BD9-81ED-4DB2-BD59-A6C34878D82A}">
                    <a16:rowId xmlns:a16="http://schemas.microsoft.com/office/drawing/2014/main" val="2575544744"/>
                  </a:ext>
                </a:extLst>
              </a:tr>
              <a:tr h="420400">
                <a:tc>
                  <a:txBody>
                    <a:bodyPr/>
                    <a:lstStyle/>
                    <a:p>
                      <a:pPr marL="0" marR="0" algn="just">
                        <a:spcBef>
                          <a:spcPts val="0"/>
                        </a:spcBef>
                        <a:spcAft>
                          <a:spcPts val="0"/>
                        </a:spcAft>
                      </a:pPr>
                      <a:r>
                        <a:rPr lang="en-US" sz="2800" i="1" kern="100" dirty="0">
                          <a:effectLst/>
                          <a:latin typeface="Times New Roman" panose="02020603050405020304" pitchFamily="18" charset="0"/>
                          <a:ea typeface="SimSun" panose="02010600030101010101" pitchFamily="2" charset="-122"/>
                        </a:rPr>
                        <a:t>.</a:t>
                      </a:r>
                      <a:r>
                        <a:rPr lang="en-US" sz="2800" kern="100" dirty="0">
                          <a:effectLst/>
                          <a:latin typeface="Times New Roman" panose="02020603050405020304" pitchFamily="18" charset="0"/>
                          <a:ea typeface="SimSun" panose="02010600030101010101" pitchFamily="2" charset="-122"/>
                        </a:rPr>
                        <a:t> </a:t>
                      </a:r>
                    </a:p>
                  </a:txBody>
                  <a:tcPr marL="9525" marR="9525" marT="9525" marB="9525">
                    <a:lnL>
                      <a:noFill/>
                    </a:lnL>
                    <a:lnR>
                      <a:noFill/>
                    </a:lnR>
                    <a:lnT>
                      <a:noFill/>
                    </a:lnT>
                    <a:lnB>
                      <a:noFill/>
                    </a:lnB>
                  </a:tcPr>
                </a:tc>
                <a:extLst>
                  <a:ext uri="{0D108BD9-81ED-4DB2-BD59-A6C34878D82A}">
                    <a16:rowId xmlns:a16="http://schemas.microsoft.com/office/drawing/2014/main" val="3961746977"/>
                  </a:ext>
                </a:extLst>
              </a:tr>
            </a:tbl>
          </a:graphicData>
        </a:graphic>
      </p:graphicFrame>
    </p:spTree>
    <p:extLst>
      <p:ext uri="{BB962C8B-B14F-4D97-AF65-F5344CB8AC3E}">
        <p14:creationId xmlns:p14="http://schemas.microsoft.com/office/powerpoint/2010/main" val="24124118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2779" y="967494"/>
            <a:ext cx="10162735" cy="5890505"/>
          </a:xfrm>
        </p:spPr>
        <p:txBody>
          <a:bodyPr>
            <a:normAutofit/>
          </a:bodyPr>
          <a:lstStyle/>
          <a:p>
            <a:pPr marL="0" indent="0">
              <a:lnSpc>
                <a:spcPct val="150000"/>
              </a:lnSpc>
              <a:buNone/>
            </a:pPr>
            <a:endParaRPr lang="en-AU" b="1" dirty="0">
              <a:latin typeface="Times New Roman" panose="02020603050405020304" pitchFamily="18" charset="0"/>
              <a:cs typeface="Times New Roman" panose="02020603050405020304" pitchFamily="18" charset="0"/>
            </a:endParaRPr>
          </a:p>
          <a:p>
            <a:pPr marL="0" indent="0">
              <a:lnSpc>
                <a:spcPct val="15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978877"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a:t>
            </a:r>
            <a:br>
              <a:rPr lang="en-AU" sz="3600" b="1" dirty="0">
                <a:solidFill>
                  <a:srgbClr val="002060"/>
                </a:solidFill>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 </a:t>
            </a:r>
          </a:p>
        </p:txBody>
      </p:sp>
      <p:graphicFrame>
        <p:nvGraphicFramePr>
          <p:cNvPr id="8" name="Table 7">
            <a:extLst>
              <a:ext uri="{FF2B5EF4-FFF2-40B4-BE49-F238E27FC236}">
                <a16:creationId xmlns:a16="http://schemas.microsoft.com/office/drawing/2014/main" id="{28D25C4F-54C2-9E0B-81AD-BBD87681F195}"/>
              </a:ext>
            </a:extLst>
          </p:cNvPr>
          <p:cNvGraphicFramePr>
            <a:graphicFrameLocks noGrp="1"/>
          </p:cNvGraphicFramePr>
          <p:nvPr>
            <p:extLst>
              <p:ext uri="{D42A27DB-BD31-4B8C-83A1-F6EECF244321}">
                <p14:modId xmlns:p14="http://schemas.microsoft.com/office/powerpoint/2010/main" val="3589908817"/>
              </p:ext>
            </p:extLst>
          </p:nvPr>
        </p:nvGraphicFramePr>
        <p:xfrm>
          <a:off x="838200" y="1139687"/>
          <a:ext cx="9644270" cy="6378218"/>
        </p:xfrm>
        <a:graphic>
          <a:graphicData uri="http://schemas.openxmlformats.org/drawingml/2006/table">
            <a:tbl>
              <a:tblPr firstRow="1" firstCol="1" bandRow="1"/>
              <a:tblGrid>
                <a:gridCol w="9644270">
                  <a:extLst>
                    <a:ext uri="{9D8B030D-6E8A-4147-A177-3AD203B41FA5}">
                      <a16:colId xmlns:a16="http://schemas.microsoft.com/office/drawing/2014/main" val="1463041120"/>
                    </a:ext>
                  </a:extLst>
                </a:gridCol>
              </a:tblGrid>
              <a:tr h="537318">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kern="1200" dirty="0">
                        <a:solidFill>
                          <a:schemeClr val="tx1"/>
                        </a:solidFill>
                        <a:effectLst/>
                        <a:latin typeface="+mn-lt"/>
                        <a:ea typeface="+mn-ea"/>
                        <a:cs typeface="+mn-cs"/>
                      </a:endParaRPr>
                    </a:p>
                    <a:p>
                      <a:pPr marL="0" marR="0" algn="just">
                        <a:spcBef>
                          <a:spcPts val="0"/>
                        </a:spcBef>
                        <a:spcAft>
                          <a:spcPts val="0"/>
                        </a:spcAft>
                      </a:pPr>
                      <a:endParaRPr lang="en-US" sz="2000" kern="100" dirty="0">
                        <a:effectLst/>
                        <a:latin typeface="Times New Roman" panose="02020603050405020304" pitchFamily="18" charset="0"/>
                        <a:ea typeface="SimSun" panose="02010600030101010101" pitchFamily="2" charset="-122"/>
                      </a:endParaRPr>
                    </a:p>
                  </a:txBody>
                  <a:tcPr marL="9525" marR="9525" marT="9525" marB="9525">
                    <a:lnL>
                      <a:noFill/>
                    </a:lnL>
                    <a:lnR>
                      <a:noFill/>
                    </a:lnR>
                    <a:lnT>
                      <a:noFill/>
                    </a:lnT>
                    <a:lnB>
                      <a:noFill/>
                    </a:lnB>
                  </a:tcPr>
                </a:tc>
                <a:extLst>
                  <a:ext uri="{0D108BD9-81ED-4DB2-BD59-A6C34878D82A}">
                    <a16:rowId xmlns:a16="http://schemas.microsoft.com/office/drawing/2014/main" val="1882890997"/>
                  </a:ext>
                </a:extLst>
              </a:tr>
              <a:tr h="2097127">
                <a:tc>
                  <a:txBody>
                    <a:bodyPr/>
                    <a:lstStyle/>
                    <a:p>
                      <a:pPr marL="0" marR="0" algn="just">
                        <a:spcBef>
                          <a:spcPts val="0"/>
                        </a:spcBef>
                        <a:spcAft>
                          <a:spcPts val="0"/>
                        </a:spcAft>
                      </a:pPr>
                      <a:endParaRPr lang="en-US" sz="2800" b="1" kern="100" dirty="0">
                        <a:effectLst/>
                        <a:latin typeface="Times New Roman" panose="02020603050405020304" pitchFamily="18" charset="0"/>
                        <a:ea typeface="SimSun" panose="02010600030101010101" pitchFamily="2" charset="-122"/>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800" b="1" i="0" kern="1200" dirty="0">
                          <a:solidFill>
                            <a:schemeClr val="tx1"/>
                          </a:solidFill>
                          <a:effectLst/>
                          <a:latin typeface="+mn-lt"/>
                          <a:ea typeface="+mn-ea"/>
                          <a:cs typeface="+mn-cs"/>
                        </a:rPr>
                        <a:t> [4]</a:t>
                      </a:r>
                      <a:r>
                        <a:rPr lang="en-US" sz="2800" b="1" i="1" kern="1200" dirty="0">
                          <a:solidFill>
                            <a:schemeClr val="tx1"/>
                          </a:solidFill>
                          <a:effectLst/>
                          <a:latin typeface="+mn-lt"/>
                          <a:ea typeface="+mn-ea"/>
                          <a:cs typeface="+mn-cs"/>
                        </a:rPr>
                        <a:t>Arch-Monarch</a:t>
                      </a:r>
                      <a:r>
                        <a:rPr lang="en-US" sz="2800" b="1" kern="1200" dirty="0">
                          <a:solidFill>
                            <a:schemeClr val="tx1"/>
                          </a:solidFill>
                          <a:effectLst/>
                          <a:latin typeface="+mn-lt"/>
                          <a:ea typeface="+mn-ea"/>
                          <a:cs typeface="+mn-cs"/>
                        </a:rPr>
                        <a:t>. (n.d.). Retrieved from </a:t>
                      </a:r>
                      <a:r>
                        <a:rPr lang="en-US" sz="2800" b="1" kern="1200" dirty="0">
                          <a:solidFill>
                            <a:schemeClr val="tx1"/>
                          </a:solidFill>
                          <a:effectLst/>
                          <a:latin typeface="+mn-lt"/>
                          <a:ea typeface="+mn-ea"/>
                          <a:cs typeface="+mn-cs"/>
                          <a:hlinkClick r:id="rId2"/>
                        </a:rPr>
                        <a:t>https://archi-monarch.com/introduction-of-passive-design/</a:t>
                      </a:r>
                      <a:endParaRPr lang="en-US" sz="2800" b="1" kern="120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800" b="1" kern="120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800" b="1" kern="1200" dirty="0">
                          <a:solidFill>
                            <a:schemeClr val="tx1"/>
                          </a:solidFill>
                          <a:effectLst/>
                          <a:latin typeface="+mn-lt"/>
                          <a:ea typeface="+mn-ea"/>
                          <a:cs typeface="+mn-cs"/>
                        </a:rPr>
                        <a:t> [5]Singh, G. (1998). </a:t>
                      </a:r>
                      <a:r>
                        <a:rPr lang="en-US" sz="2800" b="1" i="1" kern="1200" dirty="0">
                          <a:solidFill>
                            <a:schemeClr val="tx1"/>
                          </a:solidFill>
                          <a:effectLst/>
                          <a:latin typeface="+mn-lt"/>
                          <a:ea typeface="+mn-ea"/>
                          <a:cs typeface="+mn-cs"/>
                        </a:rPr>
                        <a:t>Building Constructions and materials.</a:t>
                      </a:r>
                      <a:r>
                        <a:rPr lang="en-US" sz="2800" b="1" kern="1200" dirty="0">
                          <a:solidFill>
                            <a:schemeClr val="tx1"/>
                          </a:solidFill>
                          <a:effectLst/>
                          <a:latin typeface="+mn-lt"/>
                          <a:ea typeface="+mn-ea"/>
                          <a:cs typeface="+mn-cs"/>
                        </a:rPr>
                        <a:t> Standard Book House, Delhi.</a:t>
                      </a:r>
                      <a:endParaRPr lang="en-US" sz="2800" b="1" kern="100" dirty="0">
                        <a:effectLst/>
                        <a:latin typeface="Times New Roman" panose="02020603050405020304" pitchFamily="18" charset="0"/>
                        <a:ea typeface="SimSun" panose="02010600030101010101" pitchFamily="2" charset="-122"/>
                      </a:endParaRPr>
                    </a:p>
                    <a:p>
                      <a:pPr marL="0" marR="0" algn="just">
                        <a:spcBef>
                          <a:spcPts val="0"/>
                        </a:spcBef>
                        <a:spcAft>
                          <a:spcPts val="0"/>
                        </a:spcAft>
                      </a:pPr>
                      <a:endParaRPr lang="en-US" sz="2800" b="1" kern="100" dirty="0">
                        <a:effectLst/>
                        <a:latin typeface="Times New Roman" panose="02020603050405020304" pitchFamily="18" charset="0"/>
                        <a:ea typeface="SimSun" panose="02010600030101010101" pitchFamily="2" charset="-122"/>
                      </a:endParaRPr>
                    </a:p>
                  </a:txBody>
                  <a:tcPr marL="9525" marR="9525" marT="9525" marB="9525">
                    <a:lnL>
                      <a:noFill/>
                    </a:lnL>
                    <a:lnR>
                      <a:noFill/>
                    </a:lnR>
                    <a:lnT>
                      <a:noFill/>
                    </a:lnT>
                    <a:lnB>
                      <a:noFill/>
                    </a:lnB>
                  </a:tcPr>
                </a:tc>
                <a:extLst>
                  <a:ext uri="{0D108BD9-81ED-4DB2-BD59-A6C34878D82A}">
                    <a16:rowId xmlns:a16="http://schemas.microsoft.com/office/drawing/2014/main" val="3446854041"/>
                  </a:ext>
                </a:extLst>
              </a:tr>
              <a:tr h="420400">
                <a:tc>
                  <a:txBody>
                    <a:bodyPr/>
                    <a:lstStyle/>
                    <a:p>
                      <a:pPr marL="0" marR="0" algn="just">
                        <a:spcBef>
                          <a:spcPts val="0"/>
                        </a:spcBef>
                        <a:spcAft>
                          <a:spcPts val="0"/>
                        </a:spcAft>
                      </a:pPr>
                      <a:r>
                        <a:rPr lang="en-US" sz="2800" b="1" kern="100">
                          <a:effectLst/>
                          <a:latin typeface="Times New Roman" panose="02020603050405020304" pitchFamily="18" charset="0"/>
                          <a:ea typeface="SimSun" panose="02010600030101010101" pitchFamily="2" charset="-122"/>
                        </a:rPr>
                        <a:t>[6]S.C.Rangawala, ""Building Construction". </a:t>
                      </a:r>
                    </a:p>
                    <a:p>
                      <a:pPr marL="0" marR="0" algn="just">
                        <a:spcBef>
                          <a:spcPts val="0"/>
                        </a:spcBef>
                        <a:spcAft>
                          <a:spcPts val="0"/>
                        </a:spcAft>
                      </a:pPr>
                      <a:endParaRPr lang="en-US" sz="2800" b="1" kern="100" dirty="0">
                        <a:effectLst/>
                        <a:latin typeface="Times New Roman" panose="02020603050405020304" pitchFamily="18" charset="0"/>
                        <a:ea typeface="SimSun" panose="02010600030101010101" pitchFamily="2" charset="-122"/>
                      </a:endParaRPr>
                    </a:p>
                  </a:txBody>
                  <a:tcPr marL="9525" marR="9525" marT="9525" marB="9525">
                    <a:lnL>
                      <a:noFill/>
                    </a:lnL>
                    <a:lnR>
                      <a:noFill/>
                    </a:lnR>
                    <a:lnT>
                      <a:noFill/>
                    </a:lnT>
                    <a:lnB>
                      <a:noFill/>
                    </a:lnB>
                  </a:tcPr>
                </a:tc>
                <a:extLst>
                  <a:ext uri="{0D108BD9-81ED-4DB2-BD59-A6C34878D82A}">
                    <a16:rowId xmlns:a16="http://schemas.microsoft.com/office/drawing/2014/main" val="3444644795"/>
                  </a:ext>
                </a:extLst>
              </a:tr>
              <a:tr h="530334">
                <a:tc>
                  <a:txBody>
                    <a:bodyPr/>
                    <a:lstStyle/>
                    <a:p>
                      <a:pPr marL="0" marR="0" algn="just">
                        <a:spcBef>
                          <a:spcPts val="0"/>
                        </a:spcBef>
                        <a:spcAft>
                          <a:spcPts val="0"/>
                        </a:spcAft>
                      </a:pPr>
                      <a:endParaRPr lang="en-US" sz="2000" kern="100" dirty="0">
                        <a:effectLst/>
                        <a:latin typeface="Times New Roman" panose="02020603050405020304" pitchFamily="18" charset="0"/>
                        <a:ea typeface="SimSun" panose="02010600030101010101" pitchFamily="2" charset="-122"/>
                      </a:endParaRPr>
                    </a:p>
                  </a:txBody>
                  <a:tcPr marL="9525" marR="9525" marT="9525" marB="9525">
                    <a:lnL>
                      <a:noFill/>
                    </a:lnL>
                    <a:lnR>
                      <a:noFill/>
                    </a:lnR>
                    <a:lnT>
                      <a:noFill/>
                    </a:lnT>
                    <a:lnB>
                      <a:noFill/>
                    </a:lnB>
                  </a:tcPr>
                </a:tc>
                <a:extLst>
                  <a:ext uri="{0D108BD9-81ED-4DB2-BD59-A6C34878D82A}">
                    <a16:rowId xmlns:a16="http://schemas.microsoft.com/office/drawing/2014/main" val="1387572034"/>
                  </a:ext>
                </a:extLst>
              </a:tr>
              <a:tr h="420400">
                <a:tc>
                  <a:txBody>
                    <a:bodyPr/>
                    <a:lstStyle/>
                    <a:p>
                      <a:pPr marL="0" marR="0" algn="just">
                        <a:spcBef>
                          <a:spcPts val="0"/>
                        </a:spcBef>
                        <a:spcAft>
                          <a:spcPts val="0"/>
                        </a:spcAft>
                      </a:pPr>
                      <a:endParaRPr lang="en-US" sz="2000" kern="100" dirty="0">
                        <a:effectLst/>
                        <a:latin typeface="Times New Roman" panose="02020603050405020304" pitchFamily="18" charset="0"/>
                        <a:ea typeface="SimSun" panose="02010600030101010101" pitchFamily="2" charset="-122"/>
                      </a:endParaRPr>
                    </a:p>
                  </a:txBody>
                  <a:tcPr marL="9525" marR="9525" marT="9525" marB="9525">
                    <a:lnL>
                      <a:noFill/>
                    </a:lnL>
                    <a:lnR>
                      <a:noFill/>
                    </a:lnR>
                    <a:lnT>
                      <a:noFill/>
                    </a:lnT>
                    <a:lnB>
                      <a:noFill/>
                    </a:lnB>
                  </a:tcPr>
                </a:tc>
                <a:extLst>
                  <a:ext uri="{0D108BD9-81ED-4DB2-BD59-A6C34878D82A}">
                    <a16:rowId xmlns:a16="http://schemas.microsoft.com/office/drawing/2014/main" val="1633246081"/>
                  </a:ext>
                </a:extLst>
              </a:tr>
              <a:tr h="530334">
                <a:tc>
                  <a:txBody>
                    <a:bodyPr/>
                    <a:lstStyle/>
                    <a:p>
                      <a:pPr marL="0" marR="0" algn="just">
                        <a:spcBef>
                          <a:spcPts val="0"/>
                        </a:spcBef>
                        <a:spcAft>
                          <a:spcPts val="0"/>
                        </a:spcAft>
                      </a:pPr>
                      <a:endParaRPr lang="en-US" sz="2000" kern="100" dirty="0">
                        <a:effectLst/>
                        <a:latin typeface="Times New Roman" panose="02020603050405020304" pitchFamily="18" charset="0"/>
                        <a:ea typeface="SimSun" panose="02010600030101010101" pitchFamily="2" charset="-122"/>
                      </a:endParaRPr>
                    </a:p>
                  </a:txBody>
                  <a:tcPr marL="9525" marR="9525" marT="9525" marB="9525">
                    <a:lnL>
                      <a:noFill/>
                    </a:lnL>
                    <a:lnR>
                      <a:noFill/>
                    </a:lnR>
                    <a:lnT>
                      <a:noFill/>
                    </a:lnT>
                    <a:lnB>
                      <a:noFill/>
                    </a:lnB>
                  </a:tcPr>
                </a:tc>
                <a:extLst>
                  <a:ext uri="{0D108BD9-81ED-4DB2-BD59-A6C34878D82A}">
                    <a16:rowId xmlns:a16="http://schemas.microsoft.com/office/drawing/2014/main" val="2575544744"/>
                  </a:ext>
                </a:extLst>
              </a:tr>
              <a:tr h="420400">
                <a:tc>
                  <a:txBody>
                    <a:bodyPr/>
                    <a:lstStyle/>
                    <a:p>
                      <a:pPr marL="0" marR="0" algn="just">
                        <a:spcBef>
                          <a:spcPts val="0"/>
                        </a:spcBef>
                        <a:spcAft>
                          <a:spcPts val="0"/>
                        </a:spcAft>
                      </a:pPr>
                      <a:r>
                        <a:rPr lang="en-US" sz="2000" i="1" kern="100" dirty="0">
                          <a:effectLst/>
                          <a:latin typeface="Times New Roman" panose="02020603050405020304" pitchFamily="18" charset="0"/>
                          <a:ea typeface="SimSun" panose="02010600030101010101" pitchFamily="2" charset="-122"/>
                        </a:rPr>
                        <a:t>.</a:t>
                      </a:r>
                      <a:r>
                        <a:rPr lang="en-US" sz="2000" kern="100" dirty="0">
                          <a:effectLst/>
                          <a:latin typeface="Times New Roman" panose="02020603050405020304" pitchFamily="18" charset="0"/>
                          <a:ea typeface="SimSun" panose="02010600030101010101" pitchFamily="2" charset="-122"/>
                        </a:rPr>
                        <a:t> </a:t>
                      </a:r>
                    </a:p>
                  </a:txBody>
                  <a:tcPr marL="9525" marR="9525" marT="9525" marB="9525">
                    <a:lnL>
                      <a:noFill/>
                    </a:lnL>
                    <a:lnR>
                      <a:noFill/>
                    </a:lnR>
                    <a:lnT>
                      <a:noFill/>
                    </a:lnT>
                    <a:lnB>
                      <a:noFill/>
                    </a:lnB>
                  </a:tcPr>
                </a:tc>
                <a:extLst>
                  <a:ext uri="{0D108BD9-81ED-4DB2-BD59-A6C34878D82A}">
                    <a16:rowId xmlns:a16="http://schemas.microsoft.com/office/drawing/2014/main" val="3961746977"/>
                  </a:ext>
                </a:extLst>
              </a:tr>
            </a:tbl>
          </a:graphicData>
        </a:graphic>
      </p:graphicFrame>
    </p:spTree>
    <p:extLst>
      <p:ext uri="{BB962C8B-B14F-4D97-AF65-F5344CB8AC3E}">
        <p14:creationId xmlns:p14="http://schemas.microsoft.com/office/powerpoint/2010/main" val="10422421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a:extLst>
              <a:ext uri="{FF2B5EF4-FFF2-40B4-BE49-F238E27FC236}">
                <a16:creationId xmlns:a16="http://schemas.microsoft.com/office/drawing/2014/main" id="{D21E03A2-D08E-C1BF-F3D2-E167E9D6506C}"/>
              </a:ext>
            </a:extLst>
          </p:cNvPr>
          <p:cNvGraphicFramePr>
            <a:graphicFrameLocks noGrp="1"/>
          </p:cNvGraphicFramePr>
          <p:nvPr>
            <p:ph idx="1"/>
            <p:extLst>
              <p:ext uri="{D42A27DB-BD31-4B8C-83A1-F6EECF244321}">
                <p14:modId xmlns:p14="http://schemas.microsoft.com/office/powerpoint/2010/main" val="1720050559"/>
              </p:ext>
            </p:extLst>
          </p:nvPr>
        </p:nvGraphicFramePr>
        <p:xfrm>
          <a:off x="0" y="0"/>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26126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6452</TotalTime>
  <Words>2223</Words>
  <Application>Microsoft Office PowerPoint</Application>
  <PresentationFormat>Widescreen</PresentationFormat>
  <Paragraphs>279</Paragraphs>
  <Slides>30</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Arial</vt:lpstr>
      <vt:lpstr>Calibri</vt:lpstr>
      <vt:lpstr>Calibri Light</vt:lpstr>
      <vt:lpstr>Century Gothic</vt:lpstr>
      <vt:lpstr>inherit</vt:lpstr>
      <vt:lpstr>Source Sans Pro</vt:lpstr>
      <vt:lpstr>Symbol</vt:lpstr>
      <vt:lpstr>Times New Roman</vt:lpstr>
      <vt:lpstr>Wingdings</vt:lpstr>
      <vt:lpstr>Office Theme</vt:lpstr>
      <vt:lpstr>         COURSE TITLE BUILDING TECHNOLOGY</vt:lpstr>
      <vt:lpstr>LEARNING OUTCOMES</vt:lpstr>
      <vt:lpstr>INTRODUCTION</vt:lpstr>
      <vt:lpstr>INTRODUCTION</vt:lpstr>
      <vt:lpstr>CLASSIFICATION OF BUILDING    </vt:lpstr>
      <vt:lpstr>HEAT PHENOMENA IN BUILDING </vt:lpstr>
      <vt:lpstr>HEAT PHENOMENA IN BUILDING  </vt:lpstr>
      <vt:lpstr>THERMAL PERFORMANCE OF BUILDING </vt:lpstr>
      <vt:lpstr>THERMAL COMFORT </vt:lpstr>
      <vt:lpstr>THERMAL COMFORT </vt:lpstr>
      <vt:lpstr>Thermal comfort </vt:lpstr>
      <vt:lpstr>THERMAL COMFORT </vt:lpstr>
      <vt:lpstr>THERMAL COMFORT </vt:lpstr>
      <vt:lpstr>THERMAL DESIGN </vt:lpstr>
      <vt:lpstr>THERMAL DESIGN </vt:lpstr>
      <vt:lpstr>THERMAL DESIGN </vt:lpstr>
      <vt:lpstr>Thermal Design </vt:lpstr>
      <vt:lpstr>BUILDING DESIGN </vt:lpstr>
      <vt:lpstr>BUILDING DESIGN </vt:lpstr>
      <vt:lpstr>BUILDING PLANNING </vt:lpstr>
      <vt:lpstr>BUILDING PLANNING </vt:lpstr>
      <vt:lpstr>PowerPoint Presentation</vt:lpstr>
      <vt:lpstr>PowerPoint Presentation</vt:lpstr>
      <vt:lpstr>ORIENTATION OF BUILDING  </vt:lpstr>
      <vt:lpstr>ORIENTATION OF BUILDING  </vt:lpstr>
      <vt:lpstr>Orientation of building  </vt:lpstr>
      <vt:lpstr>Orientation of building  </vt:lpstr>
      <vt:lpstr>REFERENCES   </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Microsoft account</dc:creator>
  <cp:lastModifiedBy>Ranju Kamal</cp:lastModifiedBy>
  <cp:revision>78</cp:revision>
  <dcterms:created xsi:type="dcterms:W3CDTF">2023-02-20T06:54:59Z</dcterms:created>
  <dcterms:modified xsi:type="dcterms:W3CDTF">2023-09-19T10:44:38Z</dcterms:modified>
</cp:coreProperties>
</file>