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8.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9.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0.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1.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diagrams/data6.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9" r:id="rId2"/>
    <p:sldId id="261" r:id="rId3"/>
    <p:sldId id="324" r:id="rId4"/>
    <p:sldId id="334" r:id="rId5"/>
    <p:sldId id="337" r:id="rId6"/>
    <p:sldId id="260" r:id="rId7"/>
    <p:sldId id="323" r:id="rId8"/>
    <p:sldId id="347" r:id="rId9"/>
    <p:sldId id="346" r:id="rId10"/>
    <p:sldId id="295" r:id="rId11"/>
    <p:sldId id="339" r:id="rId12"/>
    <p:sldId id="340" r:id="rId13"/>
    <p:sldId id="345" r:id="rId14"/>
    <p:sldId id="351" r:id="rId15"/>
    <p:sldId id="326" r:id="rId16"/>
    <p:sldId id="348" r:id="rId17"/>
    <p:sldId id="344" r:id="rId18"/>
    <p:sldId id="352" r:id="rId19"/>
    <p:sldId id="350" r:id="rId20"/>
    <p:sldId id="335" r:id="rId21"/>
    <p:sldId id="336" r:id="rId22"/>
    <p:sldId id="325" r:id="rId23"/>
    <p:sldId id="355" r:id="rId24"/>
    <p:sldId id="356" r:id="rId25"/>
    <p:sldId id="358" r:id="rId26"/>
    <p:sldId id="359" r:id="rId27"/>
    <p:sldId id="360" r:id="rId28"/>
    <p:sldId id="361" r:id="rId29"/>
    <p:sldId id="363" r:id="rId30"/>
    <p:sldId id="365" r:id="rId31"/>
    <p:sldId id="349" r:id="rId32"/>
    <p:sldId id="328" r:id="rId33"/>
    <p:sldId id="338" r:id="rId34"/>
    <p:sldId id="354" r:id="rId35"/>
    <p:sldId id="329" r:id="rId36"/>
    <p:sldId id="331" r:id="rId37"/>
    <p:sldId id="353" r:id="rId38"/>
    <p:sldId id="367" r:id="rId39"/>
    <p:sldId id="332" r:id="rId40"/>
    <p:sldId id="370" r:id="rId41"/>
    <p:sldId id="319" r:id="rId42"/>
    <p:sldId id="368"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F2D777-B06A-40DC-B9B5-031BFE46DA7A}" v="1840" dt="2023-10-07T12:13:39.1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54" autoAdjust="0"/>
    <p:restoredTop sz="94249" autoAdjust="0"/>
  </p:normalViewPr>
  <p:slideViewPr>
    <p:cSldViewPr snapToGrid="0">
      <p:cViewPr varScale="1">
        <p:scale>
          <a:sx n="68" d="100"/>
          <a:sy n="68" d="100"/>
        </p:scale>
        <p:origin x="948" y="30"/>
      </p:cViewPr>
      <p:guideLst/>
    </p:cSldViewPr>
  </p:slideViewPr>
  <p:notesTextViewPr>
    <p:cViewPr>
      <p:scale>
        <a:sx n="1" d="1"/>
        <a:sy n="1" d="1"/>
      </p:scale>
      <p:origin x="0" y="0"/>
    </p:cViewPr>
  </p:notesTextViewPr>
  <p:sorterViewPr>
    <p:cViewPr>
      <p:scale>
        <a:sx n="100" d="100"/>
        <a:sy n="100" d="100"/>
      </p:scale>
      <p:origin x="0" y="-52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docChgLst>
    <pc:chgData name="Ranju Kamal" userId="d3187f1d-9b3b-4fde-ae81-a24521550743" providerId="ADAL" clId="{30F2D777-B06A-40DC-B9B5-031BFE46DA7A}"/>
    <pc:docChg chg="undo custSel addSld delSld modSld sldOrd">
      <pc:chgData name="Ranju Kamal" userId="d3187f1d-9b3b-4fde-ae81-a24521550743" providerId="ADAL" clId="{30F2D777-B06A-40DC-B9B5-031BFE46DA7A}" dt="2023-10-08T16:40:56.336" v="10158" actId="1076"/>
      <pc:docMkLst>
        <pc:docMk/>
      </pc:docMkLst>
      <pc:sldChg chg="modSp mod">
        <pc:chgData name="Ranju Kamal" userId="d3187f1d-9b3b-4fde-ae81-a24521550743" providerId="ADAL" clId="{30F2D777-B06A-40DC-B9B5-031BFE46DA7A}" dt="2023-09-24T03:40:38.008" v="75" actId="20577"/>
        <pc:sldMkLst>
          <pc:docMk/>
          <pc:sldMk cId="1130220075" sldId="259"/>
        </pc:sldMkLst>
        <pc:spChg chg="mod">
          <ac:chgData name="Ranju Kamal" userId="d3187f1d-9b3b-4fde-ae81-a24521550743" providerId="ADAL" clId="{30F2D777-B06A-40DC-B9B5-031BFE46DA7A}" dt="2023-09-24T03:40:38.008" v="75" actId="20577"/>
          <ac:spMkLst>
            <pc:docMk/>
            <pc:sldMk cId="1130220075" sldId="259"/>
            <ac:spMk id="5" creationId="{00000000-0000-0000-0000-000000000000}"/>
          </ac:spMkLst>
        </pc:spChg>
      </pc:sldChg>
      <pc:sldChg chg="addSp delSp modSp mod modNotesTx">
        <pc:chgData name="Ranju Kamal" userId="d3187f1d-9b3b-4fde-ae81-a24521550743" providerId="ADAL" clId="{30F2D777-B06A-40DC-B9B5-031BFE46DA7A}" dt="2023-10-03T13:00:13.529" v="8049" actId="20577"/>
        <pc:sldMkLst>
          <pc:docMk/>
          <pc:sldMk cId="768775674" sldId="260"/>
        </pc:sldMkLst>
        <pc:spChg chg="mod">
          <ac:chgData name="Ranju Kamal" userId="d3187f1d-9b3b-4fde-ae81-a24521550743" providerId="ADAL" clId="{30F2D777-B06A-40DC-B9B5-031BFE46DA7A}" dt="2023-10-03T05:24:58.535" v="6245" actId="1076"/>
          <ac:spMkLst>
            <pc:docMk/>
            <pc:sldMk cId="768775674" sldId="260"/>
            <ac:spMk id="2" creationId="{00000000-0000-0000-0000-000000000000}"/>
          </ac:spMkLst>
        </pc:spChg>
        <pc:spChg chg="mod">
          <ac:chgData name="Ranju Kamal" userId="d3187f1d-9b3b-4fde-ae81-a24521550743" providerId="ADAL" clId="{30F2D777-B06A-40DC-B9B5-031BFE46DA7A}" dt="2023-10-03T05:26:04.109" v="6267" actId="20577"/>
          <ac:spMkLst>
            <pc:docMk/>
            <pc:sldMk cId="768775674" sldId="260"/>
            <ac:spMk id="3" creationId="{00000000-0000-0000-0000-000000000000}"/>
          </ac:spMkLst>
        </pc:spChg>
        <pc:spChg chg="add del mod">
          <ac:chgData name="Ranju Kamal" userId="d3187f1d-9b3b-4fde-ae81-a24521550743" providerId="ADAL" clId="{30F2D777-B06A-40DC-B9B5-031BFE46DA7A}" dt="2023-10-03T05:41:27.682" v="6381" actId="478"/>
          <ac:spMkLst>
            <pc:docMk/>
            <pc:sldMk cId="768775674" sldId="260"/>
            <ac:spMk id="6" creationId="{D6B3D94E-04B7-D293-D77B-FA0448DBCEFE}"/>
          </ac:spMkLst>
        </pc:spChg>
        <pc:spChg chg="del">
          <ac:chgData name="Ranju Kamal" userId="d3187f1d-9b3b-4fde-ae81-a24521550743" providerId="ADAL" clId="{30F2D777-B06A-40DC-B9B5-031BFE46DA7A}" dt="2023-09-24T04:01:34.415" v="850" actId="478"/>
          <ac:spMkLst>
            <pc:docMk/>
            <pc:sldMk cId="768775674" sldId="260"/>
            <ac:spMk id="10" creationId="{417141E1-476D-5621-FFD3-6E41CA9204C8}"/>
          </ac:spMkLst>
        </pc:spChg>
        <pc:spChg chg="del">
          <ac:chgData name="Ranju Kamal" userId="d3187f1d-9b3b-4fde-ae81-a24521550743" providerId="ADAL" clId="{30F2D777-B06A-40DC-B9B5-031BFE46DA7A}" dt="2023-09-24T04:01:37.074" v="851" actId="478"/>
          <ac:spMkLst>
            <pc:docMk/>
            <pc:sldMk cId="768775674" sldId="260"/>
            <ac:spMk id="11" creationId="{83D9FDFF-F0B0-398B-6794-357A56CFFDE4}"/>
          </ac:spMkLst>
        </pc:spChg>
        <pc:spChg chg="del mod">
          <ac:chgData name="Ranju Kamal" userId="d3187f1d-9b3b-4fde-ae81-a24521550743" providerId="ADAL" clId="{30F2D777-B06A-40DC-B9B5-031BFE46DA7A}" dt="2023-09-24T04:01:30.259" v="848" actId="478"/>
          <ac:spMkLst>
            <pc:docMk/>
            <pc:sldMk cId="768775674" sldId="260"/>
            <ac:spMk id="12" creationId="{74BF2D32-0E08-3E3A-88D5-579420F51D23}"/>
          </ac:spMkLst>
        </pc:spChg>
        <pc:spChg chg="del">
          <ac:chgData name="Ranju Kamal" userId="d3187f1d-9b3b-4fde-ae81-a24521550743" providerId="ADAL" clId="{30F2D777-B06A-40DC-B9B5-031BFE46DA7A}" dt="2023-09-24T04:01:31.987" v="849" actId="478"/>
          <ac:spMkLst>
            <pc:docMk/>
            <pc:sldMk cId="768775674" sldId="260"/>
            <ac:spMk id="13" creationId="{C5A72A27-0D67-A019-D8BF-A4CC2B1AD871}"/>
          </ac:spMkLst>
        </pc:spChg>
        <pc:graphicFrameChg chg="add mod modGraphic">
          <ac:chgData name="Ranju Kamal" userId="d3187f1d-9b3b-4fde-ae81-a24521550743" providerId="ADAL" clId="{30F2D777-B06A-40DC-B9B5-031BFE46DA7A}" dt="2023-10-03T13:00:13.529" v="8049" actId="20577"/>
          <ac:graphicFrameMkLst>
            <pc:docMk/>
            <pc:sldMk cId="768775674" sldId="260"/>
            <ac:graphicFrameMk id="4" creationId="{91E416E4-5B7B-07EB-161A-AB67E072C059}"/>
          </ac:graphicFrameMkLst>
        </pc:graphicFrameChg>
        <pc:graphicFrameChg chg="del mod">
          <ac:chgData name="Ranju Kamal" userId="d3187f1d-9b3b-4fde-ae81-a24521550743" providerId="ADAL" clId="{30F2D777-B06A-40DC-B9B5-031BFE46DA7A}" dt="2023-09-24T04:01:17.302" v="843" actId="478"/>
          <ac:graphicFrameMkLst>
            <pc:docMk/>
            <pc:sldMk cId="768775674" sldId="260"/>
            <ac:graphicFrameMk id="8" creationId="{D7116D9E-E2B5-4BA9-E0EE-B4587A71EB01}"/>
          </ac:graphicFrameMkLst>
        </pc:graphicFrameChg>
        <pc:picChg chg="add del mod ord">
          <ac:chgData name="Ranju Kamal" userId="d3187f1d-9b3b-4fde-ae81-a24521550743" providerId="ADAL" clId="{30F2D777-B06A-40DC-B9B5-031BFE46DA7A}" dt="2023-10-03T05:41:25.453" v="6379" actId="478"/>
          <ac:picMkLst>
            <pc:docMk/>
            <pc:sldMk cId="768775674" sldId="260"/>
            <ac:picMk id="5" creationId="{23F88E81-F227-F311-DF20-A8949FB862A6}"/>
          </ac:picMkLst>
        </pc:picChg>
        <pc:picChg chg="del">
          <ac:chgData name="Ranju Kamal" userId="d3187f1d-9b3b-4fde-ae81-a24521550743" providerId="ADAL" clId="{30F2D777-B06A-40DC-B9B5-031BFE46DA7A}" dt="2023-09-24T04:01:21.209" v="844" actId="478"/>
          <ac:picMkLst>
            <pc:docMk/>
            <pc:sldMk cId="768775674" sldId="260"/>
            <ac:picMk id="9" creationId="{08848182-72EC-BBB3-FA9E-6850E7E5E6DE}"/>
          </ac:picMkLst>
        </pc:picChg>
      </pc:sldChg>
      <pc:sldChg chg="addSp delSp modSp mod">
        <pc:chgData name="Ranju Kamal" userId="d3187f1d-9b3b-4fde-ae81-a24521550743" providerId="ADAL" clId="{30F2D777-B06A-40DC-B9B5-031BFE46DA7A}" dt="2023-10-03T04:34:26.965" v="5488" actId="1076"/>
        <pc:sldMkLst>
          <pc:docMk/>
          <pc:sldMk cId="1310932073" sldId="261"/>
        </pc:sldMkLst>
        <pc:spChg chg="mod">
          <ac:chgData name="Ranju Kamal" userId="d3187f1d-9b3b-4fde-ae81-a24521550743" providerId="ADAL" clId="{30F2D777-B06A-40DC-B9B5-031BFE46DA7A}" dt="2023-10-03T04:11:34.851" v="5163" actId="1076"/>
          <ac:spMkLst>
            <pc:docMk/>
            <pc:sldMk cId="1310932073" sldId="261"/>
            <ac:spMk id="4" creationId="{00000000-0000-0000-0000-000000000000}"/>
          </ac:spMkLst>
        </pc:spChg>
        <pc:spChg chg="add del">
          <ac:chgData name="Ranju Kamal" userId="d3187f1d-9b3b-4fde-ae81-a24521550743" providerId="ADAL" clId="{30F2D777-B06A-40DC-B9B5-031BFE46DA7A}" dt="2023-10-03T02:34:34.133" v="4737" actId="478"/>
          <ac:spMkLst>
            <pc:docMk/>
            <pc:sldMk cId="1310932073" sldId="261"/>
            <ac:spMk id="5" creationId="{4CC3A111-D362-EA2C-FA5A-AE4FE2F097A8}"/>
          </ac:spMkLst>
        </pc:spChg>
        <pc:spChg chg="mod">
          <ac:chgData name="Ranju Kamal" userId="d3187f1d-9b3b-4fde-ae81-a24521550743" providerId="ADAL" clId="{30F2D777-B06A-40DC-B9B5-031BFE46DA7A}" dt="2023-10-03T04:34:20.228" v="5487" actId="1076"/>
          <ac:spMkLst>
            <pc:docMk/>
            <pc:sldMk cId="1310932073" sldId="261"/>
            <ac:spMk id="11" creationId="{9C97109E-40E9-1469-78BB-CD6D77146F28}"/>
          </ac:spMkLst>
        </pc:spChg>
        <pc:spChg chg="mod">
          <ac:chgData name="Ranju Kamal" userId="d3187f1d-9b3b-4fde-ae81-a24521550743" providerId="ADAL" clId="{30F2D777-B06A-40DC-B9B5-031BFE46DA7A}" dt="2023-10-03T04:12:36.081" v="5183" actId="1036"/>
          <ac:spMkLst>
            <pc:docMk/>
            <pc:sldMk cId="1310932073" sldId="261"/>
            <ac:spMk id="12" creationId="{2AF50ABD-D2EE-48FE-B30D-5C1C6C361176}"/>
          </ac:spMkLst>
        </pc:spChg>
        <pc:graphicFrameChg chg="mod">
          <ac:chgData name="Ranju Kamal" userId="d3187f1d-9b3b-4fde-ae81-a24521550743" providerId="ADAL" clId="{30F2D777-B06A-40DC-B9B5-031BFE46DA7A}" dt="2023-10-03T04:34:26.965" v="5488"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30F2D777-B06A-40DC-B9B5-031BFE46DA7A}" dt="2023-10-03T04:12:36.081" v="5183" actId="1036"/>
          <ac:picMkLst>
            <pc:docMk/>
            <pc:sldMk cId="1310932073" sldId="261"/>
            <ac:picMk id="7" creationId="{9A581927-5ABC-E86B-8519-26901B5B186F}"/>
          </ac:picMkLst>
        </pc:picChg>
        <pc:picChg chg="add del">
          <ac:chgData name="Ranju Kamal" userId="d3187f1d-9b3b-4fde-ae81-a24521550743" providerId="ADAL" clId="{30F2D777-B06A-40DC-B9B5-031BFE46DA7A}" dt="2023-10-03T02:34:28.414" v="4735" actId="478"/>
          <ac:picMkLst>
            <pc:docMk/>
            <pc:sldMk cId="1310932073" sldId="261"/>
            <ac:picMk id="8" creationId="{3B0BF44E-25B7-FCF2-3B9F-E70C0D2B3339}"/>
          </ac:picMkLst>
        </pc:picChg>
      </pc:sldChg>
      <pc:sldChg chg="del">
        <pc:chgData name="Ranju Kamal" userId="d3187f1d-9b3b-4fde-ae81-a24521550743" providerId="ADAL" clId="{30F2D777-B06A-40DC-B9B5-031BFE46DA7A}" dt="2023-09-28T05:16:55.741" v="4707" actId="47"/>
        <pc:sldMkLst>
          <pc:docMk/>
          <pc:sldMk cId="2170380066" sldId="263"/>
        </pc:sldMkLst>
      </pc:sldChg>
      <pc:sldChg chg="del">
        <pc:chgData name="Ranju Kamal" userId="d3187f1d-9b3b-4fde-ae81-a24521550743" providerId="ADAL" clId="{30F2D777-B06A-40DC-B9B5-031BFE46DA7A}" dt="2023-09-28T05:16:43.110" v="4706" actId="47"/>
        <pc:sldMkLst>
          <pc:docMk/>
          <pc:sldMk cId="1814623470" sldId="264"/>
        </pc:sldMkLst>
      </pc:sldChg>
      <pc:sldChg chg="del">
        <pc:chgData name="Ranju Kamal" userId="d3187f1d-9b3b-4fde-ae81-a24521550743" providerId="ADAL" clId="{30F2D777-B06A-40DC-B9B5-031BFE46DA7A}" dt="2023-09-28T05:16:18.585" v="4704" actId="47"/>
        <pc:sldMkLst>
          <pc:docMk/>
          <pc:sldMk cId="4096428928" sldId="266"/>
        </pc:sldMkLst>
      </pc:sldChg>
      <pc:sldChg chg="del">
        <pc:chgData name="Ranju Kamal" userId="d3187f1d-9b3b-4fde-ae81-a24521550743" providerId="ADAL" clId="{30F2D777-B06A-40DC-B9B5-031BFE46DA7A}" dt="2023-09-28T05:16:30.149" v="4705" actId="47"/>
        <pc:sldMkLst>
          <pc:docMk/>
          <pc:sldMk cId="3290008965" sldId="267"/>
        </pc:sldMkLst>
      </pc:sldChg>
      <pc:sldChg chg="del">
        <pc:chgData name="Ranju Kamal" userId="d3187f1d-9b3b-4fde-ae81-a24521550743" providerId="ADAL" clId="{30F2D777-B06A-40DC-B9B5-031BFE46DA7A}" dt="2023-09-28T05:16:55.741" v="4707" actId="47"/>
        <pc:sldMkLst>
          <pc:docMk/>
          <pc:sldMk cId="2099431260" sldId="292"/>
        </pc:sldMkLst>
      </pc:sldChg>
      <pc:sldChg chg="del">
        <pc:chgData name="Ranju Kamal" userId="d3187f1d-9b3b-4fde-ae81-a24521550743" providerId="ADAL" clId="{30F2D777-B06A-40DC-B9B5-031BFE46DA7A}" dt="2023-09-28T05:16:43.110" v="4706" actId="47"/>
        <pc:sldMkLst>
          <pc:docMk/>
          <pc:sldMk cId="2412411886" sldId="294"/>
        </pc:sldMkLst>
      </pc:sldChg>
      <pc:sldChg chg="addSp delSp modSp mod modNotesTx">
        <pc:chgData name="Ranju Kamal" userId="d3187f1d-9b3b-4fde-ae81-a24521550743" providerId="ADAL" clId="{30F2D777-B06A-40DC-B9B5-031BFE46DA7A}" dt="2023-10-03T13:17:43.420" v="8172" actId="20577"/>
        <pc:sldMkLst>
          <pc:docMk/>
          <pc:sldMk cId="4210678108" sldId="295"/>
        </pc:sldMkLst>
        <pc:spChg chg="del mod">
          <ac:chgData name="Ranju Kamal" userId="d3187f1d-9b3b-4fde-ae81-a24521550743" providerId="ADAL" clId="{30F2D777-B06A-40DC-B9B5-031BFE46DA7A}" dt="2023-10-03T13:05:58.668" v="8099" actId="478"/>
          <ac:spMkLst>
            <pc:docMk/>
            <pc:sldMk cId="4210678108" sldId="295"/>
            <ac:spMk id="2" creationId="{00000000-0000-0000-0000-000000000000}"/>
          </ac:spMkLst>
        </pc:spChg>
        <pc:spChg chg="mod">
          <ac:chgData name="Ranju Kamal" userId="d3187f1d-9b3b-4fde-ae81-a24521550743" providerId="ADAL" clId="{30F2D777-B06A-40DC-B9B5-031BFE46DA7A}" dt="2023-10-03T13:17:43.420" v="8172" actId="20577"/>
          <ac:spMkLst>
            <pc:docMk/>
            <pc:sldMk cId="4210678108" sldId="295"/>
            <ac:spMk id="3" creationId="{00000000-0000-0000-0000-000000000000}"/>
          </ac:spMkLst>
        </pc:spChg>
        <pc:spChg chg="add mod">
          <ac:chgData name="Ranju Kamal" userId="d3187f1d-9b3b-4fde-ae81-a24521550743" providerId="ADAL" clId="{30F2D777-B06A-40DC-B9B5-031BFE46DA7A}" dt="2023-10-03T13:06:16.462" v="8101" actId="1076"/>
          <ac:spMkLst>
            <pc:docMk/>
            <pc:sldMk cId="4210678108" sldId="295"/>
            <ac:spMk id="5" creationId="{34B1738F-36DD-EBFF-D08A-A33D19C98BEF}"/>
          </ac:spMkLst>
        </pc:spChg>
        <pc:spChg chg="del">
          <ac:chgData name="Ranju Kamal" userId="d3187f1d-9b3b-4fde-ae81-a24521550743" providerId="ADAL" clId="{30F2D777-B06A-40DC-B9B5-031BFE46DA7A}" dt="2023-09-24T04:13:20.212" v="1939" actId="478"/>
          <ac:spMkLst>
            <pc:docMk/>
            <pc:sldMk cId="4210678108" sldId="295"/>
            <ac:spMk id="5" creationId="{EAAB51FC-5778-7B98-3026-9BE437E873F3}"/>
          </ac:spMkLst>
        </pc:spChg>
        <pc:spChg chg="del">
          <ac:chgData name="Ranju Kamal" userId="d3187f1d-9b3b-4fde-ae81-a24521550743" providerId="ADAL" clId="{30F2D777-B06A-40DC-B9B5-031BFE46DA7A}" dt="2023-09-24T04:13:21.634" v="1941" actId="478"/>
          <ac:spMkLst>
            <pc:docMk/>
            <pc:sldMk cId="4210678108" sldId="295"/>
            <ac:spMk id="6" creationId="{225C089D-D562-3D7B-5F34-12973A25B6F3}"/>
          </ac:spMkLst>
        </pc:spChg>
        <pc:spChg chg="del">
          <ac:chgData name="Ranju Kamal" userId="d3187f1d-9b3b-4fde-ae81-a24521550743" providerId="ADAL" clId="{30F2D777-B06A-40DC-B9B5-031BFE46DA7A}" dt="2023-09-24T04:13:23.976" v="1943" actId="478"/>
          <ac:spMkLst>
            <pc:docMk/>
            <pc:sldMk cId="4210678108" sldId="295"/>
            <ac:spMk id="7" creationId="{89F12BA9-1CD3-7E5E-E2E3-1C29D861CA30}"/>
          </ac:spMkLst>
        </pc:spChg>
        <pc:spChg chg="del">
          <ac:chgData name="Ranju Kamal" userId="d3187f1d-9b3b-4fde-ae81-a24521550743" providerId="ADAL" clId="{30F2D777-B06A-40DC-B9B5-031BFE46DA7A}" dt="2023-09-24T04:13:19.684" v="1938" actId="478"/>
          <ac:spMkLst>
            <pc:docMk/>
            <pc:sldMk cId="4210678108" sldId="295"/>
            <ac:spMk id="8" creationId="{FC69C9E5-0F43-F825-7F76-D8341EB59212}"/>
          </ac:spMkLst>
        </pc:spChg>
        <pc:spChg chg="add mod">
          <ac:chgData name="Ranju Kamal" userId="d3187f1d-9b3b-4fde-ae81-a24521550743" providerId="ADAL" clId="{30F2D777-B06A-40DC-B9B5-031BFE46DA7A}" dt="2023-10-03T13:09:09.497" v="8142" actId="1076"/>
          <ac:spMkLst>
            <pc:docMk/>
            <pc:sldMk cId="4210678108" sldId="295"/>
            <ac:spMk id="10" creationId="{C519927D-E254-4596-CD10-A479AC46DF52}"/>
          </ac:spMkLst>
        </pc:spChg>
        <pc:spChg chg="del mod">
          <ac:chgData name="Ranju Kamal" userId="d3187f1d-9b3b-4fde-ae81-a24521550743" providerId="ADAL" clId="{30F2D777-B06A-40DC-B9B5-031BFE46DA7A}" dt="2023-09-24T04:13:53.958" v="2468"/>
          <ac:spMkLst>
            <pc:docMk/>
            <pc:sldMk cId="4210678108" sldId="295"/>
            <ac:spMk id="10" creationId="{F94B0BE1-F918-4D77-4EAF-5A692B97A6F2}"/>
          </ac:spMkLst>
        </pc:spChg>
        <pc:spChg chg="add del mod">
          <ac:chgData name="Ranju Kamal" userId="d3187f1d-9b3b-4fde-ae81-a24521550743" providerId="ADAL" clId="{30F2D777-B06A-40DC-B9B5-031BFE46DA7A}" dt="2023-10-03T13:06:03.197" v="8100" actId="478"/>
          <ac:spMkLst>
            <pc:docMk/>
            <pc:sldMk cId="4210678108" sldId="295"/>
            <ac:spMk id="12" creationId="{27C58657-100F-D5DC-DE68-5909B4FFF159}"/>
          </ac:spMkLst>
        </pc:spChg>
        <pc:spChg chg="mod">
          <ac:chgData name="Ranju Kamal" userId="d3187f1d-9b3b-4fde-ae81-a24521550743" providerId="ADAL" clId="{30F2D777-B06A-40DC-B9B5-031BFE46DA7A}" dt="2023-09-24T04:13:21.081" v="1940" actId="6549"/>
          <ac:spMkLst>
            <pc:docMk/>
            <pc:sldMk cId="4210678108" sldId="295"/>
            <ac:spMk id="20" creationId="{1A49B7AF-1A5A-8DA9-92A0-48ACDA52BFE2}"/>
          </ac:spMkLst>
        </pc:spChg>
        <pc:grpChg chg="del">
          <ac:chgData name="Ranju Kamal" userId="d3187f1d-9b3b-4fde-ae81-a24521550743" providerId="ADAL" clId="{30F2D777-B06A-40DC-B9B5-031BFE46DA7A}" dt="2023-09-24T04:13:23.097" v="1942" actId="478"/>
          <ac:grpSpMkLst>
            <pc:docMk/>
            <pc:sldMk cId="4210678108" sldId="295"/>
            <ac:grpSpMk id="18" creationId="{E7AF022F-E06B-0B3E-9ADC-87F8AB2AA0F4}"/>
          </ac:grpSpMkLst>
        </pc:grpChg>
        <pc:picChg chg="del">
          <ac:chgData name="Ranju Kamal" userId="d3187f1d-9b3b-4fde-ae81-a24521550743" providerId="ADAL" clId="{30F2D777-B06A-40DC-B9B5-031BFE46DA7A}" dt="2023-09-24T04:13:18.747" v="1937" actId="478"/>
          <ac:picMkLst>
            <pc:docMk/>
            <pc:sldMk cId="4210678108" sldId="295"/>
            <ac:picMk id="4" creationId="{8D1CC6DF-0958-E8AA-4114-04797041627F}"/>
          </ac:picMkLst>
        </pc:picChg>
        <pc:picChg chg="add mod modCrop">
          <ac:chgData name="Ranju Kamal" userId="d3187f1d-9b3b-4fde-ae81-a24521550743" providerId="ADAL" clId="{30F2D777-B06A-40DC-B9B5-031BFE46DA7A}" dt="2023-10-03T13:08:56.322" v="8141" actId="1076"/>
          <ac:picMkLst>
            <pc:docMk/>
            <pc:sldMk cId="4210678108" sldId="295"/>
            <ac:picMk id="7" creationId="{8512FF14-4087-DE8C-6FC9-8C38B48CE4CD}"/>
          </ac:picMkLst>
        </pc:picChg>
        <pc:picChg chg="add mod modCrop">
          <ac:chgData name="Ranju Kamal" userId="d3187f1d-9b3b-4fde-ae81-a24521550743" providerId="ADAL" clId="{30F2D777-B06A-40DC-B9B5-031BFE46DA7A}" dt="2023-10-03T13:08:56.322" v="8141" actId="1076"/>
          <ac:picMkLst>
            <pc:docMk/>
            <pc:sldMk cId="4210678108" sldId="295"/>
            <ac:picMk id="8" creationId="{B5969044-B705-01DB-7DD2-B9D2842A7AD6}"/>
          </ac:picMkLst>
        </pc:picChg>
      </pc:sldChg>
      <pc:sldChg chg="del">
        <pc:chgData name="Ranju Kamal" userId="d3187f1d-9b3b-4fde-ae81-a24521550743" providerId="ADAL" clId="{30F2D777-B06A-40DC-B9B5-031BFE46DA7A}" dt="2023-09-28T05:16:43.110" v="4706" actId="47"/>
        <pc:sldMkLst>
          <pc:docMk/>
          <pc:sldMk cId="2413330826" sldId="296"/>
        </pc:sldMkLst>
      </pc:sldChg>
      <pc:sldChg chg="del">
        <pc:chgData name="Ranju Kamal" userId="d3187f1d-9b3b-4fde-ae81-a24521550743" providerId="ADAL" clId="{30F2D777-B06A-40DC-B9B5-031BFE46DA7A}" dt="2023-09-28T05:16:18.585" v="4704" actId="47"/>
        <pc:sldMkLst>
          <pc:docMk/>
          <pc:sldMk cId="3334499977" sldId="298"/>
        </pc:sldMkLst>
      </pc:sldChg>
      <pc:sldChg chg="del">
        <pc:chgData name="Ranju Kamal" userId="d3187f1d-9b3b-4fde-ae81-a24521550743" providerId="ADAL" clId="{30F2D777-B06A-40DC-B9B5-031BFE46DA7A}" dt="2023-09-28T05:16:18.585" v="4704" actId="47"/>
        <pc:sldMkLst>
          <pc:docMk/>
          <pc:sldMk cId="673276500" sldId="300"/>
        </pc:sldMkLst>
      </pc:sldChg>
      <pc:sldChg chg="del">
        <pc:chgData name="Ranju Kamal" userId="d3187f1d-9b3b-4fde-ae81-a24521550743" providerId="ADAL" clId="{30F2D777-B06A-40DC-B9B5-031BFE46DA7A}" dt="2023-09-28T05:16:18.585" v="4704" actId="47"/>
        <pc:sldMkLst>
          <pc:docMk/>
          <pc:sldMk cId="3689203907" sldId="301"/>
        </pc:sldMkLst>
      </pc:sldChg>
      <pc:sldChg chg="del">
        <pc:chgData name="Ranju Kamal" userId="d3187f1d-9b3b-4fde-ae81-a24521550743" providerId="ADAL" clId="{30F2D777-B06A-40DC-B9B5-031BFE46DA7A}" dt="2023-09-28T05:16:30.149" v="4705" actId="47"/>
        <pc:sldMkLst>
          <pc:docMk/>
          <pc:sldMk cId="850732459" sldId="302"/>
        </pc:sldMkLst>
      </pc:sldChg>
      <pc:sldChg chg="del">
        <pc:chgData name="Ranju Kamal" userId="d3187f1d-9b3b-4fde-ae81-a24521550743" providerId="ADAL" clId="{30F2D777-B06A-40DC-B9B5-031BFE46DA7A}" dt="2023-09-26T04:17:56.737" v="3912" actId="2696"/>
        <pc:sldMkLst>
          <pc:docMk/>
          <pc:sldMk cId="1071282621" sldId="305"/>
        </pc:sldMkLst>
      </pc:sldChg>
      <pc:sldChg chg="del">
        <pc:chgData name="Ranju Kamal" userId="d3187f1d-9b3b-4fde-ae81-a24521550743" providerId="ADAL" clId="{30F2D777-B06A-40DC-B9B5-031BFE46DA7A}" dt="2023-09-28T05:16:18.585" v="4704" actId="47"/>
        <pc:sldMkLst>
          <pc:docMk/>
          <pc:sldMk cId="341971739" sldId="306"/>
        </pc:sldMkLst>
      </pc:sldChg>
      <pc:sldChg chg="del">
        <pc:chgData name="Ranju Kamal" userId="d3187f1d-9b3b-4fde-ae81-a24521550743" providerId="ADAL" clId="{30F2D777-B06A-40DC-B9B5-031BFE46DA7A}" dt="2023-09-28T05:16:18.585" v="4704" actId="47"/>
        <pc:sldMkLst>
          <pc:docMk/>
          <pc:sldMk cId="395581481" sldId="307"/>
        </pc:sldMkLst>
      </pc:sldChg>
      <pc:sldChg chg="modNotesTx">
        <pc:chgData name="Ranju Kamal" userId="d3187f1d-9b3b-4fde-ae81-a24521550743" providerId="ADAL" clId="{30F2D777-B06A-40DC-B9B5-031BFE46DA7A}" dt="2023-10-03T02:56:30.939" v="4752"/>
        <pc:sldMkLst>
          <pc:docMk/>
          <pc:sldMk cId="452612616" sldId="310"/>
        </pc:sldMkLst>
      </pc:sldChg>
      <pc:sldChg chg="addSp delSp modSp del mod ord">
        <pc:chgData name="Ranju Kamal" userId="d3187f1d-9b3b-4fde-ae81-a24521550743" providerId="ADAL" clId="{30F2D777-B06A-40DC-B9B5-031BFE46DA7A}" dt="2023-10-03T06:18:52.735" v="6454" actId="2696"/>
        <pc:sldMkLst>
          <pc:docMk/>
          <pc:sldMk cId="935228144" sldId="312"/>
        </pc:sldMkLst>
        <pc:spChg chg="mod">
          <ac:chgData name="Ranju Kamal" userId="d3187f1d-9b3b-4fde-ae81-a24521550743" providerId="ADAL" clId="{30F2D777-B06A-40DC-B9B5-031BFE46DA7A}" dt="2023-09-26T04:18:40.147" v="3976" actId="20577"/>
          <ac:spMkLst>
            <pc:docMk/>
            <pc:sldMk cId="935228144" sldId="312"/>
            <ac:spMk id="2" creationId="{00000000-0000-0000-0000-000000000000}"/>
          </ac:spMkLst>
        </pc:spChg>
        <pc:spChg chg="del mod">
          <ac:chgData name="Ranju Kamal" userId="d3187f1d-9b3b-4fde-ae81-a24521550743" providerId="ADAL" clId="{30F2D777-B06A-40DC-B9B5-031BFE46DA7A}" dt="2023-09-26T04:18:10.255" v="3916" actId="478"/>
          <ac:spMkLst>
            <pc:docMk/>
            <pc:sldMk cId="935228144" sldId="312"/>
            <ac:spMk id="7" creationId="{CF47286E-362F-95BE-44AD-9B66DCA09017}"/>
          </ac:spMkLst>
        </pc:spChg>
        <pc:spChg chg="del">
          <ac:chgData name="Ranju Kamal" userId="d3187f1d-9b3b-4fde-ae81-a24521550743" providerId="ADAL" clId="{30F2D777-B06A-40DC-B9B5-031BFE46DA7A}" dt="2023-09-26T04:18:19.451" v="3920" actId="478"/>
          <ac:spMkLst>
            <pc:docMk/>
            <pc:sldMk cId="935228144" sldId="312"/>
            <ac:spMk id="16" creationId="{7C1D7CAA-C127-CC79-2A0B-13A8EAB72265}"/>
          </ac:spMkLst>
        </pc:spChg>
        <pc:graphicFrameChg chg="add mod modGraphic">
          <ac:chgData name="Ranju Kamal" userId="d3187f1d-9b3b-4fde-ae81-a24521550743" providerId="ADAL" clId="{30F2D777-B06A-40DC-B9B5-031BFE46DA7A}" dt="2023-09-26T04:20:59.240" v="4065" actId="20577"/>
          <ac:graphicFrameMkLst>
            <pc:docMk/>
            <pc:sldMk cId="935228144" sldId="312"/>
            <ac:graphicFrameMk id="3" creationId="{096AE9EB-09D8-7DA7-D79C-40FD204EA4FD}"/>
          </ac:graphicFrameMkLst>
        </pc:graphicFrameChg>
        <pc:picChg chg="del mod">
          <ac:chgData name="Ranju Kamal" userId="d3187f1d-9b3b-4fde-ae81-a24521550743" providerId="ADAL" clId="{30F2D777-B06A-40DC-B9B5-031BFE46DA7A}" dt="2023-09-26T04:18:07.270" v="3915" actId="478"/>
          <ac:picMkLst>
            <pc:docMk/>
            <pc:sldMk cId="935228144" sldId="312"/>
            <ac:picMk id="4" creationId="{636295B2-2028-3EA5-2F17-A986C6CD3375}"/>
          </ac:picMkLst>
        </pc:picChg>
        <pc:picChg chg="del">
          <ac:chgData name="Ranju Kamal" userId="d3187f1d-9b3b-4fde-ae81-a24521550743" providerId="ADAL" clId="{30F2D777-B06A-40DC-B9B5-031BFE46DA7A}" dt="2023-09-26T04:18:15.030" v="3918" actId="478"/>
          <ac:picMkLst>
            <pc:docMk/>
            <pc:sldMk cId="935228144" sldId="312"/>
            <ac:picMk id="9" creationId="{6D9EC8A2-17D7-678B-5050-98280EE2D6EE}"/>
          </ac:picMkLst>
        </pc:picChg>
        <pc:picChg chg="del">
          <ac:chgData name="Ranju Kamal" userId="d3187f1d-9b3b-4fde-ae81-a24521550743" providerId="ADAL" clId="{30F2D777-B06A-40DC-B9B5-031BFE46DA7A}" dt="2023-09-26T04:18:12.786" v="3917" actId="478"/>
          <ac:picMkLst>
            <pc:docMk/>
            <pc:sldMk cId="935228144" sldId="312"/>
            <ac:picMk id="12" creationId="{449E208C-7A16-CC06-88C7-BCD058FBD207}"/>
          </ac:picMkLst>
        </pc:picChg>
        <pc:picChg chg="del">
          <ac:chgData name="Ranju Kamal" userId="d3187f1d-9b3b-4fde-ae81-a24521550743" providerId="ADAL" clId="{30F2D777-B06A-40DC-B9B5-031BFE46DA7A}" dt="2023-09-26T04:18:16.594" v="3919" actId="478"/>
          <ac:picMkLst>
            <pc:docMk/>
            <pc:sldMk cId="935228144" sldId="312"/>
            <ac:picMk id="14" creationId="{CEF27904-FD4B-903C-0C4E-4EE1B530AF72}"/>
          </ac:picMkLst>
        </pc:picChg>
      </pc:sldChg>
      <pc:sldChg chg="del">
        <pc:chgData name="Ranju Kamal" userId="d3187f1d-9b3b-4fde-ae81-a24521550743" providerId="ADAL" clId="{30F2D777-B06A-40DC-B9B5-031BFE46DA7A}" dt="2023-09-28T05:16:43.110" v="4706" actId="47"/>
        <pc:sldMkLst>
          <pc:docMk/>
          <pc:sldMk cId="2748582094" sldId="313"/>
        </pc:sldMkLst>
      </pc:sldChg>
      <pc:sldChg chg="del">
        <pc:chgData name="Ranju Kamal" userId="d3187f1d-9b3b-4fde-ae81-a24521550743" providerId="ADAL" clId="{30F2D777-B06A-40DC-B9B5-031BFE46DA7A}" dt="2023-09-28T05:16:55.741" v="4707" actId="47"/>
        <pc:sldMkLst>
          <pc:docMk/>
          <pc:sldMk cId="2025250757" sldId="314"/>
        </pc:sldMkLst>
      </pc:sldChg>
      <pc:sldChg chg="del">
        <pc:chgData name="Ranju Kamal" userId="d3187f1d-9b3b-4fde-ae81-a24521550743" providerId="ADAL" clId="{30F2D777-B06A-40DC-B9B5-031BFE46DA7A}" dt="2023-09-28T05:16:30.149" v="4705" actId="47"/>
        <pc:sldMkLst>
          <pc:docMk/>
          <pc:sldMk cId="2276035799" sldId="315"/>
        </pc:sldMkLst>
      </pc:sldChg>
      <pc:sldChg chg="del">
        <pc:chgData name="Ranju Kamal" userId="d3187f1d-9b3b-4fde-ae81-a24521550743" providerId="ADAL" clId="{30F2D777-B06A-40DC-B9B5-031BFE46DA7A}" dt="2023-09-28T05:16:30.149" v="4705" actId="47"/>
        <pc:sldMkLst>
          <pc:docMk/>
          <pc:sldMk cId="4139047012" sldId="316"/>
        </pc:sldMkLst>
      </pc:sldChg>
      <pc:sldChg chg="del">
        <pc:chgData name="Ranju Kamal" userId="d3187f1d-9b3b-4fde-ae81-a24521550743" providerId="ADAL" clId="{30F2D777-B06A-40DC-B9B5-031BFE46DA7A}" dt="2023-09-28T05:16:55.741" v="4707" actId="47"/>
        <pc:sldMkLst>
          <pc:docMk/>
          <pc:sldMk cId="3328913074" sldId="317"/>
        </pc:sldMkLst>
      </pc:sldChg>
      <pc:sldChg chg="del">
        <pc:chgData name="Ranju Kamal" userId="d3187f1d-9b3b-4fde-ae81-a24521550743" providerId="ADAL" clId="{30F2D777-B06A-40DC-B9B5-031BFE46DA7A}" dt="2023-09-28T05:16:30.149" v="4705" actId="47"/>
        <pc:sldMkLst>
          <pc:docMk/>
          <pc:sldMk cId="1221420125" sldId="318"/>
        </pc:sldMkLst>
      </pc:sldChg>
      <pc:sldChg chg="addSp delSp modSp mod">
        <pc:chgData name="Ranju Kamal" userId="d3187f1d-9b3b-4fde-ae81-a24521550743" providerId="ADAL" clId="{30F2D777-B06A-40DC-B9B5-031BFE46DA7A}" dt="2023-10-07T01:43:59.359" v="9621" actId="255"/>
        <pc:sldMkLst>
          <pc:docMk/>
          <pc:sldMk cId="1042242144" sldId="319"/>
        </pc:sldMkLst>
        <pc:spChg chg="mod">
          <ac:chgData name="Ranju Kamal" userId="d3187f1d-9b3b-4fde-ae81-a24521550743" providerId="ADAL" clId="{30F2D777-B06A-40DC-B9B5-031BFE46DA7A}" dt="2023-10-07T01:43:30.326" v="9619" actId="255"/>
          <ac:spMkLst>
            <pc:docMk/>
            <pc:sldMk cId="1042242144" sldId="319"/>
            <ac:spMk id="3" creationId="{00000000-0000-0000-0000-000000000000}"/>
          </ac:spMkLst>
        </pc:spChg>
        <pc:spChg chg="mod">
          <ac:chgData name="Ranju Kamal" userId="d3187f1d-9b3b-4fde-ae81-a24521550743" providerId="ADAL" clId="{30F2D777-B06A-40DC-B9B5-031BFE46DA7A}" dt="2023-10-07T01:43:59.359" v="9621" actId="255"/>
          <ac:spMkLst>
            <pc:docMk/>
            <pc:sldMk cId="1042242144" sldId="319"/>
            <ac:spMk id="4" creationId="{00000000-0000-0000-0000-000000000000}"/>
          </ac:spMkLst>
        </pc:spChg>
        <pc:spChg chg="add del mod">
          <ac:chgData name="Ranju Kamal" userId="d3187f1d-9b3b-4fde-ae81-a24521550743" providerId="ADAL" clId="{30F2D777-B06A-40DC-B9B5-031BFE46DA7A}" dt="2023-10-07T01:43:30.326" v="9619" actId="255"/>
          <ac:spMkLst>
            <pc:docMk/>
            <pc:sldMk cId="1042242144" sldId="319"/>
            <ac:spMk id="5" creationId="{359CC9F3-FD96-84C6-26B7-CBDF7E2574D7}"/>
          </ac:spMkLst>
        </pc:spChg>
        <pc:spChg chg="add del mod">
          <ac:chgData name="Ranju Kamal" userId="d3187f1d-9b3b-4fde-ae81-a24521550743" providerId="ADAL" clId="{30F2D777-B06A-40DC-B9B5-031BFE46DA7A}" dt="2023-10-03T05:18:04.430" v="5848" actId="478"/>
          <ac:spMkLst>
            <pc:docMk/>
            <pc:sldMk cId="1042242144" sldId="319"/>
            <ac:spMk id="6" creationId="{C31E31AE-12C6-94F7-B298-6B91CDBFDAA7}"/>
          </ac:spMkLst>
        </pc:spChg>
        <pc:spChg chg="add del">
          <ac:chgData name="Ranju Kamal" userId="d3187f1d-9b3b-4fde-ae81-a24521550743" providerId="ADAL" clId="{30F2D777-B06A-40DC-B9B5-031BFE46DA7A}" dt="2023-10-04T02:02:01.458" v="8813" actId="22"/>
          <ac:spMkLst>
            <pc:docMk/>
            <pc:sldMk cId="1042242144" sldId="319"/>
            <ac:spMk id="6" creationId="{DD40B038-F0A6-B8AE-291E-A4B68397AE3F}"/>
          </ac:spMkLst>
        </pc:spChg>
        <pc:spChg chg="add del mod">
          <ac:chgData name="Ranju Kamal" userId="d3187f1d-9b3b-4fde-ae81-a24521550743" providerId="ADAL" clId="{30F2D777-B06A-40DC-B9B5-031BFE46DA7A}" dt="2023-10-03T05:18:24.514" v="5856" actId="478"/>
          <ac:spMkLst>
            <pc:docMk/>
            <pc:sldMk cId="1042242144" sldId="319"/>
            <ac:spMk id="7" creationId="{10476194-7CCE-0706-FDF3-C792D88173C5}"/>
          </ac:spMkLst>
        </pc:spChg>
        <pc:graphicFrameChg chg="del">
          <ac:chgData name="Ranju Kamal" userId="d3187f1d-9b3b-4fde-ae81-a24521550743" providerId="ADAL" clId="{30F2D777-B06A-40DC-B9B5-031BFE46DA7A}" dt="2023-10-03T04:15:14.600" v="5188" actId="478"/>
          <ac:graphicFrameMkLst>
            <pc:docMk/>
            <pc:sldMk cId="1042242144" sldId="319"/>
            <ac:graphicFrameMk id="8" creationId="{28D25C4F-54C2-9E0B-81AD-BBD87681F195}"/>
          </ac:graphicFrameMkLst>
        </pc:graphicFrameChg>
      </pc:sldChg>
      <pc:sldChg chg="del">
        <pc:chgData name="Ranju Kamal" userId="d3187f1d-9b3b-4fde-ae81-a24521550743" providerId="ADAL" clId="{30F2D777-B06A-40DC-B9B5-031BFE46DA7A}" dt="2023-09-28T05:16:30.149" v="4705" actId="47"/>
        <pc:sldMkLst>
          <pc:docMk/>
          <pc:sldMk cId="410998352" sldId="320"/>
        </pc:sldMkLst>
      </pc:sldChg>
      <pc:sldChg chg="del">
        <pc:chgData name="Ranju Kamal" userId="d3187f1d-9b3b-4fde-ae81-a24521550743" providerId="ADAL" clId="{30F2D777-B06A-40DC-B9B5-031BFE46DA7A}" dt="2023-09-28T05:16:43.110" v="4706" actId="47"/>
        <pc:sldMkLst>
          <pc:docMk/>
          <pc:sldMk cId="2156311612" sldId="321"/>
        </pc:sldMkLst>
      </pc:sldChg>
      <pc:sldChg chg="del">
        <pc:chgData name="Ranju Kamal" userId="d3187f1d-9b3b-4fde-ae81-a24521550743" providerId="ADAL" clId="{30F2D777-B06A-40DC-B9B5-031BFE46DA7A}" dt="2023-09-28T05:16:43.110" v="4706" actId="47"/>
        <pc:sldMkLst>
          <pc:docMk/>
          <pc:sldMk cId="703670101" sldId="322"/>
        </pc:sldMkLst>
      </pc:sldChg>
      <pc:sldChg chg="addSp delSp modSp add mod ord modNotesTx">
        <pc:chgData name="Ranju Kamal" userId="d3187f1d-9b3b-4fde-ae81-a24521550743" providerId="ADAL" clId="{30F2D777-B06A-40DC-B9B5-031BFE46DA7A}" dt="2023-10-03T13:00:36.701" v="8055" actId="20577"/>
        <pc:sldMkLst>
          <pc:docMk/>
          <pc:sldMk cId="228934685" sldId="323"/>
        </pc:sldMkLst>
        <pc:spChg chg="del mod">
          <ac:chgData name="Ranju Kamal" userId="d3187f1d-9b3b-4fde-ae81-a24521550743" providerId="ADAL" clId="{30F2D777-B06A-40DC-B9B5-031BFE46DA7A}" dt="2023-10-03T05:27:15.866" v="6323" actId="478"/>
          <ac:spMkLst>
            <pc:docMk/>
            <pc:sldMk cId="228934685" sldId="323"/>
            <ac:spMk id="2" creationId="{00000000-0000-0000-0000-000000000000}"/>
          </ac:spMkLst>
        </pc:spChg>
        <pc:spChg chg="mod">
          <ac:chgData name="Ranju Kamal" userId="d3187f1d-9b3b-4fde-ae81-a24521550743" providerId="ADAL" clId="{30F2D777-B06A-40DC-B9B5-031BFE46DA7A}" dt="2023-10-03T05:27:03.126" v="6285" actId="20577"/>
          <ac:spMkLst>
            <pc:docMk/>
            <pc:sldMk cId="228934685" sldId="323"/>
            <ac:spMk id="3" creationId="{00000000-0000-0000-0000-000000000000}"/>
          </ac:spMkLst>
        </pc:spChg>
        <pc:graphicFrameChg chg="mod">
          <ac:chgData name="Ranju Kamal" userId="d3187f1d-9b3b-4fde-ae81-a24521550743" providerId="ADAL" clId="{30F2D777-B06A-40DC-B9B5-031BFE46DA7A}" dt="2023-10-03T13:00:36.701" v="8055" actId="20577"/>
          <ac:graphicFrameMkLst>
            <pc:docMk/>
            <pc:sldMk cId="228934685" sldId="323"/>
            <ac:graphicFrameMk id="4" creationId="{91E416E4-5B7B-07EB-161A-AB67E072C059}"/>
          </ac:graphicFrameMkLst>
        </pc:graphicFrameChg>
        <pc:graphicFrameChg chg="add del mod">
          <ac:chgData name="Ranju Kamal" userId="d3187f1d-9b3b-4fde-ae81-a24521550743" providerId="ADAL" clId="{30F2D777-B06A-40DC-B9B5-031BFE46DA7A}" dt="2023-10-03T06:57:19.107" v="7194"/>
          <ac:graphicFrameMkLst>
            <pc:docMk/>
            <pc:sldMk cId="228934685" sldId="323"/>
            <ac:graphicFrameMk id="5" creationId="{9CB065F6-0343-B605-EE70-B552DE5188F5}"/>
          </ac:graphicFrameMkLst>
        </pc:graphicFrameChg>
      </pc:sldChg>
      <pc:sldChg chg="addSp modSp add mod modNotesTx">
        <pc:chgData name="Ranju Kamal" userId="d3187f1d-9b3b-4fde-ae81-a24521550743" providerId="ADAL" clId="{30F2D777-B06A-40DC-B9B5-031BFE46DA7A}" dt="2023-10-03T06:37:09.512" v="6677"/>
        <pc:sldMkLst>
          <pc:docMk/>
          <pc:sldMk cId="2663430877" sldId="324"/>
        </pc:sldMkLst>
        <pc:spChg chg="mod">
          <ac:chgData name="Ranju Kamal" userId="d3187f1d-9b3b-4fde-ae81-a24521550743" providerId="ADAL" clId="{30F2D777-B06A-40DC-B9B5-031BFE46DA7A}" dt="2023-09-24T04:15:29.913" v="2496" actId="27636"/>
          <ac:spMkLst>
            <pc:docMk/>
            <pc:sldMk cId="2663430877" sldId="324"/>
            <ac:spMk id="2" creationId="{00000000-0000-0000-0000-000000000000}"/>
          </ac:spMkLst>
        </pc:spChg>
        <pc:spChg chg="mod">
          <ac:chgData name="Ranju Kamal" userId="d3187f1d-9b3b-4fde-ae81-a24521550743" providerId="ADAL" clId="{30F2D777-B06A-40DC-B9B5-031BFE46DA7A}" dt="2023-10-03T04:45:03.312" v="5534" actId="14100"/>
          <ac:spMkLst>
            <pc:docMk/>
            <pc:sldMk cId="2663430877" sldId="324"/>
            <ac:spMk id="3" creationId="{00000000-0000-0000-0000-000000000000}"/>
          </ac:spMkLst>
        </pc:spChg>
        <pc:graphicFrameChg chg="add mod ord modGraphic">
          <ac:chgData name="Ranju Kamal" userId="d3187f1d-9b3b-4fde-ae81-a24521550743" providerId="ADAL" clId="{30F2D777-B06A-40DC-B9B5-031BFE46DA7A}" dt="2023-10-03T04:29:55.369" v="5484" actId="167"/>
          <ac:graphicFrameMkLst>
            <pc:docMk/>
            <pc:sldMk cId="2663430877" sldId="324"/>
            <ac:graphicFrameMk id="4" creationId="{F7CD20D2-FA63-3661-D808-C5A6C140934A}"/>
          </ac:graphicFrameMkLst>
        </pc:graphicFrameChg>
      </pc:sldChg>
      <pc:sldChg chg="modSp add mod ord">
        <pc:chgData name="Ranju Kamal" userId="d3187f1d-9b3b-4fde-ae81-a24521550743" providerId="ADAL" clId="{30F2D777-B06A-40DC-B9B5-031BFE46DA7A}" dt="2023-10-07T01:20:29.055" v="9341"/>
        <pc:sldMkLst>
          <pc:docMk/>
          <pc:sldMk cId="2453301053" sldId="325"/>
        </pc:sldMkLst>
        <pc:spChg chg="mod">
          <ac:chgData name="Ranju Kamal" userId="d3187f1d-9b3b-4fde-ae81-a24521550743" providerId="ADAL" clId="{30F2D777-B06A-40DC-B9B5-031BFE46DA7A}" dt="2023-10-04T02:15:05.883" v="8849" actId="20577"/>
          <ac:spMkLst>
            <pc:docMk/>
            <pc:sldMk cId="2453301053" sldId="325"/>
            <ac:spMk id="31" creationId="{E52FD9F7-418E-9E89-C36E-FC5E7623E21D}"/>
          </ac:spMkLst>
        </pc:spChg>
      </pc:sldChg>
      <pc:sldChg chg="modSp add del mod ord">
        <pc:chgData name="Ranju Kamal" userId="d3187f1d-9b3b-4fde-ae81-a24521550743" providerId="ADAL" clId="{30F2D777-B06A-40DC-B9B5-031BFE46DA7A}" dt="2023-10-03T16:19:44.643" v="8260" actId="2696"/>
        <pc:sldMkLst>
          <pc:docMk/>
          <pc:sldMk cId="3198635204" sldId="325"/>
        </pc:sldMkLst>
        <pc:spChg chg="mod">
          <ac:chgData name="Ranju Kamal" userId="d3187f1d-9b3b-4fde-ae81-a24521550743" providerId="ADAL" clId="{30F2D777-B06A-40DC-B9B5-031BFE46DA7A}" dt="2023-09-24T04:16:00.907" v="2518" actId="1076"/>
          <ac:spMkLst>
            <pc:docMk/>
            <pc:sldMk cId="3198635204" sldId="325"/>
            <ac:spMk id="2" creationId="{00000000-0000-0000-0000-000000000000}"/>
          </ac:spMkLst>
        </pc:spChg>
        <pc:spChg chg="mod">
          <ac:chgData name="Ranju Kamal" userId="d3187f1d-9b3b-4fde-ae81-a24521550743" providerId="ADAL" clId="{30F2D777-B06A-40DC-B9B5-031BFE46DA7A}" dt="2023-09-24T04:16:08.483" v="2596" actId="20577"/>
          <ac:spMkLst>
            <pc:docMk/>
            <pc:sldMk cId="3198635204" sldId="325"/>
            <ac:spMk id="3" creationId="{00000000-0000-0000-0000-000000000000}"/>
          </ac:spMkLst>
        </pc:spChg>
        <pc:spChg chg="mod">
          <ac:chgData name="Ranju Kamal" userId="d3187f1d-9b3b-4fde-ae81-a24521550743" providerId="ADAL" clId="{30F2D777-B06A-40DC-B9B5-031BFE46DA7A}" dt="2023-10-03T12:21:02.427" v="7990" actId="20577"/>
          <ac:spMkLst>
            <pc:docMk/>
            <pc:sldMk cId="3198635204" sldId="325"/>
            <ac:spMk id="31" creationId="{E52FD9F7-418E-9E89-C36E-FC5E7623E21D}"/>
          </ac:spMkLst>
        </pc:spChg>
      </pc:sldChg>
      <pc:sldChg chg="addSp delSp modSp new mod">
        <pc:chgData name="Ranju Kamal" userId="d3187f1d-9b3b-4fde-ae81-a24521550743" providerId="ADAL" clId="{30F2D777-B06A-40DC-B9B5-031BFE46DA7A}" dt="2023-10-03T12:24:29.829" v="7993" actId="1076"/>
        <pc:sldMkLst>
          <pc:docMk/>
          <pc:sldMk cId="1901755343" sldId="326"/>
        </pc:sldMkLst>
        <pc:spChg chg="del">
          <ac:chgData name="Ranju Kamal" userId="d3187f1d-9b3b-4fde-ae81-a24521550743" providerId="ADAL" clId="{30F2D777-B06A-40DC-B9B5-031BFE46DA7A}" dt="2023-10-03T11:29:41.036" v="7391" actId="478"/>
          <ac:spMkLst>
            <pc:docMk/>
            <pc:sldMk cId="1901755343" sldId="326"/>
            <ac:spMk id="2" creationId="{CB98123F-DAD7-750C-13D5-1C940F67DB4D}"/>
          </ac:spMkLst>
        </pc:spChg>
        <pc:spChg chg="mod">
          <ac:chgData name="Ranju Kamal" userId="d3187f1d-9b3b-4fde-ae81-a24521550743" providerId="ADAL" clId="{30F2D777-B06A-40DC-B9B5-031BFE46DA7A}" dt="2023-10-03T11:35:01.148" v="7413" actId="123"/>
          <ac:spMkLst>
            <pc:docMk/>
            <pc:sldMk cId="1901755343" sldId="326"/>
            <ac:spMk id="3" creationId="{396819A5-7492-8EA8-82EA-CF04A1677E19}"/>
          </ac:spMkLst>
        </pc:spChg>
        <pc:spChg chg="add mod">
          <ac:chgData name="Ranju Kamal" userId="d3187f1d-9b3b-4fde-ae81-a24521550743" providerId="ADAL" clId="{30F2D777-B06A-40DC-B9B5-031BFE46DA7A}" dt="2023-10-03T11:32:26.576" v="7395" actId="14100"/>
          <ac:spMkLst>
            <pc:docMk/>
            <pc:sldMk cId="1901755343" sldId="326"/>
            <ac:spMk id="9" creationId="{A78DA405-0A56-F992-C01C-C91207FDF896}"/>
          </ac:spMkLst>
        </pc:spChg>
        <pc:picChg chg="add del mod">
          <ac:chgData name="Ranju Kamal" userId="d3187f1d-9b3b-4fde-ae81-a24521550743" providerId="ADAL" clId="{30F2D777-B06A-40DC-B9B5-031BFE46DA7A}" dt="2023-10-03T05:28:01.915" v="6324" actId="21"/>
          <ac:picMkLst>
            <pc:docMk/>
            <pc:sldMk cId="1901755343" sldId="326"/>
            <ac:picMk id="5" creationId="{F45F0226-C72B-275B-7AB4-80A3E413CBB7}"/>
          </ac:picMkLst>
        </pc:picChg>
        <pc:picChg chg="add mod">
          <ac:chgData name="Ranju Kamal" userId="d3187f1d-9b3b-4fde-ae81-a24521550743" providerId="ADAL" clId="{30F2D777-B06A-40DC-B9B5-031BFE46DA7A}" dt="2023-10-03T12:24:29.829" v="7993" actId="1076"/>
          <ac:picMkLst>
            <pc:docMk/>
            <pc:sldMk cId="1901755343" sldId="326"/>
            <ac:picMk id="7" creationId="{83B6D8AD-A6F8-2956-10A2-36B09E12B012}"/>
          </ac:picMkLst>
        </pc:picChg>
      </pc:sldChg>
      <pc:sldChg chg="modSp new del mod">
        <pc:chgData name="Ranju Kamal" userId="d3187f1d-9b3b-4fde-ae81-a24521550743" providerId="ADAL" clId="{30F2D777-B06A-40DC-B9B5-031BFE46DA7A}" dt="2023-10-03T06:58:43.005" v="7197" actId="2696"/>
        <pc:sldMkLst>
          <pc:docMk/>
          <pc:sldMk cId="1672539081" sldId="327"/>
        </pc:sldMkLst>
        <pc:spChg chg="mod">
          <ac:chgData name="Ranju Kamal" userId="d3187f1d-9b3b-4fde-ae81-a24521550743" providerId="ADAL" clId="{30F2D777-B06A-40DC-B9B5-031BFE46DA7A}" dt="2023-10-03T06:36:40.720" v="6672" actId="21"/>
          <ac:spMkLst>
            <pc:docMk/>
            <pc:sldMk cId="1672539081" sldId="327"/>
            <ac:spMk id="3" creationId="{581ABC50-3E18-CF2A-63A9-7DEA7DE5D772}"/>
          </ac:spMkLst>
        </pc:spChg>
      </pc:sldChg>
      <pc:sldChg chg="addSp modSp new mod ord">
        <pc:chgData name="Ranju Kamal" userId="d3187f1d-9b3b-4fde-ae81-a24521550743" providerId="ADAL" clId="{30F2D777-B06A-40DC-B9B5-031BFE46DA7A}" dt="2023-10-07T12:07:45.988" v="10008" actId="14100"/>
        <pc:sldMkLst>
          <pc:docMk/>
          <pc:sldMk cId="1714396757" sldId="328"/>
        </pc:sldMkLst>
        <pc:spChg chg="mod">
          <ac:chgData name="Ranju Kamal" userId="d3187f1d-9b3b-4fde-ae81-a24521550743" providerId="ADAL" clId="{30F2D777-B06A-40DC-B9B5-031BFE46DA7A}" dt="2023-10-07T03:53:21.219" v="9652" actId="14100"/>
          <ac:spMkLst>
            <pc:docMk/>
            <pc:sldMk cId="1714396757" sldId="328"/>
            <ac:spMk id="3" creationId="{74F8CF81-FF7C-BC96-C30A-0DF589A97E3D}"/>
          </ac:spMkLst>
        </pc:spChg>
        <pc:spChg chg="add mod">
          <ac:chgData name="Ranju Kamal" userId="d3187f1d-9b3b-4fde-ae81-a24521550743" providerId="ADAL" clId="{30F2D777-B06A-40DC-B9B5-031BFE46DA7A}" dt="2023-10-07T12:07:45.988" v="10008" actId="14100"/>
          <ac:spMkLst>
            <pc:docMk/>
            <pc:sldMk cId="1714396757" sldId="328"/>
            <ac:spMk id="10" creationId="{7DE2A43E-947E-0912-E0D9-5819550DBC8E}"/>
          </ac:spMkLst>
        </pc:spChg>
        <pc:picChg chg="add mod">
          <ac:chgData name="Ranju Kamal" userId="d3187f1d-9b3b-4fde-ae81-a24521550743" providerId="ADAL" clId="{30F2D777-B06A-40DC-B9B5-031BFE46DA7A}" dt="2023-10-07T12:07:26.502" v="10004" actId="1076"/>
          <ac:picMkLst>
            <pc:docMk/>
            <pc:sldMk cId="1714396757" sldId="328"/>
            <ac:picMk id="4" creationId="{6C65EA85-3DB5-FE41-A0FA-84D877CC53E9}"/>
          </ac:picMkLst>
        </pc:picChg>
        <pc:picChg chg="add mod">
          <ac:chgData name="Ranju Kamal" userId="d3187f1d-9b3b-4fde-ae81-a24521550743" providerId="ADAL" clId="{30F2D777-B06A-40DC-B9B5-031BFE46DA7A}" dt="2023-10-07T12:07:36.112" v="10005" actId="1076"/>
          <ac:picMkLst>
            <pc:docMk/>
            <pc:sldMk cId="1714396757" sldId="328"/>
            <ac:picMk id="6" creationId="{F2CDB1FD-0BE8-F3F4-CDF6-D7219685385E}"/>
          </ac:picMkLst>
        </pc:picChg>
        <pc:picChg chg="add mod">
          <ac:chgData name="Ranju Kamal" userId="d3187f1d-9b3b-4fde-ae81-a24521550743" providerId="ADAL" clId="{30F2D777-B06A-40DC-B9B5-031BFE46DA7A}" dt="2023-10-07T12:07:36.112" v="10005" actId="1076"/>
          <ac:picMkLst>
            <pc:docMk/>
            <pc:sldMk cId="1714396757" sldId="328"/>
            <ac:picMk id="8" creationId="{9614361B-3088-DABA-BB6A-116F67FBC464}"/>
          </ac:picMkLst>
        </pc:picChg>
      </pc:sldChg>
      <pc:sldChg chg="modSp new mod ord modNotesTx">
        <pc:chgData name="Ranju Kamal" userId="d3187f1d-9b3b-4fde-ae81-a24521550743" providerId="ADAL" clId="{30F2D777-B06A-40DC-B9B5-031BFE46DA7A}" dt="2023-10-07T01:42:28.255" v="9614" actId="1076"/>
        <pc:sldMkLst>
          <pc:docMk/>
          <pc:sldMk cId="762381419" sldId="329"/>
        </pc:sldMkLst>
        <pc:spChg chg="mod">
          <ac:chgData name="Ranju Kamal" userId="d3187f1d-9b3b-4fde-ae81-a24521550743" providerId="ADAL" clId="{30F2D777-B06A-40DC-B9B5-031BFE46DA7A}" dt="2023-10-04T01:29:15.192" v="8803" actId="20577"/>
          <ac:spMkLst>
            <pc:docMk/>
            <pc:sldMk cId="762381419" sldId="329"/>
            <ac:spMk id="2" creationId="{09234DAA-3386-23CF-3663-CD2102FBC8E5}"/>
          </ac:spMkLst>
        </pc:spChg>
        <pc:spChg chg="mod">
          <ac:chgData name="Ranju Kamal" userId="d3187f1d-9b3b-4fde-ae81-a24521550743" providerId="ADAL" clId="{30F2D777-B06A-40DC-B9B5-031BFE46DA7A}" dt="2023-10-07T01:42:28.255" v="9614" actId="1076"/>
          <ac:spMkLst>
            <pc:docMk/>
            <pc:sldMk cId="762381419" sldId="329"/>
            <ac:spMk id="3" creationId="{94D03B5A-0266-F4C3-1F95-332B813D631E}"/>
          </ac:spMkLst>
        </pc:spChg>
      </pc:sldChg>
      <pc:sldChg chg="modSp new del mod">
        <pc:chgData name="Ranju Kamal" userId="d3187f1d-9b3b-4fde-ae81-a24521550743" providerId="ADAL" clId="{30F2D777-B06A-40DC-B9B5-031BFE46DA7A}" dt="2023-10-07T04:10:25.911" v="9847" actId="2696"/>
        <pc:sldMkLst>
          <pc:docMk/>
          <pc:sldMk cId="3160719357" sldId="330"/>
        </pc:sldMkLst>
        <pc:spChg chg="mod">
          <ac:chgData name="Ranju Kamal" userId="d3187f1d-9b3b-4fde-ae81-a24521550743" providerId="ADAL" clId="{30F2D777-B06A-40DC-B9B5-031BFE46DA7A}" dt="2023-10-07T04:10:13.006" v="9845" actId="27636"/>
          <ac:spMkLst>
            <pc:docMk/>
            <pc:sldMk cId="3160719357" sldId="330"/>
            <ac:spMk id="2" creationId="{84A9473D-C971-D175-037C-11D8301D59DC}"/>
          </ac:spMkLst>
        </pc:spChg>
        <pc:spChg chg="mod">
          <ac:chgData name="Ranju Kamal" userId="d3187f1d-9b3b-4fde-ae81-a24521550743" providerId="ADAL" clId="{30F2D777-B06A-40DC-B9B5-031BFE46DA7A}" dt="2023-10-07T04:10:12.906" v="9844" actId="21"/>
          <ac:spMkLst>
            <pc:docMk/>
            <pc:sldMk cId="3160719357" sldId="330"/>
            <ac:spMk id="3" creationId="{39732B9B-5C51-DB75-BAB1-D5CA1B000259}"/>
          </ac:spMkLst>
        </pc:spChg>
      </pc:sldChg>
      <pc:sldChg chg="addSp delSp modSp new mod modNotesTx">
        <pc:chgData name="Ranju Kamal" userId="d3187f1d-9b3b-4fde-ae81-a24521550743" providerId="ADAL" clId="{30F2D777-B06A-40DC-B9B5-031BFE46DA7A}" dt="2023-10-07T04:10:21.013" v="9846"/>
        <pc:sldMkLst>
          <pc:docMk/>
          <pc:sldMk cId="313946265" sldId="331"/>
        </pc:sldMkLst>
        <pc:spChg chg="del mod">
          <ac:chgData name="Ranju Kamal" userId="d3187f1d-9b3b-4fde-ae81-a24521550743" providerId="ADAL" clId="{30F2D777-B06A-40DC-B9B5-031BFE46DA7A}" dt="2023-10-04T00:39:10.438" v="8698" actId="478"/>
          <ac:spMkLst>
            <pc:docMk/>
            <pc:sldMk cId="313946265" sldId="331"/>
            <ac:spMk id="3" creationId="{26133E12-F23E-E9AF-C397-B23A1865986E}"/>
          </ac:spMkLst>
        </pc:spChg>
        <pc:graphicFrameChg chg="add mod modGraphic">
          <ac:chgData name="Ranju Kamal" userId="d3187f1d-9b3b-4fde-ae81-a24521550743" providerId="ADAL" clId="{30F2D777-B06A-40DC-B9B5-031BFE46DA7A}" dt="2023-10-07T04:07:05.397" v="9843" actId="14100"/>
          <ac:graphicFrameMkLst>
            <pc:docMk/>
            <pc:sldMk cId="313946265" sldId="331"/>
            <ac:graphicFrameMk id="4" creationId="{7463F59F-6BEA-433B-500B-D100B82CE27B}"/>
          </ac:graphicFrameMkLst>
        </pc:graphicFrameChg>
      </pc:sldChg>
      <pc:sldChg chg="delSp modSp new mod">
        <pc:chgData name="Ranju Kamal" userId="d3187f1d-9b3b-4fde-ae81-a24521550743" providerId="ADAL" clId="{30F2D777-B06A-40DC-B9B5-031BFE46DA7A}" dt="2023-10-07T12:10:08.408" v="10029" actId="20577"/>
        <pc:sldMkLst>
          <pc:docMk/>
          <pc:sldMk cId="876939022" sldId="332"/>
        </pc:sldMkLst>
        <pc:spChg chg="del">
          <ac:chgData name="Ranju Kamal" userId="d3187f1d-9b3b-4fde-ae81-a24521550743" providerId="ADAL" clId="{30F2D777-B06A-40DC-B9B5-031BFE46DA7A}" dt="2023-10-04T02:21:07.727" v="8858" actId="478"/>
          <ac:spMkLst>
            <pc:docMk/>
            <pc:sldMk cId="876939022" sldId="332"/>
            <ac:spMk id="2" creationId="{746916CC-2304-9204-CC26-7D36619AE37D}"/>
          </ac:spMkLst>
        </pc:spChg>
        <pc:spChg chg="mod">
          <ac:chgData name="Ranju Kamal" userId="d3187f1d-9b3b-4fde-ae81-a24521550743" providerId="ADAL" clId="{30F2D777-B06A-40DC-B9B5-031BFE46DA7A}" dt="2023-10-07T12:10:08.408" v="10029" actId="20577"/>
          <ac:spMkLst>
            <pc:docMk/>
            <pc:sldMk cId="876939022" sldId="332"/>
            <ac:spMk id="3" creationId="{FEDA14FB-49E0-3B15-C1CD-3493D7FC0C98}"/>
          </ac:spMkLst>
        </pc:spChg>
      </pc:sldChg>
      <pc:sldChg chg="del">
        <pc:chgData name="Ranju Kamal" userId="d3187f1d-9b3b-4fde-ae81-a24521550743" providerId="ADAL" clId="{30F2D777-B06A-40DC-B9B5-031BFE46DA7A}" dt="2023-10-04T01:27:22.576" v="8799" actId="2696"/>
        <pc:sldMkLst>
          <pc:docMk/>
          <pc:sldMk cId="2991772977" sldId="333"/>
        </pc:sldMkLst>
      </pc:sldChg>
      <pc:sldChg chg="addSp delSp modSp mod ord modNotesTx">
        <pc:chgData name="Ranju Kamal" userId="d3187f1d-9b3b-4fde-ae81-a24521550743" providerId="ADAL" clId="{30F2D777-B06A-40DC-B9B5-031BFE46DA7A}" dt="2023-10-03T16:09:00.893" v="8234" actId="20577"/>
        <pc:sldMkLst>
          <pc:docMk/>
          <pc:sldMk cId="4256368981" sldId="334"/>
        </pc:sldMkLst>
        <pc:spChg chg="del mod">
          <ac:chgData name="Ranju Kamal" userId="d3187f1d-9b3b-4fde-ae81-a24521550743" providerId="ADAL" clId="{30F2D777-B06A-40DC-B9B5-031BFE46DA7A}" dt="2023-10-03T04:43:13.647" v="5522" actId="478"/>
          <ac:spMkLst>
            <pc:docMk/>
            <pc:sldMk cId="4256368981" sldId="334"/>
            <ac:spMk id="2" creationId="{19051132-0FD5-F1A0-815B-1E0797878C08}"/>
          </ac:spMkLst>
        </pc:spChg>
        <pc:spChg chg="mod">
          <ac:chgData name="Ranju Kamal" userId="d3187f1d-9b3b-4fde-ae81-a24521550743" providerId="ADAL" clId="{30F2D777-B06A-40DC-B9B5-031BFE46DA7A}" dt="2023-10-03T16:09:00.893" v="8234" actId="20577"/>
          <ac:spMkLst>
            <pc:docMk/>
            <pc:sldMk cId="4256368981" sldId="334"/>
            <ac:spMk id="3" creationId="{312B2391-0734-0574-1728-94AE64931508}"/>
          </ac:spMkLst>
        </pc:spChg>
        <pc:spChg chg="add del mod">
          <ac:chgData name="Ranju Kamal" userId="d3187f1d-9b3b-4fde-ae81-a24521550743" providerId="ADAL" clId="{30F2D777-B06A-40DC-B9B5-031BFE46DA7A}" dt="2023-10-03T04:43:46.188" v="5523"/>
          <ac:spMkLst>
            <pc:docMk/>
            <pc:sldMk cId="4256368981" sldId="334"/>
            <ac:spMk id="5" creationId="{0268F86A-3B4A-A277-BB0B-3C109B1C6763}"/>
          </ac:spMkLst>
        </pc:spChg>
        <pc:spChg chg="add mod">
          <ac:chgData name="Ranju Kamal" userId="d3187f1d-9b3b-4fde-ae81-a24521550743" providerId="ADAL" clId="{30F2D777-B06A-40DC-B9B5-031BFE46DA7A}" dt="2023-10-03T04:50:13.254" v="5832" actId="1076"/>
          <ac:spMkLst>
            <pc:docMk/>
            <pc:sldMk cId="4256368981" sldId="334"/>
            <ac:spMk id="6" creationId="{BC9B318D-788C-262E-DB94-9D074A4337A7}"/>
          </ac:spMkLst>
        </pc:spChg>
        <pc:graphicFrameChg chg="add mod modGraphic">
          <ac:chgData name="Ranju Kamal" userId="d3187f1d-9b3b-4fde-ae81-a24521550743" providerId="ADAL" clId="{30F2D777-B06A-40DC-B9B5-031BFE46DA7A}" dt="2023-10-03T05:14:31.204" v="5842" actId="20577"/>
          <ac:graphicFrameMkLst>
            <pc:docMk/>
            <pc:sldMk cId="4256368981" sldId="334"/>
            <ac:graphicFrameMk id="7" creationId="{EEAB968F-97C1-CB3A-DDAF-8C3CCB2A742F}"/>
          </ac:graphicFrameMkLst>
        </pc:graphicFrameChg>
      </pc:sldChg>
      <pc:sldChg chg="del">
        <pc:chgData name="Ranju Kamal" userId="d3187f1d-9b3b-4fde-ae81-a24521550743" providerId="ADAL" clId="{30F2D777-B06A-40DC-B9B5-031BFE46DA7A}" dt="2023-10-03T16:19:44.643" v="8260" actId="2696"/>
        <pc:sldMkLst>
          <pc:docMk/>
          <pc:sldMk cId="3410721354" sldId="335"/>
        </pc:sldMkLst>
      </pc:sldChg>
      <pc:sldChg chg="addSp delSp modSp add mod">
        <pc:chgData name="Ranju Kamal" userId="d3187f1d-9b3b-4fde-ae81-a24521550743" providerId="ADAL" clId="{30F2D777-B06A-40DC-B9B5-031BFE46DA7A}" dt="2023-10-04T02:16:54.089" v="8851" actId="22"/>
        <pc:sldMkLst>
          <pc:docMk/>
          <pc:sldMk cId="4170508272" sldId="335"/>
        </pc:sldMkLst>
        <pc:spChg chg="mod">
          <ac:chgData name="Ranju Kamal" userId="d3187f1d-9b3b-4fde-ae81-a24521550743" providerId="ADAL" clId="{30F2D777-B06A-40DC-B9B5-031BFE46DA7A}" dt="2023-10-04T02:07:43.062" v="8836" actId="27636"/>
          <ac:spMkLst>
            <pc:docMk/>
            <pc:sldMk cId="4170508272" sldId="335"/>
            <ac:spMk id="3" creationId="{B1106BAD-E0C0-3682-FB5F-7E2ADE550B37}"/>
          </ac:spMkLst>
        </pc:spChg>
        <pc:spChg chg="add del">
          <ac:chgData name="Ranju Kamal" userId="d3187f1d-9b3b-4fde-ae81-a24521550743" providerId="ADAL" clId="{30F2D777-B06A-40DC-B9B5-031BFE46DA7A}" dt="2023-10-04T02:16:54.089" v="8851" actId="22"/>
          <ac:spMkLst>
            <pc:docMk/>
            <pc:sldMk cId="4170508272" sldId="335"/>
            <ac:spMk id="5" creationId="{693BEAC9-0773-43A1-7590-014A899CC051}"/>
          </ac:spMkLst>
        </pc:spChg>
      </pc:sldChg>
      <pc:sldChg chg="del ord">
        <pc:chgData name="Ranju Kamal" userId="d3187f1d-9b3b-4fde-ae81-a24521550743" providerId="ADAL" clId="{30F2D777-B06A-40DC-B9B5-031BFE46DA7A}" dt="2023-10-03T16:19:44.643" v="8260" actId="2696"/>
        <pc:sldMkLst>
          <pc:docMk/>
          <pc:sldMk cId="2105441156" sldId="336"/>
        </pc:sldMkLst>
      </pc:sldChg>
      <pc:sldChg chg="addSp delSp modSp add mod">
        <pc:chgData name="Ranju Kamal" userId="d3187f1d-9b3b-4fde-ae81-a24521550743" providerId="ADAL" clId="{30F2D777-B06A-40DC-B9B5-031BFE46DA7A}" dt="2023-10-08T16:40:19.427" v="10156" actId="478"/>
        <pc:sldMkLst>
          <pc:docMk/>
          <pc:sldMk cId="2764534957" sldId="336"/>
        </pc:sldMkLst>
        <pc:spChg chg="mod">
          <ac:chgData name="Ranju Kamal" userId="d3187f1d-9b3b-4fde-ae81-a24521550743" providerId="ADAL" clId="{30F2D777-B06A-40DC-B9B5-031BFE46DA7A}" dt="2023-10-04T02:08:14.408" v="8842" actId="27636"/>
          <ac:spMkLst>
            <pc:docMk/>
            <pc:sldMk cId="2764534957" sldId="336"/>
            <ac:spMk id="3" creationId="{B3C91DBE-92C8-A078-B1E0-483FFE1C95C7}"/>
          </ac:spMkLst>
        </pc:spChg>
        <pc:picChg chg="add del mod">
          <ac:chgData name="Ranju Kamal" userId="d3187f1d-9b3b-4fde-ae81-a24521550743" providerId="ADAL" clId="{30F2D777-B06A-40DC-B9B5-031BFE46DA7A}" dt="2023-10-06T03:16:26.639" v="9085" actId="21"/>
          <ac:picMkLst>
            <pc:docMk/>
            <pc:sldMk cId="2764534957" sldId="336"/>
            <ac:picMk id="4" creationId="{405B338E-9F14-5234-D51C-3E75EFD5FA24}"/>
          </ac:picMkLst>
        </pc:picChg>
        <pc:picChg chg="add del mod">
          <ac:chgData name="Ranju Kamal" userId="d3187f1d-9b3b-4fde-ae81-a24521550743" providerId="ADAL" clId="{30F2D777-B06A-40DC-B9B5-031BFE46DA7A}" dt="2023-10-08T16:40:19.427" v="10156" actId="478"/>
          <ac:picMkLst>
            <pc:docMk/>
            <pc:sldMk cId="2764534957" sldId="336"/>
            <ac:picMk id="5" creationId="{E59F94F8-CD9D-5664-D5FF-A56D7110CC4E}"/>
          </ac:picMkLst>
        </pc:picChg>
      </pc:sldChg>
      <pc:sldChg chg="addSp delSp modSp mod modNotesTx">
        <pc:chgData name="Ranju Kamal" userId="d3187f1d-9b3b-4fde-ae81-a24521550743" providerId="ADAL" clId="{30F2D777-B06A-40DC-B9B5-031BFE46DA7A}" dt="2023-10-03T04:45:54.513" v="5537" actId="14100"/>
        <pc:sldMkLst>
          <pc:docMk/>
          <pc:sldMk cId="3021218662" sldId="337"/>
        </pc:sldMkLst>
        <pc:spChg chg="mod">
          <ac:chgData name="Ranju Kamal" userId="d3187f1d-9b3b-4fde-ae81-a24521550743" providerId="ADAL" clId="{30F2D777-B06A-40DC-B9B5-031BFE46DA7A}" dt="2023-10-03T04:45:54.513" v="5537" actId="14100"/>
          <ac:spMkLst>
            <pc:docMk/>
            <pc:sldMk cId="3021218662" sldId="337"/>
            <ac:spMk id="2" creationId="{6EA3EC89-E70A-493A-8FB3-A9ADFA860D3D}"/>
          </ac:spMkLst>
        </pc:spChg>
        <pc:spChg chg="del mod">
          <ac:chgData name="Ranju Kamal" userId="d3187f1d-9b3b-4fde-ae81-a24521550743" providerId="ADAL" clId="{30F2D777-B06A-40DC-B9B5-031BFE46DA7A}" dt="2023-10-03T04:38:35.067" v="5507" actId="26606"/>
          <ac:spMkLst>
            <pc:docMk/>
            <pc:sldMk cId="3021218662" sldId="337"/>
            <ac:spMk id="3" creationId="{1E2E278E-12EA-A83D-77E3-C772912ACA9F}"/>
          </ac:spMkLst>
        </pc:spChg>
        <pc:graphicFrameChg chg="add mod">
          <ac:chgData name="Ranju Kamal" userId="d3187f1d-9b3b-4fde-ae81-a24521550743" providerId="ADAL" clId="{30F2D777-B06A-40DC-B9B5-031BFE46DA7A}" dt="2023-10-03T04:40:12.409" v="5515" actId="1076"/>
          <ac:graphicFrameMkLst>
            <pc:docMk/>
            <pc:sldMk cId="3021218662" sldId="337"/>
            <ac:graphicFrameMk id="5" creationId="{880C3D3D-6D96-B5FE-DFB1-897226B124CF}"/>
          </ac:graphicFrameMkLst>
        </pc:graphicFrameChg>
      </pc:sldChg>
      <pc:sldChg chg="modSp mod ord modNotesTx">
        <pc:chgData name="Ranju Kamal" userId="d3187f1d-9b3b-4fde-ae81-a24521550743" providerId="ADAL" clId="{30F2D777-B06A-40DC-B9B5-031BFE46DA7A}" dt="2023-10-07T12:08:42.424" v="10011" actId="20577"/>
        <pc:sldMkLst>
          <pc:docMk/>
          <pc:sldMk cId="587531920" sldId="338"/>
        </pc:sldMkLst>
        <pc:spChg chg="mod">
          <ac:chgData name="Ranju Kamal" userId="d3187f1d-9b3b-4fde-ae81-a24521550743" providerId="ADAL" clId="{30F2D777-B06A-40DC-B9B5-031BFE46DA7A}" dt="2023-10-07T12:08:42.424" v="10011" actId="20577"/>
          <ac:spMkLst>
            <pc:docMk/>
            <pc:sldMk cId="587531920" sldId="338"/>
            <ac:spMk id="3" creationId="{36DCEDC1-82E0-F982-30A0-6AA0BA5729E8}"/>
          </ac:spMkLst>
        </pc:spChg>
      </pc:sldChg>
      <pc:sldChg chg="delSp modSp new mod ord modNotesTx">
        <pc:chgData name="Ranju Kamal" userId="d3187f1d-9b3b-4fde-ae81-a24521550743" providerId="ADAL" clId="{30F2D777-B06A-40DC-B9B5-031BFE46DA7A}" dt="2023-10-03T13:18:54.265" v="8181" actId="20577"/>
        <pc:sldMkLst>
          <pc:docMk/>
          <pc:sldMk cId="1262767715" sldId="339"/>
        </pc:sldMkLst>
        <pc:spChg chg="del">
          <ac:chgData name="Ranju Kamal" userId="d3187f1d-9b3b-4fde-ae81-a24521550743" providerId="ADAL" clId="{30F2D777-B06A-40DC-B9B5-031BFE46DA7A}" dt="2023-10-03T06:31:35.875" v="6659" actId="478"/>
          <ac:spMkLst>
            <pc:docMk/>
            <pc:sldMk cId="1262767715" sldId="339"/>
            <ac:spMk id="2" creationId="{7A1746BE-A8BC-10FD-96DA-80BF93C97B96}"/>
          </ac:spMkLst>
        </pc:spChg>
        <pc:spChg chg="mod">
          <ac:chgData name="Ranju Kamal" userId="d3187f1d-9b3b-4fde-ae81-a24521550743" providerId="ADAL" clId="{30F2D777-B06A-40DC-B9B5-031BFE46DA7A}" dt="2023-10-03T13:18:54.265" v="8181" actId="20577"/>
          <ac:spMkLst>
            <pc:docMk/>
            <pc:sldMk cId="1262767715" sldId="339"/>
            <ac:spMk id="3" creationId="{A623D22B-DBC5-55B4-E412-35CE553C5D9C}"/>
          </ac:spMkLst>
        </pc:spChg>
      </pc:sldChg>
      <pc:sldChg chg="addSp delSp modSp new mod ord">
        <pc:chgData name="Ranju Kamal" userId="d3187f1d-9b3b-4fde-ae81-a24521550743" providerId="ADAL" clId="{30F2D777-B06A-40DC-B9B5-031BFE46DA7A}" dt="2023-10-03T13:19:43.096" v="8188" actId="20577"/>
        <pc:sldMkLst>
          <pc:docMk/>
          <pc:sldMk cId="2604346326" sldId="340"/>
        </pc:sldMkLst>
        <pc:spChg chg="del">
          <ac:chgData name="Ranju Kamal" userId="d3187f1d-9b3b-4fde-ae81-a24521550743" providerId="ADAL" clId="{30F2D777-B06A-40DC-B9B5-031BFE46DA7A}" dt="2023-10-03T12:01:33.333" v="7779" actId="478"/>
          <ac:spMkLst>
            <pc:docMk/>
            <pc:sldMk cId="2604346326" sldId="340"/>
            <ac:spMk id="2" creationId="{94463564-EF82-05F4-6629-3BA369FB8D8F}"/>
          </ac:spMkLst>
        </pc:spChg>
        <pc:spChg chg="mod">
          <ac:chgData name="Ranju Kamal" userId="d3187f1d-9b3b-4fde-ae81-a24521550743" providerId="ADAL" clId="{30F2D777-B06A-40DC-B9B5-031BFE46DA7A}" dt="2023-10-03T13:19:43.096" v="8188" actId="20577"/>
          <ac:spMkLst>
            <pc:docMk/>
            <pc:sldMk cId="2604346326" sldId="340"/>
            <ac:spMk id="3" creationId="{82385913-D239-DFBE-CB4A-9BC70AB8F6ED}"/>
          </ac:spMkLst>
        </pc:spChg>
        <pc:spChg chg="add del mod">
          <ac:chgData name="Ranju Kamal" userId="d3187f1d-9b3b-4fde-ae81-a24521550743" providerId="ADAL" clId="{30F2D777-B06A-40DC-B9B5-031BFE46DA7A}" dt="2023-10-03T12:10:50.949" v="7985"/>
          <ac:spMkLst>
            <pc:docMk/>
            <pc:sldMk cId="2604346326" sldId="340"/>
            <ac:spMk id="5" creationId="{FBAE3026-1F8F-2A3F-8518-32C27C82F01F}"/>
          </ac:spMkLst>
        </pc:spChg>
        <pc:picChg chg="add del mod">
          <ac:chgData name="Ranju Kamal" userId="d3187f1d-9b3b-4fde-ae81-a24521550743" providerId="ADAL" clId="{30F2D777-B06A-40DC-B9B5-031BFE46DA7A}" dt="2023-10-03T12:10:50.949" v="7985"/>
          <ac:picMkLst>
            <pc:docMk/>
            <pc:sldMk cId="2604346326" sldId="340"/>
            <ac:picMk id="4" creationId="{CF36C01B-01FD-DE12-79C6-F751796B3AEC}"/>
          </ac:picMkLst>
        </pc:picChg>
      </pc:sldChg>
      <pc:sldChg chg="addSp delSp modSp new del mod">
        <pc:chgData name="Ranju Kamal" userId="d3187f1d-9b3b-4fde-ae81-a24521550743" providerId="ADAL" clId="{30F2D777-B06A-40DC-B9B5-031BFE46DA7A}" dt="2023-10-04T00:15:16.814" v="8322" actId="2696"/>
        <pc:sldMkLst>
          <pc:docMk/>
          <pc:sldMk cId="1284474682" sldId="341"/>
        </pc:sldMkLst>
        <pc:spChg chg="del">
          <ac:chgData name="Ranju Kamal" userId="d3187f1d-9b3b-4fde-ae81-a24521550743" providerId="ADAL" clId="{30F2D777-B06A-40DC-B9B5-031BFE46DA7A}" dt="2023-10-03T16:15:11.638" v="8245" actId="478"/>
          <ac:spMkLst>
            <pc:docMk/>
            <pc:sldMk cId="1284474682" sldId="341"/>
            <ac:spMk id="2" creationId="{2CA496EB-82D6-A3B1-36F3-E69FB4CD8ED7}"/>
          </ac:spMkLst>
        </pc:spChg>
        <pc:spChg chg="mod">
          <ac:chgData name="Ranju Kamal" userId="d3187f1d-9b3b-4fde-ae81-a24521550743" providerId="ADAL" clId="{30F2D777-B06A-40DC-B9B5-031BFE46DA7A}" dt="2023-10-04T00:14:28.286" v="8319" actId="21"/>
          <ac:spMkLst>
            <pc:docMk/>
            <pc:sldMk cId="1284474682" sldId="341"/>
            <ac:spMk id="3" creationId="{4570A5C6-48D1-9E44-65A3-17E49F577033}"/>
          </ac:spMkLst>
        </pc:spChg>
        <pc:spChg chg="add del">
          <ac:chgData name="Ranju Kamal" userId="d3187f1d-9b3b-4fde-ae81-a24521550743" providerId="ADAL" clId="{30F2D777-B06A-40DC-B9B5-031BFE46DA7A}" dt="2023-10-03T02:58:08.598" v="4755" actId="478"/>
          <ac:spMkLst>
            <pc:docMk/>
            <pc:sldMk cId="1284474682" sldId="341"/>
            <ac:spMk id="5" creationId="{83324E68-F43E-AAEE-536B-6569C2FCBFBD}"/>
          </ac:spMkLst>
        </pc:spChg>
      </pc:sldChg>
      <pc:sldChg chg="modSp new del mod modNotesTx">
        <pc:chgData name="Ranju Kamal" userId="d3187f1d-9b3b-4fde-ae81-a24521550743" providerId="ADAL" clId="{30F2D777-B06A-40DC-B9B5-031BFE46DA7A}" dt="2023-10-04T00:19:24.443" v="8389" actId="2696"/>
        <pc:sldMkLst>
          <pc:docMk/>
          <pc:sldMk cId="4186852918" sldId="342"/>
        </pc:sldMkLst>
        <pc:spChg chg="mod">
          <ac:chgData name="Ranju Kamal" userId="d3187f1d-9b3b-4fde-ae81-a24521550743" providerId="ADAL" clId="{30F2D777-B06A-40DC-B9B5-031BFE46DA7A}" dt="2023-10-04T00:19:04.938" v="8387" actId="21"/>
          <ac:spMkLst>
            <pc:docMk/>
            <pc:sldMk cId="4186852918" sldId="342"/>
            <ac:spMk id="3" creationId="{E09E37A6-5351-2F00-ABE9-A1C5657E1E23}"/>
          </ac:spMkLst>
        </pc:spChg>
      </pc:sldChg>
      <pc:sldChg chg="delSp modSp new del mod modNotesTx">
        <pc:chgData name="Ranju Kamal" userId="d3187f1d-9b3b-4fde-ae81-a24521550743" providerId="ADAL" clId="{30F2D777-B06A-40DC-B9B5-031BFE46DA7A}" dt="2023-10-04T00:19:34.697" v="8390" actId="2696"/>
        <pc:sldMkLst>
          <pc:docMk/>
          <pc:sldMk cId="201314393" sldId="343"/>
        </pc:sldMkLst>
        <pc:spChg chg="del mod">
          <ac:chgData name="Ranju Kamal" userId="d3187f1d-9b3b-4fde-ae81-a24521550743" providerId="ADAL" clId="{30F2D777-B06A-40DC-B9B5-031BFE46DA7A}" dt="2023-10-03T07:05:22.410" v="7249" actId="478"/>
          <ac:spMkLst>
            <pc:docMk/>
            <pc:sldMk cId="201314393" sldId="343"/>
            <ac:spMk id="2" creationId="{D9B06993-5DE7-FB8A-514C-820DA1F0F30F}"/>
          </ac:spMkLst>
        </pc:spChg>
        <pc:spChg chg="mod">
          <ac:chgData name="Ranju Kamal" userId="d3187f1d-9b3b-4fde-ae81-a24521550743" providerId="ADAL" clId="{30F2D777-B06A-40DC-B9B5-031BFE46DA7A}" dt="2023-10-04T00:18:48.472" v="8385" actId="21"/>
          <ac:spMkLst>
            <pc:docMk/>
            <pc:sldMk cId="201314393" sldId="343"/>
            <ac:spMk id="3" creationId="{17774ABF-A8A6-578D-A64C-E329684E4E90}"/>
          </ac:spMkLst>
        </pc:spChg>
      </pc:sldChg>
      <pc:sldChg chg="addSp delSp modSp new mod ord setBg modNotesTx">
        <pc:chgData name="Ranju Kamal" userId="d3187f1d-9b3b-4fde-ae81-a24521550743" providerId="ADAL" clId="{30F2D777-B06A-40DC-B9B5-031BFE46DA7A}" dt="2023-10-04T01:01:17.412" v="8779" actId="20577"/>
        <pc:sldMkLst>
          <pc:docMk/>
          <pc:sldMk cId="3374973934" sldId="344"/>
        </pc:sldMkLst>
        <pc:spChg chg="mod">
          <ac:chgData name="Ranju Kamal" userId="d3187f1d-9b3b-4fde-ae81-a24521550743" providerId="ADAL" clId="{30F2D777-B06A-40DC-B9B5-031BFE46DA7A}" dt="2023-10-04T00:13:23.645" v="8312" actId="26606"/>
          <ac:spMkLst>
            <pc:docMk/>
            <pc:sldMk cId="3374973934" sldId="344"/>
            <ac:spMk id="2" creationId="{9CE49B01-FEFB-41E1-F5F7-885B32A296FC}"/>
          </ac:spMkLst>
        </pc:spChg>
        <pc:spChg chg="mod">
          <ac:chgData name="Ranju Kamal" userId="d3187f1d-9b3b-4fde-ae81-a24521550743" providerId="ADAL" clId="{30F2D777-B06A-40DC-B9B5-031BFE46DA7A}" dt="2023-10-04T00:58:15.974" v="8745" actId="27636"/>
          <ac:spMkLst>
            <pc:docMk/>
            <pc:sldMk cId="3374973934" sldId="344"/>
            <ac:spMk id="3" creationId="{87C4F053-09D6-D44E-2E82-285CB4D21961}"/>
          </ac:spMkLst>
        </pc:spChg>
        <pc:spChg chg="add del mod">
          <ac:chgData name="Ranju Kamal" userId="d3187f1d-9b3b-4fde-ae81-a24521550743" providerId="ADAL" clId="{30F2D777-B06A-40DC-B9B5-031BFE46DA7A}" dt="2023-10-04T00:13:28.688" v="8314"/>
          <ac:spMkLst>
            <pc:docMk/>
            <pc:sldMk cId="3374973934" sldId="344"/>
            <ac:spMk id="5" creationId="{BF2F8F67-4E02-92A5-8D36-3DB2DE652838}"/>
          </ac:spMkLst>
        </pc:spChg>
        <pc:spChg chg="add mod">
          <ac:chgData name="Ranju Kamal" userId="d3187f1d-9b3b-4fde-ae81-a24521550743" providerId="ADAL" clId="{30F2D777-B06A-40DC-B9B5-031BFE46DA7A}" dt="2023-10-04T01:01:17.412" v="8779" actId="20577"/>
          <ac:spMkLst>
            <pc:docMk/>
            <pc:sldMk cId="3374973934" sldId="344"/>
            <ac:spMk id="9" creationId="{69747217-9D26-2890-96D3-041BD2C94068}"/>
          </ac:spMkLst>
        </pc:spChg>
        <pc:spChg chg="add del">
          <ac:chgData name="Ranju Kamal" userId="d3187f1d-9b3b-4fde-ae81-a24521550743" providerId="ADAL" clId="{30F2D777-B06A-40DC-B9B5-031BFE46DA7A}" dt="2023-10-04T00:13:23.645" v="8312" actId="26606"/>
          <ac:spMkLst>
            <pc:docMk/>
            <pc:sldMk cId="3374973934" sldId="344"/>
            <ac:spMk id="12" creationId="{04812C46-200A-4DEB-A05E-3ED6C68C2387}"/>
          </ac:spMkLst>
        </pc:spChg>
        <pc:spChg chg="add del">
          <ac:chgData name="Ranju Kamal" userId="d3187f1d-9b3b-4fde-ae81-a24521550743" providerId="ADAL" clId="{30F2D777-B06A-40DC-B9B5-031BFE46DA7A}" dt="2023-10-04T00:13:23.645" v="8312" actId="26606"/>
          <ac:spMkLst>
            <pc:docMk/>
            <pc:sldMk cId="3374973934" sldId="344"/>
            <ac:spMk id="14" creationId="{D1EA859B-E555-4109-94F3-6700E046E008}"/>
          </ac:spMkLst>
        </pc:spChg>
        <pc:picChg chg="add mod ord">
          <ac:chgData name="Ranju Kamal" userId="d3187f1d-9b3b-4fde-ae81-a24521550743" providerId="ADAL" clId="{30F2D777-B06A-40DC-B9B5-031BFE46DA7A}" dt="2023-10-04T00:13:23.645" v="8312" actId="26606"/>
          <ac:picMkLst>
            <pc:docMk/>
            <pc:sldMk cId="3374973934" sldId="344"/>
            <ac:picMk id="7" creationId="{74018996-7784-E56A-D2CD-E8E0C002E7B8}"/>
          </ac:picMkLst>
        </pc:picChg>
      </pc:sldChg>
      <pc:sldChg chg="addSp delSp modSp new mod ord">
        <pc:chgData name="Ranju Kamal" userId="d3187f1d-9b3b-4fde-ae81-a24521550743" providerId="ADAL" clId="{30F2D777-B06A-40DC-B9B5-031BFE46DA7A}" dt="2023-10-03T12:09:29.553" v="7969" actId="571"/>
        <pc:sldMkLst>
          <pc:docMk/>
          <pc:sldMk cId="1270841015" sldId="345"/>
        </pc:sldMkLst>
        <pc:spChg chg="del">
          <ac:chgData name="Ranju Kamal" userId="d3187f1d-9b3b-4fde-ae81-a24521550743" providerId="ADAL" clId="{30F2D777-B06A-40DC-B9B5-031BFE46DA7A}" dt="2023-10-03T05:40:36.489" v="6368" actId="478"/>
          <ac:spMkLst>
            <pc:docMk/>
            <pc:sldMk cId="1270841015" sldId="345"/>
            <ac:spMk id="2" creationId="{57597988-754E-0FA1-3795-44A589C83B31}"/>
          </ac:spMkLst>
        </pc:spChg>
        <pc:spChg chg="del">
          <ac:chgData name="Ranju Kamal" userId="d3187f1d-9b3b-4fde-ae81-a24521550743" providerId="ADAL" clId="{30F2D777-B06A-40DC-B9B5-031BFE46DA7A}" dt="2023-10-03T05:40:39.128" v="6369" actId="478"/>
          <ac:spMkLst>
            <pc:docMk/>
            <pc:sldMk cId="1270841015" sldId="345"/>
            <ac:spMk id="3" creationId="{173B5907-48EE-C22A-03C6-0CB6452FF26C}"/>
          </ac:spMkLst>
        </pc:spChg>
        <pc:spChg chg="add mod">
          <ac:chgData name="Ranju Kamal" userId="d3187f1d-9b3b-4fde-ae81-a24521550743" providerId="ADAL" clId="{30F2D777-B06A-40DC-B9B5-031BFE46DA7A}" dt="2023-10-03T10:55:46.675" v="7352" actId="1076"/>
          <ac:spMkLst>
            <pc:docMk/>
            <pc:sldMk cId="1270841015" sldId="345"/>
            <ac:spMk id="5" creationId="{0033D55E-A046-F08B-44A1-A915CAFA3291}"/>
          </ac:spMkLst>
        </pc:spChg>
        <pc:spChg chg="add del mod">
          <ac:chgData name="Ranju Kamal" userId="d3187f1d-9b3b-4fde-ae81-a24521550743" providerId="ADAL" clId="{30F2D777-B06A-40DC-B9B5-031BFE46DA7A}" dt="2023-10-03T10:55:30.492" v="7349"/>
          <ac:spMkLst>
            <pc:docMk/>
            <pc:sldMk cId="1270841015" sldId="345"/>
            <ac:spMk id="7" creationId="{F16A2F38-B28C-C527-062F-5C8F27430B7B}"/>
          </ac:spMkLst>
        </pc:spChg>
        <pc:spChg chg="add mod">
          <ac:chgData name="Ranju Kamal" userId="d3187f1d-9b3b-4fde-ae81-a24521550743" providerId="ADAL" clId="{30F2D777-B06A-40DC-B9B5-031BFE46DA7A}" dt="2023-10-03T12:09:29.553" v="7969" actId="571"/>
          <ac:spMkLst>
            <pc:docMk/>
            <pc:sldMk cId="1270841015" sldId="345"/>
            <ac:spMk id="9" creationId="{A0260BEF-D2CD-9B03-56EB-C34E0C260597}"/>
          </ac:spMkLst>
        </pc:spChg>
        <pc:picChg chg="add mod">
          <ac:chgData name="Ranju Kamal" userId="d3187f1d-9b3b-4fde-ae81-a24521550743" providerId="ADAL" clId="{30F2D777-B06A-40DC-B9B5-031BFE46DA7A}" dt="2023-10-03T10:55:46.675" v="7352" actId="1076"/>
          <ac:picMkLst>
            <pc:docMk/>
            <pc:sldMk cId="1270841015" sldId="345"/>
            <ac:picMk id="4" creationId="{E662B1A7-37AA-D3FA-2FB8-F32EE208D659}"/>
          </ac:picMkLst>
        </pc:picChg>
        <pc:picChg chg="add mod">
          <ac:chgData name="Ranju Kamal" userId="d3187f1d-9b3b-4fde-ae81-a24521550743" providerId="ADAL" clId="{30F2D777-B06A-40DC-B9B5-031BFE46DA7A}" dt="2023-10-03T12:09:29.553" v="7969" actId="571"/>
          <ac:picMkLst>
            <pc:docMk/>
            <pc:sldMk cId="1270841015" sldId="345"/>
            <ac:picMk id="8" creationId="{4F11C6CD-8D44-F760-848B-98AD7AE8EBE7}"/>
          </ac:picMkLst>
        </pc:picChg>
      </pc:sldChg>
      <pc:sldChg chg="addSp delSp modSp new mod modClrScheme chgLayout">
        <pc:chgData name="Ranju Kamal" userId="d3187f1d-9b3b-4fde-ae81-a24521550743" providerId="ADAL" clId="{30F2D777-B06A-40DC-B9B5-031BFE46DA7A}" dt="2023-10-03T12:36:53.029" v="7995" actId="1076"/>
        <pc:sldMkLst>
          <pc:docMk/>
          <pc:sldMk cId="2259463852" sldId="346"/>
        </pc:sldMkLst>
        <pc:spChg chg="del">
          <ac:chgData name="Ranju Kamal" userId="d3187f1d-9b3b-4fde-ae81-a24521550743" providerId="ADAL" clId="{30F2D777-B06A-40DC-B9B5-031BFE46DA7A}" dt="2023-10-03T05:55:12.160" v="6439" actId="700"/>
          <ac:spMkLst>
            <pc:docMk/>
            <pc:sldMk cId="2259463852" sldId="346"/>
            <ac:spMk id="2" creationId="{D67058EF-672C-20E0-0BC6-702C00BF41DA}"/>
          </ac:spMkLst>
        </pc:spChg>
        <pc:spChg chg="del">
          <ac:chgData name="Ranju Kamal" userId="d3187f1d-9b3b-4fde-ae81-a24521550743" providerId="ADAL" clId="{30F2D777-B06A-40DC-B9B5-031BFE46DA7A}" dt="2023-10-03T05:55:12.160" v="6439" actId="700"/>
          <ac:spMkLst>
            <pc:docMk/>
            <pc:sldMk cId="2259463852" sldId="346"/>
            <ac:spMk id="3" creationId="{85DF349D-3F68-D13B-3140-54DF054F1457}"/>
          </ac:spMkLst>
        </pc:spChg>
        <pc:spChg chg="add del">
          <ac:chgData name="Ranju Kamal" userId="d3187f1d-9b3b-4fde-ae81-a24521550743" providerId="ADAL" clId="{30F2D777-B06A-40DC-B9B5-031BFE46DA7A}" dt="2023-10-03T05:56:08.515" v="6441" actId="478"/>
          <ac:spMkLst>
            <pc:docMk/>
            <pc:sldMk cId="2259463852" sldId="346"/>
            <ac:spMk id="5" creationId="{C241EC2E-5295-AF15-6CA7-B2E8E8FFB5B5}"/>
          </ac:spMkLst>
        </pc:spChg>
        <pc:spChg chg="add mod">
          <ac:chgData name="Ranju Kamal" userId="d3187f1d-9b3b-4fde-ae81-a24521550743" providerId="ADAL" clId="{30F2D777-B06A-40DC-B9B5-031BFE46DA7A}" dt="2023-10-03T06:15:45.338" v="6447" actId="1076"/>
          <ac:spMkLst>
            <pc:docMk/>
            <pc:sldMk cId="2259463852" sldId="346"/>
            <ac:spMk id="7" creationId="{DD66EB07-6FE9-1582-550C-35D2C81A515D}"/>
          </ac:spMkLst>
        </pc:spChg>
        <pc:graphicFrameChg chg="add mod modGraphic">
          <ac:chgData name="Ranju Kamal" userId="d3187f1d-9b3b-4fde-ae81-a24521550743" providerId="ADAL" clId="{30F2D777-B06A-40DC-B9B5-031BFE46DA7A}" dt="2023-10-03T12:36:53.029" v="7995" actId="1076"/>
          <ac:graphicFrameMkLst>
            <pc:docMk/>
            <pc:sldMk cId="2259463852" sldId="346"/>
            <ac:graphicFrameMk id="8" creationId="{A6FE2596-82CE-BC8A-6A08-CED3C123B571}"/>
          </ac:graphicFrameMkLst>
        </pc:graphicFrameChg>
      </pc:sldChg>
      <pc:sldChg chg="modSp add mod ord">
        <pc:chgData name="Ranju Kamal" userId="d3187f1d-9b3b-4fde-ae81-a24521550743" providerId="ADAL" clId="{30F2D777-B06A-40DC-B9B5-031BFE46DA7A}" dt="2023-10-03T13:01:06.367" v="8059"/>
        <pc:sldMkLst>
          <pc:docMk/>
          <pc:sldMk cId="1487132895" sldId="347"/>
        </pc:sldMkLst>
        <pc:graphicFrameChg chg="mod">
          <ac:chgData name="Ranju Kamal" userId="d3187f1d-9b3b-4fde-ae81-a24521550743" providerId="ADAL" clId="{30F2D777-B06A-40DC-B9B5-031BFE46DA7A}" dt="2023-10-03T13:01:06.367" v="8059"/>
          <ac:graphicFrameMkLst>
            <pc:docMk/>
            <pc:sldMk cId="1487132895" sldId="347"/>
            <ac:graphicFrameMk id="4" creationId="{91E416E4-5B7B-07EB-161A-AB67E072C059}"/>
          </ac:graphicFrameMkLst>
        </pc:graphicFrameChg>
      </pc:sldChg>
      <pc:sldChg chg="addSp delSp modSp new mod modMedia setBg modClrScheme addAnim delAnim chgLayout">
        <pc:chgData name="Ranju Kamal" userId="d3187f1d-9b3b-4fde-ae81-a24521550743" providerId="ADAL" clId="{30F2D777-B06A-40DC-B9B5-031BFE46DA7A}" dt="2023-10-03T12:39:57.360" v="8023" actId="20577"/>
        <pc:sldMkLst>
          <pc:docMk/>
          <pc:sldMk cId="3809834115" sldId="348"/>
        </pc:sldMkLst>
        <pc:spChg chg="del mod ord">
          <ac:chgData name="Ranju Kamal" userId="d3187f1d-9b3b-4fde-ae81-a24521550743" providerId="ADAL" clId="{30F2D777-B06A-40DC-B9B5-031BFE46DA7A}" dt="2023-10-03T06:59:18.817" v="7199" actId="700"/>
          <ac:spMkLst>
            <pc:docMk/>
            <pc:sldMk cId="3809834115" sldId="348"/>
            <ac:spMk id="2" creationId="{E12B9588-59F2-42CF-72A6-CB4A262427E8}"/>
          </ac:spMkLst>
        </pc:spChg>
        <pc:spChg chg="del">
          <ac:chgData name="Ranju Kamal" userId="d3187f1d-9b3b-4fde-ae81-a24521550743" providerId="ADAL" clId="{30F2D777-B06A-40DC-B9B5-031BFE46DA7A}" dt="2023-10-03T06:59:18.817" v="7199" actId="700"/>
          <ac:spMkLst>
            <pc:docMk/>
            <pc:sldMk cId="3809834115" sldId="348"/>
            <ac:spMk id="3" creationId="{915F7D54-9384-5535-B16A-27BF049744A8}"/>
          </ac:spMkLst>
        </pc:spChg>
        <pc:spChg chg="add mod ord">
          <ac:chgData name="Ranju Kamal" userId="d3187f1d-9b3b-4fde-ae81-a24521550743" providerId="ADAL" clId="{30F2D777-B06A-40DC-B9B5-031BFE46DA7A}" dt="2023-10-03T12:39:57.360" v="8023" actId="20577"/>
          <ac:spMkLst>
            <pc:docMk/>
            <pc:sldMk cId="3809834115" sldId="348"/>
            <ac:spMk id="4" creationId="{6A0E4A56-1AF3-B69C-1FB1-53AE895BF350}"/>
          </ac:spMkLst>
        </pc:spChg>
        <pc:spChg chg="add del">
          <ac:chgData name="Ranju Kamal" userId="d3187f1d-9b3b-4fde-ae81-a24521550743" providerId="ADAL" clId="{30F2D777-B06A-40DC-B9B5-031BFE46DA7A}" dt="2023-10-03T12:38:59.729" v="8017" actId="26606"/>
          <ac:spMkLst>
            <pc:docMk/>
            <pc:sldMk cId="3809834115" sldId="348"/>
            <ac:spMk id="10" creationId="{B098FE6D-7262-4839-92B0-81ABB08819F3}"/>
          </ac:spMkLst>
        </pc:spChg>
        <pc:spChg chg="add del">
          <ac:chgData name="Ranju Kamal" userId="d3187f1d-9b3b-4fde-ae81-a24521550743" providerId="ADAL" clId="{30F2D777-B06A-40DC-B9B5-031BFE46DA7A}" dt="2023-10-03T12:38:59.729" v="8017" actId="26606"/>
          <ac:spMkLst>
            <pc:docMk/>
            <pc:sldMk cId="3809834115" sldId="348"/>
            <ac:spMk id="12" creationId="{F489C2E0-4895-4B72-85EA-7EE9FAFFDC7E}"/>
          </ac:spMkLst>
        </pc:spChg>
        <pc:spChg chg="add del">
          <ac:chgData name="Ranju Kamal" userId="d3187f1d-9b3b-4fde-ae81-a24521550743" providerId="ADAL" clId="{30F2D777-B06A-40DC-B9B5-031BFE46DA7A}" dt="2023-10-03T12:39:22.898" v="8020" actId="26606"/>
          <ac:spMkLst>
            <pc:docMk/>
            <pc:sldMk cId="3809834115" sldId="348"/>
            <ac:spMk id="14" creationId="{79F40191-0F44-4FD1-82CC-ACB507C14BE6}"/>
          </ac:spMkLst>
        </pc:spChg>
        <pc:spChg chg="add del">
          <ac:chgData name="Ranju Kamal" userId="d3187f1d-9b3b-4fde-ae81-a24521550743" providerId="ADAL" clId="{30F2D777-B06A-40DC-B9B5-031BFE46DA7A}" dt="2023-10-03T12:39:22.898" v="8020" actId="26606"/>
          <ac:spMkLst>
            <pc:docMk/>
            <pc:sldMk cId="3809834115" sldId="348"/>
            <ac:spMk id="15" creationId="{5A59F003-E00A-43F9-91DC-CC54E3B87466}"/>
          </ac:spMkLst>
        </pc:spChg>
        <pc:spChg chg="add del">
          <ac:chgData name="Ranju Kamal" userId="d3187f1d-9b3b-4fde-ae81-a24521550743" providerId="ADAL" clId="{30F2D777-B06A-40DC-B9B5-031BFE46DA7A}" dt="2023-10-03T12:39:22.898" v="8020" actId="26606"/>
          <ac:spMkLst>
            <pc:docMk/>
            <pc:sldMk cId="3809834115" sldId="348"/>
            <ac:spMk id="17" creationId="{D74A4382-E3AD-430A-9A1F-DFA3E0E77A7D}"/>
          </ac:spMkLst>
        </pc:spChg>
        <pc:spChg chg="add">
          <ac:chgData name="Ranju Kamal" userId="d3187f1d-9b3b-4fde-ae81-a24521550743" providerId="ADAL" clId="{30F2D777-B06A-40DC-B9B5-031BFE46DA7A}" dt="2023-10-03T12:39:22.898" v="8020" actId="26606"/>
          <ac:spMkLst>
            <pc:docMk/>
            <pc:sldMk cId="3809834115" sldId="348"/>
            <ac:spMk id="22" creationId="{37C89E4B-3C9F-44B9-8B86-D9E3D112D8EC}"/>
          </ac:spMkLst>
        </pc:spChg>
        <pc:picChg chg="add del mod">
          <ac:chgData name="Ranju Kamal" userId="d3187f1d-9b3b-4fde-ae81-a24521550743" providerId="ADAL" clId="{30F2D777-B06A-40DC-B9B5-031BFE46DA7A}" dt="2023-10-03T12:38:59.729" v="8017" actId="26606"/>
          <ac:picMkLst>
            <pc:docMk/>
            <pc:sldMk cId="3809834115" sldId="348"/>
            <ac:picMk id="6" creationId="{590AF910-8963-8B7B-9565-1E60627C2B51}"/>
          </ac:picMkLst>
        </pc:picChg>
        <pc:picChg chg="add">
          <ac:chgData name="Ranju Kamal" userId="d3187f1d-9b3b-4fde-ae81-a24521550743" providerId="ADAL" clId="{30F2D777-B06A-40DC-B9B5-031BFE46DA7A}" dt="2023-10-03T12:38:59.746" v="8018" actId="26606"/>
          <ac:picMkLst>
            <pc:docMk/>
            <pc:sldMk cId="3809834115" sldId="348"/>
            <ac:picMk id="16" creationId="{0D7D3C29-EB34-BA7C-07D9-739D0DCD1B92}"/>
          </ac:picMkLst>
        </pc:picChg>
        <pc:cxnChg chg="add">
          <ac:chgData name="Ranju Kamal" userId="d3187f1d-9b3b-4fde-ae81-a24521550743" providerId="ADAL" clId="{30F2D777-B06A-40DC-B9B5-031BFE46DA7A}" dt="2023-10-03T12:39:22.898" v="8020" actId="26606"/>
          <ac:cxnSpMkLst>
            <pc:docMk/>
            <pc:sldMk cId="3809834115" sldId="348"/>
            <ac:cxnSpMk id="24" creationId="{AA2EAA10-076F-46BD-8F0F-B9A2FB77A85C}"/>
          </ac:cxnSpMkLst>
        </pc:cxnChg>
        <pc:cxnChg chg="add">
          <ac:chgData name="Ranju Kamal" userId="d3187f1d-9b3b-4fde-ae81-a24521550743" providerId="ADAL" clId="{30F2D777-B06A-40DC-B9B5-031BFE46DA7A}" dt="2023-10-03T12:39:22.898" v="8020" actId="26606"/>
          <ac:cxnSpMkLst>
            <pc:docMk/>
            <pc:sldMk cId="3809834115" sldId="348"/>
            <ac:cxnSpMk id="26" creationId="{D891E407-403B-4764-86C9-33A56D3BCAA3}"/>
          </ac:cxnSpMkLst>
        </pc:cxnChg>
      </pc:sldChg>
      <pc:sldChg chg="addSp delSp modSp new mod ord setBg addAnim">
        <pc:chgData name="Ranju Kamal" userId="d3187f1d-9b3b-4fde-ae81-a24521550743" providerId="ADAL" clId="{30F2D777-B06A-40DC-B9B5-031BFE46DA7A}" dt="2023-10-03T07:08:00.477" v="7269" actId="26606"/>
        <pc:sldMkLst>
          <pc:docMk/>
          <pc:sldMk cId="3916338163" sldId="349"/>
        </pc:sldMkLst>
        <pc:spChg chg="mod">
          <ac:chgData name="Ranju Kamal" userId="d3187f1d-9b3b-4fde-ae81-a24521550743" providerId="ADAL" clId="{30F2D777-B06A-40DC-B9B5-031BFE46DA7A}" dt="2023-10-03T07:08:00.477" v="7269" actId="26606"/>
          <ac:spMkLst>
            <pc:docMk/>
            <pc:sldMk cId="3916338163" sldId="349"/>
            <ac:spMk id="2" creationId="{26682A50-091C-74CA-414A-DC598671CA38}"/>
          </ac:spMkLst>
        </pc:spChg>
        <pc:spChg chg="add del">
          <ac:chgData name="Ranju Kamal" userId="d3187f1d-9b3b-4fde-ae81-a24521550743" providerId="ADAL" clId="{30F2D777-B06A-40DC-B9B5-031BFE46DA7A}" dt="2023-10-03T07:08:00.477" v="7269" actId="26606"/>
          <ac:spMkLst>
            <pc:docMk/>
            <pc:sldMk cId="3916338163" sldId="349"/>
            <ac:spMk id="8" creationId="{C1DD1A8A-57D5-4A81-AD04-532B043C5611}"/>
          </ac:spMkLst>
        </pc:spChg>
        <pc:spChg chg="add del">
          <ac:chgData name="Ranju Kamal" userId="d3187f1d-9b3b-4fde-ae81-a24521550743" providerId="ADAL" clId="{30F2D777-B06A-40DC-B9B5-031BFE46DA7A}" dt="2023-10-03T07:08:00.477" v="7269" actId="26606"/>
          <ac:spMkLst>
            <pc:docMk/>
            <pc:sldMk cId="3916338163" sldId="349"/>
            <ac:spMk id="10" creationId="{007891EC-4501-44ED-A8C8-B11B6DB767AB}"/>
          </ac:spMkLst>
        </pc:spChg>
        <pc:spChg chg="add">
          <ac:chgData name="Ranju Kamal" userId="d3187f1d-9b3b-4fde-ae81-a24521550743" providerId="ADAL" clId="{30F2D777-B06A-40DC-B9B5-031BFE46DA7A}" dt="2023-10-03T07:08:00.477" v="7269" actId="26606"/>
          <ac:spMkLst>
            <pc:docMk/>
            <pc:sldMk cId="3916338163" sldId="349"/>
            <ac:spMk id="15" creationId="{37C89E4B-3C9F-44B9-8B86-D9E3D112D8EC}"/>
          </ac:spMkLst>
        </pc:spChg>
        <pc:picChg chg="add mod">
          <ac:chgData name="Ranju Kamal" userId="d3187f1d-9b3b-4fde-ae81-a24521550743" providerId="ADAL" clId="{30F2D777-B06A-40DC-B9B5-031BFE46DA7A}" dt="2023-10-03T07:08:00.477" v="7269" actId="26606"/>
          <ac:picMkLst>
            <pc:docMk/>
            <pc:sldMk cId="3916338163" sldId="349"/>
            <ac:picMk id="4" creationId="{B8B58EC1-B933-B1E4-FEC6-ACF91196A6FA}"/>
          </ac:picMkLst>
        </pc:picChg>
        <pc:cxnChg chg="add">
          <ac:chgData name="Ranju Kamal" userId="d3187f1d-9b3b-4fde-ae81-a24521550743" providerId="ADAL" clId="{30F2D777-B06A-40DC-B9B5-031BFE46DA7A}" dt="2023-10-03T07:08:00.477" v="7269" actId="26606"/>
          <ac:cxnSpMkLst>
            <pc:docMk/>
            <pc:sldMk cId="3916338163" sldId="349"/>
            <ac:cxnSpMk id="17" creationId="{AA2EAA10-076F-46BD-8F0F-B9A2FB77A85C}"/>
          </ac:cxnSpMkLst>
        </pc:cxnChg>
        <pc:cxnChg chg="add">
          <ac:chgData name="Ranju Kamal" userId="d3187f1d-9b3b-4fde-ae81-a24521550743" providerId="ADAL" clId="{30F2D777-B06A-40DC-B9B5-031BFE46DA7A}" dt="2023-10-03T07:08:00.477" v="7269" actId="26606"/>
          <ac:cxnSpMkLst>
            <pc:docMk/>
            <pc:sldMk cId="3916338163" sldId="349"/>
            <ac:cxnSpMk id="19" creationId="{D891E407-403B-4764-86C9-33A56D3BCAA3}"/>
          </ac:cxnSpMkLst>
        </pc:cxnChg>
      </pc:sldChg>
      <pc:sldChg chg="addSp delSp modSp new del mod setBg modClrScheme addAnim chgLayout">
        <pc:chgData name="Ranju Kamal" userId="d3187f1d-9b3b-4fde-ae81-a24521550743" providerId="ADAL" clId="{30F2D777-B06A-40DC-B9B5-031BFE46DA7A}" dt="2023-10-03T16:19:44.643" v="8260" actId="2696"/>
        <pc:sldMkLst>
          <pc:docMk/>
          <pc:sldMk cId="605114955" sldId="350"/>
        </pc:sldMkLst>
        <pc:spChg chg="del mod ord">
          <ac:chgData name="Ranju Kamal" userId="d3187f1d-9b3b-4fde-ae81-a24521550743" providerId="ADAL" clId="{30F2D777-B06A-40DC-B9B5-031BFE46DA7A}" dt="2023-10-03T07:20:09.630" v="7274" actId="700"/>
          <ac:spMkLst>
            <pc:docMk/>
            <pc:sldMk cId="605114955" sldId="350"/>
            <ac:spMk id="2" creationId="{095E1CED-2F80-6A55-9D65-02E5F43B1039}"/>
          </ac:spMkLst>
        </pc:spChg>
        <pc:spChg chg="del">
          <ac:chgData name="Ranju Kamal" userId="d3187f1d-9b3b-4fde-ae81-a24521550743" providerId="ADAL" clId="{30F2D777-B06A-40DC-B9B5-031BFE46DA7A}" dt="2023-10-03T07:20:09.630" v="7274" actId="700"/>
          <ac:spMkLst>
            <pc:docMk/>
            <pc:sldMk cId="605114955" sldId="350"/>
            <ac:spMk id="3" creationId="{CC47B2B0-DF3C-9153-AFE3-414A0F70FB22}"/>
          </ac:spMkLst>
        </pc:spChg>
        <pc:spChg chg="add mod ord">
          <ac:chgData name="Ranju Kamal" userId="d3187f1d-9b3b-4fde-ae81-a24521550743" providerId="ADAL" clId="{30F2D777-B06A-40DC-B9B5-031BFE46DA7A}" dt="2023-10-03T07:23:15.911" v="7323" actId="26606"/>
          <ac:spMkLst>
            <pc:docMk/>
            <pc:sldMk cId="605114955" sldId="350"/>
            <ac:spMk id="4" creationId="{89626A20-7EDE-C39E-3E49-6DD13E465BD4}"/>
          </ac:spMkLst>
        </pc:spChg>
        <pc:spChg chg="add">
          <ac:chgData name="Ranju Kamal" userId="d3187f1d-9b3b-4fde-ae81-a24521550743" providerId="ADAL" clId="{30F2D777-B06A-40DC-B9B5-031BFE46DA7A}" dt="2023-10-03T07:23:15.911" v="7323" actId="26606"/>
          <ac:spMkLst>
            <pc:docMk/>
            <pc:sldMk cId="605114955" sldId="350"/>
            <ac:spMk id="10" creationId="{37C89E4B-3C9F-44B9-8B86-D9E3D112D8EC}"/>
          </ac:spMkLst>
        </pc:spChg>
        <pc:picChg chg="add">
          <ac:chgData name="Ranju Kamal" userId="d3187f1d-9b3b-4fde-ae81-a24521550743" providerId="ADAL" clId="{30F2D777-B06A-40DC-B9B5-031BFE46DA7A}" dt="2023-10-03T07:23:15.911" v="7323" actId="26606"/>
          <ac:picMkLst>
            <pc:docMk/>
            <pc:sldMk cId="605114955" sldId="350"/>
            <ac:picMk id="6" creationId="{0FF31AEC-5524-B966-5F62-6401EC24977F}"/>
          </ac:picMkLst>
        </pc:picChg>
        <pc:cxnChg chg="add">
          <ac:chgData name="Ranju Kamal" userId="d3187f1d-9b3b-4fde-ae81-a24521550743" providerId="ADAL" clId="{30F2D777-B06A-40DC-B9B5-031BFE46DA7A}" dt="2023-10-03T07:23:15.911" v="7323" actId="26606"/>
          <ac:cxnSpMkLst>
            <pc:docMk/>
            <pc:sldMk cId="605114955" sldId="350"/>
            <ac:cxnSpMk id="12" creationId="{AA2EAA10-076F-46BD-8F0F-B9A2FB77A85C}"/>
          </ac:cxnSpMkLst>
        </pc:cxnChg>
        <pc:cxnChg chg="add">
          <ac:chgData name="Ranju Kamal" userId="d3187f1d-9b3b-4fde-ae81-a24521550743" providerId="ADAL" clId="{30F2D777-B06A-40DC-B9B5-031BFE46DA7A}" dt="2023-10-03T07:23:15.911" v="7323" actId="26606"/>
          <ac:cxnSpMkLst>
            <pc:docMk/>
            <pc:sldMk cId="605114955" sldId="350"/>
            <ac:cxnSpMk id="14" creationId="{D891E407-403B-4764-86C9-33A56D3BCAA3}"/>
          </ac:cxnSpMkLst>
        </pc:cxnChg>
      </pc:sldChg>
      <pc:sldChg chg="addSp delSp modSp add mod setBg delDesignElem">
        <pc:chgData name="Ranju Kamal" userId="d3187f1d-9b3b-4fde-ae81-a24521550743" providerId="ADAL" clId="{30F2D777-B06A-40DC-B9B5-031BFE46DA7A}" dt="2023-10-03T16:20:21.069" v="8263" actId="26606"/>
        <pc:sldMkLst>
          <pc:docMk/>
          <pc:sldMk cId="1623961619" sldId="350"/>
        </pc:sldMkLst>
        <pc:spChg chg="del">
          <ac:chgData name="Ranju Kamal" userId="d3187f1d-9b3b-4fde-ae81-a24521550743" providerId="ADAL" clId="{30F2D777-B06A-40DC-B9B5-031BFE46DA7A}" dt="2023-10-03T16:20:01.282" v="8262"/>
          <ac:spMkLst>
            <pc:docMk/>
            <pc:sldMk cId="1623961619" sldId="350"/>
            <ac:spMk id="10" creationId="{37C89E4B-3C9F-44B9-8B86-D9E3D112D8EC}"/>
          </ac:spMkLst>
        </pc:spChg>
        <pc:spChg chg="add">
          <ac:chgData name="Ranju Kamal" userId="d3187f1d-9b3b-4fde-ae81-a24521550743" providerId="ADAL" clId="{30F2D777-B06A-40DC-B9B5-031BFE46DA7A}" dt="2023-10-03T16:20:21.069" v="8263" actId="26606"/>
          <ac:spMkLst>
            <pc:docMk/>
            <pc:sldMk cId="1623961619" sldId="350"/>
            <ac:spMk id="11" creationId="{37C89E4B-3C9F-44B9-8B86-D9E3D112D8EC}"/>
          </ac:spMkLst>
        </pc:spChg>
        <pc:picChg chg="mod">
          <ac:chgData name="Ranju Kamal" userId="d3187f1d-9b3b-4fde-ae81-a24521550743" providerId="ADAL" clId="{30F2D777-B06A-40DC-B9B5-031BFE46DA7A}" dt="2023-10-03T16:20:21.069" v="8263" actId="26606"/>
          <ac:picMkLst>
            <pc:docMk/>
            <pc:sldMk cId="1623961619" sldId="350"/>
            <ac:picMk id="6" creationId="{0FF31AEC-5524-B966-5F62-6401EC24977F}"/>
          </ac:picMkLst>
        </pc:picChg>
        <pc:cxnChg chg="del">
          <ac:chgData name="Ranju Kamal" userId="d3187f1d-9b3b-4fde-ae81-a24521550743" providerId="ADAL" clId="{30F2D777-B06A-40DC-B9B5-031BFE46DA7A}" dt="2023-10-03T16:20:01.282" v="8262"/>
          <ac:cxnSpMkLst>
            <pc:docMk/>
            <pc:sldMk cId="1623961619" sldId="350"/>
            <ac:cxnSpMk id="12" creationId="{AA2EAA10-076F-46BD-8F0F-B9A2FB77A85C}"/>
          </ac:cxnSpMkLst>
        </pc:cxnChg>
        <pc:cxnChg chg="add">
          <ac:chgData name="Ranju Kamal" userId="d3187f1d-9b3b-4fde-ae81-a24521550743" providerId="ADAL" clId="{30F2D777-B06A-40DC-B9B5-031BFE46DA7A}" dt="2023-10-03T16:20:21.069" v="8263" actId="26606"/>
          <ac:cxnSpMkLst>
            <pc:docMk/>
            <pc:sldMk cId="1623961619" sldId="350"/>
            <ac:cxnSpMk id="13" creationId="{AA2EAA10-076F-46BD-8F0F-B9A2FB77A85C}"/>
          </ac:cxnSpMkLst>
        </pc:cxnChg>
        <pc:cxnChg chg="del">
          <ac:chgData name="Ranju Kamal" userId="d3187f1d-9b3b-4fde-ae81-a24521550743" providerId="ADAL" clId="{30F2D777-B06A-40DC-B9B5-031BFE46DA7A}" dt="2023-10-03T16:20:01.282" v="8262"/>
          <ac:cxnSpMkLst>
            <pc:docMk/>
            <pc:sldMk cId="1623961619" sldId="350"/>
            <ac:cxnSpMk id="14" creationId="{D891E407-403B-4764-86C9-33A56D3BCAA3}"/>
          </ac:cxnSpMkLst>
        </pc:cxnChg>
        <pc:cxnChg chg="add">
          <ac:chgData name="Ranju Kamal" userId="d3187f1d-9b3b-4fde-ae81-a24521550743" providerId="ADAL" clId="{30F2D777-B06A-40DC-B9B5-031BFE46DA7A}" dt="2023-10-03T16:20:21.069" v="8263" actId="26606"/>
          <ac:cxnSpMkLst>
            <pc:docMk/>
            <pc:sldMk cId="1623961619" sldId="350"/>
            <ac:cxnSpMk id="15" creationId="{D891E407-403B-4764-86C9-33A56D3BCAA3}"/>
          </ac:cxnSpMkLst>
        </pc:cxnChg>
      </pc:sldChg>
      <pc:sldChg chg="addSp delSp modSp new mod">
        <pc:chgData name="Ranju Kamal" userId="d3187f1d-9b3b-4fde-ae81-a24521550743" providerId="ADAL" clId="{30F2D777-B06A-40DC-B9B5-031BFE46DA7A}" dt="2023-10-03T16:10:18.484" v="8236" actId="20577"/>
        <pc:sldMkLst>
          <pc:docMk/>
          <pc:sldMk cId="2332642103" sldId="351"/>
        </pc:sldMkLst>
        <pc:spChg chg="del">
          <ac:chgData name="Ranju Kamal" userId="d3187f1d-9b3b-4fde-ae81-a24521550743" providerId="ADAL" clId="{30F2D777-B06A-40DC-B9B5-031BFE46DA7A}" dt="2023-10-03T11:32:53.153" v="7396" actId="478"/>
          <ac:spMkLst>
            <pc:docMk/>
            <pc:sldMk cId="2332642103" sldId="351"/>
            <ac:spMk id="2" creationId="{94B05475-C398-9332-EDF1-E7A29CCFC36E}"/>
          </ac:spMkLst>
        </pc:spChg>
        <pc:spChg chg="mod">
          <ac:chgData name="Ranju Kamal" userId="d3187f1d-9b3b-4fde-ae81-a24521550743" providerId="ADAL" clId="{30F2D777-B06A-40DC-B9B5-031BFE46DA7A}" dt="2023-10-03T16:10:18.484" v="8236" actId="20577"/>
          <ac:spMkLst>
            <pc:docMk/>
            <pc:sldMk cId="2332642103" sldId="351"/>
            <ac:spMk id="3" creationId="{8E08929A-1C1C-F92A-2E25-E16D8A7ABDAC}"/>
          </ac:spMkLst>
        </pc:spChg>
        <pc:spChg chg="add mod">
          <ac:chgData name="Ranju Kamal" userId="d3187f1d-9b3b-4fde-ae81-a24521550743" providerId="ADAL" clId="{30F2D777-B06A-40DC-B9B5-031BFE46DA7A}" dt="2023-10-03T13:05:10.695" v="8094"/>
          <ac:spMkLst>
            <pc:docMk/>
            <pc:sldMk cId="2332642103" sldId="351"/>
            <ac:spMk id="7" creationId="{316559EB-3363-59C8-4783-6D8620D2DBFF}"/>
          </ac:spMkLst>
        </pc:spChg>
        <pc:picChg chg="add mod">
          <ac:chgData name="Ranju Kamal" userId="d3187f1d-9b3b-4fde-ae81-a24521550743" providerId="ADAL" clId="{30F2D777-B06A-40DC-B9B5-031BFE46DA7A}" dt="2023-10-03T12:12:40.959" v="7989" actId="14100"/>
          <ac:picMkLst>
            <pc:docMk/>
            <pc:sldMk cId="2332642103" sldId="351"/>
            <ac:picMk id="5" creationId="{E9D41C70-AE7B-AA5D-EBE9-E91D7447DA06}"/>
          </ac:picMkLst>
        </pc:picChg>
      </pc:sldChg>
      <pc:sldChg chg="addSp delSp modSp new mod modNotesTx">
        <pc:chgData name="Ranju Kamal" userId="d3187f1d-9b3b-4fde-ae81-a24521550743" providerId="ADAL" clId="{30F2D777-B06A-40DC-B9B5-031BFE46DA7A}" dt="2023-10-06T02:35:58.858" v="9082"/>
        <pc:sldMkLst>
          <pc:docMk/>
          <pc:sldMk cId="1029603395" sldId="352"/>
        </pc:sldMkLst>
        <pc:spChg chg="del">
          <ac:chgData name="Ranju Kamal" userId="d3187f1d-9b3b-4fde-ae81-a24521550743" providerId="ADAL" clId="{30F2D777-B06A-40DC-B9B5-031BFE46DA7A}" dt="2023-10-04T00:15:26.515" v="8323" actId="478"/>
          <ac:spMkLst>
            <pc:docMk/>
            <pc:sldMk cId="1029603395" sldId="352"/>
            <ac:spMk id="2" creationId="{ACB11E60-52E5-9394-B557-C69910B81A58}"/>
          </ac:spMkLst>
        </pc:spChg>
        <pc:spChg chg="mod">
          <ac:chgData name="Ranju Kamal" userId="d3187f1d-9b3b-4fde-ae81-a24521550743" providerId="ADAL" clId="{30F2D777-B06A-40DC-B9B5-031BFE46DA7A}" dt="2023-10-04T01:05:29.691" v="8784"/>
          <ac:spMkLst>
            <pc:docMk/>
            <pc:sldMk cId="1029603395" sldId="352"/>
            <ac:spMk id="3" creationId="{3CB37D67-B7B2-BDE6-757F-8704E6257BFE}"/>
          </ac:spMkLst>
        </pc:spChg>
        <pc:spChg chg="add mod">
          <ac:chgData name="Ranju Kamal" userId="d3187f1d-9b3b-4fde-ae81-a24521550743" providerId="ADAL" clId="{30F2D777-B06A-40DC-B9B5-031BFE46DA7A}" dt="2023-10-04T01:02:52.067" v="8781" actId="1076"/>
          <ac:spMkLst>
            <pc:docMk/>
            <pc:sldMk cId="1029603395" sldId="352"/>
            <ac:spMk id="7" creationId="{89F9E9C3-74F6-79EF-6FF2-98A05685B1E9}"/>
          </ac:spMkLst>
        </pc:spChg>
        <pc:picChg chg="add mod">
          <ac:chgData name="Ranju Kamal" userId="d3187f1d-9b3b-4fde-ae81-a24521550743" providerId="ADAL" clId="{30F2D777-B06A-40DC-B9B5-031BFE46DA7A}" dt="2023-10-04T00:18:04.605" v="8384" actId="1076"/>
          <ac:picMkLst>
            <pc:docMk/>
            <pc:sldMk cId="1029603395" sldId="352"/>
            <ac:picMk id="5" creationId="{F1459A12-746A-6DEC-0C57-BCB13C233CBD}"/>
          </ac:picMkLst>
        </pc:picChg>
      </pc:sldChg>
      <pc:sldChg chg="addSp delSp modSp new mod modNotesTx">
        <pc:chgData name="Ranju Kamal" userId="d3187f1d-9b3b-4fde-ae81-a24521550743" providerId="ADAL" clId="{30F2D777-B06A-40DC-B9B5-031BFE46DA7A}" dt="2023-10-07T12:09:44.673" v="10020" actId="20577"/>
        <pc:sldMkLst>
          <pc:docMk/>
          <pc:sldMk cId="424338321" sldId="353"/>
        </pc:sldMkLst>
        <pc:spChg chg="del">
          <ac:chgData name="Ranju Kamal" userId="d3187f1d-9b3b-4fde-ae81-a24521550743" providerId="ADAL" clId="{30F2D777-B06A-40DC-B9B5-031BFE46DA7A}" dt="2023-10-05T06:46:44.117" v="8868" actId="478"/>
          <ac:spMkLst>
            <pc:docMk/>
            <pc:sldMk cId="424338321" sldId="353"/>
            <ac:spMk id="2" creationId="{549C0B60-E8C8-D024-2DCE-5E973183ED17}"/>
          </ac:spMkLst>
        </pc:spChg>
        <pc:spChg chg="mod">
          <ac:chgData name="Ranju Kamal" userId="d3187f1d-9b3b-4fde-ae81-a24521550743" providerId="ADAL" clId="{30F2D777-B06A-40DC-B9B5-031BFE46DA7A}" dt="2023-10-07T12:09:44.673" v="10020" actId="20577"/>
          <ac:spMkLst>
            <pc:docMk/>
            <pc:sldMk cId="424338321" sldId="353"/>
            <ac:spMk id="3" creationId="{4E6D5BD8-092D-E456-9EBA-31185B0D8C86}"/>
          </ac:spMkLst>
        </pc:spChg>
        <pc:picChg chg="add del mod">
          <ac:chgData name="Ranju Kamal" userId="d3187f1d-9b3b-4fde-ae81-a24521550743" providerId="ADAL" clId="{30F2D777-B06A-40DC-B9B5-031BFE46DA7A}" dt="2023-10-06T23:50:31.431" v="9253" actId="21"/>
          <ac:picMkLst>
            <pc:docMk/>
            <pc:sldMk cId="424338321" sldId="353"/>
            <ac:picMk id="5" creationId="{ED80990A-F28A-FB39-9CA0-5783FBD5C6C7}"/>
          </ac:picMkLst>
        </pc:picChg>
        <pc:picChg chg="add del mod">
          <ac:chgData name="Ranju Kamal" userId="d3187f1d-9b3b-4fde-ae81-a24521550743" providerId="ADAL" clId="{30F2D777-B06A-40DC-B9B5-031BFE46DA7A}" dt="2023-10-06T23:50:31.431" v="9253" actId="21"/>
          <ac:picMkLst>
            <pc:docMk/>
            <pc:sldMk cId="424338321" sldId="353"/>
            <ac:picMk id="7" creationId="{C4A3D6BF-2B44-4F9D-F9D7-A0AC0476C5AA}"/>
          </ac:picMkLst>
        </pc:picChg>
        <pc:picChg chg="add del mod">
          <ac:chgData name="Ranju Kamal" userId="d3187f1d-9b3b-4fde-ae81-a24521550743" providerId="ADAL" clId="{30F2D777-B06A-40DC-B9B5-031BFE46DA7A}" dt="2023-10-06T23:50:31.431" v="9253" actId="21"/>
          <ac:picMkLst>
            <pc:docMk/>
            <pc:sldMk cId="424338321" sldId="353"/>
            <ac:picMk id="9" creationId="{CF140EFD-67F3-14AB-89B2-03F11EA0D9F9}"/>
          </ac:picMkLst>
        </pc:picChg>
        <pc:picChg chg="add del mod">
          <ac:chgData name="Ranju Kamal" userId="d3187f1d-9b3b-4fde-ae81-a24521550743" providerId="ADAL" clId="{30F2D777-B06A-40DC-B9B5-031BFE46DA7A}" dt="2023-10-06T23:50:31.431" v="9253" actId="21"/>
          <ac:picMkLst>
            <pc:docMk/>
            <pc:sldMk cId="424338321" sldId="353"/>
            <ac:picMk id="11" creationId="{EF9E316A-6A05-FD38-C510-5FDBEAA563FA}"/>
          </ac:picMkLst>
        </pc:picChg>
      </pc:sldChg>
      <pc:sldChg chg="delSp modSp new mod ord">
        <pc:chgData name="Ranju Kamal" userId="d3187f1d-9b3b-4fde-ae81-a24521550743" providerId="ADAL" clId="{30F2D777-B06A-40DC-B9B5-031BFE46DA7A}" dt="2023-10-07T12:08:56.523" v="10014" actId="20577"/>
        <pc:sldMkLst>
          <pc:docMk/>
          <pc:sldMk cId="2233511212" sldId="354"/>
        </pc:sldMkLst>
        <pc:spChg chg="del">
          <ac:chgData name="Ranju Kamal" userId="d3187f1d-9b3b-4fde-ae81-a24521550743" providerId="ADAL" clId="{30F2D777-B06A-40DC-B9B5-031BFE46DA7A}" dt="2023-10-05T07:08:12.884" v="9075" actId="478"/>
          <ac:spMkLst>
            <pc:docMk/>
            <pc:sldMk cId="2233511212" sldId="354"/>
            <ac:spMk id="2" creationId="{9229D369-1FA6-92E0-0F72-96E3C07A6026}"/>
          </ac:spMkLst>
        </pc:spChg>
        <pc:spChg chg="mod">
          <ac:chgData name="Ranju Kamal" userId="d3187f1d-9b3b-4fde-ae81-a24521550743" providerId="ADAL" clId="{30F2D777-B06A-40DC-B9B5-031BFE46DA7A}" dt="2023-10-07T12:08:56.523" v="10014" actId="20577"/>
          <ac:spMkLst>
            <pc:docMk/>
            <pc:sldMk cId="2233511212" sldId="354"/>
            <ac:spMk id="3" creationId="{4391E04C-B822-4532-3272-365BED1A7AAB}"/>
          </ac:spMkLst>
        </pc:spChg>
      </pc:sldChg>
      <pc:sldChg chg="addSp delSp modSp new mod">
        <pc:chgData name="Ranju Kamal" userId="d3187f1d-9b3b-4fde-ae81-a24521550743" providerId="ADAL" clId="{30F2D777-B06A-40DC-B9B5-031BFE46DA7A}" dt="2023-10-08T16:40:56.336" v="10158" actId="1076"/>
        <pc:sldMkLst>
          <pc:docMk/>
          <pc:sldMk cId="1592965681" sldId="355"/>
        </pc:sldMkLst>
        <pc:spChg chg="mod">
          <ac:chgData name="Ranju Kamal" userId="d3187f1d-9b3b-4fde-ae81-a24521550743" providerId="ADAL" clId="{30F2D777-B06A-40DC-B9B5-031BFE46DA7A}" dt="2023-10-06T07:08:27.185" v="9163" actId="14100"/>
          <ac:spMkLst>
            <pc:docMk/>
            <pc:sldMk cId="1592965681" sldId="355"/>
            <ac:spMk id="2" creationId="{0B75AC73-813E-C8A0-C596-85E299E4B69B}"/>
          </ac:spMkLst>
        </pc:spChg>
        <pc:spChg chg="mod">
          <ac:chgData name="Ranju Kamal" userId="d3187f1d-9b3b-4fde-ae81-a24521550743" providerId="ADAL" clId="{30F2D777-B06A-40DC-B9B5-031BFE46DA7A}" dt="2023-10-07T01:08:58.681" v="9288" actId="20577"/>
          <ac:spMkLst>
            <pc:docMk/>
            <pc:sldMk cId="1592965681" sldId="355"/>
            <ac:spMk id="3" creationId="{DC15FAE2-BA6F-A686-11D7-23876F9E9B2A}"/>
          </ac:spMkLst>
        </pc:spChg>
        <pc:spChg chg="add mod">
          <ac:chgData name="Ranju Kamal" userId="d3187f1d-9b3b-4fde-ae81-a24521550743" providerId="ADAL" clId="{30F2D777-B06A-40DC-B9B5-031BFE46DA7A}" dt="2023-10-08T16:40:56.336" v="10158" actId="1076"/>
          <ac:spMkLst>
            <pc:docMk/>
            <pc:sldMk cId="1592965681" sldId="355"/>
            <ac:spMk id="6" creationId="{E5B6DBC1-9F31-DC27-EF83-56CBCE05D676}"/>
          </ac:spMkLst>
        </pc:spChg>
        <pc:picChg chg="add del mod">
          <ac:chgData name="Ranju Kamal" userId="d3187f1d-9b3b-4fde-ae81-a24521550743" providerId="ADAL" clId="{30F2D777-B06A-40DC-B9B5-031BFE46DA7A}" dt="2023-10-07T01:11:00.753" v="9299" actId="21"/>
          <ac:picMkLst>
            <pc:docMk/>
            <pc:sldMk cId="1592965681" sldId="355"/>
            <ac:picMk id="4" creationId="{A578736D-364B-E640-9A49-14D4ED3FDB4D}"/>
          </ac:picMkLst>
        </pc:picChg>
        <pc:picChg chg="add mod">
          <ac:chgData name="Ranju Kamal" userId="d3187f1d-9b3b-4fde-ae81-a24521550743" providerId="ADAL" clId="{30F2D777-B06A-40DC-B9B5-031BFE46DA7A}" dt="2023-10-07T01:11:58.071" v="9303"/>
          <ac:picMkLst>
            <pc:docMk/>
            <pc:sldMk cId="1592965681" sldId="355"/>
            <ac:picMk id="5" creationId="{ED918FBD-BABA-66F2-D4D2-4F832F2B9932}"/>
          </ac:picMkLst>
        </pc:picChg>
      </pc:sldChg>
      <pc:sldChg chg="addSp delSp modSp new mod">
        <pc:chgData name="Ranju Kamal" userId="d3187f1d-9b3b-4fde-ae81-a24521550743" providerId="ADAL" clId="{30F2D777-B06A-40DC-B9B5-031BFE46DA7A}" dt="2023-10-07T01:12:16.054" v="9305" actId="123"/>
        <pc:sldMkLst>
          <pc:docMk/>
          <pc:sldMk cId="3035796788" sldId="356"/>
        </pc:sldMkLst>
        <pc:spChg chg="del">
          <ac:chgData name="Ranju Kamal" userId="d3187f1d-9b3b-4fde-ae81-a24521550743" providerId="ADAL" clId="{30F2D777-B06A-40DC-B9B5-031BFE46DA7A}" dt="2023-10-06T07:09:55.038" v="9194" actId="478"/>
          <ac:spMkLst>
            <pc:docMk/>
            <pc:sldMk cId="3035796788" sldId="356"/>
            <ac:spMk id="2" creationId="{BB0B9473-FB26-E57B-0192-ABA19D62444A}"/>
          </ac:spMkLst>
        </pc:spChg>
        <pc:spChg chg="mod">
          <ac:chgData name="Ranju Kamal" userId="d3187f1d-9b3b-4fde-ae81-a24521550743" providerId="ADAL" clId="{30F2D777-B06A-40DC-B9B5-031BFE46DA7A}" dt="2023-10-07T01:12:16.054" v="9305" actId="123"/>
          <ac:spMkLst>
            <pc:docMk/>
            <pc:sldMk cId="3035796788" sldId="356"/>
            <ac:spMk id="3" creationId="{755D3FB3-BCDE-B2AF-7464-E860FE960557}"/>
          </ac:spMkLst>
        </pc:spChg>
        <pc:picChg chg="add del mod">
          <ac:chgData name="Ranju Kamal" userId="d3187f1d-9b3b-4fde-ae81-a24521550743" providerId="ADAL" clId="{30F2D777-B06A-40DC-B9B5-031BFE46DA7A}" dt="2023-10-07T01:11:55.578" v="9302" actId="21"/>
          <ac:picMkLst>
            <pc:docMk/>
            <pc:sldMk cId="3035796788" sldId="356"/>
            <ac:picMk id="4" creationId="{BC84C170-105C-9A4C-99BC-E156E521F6C9}"/>
          </ac:picMkLst>
        </pc:picChg>
      </pc:sldChg>
      <pc:sldChg chg="addSp delSp modSp new del mod modNotesTx">
        <pc:chgData name="Ranju Kamal" userId="d3187f1d-9b3b-4fde-ae81-a24521550743" providerId="ADAL" clId="{30F2D777-B06A-40DC-B9B5-031BFE46DA7A}" dt="2023-10-06T07:11:18.625" v="9213" actId="2696"/>
        <pc:sldMkLst>
          <pc:docMk/>
          <pc:sldMk cId="1643917057" sldId="357"/>
        </pc:sldMkLst>
        <pc:picChg chg="add del mod">
          <ac:chgData name="Ranju Kamal" userId="d3187f1d-9b3b-4fde-ae81-a24521550743" providerId="ADAL" clId="{30F2D777-B06A-40DC-B9B5-031BFE46DA7A}" dt="2023-10-06T07:11:02.274" v="9210" actId="21"/>
          <ac:picMkLst>
            <pc:docMk/>
            <pc:sldMk cId="1643917057" sldId="357"/>
            <ac:picMk id="5" creationId="{37089FA0-C5F3-F871-C055-4E95C30E5B65}"/>
          </ac:picMkLst>
        </pc:picChg>
      </pc:sldChg>
      <pc:sldChg chg="addSp delSp modSp new mod setBg modNotesTx">
        <pc:chgData name="Ranju Kamal" userId="d3187f1d-9b3b-4fde-ae81-a24521550743" providerId="ADAL" clId="{30F2D777-B06A-40DC-B9B5-031BFE46DA7A}" dt="2023-10-07T01:38:28.548" v="9575" actId="20577"/>
        <pc:sldMkLst>
          <pc:docMk/>
          <pc:sldMk cId="307999138" sldId="358"/>
        </pc:sldMkLst>
        <pc:spChg chg="del">
          <ac:chgData name="Ranju Kamal" userId="d3187f1d-9b3b-4fde-ae81-a24521550743" providerId="ADAL" clId="{30F2D777-B06A-40DC-B9B5-031BFE46DA7A}" dt="2023-10-06T07:11:35.001" v="9216" actId="478"/>
          <ac:spMkLst>
            <pc:docMk/>
            <pc:sldMk cId="307999138" sldId="358"/>
            <ac:spMk id="2" creationId="{E1CDC832-8BCA-0648-ED2C-5C6F55D59D81}"/>
          </ac:spMkLst>
        </pc:spChg>
        <pc:spChg chg="mod ord">
          <ac:chgData name="Ranju Kamal" userId="d3187f1d-9b3b-4fde-ae81-a24521550743" providerId="ADAL" clId="{30F2D777-B06A-40DC-B9B5-031BFE46DA7A}" dt="2023-10-07T01:30:53.931" v="9438" actId="1076"/>
          <ac:spMkLst>
            <pc:docMk/>
            <pc:sldMk cId="307999138" sldId="358"/>
            <ac:spMk id="3" creationId="{B6592212-28A4-01C4-A21F-624F480EC19E}"/>
          </ac:spMkLst>
        </pc:spChg>
        <pc:spChg chg="add mod">
          <ac:chgData name="Ranju Kamal" userId="d3187f1d-9b3b-4fde-ae81-a24521550743" providerId="ADAL" clId="{30F2D777-B06A-40DC-B9B5-031BFE46DA7A}" dt="2023-10-07T01:38:28.548" v="9575" actId="20577"/>
          <ac:spMkLst>
            <pc:docMk/>
            <pc:sldMk cId="307999138" sldId="358"/>
            <ac:spMk id="6" creationId="{DF5195A8-9FD9-DAAD-5E96-3FDC165241B7}"/>
          </ac:spMkLst>
        </pc:spChg>
        <pc:spChg chg="add">
          <ac:chgData name="Ranju Kamal" userId="d3187f1d-9b3b-4fde-ae81-a24521550743" providerId="ADAL" clId="{30F2D777-B06A-40DC-B9B5-031BFE46DA7A}" dt="2023-10-07T01:13:26.589" v="9314" actId="26606"/>
          <ac:spMkLst>
            <pc:docMk/>
            <pc:sldMk cId="307999138" sldId="358"/>
            <ac:spMk id="10" creationId="{B210AC1D-4063-4C6E-9528-FA9C4C0C18E6}"/>
          </ac:spMkLst>
        </pc:spChg>
        <pc:spChg chg="add">
          <ac:chgData name="Ranju Kamal" userId="d3187f1d-9b3b-4fde-ae81-a24521550743" providerId="ADAL" clId="{30F2D777-B06A-40DC-B9B5-031BFE46DA7A}" dt="2023-10-07T01:13:26.589" v="9314" actId="26606"/>
          <ac:spMkLst>
            <pc:docMk/>
            <pc:sldMk cId="307999138" sldId="358"/>
            <ac:spMk id="12" creationId="{02F8C595-E68C-4306-AED8-DC7826A0A506}"/>
          </ac:spMkLst>
        </pc:spChg>
        <pc:picChg chg="add mod">
          <ac:chgData name="Ranju Kamal" userId="d3187f1d-9b3b-4fde-ae81-a24521550743" providerId="ADAL" clId="{30F2D777-B06A-40DC-B9B5-031BFE46DA7A}" dt="2023-10-07T01:33:15.522" v="9442" actId="14100"/>
          <ac:picMkLst>
            <pc:docMk/>
            <pc:sldMk cId="307999138" sldId="358"/>
            <ac:picMk id="5" creationId="{60BBEEEB-DEEF-51DB-8943-41F88DE3A05E}"/>
          </ac:picMkLst>
        </pc:picChg>
      </pc:sldChg>
      <pc:sldChg chg="addSp delSp modSp new mod setBg">
        <pc:chgData name="Ranju Kamal" userId="d3187f1d-9b3b-4fde-ae81-a24521550743" providerId="ADAL" clId="{30F2D777-B06A-40DC-B9B5-031BFE46DA7A}" dt="2023-10-07T01:35:41.787" v="9447" actId="1076"/>
        <pc:sldMkLst>
          <pc:docMk/>
          <pc:sldMk cId="4052397198" sldId="359"/>
        </pc:sldMkLst>
        <pc:spChg chg="del">
          <ac:chgData name="Ranju Kamal" userId="d3187f1d-9b3b-4fde-ae81-a24521550743" providerId="ADAL" clId="{30F2D777-B06A-40DC-B9B5-031BFE46DA7A}" dt="2023-10-06T07:11:45.512" v="9217" actId="478"/>
          <ac:spMkLst>
            <pc:docMk/>
            <pc:sldMk cId="4052397198" sldId="359"/>
            <ac:spMk id="2" creationId="{B679B61F-5D94-94F6-BD8C-1D055F6C244A}"/>
          </ac:spMkLst>
        </pc:spChg>
        <pc:spChg chg="del">
          <ac:chgData name="Ranju Kamal" userId="d3187f1d-9b3b-4fde-ae81-a24521550743" providerId="ADAL" clId="{30F2D777-B06A-40DC-B9B5-031BFE46DA7A}" dt="2023-10-06T04:31:55.888" v="9114" actId="22"/>
          <ac:spMkLst>
            <pc:docMk/>
            <pc:sldMk cId="4052397198" sldId="359"/>
            <ac:spMk id="3" creationId="{1644B3D2-927B-7453-B50E-AC3C7ED10B55}"/>
          </ac:spMkLst>
        </pc:spChg>
        <pc:spChg chg="add mod">
          <ac:chgData name="Ranju Kamal" userId="d3187f1d-9b3b-4fde-ae81-a24521550743" providerId="ADAL" clId="{30F2D777-B06A-40DC-B9B5-031BFE46DA7A}" dt="2023-10-07T01:35:41.787" v="9447" actId="1076"/>
          <ac:spMkLst>
            <pc:docMk/>
            <pc:sldMk cId="4052397198" sldId="359"/>
            <ac:spMk id="7" creationId="{68AC9B38-7BF2-6502-D313-C1A1CB6C05AF}"/>
          </ac:spMkLst>
        </pc:spChg>
        <pc:spChg chg="add mod">
          <ac:chgData name="Ranju Kamal" userId="d3187f1d-9b3b-4fde-ae81-a24521550743" providerId="ADAL" clId="{30F2D777-B06A-40DC-B9B5-031BFE46DA7A}" dt="2023-10-07T01:35:35.368" v="9446" actId="14100"/>
          <ac:spMkLst>
            <pc:docMk/>
            <pc:sldMk cId="4052397198" sldId="359"/>
            <ac:spMk id="8" creationId="{733D2F0D-D464-15AC-96C2-9193979A9DD8}"/>
          </ac:spMkLst>
        </pc:spChg>
        <pc:grpChg chg="add">
          <ac:chgData name="Ranju Kamal" userId="d3187f1d-9b3b-4fde-ae81-a24521550743" providerId="ADAL" clId="{30F2D777-B06A-40DC-B9B5-031BFE46DA7A}" dt="2023-10-07T01:14:22.042" v="9320" actId="26606"/>
          <ac:grpSpMkLst>
            <pc:docMk/>
            <pc:sldMk cId="4052397198" sldId="359"/>
            <ac:grpSpMk id="12" creationId="{31C49F18-8757-4E87-5C2E-9D6D7B82BA3B}"/>
          </ac:grpSpMkLst>
        </pc:grpChg>
        <pc:picChg chg="add mod ord">
          <ac:chgData name="Ranju Kamal" userId="d3187f1d-9b3b-4fde-ae81-a24521550743" providerId="ADAL" clId="{30F2D777-B06A-40DC-B9B5-031BFE46DA7A}" dt="2023-10-07T01:14:22.042" v="9320" actId="26606"/>
          <ac:picMkLst>
            <pc:docMk/>
            <pc:sldMk cId="4052397198" sldId="359"/>
            <ac:picMk id="5" creationId="{64FAB774-DDCD-4F3F-DAC4-198B7F86B798}"/>
          </ac:picMkLst>
        </pc:picChg>
      </pc:sldChg>
      <pc:sldChg chg="addSp delSp modSp new mod setBg">
        <pc:chgData name="Ranju Kamal" userId="d3187f1d-9b3b-4fde-ae81-a24521550743" providerId="ADAL" clId="{30F2D777-B06A-40DC-B9B5-031BFE46DA7A}" dt="2023-10-07T01:39:08.367" v="9578" actId="14100"/>
        <pc:sldMkLst>
          <pc:docMk/>
          <pc:sldMk cId="814016188" sldId="360"/>
        </pc:sldMkLst>
        <pc:spChg chg="del">
          <ac:chgData name="Ranju Kamal" userId="d3187f1d-9b3b-4fde-ae81-a24521550743" providerId="ADAL" clId="{30F2D777-B06A-40DC-B9B5-031BFE46DA7A}" dt="2023-10-06T07:11:50.710" v="9218" actId="478"/>
          <ac:spMkLst>
            <pc:docMk/>
            <pc:sldMk cId="814016188" sldId="360"/>
            <ac:spMk id="2" creationId="{76B4D4ED-2B3E-F68E-C2D4-C2D6D0E44BAC}"/>
          </ac:spMkLst>
        </pc:spChg>
        <pc:spChg chg="mod ord">
          <ac:chgData name="Ranju Kamal" userId="d3187f1d-9b3b-4fde-ae81-a24521550743" providerId="ADAL" clId="{30F2D777-B06A-40DC-B9B5-031BFE46DA7A}" dt="2023-10-07T01:17:45.114" v="9334" actId="123"/>
          <ac:spMkLst>
            <pc:docMk/>
            <pc:sldMk cId="814016188" sldId="360"/>
            <ac:spMk id="3" creationId="{1257C177-CA9A-B9D2-410F-576BC6CB8EF6}"/>
          </ac:spMkLst>
        </pc:spChg>
        <pc:spChg chg="add mod">
          <ac:chgData name="Ranju Kamal" userId="d3187f1d-9b3b-4fde-ae81-a24521550743" providerId="ADAL" clId="{30F2D777-B06A-40DC-B9B5-031BFE46DA7A}" dt="2023-10-07T01:39:08.367" v="9578" actId="14100"/>
          <ac:spMkLst>
            <pc:docMk/>
            <pc:sldMk cId="814016188" sldId="360"/>
            <ac:spMk id="6" creationId="{EE7E879C-0FA8-B04B-46D5-85C0BE9DC7BC}"/>
          </ac:spMkLst>
        </pc:spChg>
        <pc:spChg chg="add del">
          <ac:chgData name="Ranju Kamal" userId="d3187f1d-9b3b-4fde-ae81-a24521550743" providerId="ADAL" clId="{30F2D777-B06A-40DC-B9B5-031BFE46DA7A}" dt="2023-10-07T01:17:25.074" v="9329" actId="26606"/>
          <ac:spMkLst>
            <pc:docMk/>
            <pc:sldMk cId="814016188" sldId="360"/>
            <ac:spMk id="10" creationId="{04812C46-200A-4DEB-A05E-3ED6C68C2387}"/>
          </ac:spMkLst>
        </pc:spChg>
        <pc:spChg chg="add del">
          <ac:chgData name="Ranju Kamal" userId="d3187f1d-9b3b-4fde-ae81-a24521550743" providerId="ADAL" clId="{30F2D777-B06A-40DC-B9B5-031BFE46DA7A}" dt="2023-10-07T01:17:25.074" v="9329" actId="26606"/>
          <ac:spMkLst>
            <pc:docMk/>
            <pc:sldMk cId="814016188" sldId="360"/>
            <ac:spMk id="12" creationId="{D1EA859B-E555-4109-94F3-6700E046E008}"/>
          </ac:spMkLst>
        </pc:spChg>
        <pc:grpChg chg="add">
          <ac:chgData name="Ranju Kamal" userId="d3187f1d-9b3b-4fde-ae81-a24521550743" providerId="ADAL" clId="{30F2D777-B06A-40DC-B9B5-031BFE46DA7A}" dt="2023-10-07T01:17:25.074" v="9330" actId="26606"/>
          <ac:grpSpMkLst>
            <pc:docMk/>
            <pc:sldMk cId="814016188" sldId="360"/>
            <ac:grpSpMk id="14" creationId="{31C49F18-8757-4E87-5C2E-9D6D7B82BA3B}"/>
          </ac:grpSpMkLst>
        </pc:grpChg>
        <pc:picChg chg="add mod">
          <ac:chgData name="Ranju Kamal" userId="d3187f1d-9b3b-4fde-ae81-a24521550743" providerId="ADAL" clId="{30F2D777-B06A-40DC-B9B5-031BFE46DA7A}" dt="2023-10-07T01:17:25.074" v="9330" actId="26606"/>
          <ac:picMkLst>
            <pc:docMk/>
            <pc:sldMk cId="814016188" sldId="360"/>
            <ac:picMk id="5" creationId="{C7B9FF2A-5F52-912E-20CC-B2F2EC696778}"/>
          </ac:picMkLst>
        </pc:picChg>
      </pc:sldChg>
      <pc:sldChg chg="addSp delSp modSp new mod">
        <pc:chgData name="Ranju Kamal" userId="d3187f1d-9b3b-4fde-ae81-a24521550743" providerId="ADAL" clId="{30F2D777-B06A-40DC-B9B5-031BFE46DA7A}" dt="2023-10-07T01:39:28.498" v="9581"/>
        <pc:sldMkLst>
          <pc:docMk/>
          <pc:sldMk cId="3671686256" sldId="361"/>
        </pc:sldMkLst>
        <pc:spChg chg="del">
          <ac:chgData name="Ranju Kamal" userId="d3187f1d-9b3b-4fde-ae81-a24521550743" providerId="ADAL" clId="{30F2D777-B06A-40DC-B9B5-031BFE46DA7A}" dt="2023-10-07T01:19:09.722" v="9336" actId="478"/>
          <ac:spMkLst>
            <pc:docMk/>
            <pc:sldMk cId="3671686256" sldId="361"/>
            <ac:spMk id="2" creationId="{9118F1C5-6B3E-6566-39EA-F8022FDE58C6}"/>
          </ac:spMkLst>
        </pc:spChg>
        <pc:spChg chg="mod">
          <ac:chgData name="Ranju Kamal" userId="d3187f1d-9b3b-4fde-ae81-a24521550743" providerId="ADAL" clId="{30F2D777-B06A-40DC-B9B5-031BFE46DA7A}" dt="2023-10-07T01:22:33.027" v="9351" actId="1076"/>
          <ac:spMkLst>
            <pc:docMk/>
            <pc:sldMk cId="3671686256" sldId="361"/>
            <ac:spMk id="3" creationId="{42D797CD-D9D6-ADDC-F22C-0064EC5B2BF0}"/>
          </ac:spMkLst>
        </pc:spChg>
        <pc:spChg chg="add mod">
          <ac:chgData name="Ranju Kamal" userId="d3187f1d-9b3b-4fde-ae81-a24521550743" providerId="ADAL" clId="{30F2D777-B06A-40DC-B9B5-031BFE46DA7A}" dt="2023-10-07T01:39:28.498" v="9581"/>
          <ac:spMkLst>
            <pc:docMk/>
            <pc:sldMk cId="3671686256" sldId="361"/>
            <ac:spMk id="5" creationId="{DA150C93-549C-54EF-6772-C6467E6963D0}"/>
          </ac:spMkLst>
        </pc:spChg>
        <pc:picChg chg="add mod">
          <ac:chgData name="Ranju Kamal" userId="d3187f1d-9b3b-4fde-ae81-a24521550743" providerId="ADAL" clId="{30F2D777-B06A-40DC-B9B5-031BFE46DA7A}" dt="2023-10-07T01:39:18.414" v="9579" actId="1076"/>
          <ac:picMkLst>
            <pc:docMk/>
            <pc:sldMk cId="3671686256" sldId="361"/>
            <ac:picMk id="4" creationId="{685830B7-1BD8-F9F3-E2FA-5A969ADD39F1}"/>
          </ac:picMkLst>
        </pc:picChg>
      </pc:sldChg>
      <pc:sldChg chg="addSp delSp modSp new del mod">
        <pc:chgData name="Ranju Kamal" userId="d3187f1d-9b3b-4fde-ae81-a24521550743" providerId="ADAL" clId="{30F2D777-B06A-40DC-B9B5-031BFE46DA7A}" dt="2023-10-07T01:22:44.527" v="9353" actId="2696"/>
        <pc:sldMkLst>
          <pc:docMk/>
          <pc:sldMk cId="1294565961" sldId="362"/>
        </pc:sldMkLst>
        <pc:spChg chg="del">
          <ac:chgData name="Ranju Kamal" userId="d3187f1d-9b3b-4fde-ae81-a24521550743" providerId="ADAL" clId="{30F2D777-B06A-40DC-B9B5-031BFE46DA7A}" dt="2023-10-06T04:40:32.439" v="9128" actId="22"/>
          <ac:spMkLst>
            <pc:docMk/>
            <pc:sldMk cId="1294565961" sldId="362"/>
            <ac:spMk id="3" creationId="{5A03B17E-FE30-A17B-188B-C20B9A0A0193}"/>
          </ac:spMkLst>
        </pc:spChg>
        <pc:spChg chg="add mod">
          <ac:chgData name="Ranju Kamal" userId="d3187f1d-9b3b-4fde-ae81-a24521550743" providerId="ADAL" clId="{30F2D777-B06A-40DC-B9B5-031BFE46DA7A}" dt="2023-10-07T01:21:51.352" v="9343" actId="21"/>
          <ac:spMkLst>
            <pc:docMk/>
            <pc:sldMk cId="1294565961" sldId="362"/>
            <ac:spMk id="11" creationId="{A72679D9-FAA7-A397-0C2E-3CBA7CF76138}"/>
          </ac:spMkLst>
        </pc:spChg>
        <pc:picChg chg="add del mod ord">
          <ac:chgData name="Ranju Kamal" userId="d3187f1d-9b3b-4fde-ae81-a24521550743" providerId="ADAL" clId="{30F2D777-B06A-40DC-B9B5-031BFE46DA7A}" dt="2023-10-07T01:21:51.352" v="9343" actId="21"/>
          <ac:picMkLst>
            <pc:docMk/>
            <pc:sldMk cId="1294565961" sldId="362"/>
            <ac:picMk id="5" creationId="{E7B6331A-1104-8B48-6B82-A1F1D53D6495}"/>
          </ac:picMkLst>
        </pc:picChg>
        <pc:picChg chg="add del">
          <ac:chgData name="Ranju Kamal" userId="d3187f1d-9b3b-4fde-ae81-a24521550743" providerId="ADAL" clId="{30F2D777-B06A-40DC-B9B5-031BFE46DA7A}" dt="2023-10-06T04:41:02.777" v="9131" actId="478"/>
          <ac:picMkLst>
            <pc:docMk/>
            <pc:sldMk cId="1294565961" sldId="362"/>
            <ac:picMk id="7" creationId="{30FD54FE-5559-A7DA-D845-B67C4E32C981}"/>
          </ac:picMkLst>
        </pc:picChg>
        <pc:picChg chg="add del">
          <ac:chgData name="Ranju Kamal" userId="d3187f1d-9b3b-4fde-ae81-a24521550743" providerId="ADAL" clId="{30F2D777-B06A-40DC-B9B5-031BFE46DA7A}" dt="2023-10-06T04:41:40.768" v="9133" actId="478"/>
          <ac:picMkLst>
            <pc:docMk/>
            <pc:sldMk cId="1294565961" sldId="362"/>
            <ac:picMk id="9" creationId="{A2A50FA4-97F9-F8BF-72DD-7E80AA8E9586}"/>
          </ac:picMkLst>
        </pc:picChg>
      </pc:sldChg>
      <pc:sldChg chg="addSp delSp modSp new mod modNotesTx">
        <pc:chgData name="Ranju Kamal" userId="d3187f1d-9b3b-4fde-ae81-a24521550743" providerId="ADAL" clId="{30F2D777-B06A-40DC-B9B5-031BFE46DA7A}" dt="2023-10-07T03:42:05.070" v="9634" actId="20577"/>
        <pc:sldMkLst>
          <pc:docMk/>
          <pc:sldMk cId="1771538597" sldId="363"/>
        </pc:sldMkLst>
        <pc:spChg chg="del">
          <ac:chgData name="Ranju Kamal" userId="d3187f1d-9b3b-4fde-ae81-a24521550743" providerId="ADAL" clId="{30F2D777-B06A-40DC-B9B5-031BFE46DA7A}" dt="2023-10-07T01:22:50.900" v="9354" actId="478"/>
          <ac:spMkLst>
            <pc:docMk/>
            <pc:sldMk cId="1771538597" sldId="363"/>
            <ac:spMk id="2" creationId="{E20FEBDB-586C-51C0-2030-8C750DCB35A3}"/>
          </ac:spMkLst>
        </pc:spChg>
        <pc:spChg chg="mod">
          <ac:chgData name="Ranju Kamal" userId="d3187f1d-9b3b-4fde-ae81-a24521550743" providerId="ADAL" clId="{30F2D777-B06A-40DC-B9B5-031BFE46DA7A}" dt="2023-10-07T01:25:49.959" v="9385" actId="1076"/>
          <ac:spMkLst>
            <pc:docMk/>
            <pc:sldMk cId="1771538597" sldId="363"/>
            <ac:spMk id="3" creationId="{3EFD8CC1-CC15-327C-694D-009501032752}"/>
          </ac:spMkLst>
        </pc:spChg>
        <pc:spChg chg="add mod">
          <ac:chgData name="Ranju Kamal" userId="d3187f1d-9b3b-4fde-ae81-a24521550743" providerId="ADAL" clId="{30F2D777-B06A-40DC-B9B5-031BFE46DA7A}" dt="2023-10-07T03:42:05.070" v="9634" actId="20577"/>
          <ac:spMkLst>
            <pc:docMk/>
            <pc:sldMk cId="1771538597" sldId="363"/>
            <ac:spMk id="7" creationId="{979585AD-E469-F9E2-44F7-A1BD391CF795}"/>
          </ac:spMkLst>
        </pc:spChg>
        <pc:picChg chg="add del mod">
          <ac:chgData name="Ranju Kamal" userId="d3187f1d-9b3b-4fde-ae81-a24521550743" providerId="ADAL" clId="{30F2D777-B06A-40DC-B9B5-031BFE46DA7A}" dt="2023-10-06T07:12:52.532" v="9239" actId="21"/>
          <ac:picMkLst>
            <pc:docMk/>
            <pc:sldMk cId="1771538597" sldId="363"/>
            <ac:picMk id="5" creationId="{AB397B0E-CA05-0943-5A11-F13E6644A5DF}"/>
          </ac:picMkLst>
        </pc:picChg>
        <pc:picChg chg="add del mod">
          <ac:chgData name="Ranju Kamal" userId="d3187f1d-9b3b-4fde-ae81-a24521550743" providerId="ADAL" clId="{30F2D777-B06A-40DC-B9B5-031BFE46DA7A}" dt="2023-10-07T01:26:25.596" v="9390"/>
          <ac:picMkLst>
            <pc:docMk/>
            <pc:sldMk cId="1771538597" sldId="363"/>
            <ac:picMk id="8" creationId="{C491A819-3788-B922-914E-68C111A32765}"/>
          </ac:picMkLst>
        </pc:picChg>
      </pc:sldChg>
      <pc:sldChg chg="new del">
        <pc:chgData name="Ranju Kamal" userId="d3187f1d-9b3b-4fde-ae81-a24521550743" providerId="ADAL" clId="{30F2D777-B06A-40DC-B9B5-031BFE46DA7A}" dt="2023-10-06T07:13:52.849" v="9249" actId="2696"/>
        <pc:sldMkLst>
          <pc:docMk/>
          <pc:sldMk cId="315230842" sldId="364"/>
        </pc:sldMkLst>
      </pc:sldChg>
      <pc:sldChg chg="addSp delSp modSp new mod">
        <pc:chgData name="Ranju Kamal" userId="d3187f1d-9b3b-4fde-ae81-a24521550743" providerId="ADAL" clId="{30F2D777-B06A-40DC-B9B5-031BFE46DA7A}" dt="2023-10-07T01:40:37.549" v="9613" actId="20577"/>
        <pc:sldMkLst>
          <pc:docMk/>
          <pc:sldMk cId="241606438" sldId="365"/>
        </pc:sldMkLst>
        <pc:spChg chg="add mod">
          <ac:chgData name="Ranju Kamal" userId="d3187f1d-9b3b-4fde-ae81-a24521550743" providerId="ADAL" clId="{30F2D777-B06A-40DC-B9B5-031BFE46DA7A}" dt="2023-10-07T01:40:37.549" v="9613" actId="20577"/>
          <ac:spMkLst>
            <pc:docMk/>
            <pc:sldMk cId="241606438" sldId="365"/>
            <ac:spMk id="4" creationId="{1244DEB4-53A7-3D04-3AEB-7EE7F07DB7DC}"/>
          </ac:spMkLst>
        </pc:spChg>
        <pc:picChg chg="add del mod">
          <ac:chgData name="Ranju Kamal" userId="d3187f1d-9b3b-4fde-ae81-a24521550743" providerId="ADAL" clId="{30F2D777-B06A-40DC-B9B5-031BFE46DA7A}" dt="2023-10-07T01:26:26.298" v="9391" actId="21"/>
          <ac:picMkLst>
            <pc:docMk/>
            <pc:sldMk cId="241606438" sldId="365"/>
            <ac:picMk id="2" creationId="{79144D1D-2121-44EA-16EA-780B1CAAF8F7}"/>
          </ac:picMkLst>
        </pc:picChg>
      </pc:sldChg>
      <pc:sldChg chg="new del">
        <pc:chgData name="Ranju Kamal" userId="d3187f1d-9b3b-4fde-ae81-a24521550743" providerId="ADAL" clId="{30F2D777-B06A-40DC-B9B5-031BFE46DA7A}" dt="2023-10-06T23:52:22.130" v="9260" actId="2696"/>
        <pc:sldMkLst>
          <pc:docMk/>
          <pc:sldMk cId="569226728" sldId="366"/>
        </pc:sldMkLst>
      </pc:sldChg>
      <pc:sldChg chg="addSp delSp modSp new mod setBg">
        <pc:chgData name="Ranju Kamal" userId="d3187f1d-9b3b-4fde-ae81-a24521550743" providerId="ADAL" clId="{30F2D777-B06A-40DC-B9B5-031BFE46DA7A}" dt="2023-10-07T04:06:51.202" v="9842" actId="1076"/>
        <pc:sldMkLst>
          <pc:docMk/>
          <pc:sldMk cId="3571870001" sldId="367"/>
        </pc:sldMkLst>
        <pc:spChg chg="add mod">
          <ac:chgData name="Ranju Kamal" userId="d3187f1d-9b3b-4fde-ae81-a24521550743" providerId="ADAL" clId="{30F2D777-B06A-40DC-B9B5-031BFE46DA7A}" dt="2023-10-07T04:04:47.881" v="9828" actId="20577"/>
          <ac:spMkLst>
            <pc:docMk/>
            <pc:sldMk cId="3571870001" sldId="367"/>
            <ac:spMk id="6" creationId="{4F99207F-2C41-3287-CD1C-6C2DE5674659}"/>
          </ac:spMkLst>
        </pc:spChg>
        <pc:spChg chg="add mod">
          <ac:chgData name="Ranju Kamal" userId="d3187f1d-9b3b-4fde-ae81-a24521550743" providerId="ADAL" clId="{30F2D777-B06A-40DC-B9B5-031BFE46DA7A}" dt="2023-10-07T04:04:05.857" v="9811" actId="20577"/>
          <ac:spMkLst>
            <pc:docMk/>
            <pc:sldMk cId="3571870001" sldId="367"/>
            <ac:spMk id="8" creationId="{F0DA262B-E2E5-4A62-31BE-5A00D264640B}"/>
          </ac:spMkLst>
        </pc:spChg>
        <pc:spChg chg="add del">
          <ac:chgData name="Ranju Kamal" userId="d3187f1d-9b3b-4fde-ae81-a24521550743" providerId="ADAL" clId="{30F2D777-B06A-40DC-B9B5-031BFE46DA7A}" dt="2023-10-06T23:51:47.359" v="9258" actId="26606"/>
          <ac:spMkLst>
            <pc:docMk/>
            <pc:sldMk cId="3571870001" sldId="367"/>
            <ac:spMk id="10" creationId="{19B2EB12-332C-4DCC-9746-30DD4690F95F}"/>
          </ac:spMkLst>
        </pc:spChg>
        <pc:spChg chg="add mod">
          <ac:chgData name="Ranju Kamal" userId="d3187f1d-9b3b-4fde-ae81-a24521550743" providerId="ADAL" clId="{30F2D777-B06A-40DC-B9B5-031BFE46DA7A}" dt="2023-10-07T04:04:16.600" v="9812" actId="1076"/>
          <ac:spMkLst>
            <pc:docMk/>
            <pc:sldMk cId="3571870001" sldId="367"/>
            <ac:spMk id="11" creationId="{CAC70C8F-30B9-15FA-BD13-4F8E7F48F20B}"/>
          </ac:spMkLst>
        </pc:spChg>
        <pc:spChg chg="add mod">
          <ac:chgData name="Ranju Kamal" userId="d3187f1d-9b3b-4fde-ae81-a24521550743" providerId="ADAL" clId="{30F2D777-B06A-40DC-B9B5-031BFE46DA7A}" dt="2023-10-07T04:04:25.598" v="9814" actId="1076"/>
          <ac:spMkLst>
            <pc:docMk/>
            <pc:sldMk cId="3571870001" sldId="367"/>
            <ac:spMk id="19" creationId="{87AB387A-2BAB-8FF2-0892-DC93F000963F}"/>
          </ac:spMkLst>
        </pc:spChg>
        <pc:spChg chg="add mod">
          <ac:chgData name="Ranju Kamal" userId="d3187f1d-9b3b-4fde-ae81-a24521550743" providerId="ADAL" clId="{30F2D777-B06A-40DC-B9B5-031BFE46DA7A}" dt="2023-10-07T04:06:51.202" v="9842" actId="1076"/>
          <ac:spMkLst>
            <pc:docMk/>
            <pc:sldMk cId="3571870001" sldId="367"/>
            <ac:spMk id="23" creationId="{CD77BD3D-78E1-0D94-C148-3FEA8B8CE545}"/>
          </ac:spMkLst>
        </pc:spChg>
        <pc:grpChg chg="add del">
          <ac:chgData name="Ranju Kamal" userId="d3187f1d-9b3b-4fde-ae81-a24521550743" providerId="ADAL" clId="{30F2D777-B06A-40DC-B9B5-031BFE46DA7A}" dt="2023-10-06T23:51:47.359" v="9258" actId="26606"/>
          <ac:grpSpMkLst>
            <pc:docMk/>
            <pc:sldMk cId="3571870001" sldId="367"/>
            <ac:grpSpMk id="12" creationId="{AFD40B55-BABB-4B33-ADD3-0C2340430678}"/>
          </ac:grpSpMkLst>
        </pc:grpChg>
        <pc:grpChg chg="add del">
          <ac:chgData name="Ranju Kamal" userId="d3187f1d-9b3b-4fde-ae81-a24521550743" providerId="ADAL" clId="{30F2D777-B06A-40DC-B9B5-031BFE46DA7A}" dt="2023-10-06T23:51:47.359" v="9258" actId="26606"/>
          <ac:grpSpMkLst>
            <pc:docMk/>
            <pc:sldMk cId="3571870001" sldId="367"/>
            <ac:grpSpMk id="16" creationId="{E616EDA1-F722-4C6A-AD2F-E487C7EBE6BD}"/>
          </ac:grpSpMkLst>
        </pc:grpChg>
        <pc:grpChg chg="add del">
          <ac:chgData name="Ranju Kamal" userId="d3187f1d-9b3b-4fde-ae81-a24521550743" providerId="ADAL" clId="{30F2D777-B06A-40DC-B9B5-031BFE46DA7A}" dt="2023-10-06T23:51:47.359" v="9258" actId="26606"/>
          <ac:grpSpMkLst>
            <pc:docMk/>
            <pc:sldMk cId="3571870001" sldId="367"/>
            <ac:grpSpMk id="20" creationId="{718BCC2B-0684-4382-A2D3-C9ADC776876E}"/>
          </ac:grpSpMkLst>
        </pc:grpChg>
        <pc:grpChg chg="add del">
          <ac:chgData name="Ranju Kamal" userId="d3187f1d-9b3b-4fde-ae81-a24521550743" providerId="ADAL" clId="{30F2D777-B06A-40DC-B9B5-031BFE46DA7A}" dt="2023-10-06T23:51:47.359" v="9258" actId="26606"/>
          <ac:grpSpMkLst>
            <pc:docMk/>
            <pc:sldMk cId="3571870001" sldId="367"/>
            <ac:grpSpMk id="24" creationId="{B5D0BDB0-2E17-4D86-BEE1-1A1817E04694}"/>
          </ac:grpSpMkLst>
        </pc:grpChg>
        <pc:picChg chg="add mod ord modCrop">
          <ac:chgData name="Ranju Kamal" userId="d3187f1d-9b3b-4fde-ae81-a24521550743" providerId="ADAL" clId="{30F2D777-B06A-40DC-B9B5-031BFE46DA7A}" dt="2023-10-07T04:03:10.520" v="9804" actId="732"/>
          <ac:picMkLst>
            <pc:docMk/>
            <pc:sldMk cId="3571870001" sldId="367"/>
            <ac:picMk id="2" creationId="{07910339-BE4F-9A6A-CABC-F9AA9AF01866}"/>
          </ac:picMkLst>
        </pc:picChg>
        <pc:picChg chg="add mod modCrop">
          <ac:chgData name="Ranju Kamal" userId="d3187f1d-9b3b-4fde-ae81-a24521550743" providerId="ADAL" clId="{30F2D777-B06A-40DC-B9B5-031BFE46DA7A}" dt="2023-10-07T04:03:19.183" v="9805" actId="732"/>
          <ac:picMkLst>
            <pc:docMk/>
            <pc:sldMk cId="3571870001" sldId="367"/>
            <ac:picMk id="3" creationId="{83F8D35A-3268-8373-D83B-194303C667AE}"/>
          </ac:picMkLst>
        </pc:picChg>
        <pc:picChg chg="add mod ord modCrop">
          <ac:chgData name="Ranju Kamal" userId="d3187f1d-9b3b-4fde-ae81-a24521550743" providerId="ADAL" clId="{30F2D777-B06A-40DC-B9B5-031BFE46DA7A}" dt="2023-10-07T04:03:40.116" v="9807" actId="732"/>
          <ac:picMkLst>
            <pc:docMk/>
            <pc:sldMk cId="3571870001" sldId="367"/>
            <ac:picMk id="4" creationId="{CDCFEC0E-96D3-8B6F-7EF5-B90DD80C4ED6}"/>
          </ac:picMkLst>
        </pc:picChg>
        <pc:picChg chg="add mod modCrop">
          <ac:chgData name="Ranju Kamal" userId="d3187f1d-9b3b-4fde-ae81-a24521550743" providerId="ADAL" clId="{30F2D777-B06A-40DC-B9B5-031BFE46DA7A}" dt="2023-10-07T04:03:28.409" v="9806" actId="732"/>
          <ac:picMkLst>
            <pc:docMk/>
            <pc:sldMk cId="3571870001" sldId="367"/>
            <ac:picMk id="5" creationId="{54889E1B-B919-DBB5-BB80-11F7B5BC8DC2}"/>
          </ac:picMkLst>
        </pc:picChg>
        <pc:cxnChg chg="add">
          <ac:chgData name="Ranju Kamal" userId="d3187f1d-9b3b-4fde-ae81-a24521550743" providerId="ADAL" clId="{30F2D777-B06A-40DC-B9B5-031BFE46DA7A}" dt="2023-10-06T23:51:47.359" v="9259" actId="26606"/>
          <ac:cxnSpMkLst>
            <pc:docMk/>
            <pc:sldMk cId="3571870001" sldId="367"/>
            <ac:cxnSpMk id="28" creationId="{91B6081D-D3E8-4209-B85B-EB1C655A6272}"/>
          </ac:cxnSpMkLst>
        </pc:cxnChg>
        <pc:cxnChg chg="add">
          <ac:chgData name="Ranju Kamal" userId="d3187f1d-9b3b-4fde-ae81-a24521550743" providerId="ADAL" clId="{30F2D777-B06A-40DC-B9B5-031BFE46DA7A}" dt="2023-10-06T23:51:47.359" v="9259" actId="26606"/>
          <ac:cxnSpMkLst>
            <pc:docMk/>
            <pc:sldMk cId="3571870001" sldId="367"/>
            <ac:cxnSpMk id="29" creationId="{28CA55E4-1295-45C8-BA05-5A9E705B749A}"/>
          </ac:cxnSpMkLst>
        </pc:cxnChg>
        <pc:cxnChg chg="add">
          <ac:chgData name="Ranju Kamal" userId="d3187f1d-9b3b-4fde-ae81-a24521550743" providerId="ADAL" clId="{30F2D777-B06A-40DC-B9B5-031BFE46DA7A}" dt="2023-10-06T23:51:47.359" v="9259" actId="26606"/>
          <ac:cxnSpMkLst>
            <pc:docMk/>
            <pc:sldMk cId="3571870001" sldId="367"/>
            <ac:cxnSpMk id="30" creationId="{08C5794E-A9A1-4A23-AF68-C79A7822334C}"/>
          </ac:cxnSpMkLst>
        </pc:cxnChg>
      </pc:sldChg>
      <pc:sldChg chg="modSp new mod">
        <pc:chgData name="Ranju Kamal" userId="d3187f1d-9b3b-4fde-ae81-a24521550743" providerId="ADAL" clId="{30F2D777-B06A-40DC-B9B5-031BFE46DA7A}" dt="2023-10-07T12:15:00.431" v="10155" actId="1076"/>
        <pc:sldMkLst>
          <pc:docMk/>
          <pc:sldMk cId="3364743078" sldId="368"/>
        </pc:sldMkLst>
        <pc:spChg chg="mod">
          <ac:chgData name="Ranju Kamal" userId="d3187f1d-9b3b-4fde-ae81-a24521550743" providerId="ADAL" clId="{30F2D777-B06A-40DC-B9B5-031BFE46DA7A}" dt="2023-10-07T12:15:00.431" v="10155" actId="1076"/>
          <ac:spMkLst>
            <pc:docMk/>
            <pc:sldMk cId="3364743078" sldId="368"/>
            <ac:spMk id="2" creationId="{84426476-C676-C453-B639-D27E0BAB0B97}"/>
          </ac:spMkLst>
        </pc:spChg>
        <pc:spChg chg="mod">
          <ac:chgData name="Ranju Kamal" userId="d3187f1d-9b3b-4fde-ae81-a24521550743" providerId="ADAL" clId="{30F2D777-B06A-40DC-B9B5-031BFE46DA7A}" dt="2023-10-07T12:14:55.560" v="10154" actId="14100"/>
          <ac:spMkLst>
            <pc:docMk/>
            <pc:sldMk cId="3364743078" sldId="368"/>
            <ac:spMk id="3" creationId="{5B27B886-3CB0-97FF-8808-EB2190C5D688}"/>
          </ac:spMkLst>
        </pc:spChg>
      </pc:sldChg>
      <pc:sldChg chg="addSp delSp modSp new del mod setBg">
        <pc:chgData name="Ranju Kamal" userId="d3187f1d-9b3b-4fde-ae81-a24521550743" providerId="ADAL" clId="{30F2D777-B06A-40DC-B9B5-031BFE46DA7A}" dt="2023-10-07T05:13:01.939" v="9935" actId="2696"/>
        <pc:sldMkLst>
          <pc:docMk/>
          <pc:sldMk cId="3166648239" sldId="369"/>
        </pc:sldMkLst>
        <pc:spChg chg="del">
          <ac:chgData name="Ranju Kamal" userId="d3187f1d-9b3b-4fde-ae81-a24521550743" providerId="ADAL" clId="{30F2D777-B06A-40DC-B9B5-031BFE46DA7A}" dt="2023-10-07T04:54:32.127" v="9887" actId="478"/>
          <ac:spMkLst>
            <pc:docMk/>
            <pc:sldMk cId="3166648239" sldId="369"/>
            <ac:spMk id="2" creationId="{A5F3BED6-DD57-A95F-586C-8483EA9075D3}"/>
          </ac:spMkLst>
        </pc:spChg>
        <pc:spChg chg="del">
          <ac:chgData name="Ranju Kamal" userId="d3187f1d-9b3b-4fde-ae81-a24521550743" providerId="ADAL" clId="{30F2D777-B06A-40DC-B9B5-031BFE46DA7A}" dt="2023-10-07T04:17:30.600" v="9878" actId="22"/>
          <ac:spMkLst>
            <pc:docMk/>
            <pc:sldMk cId="3166648239" sldId="369"/>
            <ac:spMk id="3" creationId="{3EE06021-2B4A-1C3B-D6C5-8EB452EB645C}"/>
          </ac:spMkLst>
        </pc:spChg>
        <pc:spChg chg="add del mod">
          <ac:chgData name="Ranju Kamal" userId="d3187f1d-9b3b-4fde-ae81-a24521550743" providerId="ADAL" clId="{30F2D777-B06A-40DC-B9B5-031BFE46DA7A}" dt="2023-10-07T05:11:41.701" v="9922" actId="478"/>
          <ac:spMkLst>
            <pc:docMk/>
            <pc:sldMk cId="3166648239" sldId="369"/>
            <ac:spMk id="11" creationId="{824794BE-4BF4-E941-18AB-B1E8731C1B2B}"/>
          </ac:spMkLst>
        </pc:spChg>
        <pc:spChg chg="add del">
          <ac:chgData name="Ranju Kamal" userId="d3187f1d-9b3b-4fde-ae81-a24521550743" providerId="ADAL" clId="{30F2D777-B06A-40DC-B9B5-031BFE46DA7A}" dt="2023-10-07T04:55:37.393" v="9891" actId="26606"/>
          <ac:spMkLst>
            <pc:docMk/>
            <pc:sldMk cId="3166648239" sldId="369"/>
            <ac:spMk id="18" creationId="{42A4FC2C-047E-45A5-965D-8E1E3BF09BC6}"/>
          </ac:spMkLst>
        </pc:spChg>
        <pc:spChg chg="add">
          <ac:chgData name="Ranju Kamal" userId="d3187f1d-9b3b-4fde-ae81-a24521550743" providerId="ADAL" clId="{30F2D777-B06A-40DC-B9B5-031BFE46DA7A}" dt="2023-10-07T04:56:45.108" v="9903" actId="26606"/>
          <ac:spMkLst>
            <pc:docMk/>
            <pc:sldMk cId="3166648239" sldId="369"/>
            <ac:spMk id="39" creationId="{7DD6C4F3-70FD-4F13-919C-702EE4886499}"/>
          </ac:spMkLst>
        </pc:spChg>
        <pc:spChg chg="add">
          <ac:chgData name="Ranju Kamal" userId="d3187f1d-9b3b-4fde-ae81-a24521550743" providerId="ADAL" clId="{30F2D777-B06A-40DC-B9B5-031BFE46DA7A}" dt="2023-10-07T04:56:45.108" v="9903" actId="26606"/>
          <ac:spMkLst>
            <pc:docMk/>
            <pc:sldMk cId="3166648239" sldId="369"/>
            <ac:spMk id="43" creationId="{AA3CC463-F933-4AC4-86E1-5AC14B0C3163}"/>
          </ac:spMkLst>
        </pc:spChg>
        <pc:spChg chg="add">
          <ac:chgData name="Ranju Kamal" userId="d3187f1d-9b3b-4fde-ae81-a24521550743" providerId="ADAL" clId="{30F2D777-B06A-40DC-B9B5-031BFE46DA7A}" dt="2023-10-07T04:56:45.108" v="9903" actId="26606"/>
          <ac:spMkLst>
            <pc:docMk/>
            <pc:sldMk cId="3166648239" sldId="369"/>
            <ac:spMk id="44" creationId="{6025D2DB-A12A-44DB-B00E-F4D622329EDD}"/>
          </ac:spMkLst>
        </pc:spChg>
        <pc:spChg chg="add">
          <ac:chgData name="Ranju Kamal" userId="d3187f1d-9b3b-4fde-ae81-a24521550743" providerId="ADAL" clId="{30F2D777-B06A-40DC-B9B5-031BFE46DA7A}" dt="2023-10-07T04:56:45.108" v="9903" actId="26606"/>
          <ac:spMkLst>
            <pc:docMk/>
            <pc:sldMk cId="3166648239" sldId="369"/>
            <ac:spMk id="45" creationId="{CE7E7877-F64E-4EEA-B778-138031EFF874}"/>
          </ac:spMkLst>
        </pc:spChg>
        <pc:picChg chg="add del mod ord modCrop">
          <ac:chgData name="Ranju Kamal" userId="d3187f1d-9b3b-4fde-ae81-a24521550743" providerId="ADAL" clId="{30F2D777-B06A-40DC-B9B5-031BFE46DA7A}" dt="2023-10-07T05:11:45.050" v="9923" actId="21"/>
          <ac:picMkLst>
            <pc:docMk/>
            <pc:sldMk cId="3166648239" sldId="369"/>
            <ac:picMk id="5" creationId="{F823A735-26EC-7553-282B-EFF3E9B1AF24}"/>
          </ac:picMkLst>
        </pc:picChg>
        <pc:picChg chg="add del mod ord">
          <ac:chgData name="Ranju Kamal" userId="d3187f1d-9b3b-4fde-ae81-a24521550743" providerId="ADAL" clId="{30F2D777-B06A-40DC-B9B5-031BFE46DA7A}" dt="2023-10-07T05:11:04.622" v="9914" actId="21"/>
          <ac:picMkLst>
            <pc:docMk/>
            <pc:sldMk cId="3166648239" sldId="369"/>
            <ac:picMk id="7" creationId="{ECC7A86C-B7A5-045D-3C4D-E7225E59425F}"/>
          </ac:picMkLst>
        </pc:picChg>
        <pc:picChg chg="add del mod ord">
          <ac:chgData name="Ranju Kamal" userId="d3187f1d-9b3b-4fde-ae81-a24521550743" providerId="ADAL" clId="{30F2D777-B06A-40DC-B9B5-031BFE46DA7A}" dt="2023-10-07T05:11:19.496" v="9917" actId="21"/>
          <ac:picMkLst>
            <pc:docMk/>
            <pc:sldMk cId="3166648239" sldId="369"/>
            <ac:picMk id="9" creationId="{06081B4A-1949-66E5-F016-86403195E9CF}"/>
          </ac:picMkLst>
        </pc:picChg>
        <pc:cxnChg chg="add del">
          <ac:chgData name="Ranju Kamal" userId="d3187f1d-9b3b-4fde-ae81-a24521550743" providerId="ADAL" clId="{30F2D777-B06A-40DC-B9B5-031BFE46DA7A}" dt="2023-10-07T04:55:20.211" v="9889" actId="26606"/>
          <ac:cxnSpMkLst>
            <pc:docMk/>
            <pc:sldMk cId="3166648239" sldId="369"/>
            <ac:cxnSpMk id="14" creationId="{DCD67800-37AC-4E14-89B0-F79DCB3FB86D}"/>
          </ac:cxnSpMkLst>
        </pc:cxnChg>
        <pc:cxnChg chg="add del">
          <ac:chgData name="Ranju Kamal" userId="d3187f1d-9b3b-4fde-ae81-a24521550743" providerId="ADAL" clId="{30F2D777-B06A-40DC-B9B5-031BFE46DA7A}" dt="2023-10-07T04:55:20.211" v="9889" actId="26606"/>
          <ac:cxnSpMkLst>
            <pc:docMk/>
            <pc:sldMk cId="3166648239" sldId="369"/>
            <ac:cxnSpMk id="16" creationId="{20F1788F-A5AE-4188-8274-F7F2E3833ECD}"/>
          </ac:cxnSpMkLst>
        </pc:cxnChg>
        <pc:cxnChg chg="add del">
          <ac:chgData name="Ranju Kamal" userId="d3187f1d-9b3b-4fde-ae81-a24521550743" providerId="ADAL" clId="{30F2D777-B06A-40DC-B9B5-031BFE46DA7A}" dt="2023-10-07T04:55:47.964" v="9894" actId="26606"/>
          <ac:cxnSpMkLst>
            <pc:docMk/>
            <pc:sldMk cId="3166648239" sldId="369"/>
            <ac:cxnSpMk id="20" creationId="{DCD67800-37AC-4E14-89B0-F79DCB3FB86D}"/>
          </ac:cxnSpMkLst>
        </pc:cxnChg>
        <pc:cxnChg chg="add del">
          <ac:chgData name="Ranju Kamal" userId="d3187f1d-9b3b-4fde-ae81-a24521550743" providerId="ADAL" clId="{30F2D777-B06A-40DC-B9B5-031BFE46DA7A}" dt="2023-10-07T04:55:47.964" v="9894" actId="26606"/>
          <ac:cxnSpMkLst>
            <pc:docMk/>
            <pc:sldMk cId="3166648239" sldId="369"/>
            <ac:cxnSpMk id="21" creationId="{20F1788F-A5AE-4188-8274-F7F2E3833ECD}"/>
          </ac:cxnSpMkLst>
        </pc:cxnChg>
        <pc:cxnChg chg="add del">
          <ac:chgData name="Ranju Kamal" userId="d3187f1d-9b3b-4fde-ae81-a24521550743" providerId="ADAL" clId="{30F2D777-B06A-40DC-B9B5-031BFE46DA7A}" dt="2023-10-07T04:56:45.108" v="9903" actId="26606"/>
          <ac:cxnSpMkLst>
            <pc:docMk/>
            <pc:sldMk cId="3166648239" sldId="369"/>
            <ac:cxnSpMk id="26" creationId="{D4BDCD00-BA97-40D8-93CD-0A9CA931BE17}"/>
          </ac:cxnSpMkLst>
        </pc:cxnChg>
        <pc:cxnChg chg="add del">
          <ac:chgData name="Ranju Kamal" userId="d3187f1d-9b3b-4fde-ae81-a24521550743" providerId="ADAL" clId="{30F2D777-B06A-40DC-B9B5-031BFE46DA7A}" dt="2023-10-07T04:56:45.108" v="9903" actId="26606"/>
          <ac:cxnSpMkLst>
            <pc:docMk/>
            <pc:sldMk cId="3166648239" sldId="369"/>
            <ac:cxnSpMk id="28" creationId="{2D631E40-F51C-4828-B23B-DF903513296E}"/>
          </ac:cxnSpMkLst>
        </pc:cxnChg>
        <pc:cxnChg chg="add del">
          <ac:chgData name="Ranju Kamal" userId="d3187f1d-9b3b-4fde-ae81-a24521550743" providerId="ADAL" clId="{30F2D777-B06A-40DC-B9B5-031BFE46DA7A}" dt="2023-10-07T04:56:37.299" v="9898" actId="26606"/>
          <ac:cxnSpMkLst>
            <pc:docMk/>
            <pc:sldMk cId="3166648239" sldId="369"/>
            <ac:cxnSpMk id="33" creationId="{D4BDCD00-BA97-40D8-93CD-0A9CA931BE17}"/>
          </ac:cxnSpMkLst>
        </pc:cxnChg>
        <pc:cxnChg chg="add del">
          <ac:chgData name="Ranju Kamal" userId="d3187f1d-9b3b-4fde-ae81-a24521550743" providerId="ADAL" clId="{30F2D777-B06A-40DC-B9B5-031BFE46DA7A}" dt="2023-10-07T04:56:37.299" v="9898" actId="26606"/>
          <ac:cxnSpMkLst>
            <pc:docMk/>
            <pc:sldMk cId="3166648239" sldId="369"/>
            <ac:cxnSpMk id="35" creationId="{2D631E40-F51C-4828-B23B-DF903513296E}"/>
          </ac:cxnSpMkLst>
        </pc:cxnChg>
        <pc:cxnChg chg="add del">
          <ac:chgData name="Ranju Kamal" userId="d3187f1d-9b3b-4fde-ae81-a24521550743" providerId="ADAL" clId="{30F2D777-B06A-40DC-B9B5-031BFE46DA7A}" dt="2023-10-07T04:56:42.447" v="9900" actId="26606"/>
          <ac:cxnSpMkLst>
            <pc:docMk/>
            <pc:sldMk cId="3166648239" sldId="369"/>
            <ac:cxnSpMk id="37" creationId="{DCD67800-37AC-4E14-89B0-F79DCB3FB86D}"/>
          </ac:cxnSpMkLst>
        </pc:cxnChg>
        <pc:cxnChg chg="add del">
          <ac:chgData name="Ranju Kamal" userId="d3187f1d-9b3b-4fde-ae81-a24521550743" providerId="ADAL" clId="{30F2D777-B06A-40DC-B9B5-031BFE46DA7A}" dt="2023-10-07T04:56:42.447" v="9900" actId="26606"/>
          <ac:cxnSpMkLst>
            <pc:docMk/>
            <pc:sldMk cId="3166648239" sldId="369"/>
            <ac:cxnSpMk id="38" creationId="{20F1788F-A5AE-4188-8274-F7F2E3833ECD}"/>
          </ac:cxnSpMkLst>
        </pc:cxnChg>
        <pc:cxnChg chg="add del">
          <ac:chgData name="Ranju Kamal" userId="d3187f1d-9b3b-4fde-ae81-a24521550743" providerId="ADAL" clId="{30F2D777-B06A-40DC-B9B5-031BFE46DA7A}" dt="2023-10-07T04:56:45.108" v="9902" actId="26606"/>
          <ac:cxnSpMkLst>
            <pc:docMk/>
            <pc:sldMk cId="3166648239" sldId="369"/>
            <ac:cxnSpMk id="40" creationId="{D4BDCD00-BA97-40D8-93CD-0A9CA931BE17}"/>
          </ac:cxnSpMkLst>
        </pc:cxnChg>
        <pc:cxnChg chg="add del">
          <ac:chgData name="Ranju Kamal" userId="d3187f1d-9b3b-4fde-ae81-a24521550743" providerId="ADAL" clId="{30F2D777-B06A-40DC-B9B5-031BFE46DA7A}" dt="2023-10-07T04:56:45.108" v="9902" actId="26606"/>
          <ac:cxnSpMkLst>
            <pc:docMk/>
            <pc:sldMk cId="3166648239" sldId="369"/>
            <ac:cxnSpMk id="41" creationId="{2D631E40-F51C-4828-B23B-DF903513296E}"/>
          </ac:cxnSpMkLst>
        </pc:cxnChg>
      </pc:sldChg>
      <pc:sldChg chg="addSp delSp modSp add mod ord">
        <pc:chgData name="Ranju Kamal" userId="d3187f1d-9b3b-4fde-ae81-a24521550743" providerId="ADAL" clId="{30F2D777-B06A-40DC-B9B5-031BFE46DA7A}" dt="2023-10-07T12:13:18.859" v="10144" actId="20577"/>
        <pc:sldMkLst>
          <pc:docMk/>
          <pc:sldMk cId="2960010614" sldId="370"/>
        </pc:sldMkLst>
        <pc:spChg chg="mod">
          <ac:chgData name="Ranju Kamal" userId="d3187f1d-9b3b-4fde-ae81-a24521550743" providerId="ADAL" clId="{30F2D777-B06A-40DC-B9B5-031BFE46DA7A}" dt="2023-10-07T12:12:39.834" v="10120" actId="14100"/>
          <ac:spMkLst>
            <pc:docMk/>
            <pc:sldMk cId="2960010614" sldId="370"/>
            <ac:spMk id="6" creationId="{4F99207F-2C41-3287-CD1C-6C2DE5674659}"/>
          </ac:spMkLst>
        </pc:spChg>
        <pc:spChg chg="del">
          <ac:chgData name="Ranju Kamal" userId="d3187f1d-9b3b-4fde-ae81-a24521550743" providerId="ADAL" clId="{30F2D777-B06A-40DC-B9B5-031BFE46DA7A}" dt="2023-10-07T05:12:10.672" v="9927" actId="478"/>
          <ac:spMkLst>
            <pc:docMk/>
            <pc:sldMk cId="2960010614" sldId="370"/>
            <ac:spMk id="8" creationId="{F0DA262B-E2E5-4A62-31BE-5A00D264640B}"/>
          </ac:spMkLst>
        </pc:spChg>
        <pc:spChg chg="mod">
          <ac:chgData name="Ranju Kamal" userId="d3187f1d-9b3b-4fde-ae81-a24521550743" providerId="ADAL" clId="{30F2D777-B06A-40DC-B9B5-031BFE46DA7A}" dt="2023-10-07T12:11:59.957" v="10081" actId="20577"/>
          <ac:spMkLst>
            <pc:docMk/>
            <pc:sldMk cId="2960010614" sldId="370"/>
            <ac:spMk id="11" creationId="{CAC70C8F-30B9-15FA-BD13-4F8E7F48F20B}"/>
          </ac:spMkLst>
        </pc:spChg>
        <pc:spChg chg="add mod">
          <ac:chgData name="Ranju Kamal" userId="d3187f1d-9b3b-4fde-ae81-a24521550743" providerId="ADAL" clId="{30F2D777-B06A-40DC-B9B5-031BFE46DA7A}" dt="2023-10-07T12:10:53.045" v="10035" actId="14100"/>
          <ac:spMkLst>
            <pc:docMk/>
            <pc:sldMk cId="2960010614" sldId="370"/>
            <ac:spMk id="13" creationId="{77BC8E5D-5F3E-0273-61C9-F73ABBACA66E}"/>
          </ac:spMkLst>
        </pc:spChg>
        <pc:spChg chg="mod">
          <ac:chgData name="Ranju Kamal" userId="d3187f1d-9b3b-4fde-ae81-a24521550743" providerId="ADAL" clId="{30F2D777-B06A-40DC-B9B5-031BFE46DA7A}" dt="2023-10-07T12:13:18.859" v="10144" actId="20577"/>
          <ac:spMkLst>
            <pc:docMk/>
            <pc:sldMk cId="2960010614" sldId="370"/>
            <ac:spMk id="19" creationId="{87AB387A-2BAB-8FF2-0892-DC93F000963F}"/>
          </ac:spMkLst>
        </pc:spChg>
        <pc:spChg chg="del mod">
          <ac:chgData name="Ranju Kamal" userId="d3187f1d-9b3b-4fde-ae81-a24521550743" providerId="ADAL" clId="{30F2D777-B06A-40DC-B9B5-031BFE46DA7A}" dt="2023-10-07T12:10:25.783" v="10032"/>
          <ac:spMkLst>
            <pc:docMk/>
            <pc:sldMk cId="2960010614" sldId="370"/>
            <ac:spMk id="23" creationId="{CD77BD3D-78E1-0D94-C148-3FEA8B8CE545}"/>
          </ac:spMkLst>
        </pc:spChg>
        <pc:picChg chg="del">
          <ac:chgData name="Ranju Kamal" userId="d3187f1d-9b3b-4fde-ae81-a24521550743" providerId="ADAL" clId="{30F2D777-B06A-40DC-B9B5-031BFE46DA7A}" dt="2023-10-07T05:10:57.336" v="9911" actId="478"/>
          <ac:picMkLst>
            <pc:docMk/>
            <pc:sldMk cId="2960010614" sldId="370"/>
            <ac:picMk id="2" creationId="{07910339-BE4F-9A6A-CABC-F9AA9AF01866}"/>
          </ac:picMkLst>
        </pc:picChg>
        <pc:picChg chg="del">
          <ac:chgData name="Ranju Kamal" userId="d3187f1d-9b3b-4fde-ae81-a24521550743" providerId="ADAL" clId="{30F2D777-B06A-40DC-B9B5-031BFE46DA7A}" dt="2023-10-07T05:10:58.192" v="9912" actId="478"/>
          <ac:picMkLst>
            <pc:docMk/>
            <pc:sldMk cId="2960010614" sldId="370"/>
            <ac:picMk id="3" creationId="{83F8D35A-3268-8373-D83B-194303C667AE}"/>
          </ac:picMkLst>
        </pc:picChg>
        <pc:picChg chg="del">
          <ac:chgData name="Ranju Kamal" userId="d3187f1d-9b3b-4fde-ae81-a24521550743" providerId="ADAL" clId="{30F2D777-B06A-40DC-B9B5-031BFE46DA7A}" dt="2023-10-07T05:10:59.087" v="9913" actId="478"/>
          <ac:picMkLst>
            <pc:docMk/>
            <pc:sldMk cId="2960010614" sldId="370"/>
            <ac:picMk id="4" creationId="{CDCFEC0E-96D3-8B6F-7EF5-B90DD80C4ED6}"/>
          </ac:picMkLst>
        </pc:picChg>
        <pc:picChg chg="del">
          <ac:chgData name="Ranju Kamal" userId="d3187f1d-9b3b-4fde-ae81-a24521550743" providerId="ADAL" clId="{30F2D777-B06A-40DC-B9B5-031BFE46DA7A}" dt="2023-10-07T05:10:56.402" v="9910" actId="478"/>
          <ac:picMkLst>
            <pc:docMk/>
            <pc:sldMk cId="2960010614" sldId="370"/>
            <ac:picMk id="5" creationId="{54889E1B-B919-DBB5-BB80-11F7B5BC8DC2}"/>
          </ac:picMkLst>
        </pc:picChg>
        <pc:picChg chg="add mod">
          <ac:chgData name="Ranju Kamal" userId="d3187f1d-9b3b-4fde-ae81-a24521550743" providerId="ADAL" clId="{30F2D777-B06A-40DC-B9B5-031BFE46DA7A}" dt="2023-10-07T05:12:51.251" v="9934" actId="14100"/>
          <ac:picMkLst>
            <pc:docMk/>
            <pc:sldMk cId="2960010614" sldId="370"/>
            <ac:picMk id="7" creationId="{82A3A7A7-785E-702A-CAA3-7898433A8E06}"/>
          </ac:picMkLst>
        </pc:picChg>
        <pc:picChg chg="add mod">
          <ac:chgData name="Ranju Kamal" userId="d3187f1d-9b3b-4fde-ae81-a24521550743" providerId="ADAL" clId="{30F2D777-B06A-40DC-B9B5-031BFE46DA7A}" dt="2023-10-07T05:12:27.203" v="9930" actId="1076"/>
          <ac:picMkLst>
            <pc:docMk/>
            <pc:sldMk cId="2960010614" sldId="370"/>
            <ac:picMk id="9" creationId="{4E6D8C66-32E0-B511-9FCD-218DF9E94C00}"/>
          </ac:picMkLst>
        </pc:picChg>
        <pc:picChg chg="add mod">
          <ac:chgData name="Ranju Kamal" userId="d3187f1d-9b3b-4fde-ae81-a24521550743" providerId="ADAL" clId="{30F2D777-B06A-40DC-B9B5-031BFE46DA7A}" dt="2023-10-07T05:12:41.601" v="9932" actId="14100"/>
          <ac:picMkLst>
            <pc:docMk/>
            <pc:sldMk cId="2960010614" sldId="370"/>
            <ac:picMk id="10" creationId="{C8DCF9A7-D545-BD3E-C4DC-E028AB47056F}"/>
          </ac:picMkLst>
        </pc:picChg>
      </pc:sldChg>
    </pc:docChg>
  </pc:docChgLst>
</pc:chgInfo>
</file>

<file path=ppt/diagrams/_rels/data6.xml.rels><?xml version="1.0" encoding="UTF-8" standalone="yes"?>
<Relationships xmlns="http://schemas.openxmlformats.org/package/2006/relationships"><Relationship Id="rId1" Type="http://schemas.openxmlformats.org/officeDocument/2006/relationships/image" Target="../media/image3.png"/></Relationships>
</file>

<file path=ppt/diagrams/_rels/data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image" Target="../media/image28.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None/>
          </a:pP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1.Ventilation and air conditioning </a:t>
          </a: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US" sz="2400" b="1" kern="1200" dirty="0">
              <a:solidFill>
                <a:schemeClr val="accent5">
                  <a:lumMod val="50000"/>
                </a:schemeClr>
              </a:solidFill>
            </a:rPr>
            <a:t>2.L</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ightin</a:t>
          </a:r>
          <a:r>
            <a:rPr lang="en-US" sz="2400" b="1" kern="1200" dirty="0">
              <a:solidFill>
                <a:schemeClr val="accent5">
                  <a:lumMod val="50000"/>
                </a:schemeClr>
              </a:solidFill>
            </a:rPr>
            <a:t>g</a:t>
          </a:r>
        </a:p>
      </dgm:t>
    </dgm:pt>
    <dgm:pt modelId="{DC326AB8-13EA-4B44-BEC6-018852EA9235}" type="parTrans" cxnId="{A05A20D0-CD86-43D1-A699-5B13A14E7E98}">
      <dgm:prSet/>
      <dgm:spPr/>
      <dgm:t>
        <a:bodyPr/>
        <a:lstStyle/>
        <a:p>
          <a:endParaRPr lang="en-US"/>
        </a:p>
      </dgm:t>
    </dgm:pt>
    <dgm:pt modelId="{5B395BA4-6F6B-498A-8DCB-52198D22B99E}" type="sibTrans" cxnId="{A05A20D0-CD86-43D1-A699-5B13A14E7E98}">
      <dgm:prSet/>
      <dgm:spPr/>
      <dgm:t>
        <a:bodyPr/>
        <a:lstStyle/>
        <a:p>
          <a:endParaRPr lang="en-US"/>
        </a:p>
      </dgm:t>
    </dgm:pt>
    <dgm:pt modelId="{F29B9410-5AB4-47FA-AD0E-25CA6BAA2C2A}">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dirty="0">
              <a:solidFill>
                <a:schemeClr val="accent5">
                  <a:lumMod val="50000"/>
                </a:schemeClr>
              </a:solidFill>
              <a:latin typeface="Times New Roman" panose="02020603050405020304" pitchFamily="18" charset="0"/>
              <a:cs typeface="Times New Roman" panose="02020603050405020304" pitchFamily="18" charset="0"/>
            </a:rPr>
            <a:t>3.Sound and Acoustic</a:t>
          </a:r>
          <a:endParaRPr lang="en-US" sz="2400" dirty="0">
            <a:solidFill>
              <a:schemeClr val="accent5">
                <a:lumMod val="50000"/>
              </a:schemeClr>
            </a:solidFill>
          </a:endParaRPr>
        </a:p>
      </dgm:t>
    </dgm:pt>
    <dgm:pt modelId="{4827746C-D50A-42CE-8151-0A676E687F4D}" type="parTrans" cxnId="{17F8B653-E0A5-49D7-936E-C02077646F5D}">
      <dgm:prSet/>
      <dgm:spPr/>
      <dgm:t>
        <a:bodyPr/>
        <a:lstStyle/>
        <a:p>
          <a:endParaRPr lang="en-US"/>
        </a:p>
      </dgm:t>
    </dgm:pt>
    <dgm:pt modelId="{58680D2E-FEE1-4560-B0D3-97A200BF5334}" type="sibTrans" cxnId="{17F8B653-E0A5-49D7-936E-C02077646F5D}">
      <dgm:prSet/>
      <dgm:spPr/>
      <dgm:t>
        <a:bodyPr/>
        <a:lstStyle/>
        <a:p>
          <a:endParaRPr lang="en-US"/>
        </a:p>
      </dgm:t>
    </dgm:pt>
    <dgm:pt modelId="{20D397B6-F446-4159-BC3F-CC314BA4352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dirty="0">
              <a:solidFill>
                <a:schemeClr val="accent5">
                  <a:lumMod val="50000"/>
                </a:schemeClr>
              </a:solidFill>
              <a:latin typeface="Times New Roman" panose="02020603050405020304" pitchFamily="18" charset="0"/>
              <a:cs typeface="Times New Roman" panose="02020603050405020304" pitchFamily="18" charset="0"/>
            </a:rPr>
            <a:t>4.Moisture Movement</a:t>
          </a:r>
          <a:endParaRPr lang="en-US" sz="2400" dirty="0">
            <a:solidFill>
              <a:schemeClr val="accent5">
                <a:lumMod val="50000"/>
              </a:schemeClr>
            </a:solidFill>
          </a:endParaRPr>
        </a:p>
      </dgm:t>
    </dgm:pt>
    <dgm:pt modelId="{2A176AF9-9E15-4D84-9281-1FB0F4C88775}" type="parTrans" cxnId="{6D5DDB7A-0CF7-4C56-856E-D8F83FB05D02}">
      <dgm:prSet/>
      <dgm:spPr/>
      <dgm:t>
        <a:bodyPr/>
        <a:lstStyle/>
        <a:p>
          <a:endParaRPr lang="en-US"/>
        </a:p>
      </dgm:t>
    </dgm:pt>
    <dgm:pt modelId="{34EC4C4C-99BD-4948-84F3-08185ED786A8}" type="sibTrans" cxnId="{6D5DDB7A-0CF7-4C56-856E-D8F83FB05D02}">
      <dgm:prSet/>
      <dgm:spPr/>
      <dgm:t>
        <a:bodyPr/>
        <a:lstStyle/>
        <a:p>
          <a:endParaRPr lang="en-US"/>
        </a:p>
      </dgm:t>
    </dgm:pt>
    <dgm:pt modelId="{F9F5C0FA-64B2-4E72-83D3-05E4BD6E8600}">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dirty="0">
              <a:solidFill>
                <a:schemeClr val="accent5">
                  <a:lumMod val="50000"/>
                </a:schemeClr>
              </a:solidFill>
              <a:latin typeface="Times New Roman" panose="02020603050405020304" pitchFamily="18" charset="0"/>
              <a:cs typeface="Times New Roman" panose="02020603050405020304" pitchFamily="18" charset="0"/>
            </a:rPr>
            <a:t>5.Dampproofing</a:t>
          </a:r>
          <a:endParaRPr lang="en-US" sz="2400" dirty="0">
            <a:solidFill>
              <a:schemeClr val="accent5">
                <a:lumMod val="50000"/>
              </a:schemeClr>
            </a:solidFill>
          </a:endParaRPr>
        </a:p>
      </dgm:t>
    </dgm:pt>
    <dgm:pt modelId="{11BC7029-FF72-4442-94F5-92F0C9E634BB}" type="parTrans" cxnId="{5F9B9FE1-915F-47B5-93D1-2F11CA73A720}">
      <dgm:prSet/>
      <dgm:spPr/>
      <dgm:t>
        <a:bodyPr/>
        <a:lstStyle/>
        <a:p>
          <a:endParaRPr lang="en-US"/>
        </a:p>
      </dgm:t>
    </dgm:pt>
    <dgm:pt modelId="{2CDE837A-C302-4867-A3CD-95AF48A20436}" type="sibTrans" cxnId="{5F9B9FE1-915F-47B5-93D1-2F11CA73A720}">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5"/>
      <dgm:spPr/>
    </dgm:pt>
    <dgm:pt modelId="{760B04D9-CFF4-4236-BFDE-4E51E44AB90F}" type="pres">
      <dgm:prSet presAssocID="{E8592B9B-9165-4F6D-A0C7-3776AAB7066D}" presName="parentText" presStyleLbl="node1" presStyleIdx="0" presStyleCnt="5"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5"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5"/>
      <dgm:spPr/>
    </dgm:pt>
    <dgm:pt modelId="{43FEDD17-D751-41A8-9252-620788D69B20}" type="pres">
      <dgm:prSet presAssocID="{3FB77C47-75ED-492C-92E9-7AD0C7F0B913}" presName="parentText" presStyleLbl="node1" presStyleIdx="1" presStyleCnt="5" custLinFactNeighborX="-86719" custLinFactNeighborY="67622">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5" custLinFactY="42010" custLinFactNeighborX="-8926" custLinFactNeighborY="100000">
        <dgm:presLayoutVars>
          <dgm:bulletEnabled val="1"/>
        </dgm:presLayoutVars>
      </dgm:prSet>
      <dgm:spPr>
        <a:ln>
          <a:solidFill>
            <a:schemeClr val="accent1">
              <a:lumMod val="50000"/>
            </a:schemeClr>
          </a:solidFill>
        </a:ln>
      </dgm:spPr>
    </dgm:pt>
    <dgm:pt modelId="{79844338-E8C8-4D45-805E-51C5644EED2E}" type="pres">
      <dgm:prSet presAssocID="{5B395BA4-6F6B-498A-8DCB-52198D22B99E}" presName="spaceBetweenRectangles" presStyleCnt="0"/>
      <dgm:spPr/>
    </dgm:pt>
    <dgm:pt modelId="{7B4EDFA7-0FA8-4531-87C7-B12A485919EA}" type="pres">
      <dgm:prSet presAssocID="{F29B9410-5AB4-47FA-AD0E-25CA6BAA2C2A}" presName="parentLin" presStyleCnt="0"/>
      <dgm:spPr/>
    </dgm:pt>
    <dgm:pt modelId="{B0854D82-1EA1-42AC-84F4-EBFB66959075}" type="pres">
      <dgm:prSet presAssocID="{F29B9410-5AB4-47FA-AD0E-25CA6BAA2C2A}" presName="parentLeftMargin" presStyleLbl="node1" presStyleIdx="1" presStyleCnt="5"/>
      <dgm:spPr/>
    </dgm:pt>
    <dgm:pt modelId="{04E1EA71-98A0-48A8-84B5-CCEC071E0560}" type="pres">
      <dgm:prSet presAssocID="{F29B9410-5AB4-47FA-AD0E-25CA6BAA2C2A}" presName="parentText" presStyleLbl="node1" presStyleIdx="2" presStyleCnt="5" custLinFactX="-5608" custLinFactNeighborX="-100000" custLinFactNeighborY="54155">
        <dgm:presLayoutVars>
          <dgm:chMax val="0"/>
          <dgm:bulletEnabled val="1"/>
        </dgm:presLayoutVars>
      </dgm:prSet>
      <dgm:spPr/>
    </dgm:pt>
    <dgm:pt modelId="{07BD6261-5CF1-482A-AD43-36CC908FEC56}" type="pres">
      <dgm:prSet presAssocID="{F29B9410-5AB4-47FA-AD0E-25CA6BAA2C2A}" presName="negativeSpace" presStyleCnt="0"/>
      <dgm:spPr/>
    </dgm:pt>
    <dgm:pt modelId="{12F878D6-5805-40A9-8FFB-25904F068361}" type="pres">
      <dgm:prSet presAssocID="{F29B9410-5AB4-47FA-AD0E-25CA6BAA2C2A}" presName="childText" presStyleLbl="conFgAcc1" presStyleIdx="2" presStyleCnt="5" custLinFactY="42010" custLinFactNeighborX="-8926" custLinFactNeighborY="100000">
        <dgm:presLayoutVars>
          <dgm:bulletEnabled val="1"/>
        </dgm:presLayoutVars>
      </dgm:prSet>
      <dgm:spPr>
        <a:ln>
          <a:solidFill>
            <a:schemeClr val="accent1">
              <a:lumMod val="50000"/>
            </a:schemeClr>
          </a:solidFill>
        </a:ln>
      </dgm:spPr>
    </dgm:pt>
    <dgm:pt modelId="{4D8F13E9-F8EE-462F-B807-5323A0040684}" type="pres">
      <dgm:prSet presAssocID="{58680D2E-FEE1-4560-B0D3-97A200BF5334}" presName="spaceBetweenRectangles" presStyleCnt="0"/>
      <dgm:spPr/>
    </dgm:pt>
    <dgm:pt modelId="{0AF535F1-483A-4978-97A6-27A7B5A5D55D}" type="pres">
      <dgm:prSet presAssocID="{20D397B6-F446-4159-BC3F-CC314BA4352D}" presName="parentLin" presStyleCnt="0"/>
      <dgm:spPr/>
    </dgm:pt>
    <dgm:pt modelId="{F7F0A2D9-F336-420A-9EA2-BBA49F373B14}" type="pres">
      <dgm:prSet presAssocID="{20D397B6-F446-4159-BC3F-CC314BA4352D}" presName="parentLeftMargin" presStyleLbl="node1" presStyleIdx="2" presStyleCnt="5"/>
      <dgm:spPr/>
    </dgm:pt>
    <dgm:pt modelId="{46E607EB-2D9B-418E-9FF0-157FADA1CF70}" type="pres">
      <dgm:prSet presAssocID="{20D397B6-F446-4159-BC3F-CC314BA4352D}" presName="parentText" presStyleLbl="node1" presStyleIdx="3" presStyleCnt="5" custLinFactX="-5608" custLinFactNeighborX="-100000" custLinFactNeighborY="54155">
        <dgm:presLayoutVars>
          <dgm:chMax val="0"/>
          <dgm:bulletEnabled val="1"/>
        </dgm:presLayoutVars>
      </dgm:prSet>
      <dgm:spPr/>
    </dgm:pt>
    <dgm:pt modelId="{A0D8D0F9-7224-4DC7-A116-D6F39B70AC69}" type="pres">
      <dgm:prSet presAssocID="{20D397B6-F446-4159-BC3F-CC314BA4352D}" presName="negativeSpace" presStyleCnt="0"/>
      <dgm:spPr/>
    </dgm:pt>
    <dgm:pt modelId="{0BC8ECC9-E553-4CB5-A334-A4D96144D8CC}" type="pres">
      <dgm:prSet presAssocID="{20D397B6-F446-4159-BC3F-CC314BA4352D}" presName="childText" presStyleLbl="conFgAcc1" presStyleIdx="3" presStyleCnt="5" custLinFactY="42010" custLinFactNeighborX="-8926" custLinFactNeighborY="100000">
        <dgm:presLayoutVars>
          <dgm:bulletEnabled val="1"/>
        </dgm:presLayoutVars>
      </dgm:prSet>
      <dgm:spPr>
        <a:ln>
          <a:solidFill>
            <a:schemeClr val="accent1">
              <a:lumMod val="50000"/>
            </a:schemeClr>
          </a:solidFill>
        </a:ln>
      </dgm:spPr>
    </dgm:pt>
    <dgm:pt modelId="{23E61006-DA94-4CD2-9D21-45515D7C2419}" type="pres">
      <dgm:prSet presAssocID="{34EC4C4C-99BD-4948-84F3-08185ED786A8}" presName="spaceBetweenRectangles" presStyleCnt="0"/>
      <dgm:spPr/>
    </dgm:pt>
    <dgm:pt modelId="{B3630B89-27E3-4158-A586-885C2C867E04}" type="pres">
      <dgm:prSet presAssocID="{F9F5C0FA-64B2-4E72-83D3-05E4BD6E8600}" presName="parentLin" presStyleCnt="0"/>
      <dgm:spPr/>
    </dgm:pt>
    <dgm:pt modelId="{20364948-1B69-4AFD-9D3E-B90CF9CE6300}" type="pres">
      <dgm:prSet presAssocID="{F9F5C0FA-64B2-4E72-83D3-05E4BD6E8600}" presName="parentLeftMargin" presStyleLbl="node1" presStyleIdx="3" presStyleCnt="5"/>
      <dgm:spPr/>
    </dgm:pt>
    <dgm:pt modelId="{371F26B1-5042-43FF-9965-7240945B994E}" type="pres">
      <dgm:prSet presAssocID="{F9F5C0FA-64B2-4E72-83D3-05E4BD6E8600}" presName="parentText" presStyleLbl="node1" presStyleIdx="4" presStyleCnt="5" custLinFactX="-5608" custLinFactNeighborX="-100000" custLinFactNeighborY="54155">
        <dgm:presLayoutVars>
          <dgm:chMax val="0"/>
          <dgm:bulletEnabled val="1"/>
        </dgm:presLayoutVars>
      </dgm:prSet>
      <dgm:spPr/>
    </dgm:pt>
    <dgm:pt modelId="{5DF6529E-D27B-47DC-9594-D743D29EAE1F}" type="pres">
      <dgm:prSet presAssocID="{F9F5C0FA-64B2-4E72-83D3-05E4BD6E8600}" presName="negativeSpace" presStyleCnt="0"/>
      <dgm:spPr/>
    </dgm:pt>
    <dgm:pt modelId="{51BABF62-F569-43DE-B4D9-BAF21D2CE1AF}" type="pres">
      <dgm:prSet presAssocID="{F9F5C0FA-64B2-4E72-83D3-05E4BD6E8600}" presName="childText" presStyleLbl="conFgAcc1" presStyleIdx="4" presStyleCnt="5" custLinFactY="42010" custLinFactNeighborX="-8926" custLinFactNeighborY="100000">
        <dgm:presLayoutVars>
          <dgm:bulletEnabled val="1"/>
        </dgm:presLayoutVars>
      </dgm:prSet>
      <dgm:spPr>
        <a:ln>
          <a:solidFill>
            <a:schemeClr val="accent1">
              <a:lumMod val="50000"/>
            </a:schemeClr>
          </a:solidFill>
        </a:ln>
      </dgm:spPr>
    </dgm:pt>
  </dgm:ptLst>
  <dgm:cxnLst>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A42B0B46-15FD-4D0D-BC08-F8D7F7DFDE6D}" type="presOf" srcId="{20D397B6-F446-4159-BC3F-CC314BA4352D}" destId="{46E607EB-2D9B-418E-9FF0-157FADA1CF70}" srcOrd="1" destOrd="0" presId="urn:microsoft.com/office/officeart/2005/8/layout/list1"/>
    <dgm:cxn modelId="{B7635F70-958B-4483-8AA2-23704075C809}" type="presOf" srcId="{F9F5C0FA-64B2-4E72-83D3-05E4BD6E8600}" destId="{371F26B1-5042-43FF-9965-7240945B994E}" srcOrd="1" destOrd="0" presId="urn:microsoft.com/office/officeart/2005/8/layout/list1"/>
    <dgm:cxn modelId="{D50D2A73-1A49-4CC5-8732-5519A26F0A66}" type="presOf" srcId="{F9F5C0FA-64B2-4E72-83D3-05E4BD6E8600}" destId="{20364948-1B69-4AFD-9D3E-B90CF9CE6300}" srcOrd="0" destOrd="0" presId="urn:microsoft.com/office/officeart/2005/8/layout/list1"/>
    <dgm:cxn modelId="{B7354C73-B1E7-4AD9-AAC3-336687191F81}" type="presOf" srcId="{F29B9410-5AB4-47FA-AD0E-25CA6BAA2C2A}" destId="{B0854D82-1EA1-42AC-84F4-EBFB66959075}" srcOrd="0" destOrd="0" presId="urn:microsoft.com/office/officeart/2005/8/layout/list1"/>
    <dgm:cxn modelId="{17F8B653-E0A5-49D7-936E-C02077646F5D}" srcId="{81A7D25B-1484-4831-B061-64AAF96D799E}" destId="{F29B9410-5AB4-47FA-AD0E-25CA6BAA2C2A}" srcOrd="2" destOrd="0" parTransId="{4827746C-D50A-42CE-8151-0A676E687F4D}" sibTransId="{58680D2E-FEE1-4560-B0D3-97A200BF5334}"/>
    <dgm:cxn modelId="{1C24C754-269F-429C-B37D-88BCBF29C7E0}" type="presOf" srcId="{81A7D25B-1484-4831-B061-64AAF96D799E}" destId="{4DCA76A8-92E1-48C2-B15D-5E845DDF886F}" srcOrd="0" destOrd="0" presId="urn:microsoft.com/office/officeart/2005/8/layout/list1"/>
    <dgm:cxn modelId="{6D5DDB7A-0CF7-4C56-856E-D8F83FB05D02}" srcId="{81A7D25B-1484-4831-B061-64AAF96D799E}" destId="{20D397B6-F446-4159-BC3F-CC314BA4352D}" srcOrd="3" destOrd="0" parTransId="{2A176AF9-9E15-4D84-9281-1FB0F4C88775}" sibTransId="{34EC4C4C-99BD-4948-84F3-08185ED786A8}"/>
    <dgm:cxn modelId="{FFE9EB5A-EA4A-448B-8335-66CB2DC498C6}" type="presOf" srcId="{E8592B9B-9165-4F6D-A0C7-3776AAB7066D}" destId="{067C5849-72FF-4ADD-A146-87339C51EBC9}" srcOrd="0" destOrd="0" presId="urn:microsoft.com/office/officeart/2005/8/layout/list1"/>
    <dgm:cxn modelId="{0FF7D2A0-0F46-4EA8-8570-C41CB53CC522}" type="presOf" srcId="{F29B9410-5AB4-47FA-AD0E-25CA6BAA2C2A}" destId="{04E1EA71-98A0-48A8-84B5-CCEC071E0560}" srcOrd="1" destOrd="0" presId="urn:microsoft.com/office/officeart/2005/8/layout/list1"/>
    <dgm:cxn modelId="{F40D81B7-A1C4-441C-927C-14FEACB4CCF2}" type="presOf" srcId="{20D397B6-F446-4159-BC3F-CC314BA4352D}" destId="{F7F0A2D9-F336-420A-9EA2-BBA49F373B14}" srcOrd="0"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5F9B9FE1-915F-47B5-93D1-2F11CA73A720}" srcId="{81A7D25B-1484-4831-B061-64AAF96D799E}" destId="{F9F5C0FA-64B2-4E72-83D3-05E4BD6E8600}" srcOrd="4" destOrd="0" parTransId="{11BC7029-FF72-4442-94F5-92F0C9E634BB}" sibTransId="{2CDE837A-C302-4867-A3CD-95AF48A20436}"/>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 modelId="{907134A2-992E-4D03-9CB7-73B18488010B}" type="presParOf" srcId="{4DCA76A8-92E1-48C2-B15D-5E845DDF886F}" destId="{79844338-E8C8-4D45-805E-51C5644EED2E}" srcOrd="7" destOrd="0" presId="urn:microsoft.com/office/officeart/2005/8/layout/list1"/>
    <dgm:cxn modelId="{7F7AC5C8-861C-49C5-8229-871B6A24B067}" type="presParOf" srcId="{4DCA76A8-92E1-48C2-B15D-5E845DDF886F}" destId="{7B4EDFA7-0FA8-4531-87C7-B12A485919EA}" srcOrd="8" destOrd="0" presId="urn:microsoft.com/office/officeart/2005/8/layout/list1"/>
    <dgm:cxn modelId="{E410C9C5-8F9D-48BB-A362-2366F6567FF3}" type="presParOf" srcId="{7B4EDFA7-0FA8-4531-87C7-B12A485919EA}" destId="{B0854D82-1EA1-42AC-84F4-EBFB66959075}" srcOrd="0" destOrd="0" presId="urn:microsoft.com/office/officeart/2005/8/layout/list1"/>
    <dgm:cxn modelId="{57647059-3F4B-4FB0-A589-2C24231956BE}" type="presParOf" srcId="{7B4EDFA7-0FA8-4531-87C7-B12A485919EA}" destId="{04E1EA71-98A0-48A8-84B5-CCEC071E0560}" srcOrd="1" destOrd="0" presId="urn:microsoft.com/office/officeart/2005/8/layout/list1"/>
    <dgm:cxn modelId="{259FB922-B539-4A21-BCA1-D6311B7EEA03}" type="presParOf" srcId="{4DCA76A8-92E1-48C2-B15D-5E845DDF886F}" destId="{07BD6261-5CF1-482A-AD43-36CC908FEC56}" srcOrd="9" destOrd="0" presId="urn:microsoft.com/office/officeart/2005/8/layout/list1"/>
    <dgm:cxn modelId="{266E7D9D-8861-425A-9122-05E530051A1A}" type="presParOf" srcId="{4DCA76A8-92E1-48C2-B15D-5E845DDF886F}" destId="{12F878D6-5805-40A9-8FFB-25904F068361}" srcOrd="10" destOrd="0" presId="urn:microsoft.com/office/officeart/2005/8/layout/list1"/>
    <dgm:cxn modelId="{61314DDD-239B-465A-A800-E12D51EB1346}" type="presParOf" srcId="{4DCA76A8-92E1-48C2-B15D-5E845DDF886F}" destId="{4D8F13E9-F8EE-462F-B807-5323A0040684}" srcOrd="11" destOrd="0" presId="urn:microsoft.com/office/officeart/2005/8/layout/list1"/>
    <dgm:cxn modelId="{A89C6330-30B0-4A7B-AC24-D06B177DF2EB}" type="presParOf" srcId="{4DCA76A8-92E1-48C2-B15D-5E845DDF886F}" destId="{0AF535F1-483A-4978-97A6-27A7B5A5D55D}" srcOrd="12" destOrd="0" presId="urn:microsoft.com/office/officeart/2005/8/layout/list1"/>
    <dgm:cxn modelId="{EABCC097-224F-4719-826A-1D160AD66B8E}" type="presParOf" srcId="{0AF535F1-483A-4978-97A6-27A7B5A5D55D}" destId="{F7F0A2D9-F336-420A-9EA2-BBA49F373B14}" srcOrd="0" destOrd="0" presId="urn:microsoft.com/office/officeart/2005/8/layout/list1"/>
    <dgm:cxn modelId="{21445C5D-BBF8-4ED4-B69D-781545784284}" type="presParOf" srcId="{0AF535F1-483A-4978-97A6-27A7B5A5D55D}" destId="{46E607EB-2D9B-418E-9FF0-157FADA1CF70}" srcOrd="1" destOrd="0" presId="urn:microsoft.com/office/officeart/2005/8/layout/list1"/>
    <dgm:cxn modelId="{EA161D67-3A9C-4F4A-91E3-675757C068B6}" type="presParOf" srcId="{4DCA76A8-92E1-48C2-B15D-5E845DDF886F}" destId="{A0D8D0F9-7224-4DC7-A116-D6F39B70AC69}" srcOrd="13" destOrd="0" presId="urn:microsoft.com/office/officeart/2005/8/layout/list1"/>
    <dgm:cxn modelId="{16DD8445-6D3F-4A57-84B6-7EBEF17ECA92}" type="presParOf" srcId="{4DCA76A8-92E1-48C2-B15D-5E845DDF886F}" destId="{0BC8ECC9-E553-4CB5-A334-A4D96144D8CC}" srcOrd="14" destOrd="0" presId="urn:microsoft.com/office/officeart/2005/8/layout/list1"/>
    <dgm:cxn modelId="{6E264446-A498-4077-ABDD-502C2B800D17}" type="presParOf" srcId="{4DCA76A8-92E1-48C2-B15D-5E845DDF886F}" destId="{23E61006-DA94-4CD2-9D21-45515D7C2419}" srcOrd="15" destOrd="0" presId="urn:microsoft.com/office/officeart/2005/8/layout/list1"/>
    <dgm:cxn modelId="{E2C69348-1743-40EB-816B-83EA631158F2}" type="presParOf" srcId="{4DCA76A8-92E1-48C2-B15D-5E845DDF886F}" destId="{B3630B89-27E3-4158-A586-885C2C867E04}" srcOrd="16" destOrd="0" presId="urn:microsoft.com/office/officeart/2005/8/layout/list1"/>
    <dgm:cxn modelId="{5BCA1007-87FB-4CCC-877F-29050A6B21F1}" type="presParOf" srcId="{B3630B89-27E3-4158-A586-885C2C867E04}" destId="{20364948-1B69-4AFD-9D3E-B90CF9CE6300}" srcOrd="0" destOrd="0" presId="urn:microsoft.com/office/officeart/2005/8/layout/list1"/>
    <dgm:cxn modelId="{F87A46F4-8B46-4F33-A099-B1E0EC206E08}" type="presParOf" srcId="{B3630B89-27E3-4158-A586-885C2C867E04}" destId="{371F26B1-5042-43FF-9965-7240945B994E}" srcOrd="1" destOrd="0" presId="urn:microsoft.com/office/officeart/2005/8/layout/list1"/>
    <dgm:cxn modelId="{B9D7CF71-4650-4DA3-9CA9-6FDC979D55B2}" type="presParOf" srcId="{4DCA76A8-92E1-48C2-B15D-5E845DDF886F}" destId="{5DF6529E-D27B-47DC-9594-D743D29EAE1F}" srcOrd="17" destOrd="0" presId="urn:microsoft.com/office/officeart/2005/8/layout/list1"/>
    <dgm:cxn modelId="{20BA3E2E-EC91-468E-8A95-3DC34ACE52DF}" type="presParOf" srcId="{4DCA76A8-92E1-48C2-B15D-5E845DDF886F}" destId="{51BABF62-F569-43DE-B4D9-BAF21D2CE1AF}"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6C1502-1450-42A2-A557-31E9543019E7}" type="doc">
      <dgm:prSet loTypeId="urn:microsoft.com/office/officeart/2005/8/layout/process1" loCatId="process" qsTypeId="urn:microsoft.com/office/officeart/2005/8/quickstyle/simple1" qsCatId="simple" csTypeId="urn:microsoft.com/office/officeart/2005/8/colors/accent1_2" csCatId="accent1" phldr="1"/>
      <dgm:spPr/>
    </dgm:pt>
    <dgm:pt modelId="{CFEA5265-122A-4A8F-BBED-3E3356F12EF2}">
      <dgm:prSet phldrT="[Text]"/>
      <dgm:spPr/>
      <dgm:t>
        <a:bodyPr/>
        <a:lstStyle/>
        <a:p>
          <a:r>
            <a:rPr lang="en-US" b="0" i="0" dirty="0">
              <a:solidFill>
                <a:srgbClr val="303030"/>
              </a:solidFill>
              <a:effectLst/>
              <a:latin typeface="Source Sans Pro" panose="020B0503030403020204" pitchFamily="34" charset="0"/>
            </a:rPr>
            <a:t>Natural cross ventilation</a:t>
          </a:r>
          <a:endParaRPr lang="en-US" dirty="0"/>
        </a:p>
      </dgm:t>
    </dgm:pt>
    <dgm:pt modelId="{F23DF6D6-1278-4CB8-AA97-78BE332A5A2B}" type="parTrans" cxnId="{2B316D4B-5C8E-4FD6-8856-B54922C01A52}">
      <dgm:prSet/>
      <dgm:spPr/>
      <dgm:t>
        <a:bodyPr/>
        <a:lstStyle/>
        <a:p>
          <a:endParaRPr lang="en-US"/>
        </a:p>
      </dgm:t>
    </dgm:pt>
    <dgm:pt modelId="{8B7B817D-DED4-462A-80D8-B8518578C718}" type="sibTrans" cxnId="{2B316D4B-5C8E-4FD6-8856-B54922C01A52}">
      <dgm:prSet/>
      <dgm:spPr/>
      <dgm:t>
        <a:bodyPr/>
        <a:lstStyle/>
        <a:p>
          <a:endParaRPr lang="en-US"/>
        </a:p>
      </dgm:t>
    </dgm:pt>
    <dgm:pt modelId="{618E78CF-A2D5-4CE5-84DB-578CDDCDAA44}">
      <dgm:prSet phldrT="[Text]"/>
      <dgm:spPr/>
      <dgm:t>
        <a:bodyPr/>
        <a:lstStyle/>
        <a:p>
          <a:r>
            <a:rPr lang="en-US" b="0" i="0" dirty="0">
              <a:solidFill>
                <a:srgbClr val="303030"/>
              </a:solidFill>
              <a:effectLst/>
              <a:latin typeface="Source Sans Pro" panose="020B0503030403020204" pitchFamily="34" charset="0"/>
            </a:rPr>
            <a:t>Induced ventilation</a:t>
          </a:r>
          <a:endParaRPr lang="en-US" dirty="0"/>
        </a:p>
      </dgm:t>
    </dgm:pt>
    <dgm:pt modelId="{B113C444-2C72-4487-AE9A-E93D0EABF959}" type="parTrans" cxnId="{0159963F-C502-477E-85D0-137895E4DE6E}">
      <dgm:prSet/>
      <dgm:spPr/>
      <dgm:t>
        <a:bodyPr/>
        <a:lstStyle/>
        <a:p>
          <a:endParaRPr lang="en-US"/>
        </a:p>
      </dgm:t>
    </dgm:pt>
    <dgm:pt modelId="{08220254-E6E7-41AF-A775-907D3318B30F}" type="sibTrans" cxnId="{0159963F-C502-477E-85D0-137895E4DE6E}">
      <dgm:prSet/>
      <dgm:spPr/>
      <dgm:t>
        <a:bodyPr/>
        <a:lstStyle/>
        <a:p>
          <a:endParaRPr lang="en-US"/>
        </a:p>
      </dgm:t>
    </dgm:pt>
    <dgm:pt modelId="{49887956-3DCD-4DE0-A94D-4280167B389E}">
      <dgm:prSet phldrT="[Text]"/>
      <dgm:spPr/>
      <dgm:t>
        <a:bodyPr/>
        <a:lstStyle/>
        <a:p>
          <a:r>
            <a:rPr lang="en-US" b="0" i="0" dirty="0">
              <a:solidFill>
                <a:srgbClr val="303030"/>
              </a:solidFill>
              <a:effectLst/>
              <a:latin typeface="Source Sans Pro" panose="020B0503030403020204" pitchFamily="34" charset="0"/>
            </a:rPr>
            <a:t>Chimney effect </a:t>
          </a:r>
          <a:endParaRPr lang="en-US" dirty="0"/>
        </a:p>
      </dgm:t>
    </dgm:pt>
    <dgm:pt modelId="{6A5C6164-C983-46AB-BE3D-F6337674298E}" type="parTrans" cxnId="{E1789E95-4D26-4A2E-B6C9-D169848BF919}">
      <dgm:prSet/>
      <dgm:spPr/>
      <dgm:t>
        <a:bodyPr/>
        <a:lstStyle/>
        <a:p>
          <a:endParaRPr lang="en-US"/>
        </a:p>
      </dgm:t>
    </dgm:pt>
    <dgm:pt modelId="{1FC9174D-880B-4745-8CA1-0265B8CE7BDE}" type="sibTrans" cxnId="{E1789E95-4D26-4A2E-B6C9-D169848BF919}">
      <dgm:prSet/>
      <dgm:spPr/>
      <dgm:t>
        <a:bodyPr/>
        <a:lstStyle/>
        <a:p>
          <a:endParaRPr lang="en-US"/>
        </a:p>
      </dgm:t>
    </dgm:pt>
    <dgm:pt modelId="{737B664B-D696-4F24-9CEC-85ED35AA3A5F}">
      <dgm:prSet phldrT="[Text]"/>
      <dgm:spPr/>
      <dgm:t>
        <a:bodyPr/>
        <a:lstStyle/>
        <a:p>
          <a:r>
            <a:rPr lang="en-US" b="0" i="0" dirty="0">
              <a:solidFill>
                <a:srgbClr val="303030"/>
              </a:solidFill>
              <a:effectLst/>
              <a:latin typeface="Source Sans Pro" panose="020B0503030403020204" pitchFamily="34" charset="0"/>
            </a:rPr>
            <a:t> Evaporative cooling</a:t>
          </a:r>
          <a:endParaRPr lang="en-US" dirty="0"/>
        </a:p>
      </dgm:t>
    </dgm:pt>
    <dgm:pt modelId="{A0E862FD-6303-4A26-BF5C-5C3371DA94DF}" type="parTrans" cxnId="{FB07D37E-9CE1-4198-8AD5-81FFD24D0C44}">
      <dgm:prSet/>
      <dgm:spPr/>
      <dgm:t>
        <a:bodyPr/>
        <a:lstStyle/>
        <a:p>
          <a:endParaRPr lang="en-US"/>
        </a:p>
      </dgm:t>
    </dgm:pt>
    <dgm:pt modelId="{B19A58E7-0B90-4E4F-82A2-38EE1D0A3265}" type="sibTrans" cxnId="{FB07D37E-9CE1-4198-8AD5-81FFD24D0C44}">
      <dgm:prSet/>
      <dgm:spPr/>
      <dgm:t>
        <a:bodyPr/>
        <a:lstStyle/>
        <a:p>
          <a:endParaRPr lang="en-US"/>
        </a:p>
      </dgm:t>
    </dgm:pt>
    <dgm:pt modelId="{49656188-B910-429C-AB92-E1F13E5C6904}" type="pres">
      <dgm:prSet presAssocID="{606C1502-1450-42A2-A557-31E9543019E7}" presName="Name0" presStyleCnt="0">
        <dgm:presLayoutVars>
          <dgm:dir/>
          <dgm:resizeHandles val="exact"/>
        </dgm:presLayoutVars>
      </dgm:prSet>
      <dgm:spPr/>
    </dgm:pt>
    <dgm:pt modelId="{53614085-D05B-42A2-B246-1F9BD194C748}" type="pres">
      <dgm:prSet presAssocID="{CFEA5265-122A-4A8F-BBED-3E3356F12EF2}" presName="node" presStyleLbl="node1" presStyleIdx="0" presStyleCnt="4">
        <dgm:presLayoutVars>
          <dgm:bulletEnabled val="1"/>
        </dgm:presLayoutVars>
      </dgm:prSet>
      <dgm:spPr/>
    </dgm:pt>
    <dgm:pt modelId="{3B21C67F-EA84-48F7-8497-CB109EDE97AD}" type="pres">
      <dgm:prSet presAssocID="{8B7B817D-DED4-462A-80D8-B8518578C718}" presName="sibTrans" presStyleLbl="sibTrans2D1" presStyleIdx="0" presStyleCnt="3"/>
      <dgm:spPr/>
    </dgm:pt>
    <dgm:pt modelId="{CA58209B-622C-4F45-B0F1-93A584751F9C}" type="pres">
      <dgm:prSet presAssocID="{8B7B817D-DED4-462A-80D8-B8518578C718}" presName="connectorText" presStyleLbl="sibTrans2D1" presStyleIdx="0" presStyleCnt="3"/>
      <dgm:spPr/>
    </dgm:pt>
    <dgm:pt modelId="{9DEAEFC1-7F88-4C90-BF1F-97C653E3A595}" type="pres">
      <dgm:prSet presAssocID="{618E78CF-A2D5-4CE5-84DB-578CDDCDAA44}" presName="node" presStyleLbl="node1" presStyleIdx="1" presStyleCnt="4">
        <dgm:presLayoutVars>
          <dgm:bulletEnabled val="1"/>
        </dgm:presLayoutVars>
      </dgm:prSet>
      <dgm:spPr/>
    </dgm:pt>
    <dgm:pt modelId="{23C1724A-B8B1-4652-AC66-9DB6A6E1BE98}" type="pres">
      <dgm:prSet presAssocID="{08220254-E6E7-41AF-A775-907D3318B30F}" presName="sibTrans" presStyleLbl="sibTrans2D1" presStyleIdx="1" presStyleCnt="3"/>
      <dgm:spPr/>
    </dgm:pt>
    <dgm:pt modelId="{DF966918-B939-4AFF-A881-0DC4BB9BD022}" type="pres">
      <dgm:prSet presAssocID="{08220254-E6E7-41AF-A775-907D3318B30F}" presName="connectorText" presStyleLbl="sibTrans2D1" presStyleIdx="1" presStyleCnt="3"/>
      <dgm:spPr/>
    </dgm:pt>
    <dgm:pt modelId="{7FC5B5B9-9B86-4321-BF71-31194BDE1D40}" type="pres">
      <dgm:prSet presAssocID="{49887956-3DCD-4DE0-A94D-4280167B389E}" presName="node" presStyleLbl="node1" presStyleIdx="2" presStyleCnt="4">
        <dgm:presLayoutVars>
          <dgm:bulletEnabled val="1"/>
        </dgm:presLayoutVars>
      </dgm:prSet>
      <dgm:spPr/>
    </dgm:pt>
    <dgm:pt modelId="{53517A0E-2473-4A55-B96C-5C9E5EDF95B4}" type="pres">
      <dgm:prSet presAssocID="{1FC9174D-880B-4745-8CA1-0265B8CE7BDE}" presName="sibTrans" presStyleLbl="sibTrans2D1" presStyleIdx="2" presStyleCnt="3"/>
      <dgm:spPr/>
    </dgm:pt>
    <dgm:pt modelId="{8EDCE9E3-2DBB-444B-83D0-6D8D276337CC}" type="pres">
      <dgm:prSet presAssocID="{1FC9174D-880B-4745-8CA1-0265B8CE7BDE}" presName="connectorText" presStyleLbl="sibTrans2D1" presStyleIdx="2" presStyleCnt="3"/>
      <dgm:spPr/>
    </dgm:pt>
    <dgm:pt modelId="{84D9764A-8BCF-4D5A-99A4-C802232B0E82}" type="pres">
      <dgm:prSet presAssocID="{737B664B-D696-4F24-9CEC-85ED35AA3A5F}" presName="node" presStyleLbl="node1" presStyleIdx="3" presStyleCnt="4">
        <dgm:presLayoutVars>
          <dgm:bulletEnabled val="1"/>
        </dgm:presLayoutVars>
      </dgm:prSet>
      <dgm:spPr/>
    </dgm:pt>
  </dgm:ptLst>
  <dgm:cxnLst>
    <dgm:cxn modelId="{36C7790B-B468-40B6-AD7B-77EE9B0FCC00}" type="presOf" srcId="{CFEA5265-122A-4A8F-BBED-3E3356F12EF2}" destId="{53614085-D05B-42A2-B246-1F9BD194C748}" srcOrd="0" destOrd="0" presId="urn:microsoft.com/office/officeart/2005/8/layout/process1"/>
    <dgm:cxn modelId="{BB66D818-897E-4F9D-BA0B-E411B8443FC4}" type="presOf" srcId="{606C1502-1450-42A2-A557-31E9543019E7}" destId="{49656188-B910-429C-AB92-E1F13E5C6904}" srcOrd="0" destOrd="0" presId="urn:microsoft.com/office/officeart/2005/8/layout/process1"/>
    <dgm:cxn modelId="{6A4EB11B-62BD-45E5-A596-EBA669F0B85C}" type="presOf" srcId="{618E78CF-A2D5-4CE5-84DB-578CDDCDAA44}" destId="{9DEAEFC1-7F88-4C90-BF1F-97C653E3A595}" srcOrd="0" destOrd="0" presId="urn:microsoft.com/office/officeart/2005/8/layout/process1"/>
    <dgm:cxn modelId="{A1061528-EC79-4011-9111-F3C808296F35}" type="presOf" srcId="{49887956-3DCD-4DE0-A94D-4280167B389E}" destId="{7FC5B5B9-9B86-4321-BF71-31194BDE1D40}" srcOrd="0" destOrd="0" presId="urn:microsoft.com/office/officeart/2005/8/layout/process1"/>
    <dgm:cxn modelId="{0159963F-C502-477E-85D0-137895E4DE6E}" srcId="{606C1502-1450-42A2-A557-31E9543019E7}" destId="{618E78CF-A2D5-4CE5-84DB-578CDDCDAA44}" srcOrd="1" destOrd="0" parTransId="{B113C444-2C72-4487-AE9A-E93D0EABF959}" sibTransId="{08220254-E6E7-41AF-A775-907D3318B30F}"/>
    <dgm:cxn modelId="{7FF7865B-6C5E-4D2E-B1F8-582B7055D023}" type="presOf" srcId="{1FC9174D-880B-4745-8CA1-0265B8CE7BDE}" destId="{53517A0E-2473-4A55-B96C-5C9E5EDF95B4}" srcOrd="0" destOrd="0" presId="urn:microsoft.com/office/officeart/2005/8/layout/process1"/>
    <dgm:cxn modelId="{89F61F41-E3AE-465D-8D67-88DA3EF6000C}" type="presOf" srcId="{8B7B817D-DED4-462A-80D8-B8518578C718}" destId="{3B21C67F-EA84-48F7-8497-CB109EDE97AD}" srcOrd="0" destOrd="0" presId="urn:microsoft.com/office/officeart/2005/8/layout/process1"/>
    <dgm:cxn modelId="{1E23FC61-2027-40E7-8BC6-E99253EC9478}" type="presOf" srcId="{737B664B-D696-4F24-9CEC-85ED35AA3A5F}" destId="{84D9764A-8BCF-4D5A-99A4-C802232B0E82}" srcOrd="0" destOrd="0" presId="urn:microsoft.com/office/officeart/2005/8/layout/process1"/>
    <dgm:cxn modelId="{2B316D4B-5C8E-4FD6-8856-B54922C01A52}" srcId="{606C1502-1450-42A2-A557-31E9543019E7}" destId="{CFEA5265-122A-4A8F-BBED-3E3356F12EF2}" srcOrd="0" destOrd="0" parTransId="{F23DF6D6-1278-4CB8-AA97-78BE332A5A2B}" sibTransId="{8B7B817D-DED4-462A-80D8-B8518578C718}"/>
    <dgm:cxn modelId="{0D768B6C-0C77-493E-9B47-0C2BEB049252}" type="presOf" srcId="{08220254-E6E7-41AF-A775-907D3318B30F}" destId="{23C1724A-B8B1-4652-AC66-9DB6A6E1BE98}" srcOrd="0" destOrd="0" presId="urn:microsoft.com/office/officeart/2005/8/layout/process1"/>
    <dgm:cxn modelId="{CF748257-6C18-4BE9-8FCA-C5331D71D534}" type="presOf" srcId="{8B7B817D-DED4-462A-80D8-B8518578C718}" destId="{CA58209B-622C-4F45-B0F1-93A584751F9C}" srcOrd="1" destOrd="0" presId="urn:microsoft.com/office/officeart/2005/8/layout/process1"/>
    <dgm:cxn modelId="{FB07D37E-9CE1-4198-8AD5-81FFD24D0C44}" srcId="{606C1502-1450-42A2-A557-31E9543019E7}" destId="{737B664B-D696-4F24-9CEC-85ED35AA3A5F}" srcOrd="3" destOrd="0" parTransId="{A0E862FD-6303-4A26-BF5C-5C3371DA94DF}" sibTransId="{B19A58E7-0B90-4E4F-82A2-38EE1D0A3265}"/>
    <dgm:cxn modelId="{E1789E95-4D26-4A2E-B6C9-D169848BF919}" srcId="{606C1502-1450-42A2-A557-31E9543019E7}" destId="{49887956-3DCD-4DE0-A94D-4280167B389E}" srcOrd="2" destOrd="0" parTransId="{6A5C6164-C983-46AB-BE3D-F6337674298E}" sibTransId="{1FC9174D-880B-4745-8CA1-0265B8CE7BDE}"/>
    <dgm:cxn modelId="{D3A7D99F-6E69-4EF1-8773-FE42D13A68B2}" type="presOf" srcId="{08220254-E6E7-41AF-A775-907D3318B30F}" destId="{DF966918-B939-4AFF-A881-0DC4BB9BD022}" srcOrd="1" destOrd="0" presId="urn:microsoft.com/office/officeart/2005/8/layout/process1"/>
    <dgm:cxn modelId="{92F60DEF-5C1F-4C81-BACE-9BC84213B6F4}" type="presOf" srcId="{1FC9174D-880B-4745-8CA1-0265B8CE7BDE}" destId="{8EDCE9E3-2DBB-444B-83D0-6D8D276337CC}" srcOrd="1" destOrd="0" presId="urn:microsoft.com/office/officeart/2005/8/layout/process1"/>
    <dgm:cxn modelId="{5495D905-CB4A-4A49-AC68-28613B5F1FA7}" type="presParOf" srcId="{49656188-B910-429C-AB92-E1F13E5C6904}" destId="{53614085-D05B-42A2-B246-1F9BD194C748}" srcOrd="0" destOrd="0" presId="urn:microsoft.com/office/officeart/2005/8/layout/process1"/>
    <dgm:cxn modelId="{52C2EA64-ACA9-4230-9BFF-389F1345656F}" type="presParOf" srcId="{49656188-B910-429C-AB92-E1F13E5C6904}" destId="{3B21C67F-EA84-48F7-8497-CB109EDE97AD}" srcOrd="1" destOrd="0" presId="urn:microsoft.com/office/officeart/2005/8/layout/process1"/>
    <dgm:cxn modelId="{EBD2B64B-587A-491B-AC4D-CC201DDE18B5}" type="presParOf" srcId="{3B21C67F-EA84-48F7-8497-CB109EDE97AD}" destId="{CA58209B-622C-4F45-B0F1-93A584751F9C}" srcOrd="0" destOrd="0" presId="urn:microsoft.com/office/officeart/2005/8/layout/process1"/>
    <dgm:cxn modelId="{46DCC650-32AB-40CC-B75F-6180D590DD08}" type="presParOf" srcId="{49656188-B910-429C-AB92-E1F13E5C6904}" destId="{9DEAEFC1-7F88-4C90-BF1F-97C653E3A595}" srcOrd="2" destOrd="0" presId="urn:microsoft.com/office/officeart/2005/8/layout/process1"/>
    <dgm:cxn modelId="{94B20094-DF6B-4BF7-B860-5B506F1B7FB6}" type="presParOf" srcId="{49656188-B910-429C-AB92-E1F13E5C6904}" destId="{23C1724A-B8B1-4652-AC66-9DB6A6E1BE98}" srcOrd="3" destOrd="0" presId="urn:microsoft.com/office/officeart/2005/8/layout/process1"/>
    <dgm:cxn modelId="{E09B0026-6AFF-483A-B674-B36973E905CC}" type="presParOf" srcId="{23C1724A-B8B1-4652-AC66-9DB6A6E1BE98}" destId="{DF966918-B939-4AFF-A881-0DC4BB9BD022}" srcOrd="0" destOrd="0" presId="urn:microsoft.com/office/officeart/2005/8/layout/process1"/>
    <dgm:cxn modelId="{1EF81BA2-976F-43A0-A5DE-2E87D1E750D7}" type="presParOf" srcId="{49656188-B910-429C-AB92-E1F13E5C6904}" destId="{7FC5B5B9-9B86-4321-BF71-31194BDE1D40}" srcOrd="4" destOrd="0" presId="urn:microsoft.com/office/officeart/2005/8/layout/process1"/>
    <dgm:cxn modelId="{532445BD-3305-44A2-B5E5-5A16E8AF54EA}" type="presParOf" srcId="{49656188-B910-429C-AB92-E1F13E5C6904}" destId="{53517A0E-2473-4A55-B96C-5C9E5EDF95B4}" srcOrd="5" destOrd="0" presId="urn:microsoft.com/office/officeart/2005/8/layout/process1"/>
    <dgm:cxn modelId="{EE79101B-E584-491B-AD94-3854D19A5C7B}" type="presParOf" srcId="{53517A0E-2473-4A55-B96C-5C9E5EDF95B4}" destId="{8EDCE9E3-2DBB-444B-83D0-6D8D276337CC}" srcOrd="0" destOrd="0" presId="urn:microsoft.com/office/officeart/2005/8/layout/process1"/>
    <dgm:cxn modelId="{B40F4390-2E44-447E-A5B8-2C21975A3258}" type="presParOf" srcId="{49656188-B910-429C-AB92-E1F13E5C6904}" destId="{84D9764A-8BCF-4D5A-99A4-C802232B0E82}"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FE17D0-16B6-4C99-AE5B-2732F9EA07A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5633320-8479-4E3B-ADAA-552D20936F71}">
      <dgm:prSet phldrT="[Text]"/>
      <dgm:spPr/>
      <dgm:t>
        <a:bodyPr/>
        <a:lstStyle/>
        <a:p>
          <a:r>
            <a:rPr lang="en-US" dirty="0"/>
            <a:t>Meteorological data of the locality</a:t>
          </a:r>
        </a:p>
      </dgm:t>
    </dgm:pt>
    <dgm:pt modelId="{8E43CF1C-EA3F-4642-995F-78361BD39541}" type="parTrans" cxnId="{98F06207-7F89-4E9C-A4CC-53AE35D0BEB9}">
      <dgm:prSet/>
      <dgm:spPr/>
      <dgm:t>
        <a:bodyPr/>
        <a:lstStyle/>
        <a:p>
          <a:endParaRPr lang="en-US"/>
        </a:p>
      </dgm:t>
    </dgm:pt>
    <dgm:pt modelId="{CF93D015-3B65-46E9-861C-B95EFE193A70}" type="sibTrans" cxnId="{98F06207-7F89-4E9C-A4CC-53AE35D0BEB9}">
      <dgm:prSet/>
      <dgm:spPr/>
      <dgm:t>
        <a:bodyPr/>
        <a:lstStyle/>
        <a:p>
          <a:endParaRPr lang="en-US"/>
        </a:p>
      </dgm:t>
    </dgm:pt>
    <dgm:pt modelId="{1B3E3C94-A249-406D-815C-B45B6015711A}">
      <dgm:prSet phldrT="[Text]"/>
      <dgm:spPr/>
      <dgm:t>
        <a:bodyPr/>
        <a:lstStyle/>
        <a:p>
          <a:r>
            <a:rPr lang="en-US" dirty="0"/>
            <a:t>Temperature , humidity, air direction</a:t>
          </a:r>
        </a:p>
      </dgm:t>
    </dgm:pt>
    <dgm:pt modelId="{2EDA7183-A330-4882-95BB-AFB533BB0C13}" type="parTrans" cxnId="{0CAF3174-295F-491D-A3FE-C8E3360631BF}">
      <dgm:prSet/>
      <dgm:spPr/>
      <dgm:t>
        <a:bodyPr/>
        <a:lstStyle/>
        <a:p>
          <a:endParaRPr lang="en-US"/>
        </a:p>
      </dgm:t>
    </dgm:pt>
    <dgm:pt modelId="{060A9F38-E838-448B-B1D9-594C3AF2FBE0}" type="sibTrans" cxnId="{0CAF3174-295F-491D-A3FE-C8E3360631BF}">
      <dgm:prSet/>
      <dgm:spPr/>
      <dgm:t>
        <a:bodyPr/>
        <a:lstStyle/>
        <a:p>
          <a:endParaRPr lang="en-US"/>
        </a:p>
      </dgm:t>
    </dgm:pt>
    <dgm:pt modelId="{C5987D0D-3639-4EA7-9180-DA47C446A791}">
      <dgm:prSet phldrT="[Text]"/>
      <dgm:spPr/>
      <dgm:t>
        <a:bodyPr/>
        <a:lstStyle/>
        <a:p>
          <a:r>
            <a:rPr lang="en-US" dirty="0"/>
            <a:t>Types of use of room space</a:t>
          </a:r>
        </a:p>
      </dgm:t>
    </dgm:pt>
    <dgm:pt modelId="{08DD2FD4-07AF-42F8-9087-BCB4142B41D2}" type="parTrans" cxnId="{96349F34-CB1F-4C5A-9AFA-B823E12BE95A}">
      <dgm:prSet/>
      <dgm:spPr/>
      <dgm:t>
        <a:bodyPr/>
        <a:lstStyle/>
        <a:p>
          <a:endParaRPr lang="en-US"/>
        </a:p>
      </dgm:t>
    </dgm:pt>
    <dgm:pt modelId="{431942D1-45CF-4A19-B2F9-12F222FEDDBB}" type="sibTrans" cxnId="{96349F34-CB1F-4C5A-9AFA-B823E12BE95A}">
      <dgm:prSet/>
      <dgm:spPr/>
      <dgm:t>
        <a:bodyPr/>
        <a:lstStyle/>
        <a:p>
          <a:endParaRPr lang="en-US"/>
        </a:p>
      </dgm:t>
    </dgm:pt>
    <dgm:pt modelId="{EF509FB4-9886-4EDA-8331-215E1D12F011}">
      <dgm:prSet phldrT="[Text]"/>
      <dgm:spPr/>
      <dgm:t>
        <a:bodyPr/>
        <a:lstStyle/>
        <a:p>
          <a:r>
            <a:rPr lang="en-US" dirty="0"/>
            <a:t>Suitable design of ventilation system </a:t>
          </a:r>
        </a:p>
      </dgm:t>
    </dgm:pt>
    <dgm:pt modelId="{896425D9-3D23-4B5F-A5C1-6C9B36ECB5D6}" type="parTrans" cxnId="{7265BE3B-7FC4-4B24-8DC7-471F61E28C65}">
      <dgm:prSet/>
      <dgm:spPr/>
      <dgm:t>
        <a:bodyPr/>
        <a:lstStyle/>
        <a:p>
          <a:endParaRPr lang="en-US"/>
        </a:p>
      </dgm:t>
    </dgm:pt>
    <dgm:pt modelId="{274D4F5A-DE1B-4F66-89A2-6E6E2AD0F3D5}" type="sibTrans" cxnId="{7265BE3B-7FC4-4B24-8DC7-471F61E28C65}">
      <dgm:prSet/>
      <dgm:spPr/>
      <dgm:t>
        <a:bodyPr/>
        <a:lstStyle/>
        <a:p>
          <a:endParaRPr lang="en-US"/>
        </a:p>
      </dgm:t>
    </dgm:pt>
    <dgm:pt modelId="{52A40510-DF47-42EA-9562-9C60A221A330}">
      <dgm:prSet phldrT="[Text]"/>
      <dgm:spPr/>
      <dgm:t>
        <a:bodyPr/>
        <a:lstStyle/>
        <a:p>
          <a:pPr>
            <a:buNone/>
          </a:pPr>
          <a:r>
            <a:rPr lang="en-US" dirty="0"/>
            <a:t>Ventilation requirement of  different seasons, for different type of occupancies.</a:t>
          </a:r>
        </a:p>
      </dgm:t>
    </dgm:pt>
    <dgm:pt modelId="{392241C4-02EE-423A-B86E-ED506677492E}" type="parTrans" cxnId="{5B1FDF90-9AA1-4353-846C-B041DBE8EB80}">
      <dgm:prSet/>
      <dgm:spPr/>
      <dgm:t>
        <a:bodyPr/>
        <a:lstStyle/>
        <a:p>
          <a:endParaRPr lang="en-US"/>
        </a:p>
      </dgm:t>
    </dgm:pt>
    <dgm:pt modelId="{1F18EFA8-82CE-4837-ADE2-790619E8E7DE}" type="sibTrans" cxnId="{5B1FDF90-9AA1-4353-846C-B041DBE8EB80}">
      <dgm:prSet/>
      <dgm:spPr/>
      <dgm:t>
        <a:bodyPr/>
        <a:lstStyle/>
        <a:p>
          <a:endParaRPr lang="en-US"/>
        </a:p>
      </dgm:t>
    </dgm:pt>
    <dgm:pt modelId="{3889D385-AC87-4E88-9356-CF25AC73726B}" type="pres">
      <dgm:prSet presAssocID="{8CFE17D0-16B6-4C99-AE5B-2732F9EA07A6}" presName="linear" presStyleCnt="0">
        <dgm:presLayoutVars>
          <dgm:animLvl val="lvl"/>
          <dgm:resizeHandles val="exact"/>
        </dgm:presLayoutVars>
      </dgm:prSet>
      <dgm:spPr/>
    </dgm:pt>
    <dgm:pt modelId="{51B840B3-830A-4F73-AE3F-D4484F7471A5}" type="pres">
      <dgm:prSet presAssocID="{75633320-8479-4E3B-ADAA-552D20936F71}" presName="parentText" presStyleLbl="node1" presStyleIdx="0" presStyleCnt="4" custLinFactNeighborX="6750" custLinFactNeighborY="97">
        <dgm:presLayoutVars>
          <dgm:chMax val="0"/>
          <dgm:bulletEnabled val="1"/>
        </dgm:presLayoutVars>
      </dgm:prSet>
      <dgm:spPr/>
    </dgm:pt>
    <dgm:pt modelId="{2DF99279-B670-4369-AA95-177A84C28DF3}" type="pres">
      <dgm:prSet presAssocID="{75633320-8479-4E3B-ADAA-552D20936F71}" presName="childText" presStyleLbl="revTx" presStyleIdx="0" presStyleCnt="1">
        <dgm:presLayoutVars>
          <dgm:bulletEnabled val="1"/>
        </dgm:presLayoutVars>
      </dgm:prSet>
      <dgm:spPr/>
    </dgm:pt>
    <dgm:pt modelId="{1FDE94BD-1073-44B4-BFED-25994B8E208D}" type="pres">
      <dgm:prSet presAssocID="{52A40510-DF47-42EA-9562-9C60A221A330}" presName="parentText" presStyleLbl="node1" presStyleIdx="1" presStyleCnt="4">
        <dgm:presLayoutVars>
          <dgm:chMax val="0"/>
          <dgm:bulletEnabled val="1"/>
        </dgm:presLayoutVars>
      </dgm:prSet>
      <dgm:spPr/>
    </dgm:pt>
    <dgm:pt modelId="{A7E332A1-80A0-4AE5-B5A8-FF7A0451591A}" type="pres">
      <dgm:prSet presAssocID="{1F18EFA8-82CE-4837-ADE2-790619E8E7DE}" presName="spacer" presStyleCnt="0"/>
      <dgm:spPr/>
    </dgm:pt>
    <dgm:pt modelId="{A15075BC-55EF-4F11-8130-3624EEA08E2A}" type="pres">
      <dgm:prSet presAssocID="{C5987D0D-3639-4EA7-9180-DA47C446A791}" presName="parentText" presStyleLbl="node1" presStyleIdx="2" presStyleCnt="4">
        <dgm:presLayoutVars>
          <dgm:chMax val="0"/>
          <dgm:bulletEnabled val="1"/>
        </dgm:presLayoutVars>
      </dgm:prSet>
      <dgm:spPr/>
    </dgm:pt>
    <dgm:pt modelId="{19ED51BF-816D-430C-8A95-D31EF7465179}" type="pres">
      <dgm:prSet presAssocID="{431942D1-45CF-4A19-B2F9-12F222FEDDBB}" presName="spacer" presStyleCnt="0"/>
      <dgm:spPr/>
    </dgm:pt>
    <dgm:pt modelId="{5F6A86FD-CB41-444A-9DEB-CEC271FDFE00}" type="pres">
      <dgm:prSet presAssocID="{EF509FB4-9886-4EDA-8331-215E1D12F011}" presName="parentText" presStyleLbl="node1" presStyleIdx="3" presStyleCnt="4">
        <dgm:presLayoutVars>
          <dgm:chMax val="0"/>
          <dgm:bulletEnabled val="1"/>
        </dgm:presLayoutVars>
      </dgm:prSet>
      <dgm:spPr/>
    </dgm:pt>
  </dgm:ptLst>
  <dgm:cxnLst>
    <dgm:cxn modelId="{98F06207-7F89-4E9C-A4CC-53AE35D0BEB9}" srcId="{8CFE17D0-16B6-4C99-AE5B-2732F9EA07A6}" destId="{75633320-8479-4E3B-ADAA-552D20936F71}" srcOrd="0" destOrd="0" parTransId="{8E43CF1C-EA3F-4642-995F-78361BD39541}" sibTransId="{CF93D015-3B65-46E9-861C-B95EFE193A70}"/>
    <dgm:cxn modelId="{ADB68915-D847-4C88-9B0C-237B5F6DA4F2}" type="presOf" srcId="{EF509FB4-9886-4EDA-8331-215E1D12F011}" destId="{5F6A86FD-CB41-444A-9DEB-CEC271FDFE00}" srcOrd="0" destOrd="0" presId="urn:microsoft.com/office/officeart/2005/8/layout/vList2"/>
    <dgm:cxn modelId="{881F1834-C112-4E30-9D1F-58AFC4212C93}" type="presOf" srcId="{1B3E3C94-A249-406D-815C-B45B6015711A}" destId="{2DF99279-B670-4369-AA95-177A84C28DF3}" srcOrd="0" destOrd="0" presId="urn:microsoft.com/office/officeart/2005/8/layout/vList2"/>
    <dgm:cxn modelId="{96349F34-CB1F-4C5A-9AFA-B823E12BE95A}" srcId="{8CFE17D0-16B6-4C99-AE5B-2732F9EA07A6}" destId="{C5987D0D-3639-4EA7-9180-DA47C446A791}" srcOrd="2" destOrd="0" parTransId="{08DD2FD4-07AF-42F8-9087-BCB4142B41D2}" sibTransId="{431942D1-45CF-4A19-B2F9-12F222FEDDBB}"/>
    <dgm:cxn modelId="{7265BE3B-7FC4-4B24-8DC7-471F61E28C65}" srcId="{8CFE17D0-16B6-4C99-AE5B-2732F9EA07A6}" destId="{EF509FB4-9886-4EDA-8331-215E1D12F011}" srcOrd="3" destOrd="0" parTransId="{896425D9-3D23-4B5F-A5C1-6C9B36ECB5D6}" sibTransId="{274D4F5A-DE1B-4F66-89A2-6E6E2AD0F3D5}"/>
    <dgm:cxn modelId="{37C84D43-C61C-42D6-BDF1-D095EC4C1A35}" type="presOf" srcId="{C5987D0D-3639-4EA7-9180-DA47C446A791}" destId="{A15075BC-55EF-4F11-8130-3624EEA08E2A}" srcOrd="0" destOrd="0" presId="urn:microsoft.com/office/officeart/2005/8/layout/vList2"/>
    <dgm:cxn modelId="{4F4B6465-E828-4CBD-939E-9FB75199B94E}" type="presOf" srcId="{8CFE17D0-16B6-4C99-AE5B-2732F9EA07A6}" destId="{3889D385-AC87-4E88-9356-CF25AC73726B}" srcOrd="0" destOrd="0" presId="urn:microsoft.com/office/officeart/2005/8/layout/vList2"/>
    <dgm:cxn modelId="{62157067-FE44-4EBE-B4EA-DB6D6C8A949B}" type="presOf" srcId="{75633320-8479-4E3B-ADAA-552D20936F71}" destId="{51B840B3-830A-4F73-AE3F-D4484F7471A5}" srcOrd="0" destOrd="0" presId="urn:microsoft.com/office/officeart/2005/8/layout/vList2"/>
    <dgm:cxn modelId="{0CAF3174-295F-491D-A3FE-C8E3360631BF}" srcId="{75633320-8479-4E3B-ADAA-552D20936F71}" destId="{1B3E3C94-A249-406D-815C-B45B6015711A}" srcOrd="0" destOrd="0" parTransId="{2EDA7183-A330-4882-95BB-AFB533BB0C13}" sibTransId="{060A9F38-E838-448B-B1D9-594C3AF2FBE0}"/>
    <dgm:cxn modelId="{5B1FDF90-9AA1-4353-846C-B041DBE8EB80}" srcId="{8CFE17D0-16B6-4C99-AE5B-2732F9EA07A6}" destId="{52A40510-DF47-42EA-9562-9C60A221A330}" srcOrd="1" destOrd="0" parTransId="{392241C4-02EE-423A-B86E-ED506677492E}" sibTransId="{1F18EFA8-82CE-4837-ADE2-790619E8E7DE}"/>
    <dgm:cxn modelId="{1AD2F4C2-31A4-42FF-AAA0-E2A43811DF23}" type="presOf" srcId="{52A40510-DF47-42EA-9562-9C60A221A330}" destId="{1FDE94BD-1073-44B4-BFED-25994B8E208D}" srcOrd="0" destOrd="0" presId="urn:microsoft.com/office/officeart/2005/8/layout/vList2"/>
    <dgm:cxn modelId="{9A5EDD28-83E6-4141-B02B-69754A2C8BB5}" type="presParOf" srcId="{3889D385-AC87-4E88-9356-CF25AC73726B}" destId="{51B840B3-830A-4F73-AE3F-D4484F7471A5}" srcOrd="0" destOrd="0" presId="urn:microsoft.com/office/officeart/2005/8/layout/vList2"/>
    <dgm:cxn modelId="{3199EC8D-B1B0-4EFF-9497-89EF300828D9}" type="presParOf" srcId="{3889D385-AC87-4E88-9356-CF25AC73726B}" destId="{2DF99279-B670-4369-AA95-177A84C28DF3}" srcOrd="1" destOrd="0" presId="urn:microsoft.com/office/officeart/2005/8/layout/vList2"/>
    <dgm:cxn modelId="{C39CDBAD-FAD0-457E-A6EA-3E0E1B001F61}" type="presParOf" srcId="{3889D385-AC87-4E88-9356-CF25AC73726B}" destId="{1FDE94BD-1073-44B4-BFED-25994B8E208D}" srcOrd="2" destOrd="0" presId="urn:microsoft.com/office/officeart/2005/8/layout/vList2"/>
    <dgm:cxn modelId="{3F2619E0-9CC2-4A55-948F-5D714D9D4B39}" type="presParOf" srcId="{3889D385-AC87-4E88-9356-CF25AC73726B}" destId="{A7E332A1-80A0-4AE5-B5A8-FF7A0451591A}" srcOrd="3" destOrd="0" presId="urn:microsoft.com/office/officeart/2005/8/layout/vList2"/>
    <dgm:cxn modelId="{3EC0D72B-DC22-45C3-9BA3-BBB823A12960}" type="presParOf" srcId="{3889D385-AC87-4E88-9356-CF25AC73726B}" destId="{A15075BC-55EF-4F11-8130-3624EEA08E2A}" srcOrd="4" destOrd="0" presId="urn:microsoft.com/office/officeart/2005/8/layout/vList2"/>
    <dgm:cxn modelId="{721B5F83-C690-4A2B-A9F6-69DA00DDDEA1}" type="presParOf" srcId="{3889D385-AC87-4E88-9356-CF25AC73726B}" destId="{19ED51BF-816D-430C-8A95-D31EF7465179}" srcOrd="5" destOrd="0" presId="urn:microsoft.com/office/officeart/2005/8/layout/vList2"/>
    <dgm:cxn modelId="{9E4F447F-12B6-4CA7-9E2B-8E60CF5CA3CD}" type="presParOf" srcId="{3889D385-AC87-4E88-9356-CF25AC73726B}" destId="{5F6A86FD-CB41-444A-9DEB-CEC271FDFE0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7AD3935-826D-4A71-B9A9-279029B5718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2963D27-33BD-4508-9039-F12F6430481A}">
      <dgm:prSet custT="1"/>
      <dgm:spPr/>
      <dgm:t>
        <a:bodyPr/>
        <a:lstStyle/>
        <a:p>
          <a:r>
            <a:rPr lang="en-US" sz="2400" dirty="0">
              <a:latin typeface="Times New Roman" panose="02020603050405020304" pitchFamily="18" charset="0"/>
              <a:cs typeface="Times New Roman" panose="02020603050405020304" pitchFamily="18" charset="0"/>
            </a:rPr>
            <a:t>To create air movement</a:t>
          </a:r>
        </a:p>
      </dgm:t>
    </dgm:pt>
    <dgm:pt modelId="{7E01AFE2-C677-468C-ABE1-56BCBEE7F174}" type="parTrans" cxnId="{3683C9B2-3DF5-47AB-BDC8-EF4DAC4DB40A}">
      <dgm:prSet/>
      <dgm:spPr/>
      <dgm:t>
        <a:bodyPr/>
        <a:lstStyle/>
        <a:p>
          <a:endParaRPr lang="en-US" sz="2400">
            <a:latin typeface="Times New Roman" panose="02020603050405020304" pitchFamily="18" charset="0"/>
            <a:cs typeface="Times New Roman" panose="02020603050405020304" pitchFamily="18" charset="0"/>
          </a:endParaRPr>
        </a:p>
      </dgm:t>
    </dgm:pt>
    <dgm:pt modelId="{2DA0A4B7-A598-48D0-81DA-9CFF9CEDE1A1}" type="sibTrans" cxnId="{3683C9B2-3DF5-47AB-BDC8-EF4DAC4DB40A}">
      <dgm:prSet/>
      <dgm:spPr/>
      <dgm:t>
        <a:bodyPr/>
        <a:lstStyle/>
        <a:p>
          <a:endParaRPr lang="en-US" sz="2400">
            <a:latin typeface="Times New Roman" panose="02020603050405020304" pitchFamily="18" charset="0"/>
            <a:cs typeface="Times New Roman" panose="02020603050405020304" pitchFamily="18" charset="0"/>
          </a:endParaRPr>
        </a:p>
      </dgm:t>
    </dgm:pt>
    <dgm:pt modelId="{21F0A93A-F7D9-430A-9C72-C317BA3C312F}">
      <dgm:prSet custT="1"/>
      <dgm:spPr/>
      <dgm:t>
        <a:bodyPr/>
        <a:lstStyle/>
        <a:p>
          <a:r>
            <a:rPr lang="en-US" sz="2400" dirty="0">
              <a:latin typeface="Times New Roman" panose="02020603050405020304" pitchFamily="18" charset="0"/>
              <a:cs typeface="Times New Roman" panose="02020603050405020304" pitchFamily="18" charset="0"/>
            </a:rPr>
            <a:t>To prevent an undue accumulation of carbon dioxide and moisture.</a:t>
          </a:r>
        </a:p>
      </dgm:t>
    </dgm:pt>
    <dgm:pt modelId="{75A6A86C-2384-44BF-AE31-C457A36771F4}" type="parTrans" cxnId="{88F3AC8B-2DD3-4EBC-BAC1-F70DCB9A75AC}">
      <dgm:prSet/>
      <dgm:spPr/>
      <dgm:t>
        <a:bodyPr/>
        <a:lstStyle/>
        <a:p>
          <a:endParaRPr lang="en-US" sz="2400">
            <a:latin typeface="Times New Roman" panose="02020603050405020304" pitchFamily="18" charset="0"/>
            <a:cs typeface="Times New Roman" panose="02020603050405020304" pitchFamily="18" charset="0"/>
          </a:endParaRPr>
        </a:p>
      </dgm:t>
    </dgm:pt>
    <dgm:pt modelId="{32E2F062-EF8D-45F6-9139-7578A2AD4AF8}" type="sibTrans" cxnId="{88F3AC8B-2DD3-4EBC-BAC1-F70DCB9A75AC}">
      <dgm:prSet/>
      <dgm:spPr/>
      <dgm:t>
        <a:bodyPr/>
        <a:lstStyle/>
        <a:p>
          <a:endParaRPr lang="en-US" sz="2400">
            <a:latin typeface="Times New Roman" panose="02020603050405020304" pitchFamily="18" charset="0"/>
            <a:cs typeface="Times New Roman" panose="02020603050405020304" pitchFamily="18" charset="0"/>
          </a:endParaRPr>
        </a:p>
      </dgm:t>
    </dgm:pt>
    <dgm:pt modelId="{FA0D7FFF-6CBC-41AB-8C16-6A280F870E36}">
      <dgm:prSet custT="1"/>
      <dgm:spPr/>
      <dgm:t>
        <a:bodyPr/>
        <a:lstStyle/>
        <a:p>
          <a:r>
            <a:rPr lang="en-US" sz="2400">
              <a:latin typeface="Times New Roman" panose="02020603050405020304" pitchFamily="18" charset="0"/>
              <a:cs typeface="Times New Roman" panose="02020603050405020304" pitchFamily="18" charset="0"/>
            </a:rPr>
            <a:t>To prevent depletion of oxygen content in air.</a:t>
          </a:r>
        </a:p>
      </dgm:t>
    </dgm:pt>
    <dgm:pt modelId="{554F199F-2859-4338-810B-9AAB360E49C2}" type="parTrans" cxnId="{8CE2E43E-8CC3-46F8-9211-E531C109C36C}">
      <dgm:prSet/>
      <dgm:spPr/>
      <dgm:t>
        <a:bodyPr/>
        <a:lstStyle/>
        <a:p>
          <a:endParaRPr lang="en-US" sz="2400">
            <a:latin typeface="Times New Roman" panose="02020603050405020304" pitchFamily="18" charset="0"/>
            <a:cs typeface="Times New Roman" panose="02020603050405020304" pitchFamily="18" charset="0"/>
          </a:endParaRPr>
        </a:p>
      </dgm:t>
    </dgm:pt>
    <dgm:pt modelId="{F5D46429-410E-4B9A-813C-12BEF1D0747B}" type="sibTrans" cxnId="{8CE2E43E-8CC3-46F8-9211-E531C109C36C}">
      <dgm:prSet/>
      <dgm:spPr/>
      <dgm:t>
        <a:bodyPr/>
        <a:lstStyle/>
        <a:p>
          <a:endParaRPr lang="en-US" sz="2400">
            <a:latin typeface="Times New Roman" panose="02020603050405020304" pitchFamily="18" charset="0"/>
            <a:cs typeface="Times New Roman" panose="02020603050405020304" pitchFamily="18" charset="0"/>
          </a:endParaRPr>
        </a:p>
      </dgm:t>
    </dgm:pt>
    <dgm:pt modelId="{B029EC0B-A161-4FE6-B4E9-FD64F3DE4663}">
      <dgm:prSet custT="1"/>
      <dgm:spPr/>
      <dgm:t>
        <a:bodyPr/>
        <a:lstStyle/>
        <a:p>
          <a:r>
            <a:rPr lang="en-US" sz="2400" dirty="0">
              <a:latin typeface="Times New Roman" panose="02020603050405020304" pitchFamily="18" charset="0"/>
              <a:cs typeface="Times New Roman" panose="02020603050405020304" pitchFamily="18" charset="0"/>
            </a:rPr>
            <a:t>To prevent flammable concentration of Gas </a:t>
          </a:r>
          <a:r>
            <a:rPr lang="en-US" sz="2400" dirty="0" err="1">
              <a:latin typeface="Times New Roman" panose="02020603050405020304" pitchFamily="18" charset="0"/>
              <a:cs typeface="Times New Roman" panose="02020603050405020304" pitchFamily="18" charset="0"/>
            </a:rPr>
            <a:t>vapour</a:t>
          </a:r>
          <a:r>
            <a:rPr lang="en-US" sz="2400" dirty="0">
              <a:latin typeface="Times New Roman" panose="02020603050405020304" pitchFamily="18" charset="0"/>
              <a:cs typeface="Times New Roman" panose="02020603050405020304" pitchFamily="18" charset="0"/>
            </a:rPr>
            <a:t> or dust.</a:t>
          </a:r>
        </a:p>
      </dgm:t>
    </dgm:pt>
    <dgm:pt modelId="{380359E5-48DA-414E-9D28-AB6D503FB5D5}" type="parTrans" cxnId="{0A64CEC4-BC13-4D94-BA36-2C5221C7EA17}">
      <dgm:prSet/>
      <dgm:spPr/>
      <dgm:t>
        <a:bodyPr/>
        <a:lstStyle/>
        <a:p>
          <a:endParaRPr lang="en-US" sz="2400">
            <a:latin typeface="Times New Roman" panose="02020603050405020304" pitchFamily="18" charset="0"/>
            <a:cs typeface="Times New Roman" panose="02020603050405020304" pitchFamily="18" charset="0"/>
          </a:endParaRPr>
        </a:p>
      </dgm:t>
    </dgm:pt>
    <dgm:pt modelId="{558E3872-FD46-4390-A55F-5036218A8001}" type="sibTrans" cxnId="{0A64CEC4-BC13-4D94-BA36-2C5221C7EA17}">
      <dgm:prSet/>
      <dgm:spPr/>
      <dgm:t>
        <a:bodyPr/>
        <a:lstStyle/>
        <a:p>
          <a:endParaRPr lang="en-US" sz="2400">
            <a:latin typeface="Times New Roman" panose="02020603050405020304" pitchFamily="18" charset="0"/>
            <a:cs typeface="Times New Roman" panose="02020603050405020304" pitchFamily="18" charset="0"/>
          </a:endParaRPr>
        </a:p>
      </dgm:t>
    </dgm:pt>
    <dgm:pt modelId="{635CA267-4C72-4312-8355-C1142E8509E8}">
      <dgm:prSet custT="1"/>
      <dgm:spPr/>
      <dgm:t>
        <a:bodyPr/>
        <a:lstStyle/>
        <a:p>
          <a:r>
            <a:rPr lang="en-US" sz="2400">
              <a:latin typeface="Times New Roman" panose="02020603050405020304" pitchFamily="18" charset="0"/>
              <a:cs typeface="Times New Roman" panose="02020603050405020304" pitchFamily="18" charset="0"/>
            </a:rPr>
            <a:t>To prevent an undue concentration of  body odours, fumes, dust , other industrial products and Bacteria carrying particles.</a:t>
          </a:r>
        </a:p>
      </dgm:t>
    </dgm:pt>
    <dgm:pt modelId="{A2883758-4F8A-4506-AE77-14BC32E3586E}" type="parTrans" cxnId="{CCCC0EF5-F4E5-412B-9F83-92CC837B0E3E}">
      <dgm:prSet/>
      <dgm:spPr/>
      <dgm:t>
        <a:bodyPr/>
        <a:lstStyle/>
        <a:p>
          <a:endParaRPr lang="en-US" sz="2400">
            <a:latin typeface="Times New Roman" panose="02020603050405020304" pitchFamily="18" charset="0"/>
            <a:cs typeface="Times New Roman" panose="02020603050405020304" pitchFamily="18" charset="0"/>
          </a:endParaRPr>
        </a:p>
      </dgm:t>
    </dgm:pt>
    <dgm:pt modelId="{817A6999-39FD-480D-A61A-03E671E72A04}" type="sibTrans" cxnId="{CCCC0EF5-F4E5-412B-9F83-92CC837B0E3E}">
      <dgm:prSet/>
      <dgm:spPr/>
      <dgm:t>
        <a:bodyPr/>
        <a:lstStyle/>
        <a:p>
          <a:endParaRPr lang="en-US" sz="2400">
            <a:latin typeface="Times New Roman" panose="02020603050405020304" pitchFamily="18" charset="0"/>
            <a:cs typeface="Times New Roman" panose="02020603050405020304" pitchFamily="18" charset="0"/>
          </a:endParaRPr>
        </a:p>
      </dgm:t>
    </dgm:pt>
    <dgm:pt modelId="{DF985C54-3E01-48A1-9EC1-2A8EF2983329}">
      <dgm:prSet custT="1"/>
      <dgm:spPr/>
      <dgm:t>
        <a:bodyPr/>
        <a:lstStyle/>
        <a:p>
          <a:r>
            <a:rPr lang="en-US" sz="2400">
              <a:latin typeface="Times New Roman" panose="02020603050405020304" pitchFamily="18" charset="0"/>
              <a:cs typeface="Times New Roman" panose="02020603050405020304" pitchFamily="18" charset="0"/>
            </a:rPr>
            <a:t>To prevent condensation in the building.</a:t>
          </a:r>
        </a:p>
      </dgm:t>
    </dgm:pt>
    <dgm:pt modelId="{BBFE1911-DE38-46AC-9E9D-468CBA19497F}" type="parTrans" cxnId="{B19CC1AA-F985-4567-A69B-5651FDB6D9D2}">
      <dgm:prSet/>
      <dgm:spPr/>
      <dgm:t>
        <a:bodyPr/>
        <a:lstStyle/>
        <a:p>
          <a:endParaRPr lang="en-US" sz="2400">
            <a:latin typeface="Times New Roman" panose="02020603050405020304" pitchFamily="18" charset="0"/>
            <a:cs typeface="Times New Roman" panose="02020603050405020304" pitchFamily="18" charset="0"/>
          </a:endParaRPr>
        </a:p>
      </dgm:t>
    </dgm:pt>
    <dgm:pt modelId="{A7F972B9-692A-4764-A311-5A3EE4F120CA}" type="sibTrans" cxnId="{B19CC1AA-F985-4567-A69B-5651FDB6D9D2}">
      <dgm:prSet/>
      <dgm:spPr/>
      <dgm:t>
        <a:bodyPr/>
        <a:lstStyle/>
        <a:p>
          <a:endParaRPr lang="en-US" sz="2400">
            <a:latin typeface="Times New Roman" panose="02020603050405020304" pitchFamily="18" charset="0"/>
            <a:cs typeface="Times New Roman" panose="02020603050405020304" pitchFamily="18" charset="0"/>
          </a:endParaRPr>
        </a:p>
      </dgm:t>
    </dgm:pt>
    <dgm:pt modelId="{4F558168-8798-4C89-AF71-086C8C503777}">
      <dgm:prSet custT="1"/>
      <dgm:spPr/>
      <dgm:t>
        <a:bodyPr/>
        <a:lstStyle/>
        <a:p>
          <a:r>
            <a:rPr lang="en-US" sz="2400">
              <a:latin typeface="Times New Roman" panose="02020603050405020304" pitchFamily="18" charset="0"/>
              <a:cs typeface="Times New Roman" panose="02020603050405020304" pitchFamily="18" charset="0"/>
            </a:rPr>
            <a:t>To remove body heat and heat liberated by other equipments.</a:t>
          </a:r>
        </a:p>
      </dgm:t>
    </dgm:pt>
    <dgm:pt modelId="{26C8F6BB-B55F-4A90-AAB7-FFC46CEAF7DD}" type="parTrans" cxnId="{A1FE1504-04D7-45C1-83D0-D5FED8692679}">
      <dgm:prSet/>
      <dgm:spPr/>
      <dgm:t>
        <a:bodyPr/>
        <a:lstStyle/>
        <a:p>
          <a:endParaRPr lang="en-US" sz="2400">
            <a:latin typeface="Times New Roman" panose="02020603050405020304" pitchFamily="18" charset="0"/>
            <a:cs typeface="Times New Roman" panose="02020603050405020304" pitchFamily="18" charset="0"/>
          </a:endParaRPr>
        </a:p>
      </dgm:t>
    </dgm:pt>
    <dgm:pt modelId="{722320F1-442C-464D-BA6C-BB2C74336DA0}" type="sibTrans" cxnId="{A1FE1504-04D7-45C1-83D0-D5FED8692679}">
      <dgm:prSet/>
      <dgm:spPr/>
      <dgm:t>
        <a:bodyPr/>
        <a:lstStyle/>
        <a:p>
          <a:endParaRPr lang="en-US" sz="2400">
            <a:latin typeface="Times New Roman" panose="02020603050405020304" pitchFamily="18" charset="0"/>
            <a:cs typeface="Times New Roman" panose="02020603050405020304" pitchFamily="18" charset="0"/>
          </a:endParaRPr>
        </a:p>
      </dgm:t>
    </dgm:pt>
    <dgm:pt modelId="{C5F759E7-72B8-48B4-83CD-CDDDD9D40797}">
      <dgm:prSet custT="1"/>
      <dgm:spPr/>
      <dgm:t>
        <a:bodyPr/>
        <a:lstStyle/>
        <a:p>
          <a:r>
            <a:rPr lang="en-US" sz="2400">
              <a:latin typeface="Times New Roman" panose="02020603050405020304" pitchFamily="18" charset="0"/>
              <a:cs typeface="Times New Roman" panose="02020603050405020304" pitchFamily="18" charset="0"/>
            </a:rPr>
            <a:t>To remove suffocating conditions in committee halls, cinema halls and other types of assembly</a:t>
          </a:r>
        </a:p>
      </dgm:t>
    </dgm:pt>
    <dgm:pt modelId="{7D7490C2-6C3E-4B54-B5A5-B26FB8FAFE56}" type="parTrans" cxnId="{96079642-92AF-49C6-A65C-67A01A5714AE}">
      <dgm:prSet/>
      <dgm:spPr/>
      <dgm:t>
        <a:bodyPr/>
        <a:lstStyle/>
        <a:p>
          <a:endParaRPr lang="en-US" sz="2400">
            <a:latin typeface="Times New Roman" panose="02020603050405020304" pitchFamily="18" charset="0"/>
            <a:cs typeface="Times New Roman" panose="02020603050405020304" pitchFamily="18" charset="0"/>
          </a:endParaRPr>
        </a:p>
      </dgm:t>
    </dgm:pt>
    <dgm:pt modelId="{58E074D7-2E3D-4AFB-BFF8-5C671BF25E05}" type="sibTrans" cxnId="{96079642-92AF-49C6-A65C-67A01A5714AE}">
      <dgm:prSet/>
      <dgm:spPr/>
      <dgm:t>
        <a:bodyPr/>
        <a:lstStyle/>
        <a:p>
          <a:endParaRPr lang="en-US" sz="2400">
            <a:latin typeface="Times New Roman" panose="02020603050405020304" pitchFamily="18" charset="0"/>
            <a:cs typeface="Times New Roman" panose="02020603050405020304" pitchFamily="18" charset="0"/>
          </a:endParaRPr>
        </a:p>
      </dgm:t>
    </dgm:pt>
    <dgm:pt modelId="{73B21C12-EF36-4296-98AA-216AC9BCD5D0}" type="pres">
      <dgm:prSet presAssocID="{17AD3935-826D-4A71-B9A9-279029B57183}" presName="vert0" presStyleCnt="0">
        <dgm:presLayoutVars>
          <dgm:dir/>
          <dgm:animOne val="branch"/>
          <dgm:animLvl val="lvl"/>
        </dgm:presLayoutVars>
      </dgm:prSet>
      <dgm:spPr/>
    </dgm:pt>
    <dgm:pt modelId="{A359F884-AAD7-4A29-95BC-D04B81C130E7}" type="pres">
      <dgm:prSet presAssocID="{C2963D27-33BD-4508-9039-F12F6430481A}" presName="thickLine" presStyleLbl="alignNode1" presStyleIdx="0" presStyleCnt="8"/>
      <dgm:spPr/>
    </dgm:pt>
    <dgm:pt modelId="{38BB325F-801D-40D0-93C6-6C0A3B86182E}" type="pres">
      <dgm:prSet presAssocID="{C2963D27-33BD-4508-9039-F12F6430481A}" presName="horz1" presStyleCnt="0"/>
      <dgm:spPr/>
    </dgm:pt>
    <dgm:pt modelId="{539A749F-08CA-4DD4-A2B1-FA27A097CD21}" type="pres">
      <dgm:prSet presAssocID="{C2963D27-33BD-4508-9039-F12F6430481A}" presName="tx1" presStyleLbl="revTx" presStyleIdx="0" presStyleCnt="8"/>
      <dgm:spPr/>
    </dgm:pt>
    <dgm:pt modelId="{B6FE7A9A-3C71-4D6B-9E2A-B9E0C610F5B4}" type="pres">
      <dgm:prSet presAssocID="{C2963D27-33BD-4508-9039-F12F6430481A}" presName="vert1" presStyleCnt="0"/>
      <dgm:spPr/>
    </dgm:pt>
    <dgm:pt modelId="{3A1AE65F-D3AB-4810-AE57-27B57B25DED8}" type="pres">
      <dgm:prSet presAssocID="{21F0A93A-F7D9-430A-9C72-C317BA3C312F}" presName="thickLine" presStyleLbl="alignNode1" presStyleIdx="1" presStyleCnt="8"/>
      <dgm:spPr/>
    </dgm:pt>
    <dgm:pt modelId="{31E46FE7-4783-40F6-8754-7D5D14FC4D8E}" type="pres">
      <dgm:prSet presAssocID="{21F0A93A-F7D9-430A-9C72-C317BA3C312F}" presName="horz1" presStyleCnt="0"/>
      <dgm:spPr/>
    </dgm:pt>
    <dgm:pt modelId="{19B9C202-479C-4A98-8FE7-109256A0FF8A}" type="pres">
      <dgm:prSet presAssocID="{21F0A93A-F7D9-430A-9C72-C317BA3C312F}" presName="tx1" presStyleLbl="revTx" presStyleIdx="1" presStyleCnt="8"/>
      <dgm:spPr/>
    </dgm:pt>
    <dgm:pt modelId="{1C0C7B00-FF36-4D7E-A0CC-02201C67844E}" type="pres">
      <dgm:prSet presAssocID="{21F0A93A-F7D9-430A-9C72-C317BA3C312F}" presName="vert1" presStyleCnt="0"/>
      <dgm:spPr/>
    </dgm:pt>
    <dgm:pt modelId="{2783C9DD-EE4C-49E6-8E62-4A771F938493}" type="pres">
      <dgm:prSet presAssocID="{FA0D7FFF-6CBC-41AB-8C16-6A280F870E36}" presName="thickLine" presStyleLbl="alignNode1" presStyleIdx="2" presStyleCnt="8"/>
      <dgm:spPr/>
    </dgm:pt>
    <dgm:pt modelId="{B4C30C54-DC3C-4F61-BF32-1248197A5577}" type="pres">
      <dgm:prSet presAssocID="{FA0D7FFF-6CBC-41AB-8C16-6A280F870E36}" presName="horz1" presStyleCnt="0"/>
      <dgm:spPr/>
    </dgm:pt>
    <dgm:pt modelId="{DB17951B-7AC4-4689-8120-BBADE7B57F07}" type="pres">
      <dgm:prSet presAssocID="{FA0D7FFF-6CBC-41AB-8C16-6A280F870E36}" presName="tx1" presStyleLbl="revTx" presStyleIdx="2" presStyleCnt="8"/>
      <dgm:spPr/>
    </dgm:pt>
    <dgm:pt modelId="{5D5405CA-5D19-4663-9812-4FC98248E505}" type="pres">
      <dgm:prSet presAssocID="{FA0D7FFF-6CBC-41AB-8C16-6A280F870E36}" presName="vert1" presStyleCnt="0"/>
      <dgm:spPr/>
    </dgm:pt>
    <dgm:pt modelId="{A65D342B-5556-41F9-A328-26BD57F593CC}" type="pres">
      <dgm:prSet presAssocID="{B029EC0B-A161-4FE6-B4E9-FD64F3DE4663}" presName="thickLine" presStyleLbl="alignNode1" presStyleIdx="3" presStyleCnt="8"/>
      <dgm:spPr/>
    </dgm:pt>
    <dgm:pt modelId="{4F585F9F-697F-4D6E-AF94-DC6446D48429}" type="pres">
      <dgm:prSet presAssocID="{B029EC0B-A161-4FE6-B4E9-FD64F3DE4663}" presName="horz1" presStyleCnt="0"/>
      <dgm:spPr/>
    </dgm:pt>
    <dgm:pt modelId="{E072B676-6DB5-4AF6-91CC-67939AF6E218}" type="pres">
      <dgm:prSet presAssocID="{B029EC0B-A161-4FE6-B4E9-FD64F3DE4663}" presName="tx1" presStyleLbl="revTx" presStyleIdx="3" presStyleCnt="8"/>
      <dgm:spPr/>
    </dgm:pt>
    <dgm:pt modelId="{97EDEF59-D1E0-4A44-B4CC-A207BED4FB21}" type="pres">
      <dgm:prSet presAssocID="{B029EC0B-A161-4FE6-B4E9-FD64F3DE4663}" presName="vert1" presStyleCnt="0"/>
      <dgm:spPr/>
    </dgm:pt>
    <dgm:pt modelId="{5E2DE159-A40E-42C9-8205-0CFDBBCD8702}" type="pres">
      <dgm:prSet presAssocID="{635CA267-4C72-4312-8355-C1142E8509E8}" presName="thickLine" presStyleLbl="alignNode1" presStyleIdx="4" presStyleCnt="8"/>
      <dgm:spPr/>
    </dgm:pt>
    <dgm:pt modelId="{0A02C734-DE51-4F07-A05E-C9AA79936257}" type="pres">
      <dgm:prSet presAssocID="{635CA267-4C72-4312-8355-C1142E8509E8}" presName="horz1" presStyleCnt="0"/>
      <dgm:spPr/>
    </dgm:pt>
    <dgm:pt modelId="{24C01F1C-B5A9-47CB-A3D1-D80CD5DC4027}" type="pres">
      <dgm:prSet presAssocID="{635CA267-4C72-4312-8355-C1142E8509E8}" presName="tx1" presStyleLbl="revTx" presStyleIdx="4" presStyleCnt="8"/>
      <dgm:spPr/>
    </dgm:pt>
    <dgm:pt modelId="{5E0560CA-3A92-407F-A6BE-075EAC1D65E8}" type="pres">
      <dgm:prSet presAssocID="{635CA267-4C72-4312-8355-C1142E8509E8}" presName="vert1" presStyleCnt="0"/>
      <dgm:spPr/>
    </dgm:pt>
    <dgm:pt modelId="{DAFDCBA5-A09B-444D-B665-DDE15C7C6499}" type="pres">
      <dgm:prSet presAssocID="{DF985C54-3E01-48A1-9EC1-2A8EF2983329}" presName="thickLine" presStyleLbl="alignNode1" presStyleIdx="5" presStyleCnt="8"/>
      <dgm:spPr/>
    </dgm:pt>
    <dgm:pt modelId="{58421E95-99C8-4442-A313-E76A35E419AA}" type="pres">
      <dgm:prSet presAssocID="{DF985C54-3E01-48A1-9EC1-2A8EF2983329}" presName="horz1" presStyleCnt="0"/>
      <dgm:spPr/>
    </dgm:pt>
    <dgm:pt modelId="{94C73D2A-2ED1-411C-964A-DF6D998A0B82}" type="pres">
      <dgm:prSet presAssocID="{DF985C54-3E01-48A1-9EC1-2A8EF2983329}" presName="tx1" presStyleLbl="revTx" presStyleIdx="5" presStyleCnt="8"/>
      <dgm:spPr/>
    </dgm:pt>
    <dgm:pt modelId="{0ACB4E54-BDA9-434B-801A-CC0FE7D05626}" type="pres">
      <dgm:prSet presAssocID="{DF985C54-3E01-48A1-9EC1-2A8EF2983329}" presName="vert1" presStyleCnt="0"/>
      <dgm:spPr/>
    </dgm:pt>
    <dgm:pt modelId="{ED47195E-6FF9-4E6D-9254-116711FFF60D}" type="pres">
      <dgm:prSet presAssocID="{4F558168-8798-4C89-AF71-086C8C503777}" presName="thickLine" presStyleLbl="alignNode1" presStyleIdx="6" presStyleCnt="8"/>
      <dgm:spPr/>
    </dgm:pt>
    <dgm:pt modelId="{26808611-867D-4C5E-97EC-10DAD1E7CFBE}" type="pres">
      <dgm:prSet presAssocID="{4F558168-8798-4C89-AF71-086C8C503777}" presName="horz1" presStyleCnt="0"/>
      <dgm:spPr/>
    </dgm:pt>
    <dgm:pt modelId="{50D8FEC5-5014-4198-99A6-5BCCFB912AF2}" type="pres">
      <dgm:prSet presAssocID="{4F558168-8798-4C89-AF71-086C8C503777}" presName="tx1" presStyleLbl="revTx" presStyleIdx="6" presStyleCnt="8"/>
      <dgm:spPr/>
    </dgm:pt>
    <dgm:pt modelId="{BA3858A2-EC70-4BB5-AFEC-B1F0905C5AFC}" type="pres">
      <dgm:prSet presAssocID="{4F558168-8798-4C89-AF71-086C8C503777}" presName="vert1" presStyleCnt="0"/>
      <dgm:spPr/>
    </dgm:pt>
    <dgm:pt modelId="{2DAB1DED-C86B-423D-9CDB-82BA1B095510}" type="pres">
      <dgm:prSet presAssocID="{C5F759E7-72B8-48B4-83CD-CDDDD9D40797}" presName="thickLine" presStyleLbl="alignNode1" presStyleIdx="7" presStyleCnt="8"/>
      <dgm:spPr/>
    </dgm:pt>
    <dgm:pt modelId="{3B872A8E-ADE1-439C-A7DA-557A92B0DF4B}" type="pres">
      <dgm:prSet presAssocID="{C5F759E7-72B8-48B4-83CD-CDDDD9D40797}" presName="horz1" presStyleCnt="0"/>
      <dgm:spPr/>
    </dgm:pt>
    <dgm:pt modelId="{30AF2ACC-BA70-4BB3-8563-3AED7E289949}" type="pres">
      <dgm:prSet presAssocID="{C5F759E7-72B8-48B4-83CD-CDDDD9D40797}" presName="tx1" presStyleLbl="revTx" presStyleIdx="7" presStyleCnt="8"/>
      <dgm:spPr/>
    </dgm:pt>
    <dgm:pt modelId="{BEADB342-D89E-43F0-AD1B-FDCEA540D22A}" type="pres">
      <dgm:prSet presAssocID="{C5F759E7-72B8-48B4-83CD-CDDDD9D40797}" presName="vert1" presStyleCnt="0"/>
      <dgm:spPr/>
    </dgm:pt>
  </dgm:ptLst>
  <dgm:cxnLst>
    <dgm:cxn modelId="{A1FE1504-04D7-45C1-83D0-D5FED8692679}" srcId="{17AD3935-826D-4A71-B9A9-279029B57183}" destId="{4F558168-8798-4C89-AF71-086C8C503777}" srcOrd="6" destOrd="0" parTransId="{26C8F6BB-B55F-4A90-AAB7-FFC46CEAF7DD}" sibTransId="{722320F1-442C-464D-BA6C-BB2C74336DA0}"/>
    <dgm:cxn modelId="{94155407-F596-49DB-B4B9-8E6DA6BE88DE}" type="presOf" srcId="{4F558168-8798-4C89-AF71-086C8C503777}" destId="{50D8FEC5-5014-4198-99A6-5BCCFB912AF2}" srcOrd="0" destOrd="0" presId="urn:microsoft.com/office/officeart/2008/layout/LinedList"/>
    <dgm:cxn modelId="{20D56012-EDEB-4713-8DA1-848F41AEBFF7}" type="presOf" srcId="{17AD3935-826D-4A71-B9A9-279029B57183}" destId="{73B21C12-EF36-4296-98AA-216AC9BCD5D0}" srcOrd="0" destOrd="0" presId="urn:microsoft.com/office/officeart/2008/layout/LinedList"/>
    <dgm:cxn modelId="{D170DE21-1D14-4B85-86BA-0C70FDB694C0}" type="presOf" srcId="{FA0D7FFF-6CBC-41AB-8C16-6A280F870E36}" destId="{DB17951B-7AC4-4689-8120-BBADE7B57F07}" srcOrd="0" destOrd="0" presId="urn:microsoft.com/office/officeart/2008/layout/LinedList"/>
    <dgm:cxn modelId="{62C1C42B-9716-4A02-A00F-D6D29E19278B}" type="presOf" srcId="{C5F759E7-72B8-48B4-83CD-CDDDD9D40797}" destId="{30AF2ACC-BA70-4BB3-8563-3AED7E289949}" srcOrd="0" destOrd="0" presId="urn:microsoft.com/office/officeart/2008/layout/LinedList"/>
    <dgm:cxn modelId="{87E2F637-DE1F-4040-9065-8E968360E8A1}" type="presOf" srcId="{B029EC0B-A161-4FE6-B4E9-FD64F3DE4663}" destId="{E072B676-6DB5-4AF6-91CC-67939AF6E218}" srcOrd="0" destOrd="0" presId="urn:microsoft.com/office/officeart/2008/layout/LinedList"/>
    <dgm:cxn modelId="{8CE2E43E-8CC3-46F8-9211-E531C109C36C}" srcId="{17AD3935-826D-4A71-B9A9-279029B57183}" destId="{FA0D7FFF-6CBC-41AB-8C16-6A280F870E36}" srcOrd="2" destOrd="0" parTransId="{554F199F-2859-4338-810B-9AAB360E49C2}" sibTransId="{F5D46429-410E-4B9A-813C-12BEF1D0747B}"/>
    <dgm:cxn modelId="{96079642-92AF-49C6-A65C-67A01A5714AE}" srcId="{17AD3935-826D-4A71-B9A9-279029B57183}" destId="{C5F759E7-72B8-48B4-83CD-CDDDD9D40797}" srcOrd="7" destOrd="0" parTransId="{7D7490C2-6C3E-4B54-B5A5-B26FB8FAFE56}" sibTransId="{58E074D7-2E3D-4AFB-BFF8-5C671BF25E05}"/>
    <dgm:cxn modelId="{26EC947D-4D03-4330-8ECA-8987A7B10E91}" type="presOf" srcId="{DF985C54-3E01-48A1-9EC1-2A8EF2983329}" destId="{94C73D2A-2ED1-411C-964A-DF6D998A0B82}" srcOrd="0" destOrd="0" presId="urn:microsoft.com/office/officeart/2008/layout/LinedList"/>
    <dgm:cxn modelId="{88F3AC8B-2DD3-4EBC-BAC1-F70DCB9A75AC}" srcId="{17AD3935-826D-4A71-B9A9-279029B57183}" destId="{21F0A93A-F7D9-430A-9C72-C317BA3C312F}" srcOrd="1" destOrd="0" parTransId="{75A6A86C-2384-44BF-AE31-C457A36771F4}" sibTransId="{32E2F062-EF8D-45F6-9139-7578A2AD4AF8}"/>
    <dgm:cxn modelId="{F22E4D9C-F1A9-4512-A51F-2A8D06E2DE10}" type="presOf" srcId="{635CA267-4C72-4312-8355-C1142E8509E8}" destId="{24C01F1C-B5A9-47CB-A3D1-D80CD5DC4027}" srcOrd="0" destOrd="0" presId="urn:microsoft.com/office/officeart/2008/layout/LinedList"/>
    <dgm:cxn modelId="{822A3BA9-5274-468A-A3A4-A782AFB5AC42}" type="presOf" srcId="{21F0A93A-F7D9-430A-9C72-C317BA3C312F}" destId="{19B9C202-479C-4A98-8FE7-109256A0FF8A}" srcOrd="0" destOrd="0" presId="urn:microsoft.com/office/officeart/2008/layout/LinedList"/>
    <dgm:cxn modelId="{B19CC1AA-F985-4567-A69B-5651FDB6D9D2}" srcId="{17AD3935-826D-4A71-B9A9-279029B57183}" destId="{DF985C54-3E01-48A1-9EC1-2A8EF2983329}" srcOrd="5" destOrd="0" parTransId="{BBFE1911-DE38-46AC-9E9D-468CBA19497F}" sibTransId="{A7F972B9-692A-4764-A311-5A3EE4F120CA}"/>
    <dgm:cxn modelId="{3683C9B2-3DF5-47AB-BDC8-EF4DAC4DB40A}" srcId="{17AD3935-826D-4A71-B9A9-279029B57183}" destId="{C2963D27-33BD-4508-9039-F12F6430481A}" srcOrd="0" destOrd="0" parTransId="{7E01AFE2-C677-468C-ABE1-56BCBEE7F174}" sibTransId="{2DA0A4B7-A598-48D0-81DA-9CFF9CEDE1A1}"/>
    <dgm:cxn modelId="{713D8FB8-67AB-42CA-8B6B-98FC970B08AF}" type="presOf" srcId="{C2963D27-33BD-4508-9039-F12F6430481A}" destId="{539A749F-08CA-4DD4-A2B1-FA27A097CD21}" srcOrd="0" destOrd="0" presId="urn:microsoft.com/office/officeart/2008/layout/LinedList"/>
    <dgm:cxn modelId="{0A64CEC4-BC13-4D94-BA36-2C5221C7EA17}" srcId="{17AD3935-826D-4A71-B9A9-279029B57183}" destId="{B029EC0B-A161-4FE6-B4E9-FD64F3DE4663}" srcOrd="3" destOrd="0" parTransId="{380359E5-48DA-414E-9D28-AB6D503FB5D5}" sibTransId="{558E3872-FD46-4390-A55F-5036218A8001}"/>
    <dgm:cxn modelId="{CCCC0EF5-F4E5-412B-9F83-92CC837B0E3E}" srcId="{17AD3935-826D-4A71-B9A9-279029B57183}" destId="{635CA267-4C72-4312-8355-C1142E8509E8}" srcOrd="4" destOrd="0" parTransId="{A2883758-4F8A-4506-AE77-14BC32E3586E}" sibTransId="{817A6999-39FD-480D-A61A-03E671E72A04}"/>
    <dgm:cxn modelId="{EBAFD5ED-CC80-415E-A0DA-067BD08537D4}" type="presParOf" srcId="{73B21C12-EF36-4296-98AA-216AC9BCD5D0}" destId="{A359F884-AAD7-4A29-95BC-D04B81C130E7}" srcOrd="0" destOrd="0" presId="urn:microsoft.com/office/officeart/2008/layout/LinedList"/>
    <dgm:cxn modelId="{079232BF-86DE-4272-912E-2E2211F46AF6}" type="presParOf" srcId="{73B21C12-EF36-4296-98AA-216AC9BCD5D0}" destId="{38BB325F-801D-40D0-93C6-6C0A3B86182E}" srcOrd="1" destOrd="0" presId="urn:microsoft.com/office/officeart/2008/layout/LinedList"/>
    <dgm:cxn modelId="{BD969AC3-9215-4948-8D2D-AFC6A88135F5}" type="presParOf" srcId="{38BB325F-801D-40D0-93C6-6C0A3B86182E}" destId="{539A749F-08CA-4DD4-A2B1-FA27A097CD21}" srcOrd="0" destOrd="0" presId="urn:microsoft.com/office/officeart/2008/layout/LinedList"/>
    <dgm:cxn modelId="{B6C06036-5B74-46E8-8571-DDF346FB43AC}" type="presParOf" srcId="{38BB325F-801D-40D0-93C6-6C0A3B86182E}" destId="{B6FE7A9A-3C71-4D6B-9E2A-B9E0C610F5B4}" srcOrd="1" destOrd="0" presId="urn:microsoft.com/office/officeart/2008/layout/LinedList"/>
    <dgm:cxn modelId="{70F45D66-2729-4B3E-8344-402D4269FB1F}" type="presParOf" srcId="{73B21C12-EF36-4296-98AA-216AC9BCD5D0}" destId="{3A1AE65F-D3AB-4810-AE57-27B57B25DED8}" srcOrd="2" destOrd="0" presId="urn:microsoft.com/office/officeart/2008/layout/LinedList"/>
    <dgm:cxn modelId="{47BA606B-A39F-4559-81FE-A0D6154E328B}" type="presParOf" srcId="{73B21C12-EF36-4296-98AA-216AC9BCD5D0}" destId="{31E46FE7-4783-40F6-8754-7D5D14FC4D8E}" srcOrd="3" destOrd="0" presId="urn:microsoft.com/office/officeart/2008/layout/LinedList"/>
    <dgm:cxn modelId="{6C26B320-9F26-4AC8-8B21-8E9F303C8B00}" type="presParOf" srcId="{31E46FE7-4783-40F6-8754-7D5D14FC4D8E}" destId="{19B9C202-479C-4A98-8FE7-109256A0FF8A}" srcOrd="0" destOrd="0" presId="urn:microsoft.com/office/officeart/2008/layout/LinedList"/>
    <dgm:cxn modelId="{B37A27FA-A0FE-4D0D-B3F5-269F62ED1D6C}" type="presParOf" srcId="{31E46FE7-4783-40F6-8754-7D5D14FC4D8E}" destId="{1C0C7B00-FF36-4D7E-A0CC-02201C67844E}" srcOrd="1" destOrd="0" presId="urn:microsoft.com/office/officeart/2008/layout/LinedList"/>
    <dgm:cxn modelId="{F48F52D0-0C43-4637-9264-C7E53CBF3E64}" type="presParOf" srcId="{73B21C12-EF36-4296-98AA-216AC9BCD5D0}" destId="{2783C9DD-EE4C-49E6-8E62-4A771F938493}" srcOrd="4" destOrd="0" presId="urn:microsoft.com/office/officeart/2008/layout/LinedList"/>
    <dgm:cxn modelId="{FA60EB06-4B80-4469-B51F-801CE2CA903F}" type="presParOf" srcId="{73B21C12-EF36-4296-98AA-216AC9BCD5D0}" destId="{B4C30C54-DC3C-4F61-BF32-1248197A5577}" srcOrd="5" destOrd="0" presId="urn:microsoft.com/office/officeart/2008/layout/LinedList"/>
    <dgm:cxn modelId="{AECDB808-0A6B-497D-B788-BF917CD46707}" type="presParOf" srcId="{B4C30C54-DC3C-4F61-BF32-1248197A5577}" destId="{DB17951B-7AC4-4689-8120-BBADE7B57F07}" srcOrd="0" destOrd="0" presId="urn:microsoft.com/office/officeart/2008/layout/LinedList"/>
    <dgm:cxn modelId="{9B9C64A9-B2F9-4DAA-8280-B6D419E5F950}" type="presParOf" srcId="{B4C30C54-DC3C-4F61-BF32-1248197A5577}" destId="{5D5405CA-5D19-4663-9812-4FC98248E505}" srcOrd="1" destOrd="0" presId="urn:microsoft.com/office/officeart/2008/layout/LinedList"/>
    <dgm:cxn modelId="{9DCDF658-53B4-4120-8ECC-081D21CE428C}" type="presParOf" srcId="{73B21C12-EF36-4296-98AA-216AC9BCD5D0}" destId="{A65D342B-5556-41F9-A328-26BD57F593CC}" srcOrd="6" destOrd="0" presId="urn:microsoft.com/office/officeart/2008/layout/LinedList"/>
    <dgm:cxn modelId="{6AE09FA3-2ABB-4007-80B3-9C77FAB859FE}" type="presParOf" srcId="{73B21C12-EF36-4296-98AA-216AC9BCD5D0}" destId="{4F585F9F-697F-4D6E-AF94-DC6446D48429}" srcOrd="7" destOrd="0" presId="urn:microsoft.com/office/officeart/2008/layout/LinedList"/>
    <dgm:cxn modelId="{8E5DFEB7-905E-4E88-85FF-8ECA123068D3}" type="presParOf" srcId="{4F585F9F-697F-4D6E-AF94-DC6446D48429}" destId="{E072B676-6DB5-4AF6-91CC-67939AF6E218}" srcOrd="0" destOrd="0" presId="urn:microsoft.com/office/officeart/2008/layout/LinedList"/>
    <dgm:cxn modelId="{2F8E4150-26DD-4E55-BE85-EFA275976CEA}" type="presParOf" srcId="{4F585F9F-697F-4D6E-AF94-DC6446D48429}" destId="{97EDEF59-D1E0-4A44-B4CC-A207BED4FB21}" srcOrd="1" destOrd="0" presId="urn:microsoft.com/office/officeart/2008/layout/LinedList"/>
    <dgm:cxn modelId="{EF79603A-020D-4BE4-B17F-4964B9168D2E}" type="presParOf" srcId="{73B21C12-EF36-4296-98AA-216AC9BCD5D0}" destId="{5E2DE159-A40E-42C9-8205-0CFDBBCD8702}" srcOrd="8" destOrd="0" presId="urn:microsoft.com/office/officeart/2008/layout/LinedList"/>
    <dgm:cxn modelId="{75999521-5709-4620-BFCC-D6E4A2CEB6BE}" type="presParOf" srcId="{73B21C12-EF36-4296-98AA-216AC9BCD5D0}" destId="{0A02C734-DE51-4F07-A05E-C9AA79936257}" srcOrd="9" destOrd="0" presId="urn:microsoft.com/office/officeart/2008/layout/LinedList"/>
    <dgm:cxn modelId="{C419F90C-7F4E-4807-B22B-43A69586EEDD}" type="presParOf" srcId="{0A02C734-DE51-4F07-A05E-C9AA79936257}" destId="{24C01F1C-B5A9-47CB-A3D1-D80CD5DC4027}" srcOrd="0" destOrd="0" presId="urn:microsoft.com/office/officeart/2008/layout/LinedList"/>
    <dgm:cxn modelId="{9A30EA83-5326-4478-AADD-8B8F72B8B8B5}" type="presParOf" srcId="{0A02C734-DE51-4F07-A05E-C9AA79936257}" destId="{5E0560CA-3A92-407F-A6BE-075EAC1D65E8}" srcOrd="1" destOrd="0" presId="urn:microsoft.com/office/officeart/2008/layout/LinedList"/>
    <dgm:cxn modelId="{57A59AE5-78B5-4B1C-B5B9-935931C24955}" type="presParOf" srcId="{73B21C12-EF36-4296-98AA-216AC9BCD5D0}" destId="{DAFDCBA5-A09B-444D-B665-DDE15C7C6499}" srcOrd="10" destOrd="0" presId="urn:microsoft.com/office/officeart/2008/layout/LinedList"/>
    <dgm:cxn modelId="{F9DB3B80-B4BA-4EE0-9C97-6EFDB8A09084}" type="presParOf" srcId="{73B21C12-EF36-4296-98AA-216AC9BCD5D0}" destId="{58421E95-99C8-4442-A313-E76A35E419AA}" srcOrd="11" destOrd="0" presId="urn:microsoft.com/office/officeart/2008/layout/LinedList"/>
    <dgm:cxn modelId="{7109BE85-D5B5-430E-A3C1-D9E87E5C6C36}" type="presParOf" srcId="{58421E95-99C8-4442-A313-E76A35E419AA}" destId="{94C73D2A-2ED1-411C-964A-DF6D998A0B82}" srcOrd="0" destOrd="0" presId="urn:microsoft.com/office/officeart/2008/layout/LinedList"/>
    <dgm:cxn modelId="{C189A0D8-E63F-4A55-86BE-ECD83C51FC9C}" type="presParOf" srcId="{58421E95-99C8-4442-A313-E76A35E419AA}" destId="{0ACB4E54-BDA9-434B-801A-CC0FE7D05626}" srcOrd="1" destOrd="0" presId="urn:microsoft.com/office/officeart/2008/layout/LinedList"/>
    <dgm:cxn modelId="{CE546CB2-370F-41C4-995F-BA8838409033}" type="presParOf" srcId="{73B21C12-EF36-4296-98AA-216AC9BCD5D0}" destId="{ED47195E-6FF9-4E6D-9254-116711FFF60D}" srcOrd="12" destOrd="0" presId="urn:microsoft.com/office/officeart/2008/layout/LinedList"/>
    <dgm:cxn modelId="{01C7B6D2-A7B2-42DC-BF3B-CF3B61A5E7E9}" type="presParOf" srcId="{73B21C12-EF36-4296-98AA-216AC9BCD5D0}" destId="{26808611-867D-4C5E-97EC-10DAD1E7CFBE}" srcOrd="13" destOrd="0" presId="urn:microsoft.com/office/officeart/2008/layout/LinedList"/>
    <dgm:cxn modelId="{E8C1C804-8923-4E19-A590-90E9667BC60E}" type="presParOf" srcId="{26808611-867D-4C5E-97EC-10DAD1E7CFBE}" destId="{50D8FEC5-5014-4198-99A6-5BCCFB912AF2}" srcOrd="0" destOrd="0" presId="urn:microsoft.com/office/officeart/2008/layout/LinedList"/>
    <dgm:cxn modelId="{61E73E93-84E7-4428-9C52-305BF1BC9465}" type="presParOf" srcId="{26808611-867D-4C5E-97EC-10DAD1E7CFBE}" destId="{BA3858A2-EC70-4BB5-AFEC-B1F0905C5AFC}" srcOrd="1" destOrd="0" presId="urn:microsoft.com/office/officeart/2008/layout/LinedList"/>
    <dgm:cxn modelId="{CF7C4E22-304B-4469-869F-5222DAD21FF6}" type="presParOf" srcId="{73B21C12-EF36-4296-98AA-216AC9BCD5D0}" destId="{2DAB1DED-C86B-423D-9CDB-82BA1B095510}" srcOrd="14" destOrd="0" presId="urn:microsoft.com/office/officeart/2008/layout/LinedList"/>
    <dgm:cxn modelId="{FD0D1C01-240C-49FD-8FED-00C1B3C131BE}" type="presParOf" srcId="{73B21C12-EF36-4296-98AA-216AC9BCD5D0}" destId="{3B872A8E-ADE1-439C-A7DA-557A92B0DF4B}" srcOrd="15" destOrd="0" presId="urn:microsoft.com/office/officeart/2008/layout/LinedList"/>
    <dgm:cxn modelId="{597C4066-210F-42B2-9C38-EF9880B12FCE}" type="presParOf" srcId="{3B872A8E-ADE1-439C-A7DA-557A92B0DF4B}" destId="{30AF2ACC-BA70-4BB3-8563-3AED7E289949}" srcOrd="0" destOrd="0" presId="urn:microsoft.com/office/officeart/2008/layout/LinedList"/>
    <dgm:cxn modelId="{AA1C9168-5399-4A26-AB49-0859D301AB3F}" type="presParOf" srcId="{3B872A8E-ADE1-439C-A7DA-557A92B0DF4B}" destId="{BEADB342-D89E-43F0-AD1B-FDCEA540D22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1D619E9-6F6C-457F-817B-2897DBC2E6F6}"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US"/>
        </a:p>
      </dgm:t>
    </dgm:pt>
    <dgm:pt modelId="{8F2839ED-738B-40FB-A61D-CAFC99B6A314}">
      <dgm:prSet phldrT="[Text]"/>
      <dgm:spPr/>
      <dgm:t>
        <a:bodyPr/>
        <a:lstStyle/>
        <a:p>
          <a:r>
            <a:rPr lang="en-US" dirty="0"/>
            <a:t>Air changes or air movement</a:t>
          </a:r>
        </a:p>
      </dgm:t>
    </dgm:pt>
    <dgm:pt modelId="{B3F55056-BCA9-4583-8B2A-12D723CA2781}" type="parTrans" cxnId="{0A481C69-4525-4937-B4DE-C087D7984260}">
      <dgm:prSet/>
      <dgm:spPr/>
      <dgm:t>
        <a:bodyPr/>
        <a:lstStyle/>
        <a:p>
          <a:endParaRPr lang="en-US"/>
        </a:p>
      </dgm:t>
    </dgm:pt>
    <dgm:pt modelId="{1EE1FF34-6786-4BDA-B949-ADDA5EF15A85}" type="sibTrans" cxnId="{0A481C69-4525-4937-B4DE-C087D7984260}">
      <dgm:prSet/>
      <dgm:spPr/>
      <dgm:t>
        <a:bodyPr/>
        <a:lstStyle/>
        <a:p>
          <a:endParaRPr lang="en-US"/>
        </a:p>
      </dgm:t>
    </dgm:pt>
    <dgm:pt modelId="{B3DF98A6-030F-4556-9CD8-81D740BC0A7C}">
      <dgm:prSet phldrT="[Text]" custT="1"/>
      <dgm:spPr/>
      <dgm:t>
        <a:bodyPr/>
        <a:lstStyle/>
        <a:p>
          <a:r>
            <a:rPr lang="en-US" sz="2000" dirty="0"/>
            <a:t>Air movement is necessary for proper ventilation.</a:t>
          </a:r>
        </a:p>
      </dgm:t>
    </dgm:pt>
    <dgm:pt modelId="{B191FE1B-62C7-4EE8-B1CA-6BEE07525B26}" type="parTrans" cxnId="{C3BF9387-4568-464A-B797-9D2F4C4CA41D}">
      <dgm:prSet/>
      <dgm:spPr/>
      <dgm:t>
        <a:bodyPr/>
        <a:lstStyle/>
        <a:p>
          <a:endParaRPr lang="en-US"/>
        </a:p>
      </dgm:t>
    </dgm:pt>
    <dgm:pt modelId="{71738500-3374-42B3-A620-014CD284632E}" type="sibTrans" cxnId="{C3BF9387-4568-464A-B797-9D2F4C4CA41D}">
      <dgm:prSet/>
      <dgm:spPr/>
      <dgm:t>
        <a:bodyPr/>
        <a:lstStyle/>
        <a:p>
          <a:endParaRPr lang="en-US"/>
        </a:p>
      </dgm:t>
    </dgm:pt>
    <dgm:pt modelId="{99E55013-9D4A-48BE-922D-3614F2BB8FF1}">
      <dgm:prSet phldrT="[Text]" custT="1"/>
      <dgm:spPr/>
      <dgm:t>
        <a:bodyPr/>
        <a:lstStyle/>
        <a:p>
          <a:r>
            <a:rPr lang="en-US" sz="2000" dirty="0"/>
            <a:t>If the rate of air change is less than one per hour ,there will be no ventilation. If the rate of air change is more than sixty per hour discomfort condition may occur due to high air velocity.[3]</a:t>
          </a:r>
        </a:p>
      </dgm:t>
    </dgm:pt>
    <dgm:pt modelId="{8E15940B-FD42-4CA4-9D28-6EBCE1D220C4}" type="parTrans" cxnId="{9BA5BD39-D486-4397-87BA-2F28B0565518}">
      <dgm:prSet/>
      <dgm:spPr/>
      <dgm:t>
        <a:bodyPr/>
        <a:lstStyle/>
        <a:p>
          <a:endParaRPr lang="en-US"/>
        </a:p>
      </dgm:t>
    </dgm:pt>
    <dgm:pt modelId="{B92044A8-2572-48E5-893D-5CAEAB9F550A}" type="sibTrans" cxnId="{9BA5BD39-D486-4397-87BA-2F28B0565518}">
      <dgm:prSet/>
      <dgm:spPr/>
      <dgm:t>
        <a:bodyPr/>
        <a:lstStyle/>
        <a:p>
          <a:endParaRPr lang="en-US"/>
        </a:p>
      </dgm:t>
    </dgm:pt>
    <dgm:pt modelId="{BA8BDD78-5948-4434-A247-D9302EB89FF8}">
      <dgm:prSet phldrT="[Text]" custT="1"/>
      <dgm:spPr/>
      <dgm:t>
        <a:bodyPr/>
        <a:lstStyle/>
        <a:p>
          <a:r>
            <a:rPr lang="en-US" sz="2000" dirty="0"/>
            <a:t>Cross Ventilation is provided to increase the rate of air movement naturally.</a:t>
          </a:r>
        </a:p>
      </dgm:t>
    </dgm:pt>
    <dgm:pt modelId="{B3BDBB1A-BF10-436E-8C35-B40CBFB0CD6C}" type="parTrans" cxnId="{C5DAE500-4DF6-4A53-9DE3-3F816F693D61}">
      <dgm:prSet/>
      <dgm:spPr/>
      <dgm:t>
        <a:bodyPr/>
        <a:lstStyle/>
        <a:p>
          <a:endParaRPr lang="en-US"/>
        </a:p>
      </dgm:t>
    </dgm:pt>
    <dgm:pt modelId="{CA889072-3E1E-4C2C-BAB1-F944EECFB76A}" type="sibTrans" cxnId="{C5DAE500-4DF6-4A53-9DE3-3F816F693D61}">
      <dgm:prSet/>
      <dgm:spPr/>
      <dgm:t>
        <a:bodyPr/>
        <a:lstStyle/>
        <a:p>
          <a:endParaRPr lang="en-US"/>
        </a:p>
      </dgm:t>
    </dgm:pt>
    <dgm:pt modelId="{9BB59AD5-984F-4D60-88FA-C4703CB729C2}">
      <dgm:prSet phldrT="[Text]"/>
      <dgm:spPr/>
      <dgm:t>
        <a:bodyPr/>
        <a:lstStyle/>
        <a:p>
          <a:r>
            <a:rPr lang="en-US" dirty="0"/>
            <a:t>Humidity</a:t>
          </a:r>
        </a:p>
      </dgm:t>
    </dgm:pt>
    <dgm:pt modelId="{E9F3EAB8-DF99-40AF-86F1-7AB4967D45B9}" type="parTrans" cxnId="{11872DEF-8E14-4155-BAFC-5845970A3E74}">
      <dgm:prSet/>
      <dgm:spPr/>
      <dgm:t>
        <a:bodyPr/>
        <a:lstStyle/>
        <a:p>
          <a:endParaRPr lang="en-US"/>
        </a:p>
      </dgm:t>
    </dgm:pt>
    <dgm:pt modelId="{8650CAEC-B6F2-46A9-AEB3-40A64679893F}" type="sibTrans" cxnId="{11872DEF-8E14-4155-BAFC-5845970A3E74}">
      <dgm:prSet/>
      <dgm:spPr/>
      <dgm:t>
        <a:bodyPr/>
        <a:lstStyle/>
        <a:p>
          <a:endParaRPr lang="en-US"/>
        </a:p>
      </dgm:t>
    </dgm:pt>
    <mc:AlternateContent xmlns:mc="http://schemas.openxmlformats.org/markup-compatibility/2006" xmlns:a14="http://schemas.microsoft.com/office/drawing/2010/main">
      <mc:Choice Requires="a14">
        <dgm:pt modelId="{25AB35C1-B6F1-4418-BD31-CAE46CFDEF83}">
          <dgm:prSet phldrT="[Text]" custT="1"/>
          <dgm:spPr/>
          <dgm:t>
            <a:bodyPr/>
            <a:lstStyle/>
            <a:p>
              <a:r>
                <a:rPr lang="en-US" sz="2000" dirty="0"/>
                <a:t>Relative Humidity within the range  of 33 to 70 percent at the working of 21 </a:t>
              </a:r>
              <a14:m>
                <m:oMath xmlns:m="http://schemas.openxmlformats.org/officeDocument/2006/math">
                  <m:r>
                    <a:rPr lang="en-US" sz="2000" i="1" smtClean="0">
                      <a:latin typeface="Cambria Math" panose="02040503050406030204" pitchFamily="18" charset="0"/>
                      <a:ea typeface="Cambria Math" panose="02040503050406030204" pitchFamily="18" charset="0"/>
                    </a:rPr>
                    <m:t>℃</m:t>
                  </m:r>
                </m:oMath>
              </a14:m>
              <a:r>
                <a:rPr lang="en-US" sz="2000" dirty="0"/>
                <a:t> is considered to be  desirable.[3]</a:t>
              </a:r>
            </a:p>
          </dgm:t>
        </dgm:pt>
      </mc:Choice>
      <mc:Fallback xmlns="">
        <dgm:pt modelId="{25AB35C1-B6F1-4418-BD31-CAE46CFDEF83}">
          <dgm:prSet phldrT="[Text]" custT="1"/>
          <dgm:spPr/>
          <dgm:t>
            <a:bodyPr/>
            <a:lstStyle/>
            <a:p>
              <a:r>
                <a:rPr lang="en-US" sz="2000" dirty="0"/>
                <a:t>Relative Humidity within the range  of 33 to 70 percent at the working of 21 </a:t>
              </a:r>
              <a:r>
                <a:rPr lang="en-US" sz="2000" i="0">
                  <a:latin typeface="Cambria Math" panose="02040503050406030204" pitchFamily="18" charset="0"/>
                  <a:ea typeface="Cambria Math" panose="02040503050406030204" pitchFamily="18" charset="0"/>
                </a:rPr>
                <a:t>℃</a:t>
              </a:r>
              <a:r>
                <a:rPr lang="en-US" sz="2000" dirty="0"/>
                <a:t> is considered to be  desirable.[3]</a:t>
              </a:r>
            </a:p>
          </dgm:t>
        </dgm:pt>
      </mc:Fallback>
    </mc:AlternateContent>
    <dgm:pt modelId="{57DA8853-3C76-4E6E-A089-C4CC70BCBDC7}" type="parTrans" cxnId="{7A73D689-4020-48C2-9DA8-76B10C222318}">
      <dgm:prSet/>
      <dgm:spPr/>
      <dgm:t>
        <a:bodyPr/>
        <a:lstStyle/>
        <a:p>
          <a:endParaRPr lang="en-US"/>
        </a:p>
      </dgm:t>
    </dgm:pt>
    <dgm:pt modelId="{E2DFA136-5CDC-4A3C-B74B-2DEA55F21442}" type="sibTrans" cxnId="{7A73D689-4020-48C2-9DA8-76B10C222318}">
      <dgm:prSet/>
      <dgm:spPr/>
      <dgm:t>
        <a:bodyPr/>
        <a:lstStyle/>
        <a:p>
          <a:endParaRPr lang="en-US"/>
        </a:p>
      </dgm:t>
    </dgm:pt>
    <dgm:pt modelId="{D25A9A4C-42EB-4506-B2A4-B096AD8A8BF4}">
      <dgm:prSet phldrT="[Text]" custT="1"/>
      <dgm:spPr/>
      <dgm:t>
        <a:bodyPr/>
        <a:lstStyle/>
        <a:p>
          <a:r>
            <a:rPr lang="en-US" sz="2000" dirty="0"/>
            <a:t>For higher temperature low humidity and greater air movement are necessary from removing greater portion of heat from the body.</a:t>
          </a:r>
        </a:p>
      </dgm:t>
    </dgm:pt>
    <dgm:pt modelId="{6F33EFF3-CA00-46C6-BB8F-F47E01BCADCD}" type="parTrans" cxnId="{9A303B81-8C36-4E7B-96DF-3C7FF569F65B}">
      <dgm:prSet/>
      <dgm:spPr/>
      <dgm:t>
        <a:bodyPr/>
        <a:lstStyle/>
        <a:p>
          <a:endParaRPr lang="en-US"/>
        </a:p>
      </dgm:t>
    </dgm:pt>
    <dgm:pt modelId="{AA691306-6368-4D7F-AD7D-9A0767F03BFA}" type="sibTrans" cxnId="{9A303B81-8C36-4E7B-96DF-3C7FF569F65B}">
      <dgm:prSet/>
      <dgm:spPr/>
      <dgm:t>
        <a:bodyPr/>
        <a:lstStyle/>
        <a:p>
          <a:endParaRPr lang="en-US"/>
        </a:p>
      </dgm:t>
    </dgm:pt>
    <dgm:pt modelId="{7C0BA91B-E155-446D-908E-D9A3EC387C6A}" type="pres">
      <dgm:prSet presAssocID="{B1D619E9-6F6C-457F-817B-2897DBC2E6F6}" presName="layout" presStyleCnt="0">
        <dgm:presLayoutVars>
          <dgm:chMax/>
          <dgm:chPref/>
          <dgm:dir/>
          <dgm:resizeHandles/>
        </dgm:presLayoutVars>
      </dgm:prSet>
      <dgm:spPr/>
    </dgm:pt>
    <dgm:pt modelId="{4034E2F8-4ED5-4C3A-A70B-0A1AD2165F89}" type="pres">
      <dgm:prSet presAssocID="{8F2839ED-738B-40FB-A61D-CAFC99B6A314}" presName="root" presStyleCnt="0">
        <dgm:presLayoutVars>
          <dgm:chMax/>
          <dgm:chPref/>
        </dgm:presLayoutVars>
      </dgm:prSet>
      <dgm:spPr/>
    </dgm:pt>
    <dgm:pt modelId="{5E5235A2-7AD9-4ED7-BE0C-872141A19E83}" type="pres">
      <dgm:prSet presAssocID="{8F2839ED-738B-40FB-A61D-CAFC99B6A314}" presName="rootComposite" presStyleCnt="0">
        <dgm:presLayoutVars/>
      </dgm:prSet>
      <dgm:spPr/>
    </dgm:pt>
    <dgm:pt modelId="{09ED6761-E486-457F-876C-4A9DE76C4D90}" type="pres">
      <dgm:prSet presAssocID="{8F2839ED-738B-40FB-A61D-CAFC99B6A314}" presName="ParentAccent" presStyleLbl="alignNode1" presStyleIdx="0" presStyleCnt="2"/>
      <dgm:spPr/>
    </dgm:pt>
    <dgm:pt modelId="{FD5A8F22-B8E8-4907-A70E-52908F257E45}" type="pres">
      <dgm:prSet presAssocID="{8F2839ED-738B-40FB-A61D-CAFC99B6A314}" presName="ParentSmallAccent" presStyleLbl="fgAcc1" presStyleIdx="0" presStyleCnt="2"/>
      <dgm:spPr/>
    </dgm:pt>
    <dgm:pt modelId="{90857F04-4925-4D41-90AD-088390ACE2AE}" type="pres">
      <dgm:prSet presAssocID="{8F2839ED-738B-40FB-A61D-CAFC99B6A314}" presName="Parent" presStyleLbl="revTx" presStyleIdx="0" presStyleCnt="7">
        <dgm:presLayoutVars>
          <dgm:chMax/>
          <dgm:chPref val="4"/>
          <dgm:bulletEnabled val="1"/>
        </dgm:presLayoutVars>
      </dgm:prSet>
      <dgm:spPr/>
    </dgm:pt>
    <dgm:pt modelId="{77224927-352B-4B58-BD3C-C433E94E2232}" type="pres">
      <dgm:prSet presAssocID="{8F2839ED-738B-40FB-A61D-CAFC99B6A314}" presName="childShape" presStyleCnt="0">
        <dgm:presLayoutVars>
          <dgm:chMax val="0"/>
          <dgm:chPref val="0"/>
        </dgm:presLayoutVars>
      </dgm:prSet>
      <dgm:spPr/>
    </dgm:pt>
    <dgm:pt modelId="{B208B95B-A505-4CBE-818B-9FD5A9F56AC4}" type="pres">
      <dgm:prSet presAssocID="{B3DF98A6-030F-4556-9CD8-81D740BC0A7C}" presName="childComposite" presStyleCnt="0">
        <dgm:presLayoutVars>
          <dgm:chMax val="0"/>
          <dgm:chPref val="0"/>
        </dgm:presLayoutVars>
      </dgm:prSet>
      <dgm:spPr/>
    </dgm:pt>
    <dgm:pt modelId="{BAAFE9D8-1DB6-469B-AEE4-6F5A8829792E}" type="pres">
      <dgm:prSet presAssocID="{B3DF98A6-030F-4556-9CD8-81D740BC0A7C}" presName="ChildAccent" presStyleLbl="solidFgAcc1" presStyleIdx="0" presStyleCnt="5"/>
      <dgm:spPr/>
    </dgm:pt>
    <dgm:pt modelId="{C90CC7E4-FACB-4CA4-B853-C66DCF8DE5F5}" type="pres">
      <dgm:prSet presAssocID="{B3DF98A6-030F-4556-9CD8-81D740BC0A7C}" presName="Child" presStyleLbl="revTx" presStyleIdx="1" presStyleCnt="7">
        <dgm:presLayoutVars>
          <dgm:chMax val="0"/>
          <dgm:chPref val="0"/>
          <dgm:bulletEnabled val="1"/>
        </dgm:presLayoutVars>
      </dgm:prSet>
      <dgm:spPr/>
    </dgm:pt>
    <dgm:pt modelId="{730F765A-EBD7-4004-914A-A710492B153F}" type="pres">
      <dgm:prSet presAssocID="{99E55013-9D4A-48BE-922D-3614F2BB8FF1}" presName="childComposite" presStyleCnt="0">
        <dgm:presLayoutVars>
          <dgm:chMax val="0"/>
          <dgm:chPref val="0"/>
        </dgm:presLayoutVars>
      </dgm:prSet>
      <dgm:spPr/>
    </dgm:pt>
    <dgm:pt modelId="{40D9E032-B0E4-4A91-A1E7-28045D20E48B}" type="pres">
      <dgm:prSet presAssocID="{99E55013-9D4A-48BE-922D-3614F2BB8FF1}" presName="ChildAccent" presStyleLbl="solidFgAcc1" presStyleIdx="1" presStyleCnt="5"/>
      <dgm:spPr/>
    </dgm:pt>
    <dgm:pt modelId="{C099872E-12B6-49B8-A0B0-99DE45209710}" type="pres">
      <dgm:prSet presAssocID="{99E55013-9D4A-48BE-922D-3614F2BB8FF1}" presName="Child" presStyleLbl="revTx" presStyleIdx="2" presStyleCnt="7">
        <dgm:presLayoutVars>
          <dgm:chMax val="0"/>
          <dgm:chPref val="0"/>
          <dgm:bulletEnabled val="1"/>
        </dgm:presLayoutVars>
      </dgm:prSet>
      <dgm:spPr/>
    </dgm:pt>
    <dgm:pt modelId="{926F4924-61BD-4D9E-BA9A-92267FD00333}" type="pres">
      <dgm:prSet presAssocID="{BA8BDD78-5948-4434-A247-D9302EB89FF8}" presName="childComposite" presStyleCnt="0">
        <dgm:presLayoutVars>
          <dgm:chMax val="0"/>
          <dgm:chPref val="0"/>
        </dgm:presLayoutVars>
      </dgm:prSet>
      <dgm:spPr/>
    </dgm:pt>
    <dgm:pt modelId="{B517E54F-56BC-424A-A666-F7A3BE7DBDC1}" type="pres">
      <dgm:prSet presAssocID="{BA8BDD78-5948-4434-A247-D9302EB89FF8}" presName="ChildAccent" presStyleLbl="solidFgAcc1" presStyleIdx="2" presStyleCnt="5"/>
      <dgm:spPr/>
    </dgm:pt>
    <dgm:pt modelId="{1A968F88-238B-4ACB-84EE-0B8EF4FB4034}" type="pres">
      <dgm:prSet presAssocID="{BA8BDD78-5948-4434-A247-D9302EB89FF8}" presName="Child" presStyleLbl="revTx" presStyleIdx="3" presStyleCnt="7">
        <dgm:presLayoutVars>
          <dgm:chMax val="0"/>
          <dgm:chPref val="0"/>
          <dgm:bulletEnabled val="1"/>
        </dgm:presLayoutVars>
      </dgm:prSet>
      <dgm:spPr/>
    </dgm:pt>
    <dgm:pt modelId="{F21C0F32-9DBB-41DC-8257-F6DB61E69B12}" type="pres">
      <dgm:prSet presAssocID="{9BB59AD5-984F-4D60-88FA-C4703CB729C2}" presName="root" presStyleCnt="0">
        <dgm:presLayoutVars>
          <dgm:chMax/>
          <dgm:chPref/>
        </dgm:presLayoutVars>
      </dgm:prSet>
      <dgm:spPr/>
    </dgm:pt>
    <dgm:pt modelId="{0F0965FD-FC73-42CB-BAEB-354A71A42769}" type="pres">
      <dgm:prSet presAssocID="{9BB59AD5-984F-4D60-88FA-C4703CB729C2}" presName="rootComposite" presStyleCnt="0">
        <dgm:presLayoutVars/>
      </dgm:prSet>
      <dgm:spPr/>
    </dgm:pt>
    <dgm:pt modelId="{35F1A6AA-D408-40AA-AEBA-B3D19D6B3AA0}" type="pres">
      <dgm:prSet presAssocID="{9BB59AD5-984F-4D60-88FA-C4703CB729C2}" presName="ParentAccent" presStyleLbl="alignNode1" presStyleIdx="1" presStyleCnt="2"/>
      <dgm:spPr/>
    </dgm:pt>
    <dgm:pt modelId="{953DD05F-BAE0-46BB-A6A5-BF13E6385DF5}" type="pres">
      <dgm:prSet presAssocID="{9BB59AD5-984F-4D60-88FA-C4703CB729C2}" presName="ParentSmallAccent" presStyleLbl="fgAcc1" presStyleIdx="1" presStyleCnt="2"/>
      <dgm:spPr/>
    </dgm:pt>
    <dgm:pt modelId="{6155F07F-FF19-40A6-9618-8F9436142635}" type="pres">
      <dgm:prSet presAssocID="{9BB59AD5-984F-4D60-88FA-C4703CB729C2}" presName="Parent" presStyleLbl="revTx" presStyleIdx="4" presStyleCnt="7">
        <dgm:presLayoutVars>
          <dgm:chMax/>
          <dgm:chPref val="4"/>
          <dgm:bulletEnabled val="1"/>
        </dgm:presLayoutVars>
      </dgm:prSet>
      <dgm:spPr/>
    </dgm:pt>
    <dgm:pt modelId="{B076421A-B0A5-43ED-84F5-66C6F1639D39}" type="pres">
      <dgm:prSet presAssocID="{9BB59AD5-984F-4D60-88FA-C4703CB729C2}" presName="childShape" presStyleCnt="0">
        <dgm:presLayoutVars>
          <dgm:chMax val="0"/>
          <dgm:chPref val="0"/>
        </dgm:presLayoutVars>
      </dgm:prSet>
      <dgm:spPr/>
    </dgm:pt>
    <dgm:pt modelId="{DAF7EC5D-251D-4283-B8E8-B5C47AA8E8FF}" type="pres">
      <dgm:prSet presAssocID="{25AB35C1-B6F1-4418-BD31-CAE46CFDEF83}" presName="childComposite" presStyleCnt="0">
        <dgm:presLayoutVars>
          <dgm:chMax val="0"/>
          <dgm:chPref val="0"/>
        </dgm:presLayoutVars>
      </dgm:prSet>
      <dgm:spPr/>
    </dgm:pt>
    <dgm:pt modelId="{CD656D9F-11B4-4850-B6E5-2F02371CC36A}" type="pres">
      <dgm:prSet presAssocID="{25AB35C1-B6F1-4418-BD31-CAE46CFDEF83}" presName="ChildAccent" presStyleLbl="solidFgAcc1" presStyleIdx="3" presStyleCnt="5"/>
      <dgm:spPr/>
    </dgm:pt>
    <dgm:pt modelId="{4168CB2C-E72D-4F9C-AE0F-16701A8549F2}" type="pres">
      <dgm:prSet presAssocID="{25AB35C1-B6F1-4418-BD31-CAE46CFDEF83}" presName="Child" presStyleLbl="revTx" presStyleIdx="5" presStyleCnt="7">
        <dgm:presLayoutVars>
          <dgm:chMax val="0"/>
          <dgm:chPref val="0"/>
          <dgm:bulletEnabled val="1"/>
        </dgm:presLayoutVars>
      </dgm:prSet>
      <dgm:spPr/>
    </dgm:pt>
    <dgm:pt modelId="{09F527DF-B7DB-4963-8EDD-381658E45435}" type="pres">
      <dgm:prSet presAssocID="{D25A9A4C-42EB-4506-B2A4-B096AD8A8BF4}" presName="childComposite" presStyleCnt="0">
        <dgm:presLayoutVars>
          <dgm:chMax val="0"/>
          <dgm:chPref val="0"/>
        </dgm:presLayoutVars>
      </dgm:prSet>
      <dgm:spPr/>
    </dgm:pt>
    <dgm:pt modelId="{3013DD5F-3494-45EB-8434-C89ED6280B94}" type="pres">
      <dgm:prSet presAssocID="{D25A9A4C-42EB-4506-B2A4-B096AD8A8BF4}" presName="ChildAccent" presStyleLbl="solidFgAcc1" presStyleIdx="4" presStyleCnt="5"/>
      <dgm:spPr/>
    </dgm:pt>
    <dgm:pt modelId="{ADBD2DBF-7E5E-4936-B2AF-1F6FF24169EB}" type="pres">
      <dgm:prSet presAssocID="{D25A9A4C-42EB-4506-B2A4-B096AD8A8BF4}" presName="Child" presStyleLbl="revTx" presStyleIdx="6" presStyleCnt="7">
        <dgm:presLayoutVars>
          <dgm:chMax val="0"/>
          <dgm:chPref val="0"/>
          <dgm:bulletEnabled val="1"/>
        </dgm:presLayoutVars>
      </dgm:prSet>
      <dgm:spPr/>
    </dgm:pt>
  </dgm:ptLst>
  <dgm:cxnLst>
    <dgm:cxn modelId="{C5DAE500-4DF6-4A53-9DE3-3F816F693D61}" srcId="{8F2839ED-738B-40FB-A61D-CAFC99B6A314}" destId="{BA8BDD78-5948-4434-A247-D9302EB89FF8}" srcOrd="2" destOrd="0" parTransId="{B3BDBB1A-BF10-436E-8C35-B40CBFB0CD6C}" sibTransId="{CA889072-3E1E-4C2C-BAB1-F944EECFB76A}"/>
    <dgm:cxn modelId="{7FDD501A-C7CC-48C5-9B40-46B6A7B9E671}" type="presOf" srcId="{9BB59AD5-984F-4D60-88FA-C4703CB729C2}" destId="{6155F07F-FF19-40A6-9618-8F9436142635}" srcOrd="0" destOrd="0" presId="urn:microsoft.com/office/officeart/2008/layout/SquareAccentList"/>
    <dgm:cxn modelId="{9BA5BD39-D486-4397-87BA-2F28B0565518}" srcId="{8F2839ED-738B-40FB-A61D-CAFC99B6A314}" destId="{99E55013-9D4A-48BE-922D-3614F2BB8FF1}" srcOrd="1" destOrd="0" parTransId="{8E15940B-FD42-4CA4-9D28-6EBCE1D220C4}" sibTransId="{B92044A8-2572-48E5-893D-5CAEAB9F550A}"/>
    <dgm:cxn modelId="{0A481C69-4525-4937-B4DE-C087D7984260}" srcId="{B1D619E9-6F6C-457F-817B-2897DBC2E6F6}" destId="{8F2839ED-738B-40FB-A61D-CAFC99B6A314}" srcOrd="0" destOrd="0" parTransId="{B3F55056-BCA9-4583-8B2A-12D723CA2781}" sibTransId="{1EE1FF34-6786-4BDA-B949-ADDA5EF15A85}"/>
    <dgm:cxn modelId="{554A344C-3703-4C00-8878-1CF4ABD83072}" type="presOf" srcId="{BA8BDD78-5948-4434-A247-D9302EB89FF8}" destId="{1A968F88-238B-4ACB-84EE-0B8EF4FB4034}" srcOrd="0" destOrd="0" presId="urn:microsoft.com/office/officeart/2008/layout/SquareAccentList"/>
    <dgm:cxn modelId="{9A303B81-8C36-4E7B-96DF-3C7FF569F65B}" srcId="{9BB59AD5-984F-4D60-88FA-C4703CB729C2}" destId="{D25A9A4C-42EB-4506-B2A4-B096AD8A8BF4}" srcOrd="1" destOrd="0" parTransId="{6F33EFF3-CA00-46C6-BB8F-F47E01BCADCD}" sibTransId="{AA691306-6368-4D7F-AD7D-9A0767F03BFA}"/>
    <dgm:cxn modelId="{C3BF9387-4568-464A-B797-9D2F4C4CA41D}" srcId="{8F2839ED-738B-40FB-A61D-CAFC99B6A314}" destId="{B3DF98A6-030F-4556-9CD8-81D740BC0A7C}" srcOrd="0" destOrd="0" parTransId="{B191FE1B-62C7-4EE8-B1CA-6BEE07525B26}" sibTransId="{71738500-3374-42B3-A620-014CD284632E}"/>
    <dgm:cxn modelId="{7A73D689-4020-48C2-9DA8-76B10C222318}" srcId="{9BB59AD5-984F-4D60-88FA-C4703CB729C2}" destId="{25AB35C1-B6F1-4418-BD31-CAE46CFDEF83}" srcOrd="0" destOrd="0" parTransId="{57DA8853-3C76-4E6E-A089-C4CC70BCBDC7}" sibTransId="{E2DFA136-5CDC-4A3C-B74B-2DEA55F21442}"/>
    <dgm:cxn modelId="{A465D28C-5638-439A-B2D2-4004658580CC}" type="presOf" srcId="{D25A9A4C-42EB-4506-B2A4-B096AD8A8BF4}" destId="{ADBD2DBF-7E5E-4936-B2AF-1F6FF24169EB}" srcOrd="0" destOrd="0" presId="urn:microsoft.com/office/officeart/2008/layout/SquareAccentList"/>
    <dgm:cxn modelId="{62760FA3-C6B8-46DB-B8D4-60247234FE56}" type="presOf" srcId="{99E55013-9D4A-48BE-922D-3614F2BB8FF1}" destId="{C099872E-12B6-49B8-A0B0-99DE45209710}" srcOrd="0" destOrd="0" presId="urn:microsoft.com/office/officeart/2008/layout/SquareAccentList"/>
    <dgm:cxn modelId="{37AC6AAC-3DA2-4894-8FE1-47A9210EFEA3}" type="presOf" srcId="{25AB35C1-B6F1-4418-BD31-CAE46CFDEF83}" destId="{4168CB2C-E72D-4F9C-AE0F-16701A8549F2}" srcOrd="0" destOrd="0" presId="urn:microsoft.com/office/officeart/2008/layout/SquareAccentList"/>
    <dgm:cxn modelId="{57D271CB-735D-4D59-9778-F64D01A9D2CF}" type="presOf" srcId="{B3DF98A6-030F-4556-9CD8-81D740BC0A7C}" destId="{C90CC7E4-FACB-4CA4-B853-C66DCF8DE5F5}" srcOrd="0" destOrd="0" presId="urn:microsoft.com/office/officeart/2008/layout/SquareAccentList"/>
    <dgm:cxn modelId="{5A7D10D0-3579-4EAB-BD01-E6A1BCE4AFEC}" type="presOf" srcId="{8F2839ED-738B-40FB-A61D-CAFC99B6A314}" destId="{90857F04-4925-4D41-90AD-088390ACE2AE}" srcOrd="0" destOrd="0" presId="urn:microsoft.com/office/officeart/2008/layout/SquareAccentList"/>
    <dgm:cxn modelId="{11872DEF-8E14-4155-BAFC-5845970A3E74}" srcId="{B1D619E9-6F6C-457F-817B-2897DBC2E6F6}" destId="{9BB59AD5-984F-4D60-88FA-C4703CB729C2}" srcOrd="1" destOrd="0" parTransId="{E9F3EAB8-DF99-40AF-86F1-7AB4967D45B9}" sibTransId="{8650CAEC-B6F2-46A9-AEB3-40A64679893F}"/>
    <dgm:cxn modelId="{8736DCF2-96A3-460B-A597-6DF2913FEB19}" type="presOf" srcId="{B1D619E9-6F6C-457F-817B-2897DBC2E6F6}" destId="{7C0BA91B-E155-446D-908E-D9A3EC387C6A}" srcOrd="0" destOrd="0" presId="urn:microsoft.com/office/officeart/2008/layout/SquareAccentList"/>
    <dgm:cxn modelId="{E9E67497-A5F3-44BE-A45A-CD4253D66B7B}" type="presParOf" srcId="{7C0BA91B-E155-446D-908E-D9A3EC387C6A}" destId="{4034E2F8-4ED5-4C3A-A70B-0A1AD2165F89}" srcOrd="0" destOrd="0" presId="urn:microsoft.com/office/officeart/2008/layout/SquareAccentList"/>
    <dgm:cxn modelId="{DDA1C8AB-1406-4DC3-8186-2170BB5AFC9D}" type="presParOf" srcId="{4034E2F8-4ED5-4C3A-A70B-0A1AD2165F89}" destId="{5E5235A2-7AD9-4ED7-BE0C-872141A19E83}" srcOrd="0" destOrd="0" presId="urn:microsoft.com/office/officeart/2008/layout/SquareAccentList"/>
    <dgm:cxn modelId="{AB2ABB8C-A22F-4CC8-9CB8-6F60A71FA4CF}" type="presParOf" srcId="{5E5235A2-7AD9-4ED7-BE0C-872141A19E83}" destId="{09ED6761-E486-457F-876C-4A9DE76C4D90}" srcOrd="0" destOrd="0" presId="urn:microsoft.com/office/officeart/2008/layout/SquareAccentList"/>
    <dgm:cxn modelId="{28909298-484B-420A-928D-A86B7EC53D15}" type="presParOf" srcId="{5E5235A2-7AD9-4ED7-BE0C-872141A19E83}" destId="{FD5A8F22-B8E8-4907-A70E-52908F257E45}" srcOrd="1" destOrd="0" presId="urn:microsoft.com/office/officeart/2008/layout/SquareAccentList"/>
    <dgm:cxn modelId="{D761B608-0A24-421C-92D6-EB07342B2976}" type="presParOf" srcId="{5E5235A2-7AD9-4ED7-BE0C-872141A19E83}" destId="{90857F04-4925-4D41-90AD-088390ACE2AE}" srcOrd="2" destOrd="0" presId="urn:microsoft.com/office/officeart/2008/layout/SquareAccentList"/>
    <dgm:cxn modelId="{1C4B2510-B422-4481-977D-BD67E2AD24F0}" type="presParOf" srcId="{4034E2F8-4ED5-4C3A-A70B-0A1AD2165F89}" destId="{77224927-352B-4B58-BD3C-C433E94E2232}" srcOrd="1" destOrd="0" presId="urn:microsoft.com/office/officeart/2008/layout/SquareAccentList"/>
    <dgm:cxn modelId="{1C1F23CA-2FCF-4B26-9C83-333E82A75338}" type="presParOf" srcId="{77224927-352B-4B58-BD3C-C433E94E2232}" destId="{B208B95B-A505-4CBE-818B-9FD5A9F56AC4}" srcOrd="0" destOrd="0" presId="urn:microsoft.com/office/officeart/2008/layout/SquareAccentList"/>
    <dgm:cxn modelId="{A99D60A0-CC8B-4379-8E98-A8A89927C2A2}" type="presParOf" srcId="{B208B95B-A505-4CBE-818B-9FD5A9F56AC4}" destId="{BAAFE9D8-1DB6-469B-AEE4-6F5A8829792E}" srcOrd="0" destOrd="0" presId="urn:microsoft.com/office/officeart/2008/layout/SquareAccentList"/>
    <dgm:cxn modelId="{EA0F5CA8-C2F3-4761-88BC-FF9E7D760193}" type="presParOf" srcId="{B208B95B-A505-4CBE-818B-9FD5A9F56AC4}" destId="{C90CC7E4-FACB-4CA4-B853-C66DCF8DE5F5}" srcOrd="1" destOrd="0" presId="urn:microsoft.com/office/officeart/2008/layout/SquareAccentList"/>
    <dgm:cxn modelId="{64581F0D-A476-4632-98C0-EAE95BA7B7F0}" type="presParOf" srcId="{77224927-352B-4B58-BD3C-C433E94E2232}" destId="{730F765A-EBD7-4004-914A-A710492B153F}" srcOrd="1" destOrd="0" presId="urn:microsoft.com/office/officeart/2008/layout/SquareAccentList"/>
    <dgm:cxn modelId="{530E396D-EDDF-49D5-BDE8-BDC043516C17}" type="presParOf" srcId="{730F765A-EBD7-4004-914A-A710492B153F}" destId="{40D9E032-B0E4-4A91-A1E7-28045D20E48B}" srcOrd="0" destOrd="0" presId="urn:microsoft.com/office/officeart/2008/layout/SquareAccentList"/>
    <dgm:cxn modelId="{360C189E-66F9-4DFD-B6EF-1DCB85BDBCF2}" type="presParOf" srcId="{730F765A-EBD7-4004-914A-A710492B153F}" destId="{C099872E-12B6-49B8-A0B0-99DE45209710}" srcOrd="1" destOrd="0" presId="urn:microsoft.com/office/officeart/2008/layout/SquareAccentList"/>
    <dgm:cxn modelId="{E68684AB-AF79-46B4-8DD9-FAE71511C6D2}" type="presParOf" srcId="{77224927-352B-4B58-BD3C-C433E94E2232}" destId="{926F4924-61BD-4D9E-BA9A-92267FD00333}" srcOrd="2" destOrd="0" presId="urn:microsoft.com/office/officeart/2008/layout/SquareAccentList"/>
    <dgm:cxn modelId="{6AAC21EE-DDF7-4880-95DA-E9680E6FFCEE}" type="presParOf" srcId="{926F4924-61BD-4D9E-BA9A-92267FD00333}" destId="{B517E54F-56BC-424A-A666-F7A3BE7DBDC1}" srcOrd="0" destOrd="0" presId="urn:microsoft.com/office/officeart/2008/layout/SquareAccentList"/>
    <dgm:cxn modelId="{E881F56F-621D-4188-9AB2-8104D138A178}" type="presParOf" srcId="{926F4924-61BD-4D9E-BA9A-92267FD00333}" destId="{1A968F88-238B-4ACB-84EE-0B8EF4FB4034}" srcOrd="1" destOrd="0" presId="urn:microsoft.com/office/officeart/2008/layout/SquareAccentList"/>
    <dgm:cxn modelId="{EC511F75-EAB0-4412-B777-8459309EE339}" type="presParOf" srcId="{7C0BA91B-E155-446D-908E-D9A3EC387C6A}" destId="{F21C0F32-9DBB-41DC-8257-F6DB61E69B12}" srcOrd="1" destOrd="0" presId="urn:microsoft.com/office/officeart/2008/layout/SquareAccentList"/>
    <dgm:cxn modelId="{D7C9098B-7CE8-47B8-8014-00E60444FDFA}" type="presParOf" srcId="{F21C0F32-9DBB-41DC-8257-F6DB61E69B12}" destId="{0F0965FD-FC73-42CB-BAEB-354A71A42769}" srcOrd="0" destOrd="0" presId="urn:microsoft.com/office/officeart/2008/layout/SquareAccentList"/>
    <dgm:cxn modelId="{4BB61571-41CC-4151-9F75-BB7BF3C83E6C}" type="presParOf" srcId="{0F0965FD-FC73-42CB-BAEB-354A71A42769}" destId="{35F1A6AA-D408-40AA-AEBA-B3D19D6B3AA0}" srcOrd="0" destOrd="0" presId="urn:microsoft.com/office/officeart/2008/layout/SquareAccentList"/>
    <dgm:cxn modelId="{5EF09D5B-B644-40B3-8D76-041F585ACD2F}" type="presParOf" srcId="{0F0965FD-FC73-42CB-BAEB-354A71A42769}" destId="{953DD05F-BAE0-46BB-A6A5-BF13E6385DF5}" srcOrd="1" destOrd="0" presId="urn:microsoft.com/office/officeart/2008/layout/SquareAccentList"/>
    <dgm:cxn modelId="{9F7FA60A-4A8A-43DB-9474-75C9C87FD678}" type="presParOf" srcId="{0F0965FD-FC73-42CB-BAEB-354A71A42769}" destId="{6155F07F-FF19-40A6-9618-8F9436142635}" srcOrd="2" destOrd="0" presId="urn:microsoft.com/office/officeart/2008/layout/SquareAccentList"/>
    <dgm:cxn modelId="{DBE750CB-C43A-4FE0-AFB3-D2C117366243}" type="presParOf" srcId="{F21C0F32-9DBB-41DC-8257-F6DB61E69B12}" destId="{B076421A-B0A5-43ED-84F5-66C6F1639D39}" srcOrd="1" destOrd="0" presId="urn:microsoft.com/office/officeart/2008/layout/SquareAccentList"/>
    <dgm:cxn modelId="{CD973788-279C-4048-8174-5DBFAB0641A3}" type="presParOf" srcId="{B076421A-B0A5-43ED-84F5-66C6F1639D39}" destId="{DAF7EC5D-251D-4283-B8E8-B5C47AA8E8FF}" srcOrd="0" destOrd="0" presId="urn:microsoft.com/office/officeart/2008/layout/SquareAccentList"/>
    <dgm:cxn modelId="{65775AEB-36E3-40F3-A050-2F8ED85EDAA7}" type="presParOf" srcId="{DAF7EC5D-251D-4283-B8E8-B5C47AA8E8FF}" destId="{CD656D9F-11B4-4850-B6E5-2F02371CC36A}" srcOrd="0" destOrd="0" presId="urn:microsoft.com/office/officeart/2008/layout/SquareAccentList"/>
    <dgm:cxn modelId="{92C87807-375A-485B-BCBB-012E07453905}" type="presParOf" srcId="{DAF7EC5D-251D-4283-B8E8-B5C47AA8E8FF}" destId="{4168CB2C-E72D-4F9C-AE0F-16701A8549F2}" srcOrd="1" destOrd="0" presId="urn:microsoft.com/office/officeart/2008/layout/SquareAccentList"/>
    <dgm:cxn modelId="{743AE9B4-E646-4B3B-B703-992FFA8B5538}" type="presParOf" srcId="{B076421A-B0A5-43ED-84F5-66C6F1639D39}" destId="{09F527DF-B7DB-4963-8EDD-381658E45435}" srcOrd="1" destOrd="0" presId="urn:microsoft.com/office/officeart/2008/layout/SquareAccentList"/>
    <dgm:cxn modelId="{2443855B-80B8-4516-8D0D-1CD8380BF9C0}" type="presParOf" srcId="{09F527DF-B7DB-4963-8EDD-381658E45435}" destId="{3013DD5F-3494-45EB-8434-C89ED6280B94}" srcOrd="0" destOrd="0" presId="urn:microsoft.com/office/officeart/2008/layout/SquareAccentList"/>
    <dgm:cxn modelId="{BDE8A853-F569-4227-860C-CD6F95A14F3D}" type="presParOf" srcId="{09F527DF-B7DB-4963-8EDD-381658E45435}" destId="{ADBD2DBF-7E5E-4936-B2AF-1F6FF24169EB}"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1D619E9-6F6C-457F-817B-2897DBC2E6F6}"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US"/>
        </a:p>
      </dgm:t>
    </dgm:pt>
    <dgm:pt modelId="{8F2839ED-738B-40FB-A61D-CAFC99B6A314}">
      <dgm:prSet phldrT="[Text]"/>
      <dgm:spPr/>
      <dgm:t>
        <a:bodyPr/>
        <a:lstStyle/>
        <a:p>
          <a:r>
            <a:rPr lang="en-US" dirty="0"/>
            <a:t>Air changes or air movement</a:t>
          </a:r>
        </a:p>
      </dgm:t>
    </dgm:pt>
    <dgm:pt modelId="{B3F55056-BCA9-4583-8B2A-12D723CA2781}" type="parTrans" cxnId="{0A481C69-4525-4937-B4DE-C087D7984260}">
      <dgm:prSet/>
      <dgm:spPr/>
      <dgm:t>
        <a:bodyPr/>
        <a:lstStyle/>
        <a:p>
          <a:endParaRPr lang="en-US"/>
        </a:p>
      </dgm:t>
    </dgm:pt>
    <dgm:pt modelId="{1EE1FF34-6786-4BDA-B949-ADDA5EF15A85}" type="sibTrans" cxnId="{0A481C69-4525-4937-B4DE-C087D7984260}">
      <dgm:prSet/>
      <dgm:spPr/>
      <dgm:t>
        <a:bodyPr/>
        <a:lstStyle/>
        <a:p>
          <a:endParaRPr lang="en-US"/>
        </a:p>
      </dgm:t>
    </dgm:pt>
    <dgm:pt modelId="{B3DF98A6-030F-4556-9CD8-81D740BC0A7C}">
      <dgm:prSet phldrT="[Text]" custT="1"/>
      <dgm:spPr/>
      <dgm:t>
        <a:bodyPr/>
        <a:lstStyle/>
        <a:p>
          <a:r>
            <a:rPr lang="en-US" sz="2000" dirty="0"/>
            <a:t>Air movement is necessary for proper ventilation.</a:t>
          </a:r>
        </a:p>
      </dgm:t>
    </dgm:pt>
    <dgm:pt modelId="{B191FE1B-62C7-4EE8-B1CA-6BEE07525B26}" type="parTrans" cxnId="{C3BF9387-4568-464A-B797-9D2F4C4CA41D}">
      <dgm:prSet/>
      <dgm:spPr/>
      <dgm:t>
        <a:bodyPr/>
        <a:lstStyle/>
        <a:p>
          <a:endParaRPr lang="en-US"/>
        </a:p>
      </dgm:t>
    </dgm:pt>
    <dgm:pt modelId="{71738500-3374-42B3-A620-014CD284632E}" type="sibTrans" cxnId="{C3BF9387-4568-464A-B797-9D2F4C4CA41D}">
      <dgm:prSet/>
      <dgm:spPr/>
      <dgm:t>
        <a:bodyPr/>
        <a:lstStyle/>
        <a:p>
          <a:endParaRPr lang="en-US"/>
        </a:p>
      </dgm:t>
    </dgm:pt>
    <dgm:pt modelId="{99E55013-9D4A-48BE-922D-3614F2BB8FF1}">
      <dgm:prSet phldrT="[Text]" custT="1"/>
      <dgm:spPr/>
      <dgm:t>
        <a:bodyPr/>
        <a:lstStyle/>
        <a:p>
          <a:r>
            <a:rPr lang="en-US" sz="2000" dirty="0"/>
            <a:t>If the rate of air change is less than one per hour ,there will be no ventilation. If the rate of air change is more than sixty per hour discomfort condition may occur due to high air velocity.[3]</a:t>
          </a:r>
        </a:p>
      </dgm:t>
    </dgm:pt>
    <dgm:pt modelId="{8E15940B-FD42-4CA4-9D28-6EBCE1D220C4}" type="parTrans" cxnId="{9BA5BD39-D486-4397-87BA-2F28B0565518}">
      <dgm:prSet/>
      <dgm:spPr/>
      <dgm:t>
        <a:bodyPr/>
        <a:lstStyle/>
        <a:p>
          <a:endParaRPr lang="en-US"/>
        </a:p>
      </dgm:t>
    </dgm:pt>
    <dgm:pt modelId="{B92044A8-2572-48E5-893D-5CAEAB9F550A}" type="sibTrans" cxnId="{9BA5BD39-D486-4397-87BA-2F28B0565518}">
      <dgm:prSet/>
      <dgm:spPr/>
      <dgm:t>
        <a:bodyPr/>
        <a:lstStyle/>
        <a:p>
          <a:endParaRPr lang="en-US"/>
        </a:p>
      </dgm:t>
    </dgm:pt>
    <dgm:pt modelId="{BA8BDD78-5948-4434-A247-D9302EB89FF8}">
      <dgm:prSet phldrT="[Text]" custT="1"/>
      <dgm:spPr/>
      <dgm:t>
        <a:bodyPr/>
        <a:lstStyle/>
        <a:p>
          <a:r>
            <a:rPr lang="en-US" sz="2000" dirty="0"/>
            <a:t>Cross Ventilation is provided to increase the rate of air movement naturally.</a:t>
          </a:r>
        </a:p>
      </dgm:t>
    </dgm:pt>
    <dgm:pt modelId="{B3BDBB1A-BF10-436E-8C35-B40CBFB0CD6C}" type="parTrans" cxnId="{C5DAE500-4DF6-4A53-9DE3-3F816F693D61}">
      <dgm:prSet/>
      <dgm:spPr/>
      <dgm:t>
        <a:bodyPr/>
        <a:lstStyle/>
        <a:p>
          <a:endParaRPr lang="en-US"/>
        </a:p>
      </dgm:t>
    </dgm:pt>
    <dgm:pt modelId="{CA889072-3E1E-4C2C-BAB1-F944EECFB76A}" type="sibTrans" cxnId="{C5DAE500-4DF6-4A53-9DE3-3F816F693D61}">
      <dgm:prSet/>
      <dgm:spPr/>
      <dgm:t>
        <a:bodyPr/>
        <a:lstStyle/>
        <a:p>
          <a:endParaRPr lang="en-US"/>
        </a:p>
      </dgm:t>
    </dgm:pt>
    <dgm:pt modelId="{9BB59AD5-984F-4D60-88FA-C4703CB729C2}">
      <dgm:prSet phldrT="[Text]"/>
      <dgm:spPr/>
      <dgm:t>
        <a:bodyPr/>
        <a:lstStyle/>
        <a:p>
          <a:r>
            <a:rPr lang="en-US" dirty="0"/>
            <a:t>Humidity</a:t>
          </a:r>
        </a:p>
      </dgm:t>
    </dgm:pt>
    <dgm:pt modelId="{E9F3EAB8-DF99-40AF-86F1-7AB4967D45B9}" type="parTrans" cxnId="{11872DEF-8E14-4155-BAFC-5845970A3E74}">
      <dgm:prSet/>
      <dgm:spPr/>
      <dgm:t>
        <a:bodyPr/>
        <a:lstStyle/>
        <a:p>
          <a:endParaRPr lang="en-US"/>
        </a:p>
      </dgm:t>
    </dgm:pt>
    <dgm:pt modelId="{8650CAEC-B6F2-46A9-AEB3-40A64679893F}" type="sibTrans" cxnId="{11872DEF-8E14-4155-BAFC-5845970A3E74}">
      <dgm:prSet/>
      <dgm:spPr/>
      <dgm:t>
        <a:bodyPr/>
        <a:lstStyle/>
        <a:p>
          <a:endParaRPr lang="en-US"/>
        </a:p>
      </dgm:t>
    </dgm:pt>
    <dgm:pt modelId="{25AB35C1-B6F1-4418-BD31-CAE46CFDEF83}">
      <dgm:prSet phldrT="[Text]" custT="1"/>
      <dgm:spPr>
        <a:blipFill>
          <a:blip xmlns:r="http://schemas.openxmlformats.org/officeDocument/2006/relationships" r:embed="rId1"/>
          <a:stretch>
            <a:fillRect l="-331" t="-1796" b="-6587"/>
          </a:stretch>
        </a:blipFill>
      </dgm:spPr>
      <dgm:t>
        <a:bodyPr/>
        <a:lstStyle/>
        <a:p>
          <a:r>
            <a:rPr lang="en-US">
              <a:noFill/>
            </a:rPr>
            <a:t> </a:t>
          </a:r>
        </a:p>
      </dgm:t>
    </dgm:pt>
    <dgm:pt modelId="{57DA8853-3C76-4E6E-A089-C4CC70BCBDC7}" type="parTrans" cxnId="{7A73D689-4020-48C2-9DA8-76B10C222318}">
      <dgm:prSet/>
      <dgm:spPr/>
      <dgm:t>
        <a:bodyPr/>
        <a:lstStyle/>
        <a:p>
          <a:endParaRPr lang="en-US"/>
        </a:p>
      </dgm:t>
    </dgm:pt>
    <dgm:pt modelId="{E2DFA136-5CDC-4A3C-B74B-2DEA55F21442}" type="sibTrans" cxnId="{7A73D689-4020-48C2-9DA8-76B10C222318}">
      <dgm:prSet/>
      <dgm:spPr/>
      <dgm:t>
        <a:bodyPr/>
        <a:lstStyle/>
        <a:p>
          <a:endParaRPr lang="en-US"/>
        </a:p>
      </dgm:t>
    </dgm:pt>
    <dgm:pt modelId="{D25A9A4C-42EB-4506-B2A4-B096AD8A8BF4}">
      <dgm:prSet phldrT="[Text]" custT="1"/>
      <dgm:spPr/>
      <dgm:t>
        <a:bodyPr/>
        <a:lstStyle/>
        <a:p>
          <a:r>
            <a:rPr lang="en-US" sz="2000" dirty="0"/>
            <a:t>For higher temperature low humidity and greater air movement are necessary from removing greater portion of heat from the body.</a:t>
          </a:r>
        </a:p>
      </dgm:t>
    </dgm:pt>
    <dgm:pt modelId="{6F33EFF3-CA00-46C6-BB8F-F47E01BCADCD}" type="parTrans" cxnId="{9A303B81-8C36-4E7B-96DF-3C7FF569F65B}">
      <dgm:prSet/>
      <dgm:spPr/>
      <dgm:t>
        <a:bodyPr/>
        <a:lstStyle/>
        <a:p>
          <a:endParaRPr lang="en-US"/>
        </a:p>
      </dgm:t>
    </dgm:pt>
    <dgm:pt modelId="{AA691306-6368-4D7F-AD7D-9A0767F03BFA}" type="sibTrans" cxnId="{9A303B81-8C36-4E7B-96DF-3C7FF569F65B}">
      <dgm:prSet/>
      <dgm:spPr/>
      <dgm:t>
        <a:bodyPr/>
        <a:lstStyle/>
        <a:p>
          <a:endParaRPr lang="en-US"/>
        </a:p>
      </dgm:t>
    </dgm:pt>
    <dgm:pt modelId="{7C0BA91B-E155-446D-908E-D9A3EC387C6A}" type="pres">
      <dgm:prSet presAssocID="{B1D619E9-6F6C-457F-817B-2897DBC2E6F6}" presName="layout" presStyleCnt="0">
        <dgm:presLayoutVars>
          <dgm:chMax/>
          <dgm:chPref/>
          <dgm:dir/>
          <dgm:resizeHandles/>
        </dgm:presLayoutVars>
      </dgm:prSet>
      <dgm:spPr/>
    </dgm:pt>
    <dgm:pt modelId="{4034E2F8-4ED5-4C3A-A70B-0A1AD2165F89}" type="pres">
      <dgm:prSet presAssocID="{8F2839ED-738B-40FB-A61D-CAFC99B6A314}" presName="root" presStyleCnt="0">
        <dgm:presLayoutVars>
          <dgm:chMax/>
          <dgm:chPref/>
        </dgm:presLayoutVars>
      </dgm:prSet>
      <dgm:spPr/>
    </dgm:pt>
    <dgm:pt modelId="{5E5235A2-7AD9-4ED7-BE0C-872141A19E83}" type="pres">
      <dgm:prSet presAssocID="{8F2839ED-738B-40FB-A61D-CAFC99B6A314}" presName="rootComposite" presStyleCnt="0">
        <dgm:presLayoutVars/>
      </dgm:prSet>
      <dgm:spPr/>
    </dgm:pt>
    <dgm:pt modelId="{09ED6761-E486-457F-876C-4A9DE76C4D90}" type="pres">
      <dgm:prSet presAssocID="{8F2839ED-738B-40FB-A61D-CAFC99B6A314}" presName="ParentAccent" presStyleLbl="alignNode1" presStyleIdx="0" presStyleCnt="2"/>
      <dgm:spPr/>
    </dgm:pt>
    <dgm:pt modelId="{FD5A8F22-B8E8-4907-A70E-52908F257E45}" type="pres">
      <dgm:prSet presAssocID="{8F2839ED-738B-40FB-A61D-CAFC99B6A314}" presName="ParentSmallAccent" presStyleLbl="fgAcc1" presStyleIdx="0" presStyleCnt="2"/>
      <dgm:spPr/>
    </dgm:pt>
    <dgm:pt modelId="{90857F04-4925-4D41-90AD-088390ACE2AE}" type="pres">
      <dgm:prSet presAssocID="{8F2839ED-738B-40FB-A61D-CAFC99B6A314}" presName="Parent" presStyleLbl="revTx" presStyleIdx="0" presStyleCnt="7">
        <dgm:presLayoutVars>
          <dgm:chMax/>
          <dgm:chPref val="4"/>
          <dgm:bulletEnabled val="1"/>
        </dgm:presLayoutVars>
      </dgm:prSet>
      <dgm:spPr/>
    </dgm:pt>
    <dgm:pt modelId="{77224927-352B-4B58-BD3C-C433E94E2232}" type="pres">
      <dgm:prSet presAssocID="{8F2839ED-738B-40FB-A61D-CAFC99B6A314}" presName="childShape" presStyleCnt="0">
        <dgm:presLayoutVars>
          <dgm:chMax val="0"/>
          <dgm:chPref val="0"/>
        </dgm:presLayoutVars>
      </dgm:prSet>
      <dgm:spPr/>
    </dgm:pt>
    <dgm:pt modelId="{B208B95B-A505-4CBE-818B-9FD5A9F56AC4}" type="pres">
      <dgm:prSet presAssocID="{B3DF98A6-030F-4556-9CD8-81D740BC0A7C}" presName="childComposite" presStyleCnt="0">
        <dgm:presLayoutVars>
          <dgm:chMax val="0"/>
          <dgm:chPref val="0"/>
        </dgm:presLayoutVars>
      </dgm:prSet>
      <dgm:spPr/>
    </dgm:pt>
    <dgm:pt modelId="{BAAFE9D8-1DB6-469B-AEE4-6F5A8829792E}" type="pres">
      <dgm:prSet presAssocID="{B3DF98A6-030F-4556-9CD8-81D740BC0A7C}" presName="ChildAccent" presStyleLbl="solidFgAcc1" presStyleIdx="0" presStyleCnt="5"/>
      <dgm:spPr/>
    </dgm:pt>
    <dgm:pt modelId="{C90CC7E4-FACB-4CA4-B853-C66DCF8DE5F5}" type="pres">
      <dgm:prSet presAssocID="{B3DF98A6-030F-4556-9CD8-81D740BC0A7C}" presName="Child" presStyleLbl="revTx" presStyleIdx="1" presStyleCnt="7">
        <dgm:presLayoutVars>
          <dgm:chMax val="0"/>
          <dgm:chPref val="0"/>
          <dgm:bulletEnabled val="1"/>
        </dgm:presLayoutVars>
      </dgm:prSet>
      <dgm:spPr/>
    </dgm:pt>
    <dgm:pt modelId="{730F765A-EBD7-4004-914A-A710492B153F}" type="pres">
      <dgm:prSet presAssocID="{99E55013-9D4A-48BE-922D-3614F2BB8FF1}" presName="childComposite" presStyleCnt="0">
        <dgm:presLayoutVars>
          <dgm:chMax val="0"/>
          <dgm:chPref val="0"/>
        </dgm:presLayoutVars>
      </dgm:prSet>
      <dgm:spPr/>
    </dgm:pt>
    <dgm:pt modelId="{40D9E032-B0E4-4A91-A1E7-28045D20E48B}" type="pres">
      <dgm:prSet presAssocID="{99E55013-9D4A-48BE-922D-3614F2BB8FF1}" presName="ChildAccent" presStyleLbl="solidFgAcc1" presStyleIdx="1" presStyleCnt="5"/>
      <dgm:spPr/>
    </dgm:pt>
    <dgm:pt modelId="{C099872E-12B6-49B8-A0B0-99DE45209710}" type="pres">
      <dgm:prSet presAssocID="{99E55013-9D4A-48BE-922D-3614F2BB8FF1}" presName="Child" presStyleLbl="revTx" presStyleIdx="2" presStyleCnt="7">
        <dgm:presLayoutVars>
          <dgm:chMax val="0"/>
          <dgm:chPref val="0"/>
          <dgm:bulletEnabled val="1"/>
        </dgm:presLayoutVars>
      </dgm:prSet>
      <dgm:spPr/>
    </dgm:pt>
    <dgm:pt modelId="{926F4924-61BD-4D9E-BA9A-92267FD00333}" type="pres">
      <dgm:prSet presAssocID="{BA8BDD78-5948-4434-A247-D9302EB89FF8}" presName="childComposite" presStyleCnt="0">
        <dgm:presLayoutVars>
          <dgm:chMax val="0"/>
          <dgm:chPref val="0"/>
        </dgm:presLayoutVars>
      </dgm:prSet>
      <dgm:spPr/>
    </dgm:pt>
    <dgm:pt modelId="{B517E54F-56BC-424A-A666-F7A3BE7DBDC1}" type="pres">
      <dgm:prSet presAssocID="{BA8BDD78-5948-4434-A247-D9302EB89FF8}" presName="ChildAccent" presStyleLbl="solidFgAcc1" presStyleIdx="2" presStyleCnt="5"/>
      <dgm:spPr/>
    </dgm:pt>
    <dgm:pt modelId="{1A968F88-238B-4ACB-84EE-0B8EF4FB4034}" type="pres">
      <dgm:prSet presAssocID="{BA8BDD78-5948-4434-A247-D9302EB89FF8}" presName="Child" presStyleLbl="revTx" presStyleIdx="3" presStyleCnt="7">
        <dgm:presLayoutVars>
          <dgm:chMax val="0"/>
          <dgm:chPref val="0"/>
          <dgm:bulletEnabled val="1"/>
        </dgm:presLayoutVars>
      </dgm:prSet>
      <dgm:spPr/>
    </dgm:pt>
    <dgm:pt modelId="{F21C0F32-9DBB-41DC-8257-F6DB61E69B12}" type="pres">
      <dgm:prSet presAssocID="{9BB59AD5-984F-4D60-88FA-C4703CB729C2}" presName="root" presStyleCnt="0">
        <dgm:presLayoutVars>
          <dgm:chMax/>
          <dgm:chPref/>
        </dgm:presLayoutVars>
      </dgm:prSet>
      <dgm:spPr/>
    </dgm:pt>
    <dgm:pt modelId="{0F0965FD-FC73-42CB-BAEB-354A71A42769}" type="pres">
      <dgm:prSet presAssocID="{9BB59AD5-984F-4D60-88FA-C4703CB729C2}" presName="rootComposite" presStyleCnt="0">
        <dgm:presLayoutVars/>
      </dgm:prSet>
      <dgm:spPr/>
    </dgm:pt>
    <dgm:pt modelId="{35F1A6AA-D408-40AA-AEBA-B3D19D6B3AA0}" type="pres">
      <dgm:prSet presAssocID="{9BB59AD5-984F-4D60-88FA-C4703CB729C2}" presName="ParentAccent" presStyleLbl="alignNode1" presStyleIdx="1" presStyleCnt="2"/>
      <dgm:spPr/>
    </dgm:pt>
    <dgm:pt modelId="{953DD05F-BAE0-46BB-A6A5-BF13E6385DF5}" type="pres">
      <dgm:prSet presAssocID="{9BB59AD5-984F-4D60-88FA-C4703CB729C2}" presName="ParentSmallAccent" presStyleLbl="fgAcc1" presStyleIdx="1" presStyleCnt="2"/>
      <dgm:spPr/>
    </dgm:pt>
    <dgm:pt modelId="{6155F07F-FF19-40A6-9618-8F9436142635}" type="pres">
      <dgm:prSet presAssocID="{9BB59AD5-984F-4D60-88FA-C4703CB729C2}" presName="Parent" presStyleLbl="revTx" presStyleIdx="4" presStyleCnt="7">
        <dgm:presLayoutVars>
          <dgm:chMax/>
          <dgm:chPref val="4"/>
          <dgm:bulletEnabled val="1"/>
        </dgm:presLayoutVars>
      </dgm:prSet>
      <dgm:spPr/>
    </dgm:pt>
    <dgm:pt modelId="{B076421A-B0A5-43ED-84F5-66C6F1639D39}" type="pres">
      <dgm:prSet presAssocID="{9BB59AD5-984F-4D60-88FA-C4703CB729C2}" presName="childShape" presStyleCnt="0">
        <dgm:presLayoutVars>
          <dgm:chMax val="0"/>
          <dgm:chPref val="0"/>
        </dgm:presLayoutVars>
      </dgm:prSet>
      <dgm:spPr/>
    </dgm:pt>
    <dgm:pt modelId="{DAF7EC5D-251D-4283-B8E8-B5C47AA8E8FF}" type="pres">
      <dgm:prSet presAssocID="{25AB35C1-B6F1-4418-BD31-CAE46CFDEF83}" presName="childComposite" presStyleCnt="0">
        <dgm:presLayoutVars>
          <dgm:chMax val="0"/>
          <dgm:chPref val="0"/>
        </dgm:presLayoutVars>
      </dgm:prSet>
      <dgm:spPr/>
    </dgm:pt>
    <dgm:pt modelId="{CD656D9F-11B4-4850-B6E5-2F02371CC36A}" type="pres">
      <dgm:prSet presAssocID="{25AB35C1-B6F1-4418-BD31-CAE46CFDEF83}" presName="ChildAccent" presStyleLbl="solidFgAcc1" presStyleIdx="3" presStyleCnt="5"/>
      <dgm:spPr/>
    </dgm:pt>
    <dgm:pt modelId="{4168CB2C-E72D-4F9C-AE0F-16701A8549F2}" type="pres">
      <dgm:prSet presAssocID="{25AB35C1-B6F1-4418-BD31-CAE46CFDEF83}" presName="Child" presStyleLbl="revTx" presStyleIdx="5" presStyleCnt="7">
        <dgm:presLayoutVars>
          <dgm:chMax val="0"/>
          <dgm:chPref val="0"/>
          <dgm:bulletEnabled val="1"/>
        </dgm:presLayoutVars>
      </dgm:prSet>
      <dgm:spPr/>
    </dgm:pt>
    <dgm:pt modelId="{09F527DF-B7DB-4963-8EDD-381658E45435}" type="pres">
      <dgm:prSet presAssocID="{D25A9A4C-42EB-4506-B2A4-B096AD8A8BF4}" presName="childComposite" presStyleCnt="0">
        <dgm:presLayoutVars>
          <dgm:chMax val="0"/>
          <dgm:chPref val="0"/>
        </dgm:presLayoutVars>
      </dgm:prSet>
      <dgm:spPr/>
    </dgm:pt>
    <dgm:pt modelId="{3013DD5F-3494-45EB-8434-C89ED6280B94}" type="pres">
      <dgm:prSet presAssocID="{D25A9A4C-42EB-4506-B2A4-B096AD8A8BF4}" presName="ChildAccent" presStyleLbl="solidFgAcc1" presStyleIdx="4" presStyleCnt="5"/>
      <dgm:spPr/>
    </dgm:pt>
    <dgm:pt modelId="{ADBD2DBF-7E5E-4936-B2AF-1F6FF24169EB}" type="pres">
      <dgm:prSet presAssocID="{D25A9A4C-42EB-4506-B2A4-B096AD8A8BF4}" presName="Child" presStyleLbl="revTx" presStyleIdx="6" presStyleCnt="7">
        <dgm:presLayoutVars>
          <dgm:chMax val="0"/>
          <dgm:chPref val="0"/>
          <dgm:bulletEnabled val="1"/>
        </dgm:presLayoutVars>
      </dgm:prSet>
      <dgm:spPr/>
    </dgm:pt>
  </dgm:ptLst>
  <dgm:cxnLst>
    <dgm:cxn modelId="{C5DAE500-4DF6-4A53-9DE3-3F816F693D61}" srcId="{8F2839ED-738B-40FB-A61D-CAFC99B6A314}" destId="{BA8BDD78-5948-4434-A247-D9302EB89FF8}" srcOrd="2" destOrd="0" parTransId="{B3BDBB1A-BF10-436E-8C35-B40CBFB0CD6C}" sibTransId="{CA889072-3E1E-4C2C-BAB1-F944EECFB76A}"/>
    <dgm:cxn modelId="{7FDD501A-C7CC-48C5-9B40-46B6A7B9E671}" type="presOf" srcId="{9BB59AD5-984F-4D60-88FA-C4703CB729C2}" destId="{6155F07F-FF19-40A6-9618-8F9436142635}" srcOrd="0" destOrd="0" presId="urn:microsoft.com/office/officeart/2008/layout/SquareAccentList"/>
    <dgm:cxn modelId="{9BA5BD39-D486-4397-87BA-2F28B0565518}" srcId="{8F2839ED-738B-40FB-A61D-CAFC99B6A314}" destId="{99E55013-9D4A-48BE-922D-3614F2BB8FF1}" srcOrd="1" destOrd="0" parTransId="{8E15940B-FD42-4CA4-9D28-6EBCE1D220C4}" sibTransId="{B92044A8-2572-48E5-893D-5CAEAB9F550A}"/>
    <dgm:cxn modelId="{0A481C69-4525-4937-B4DE-C087D7984260}" srcId="{B1D619E9-6F6C-457F-817B-2897DBC2E6F6}" destId="{8F2839ED-738B-40FB-A61D-CAFC99B6A314}" srcOrd="0" destOrd="0" parTransId="{B3F55056-BCA9-4583-8B2A-12D723CA2781}" sibTransId="{1EE1FF34-6786-4BDA-B949-ADDA5EF15A85}"/>
    <dgm:cxn modelId="{554A344C-3703-4C00-8878-1CF4ABD83072}" type="presOf" srcId="{BA8BDD78-5948-4434-A247-D9302EB89FF8}" destId="{1A968F88-238B-4ACB-84EE-0B8EF4FB4034}" srcOrd="0" destOrd="0" presId="urn:microsoft.com/office/officeart/2008/layout/SquareAccentList"/>
    <dgm:cxn modelId="{9A303B81-8C36-4E7B-96DF-3C7FF569F65B}" srcId="{9BB59AD5-984F-4D60-88FA-C4703CB729C2}" destId="{D25A9A4C-42EB-4506-B2A4-B096AD8A8BF4}" srcOrd="1" destOrd="0" parTransId="{6F33EFF3-CA00-46C6-BB8F-F47E01BCADCD}" sibTransId="{AA691306-6368-4D7F-AD7D-9A0767F03BFA}"/>
    <dgm:cxn modelId="{C3BF9387-4568-464A-B797-9D2F4C4CA41D}" srcId="{8F2839ED-738B-40FB-A61D-CAFC99B6A314}" destId="{B3DF98A6-030F-4556-9CD8-81D740BC0A7C}" srcOrd="0" destOrd="0" parTransId="{B191FE1B-62C7-4EE8-B1CA-6BEE07525B26}" sibTransId="{71738500-3374-42B3-A620-014CD284632E}"/>
    <dgm:cxn modelId="{7A73D689-4020-48C2-9DA8-76B10C222318}" srcId="{9BB59AD5-984F-4D60-88FA-C4703CB729C2}" destId="{25AB35C1-B6F1-4418-BD31-CAE46CFDEF83}" srcOrd="0" destOrd="0" parTransId="{57DA8853-3C76-4E6E-A089-C4CC70BCBDC7}" sibTransId="{E2DFA136-5CDC-4A3C-B74B-2DEA55F21442}"/>
    <dgm:cxn modelId="{A465D28C-5638-439A-B2D2-4004658580CC}" type="presOf" srcId="{D25A9A4C-42EB-4506-B2A4-B096AD8A8BF4}" destId="{ADBD2DBF-7E5E-4936-B2AF-1F6FF24169EB}" srcOrd="0" destOrd="0" presId="urn:microsoft.com/office/officeart/2008/layout/SquareAccentList"/>
    <dgm:cxn modelId="{62760FA3-C6B8-46DB-B8D4-60247234FE56}" type="presOf" srcId="{99E55013-9D4A-48BE-922D-3614F2BB8FF1}" destId="{C099872E-12B6-49B8-A0B0-99DE45209710}" srcOrd="0" destOrd="0" presId="urn:microsoft.com/office/officeart/2008/layout/SquareAccentList"/>
    <dgm:cxn modelId="{37AC6AAC-3DA2-4894-8FE1-47A9210EFEA3}" type="presOf" srcId="{25AB35C1-B6F1-4418-BD31-CAE46CFDEF83}" destId="{4168CB2C-E72D-4F9C-AE0F-16701A8549F2}" srcOrd="0" destOrd="0" presId="urn:microsoft.com/office/officeart/2008/layout/SquareAccentList"/>
    <dgm:cxn modelId="{57D271CB-735D-4D59-9778-F64D01A9D2CF}" type="presOf" srcId="{B3DF98A6-030F-4556-9CD8-81D740BC0A7C}" destId="{C90CC7E4-FACB-4CA4-B853-C66DCF8DE5F5}" srcOrd="0" destOrd="0" presId="urn:microsoft.com/office/officeart/2008/layout/SquareAccentList"/>
    <dgm:cxn modelId="{5A7D10D0-3579-4EAB-BD01-E6A1BCE4AFEC}" type="presOf" srcId="{8F2839ED-738B-40FB-A61D-CAFC99B6A314}" destId="{90857F04-4925-4D41-90AD-088390ACE2AE}" srcOrd="0" destOrd="0" presId="urn:microsoft.com/office/officeart/2008/layout/SquareAccentList"/>
    <dgm:cxn modelId="{11872DEF-8E14-4155-BAFC-5845970A3E74}" srcId="{B1D619E9-6F6C-457F-817B-2897DBC2E6F6}" destId="{9BB59AD5-984F-4D60-88FA-C4703CB729C2}" srcOrd="1" destOrd="0" parTransId="{E9F3EAB8-DF99-40AF-86F1-7AB4967D45B9}" sibTransId="{8650CAEC-B6F2-46A9-AEB3-40A64679893F}"/>
    <dgm:cxn modelId="{8736DCF2-96A3-460B-A597-6DF2913FEB19}" type="presOf" srcId="{B1D619E9-6F6C-457F-817B-2897DBC2E6F6}" destId="{7C0BA91B-E155-446D-908E-D9A3EC387C6A}" srcOrd="0" destOrd="0" presId="urn:microsoft.com/office/officeart/2008/layout/SquareAccentList"/>
    <dgm:cxn modelId="{E9E67497-A5F3-44BE-A45A-CD4253D66B7B}" type="presParOf" srcId="{7C0BA91B-E155-446D-908E-D9A3EC387C6A}" destId="{4034E2F8-4ED5-4C3A-A70B-0A1AD2165F89}" srcOrd="0" destOrd="0" presId="urn:microsoft.com/office/officeart/2008/layout/SquareAccentList"/>
    <dgm:cxn modelId="{DDA1C8AB-1406-4DC3-8186-2170BB5AFC9D}" type="presParOf" srcId="{4034E2F8-4ED5-4C3A-A70B-0A1AD2165F89}" destId="{5E5235A2-7AD9-4ED7-BE0C-872141A19E83}" srcOrd="0" destOrd="0" presId="urn:microsoft.com/office/officeart/2008/layout/SquareAccentList"/>
    <dgm:cxn modelId="{AB2ABB8C-A22F-4CC8-9CB8-6F60A71FA4CF}" type="presParOf" srcId="{5E5235A2-7AD9-4ED7-BE0C-872141A19E83}" destId="{09ED6761-E486-457F-876C-4A9DE76C4D90}" srcOrd="0" destOrd="0" presId="urn:microsoft.com/office/officeart/2008/layout/SquareAccentList"/>
    <dgm:cxn modelId="{28909298-484B-420A-928D-A86B7EC53D15}" type="presParOf" srcId="{5E5235A2-7AD9-4ED7-BE0C-872141A19E83}" destId="{FD5A8F22-B8E8-4907-A70E-52908F257E45}" srcOrd="1" destOrd="0" presId="urn:microsoft.com/office/officeart/2008/layout/SquareAccentList"/>
    <dgm:cxn modelId="{D761B608-0A24-421C-92D6-EB07342B2976}" type="presParOf" srcId="{5E5235A2-7AD9-4ED7-BE0C-872141A19E83}" destId="{90857F04-4925-4D41-90AD-088390ACE2AE}" srcOrd="2" destOrd="0" presId="urn:microsoft.com/office/officeart/2008/layout/SquareAccentList"/>
    <dgm:cxn modelId="{1C4B2510-B422-4481-977D-BD67E2AD24F0}" type="presParOf" srcId="{4034E2F8-4ED5-4C3A-A70B-0A1AD2165F89}" destId="{77224927-352B-4B58-BD3C-C433E94E2232}" srcOrd="1" destOrd="0" presId="urn:microsoft.com/office/officeart/2008/layout/SquareAccentList"/>
    <dgm:cxn modelId="{1C1F23CA-2FCF-4B26-9C83-333E82A75338}" type="presParOf" srcId="{77224927-352B-4B58-BD3C-C433E94E2232}" destId="{B208B95B-A505-4CBE-818B-9FD5A9F56AC4}" srcOrd="0" destOrd="0" presId="urn:microsoft.com/office/officeart/2008/layout/SquareAccentList"/>
    <dgm:cxn modelId="{A99D60A0-CC8B-4379-8E98-A8A89927C2A2}" type="presParOf" srcId="{B208B95B-A505-4CBE-818B-9FD5A9F56AC4}" destId="{BAAFE9D8-1DB6-469B-AEE4-6F5A8829792E}" srcOrd="0" destOrd="0" presId="urn:microsoft.com/office/officeart/2008/layout/SquareAccentList"/>
    <dgm:cxn modelId="{EA0F5CA8-C2F3-4761-88BC-FF9E7D760193}" type="presParOf" srcId="{B208B95B-A505-4CBE-818B-9FD5A9F56AC4}" destId="{C90CC7E4-FACB-4CA4-B853-C66DCF8DE5F5}" srcOrd="1" destOrd="0" presId="urn:microsoft.com/office/officeart/2008/layout/SquareAccentList"/>
    <dgm:cxn modelId="{64581F0D-A476-4632-98C0-EAE95BA7B7F0}" type="presParOf" srcId="{77224927-352B-4B58-BD3C-C433E94E2232}" destId="{730F765A-EBD7-4004-914A-A710492B153F}" srcOrd="1" destOrd="0" presId="urn:microsoft.com/office/officeart/2008/layout/SquareAccentList"/>
    <dgm:cxn modelId="{530E396D-EDDF-49D5-BDE8-BDC043516C17}" type="presParOf" srcId="{730F765A-EBD7-4004-914A-A710492B153F}" destId="{40D9E032-B0E4-4A91-A1E7-28045D20E48B}" srcOrd="0" destOrd="0" presId="urn:microsoft.com/office/officeart/2008/layout/SquareAccentList"/>
    <dgm:cxn modelId="{360C189E-66F9-4DFD-B6EF-1DCB85BDBCF2}" type="presParOf" srcId="{730F765A-EBD7-4004-914A-A710492B153F}" destId="{C099872E-12B6-49B8-A0B0-99DE45209710}" srcOrd="1" destOrd="0" presId="urn:microsoft.com/office/officeart/2008/layout/SquareAccentList"/>
    <dgm:cxn modelId="{E68684AB-AF79-46B4-8DD9-FAE71511C6D2}" type="presParOf" srcId="{77224927-352B-4B58-BD3C-C433E94E2232}" destId="{926F4924-61BD-4D9E-BA9A-92267FD00333}" srcOrd="2" destOrd="0" presId="urn:microsoft.com/office/officeart/2008/layout/SquareAccentList"/>
    <dgm:cxn modelId="{6AAC21EE-DDF7-4880-95DA-E9680E6FFCEE}" type="presParOf" srcId="{926F4924-61BD-4D9E-BA9A-92267FD00333}" destId="{B517E54F-56BC-424A-A666-F7A3BE7DBDC1}" srcOrd="0" destOrd="0" presId="urn:microsoft.com/office/officeart/2008/layout/SquareAccentList"/>
    <dgm:cxn modelId="{E881F56F-621D-4188-9AB2-8104D138A178}" type="presParOf" srcId="{926F4924-61BD-4D9E-BA9A-92267FD00333}" destId="{1A968F88-238B-4ACB-84EE-0B8EF4FB4034}" srcOrd="1" destOrd="0" presId="urn:microsoft.com/office/officeart/2008/layout/SquareAccentList"/>
    <dgm:cxn modelId="{EC511F75-EAB0-4412-B777-8459309EE339}" type="presParOf" srcId="{7C0BA91B-E155-446D-908E-D9A3EC387C6A}" destId="{F21C0F32-9DBB-41DC-8257-F6DB61E69B12}" srcOrd="1" destOrd="0" presId="urn:microsoft.com/office/officeart/2008/layout/SquareAccentList"/>
    <dgm:cxn modelId="{D7C9098B-7CE8-47B8-8014-00E60444FDFA}" type="presParOf" srcId="{F21C0F32-9DBB-41DC-8257-F6DB61E69B12}" destId="{0F0965FD-FC73-42CB-BAEB-354A71A42769}" srcOrd="0" destOrd="0" presId="urn:microsoft.com/office/officeart/2008/layout/SquareAccentList"/>
    <dgm:cxn modelId="{4BB61571-41CC-4151-9F75-BB7BF3C83E6C}" type="presParOf" srcId="{0F0965FD-FC73-42CB-BAEB-354A71A42769}" destId="{35F1A6AA-D408-40AA-AEBA-B3D19D6B3AA0}" srcOrd="0" destOrd="0" presId="urn:microsoft.com/office/officeart/2008/layout/SquareAccentList"/>
    <dgm:cxn modelId="{5EF09D5B-B644-40B3-8D76-041F585ACD2F}" type="presParOf" srcId="{0F0965FD-FC73-42CB-BAEB-354A71A42769}" destId="{953DD05F-BAE0-46BB-A6A5-BF13E6385DF5}" srcOrd="1" destOrd="0" presId="urn:microsoft.com/office/officeart/2008/layout/SquareAccentList"/>
    <dgm:cxn modelId="{9F7FA60A-4A8A-43DB-9474-75C9C87FD678}" type="presParOf" srcId="{0F0965FD-FC73-42CB-BAEB-354A71A42769}" destId="{6155F07F-FF19-40A6-9618-8F9436142635}" srcOrd="2" destOrd="0" presId="urn:microsoft.com/office/officeart/2008/layout/SquareAccentList"/>
    <dgm:cxn modelId="{DBE750CB-C43A-4FE0-AFB3-D2C117366243}" type="presParOf" srcId="{F21C0F32-9DBB-41DC-8257-F6DB61E69B12}" destId="{B076421A-B0A5-43ED-84F5-66C6F1639D39}" srcOrd="1" destOrd="0" presId="urn:microsoft.com/office/officeart/2008/layout/SquareAccentList"/>
    <dgm:cxn modelId="{CD973788-279C-4048-8174-5DBFAB0641A3}" type="presParOf" srcId="{B076421A-B0A5-43ED-84F5-66C6F1639D39}" destId="{DAF7EC5D-251D-4283-B8E8-B5C47AA8E8FF}" srcOrd="0" destOrd="0" presId="urn:microsoft.com/office/officeart/2008/layout/SquareAccentList"/>
    <dgm:cxn modelId="{65775AEB-36E3-40F3-A050-2F8ED85EDAA7}" type="presParOf" srcId="{DAF7EC5D-251D-4283-B8E8-B5C47AA8E8FF}" destId="{CD656D9F-11B4-4850-B6E5-2F02371CC36A}" srcOrd="0" destOrd="0" presId="urn:microsoft.com/office/officeart/2008/layout/SquareAccentList"/>
    <dgm:cxn modelId="{92C87807-375A-485B-BCBB-012E07453905}" type="presParOf" srcId="{DAF7EC5D-251D-4283-B8E8-B5C47AA8E8FF}" destId="{4168CB2C-E72D-4F9C-AE0F-16701A8549F2}" srcOrd="1" destOrd="0" presId="urn:microsoft.com/office/officeart/2008/layout/SquareAccentList"/>
    <dgm:cxn modelId="{743AE9B4-E646-4B3B-B703-992FFA8B5538}" type="presParOf" srcId="{B076421A-B0A5-43ED-84F5-66C6F1639D39}" destId="{09F527DF-B7DB-4963-8EDD-381658E45435}" srcOrd="1" destOrd="0" presId="urn:microsoft.com/office/officeart/2008/layout/SquareAccentList"/>
    <dgm:cxn modelId="{2443855B-80B8-4516-8D0D-1CD8380BF9C0}" type="presParOf" srcId="{09F527DF-B7DB-4963-8EDD-381658E45435}" destId="{3013DD5F-3494-45EB-8434-C89ED6280B94}" srcOrd="0" destOrd="0" presId="urn:microsoft.com/office/officeart/2008/layout/SquareAccentList"/>
    <dgm:cxn modelId="{BDE8A853-F569-4227-860C-CD6F95A14F3D}" type="presParOf" srcId="{09F527DF-B7DB-4963-8EDD-381658E45435}" destId="{ADBD2DBF-7E5E-4936-B2AF-1F6FF24169EB}"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1D619E9-6F6C-457F-817B-2897DBC2E6F6}"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US"/>
        </a:p>
      </dgm:t>
    </dgm:pt>
    <dgm:pt modelId="{8F2839ED-738B-40FB-A61D-CAFC99B6A314}">
      <dgm:prSet phldrT="[Text]"/>
      <dgm:spPr/>
      <dgm:t>
        <a:bodyPr/>
        <a:lstStyle/>
        <a:p>
          <a:r>
            <a:rPr lang="en-US" dirty="0"/>
            <a:t>Quality of air</a:t>
          </a:r>
        </a:p>
      </dgm:t>
    </dgm:pt>
    <dgm:pt modelId="{B3F55056-BCA9-4583-8B2A-12D723CA2781}" type="parTrans" cxnId="{0A481C69-4525-4937-B4DE-C087D7984260}">
      <dgm:prSet/>
      <dgm:spPr/>
      <dgm:t>
        <a:bodyPr/>
        <a:lstStyle/>
        <a:p>
          <a:endParaRPr lang="en-US"/>
        </a:p>
      </dgm:t>
    </dgm:pt>
    <dgm:pt modelId="{1EE1FF34-6786-4BDA-B949-ADDA5EF15A85}" type="sibTrans" cxnId="{0A481C69-4525-4937-B4DE-C087D7984260}">
      <dgm:prSet/>
      <dgm:spPr/>
      <dgm:t>
        <a:bodyPr/>
        <a:lstStyle/>
        <a:p>
          <a:endParaRPr lang="en-US"/>
        </a:p>
      </dgm:t>
    </dgm:pt>
    <dgm:pt modelId="{B3DF98A6-030F-4556-9CD8-81D740BC0A7C}">
      <dgm:prSet phldrT="[Text]"/>
      <dgm:spPr/>
      <dgm:t>
        <a:bodyPr/>
        <a:lstStyle/>
        <a:p>
          <a:r>
            <a:rPr lang="en-US" dirty="0">
              <a:effectLst/>
              <a:latin typeface="Times New Roman" panose="02020603050405020304" pitchFamily="18" charset="0"/>
              <a:ea typeface="SimSun" panose="02010600030101010101" pitchFamily="2" charset="-122"/>
            </a:rPr>
            <a:t>Air containing less than 0.5 mg of suspended impurity, per m</a:t>
          </a:r>
          <a:r>
            <a:rPr lang="en-US" baseline="30000" dirty="0">
              <a:effectLst/>
              <a:latin typeface="Times New Roman" panose="02020603050405020304" pitchFamily="18" charset="0"/>
              <a:ea typeface="SimSun" panose="02010600030101010101" pitchFamily="2" charset="-122"/>
            </a:rPr>
            <a:t>3</a:t>
          </a:r>
          <a:r>
            <a:rPr lang="en-US" dirty="0">
              <a:effectLst/>
              <a:latin typeface="Times New Roman" panose="02020603050405020304" pitchFamily="18" charset="0"/>
              <a:ea typeface="SimSun" panose="02010600030101010101" pitchFamily="2" charset="-122"/>
            </a:rPr>
            <a:t> and less than 0.5 part per million Sulphur dioxide is considered to be clean and does not require further treatment.[3]</a:t>
          </a:r>
          <a:endParaRPr lang="en-US" dirty="0"/>
        </a:p>
      </dgm:t>
    </dgm:pt>
    <dgm:pt modelId="{B191FE1B-62C7-4EE8-B1CA-6BEE07525B26}" type="parTrans" cxnId="{C3BF9387-4568-464A-B797-9D2F4C4CA41D}">
      <dgm:prSet/>
      <dgm:spPr/>
      <dgm:t>
        <a:bodyPr/>
        <a:lstStyle/>
        <a:p>
          <a:endParaRPr lang="en-US"/>
        </a:p>
      </dgm:t>
    </dgm:pt>
    <dgm:pt modelId="{71738500-3374-42B3-A620-014CD284632E}" type="sibTrans" cxnId="{C3BF9387-4568-464A-B797-9D2F4C4CA41D}">
      <dgm:prSet/>
      <dgm:spPr/>
      <dgm:t>
        <a:bodyPr/>
        <a:lstStyle/>
        <a:p>
          <a:endParaRPr lang="en-US"/>
        </a:p>
      </dgm:t>
    </dgm:pt>
    <dgm:pt modelId="{99E55013-9D4A-48BE-922D-3614F2BB8FF1}">
      <dgm:prSet phldrT="[Text]"/>
      <dgm:spPr/>
      <dgm:t>
        <a:bodyPr/>
        <a:lstStyle/>
        <a:p>
          <a:r>
            <a:rPr lang="en-US" dirty="0">
              <a:effectLst/>
              <a:latin typeface="Times New Roman" panose="02020603050405020304" pitchFamily="18" charset="0"/>
              <a:ea typeface="SimSun" panose="02010600030101010101" pitchFamily="2" charset="-122"/>
            </a:rPr>
            <a:t>Air within the room containing 0.06 percent CO2 may be considered vitiated but with 0.09 or 0.1 percent, it becomes stuffy and unbearable. Hence the air in habitable rooms should never contain more than 0.06% of CO2.[3]</a:t>
          </a:r>
          <a:endParaRPr lang="en-US" dirty="0"/>
        </a:p>
      </dgm:t>
    </dgm:pt>
    <dgm:pt modelId="{8E15940B-FD42-4CA4-9D28-6EBCE1D220C4}" type="parTrans" cxnId="{9BA5BD39-D486-4397-87BA-2F28B0565518}">
      <dgm:prSet/>
      <dgm:spPr/>
      <dgm:t>
        <a:bodyPr/>
        <a:lstStyle/>
        <a:p>
          <a:endParaRPr lang="en-US"/>
        </a:p>
      </dgm:t>
    </dgm:pt>
    <dgm:pt modelId="{B92044A8-2572-48E5-893D-5CAEAB9F550A}" type="sibTrans" cxnId="{9BA5BD39-D486-4397-87BA-2F28B0565518}">
      <dgm:prSet/>
      <dgm:spPr/>
      <dgm:t>
        <a:bodyPr/>
        <a:lstStyle/>
        <a:p>
          <a:endParaRPr lang="en-US"/>
        </a:p>
      </dgm:t>
    </dgm:pt>
    <dgm:pt modelId="{7C0BA91B-E155-446D-908E-D9A3EC387C6A}" type="pres">
      <dgm:prSet presAssocID="{B1D619E9-6F6C-457F-817B-2897DBC2E6F6}" presName="layout" presStyleCnt="0">
        <dgm:presLayoutVars>
          <dgm:chMax/>
          <dgm:chPref/>
          <dgm:dir/>
          <dgm:resizeHandles/>
        </dgm:presLayoutVars>
      </dgm:prSet>
      <dgm:spPr/>
    </dgm:pt>
    <dgm:pt modelId="{4034E2F8-4ED5-4C3A-A70B-0A1AD2165F89}" type="pres">
      <dgm:prSet presAssocID="{8F2839ED-738B-40FB-A61D-CAFC99B6A314}" presName="root" presStyleCnt="0">
        <dgm:presLayoutVars>
          <dgm:chMax/>
          <dgm:chPref/>
        </dgm:presLayoutVars>
      </dgm:prSet>
      <dgm:spPr/>
    </dgm:pt>
    <dgm:pt modelId="{5E5235A2-7AD9-4ED7-BE0C-872141A19E83}" type="pres">
      <dgm:prSet presAssocID="{8F2839ED-738B-40FB-A61D-CAFC99B6A314}" presName="rootComposite" presStyleCnt="0">
        <dgm:presLayoutVars/>
      </dgm:prSet>
      <dgm:spPr/>
    </dgm:pt>
    <dgm:pt modelId="{09ED6761-E486-457F-876C-4A9DE76C4D90}" type="pres">
      <dgm:prSet presAssocID="{8F2839ED-738B-40FB-A61D-CAFC99B6A314}" presName="ParentAccent" presStyleLbl="alignNode1" presStyleIdx="0" presStyleCnt="1"/>
      <dgm:spPr/>
    </dgm:pt>
    <dgm:pt modelId="{FD5A8F22-B8E8-4907-A70E-52908F257E45}" type="pres">
      <dgm:prSet presAssocID="{8F2839ED-738B-40FB-A61D-CAFC99B6A314}" presName="ParentSmallAccent" presStyleLbl="fgAcc1" presStyleIdx="0" presStyleCnt="1"/>
      <dgm:spPr/>
    </dgm:pt>
    <dgm:pt modelId="{90857F04-4925-4D41-90AD-088390ACE2AE}" type="pres">
      <dgm:prSet presAssocID="{8F2839ED-738B-40FB-A61D-CAFC99B6A314}" presName="Parent" presStyleLbl="revTx" presStyleIdx="0" presStyleCnt="3">
        <dgm:presLayoutVars>
          <dgm:chMax/>
          <dgm:chPref val="4"/>
          <dgm:bulletEnabled val="1"/>
        </dgm:presLayoutVars>
      </dgm:prSet>
      <dgm:spPr/>
    </dgm:pt>
    <dgm:pt modelId="{77224927-352B-4B58-BD3C-C433E94E2232}" type="pres">
      <dgm:prSet presAssocID="{8F2839ED-738B-40FB-A61D-CAFC99B6A314}" presName="childShape" presStyleCnt="0">
        <dgm:presLayoutVars>
          <dgm:chMax val="0"/>
          <dgm:chPref val="0"/>
        </dgm:presLayoutVars>
      </dgm:prSet>
      <dgm:spPr/>
    </dgm:pt>
    <dgm:pt modelId="{B208B95B-A505-4CBE-818B-9FD5A9F56AC4}" type="pres">
      <dgm:prSet presAssocID="{B3DF98A6-030F-4556-9CD8-81D740BC0A7C}" presName="childComposite" presStyleCnt="0">
        <dgm:presLayoutVars>
          <dgm:chMax val="0"/>
          <dgm:chPref val="0"/>
        </dgm:presLayoutVars>
      </dgm:prSet>
      <dgm:spPr/>
    </dgm:pt>
    <dgm:pt modelId="{BAAFE9D8-1DB6-469B-AEE4-6F5A8829792E}" type="pres">
      <dgm:prSet presAssocID="{B3DF98A6-030F-4556-9CD8-81D740BC0A7C}" presName="ChildAccent" presStyleLbl="solidFgAcc1" presStyleIdx="0" presStyleCnt="2"/>
      <dgm:spPr/>
    </dgm:pt>
    <dgm:pt modelId="{C90CC7E4-FACB-4CA4-B853-C66DCF8DE5F5}" type="pres">
      <dgm:prSet presAssocID="{B3DF98A6-030F-4556-9CD8-81D740BC0A7C}" presName="Child" presStyleLbl="revTx" presStyleIdx="1" presStyleCnt="3">
        <dgm:presLayoutVars>
          <dgm:chMax val="0"/>
          <dgm:chPref val="0"/>
          <dgm:bulletEnabled val="1"/>
        </dgm:presLayoutVars>
      </dgm:prSet>
      <dgm:spPr/>
    </dgm:pt>
    <dgm:pt modelId="{730F765A-EBD7-4004-914A-A710492B153F}" type="pres">
      <dgm:prSet presAssocID="{99E55013-9D4A-48BE-922D-3614F2BB8FF1}" presName="childComposite" presStyleCnt="0">
        <dgm:presLayoutVars>
          <dgm:chMax val="0"/>
          <dgm:chPref val="0"/>
        </dgm:presLayoutVars>
      </dgm:prSet>
      <dgm:spPr/>
    </dgm:pt>
    <dgm:pt modelId="{40D9E032-B0E4-4A91-A1E7-28045D20E48B}" type="pres">
      <dgm:prSet presAssocID="{99E55013-9D4A-48BE-922D-3614F2BB8FF1}" presName="ChildAccent" presStyleLbl="solidFgAcc1" presStyleIdx="1" presStyleCnt="2"/>
      <dgm:spPr/>
    </dgm:pt>
    <dgm:pt modelId="{C099872E-12B6-49B8-A0B0-99DE45209710}" type="pres">
      <dgm:prSet presAssocID="{99E55013-9D4A-48BE-922D-3614F2BB8FF1}" presName="Child" presStyleLbl="revTx" presStyleIdx="2" presStyleCnt="3">
        <dgm:presLayoutVars>
          <dgm:chMax val="0"/>
          <dgm:chPref val="0"/>
          <dgm:bulletEnabled val="1"/>
        </dgm:presLayoutVars>
      </dgm:prSet>
      <dgm:spPr/>
    </dgm:pt>
  </dgm:ptLst>
  <dgm:cxnLst>
    <dgm:cxn modelId="{9BA5BD39-D486-4397-87BA-2F28B0565518}" srcId="{8F2839ED-738B-40FB-A61D-CAFC99B6A314}" destId="{99E55013-9D4A-48BE-922D-3614F2BB8FF1}" srcOrd="1" destOrd="0" parTransId="{8E15940B-FD42-4CA4-9D28-6EBCE1D220C4}" sibTransId="{B92044A8-2572-48E5-893D-5CAEAB9F550A}"/>
    <dgm:cxn modelId="{0A481C69-4525-4937-B4DE-C087D7984260}" srcId="{B1D619E9-6F6C-457F-817B-2897DBC2E6F6}" destId="{8F2839ED-738B-40FB-A61D-CAFC99B6A314}" srcOrd="0" destOrd="0" parTransId="{B3F55056-BCA9-4583-8B2A-12D723CA2781}" sibTransId="{1EE1FF34-6786-4BDA-B949-ADDA5EF15A85}"/>
    <dgm:cxn modelId="{C3BF9387-4568-464A-B797-9D2F4C4CA41D}" srcId="{8F2839ED-738B-40FB-A61D-CAFC99B6A314}" destId="{B3DF98A6-030F-4556-9CD8-81D740BC0A7C}" srcOrd="0" destOrd="0" parTransId="{B191FE1B-62C7-4EE8-B1CA-6BEE07525B26}" sibTransId="{71738500-3374-42B3-A620-014CD284632E}"/>
    <dgm:cxn modelId="{62760FA3-C6B8-46DB-B8D4-60247234FE56}" type="presOf" srcId="{99E55013-9D4A-48BE-922D-3614F2BB8FF1}" destId="{C099872E-12B6-49B8-A0B0-99DE45209710}" srcOrd="0" destOrd="0" presId="urn:microsoft.com/office/officeart/2008/layout/SquareAccentList"/>
    <dgm:cxn modelId="{57D271CB-735D-4D59-9778-F64D01A9D2CF}" type="presOf" srcId="{B3DF98A6-030F-4556-9CD8-81D740BC0A7C}" destId="{C90CC7E4-FACB-4CA4-B853-C66DCF8DE5F5}" srcOrd="0" destOrd="0" presId="urn:microsoft.com/office/officeart/2008/layout/SquareAccentList"/>
    <dgm:cxn modelId="{5A7D10D0-3579-4EAB-BD01-E6A1BCE4AFEC}" type="presOf" srcId="{8F2839ED-738B-40FB-A61D-CAFC99B6A314}" destId="{90857F04-4925-4D41-90AD-088390ACE2AE}" srcOrd="0" destOrd="0" presId="urn:microsoft.com/office/officeart/2008/layout/SquareAccentList"/>
    <dgm:cxn modelId="{8736DCF2-96A3-460B-A597-6DF2913FEB19}" type="presOf" srcId="{B1D619E9-6F6C-457F-817B-2897DBC2E6F6}" destId="{7C0BA91B-E155-446D-908E-D9A3EC387C6A}" srcOrd="0" destOrd="0" presId="urn:microsoft.com/office/officeart/2008/layout/SquareAccentList"/>
    <dgm:cxn modelId="{E9E67497-A5F3-44BE-A45A-CD4253D66B7B}" type="presParOf" srcId="{7C0BA91B-E155-446D-908E-D9A3EC387C6A}" destId="{4034E2F8-4ED5-4C3A-A70B-0A1AD2165F89}" srcOrd="0" destOrd="0" presId="urn:microsoft.com/office/officeart/2008/layout/SquareAccentList"/>
    <dgm:cxn modelId="{DDA1C8AB-1406-4DC3-8186-2170BB5AFC9D}" type="presParOf" srcId="{4034E2F8-4ED5-4C3A-A70B-0A1AD2165F89}" destId="{5E5235A2-7AD9-4ED7-BE0C-872141A19E83}" srcOrd="0" destOrd="0" presId="urn:microsoft.com/office/officeart/2008/layout/SquareAccentList"/>
    <dgm:cxn modelId="{AB2ABB8C-A22F-4CC8-9CB8-6F60A71FA4CF}" type="presParOf" srcId="{5E5235A2-7AD9-4ED7-BE0C-872141A19E83}" destId="{09ED6761-E486-457F-876C-4A9DE76C4D90}" srcOrd="0" destOrd="0" presId="urn:microsoft.com/office/officeart/2008/layout/SquareAccentList"/>
    <dgm:cxn modelId="{28909298-484B-420A-928D-A86B7EC53D15}" type="presParOf" srcId="{5E5235A2-7AD9-4ED7-BE0C-872141A19E83}" destId="{FD5A8F22-B8E8-4907-A70E-52908F257E45}" srcOrd="1" destOrd="0" presId="urn:microsoft.com/office/officeart/2008/layout/SquareAccentList"/>
    <dgm:cxn modelId="{D761B608-0A24-421C-92D6-EB07342B2976}" type="presParOf" srcId="{5E5235A2-7AD9-4ED7-BE0C-872141A19E83}" destId="{90857F04-4925-4D41-90AD-088390ACE2AE}" srcOrd="2" destOrd="0" presId="urn:microsoft.com/office/officeart/2008/layout/SquareAccentList"/>
    <dgm:cxn modelId="{1C4B2510-B422-4481-977D-BD67E2AD24F0}" type="presParOf" srcId="{4034E2F8-4ED5-4C3A-A70B-0A1AD2165F89}" destId="{77224927-352B-4B58-BD3C-C433E94E2232}" srcOrd="1" destOrd="0" presId="urn:microsoft.com/office/officeart/2008/layout/SquareAccentList"/>
    <dgm:cxn modelId="{1C1F23CA-2FCF-4B26-9C83-333E82A75338}" type="presParOf" srcId="{77224927-352B-4B58-BD3C-C433E94E2232}" destId="{B208B95B-A505-4CBE-818B-9FD5A9F56AC4}" srcOrd="0" destOrd="0" presId="urn:microsoft.com/office/officeart/2008/layout/SquareAccentList"/>
    <dgm:cxn modelId="{A99D60A0-CC8B-4379-8E98-A8A89927C2A2}" type="presParOf" srcId="{B208B95B-A505-4CBE-818B-9FD5A9F56AC4}" destId="{BAAFE9D8-1DB6-469B-AEE4-6F5A8829792E}" srcOrd="0" destOrd="0" presId="urn:microsoft.com/office/officeart/2008/layout/SquareAccentList"/>
    <dgm:cxn modelId="{EA0F5CA8-C2F3-4761-88BC-FF9E7D760193}" type="presParOf" srcId="{B208B95B-A505-4CBE-818B-9FD5A9F56AC4}" destId="{C90CC7E4-FACB-4CA4-B853-C66DCF8DE5F5}" srcOrd="1" destOrd="0" presId="urn:microsoft.com/office/officeart/2008/layout/SquareAccentList"/>
    <dgm:cxn modelId="{64581F0D-A476-4632-98C0-EAE95BA7B7F0}" type="presParOf" srcId="{77224927-352B-4B58-BD3C-C433E94E2232}" destId="{730F765A-EBD7-4004-914A-A710492B153F}" srcOrd="1" destOrd="0" presId="urn:microsoft.com/office/officeart/2008/layout/SquareAccentList"/>
    <dgm:cxn modelId="{530E396D-EDDF-49D5-BDE8-BDC043516C17}" type="presParOf" srcId="{730F765A-EBD7-4004-914A-A710492B153F}" destId="{40D9E032-B0E4-4A91-A1E7-28045D20E48B}" srcOrd="0" destOrd="0" presId="urn:microsoft.com/office/officeart/2008/layout/SquareAccentList"/>
    <dgm:cxn modelId="{360C189E-66F9-4DFD-B6EF-1DCB85BDBCF2}" type="presParOf" srcId="{730F765A-EBD7-4004-914A-A710492B153F}" destId="{C099872E-12B6-49B8-A0B0-99DE45209710}"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1D619E9-6F6C-457F-817B-2897DBC2E6F6}"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US"/>
        </a:p>
      </dgm:t>
    </dgm:pt>
    <dgm:pt modelId="{8F2839ED-738B-40FB-A61D-CAFC99B6A314}">
      <dgm:prSet phldrT="[Text]"/>
      <dgm:spPr/>
      <dgm:t>
        <a:bodyPr/>
        <a:lstStyle/>
        <a:p>
          <a:r>
            <a:rPr lang="en-US" dirty="0"/>
            <a:t>Temperature</a:t>
          </a:r>
        </a:p>
      </dgm:t>
    </dgm:pt>
    <dgm:pt modelId="{B3F55056-BCA9-4583-8B2A-12D723CA2781}" type="parTrans" cxnId="{0A481C69-4525-4937-B4DE-C087D7984260}">
      <dgm:prSet/>
      <dgm:spPr/>
      <dgm:t>
        <a:bodyPr/>
        <a:lstStyle/>
        <a:p>
          <a:endParaRPr lang="en-US"/>
        </a:p>
      </dgm:t>
    </dgm:pt>
    <dgm:pt modelId="{1EE1FF34-6786-4BDA-B949-ADDA5EF15A85}" type="sibTrans" cxnId="{0A481C69-4525-4937-B4DE-C087D7984260}">
      <dgm:prSet/>
      <dgm:spPr/>
      <dgm:t>
        <a:bodyPr/>
        <a:lstStyle/>
        <a:p>
          <a:endParaRPr lang="en-US"/>
        </a:p>
      </dgm:t>
    </dgm:pt>
    <dgm:pt modelId="{B3DF98A6-030F-4556-9CD8-81D740BC0A7C}">
      <dgm:prSet phldrT="[Text]" custT="1"/>
      <dgm:spPr/>
      <dgm:t>
        <a:bodyPr/>
        <a:lstStyle/>
        <a:p>
          <a:pPr algn="just"/>
          <a:r>
            <a:rPr lang="en-US" sz="2000" dirty="0">
              <a:effectLst/>
              <a:latin typeface="Times New Roman" panose="02020603050405020304" pitchFamily="18" charset="0"/>
              <a:ea typeface="SimSun" panose="02010600030101010101" pitchFamily="2" charset="-122"/>
            </a:rPr>
            <a:t>It is desirable that the incoming ventilating air should be cool in summer and warm in winter before it enters the room. The general temperature difference between inside and outside is kept not more than 8°C. [3]</a:t>
          </a:r>
          <a:endParaRPr lang="en-US" sz="2000" dirty="0"/>
        </a:p>
      </dgm:t>
    </dgm:pt>
    <dgm:pt modelId="{B191FE1B-62C7-4EE8-B1CA-6BEE07525B26}" type="parTrans" cxnId="{C3BF9387-4568-464A-B797-9D2F4C4CA41D}">
      <dgm:prSet/>
      <dgm:spPr/>
      <dgm:t>
        <a:bodyPr/>
        <a:lstStyle/>
        <a:p>
          <a:endParaRPr lang="en-US"/>
        </a:p>
      </dgm:t>
    </dgm:pt>
    <dgm:pt modelId="{71738500-3374-42B3-A620-014CD284632E}" type="sibTrans" cxnId="{C3BF9387-4568-464A-B797-9D2F4C4CA41D}">
      <dgm:prSet/>
      <dgm:spPr/>
      <dgm:t>
        <a:bodyPr/>
        <a:lstStyle/>
        <a:p>
          <a:endParaRPr lang="en-US"/>
        </a:p>
      </dgm:t>
    </dgm:pt>
    <dgm:pt modelId="{99E55013-9D4A-48BE-922D-3614F2BB8FF1}">
      <dgm:prSet phldrT="[Text]" custT="1"/>
      <dgm:spPr/>
      <dgm:t>
        <a:bodyPr/>
        <a:lstStyle/>
        <a:p>
          <a:pPr algn="just"/>
          <a:r>
            <a:rPr lang="en-US" sz="2000" dirty="0">
              <a:effectLst/>
              <a:latin typeface="Times New Roman" panose="02020603050405020304" pitchFamily="18" charset="0"/>
              <a:ea typeface="SimSun" panose="02010600030101010101" pitchFamily="2" charset="-122"/>
            </a:rPr>
            <a:t>Effective temperature is an index which combines single value, the effect if air movement, humidity and temperature. [3]</a:t>
          </a:r>
          <a:endParaRPr lang="en-US" sz="2000" dirty="0"/>
        </a:p>
      </dgm:t>
    </dgm:pt>
    <dgm:pt modelId="{8E15940B-FD42-4CA4-9D28-6EBCE1D220C4}" type="parTrans" cxnId="{9BA5BD39-D486-4397-87BA-2F28B0565518}">
      <dgm:prSet/>
      <dgm:spPr/>
      <dgm:t>
        <a:bodyPr/>
        <a:lstStyle/>
        <a:p>
          <a:endParaRPr lang="en-US"/>
        </a:p>
      </dgm:t>
    </dgm:pt>
    <dgm:pt modelId="{B92044A8-2572-48E5-893D-5CAEAB9F550A}" type="sibTrans" cxnId="{9BA5BD39-D486-4397-87BA-2F28B0565518}">
      <dgm:prSet/>
      <dgm:spPr/>
      <dgm:t>
        <a:bodyPr/>
        <a:lstStyle/>
        <a:p>
          <a:endParaRPr lang="en-US"/>
        </a:p>
      </dgm:t>
    </dgm:pt>
    <dgm:pt modelId="{31285211-EF86-455F-8382-7B4A33F228FA}">
      <dgm:prSet phldrT="[Text]" custT="1"/>
      <dgm:spPr/>
      <dgm:t>
        <a:bodyPr/>
        <a:lstStyle/>
        <a:p>
          <a:pPr algn="just"/>
          <a:r>
            <a:rPr lang="en-US" sz="2000" dirty="0">
              <a:effectLst/>
              <a:latin typeface="Times New Roman" panose="02020603050405020304" pitchFamily="18" charset="0"/>
              <a:ea typeface="SimSun" panose="02010600030101010101" pitchFamily="2" charset="-122"/>
            </a:rPr>
            <a:t>The valve of effective temperature from human comfort point of view depends upon the type activity, graphical conditions, age of occupants amount of heat loss from the body etc. [3]</a:t>
          </a:r>
          <a:endParaRPr lang="en-US" sz="2000" dirty="0"/>
        </a:p>
      </dgm:t>
    </dgm:pt>
    <dgm:pt modelId="{D3C21BF5-D6D2-42FB-B168-1A360DFC2459}" type="parTrans" cxnId="{35F5442F-44FA-44C5-B52E-D3DCEE80A450}">
      <dgm:prSet/>
      <dgm:spPr/>
      <dgm:t>
        <a:bodyPr/>
        <a:lstStyle/>
        <a:p>
          <a:endParaRPr lang="en-US"/>
        </a:p>
      </dgm:t>
    </dgm:pt>
    <dgm:pt modelId="{D6191DE2-DC3A-4D21-A831-5ED138E84F7A}" type="sibTrans" cxnId="{35F5442F-44FA-44C5-B52E-D3DCEE80A450}">
      <dgm:prSet/>
      <dgm:spPr/>
      <dgm:t>
        <a:bodyPr/>
        <a:lstStyle/>
        <a:p>
          <a:endParaRPr lang="en-US"/>
        </a:p>
      </dgm:t>
    </dgm:pt>
    <dgm:pt modelId="{77E1A087-82D4-4F53-914F-1C46881C389A}">
      <dgm:prSet phldrT="[Text]"/>
      <dgm:spPr/>
      <dgm:t>
        <a:bodyPr/>
        <a:lstStyle/>
        <a:p>
          <a:pPr algn="just"/>
          <a:r>
            <a:rPr lang="en-US" dirty="0">
              <a:effectLst/>
              <a:latin typeface="Times New Roman" panose="02020603050405020304" pitchFamily="18" charset="0"/>
              <a:ea typeface="SimSun" panose="02010600030101010101" pitchFamily="2" charset="-122"/>
            </a:rPr>
            <a:t>The common values of effective temperature in winter and summer are 20°c and 22°c respectively. [3]</a:t>
          </a:r>
          <a:endParaRPr lang="en-US" dirty="0"/>
        </a:p>
      </dgm:t>
    </dgm:pt>
    <dgm:pt modelId="{71B6FCE1-9C86-4B10-BF57-CE26FCEBE552}" type="parTrans" cxnId="{B3225B86-F837-4F36-9C7E-C865B849CE79}">
      <dgm:prSet/>
      <dgm:spPr/>
      <dgm:t>
        <a:bodyPr/>
        <a:lstStyle/>
        <a:p>
          <a:endParaRPr lang="en-US"/>
        </a:p>
      </dgm:t>
    </dgm:pt>
    <dgm:pt modelId="{18D45AF0-62CA-4E9B-87F8-7CC635041F5C}" type="sibTrans" cxnId="{B3225B86-F837-4F36-9C7E-C865B849CE79}">
      <dgm:prSet/>
      <dgm:spPr/>
      <dgm:t>
        <a:bodyPr/>
        <a:lstStyle/>
        <a:p>
          <a:endParaRPr lang="en-US"/>
        </a:p>
      </dgm:t>
    </dgm:pt>
    <dgm:pt modelId="{7C0BA91B-E155-446D-908E-D9A3EC387C6A}" type="pres">
      <dgm:prSet presAssocID="{B1D619E9-6F6C-457F-817B-2897DBC2E6F6}" presName="layout" presStyleCnt="0">
        <dgm:presLayoutVars>
          <dgm:chMax/>
          <dgm:chPref/>
          <dgm:dir/>
          <dgm:resizeHandles/>
        </dgm:presLayoutVars>
      </dgm:prSet>
      <dgm:spPr/>
    </dgm:pt>
    <dgm:pt modelId="{4034E2F8-4ED5-4C3A-A70B-0A1AD2165F89}" type="pres">
      <dgm:prSet presAssocID="{8F2839ED-738B-40FB-A61D-CAFC99B6A314}" presName="root" presStyleCnt="0">
        <dgm:presLayoutVars>
          <dgm:chMax/>
          <dgm:chPref/>
        </dgm:presLayoutVars>
      </dgm:prSet>
      <dgm:spPr/>
    </dgm:pt>
    <dgm:pt modelId="{5E5235A2-7AD9-4ED7-BE0C-872141A19E83}" type="pres">
      <dgm:prSet presAssocID="{8F2839ED-738B-40FB-A61D-CAFC99B6A314}" presName="rootComposite" presStyleCnt="0">
        <dgm:presLayoutVars/>
      </dgm:prSet>
      <dgm:spPr/>
    </dgm:pt>
    <dgm:pt modelId="{09ED6761-E486-457F-876C-4A9DE76C4D90}" type="pres">
      <dgm:prSet presAssocID="{8F2839ED-738B-40FB-A61D-CAFC99B6A314}" presName="ParentAccent" presStyleLbl="alignNode1" presStyleIdx="0" presStyleCnt="1"/>
      <dgm:spPr/>
    </dgm:pt>
    <dgm:pt modelId="{FD5A8F22-B8E8-4907-A70E-52908F257E45}" type="pres">
      <dgm:prSet presAssocID="{8F2839ED-738B-40FB-A61D-CAFC99B6A314}" presName="ParentSmallAccent" presStyleLbl="fgAcc1" presStyleIdx="0" presStyleCnt="1"/>
      <dgm:spPr/>
    </dgm:pt>
    <dgm:pt modelId="{90857F04-4925-4D41-90AD-088390ACE2AE}" type="pres">
      <dgm:prSet presAssocID="{8F2839ED-738B-40FB-A61D-CAFC99B6A314}" presName="Parent" presStyleLbl="revTx" presStyleIdx="0" presStyleCnt="5">
        <dgm:presLayoutVars>
          <dgm:chMax/>
          <dgm:chPref val="4"/>
          <dgm:bulletEnabled val="1"/>
        </dgm:presLayoutVars>
      </dgm:prSet>
      <dgm:spPr/>
    </dgm:pt>
    <dgm:pt modelId="{77224927-352B-4B58-BD3C-C433E94E2232}" type="pres">
      <dgm:prSet presAssocID="{8F2839ED-738B-40FB-A61D-CAFC99B6A314}" presName="childShape" presStyleCnt="0">
        <dgm:presLayoutVars>
          <dgm:chMax val="0"/>
          <dgm:chPref val="0"/>
        </dgm:presLayoutVars>
      </dgm:prSet>
      <dgm:spPr/>
    </dgm:pt>
    <dgm:pt modelId="{B208B95B-A505-4CBE-818B-9FD5A9F56AC4}" type="pres">
      <dgm:prSet presAssocID="{B3DF98A6-030F-4556-9CD8-81D740BC0A7C}" presName="childComposite" presStyleCnt="0">
        <dgm:presLayoutVars>
          <dgm:chMax val="0"/>
          <dgm:chPref val="0"/>
        </dgm:presLayoutVars>
      </dgm:prSet>
      <dgm:spPr/>
    </dgm:pt>
    <dgm:pt modelId="{BAAFE9D8-1DB6-469B-AEE4-6F5A8829792E}" type="pres">
      <dgm:prSet presAssocID="{B3DF98A6-030F-4556-9CD8-81D740BC0A7C}" presName="ChildAccent" presStyleLbl="solidFgAcc1" presStyleIdx="0" presStyleCnt="4"/>
      <dgm:spPr/>
    </dgm:pt>
    <dgm:pt modelId="{C90CC7E4-FACB-4CA4-B853-C66DCF8DE5F5}" type="pres">
      <dgm:prSet presAssocID="{B3DF98A6-030F-4556-9CD8-81D740BC0A7C}" presName="Child" presStyleLbl="revTx" presStyleIdx="1" presStyleCnt="5">
        <dgm:presLayoutVars>
          <dgm:chMax val="0"/>
          <dgm:chPref val="0"/>
          <dgm:bulletEnabled val="1"/>
        </dgm:presLayoutVars>
      </dgm:prSet>
      <dgm:spPr/>
    </dgm:pt>
    <dgm:pt modelId="{730F765A-EBD7-4004-914A-A710492B153F}" type="pres">
      <dgm:prSet presAssocID="{99E55013-9D4A-48BE-922D-3614F2BB8FF1}" presName="childComposite" presStyleCnt="0">
        <dgm:presLayoutVars>
          <dgm:chMax val="0"/>
          <dgm:chPref val="0"/>
        </dgm:presLayoutVars>
      </dgm:prSet>
      <dgm:spPr/>
    </dgm:pt>
    <dgm:pt modelId="{40D9E032-B0E4-4A91-A1E7-28045D20E48B}" type="pres">
      <dgm:prSet presAssocID="{99E55013-9D4A-48BE-922D-3614F2BB8FF1}" presName="ChildAccent" presStyleLbl="solidFgAcc1" presStyleIdx="1" presStyleCnt="4"/>
      <dgm:spPr/>
    </dgm:pt>
    <dgm:pt modelId="{C099872E-12B6-49B8-A0B0-99DE45209710}" type="pres">
      <dgm:prSet presAssocID="{99E55013-9D4A-48BE-922D-3614F2BB8FF1}" presName="Child" presStyleLbl="revTx" presStyleIdx="2" presStyleCnt="5">
        <dgm:presLayoutVars>
          <dgm:chMax val="0"/>
          <dgm:chPref val="0"/>
          <dgm:bulletEnabled val="1"/>
        </dgm:presLayoutVars>
      </dgm:prSet>
      <dgm:spPr/>
    </dgm:pt>
    <dgm:pt modelId="{5E3AD4D7-B1E1-48DE-B9E5-54F95C16BF79}" type="pres">
      <dgm:prSet presAssocID="{31285211-EF86-455F-8382-7B4A33F228FA}" presName="childComposite" presStyleCnt="0">
        <dgm:presLayoutVars>
          <dgm:chMax val="0"/>
          <dgm:chPref val="0"/>
        </dgm:presLayoutVars>
      </dgm:prSet>
      <dgm:spPr/>
    </dgm:pt>
    <dgm:pt modelId="{70EE4C16-1358-40ED-ABA2-4C659396C871}" type="pres">
      <dgm:prSet presAssocID="{31285211-EF86-455F-8382-7B4A33F228FA}" presName="ChildAccent" presStyleLbl="solidFgAcc1" presStyleIdx="2" presStyleCnt="4"/>
      <dgm:spPr/>
    </dgm:pt>
    <dgm:pt modelId="{A206078C-AD7E-4CD5-AD93-B90966663068}" type="pres">
      <dgm:prSet presAssocID="{31285211-EF86-455F-8382-7B4A33F228FA}" presName="Child" presStyleLbl="revTx" presStyleIdx="3" presStyleCnt="5">
        <dgm:presLayoutVars>
          <dgm:chMax val="0"/>
          <dgm:chPref val="0"/>
          <dgm:bulletEnabled val="1"/>
        </dgm:presLayoutVars>
      </dgm:prSet>
      <dgm:spPr/>
    </dgm:pt>
    <dgm:pt modelId="{8F840450-92B8-40D7-8A53-A5EC9E2CAADE}" type="pres">
      <dgm:prSet presAssocID="{77E1A087-82D4-4F53-914F-1C46881C389A}" presName="childComposite" presStyleCnt="0">
        <dgm:presLayoutVars>
          <dgm:chMax val="0"/>
          <dgm:chPref val="0"/>
        </dgm:presLayoutVars>
      </dgm:prSet>
      <dgm:spPr/>
    </dgm:pt>
    <dgm:pt modelId="{8213D6A8-6910-4EE3-B568-CA4FAF8EC1F1}" type="pres">
      <dgm:prSet presAssocID="{77E1A087-82D4-4F53-914F-1C46881C389A}" presName="ChildAccent" presStyleLbl="solidFgAcc1" presStyleIdx="3" presStyleCnt="4"/>
      <dgm:spPr/>
    </dgm:pt>
    <dgm:pt modelId="{AFB62D7F-6895-4A9B-99ED-7044A5D612F6}" type="pres">
      <dgm:prSet presAssocID="{77E1A087-82D4-4F53-914F-1C46881C389A}" presName="Child" presStyleLbl="revTx" presStyleIdx="4" presStyleCnt="5">
        <dgm:presLayoutVars>
          <dgm:chMax val="0"/>
          <dgm:chPref val="0"/>
          <dgm:bulletEnabled val="1"/>
        </dgm:presLayoutVars>
      </dgm:prSet>
      <dgm:spPr/>
    </dgm:pt>
  </dgm:ptLst>
  <dgm:cxnLst>
    <dgm:cxn modelId="{35F5442F-44FA-44C5-B52E-D3DCEE80A450}" srcId="{8F2839ED-738B-40FB-A61D-CAFC99B6A314}" destId="{31285211-EF86-455F-8382-7B4A33F228FA}" srcOrd="2" destOrd="0" parTransId="{D3C21BF5-D6D2-42FB-B168-1A360DFC2459}" sibTransId="{D6191DE2-DC3A-4D21-A831-5ED138E84F7A}"/>
    <dgm:cxn modelId="{9BA5BD39-D486-4397-87BA-2F28B0565518}" srcId="{8F2839ED-738B-40FB-A61D-CAFC99B6A314}" destId="{99E55013-9D4A-48BE-922D-3614F2BB8FF1}" srcOrd="1" destOrd="0" parTransId="{8E15940B-FD42-4CA4-9D28-6EBCE1D220C4}" sibTransId="{B92044A8-2572-48E5-893D-5CAEAB9F550A}"/>
    <dgm:cxn modelId="{0A481C69-4525-4937-B4DE-C087D7984260}" srcId="{B1D619E9-6F6C-457F-817B-2897DBC2E6F6}" destId="{8F2839ED-738B-40FB-A61D-CAFC99B6A314}" srcOrd="0" destOrd="0" parTransId="{B3F55056-BCA9-4583-8B2A-12D723CA2781}" sibTransId="{1EE1FF34-6786-4BDA-B949-ADDA5EF15A85}"/>
    <dgm:cxn modelId="{B3225B86-F837-4F36-9C7E-C865B849CE79}" srcId="{8F2839ED-738B-40FB-A61D-CAFC99B6A314}" destId="{77E1A087-82D4-4F53-914F-1C46881C389A}" srcOrd="3" destOrd="0" parTransId="{71B6FCE1-9C86-4B10-BF57-CE26FCEBE552}" sibTransId="{18D45AF0-62CA-4E9B-87F8-7CC635041F5C}"/>
    <dgm:cxn modelId="{C3BF9387-4568-464A-B797-9D2F4C4CA41D}" srcId="{8F2839ED-738B-40FB-A61D-CAFC99B6A314}" destId="{B3DF98A6-030F-4556-9CD8-81D740BC0A7C}" srcOrd="0" destOrd="0" parTransId="{B191FE1B-62C7-4EE8-B1CA-6BEE07525B26}" sibTransId="{71738500-3374-42B3-A620-014CD284632E}"/>
    <dgm:cxn modelId="{62760FA3-C6B8-46DB-B8D4-60247234FE56}" type="presOf" srcId="{99E55013-9D4A-48BE-922D-3614F2BB8FF1}" destId="{C099872E-12B6-49B8-A0B0-99DE45209710}" srcOrd="0" destOrd="0" presId="urn:microsoft.com/office/officeart/2008/layout/SquareAccentList"/>
    <dgm:cxn modelId="{57D271CB-735D-4D59-9778-F64D01A9D2CF}" type="presOf" srcId="{B3DF98A6-030F-4556-9CD8-81D740BC0A7C}" destId="{C90CC7E4-FACB-4CA4-B853-C66DCF8DE5F5}" srcOrd="0" destOrd="0" presId="urn:microsoft.com/office/officeart/2008/layout/SquareAccentList"/>
    <dgm:cxn modelId="{08F113CC-FEE6-4E7A-9173-E521511EE459}" type="presOf" srcId="{31285211-EF86-455F-8382-7B4A33F228FA}" destId="{A206078C-AD7E-4CD5-AD93-B90966663068}" srcOrd="0" destOrd="0" presId="urn:microsoft.com/office/officeart/2008/layout/SquareAccentList"/>
    <dgm:cxn modelId="{5A7D10D0-3579-4EAB-BD01-E6A1BCE4AFEC}" type="presOf" srcId="{8F2839ED-738B-40FB-A61D-CAFC99B6A314}" destId="{90857F04-4925-4D41-90AD-088390ACE2AE}" srcOrd="0" destOrd="0" presId="urn:microsoft.com/office/officeart/2008/layout/SquareAccentList"/>
    <dgm:cxn modelId="{A52EE5EF-0562-4D51-8200-BBB8513D16B8}" type="presOf" srcId="{77E1A087-82D4-4F53-914F-1C46881C389A}" destId="{AFB62D7F-6895-4A9B-99ED-7044A5D612F6}" srcOrd="0" destOrd="0" presId="urn:microsoft.com/office/officeart/2008/layout/SquareAccentList"/>
    <dgm:cxn modelId="{8736DCF2-96A3-460B-A597-6DF2913FEB19}" type="presOf" srcId="{B1D619E9-6F6C-457F-817B-2897DBC2E6F6}" destId="{7C0BA91B-E155-446D-908E-D9A3EC387C6A}" srcOrd="0" destOrd="0" presId="urn:microsoft.com/office/officeart/2008/layout/SquareAccentList"/>
    <dgm:cxn modelId="{E9E67497-A5F3-44BE-A45A-CD4253D66B7B}" type="presParOf" srcId="{7C0BA91B-E155-446D-908E-D9A3EC387C6A}" destId="{4034E2F8-4ED5-4C3A-A70B-0A1AD2165F89}" srcOrd="0" destOrd="0" presId="urn:microsoft.com/office/officeart/2008/layout/SquareAccentList"/>
    <dgm:cxn modelId="{DDA1C8AB-1406-4DC3-8186-2170BB5AFC9D}" type="presParOf" srcId="{4034E2F8-4ED5-4C3A-A70B-0A1AD2165F89}" destId="{5E5235A2-7AD9-4ED7-BE0C-872141A19E83}" srcOrd="0" destOrd="0" presId="urn:microsoft.com/office/officeart/2008/layout/SquareAccentList"/>
    <dgm:cxn modelId="{AB2ABB8C-A22F-4CC8-9CB8-6F60A71FA4CF}" type="presParOf" srcId="{5E5235A2-7AD9-4ED7-BE0C-872141A19E83}" destId="{09ED6761-E486-457F-876C-4A9DE76C4D90}" srcOrd="0" destOrd="0" presId="urn:microsoft.com/office/officeart/2008/layout/SquareAccentList"/>
    <dgm:cxn modelId="{28909298-484B-420A-928D-A86B7EC53D15}" type="presParOf" srcId="{5E5235A2-7AD9-4ED7-BE0C-872141A19E83}" destId="{FD5A8F22-B8E8-4907-A70E-52908F257E45}" srcOrd="1" destOrd="0" presId="urn:microsoft.com/office/officeart/2008/layout/SquareAccentList"/>
    <dgm:cxn modelId="{D761B608-0A24-421C-92D6-EB07342B2976}" type="presParOf" srcId="{5E5235A2-7AD9-4ED7-BE0C-872141A19E83}" destId="{90857F04-4925-4D41-90AD-088390ACE2AE}" srcOrd="2" destOrd="0" presId="urn:microsoft.com/office/officeart/2008/layout/SquareAccentList"/>
    <dgm:cxn modelId="{1C4B2510-B422-4481-977D-BD67E2AD24F0}" type="presParOf" srcId="{4034E2F8-4ED5-4C3A-A70B-0A1AD2165F89}" destId="{77224927-352B-4B58-BD3C-C433E94E2232}" srcOrd="1" destOrd="0" presId="urn:microsoft.com/office/officeart/2008/layout/SquareAccentList"/>
    <dgm:cxn modelId="{1C1F23CA-2FCF-4B26-9C83-333E82A75338}" type="presParOf" srcId="{77224927-352B-4B58-BD3C-C433E94E2232}" destId="{B208B95B-A505-4CBE-818B-9FD5A9F56AC4}" srcOrd="0" destOrd="0" presId="urn:microsoft.com/office/officeart/2008/layout/SquareAccentList"/>
    <dgm:cxn modelId="{A99D60A0-CC8B-4379-8E98-A8A89927C2A2}" type="presParOf" srcId="{B208B95B-A505-4CBE-818B-9FD5A9F56AC4}" destId="{BAAFE9D8-1DB6-469B-AEE4-6F5A8829792E}" srcOrd="0" destOrd="0" presId="urn:microsoft.com/office/officeart/2008/layout/SquareAccentList"/>
    <dgm:cxn modelId="{EA0F5CA8-C2F3-4761-88BC-FF9E7D760193}" type="presParOf" srcId="{B208B95B-A505-4CBE-818B-9FD5A9F56AC4}" destId="{C90CC7E4-FACB-4CA4-B853-C66DCF8DE5F5}" srcOrd="1" destOrd="0" presId="urn:microsoft.com/office/officeart/2008/layout/SquareAccentList"/>
    <dgm:cxn modelId="{64581F0D-A476-4632-98C0-EAE95BA7B7F0}" type="presParOf" srcId="{77224927-352B-4B58-BD3C-C433E94E2232}" destId="{730F765A-EBD7-4004-914A-A710492B153F}" srcOrd="1" destOrd="0" presId="urn:microsoft.com/office/officeart/2008/layout/SquareAccentList"/>
    <dgm:cxn modelId="{530E396D-EDDF-49D5-BDE8-BDC043516C17}" type="presParOf" srcId="{730F765A-EBD7-4004-914A-A710492B153F}" destId="{40D9E032-B0E4-4A91-A1E7-28045D20E48B}" srcOrd="0" destOrd="0" presId="urn:microsoft.com/office/officeart/2008/layout/SquareAccentList"/>
    <dgm:cxn modelId="{360C189E-66F9-4DFD-B6EF-1DCB85BDBCF2}" type="presParOf" srcId="{730F765A-EBD7-4004-914A-A710492B153F}" destId="{C099872E-12B6-49B8-A0B0-99DE45209710}" srcOrd="1" destOrd="0" presId="urn:microsoft.com/office/officeart/2008/layout/SquareAccentList"/>
    <dgm:cxn modelId="{DB1CE40A-41B6-44DA-BA43-89E1D71ECF19}" type="presParOf" srcId="{77224927-352B-4B58-BD3C-C433E94E2232}" destId="{5E3AD4D7-B1E1-48DE-B9E5-54F95C16BF79}" srcOrd="2" destOrd="0" presId="urn:microsoft.com/office/officeart/2008/layout/SquareAccentList"/>
    <dgm:cxn modelId="{23E8BA8F-C3FC-4992-BA8F-F61174A90979}" type="presParOf" srcId="{5E3AD4D7-B1E1-48DE-B9E5-54F95C16BF79}" destId="{70EE4C16-1358-40ED-ABA2-4C659396C871}" srcOrd="0" destOrd="0" presId="urn:microsoft.com/office/officeart/2008/layout/SquareAccentList"/>
    <dgm:cxn modelId="{ACE39E88-33C3-491F-9DA9-D2AA22A2BE32}" type="presParOf" srcId="{5E3AD4D7-B1E1-48DE-B9E5-54F95C16BF79}" destId="{A206078C-AD7E-4CD5-AD93-B90966663068}" srcOrd="1" destOrd="0" presId="urn:microsoft.com/office/officeart/2008/layout/SquareAccentList"/>
    <dgm:cxn modelId="{46911FD3-505D-4E2C-A110-0242FC621807}" type="presParOf" srcId="{77224927-352B-4B58-BD3C-C433E94E2232}" destId="{8F840450-92B8-40D7-8A53-A5EC9E2CAADE}" srcOrd="3" destOrd="0" presId="urn:microsoft.com/office/officeart/2008/layout/SquareAccentList"/>
    <dgm:cxn modelId="{2A9F559B-6A8C-4C94-A135-AFEF7A80B7F8}" type="presParOf" srcId="{8F840450-92B8-40D7-8A53-A5EC9E2CAADE}" destId="{8213D6A8-6910-4EE3-B568-CA4FAF8EC1F1}" srcOrd="0" destOrd="0" presId="urn:microsoft.com/office/officeart/2008/layout/SquareAccentList"/>
    <dgm:cxn modelId="{F41ED8DA-FB98-4F31-A3CB-B1E40D0F0F08}" type="presParOf" srcId="{8F840450-92B8-40D7-8A53-A5EC9E2CAADE}" destId="{AFB62D7F-6895-4A9B-99ED-7044A5D612F6}"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87A349B-03FB-44BD-9841-D01CFD5061D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24411C7B-451D-4722-B84C-2CCC26C59A29}">
      <dgm:prSet phldrT="[Text]" custT="1"/>
      <dgm:spPr/>
      <dgm:t>
        <a:bodyPr/>
        <a:lstStyle/>
        <a:p>
          <a:r>
            <a:rPr lang="en-US" sz="2400" b="1" dirty="0">
              <a:latin typeface="Times New Roman" panose="02020603050405020304" pitchFamily="18" charset="0"/>
              <a:cs typeface="Times New Roman" panose="02020603050405020304" pitchFamily="18" charset="0"/>
            </a:rPr>
            <a:t>VENTILATION</a:t>
          </a:r>
          <a:br>
            <a:rPr lang="en-US" sz="2400" b="1" dirty="0">
              <a:latin typeface="Times New Roman" panose="02020603050405020304" pitchFamily="18" charset="0"/>
              <a:cs typeface="Times New Roman" panose="02020603050405020304" pitchFamily="18" charset="0"/>
            </a:rPr>
          </a:br>
          <a:endParaRPr lang="en-US" sz="2400" dirty="0"/>
        </a:p>
      </dgm:t>
    </dgm:pt>
    <dgm:pt modelId="{8B5901F3-8F51-4F8E-AEC3-896A87254E31}" type="parTrans" cxnId="{C2E83C48-D494-4C61-BB85-730EB7DB7BED}">
      <dgm:prSet/>
      <dgm:spPr/>
      <dgm:t>
        <a:bodyPr/>
        <a:lstStyle/>
        <a:p>
          <a:endParaRPr lang="en-US"/>
        </a:p>
      </dgm:t>
    </dgm:pt>
    <dgm:pt modelId="{CBAA38F0-5AB4-45D4-B08A-C8A5F69F0D9D}" type="sibTrans" cxnId="{C2E83C48-D494-4C61-BB85-730EB7DB7BED}">
      <dgm:prSet/>
      <dgm:spPr/>
      <dgm:t>
        <a:bodyPr/>
        <a:lstStyle/>
        <a:p>
          <a:endParaRPr lang="en-US"/>
        </a:p>
      </dgm:t>
    </dgm:pt>
    <dgm:pt modelId="{8AC6FB9C-E76D-4E59-A6D6-51CC4A170255}">
      <dgm:prSet phldrT="[Text]" custT="1"/>
      <dgm:spPr/>
      <dgm:t>
        <a:bodyPr/>
        <a:lstStyle/>
        <a:p>
          <a:r>
            <a:rPr lang="en-US" sz="2400" dirty="0">
              <a:latin typeface="Times New Roman" panose="02020603050405020304" pitchFamily="18" charset="0"/>
              <a:cs typeface="Times New Roman" panose="02020603050405020304" pitchFamily="18" charset="0"/>
            </a:rPr>
            <a:t>Natural Ventilation</a:t>
          </a:r>
          <a:endParaRPr lang="en-US" sz="2400" dirty="0"/>
        </a:p>
      </dgm:t>
    </dgm:pt>
    <dgm:pt modelId="{C4FA39E1-B934-4746-A3AC-EC703422C005}" type="parTrans" cxnId="{1B286EF1-A2C1-43CC-AB84-6C6D2385EF1B}">
      <dgm:prSet/>
      <dgm:spPr/>
      <dgm:t>
        <a:bodyPr/>
        <a:lstStyle/>
        <a:p>
          <a:endParaRPr lang="en-US"/>
        </a:p>
      </dgm:t>
    </dgm:pt>
    <dgm:pt modelId="{2020DE2D-5BCE-43FB-AC91-EA831B35B227}" type="sibTrans" cxnId="{1B286EF1-A2C1-43CC-AB84-6C6D2385EF1B}">
      <dgm:prSet/>
      <dgm:spPr/>
      <dgm:t>
        <a:bodyPr/>
        <a:lstStyle/>
        <a:p>
          <a:endParaRPr lang="en-US"/>
        </a:p>
      </dgm:t>
    </dgm:pt>
    <dgm:pt modelId="{022AC8AA-9FD3-44CB-B91D-E9BE0626A772}">
      <dgm:prSet phldrT="[Text]"/>
      <dgm:spPr/>
      <dgm:t>
        <a:bodyPr/>
        <a:lstStyle/>
        <a:p>
          <a:r>
            <a:rPr lang="en-US" b="1" i="0" dirty="0">
              <a:latin typeface="Times New Roman" panose="02020603050405020304" pitchFamily="18" charset="0"/>
              <a:cs typeface="Times New Roman" panose="02020603050405020304" pitchFamily="18" charset="0"/>
            </a:rPr>
            <a:t>Single-Sided Ventilation</a:t>
          </a:r>
          <a:endParaRPr lang="en-US" dirty="0">
            <a:latin typeface="Times New Roman" panose="02020603050405020304" pitchFamily="18" charset="0"/>
            <a:cs typeface="Times New Roman" panose="02020603050405020304" pitchFamily="18" charset="0"/>
          </a:endParaRPr>
        </a:p>
      </dgm:t>
    </dgm:pt>
    <dgm:pt modelId="{3D4210D2-51A8-44BC-8BED-AFEE5FEB5B8F}" type="parTrans" cxnId="{851B8175-384A-4F68-B787-0EF7D8F4E18C}">
      <dgm:prSet/>
      <dgm:spPr/>
      <dgm:t>
        <a:bodyPr/>
        <a:lstStyle/>
        <a:p>
          <a:endParaRPr lang="en-US"/>
        </a:p>
      </dgm:t>
    </dgm:pt>
    <dgm:pt modelId="{403A19A6-67FA-4935-8F4B-C765578F81E0}" type="sibTrans" cxnId="{851B8175-384A-4F68-B787-0EF7D8F4E18C}">
      <dgm:prSet/>
      <dgm:spPr/>
      <dgm:t>
        <a:bodyPr/>
        <a:lstStyle/>
        <a:p>
          <a:endParaRPr lang="en-US"/>
        </a:p>
      </dgm:t>
    </dgm:pt>
    <dgm:pt modelId="{7E98F835-734E-4276-A40F-4699668E5202}">
      <dgm:prSet phldrT="[Text]"/>
      <dgm:spPr/>
      <dgm:t>
        <a:bodyPr/>
        <a:lstStyle/>
        <a:p>
          <a:r>
            <a:rPr lang="en-US" b="1" i="0" dirty="0"/>
            <a:t>Cross Ventilation</a:t>
          </a:r>
          <a:endParaRPr lang="en-US" dirty="0"/>
        </a:p>
      </dgm:t>
    </dgm:pt>
    <dgm:pt modelId="{3F6A5240-35E0-44F6-9BD8-F8233A90D93B}" type="parTrans" cxnId="{A6199ABD-4880-4A8A-82D3-09E53B4D4419}">
      <dgm:prSet/>
      <dgm:spPr/>
      <dgm:t>
        <a:bodyPr/>
        <a:lstStyle/>
        <a:p>
          <a:endParaRPr lang="en-US"/>
        </a:p>
      </dgm:t>
    </dgm:pt>
    <dgm:pt modelId="{8B275DF0-F3E8-430B-AD08-57E80569B7AF}" type="sibTrans" cxnId="{A6199ABD-4880-4A8A-82D3-09E53B4D4419}">
      <dgm:prSet/>
      <dgm:spPr/>
      <dgm:t>
        <a:bodyPr/>
        <a:lstStyle/>
        <a:p>
          <a:endParaRPr lang="en-US"/>
        </a:p>
      </dgm:t>
    </dgm:pt>
    <dgm:pt modelId="{D77A42BA-9BFC-431C-A525-53E3BCBAD812}">
      <dgm:prSet phldrT="[Text]" custT="1"/>
      <dgm:spPr/>
      <dgm:t>
        <a:bodyPr/>
        <a:lstStyle/>
        <a:p>
          <a:r>
            <a:rPr lang="en-US" sz="2400" dirty="0">
              <a:latin typeface="Times New Roman" panose="02020603050405020304" pitchFamily="18" charset="0"/>
              <a:cs typeface="Times New Roman" panose="02020603050405020304" pitchFamily="18" charset="0"/>
            </a:rPr>
            <a:t>Artificial/Mechanical Ventilation</a:t>
          </a:r>
          <a:endParaRPr lang="en-US" sz="2400" dirty="0"/>
        </a:p>
      </dgm:t>
    </dgm:pt>
    <dgm:pt modelId="{85104E9F-4C33-4190-B249-4D987828B83B}" type="parTrans" cxnId="{E4470C6E-3EDC-4789-AD9A-C412345988DF}">
      <dgm:prSet/>
      <dgm:spPr/>
      <dgm:t>
        <a:bodyPr/>
        <a:lstStyle/>
        <a:p>
          <a:endParaRPr lang="en-US"/>
        </a:p>
      </dgm:t>
    </dgm:pt>
    <dgm:pt modelId="{BF342130-8DAB-4E0A-B56B-5AB52B212A99}" type="sibTrans" cxnId="{E4470C6E-3EDC-4789-AD9A-C412345988DF}">
      <dgm:prSet/>
      <dgm:spPr/>
      <dgm:t>
        <a:bodyPr/>
        <a:lstStyle/>
        <a:p>
          <a:endParaRPr lang="en-US"/>
        </a:p>
      </dgm:t>
    </dgm:pt>
    <dgm:pt modelId="{98C19DF5-CD11-40CB-A16E-9C2F8C788A84}">
      <dgm:prSet phldrT="[Text]"/>
      <dgm:spPr/>
      <dgm:t>
        <a:bodyPr/>
        <a:lstStyle/>
        <a:p>
          <a:r>
            <a:rPr lang="en-US" b="1" i="0" dirty="0"/>
            <a:t>Stack Ventilation</a:t>
          </a:r>
          <a:endParaRPr lang="en-US" dirty="0"/>
        </a:p>
      </dgm:t>
    </dgm:pt>
    <dgm:pt modelId="{1FBB640C-C63E-4EBF-AA68-61D59CAEB789}" type="parTrans" cxnId="{8D77AC67-4D5C-48B7-A916-F543919C794C}">
      <dgm:prSet/>
      <dgm:spPr/>
      <dgm:t>
        <a:bodyPr/>
        <a:lstStyle/>
        <a:p>
          <a:endParaRPr lang="en-US"/>
        </a:p>
      </dgm:t>
    </dgm:pt>
    <dgm:pt modelId="{89B80231-6D1C-4920-9232-DCC9246A71A3}" type="sibTrans" cxnId="{8D77AC67-4D5C-48B7-A916-F543919C794C}">
      <dgm:prSet/>
      <dgm:spPr/>
      <dgm:t>
        <a:bodyPr/>
        <a:lstStyle/>
        <a:p>
          <a:endParaRPr lang="en-US"/>
        </a:p>
      </dgm:t>
    </dgm:pt>
    <dgm:pt modelId="{F17E6AAB-2736-4EFD-9A14-895A3FE70EFF}">
      <dgm:prSet phldrT="[Text]"/>
      <dgm:spPr/>
      <dgm:t>
        <a:bodyPr/>
        <a:lstStyle/>
        <a:p>
          <a:r>
            <a:rPr lang="en-US" b="1" i="0"/>
            <a:t>Chimney Effect </a:t>
          </a:r>
          <a:endParaRPr lang="en-US" dirty="0"/>
        </a:p>
      </dgm:t>
    </dgm:pt>
    <dgm:pt modelId="{85A68940-5E9A-446D-ABCE-CFF321C61C79}" type="parTrans" cxnId="{FF061207-C162-428D-919E-EDD3BD29D58B}">
      <dgm:prSet/>
      <dgm:spPr/>
      <dgm:t>
        <a:bodyPr/>
        <a:lstStyle/>
        <a:p>
          <a:endParaRPr lang="en-US"/>
        </a:p>
      </dgm:t>
    </dgm:pt>
    <dgm:pt modelId="{66E3FD0F-DDFB-42E3-A0E5-476ABF547526}" type="sibTrans" cxnId="{FF061207-C162-428D-919E-EDD3BD29D58B}">
      <dgm:prSet/>
      <dgm:spPr/>
      <dgm:t>
        <a:bodyPr/>
        <a:lstStyle/>
        <a:p>
          <a:endParaRPr lang="en-US"/>
        </a:p>
      </dgm:t>
    </dgm:pt>
    <dgm:pt modelId="{1AD51BA3-D0D9-44B7-9387-C1CEE304FD22}" type="pres">
      <dgm:prSet presAssocID="{F87A349B-03FB-44BD-9841-D01CFD5061D8}" presName="hierChild1" presStyleCnt="0">
        <dgm:presLayoutVars>
          <dgm:chPref val="1"/>
          <dgm:dir/>
          <dgm:animOne val="branch"/>
          <dgm:animLvl val="lvl"/>
          <dgm:resizeHandles/>
        </dgm:presLayoutVars>
      </dgm:prSet>
      <dgm:spPr/>
    </dgm:pt>
    <dgm:pt modelId="{CB3D6E3A-A9C7-41E0-B4E1-7711DECD28BC}" type="pres">
      <dgm:prSet presAssocID="{24411C7B-451D-4722-B84C-2CCC26C59A29}" presName="hierRoot1" presStyleCnt="0"/>
      <dgm:spPr/>
    </dgm:pt>
    <dgm:pt modelId="{B79B18AA-0C3B-4FAD-93F6-790C70C3AE1A}" type="pres">
      <dgm:prSet presAssocID="{24411C7B-451D-4722-B84C-2CCC26C59A29}" presName="composite" presStyleCnt="0"/>
      <dgm:spPr/>
    </dgm:pt>
    <dgm:pt modelId="{8AA6E549-6872-460F-93C7-5B89D83F60B9}" type="pres">
      <dgm:prSet presAssocID="{24411C7B-451D-4722-B84C-2CCC26C59A29}" presName="background" presStyleLbl="node0" presStyleIdx="0" presStyleCnt="1"/>
      <dgm:spPr/>
    </dgm:pt>
    <dgm:pt modelId="{C8EEC4C3-BC96-4898-8BB1-0DC79D955B88}" type="pres">
      <dgm:prSet presAssocID="{24411C7B-451D-4722-B84C-2CCC26C59A29}" presName="text" presStyleLbl="fgAcc0" presStyleIdx="0" presStyleCnt="1" custScaleX="133829">
        <dgm:presLayoutVars>
          <dgm:chPref val="3"/>
        </dgm:presLayoutVars>
      </dgm:prSet>
      <dgm:spPr/>
    </dgm:pt>
    <dgm:pt modelId="{33DF1F0E-2A67-4441-94B5-19E545BE7A7B}" type="pres">
      <dgm:prSet presAssocID="{24411C7B-451D-4722-B84C-2CCC26C59A29}" presName="hierChild2" presStyleCnt="0"/>
      <dgm:spPr/>
    </dgm:pt>
    <dgm:pt modelId="{53D785CA-03BF-4134-B7CC-ACD597E12549}" type="pres">
      <dgm:prSet presAssocID="{C4FA39E1-B934-4746-A3AC-EC703422C005}" presName="Name10" presStyleLbl="parChTrans1D2" presStyleIdx="0" presStyleCnt="2"/>
      <dgm:spPr/>
    </dgm:pt>
    <dgm:pt modelId="{C1015410-075F-4842-8D60-ACC037EBD99F}" type="pres">
      <dgm:prSet presAssocID="{8AC6FB9C-E76D-4E59-A6D6-51CC4A170255}" presName="hierRoot2" presStyleCnt="0"/>
      <dgm:spPr/>
    </dgm:pt>
    <dgm:pt modelId="{B6560EB3-DD97-4D1C-918A-0D46489394F4}" type="pres">
      <dgm:prSet presAssocID="{8AC6FB9C-E76D-4E59-A6D6-51CC4A170255}" presName="composite2" presStyleCnt="0"/>
      <dgm:spPr/>
    </dgm:pt>
    <dgm:pt modelId="{23108981-9A42-469C-8823-42A5A2AE0B58}" type="pres">
      <dgm:prSet presAssocID="{8AC6FB9C-E76D-4E59-A6D6-51CC4A170255}" presName="background2" presStyleLbl="node2" presStyleIdx="0" presStyleCnt="2"/>
      <dgm:spPr/>
    </dgm:pt>
    <dgm:pt modelId="{3E86D699-6C17-4EBE-A89B-0A018BB4BB19}" type="pres">
      <dgm:prSet presAssocID="{8AC6FB9C-E76D-4E59-A6D6-51CC4A170255}" presName="text2" presStyleLbl="fgAcc2" presStyleIdx="0" presStyleCnt="2" custScaleX="129690" custScaleY="128959">
        <dgm:presLayoutVars>
          <dgm:chPref val="3"/>
        </dgm:presLayoutVars>
      </dgm:prSet>
      <dgm:spPr/>
    </dgm:pt>
    <dgm:pt modelId="{725C6DE2-08C2-4226-B1B6-7637F907679D}" type="pres">
      <dgm:prSet presAssocID="{8AC6FB9C-E76D-4E59-A6D6-51CC4A170255}" presName="hierChild3" presStyleCnt="0"/>
      <dgm:spPr/>
    </dgm:pt>
    <dgm:pt modelId="{86E87477-2AC0-4706-A4CF-B9843C2532A5}" type="pres">
      <dgm:prSet presAssocID="{3D4210D2-51A8-44BC-8BED-AFEE5FEB5B8F}" presName="Name17" presStyleLbl="parChTrans1D3" presStyleIdx="0" presStyleCnt="4"/>
      <dgm:spPr/>
    </dgm:pt>
    <dgm:pt modelId="{3DF34492-3442-4388-BE10-B302DFDA0621}" type="pres">
      <dgm:prSet presAssocID="{022AC8AA-9FD3-44CB-B91D-E9BE0626A772}" presName="hierRoot3" presStyleCnt="0"/>
      <dgm:spPr/>
    </dgm:pt>
    <dgm:pt modelId="{4A6393BC-B7DE-4B5C-9152-246216F72E0A}" type="pres">
      <dgm:prSet presAssocID="{022AC8AA-9FD3-44CB-B91D-E9BE0626A772}" presName="composite3" presStyleCnt="0"/>
      <dgm:spPr/>
    </dgm:pt>
    <dgm:pt modelId="{B5ACA7CF-C416-45F3-862D-0CF1EF04FD6A}" type="pres">
      <dgm:prSet presAssocID="{022AC8AA-9FD3-44CB-B91D-E9BE0626A772}" presName="background3" presStyleLbl="node3" presStyleIdx="0" presStyleCnt="4"/>
      <dgm:spPr/>
    </dgm:pt>
    <dgm:pt modelId="{C62C332F-BEF0-46E7-A9C5-0C085AC42A1F}" type="pres">
      <dgm:prSet presAssocID="{022AC8AA-9FD3-44CB-B91D-E9BE0626A772}" presName="text3" presStyleLbl="fgAcc3" presStyleIdx="0" presStyleCnt="4">
        <dgm:presLayoutVars>
          <dgm:chPref val="3"/>
        </dgm:presLayoutVars>
      </dgm:prSet>
      <dgm:spPr/>
    </dgm:pt>
    <dgm:pt modelId="{25F7DE37-EE18-4F84-B68E-4FF841842CB6}" type="pres">
      <dgm:prSet presAssocID="{022AC8AA-9FD3-44CB-B91D-E9BE0626A772}" presName="hierChild4" presStyleCnt="0"/>
      <dgm:spPr/>
    </dgm:pt>
    <dgm:pt modelId="{789C7141-F262-45F2-B0C9-373E25FF2F51}" type="pres">
      <dgm:prSet presAssocID="{3F6A5240-35E0-44F6-9BD8-F8233A90D93B}" presName="Name17" presStyleLbl="parChTrans1D3" presStyleIdx="1" presStyleCnt="4"/>
      <dgm:spPr/>
    </dgm:pt>
    <dgm:pt modelId="{F3EC14F4-BB17-4612-BD22-F815ABF0F6FA}" type="pres">
      <dgm:prSet presAssocID="{7E98F835-734E-4276-A40F-4699668E5202}" presName="hierRoot3" presStyleCnt="0"/>
      <dgm:spPr/>
    </dgm:pt>
    <dgm:pt modelId="{ED970263-D871-42AB-A4AB-0280E8E77F86}" type="pres">
      <dgm:prSet presAssocID="{7E98F835-734E-4276-A40F-4699668E5202}" presName="composite3" presStyleCnt="0"/>
      <dgm:spPr/>
    </dgm:pt>
    <dgm:pt modelId="{25D54CC3-D183-4FE4-A5F2-7E52FCAF0F53}" type="pres">
      <dgm:prSet presAssocID="{7E98F835-734E-4276-A40F-4699668E5202}" presName="background3" presStyleLbl="node3" presStyleIdx="1" presStyleCnt="4"/>
      <dgm:spPr/>
    </dgm:pt>
    <dgm:pt modelId="{0442F34B-ED99-4560-B6BD-D523B79F2652}" type="pres">
      <dgm:prSet presAssocID="{7E98F835-734E-4276-A40F-4699668E5202}" presName="text3" presStyleLbl="fgAcc3" presStyleIdx="1" presStyleCnt="4">
        <dgm:presLayoutVars>
          <dgm:chPref val="3"/>
        </dgm:presLayoutVars>
      </dgm:prSet>
      <dgm:spPr/>
    </dgm:pt>
    <dgm:pt modelId="{8B90BB9D-66F8-4B63-B358-9EC8B37EB01F}" type="pres">
      <dgm:prSet presAssocID="{7E98F835-734E-4276-A40F-4699668E5202}" presName="hierChild4" presStyleCnt="0"/>
      <dgm:spPr/>
    </dgm:pt>
    <dgm:pt modelId="{91D9607A-F8A0-43D4-8D17-ECBC1C27D14A}" type="pres">
      <dgm:prSet presAssocID="{1FBB640C-C63E-4EBF-AA68-61D59CAEB789}" presName="Name17" presStyleLbl="parChTrans1D3" presStyleIdx="2" presStyleCnt="4"/>
      <dgm:spPr/>
    </dgm:pt>
    <dgm:pt modelId="{A333F689-8A9A-49E8-8A3C-89B5B4C127BB}" type="pres">
      <dgm:prSet presAssocID="{98C19DF5-CD11-40CB-A16E-9C2F8C788A84}" presName="hierRoot3" presStyleCnt="0"/>
      <dgm:spPr/>
    </dgm:pt>
    <dgm:pt modelId="{1E70B5A5-3353-44BF-91A7-F56A036FD3CE}" type="pres">
      <dgm:prSet presAssocID="{98C19DF5-CD11-40CB-A16E-9C2F8C788A84}" presName="composite3" presStyleCnt="0"/>
      <dgm:spPr/>
    </dgm:pt>
    <dgm:pt modelId="{8C550DEA-61E4-4848-A24B-0C53D1E77F34}" type="pres">
      <dgm:prSet presAssocID="{98C19DF5-CD11-40CB-A16E-9C2F8C788A84}" presName="background3" presStyleLbl="node3" presStyleIdx="2" presStyleCnt="4"/>
      <dgm:spPr/>
    </dgm:pt>
    <dgm:pt modelId="{4424921F-33AC-4BC7-B0EF-73DA8A343EA8}" type="pres">
      <dgm:prSet presAssocID="{98C19DF5-CD11-40CB-A16E-9C2F8C788A84}" presName="text3" presStyleLbl="fgAcc3" presStyleIdx="2" presStyleCnt="4">
        <dgm:presLayoutVars>
          <dgm:chPref val="3"/>
        </dgm:presLayoutVars>
      </dgm:prSet>
      <dgm:spPr/>
    </dgm:pt>
    <dgm:pt modelId="{24B759B2-D6A9-4087-B382-9F3A2F6E5A80}" type="pres">
      <dgm:prSet presAssocID="{98C19DF5-CD11-40CB-A16E-9C2F8C788A84}" presName="hierChild4" presStyleCnt="0"/>
      <dgm:spPr/>
    </dgm:pt>
    <dgm:pt modelId="{1017B584-5616-4910-BE4A-46E0FB5CBA16}" type="pres">
      <dgm:prSet presAssocID="{85A68940-5E9A-446D-ABCE-CFF321C61C79}" presName="Name17" presStyleLbl="parChTrans1D3" presStyleIdx="3" presStyleCnt="4"/>
      <dgm:spPr/>
    </dgm:pt>
    <dgm:pt modelId="{2A57071A-583F-422F-B0C8-4EFA592CC20E}" type="pres">
      <dgm:prSet presAssocID="{F17E6AAB-2736-4EFD-9A14-895A3FE70EFF}" presName="hierRoot3" presStyleCnt="0"/>
      <dgm:spPr/>
    </dgm:pt>
    <dgm:pt modelId="{BFB5DE51-8E7B-40BE-BFE8-9A638AAE6E3B}" type="pres">
      <dgm:prSet presAssocID="{F17E6AAB-2736-4EFD-9A14-895A3FE70EFF}" presName="composite3" presStyleCnt="0"/>
      <dgm:spPr/>
    </dgm:pt>
    <dgm:pt modelId="{0F71A1FA-845D-4D83-AD9C-925C04A710C8}" type="pres">
      <dgm:prSet presAssocID="{F17E6AAB-2736-4EFD-9A14-895A3FE70EFF}" presName="background3" presStyleLbl="node3" presStyleIdx="3" presStyleCnt="4"/>
      <dgm:spPr/>
    </dgm:pt>
    <dgm:pt modelId="{1679BACE-8899-4C9F-8A74-6BD32767FDA4}" type="pres">
      <dgm:prSet presAssocID="{F17E6AAB-2736-4EFD-9A14-895A3FE70EFF}" presName="text3" presStyleLbl="fgAcc3" presStyleIdx="3" presStyleCnt="4">
        <dgm:presLayoutVars>
          <dgm:chPref val="3"/>
        </dgm:presLayoutVars>
      </dgm:prSet>
      <dgm:spPr/>
    </dgm:pt>
    <dgm:pt modelId="{5D7E72FC-EC2B-41DA-96A7-BDCF6CBD844B}" type="pres">
      <dgm:prSet presAssocID="{F17E6AAB-2736-4EFD-9A14-895A3FE70EFF}" presName="hierChild4" presStyleCnt="0"/>
      <dgm:spPr/>
    </dgm:pt>
    <dgm:pt modelId="{F9EC85CB-5897-47C0-9AFB-521DD13DD8E9}" type="pres">
      <dgm:prSet presAssocID="{85104E9F-4C33-4190-B249-4D987828B83B}" presName="Name10" presStyleLbl="parChTrans1D2" presStyleIdx="1" presStyleCnt="2"/>
      <dgm:spPr/>
    </dgm:pt>
    <dgm:pt modelId="{6C5627FB-2CDE-4834-9AC1-210F6A67034E}" type="pres">
      <dgm:prSet presAssocID="{D77A42BA-9BFC-431C-A525-53E3BCBAD812}" presName="hierRoot2" presStyleCnt="0"/>
      <dgm:spPr/>
    </dgm:pt>
    <dgm:pt modelId="{28D1FBD4-A89E-4754-B127-DED07B43A66C}" type="pres">
      <dgm:prSet presAssocID="{D77A42BA-9BFC-431C-A525-53E3BCBAD812}" presName="composite2" presStyleCnt="0"/>
      <dgm:spPr/>
    </dgm:pt>
    <dgm:pt modelId="{5760B080-9B3F-4537-8D2D-ED1E09F8809B}" type="pres">
      <dgm:prSet presAssocID="{D77A42BA-9BFC-431C-A525-53E3BCBAD812}" presName="background2" presStyleLbl="node2" presStyleIdx="1" presStyleCnt="2"/>
      <dgm:spPr/>
    </dgm:pt>
    <dgm:pt modelId="{9386227A-1AE6-423E-B1F1-6A0982FF8873}" type="pres">
      <dgm:prSet presAssocID="{D77A42BA-9BFC-431C-A525-53E3BCBAD812}" presName="text2" presStyleLbl="fgAcc2" presStyleIdx="1" presStyleCnt="2" custScaleX="129690" custScaleY="128959">
        <dgm:presLayoutVars>
          <dgm:chPref val="3"/>
        </dgm:presLayoutVars>
      </dgm:prSet>
      <dgm:spPr/>
    </dgm:pt>
    <dgm:pt modelId="{F917E1E6-85AA-4DC8-8B06-023DB6EC05C3}" type="pres">
      <dgm:prSet presAssocID="{D77A42BA-9BFC-431C-A525-53E3BCBAD812}" presName="hierChild3" presStyleCnt="0"/>
      <dgm:spPr/>
    </dgm:pt>
  </dgm:ptLst>
  <dgm:cxnLst>
    <dgm:cxn modelId="{FF061207-C162-428D-919E-EDD3BD29D58B}" srcId="{8AC6FB9C-E76D-4E59-A6D6-51CC4A170255}" destId="{F17E6AAB-2736-4EFD-9A14-895A3FE70EFF}" srcOrd="3" destOrd="0" parTransId="{85A68940-5E9A-446D-ABCE-CFF321C61C79}" sibTransId="{66E3FD0F-DDFB-42E3-A0E5-476ABF547526}"/>
    <dgm:cxn modelId="{6A7DC50B-1E09-480B-A402-823D46394AEC}" type="presOf" srcId="{3D4210D2-51A8-44BC-8BED-AFEE5FEB5B8F}" destId="{86E87477-2AC0-4706-A4CF-B9843C2532A5}" srcOrd="0" destOrd="0" presId="urn:microsoft.com/office/officeart/2005/8/layout/hierarchy1"/>
    <dgm:cxn modelId="{1CD6C50E-AA39-424A-99ED-91DBB711FA41}" type="presOf" srcId="{85A68940-5E9A-446D-ABCE-CFF321C61C79}" destId="{1017B584-5616-4910-BE4A-46E0FB5CBA16}" srcOrd="0" destOrd="0" presId="urn:microsoft.com/office/officeart/2005/8/layout/hierarchy1"/>
    <dgm:cxn modelId="{4521DA5E-0612-4989-838E-9EBD01FD0400}" type="presOf" srcId="{8AC6FB9C-E76D-4E59-A6D6-51CC4A170255}" destId="{3E86D699-6C17-4EBE-A89B-0A018BB4BB19}" srcOrd="0" destOrd="0" presId="urn:microsoft.com/office/officeart/2005/8/layout/hierarchy1"/>
    <dgm:cxn modelId="{D1CE295F-3675-4E20-889D-46460D2A1EE4}" type="presOf" srcId="{F17E6AAB-2736-4EFD-9A14-895A3FE70EFF}" destId="{1679BACE-8899-4C9F-8A74-6BD32767FDA4}" srcOrd="0" destOrd="0" presId="urn:microsoft.com/office/officeart/2005/8/layout/hierarchy1"/>
    <dgm:cxn modelId="{8D77AC67-4D5C-48B7-A916-F543919C794C}" srcId="{8AC6FB9C-E76D-4E59-A6D6-51CC4A170255}" destId="{98C19DF5-CD11-40CB-A16E-9C2F8C788A84}" srcOrd="2" destOrd="0" parTransId="{1FBB640C-C63E-4EBF-AA68-61D59CAEB789}" sibTransId="{89B80231-6D1C-4920-9232-DCC9246A71A3}"/>
    <dgm:cxn modelId="{C2E83C48-D494-4C61-BB85-730EB7DB7BED}" srcId="{F87A349B-03FB-44BD-9841-D01CFD5061D8}" destId="{24411C7B-451D-4722-B84C-2CCC26C59A29}" srcOrd="0" destOrd="0" parTransId="{8B5901F3-8F51-4F8E-AEC3-896A87254E31}" sibTransId="{CBAA38F0-5AB4-45D4-B08A-C8A5F69F0D9D}"/>
    <dgm:cxn modelId="{E4470C6E-3EDC-4789-AD9A-C412345988DF}" srcId="{24411C7B-451D-4722-B84C-2CCC26C59A29}" destId="{D77A42BA-9BFC-431C-A525-53E3BCBAD812}" srcOrd="1" destOrd="0" parTransId="{85104E9F-4C33-4190-B249-4D987828B83B}" sibTransId="{BF342130-8DAB-4E0A-B56B-5AB52B212A99}"/>
    <dgm:cxn modelId="{7C2CB352-BAAF-4447-B51C-877C0729B0AC}" type="presOf" srcId="{C4FA39E1-B934-4746-A3AC-EC703422C005}" destId="{53D785CA-03BF-4134-B7CC-ACD597E12549}" srcOrd="0" destOrd="0" presId="urn:microsoft.com/office/officeart/2005/8/layout/hierarchy1"/>
    <dgm:cxn modelId="{851B8175-384A-4F68-B787-0EF7D8F4E18C}" srcId="{8AC6FB9C-E76D-4E59-A6D6-51CC4A170255}" destId="{022AC8AA-9FD3-44CB-B91D-E9BE0626A772}" srcOrd="0" destOrd="0" parTransId="{3D4210D2-51A8-44BC-8BED-AFEE5FEB5B8F}" sibTransId="{403A19A6-67FA-4935-8F4B-C765578F81E0}"/>
    <dgm:cxn modelId="{9FFDBA7C-DCEC-4752-8901-D0743DD3336F}" type="presOf" srcId="{1FBB640C-C63E-4EBF-AA68-61D59CAEB789}" destId="{91D9607A-F8A0-43D4-8D17-ECBC1C27D14A}" srcOrd="0" destOrd="0" presId="urn:microsoft.com/office/officeart/2005/8/layout/hierarchy1"/>
    <dgm:cxn modelId="{1D258183-E99C-400E-88EF-337AC9E01E8D}" type="presOf" srcId="{3F6A5240-35E0-44F6-9BD8-F8233A90D93B}" destId="{789C7141-F262-45F2-B0C9-373E25FF2F51}" srcOrd="0" destOrd="0" presId="urn:microsoft.com/office/officeart/2005/8/layout/hierarchy1"/>
    <dgm:cxn modelId="{A6199ABD-4880-4A8A-82D3-09E53B4D4419}" srcId="{8AC6FB9C-E76D-4E59-A6D6-51CC4A170255}" destId="{7E98F835-734E-4276-A40F-4699668E5202}" srcOrd="1" destOrd="0" parTransId="{3F6A5240-35E0-44F6-9BD8-F8233A90D93B}" sibTransId="{8B275DF0-F3E8-430B-AD08-57E80569B7AF}"/>
    <dgm:cxn modelId="{5BCAD5C6-09F3-406F-A068-766F59DE25DA}" type="presOf" srcId="{F87A349B-03FB-44BD-9841-D01CFD5061D8}" destId="{1AD51BA3-D0D9-44B7-9387-C1CEE304FD22}" srcOrd="0" destOrd="0" presId="urn:microsoft.com/office/officeart/2005/8/layout/hierarchy1"/>
    <dgm:cxn modelId="{3955CACC-E945-4B41-B552-3A311A6DFF3C}" type="presOf" srcId="{D77A42BA-9BFC-431C-A525-53E3BCBAD812}" destId="{9386227A-1AE6-423E-B1F1-6A0982FF8873}" srcOrd="0" destOrd="0" presId="urn:microsoft.com/office/officeart/2005/8/layout/hierarchy1"/>
    <dgm:cxn modelId="{1E83CBCD-DA92-48F4-ACF1-7FE5C4B6D559}" type="presOf" srcId="{85104E9F-4C33-4190-B249-4D987828B83B}" destId="{F9EC85CB-5897-47C0-9AFB-521DD13DD8E9}" srcOrd="0" destOrd="0" presId="urn:microsoft.com/office/officeart/2005/8/layout/hierarchy1"/>
    <dgm:cxn modelId="{1AB131D9-2130-4E5B-8A8D-B4DD52C4828F}" type="presOf" srcId="{7E98F835-734E-4276-A40F-4699668E5202}" destId="{0442F34B-ED99-4560-B6BD-D523B79F2652}" srcOrd="0" destOrd="0" presId="urn:microsoft.com/office/officeart/2005/8/layout/hierarchy1"/>
    <dgm:cxn modelId="{9ABEAFE4-0471-40D2-BE57-52B398924FB8}" type="presOf" srcId="{98C19DF5-CD11-40CB-A16E-9C2F8C788A84}" destId="{4424921F-33AC-4BC7-B0EF-73DA8A343EA8}" srcOrd="0" destOrd="0" presId="urn:microsoft.com/office/officeart/2005/8/layout/hierarchy1"/>
    <dgm:cxn modelId="{8A72BFEE-F002-4AA7-885E-EBAA9B609BAF}" type="presOf" srcId="{24411C7B-451D-4722-B84C-2CCC26C59A29}" destId="{C8EEC4C3-BC96-4898-8BB1-0DC79D955B88}" srcOrd="0" destOrd="0" presId="urn:microsoft.com/office/officeart/2005/8/layout/hierarchy1"/>
    <dgm:cxn modelId="{1B286EF1-A2C1-43CC-AB84-6C6D2385EF1B}" srcId="{24411C7B-451D-4722-B84C-2CCC26C59A29}" destId="{8AC6FB9C-E76D-4E59-A6D6-51CC4A170255}" srcOrd="0" destOrd="0" parTransId="{C4FA39E1-B934-4746-A3AC-EC703422C005}" sibTransId="{2020DE2D-5BCE-43FB-AC91-EA831B35B227}"/>
    <dgm:cxn modelId="{8AF450FA-D8F8-48E6-A2F2-55BEE1196247}" type="presOf" srcId="{022AC8AA-9FD3-44CB-B91D-E9BE0626A772}" destId="{C62C332F-BEF0-46E7-A9C5-0C085AC42A1F}" srcOrd="0" destOrd="0" presId="urn:microsoft.com/office/officeart/2005/8/layout/hierarchy1"/>
    <dgm:cxn modelId="{16B20A6A-4EF7-4270-8D0D-8BBFF38AD16F}" type="presParOf" srcId="{1AD51BA3-D0D9-44B7-9387-C1CEE304FD22}" destId="{CB3D6E3A-A9C7-41E0-B4E1-7711DECD28BC}" srcOrd="0" destOrd="0" presId="urn:microsoft.com/office/officeart/2005/8/layout/hierarchy1"/>
    <dgm:cxn modelId="{8E52A798-EB89-4CB6-AF5F-70E74FFFA8E6}" type="presParOf" srcId="{CB3D6E3A-A9C7-41E0-B4E1-7711DECD28BC}" destId="{B79B18AA-0C3B-4FAD-93F6-790C70C3AE1A}" srcOrd="0" destOrd="0" presId="urn:microsoft.com/office/officeart/2005/8/layout/hierarchy1"/>
    <dgm:cxn modelId="{EBF7C8E8-376B-4C5C-B0A9-77E5C33E93B2}" type="presParOf" srcId="{B79B18AA-0C3B-4FAD-93F6-790C70C3AE1A}" destId="{8AA6E549-6872-460F-93C7-5B89D83F60B9}" srcOrd="0" destOrd="0" presId="urn:microsoft.com/office/officeart/2005/8/layout/hierarchy1"/>
    <dgm:cxn modelId="{FD2A907C-0FBC-4912-9D0C-F8F4DD92FB26}" type="presParOf" srcId="{B79B18AA-0C3B-4FAD-93F6-790C70C3AE1A}" destId="{C8EEC4C3-BC96-4898-8BB1-0DC79D955B88}" srcOrd="1" destOrd="0" presId="urn:microsoft.com/office/officeart/2005/8/layout/hierarchy1"/>
    <dgm:cxn modelId="{F40464A9-68C8-4CDA-A1AA-D0A9A47AE093}" type="presParOf" srcId="{CB3D6E3A-A9C7-41E0-B4E1-7711DECD28BC}" destId="{33DF1F0E-2A67-4441-94B5-19E545BE7A7B}" srcOrd="1" destOrd="0" presId="urn:microsoft.com/office/officeart/2005/8/layout/hierarchy1"/>
    <dgm:cxn modelId="{9F431E3A-03A8-46DB-93E5-15624AA600AD}" type="presParOf" srcId="{33DF1F0E-2A67-4441-94B5-19E545BE7A7B}" destId="{53D785CA-03BF-4134-B7CC-ACD597E12549}" srcOrd="0" destOrd="0" presId="urn:microsoft.com/office/officeart/2005/8/layout/hierarchy1"/>
    <dgm:cxn modelId="{1B61EF1B-A872-47DB-8837-F49303DB23D4}" type="presParOf" srcId="{33DF1F0E-2A67-4441-94B5-19E545BE7A7B}" destId="{C1015410-075F-4842-8D60-ACC037EBD99F}" srcOrd="1" destOrd="0" presId="urn:microsoft.com/office/officeart/2005/8/layout/hierarchy1"/>
    <dgm:cxn modelId="{925EA2DB-5F4A-44AB-A39B-2A120A9644A8}" type="presParOf" srcId="{C1015410-075F-4842-8D60-ACC037EBD99F}" destId="{B6560EB3-DD97-4D1C-918A-0D46489394F4}" srcOrd="0" destOrd="0" presId="urn:microsoft.com/office/officeart/2005/8/layout/hierarchy1"/>
    <dgm:cxn modelId="{FDC48866-A2B2-42A9-8508-05FC29DE3BFF}" type="presParOf" srcId="{B6560EB3-DD97-4D1C-918A-0D46489394F4}" destId="{23108981-9A42-469C-8823-42A5A2AE0B58}" srcOrd="0" destOrd="0" presId="urn:microsoft.com/office/officeart/2005/8/layout/hierarchy1"/>
    <dgm:cxn modelId="{561BA727-5950-44EB-A01C-FF02C991485C}" type="presParOf" srcId="{B6560EB3-DD97-4D1C-918A-0D46489394F4}" destId="{3E86D699-6C17-4EBE-A89B-0A018BB4BB19}" srcOrd="1" destOrd="0" presId="urn:microsoft.com/office/officeart/2005/8/layout/hierarchy1"/>
    <dgm:cxn modelId="{5B22910D-924B-4B9A-A5DC-B924ADB26176}" type="presParOf" srcId="{C1015410-075F-4842-8D60-ACC037EBD99F}" destId="{725C6DE2-08C2-4226-B1B6-7637F907679D}" srcOrd="1" destOrd="0" presId="urn:microsoft.com/office/officeart/2005/8/layout/hierarchy1"/>
    <dgm:cxn modelId="{B085B309-10A0-4422-BA2C-A9A49703CE70}" type="presParOf" srcId="{725C6DE2-08C2-4226-B1B6-7637F907679D}" destId="{86E87477-2AC0-4706-A4CF-B9843C2532A5}" srcOrd="0" destOrd="0" presId="urn:microsoft.com/office/officeart/2005/8/layout/hierarchy1"/>
    <dgm:cxn modelId="{9710F561-002B-43AD-9D0A-A47730741701}" type="presParOf" srcId="{725C6DE2-08C2-4226-B1B6-7637F907679D}" destId="{3DF34492-3442-4388-BE10-B302DFDA0621}" srcOrd="1" destOrd="0" presId="urn:microsoft.com/office/officeart/2005/8/layout/hierarchy1"/>
    <dgm:cxn modelId="{7C8077DF-C1DD-487F-8123-3DE0DB0FD821}" type="presParOf" srcId="{3DF34492-3442-4388-BE10-B302DFDA0621}" destId="{4A6393BC-B7DE-4B5C-9152-246216F72E0A}" srcOrd="0" destOrd="0" presId="urn:microsoft.com/office/officeart/2005/8/layout/hierarchy1"/>
    <dgm:cxn modelId="{4E4CD498-E217-46E6-885C-E0CC497211DD}" type="presParOf" srcId="{4A6393BC-B7DE-4B5C-9152-246216F72E0A}" destId="{B5ACA7CF-C416-45F3-862D-0CF1EF04FD6A}" srcOrd="0" destOrd="0" presId="urn:microsoft.com/office/officeart/2005/8/layout/hierarchy1"/>
    <dgm:cxn modelId="{F1586923-8BE3-4D18-9E6B-5329EE064056}" type="presParOf" srcId="{4A6393BC-B7DE-4B5C-9152-246216F72E0A}" destId="{C62C332F-BEF0-46E7-A9C5-0C085AC42A1F}" srcOrd="1" destOrd="0" presId="urn:microsoft.com/office/officeart/2005/8/layout/hierarchy1"/>
    <dgm:cxn modelId="{8064FB83-BDA6-4568-87F8-0536743F8DAC}" type="presParOf" srcId="{3DF34492-3442-4388-BE10-B302DFDA0621}" destId="{25F7DE37-EE18-4F84-B68E-4FF841842CB6}" srcOrd="1" destOrd="0" presId="urn:microsoft.com/office/officeart/2005/8/layout/hierarchy1"/>
    <dgm:cxn modelId="{641F1DBE-9B49-4B3B-8673-EE3C6F0A1E1F}" type="presParOf" srcId="{725C6DE2-08C2-4226-B1B6-7637F907679D}" destId="{789C7141-F262-45F2-B0C9-373E25FF2F51}" srcOrd="2" destOrd="0" presId="urn:microsoft.com/office/officeart/2005/8/layout/hierarchy1"/>
    <dgm:cxn modelId="{AE85D355-D411-468B-8220-EDE7C05154EB}" type="presParOf" srcId="{725C6DE2-08C2-4226-B1B6-7637F907679D}" destId="{F3EC14F4-BB17-4612-BD22-F815ABF0F6FA}" srcOrd="3" destOrd="0" presId="urn:microsoft.com/office/officeart/2005/8/layout/hierarchy1"/>
    <dgm:cxn modelId="{A816B082-0AF6-46C4-914D-6D586748D8E5}" type="presParOf" srcId="{F3EC14F4-BB17-4612-BD22-F815ABF0F6FA}" destId="{ED970263-D871-42AB-A4AB-0280E8E77F86}" srcOrd="0" destOrd="0" presId="urn:microsoft.com/office/officeart/2005/8/layout/hierarchy1"/>
    <dgm:cxn modelId="{328EF1B6-ECE1-4537-9E44-452AF05685E0}" type="presParOf" srcId="{ED970263-D871-42AB-A4AB-0280E8E77F86}" destId="{25D54CC3-D183-4FE4-A5F2-7E52FCAF0F53}" srcOrd="0" destOrd="0" presId="urn:microsoft.com/office/officeart/2005/8/layout/hierarchy1"/>
    <dgm:cxn modelId="{B978600A-8380-4D38-B517-878FF1516E44}" type="presParOf" srcId="{ED970263-D871-42AB-A4AB-0280E8E77F86}" destId="{0442F34B-ED99-4560-B6BD-D523B79F2652}" srcOrd="1" destOrd="0" presId="urn:microsoft.com/office/officeart/2005/8/layout/hierarchy1"/>
    <dgm:cxn modelId="{67CFD94E-51FC-4535-AE8C-C9D310C898F0}" type="presParOf" srcId="{F3EC14F4-BB17-4612-BD22-F815ABF0F6FA}" destId="{8B90BB9D-66F8-4B63-B358-9EC8B37EB01F}" srcOrd="1" destOrd="0" presId="urn:microsoft.com/office/officeart/2005/8/layout/hierarchy1"/>
    <dgm:cxn modelId="{AFFAFD58-B287-4083-AA4B-03E7E18F659F}" type="presParOf" srcId="{725C6DE2-08C2-4226-B1B6-7637F907679D}" destId="{91D9607A-F8A0-43D4-8D17-ECBC1C27D14A}" srcOrd="4" destOrd="0" presId="urn:microsoft.com/office/officeart/2005/8/layout/hierarchy1"/>
    <dgm:cxn modelId="{43AE59F2-3F05-4E5B-B02C-BED1A61E0BCC}" type="presParOf" srcId="{725C6DE2-08C2-4226-B1B6-7637F907679D}" destId="{A333F689-8A9A-49E8-8A3C-89B5B4C127BB}" srcOrd="5" destOrd="0" presId="urn:microsoft.com/office/officeart/2005/8/layout/hierarchy1"/>
    <dgm:cxn modelId="{9527FDC5-E9DF-48B5-BE91-D30389AC8D70}" type="presParOf" srcId="{A333F689-8A9A-49E8-8A3C-89B5B4C127BB}" destId="{1E70B5A5-3353-44BF-91A7-F56A036FD3CE}" srcOrd="0" destOrd="0" presId="urn:microsoft.com/office/officeart/2005/8/layout/hierarchy1"/>
    <dgm:cxn modelId="{5D20290F-1CA9-4591-AEFD-6A2E623DDF9C}" type="presParOf" srcId="{1E70B5A5-3353-44BF-91A7-F56A036FD3CE}" destId="{8C550DEA-61E4-4848-A24B-0C53D1E77F34}" srcOrd="0" destOrd="0" presId="urn:microsoft.com/office/officeart/2005/8/layout/hierarchy1"/>
    <dgm:cxn modelId="{9FF63D6F-395C-4F1F-861B-5A838D6C2763}" type="presParOf" srcId="{1E70B5A5-3353-44BF-91A7-F56A036FD3CE}" destId="{4424921F-33AC-4BC7-B0EF-73DA8A343EA8}" srcOrd="1" destOrd="0" presId="urn:microsoft.com/office/officeart/2005/8/layout/hierarchy1"/>
    <dgm:cxn modelId="{F78AE9C9-01E7-4C0F-AC83-23D511A52884}" type="presParOf" srcId="{A333F689-8A9A-49E8-8A3C-89B5B4C127BB}" destId="{24B759B2-D6A9-4087-B382-9F3A2F6E5A80}" srcOrd="1" destOrd="0" presId="urn:microsoft.com/office/officeart/2005/8/layout/hierarchy1"/>
    <dgm:cxn modelId="{B716CCBB-A632-4922-9D0E-C2D61BD2E1C6}" type="presParOf" srcId="{725C6DE2-08C2-4226-B1B6-7637F907679D}" destId="{1017B584-5616-4910-BE4A-46E0FB5CBA16}" srcOrd="6" destOrd="0" presId="urn:microsoft.com/office/officeart/2005/8/layout/hierarchy1"/>
    <dgm:cxn modelId="{6EC8B0CB-FE9C-47B2-9D7B-253069909C7D}" type="presParOf" srcId="{725C6DE2-08C2-4226-B1B6-7637F907679D}" destId="{2A57071A-583F-422F-B0C8-4EFA592CC20E}" srcOrd="7" destOrd="0" presId="urn:microsoft.com/office/officeart/2005/8/layout/hierarchy1"/>
    <dgm:cxn modelId="{E5C48424-44C5-4647-87A3-633FED066D33}" type="presParOf" srcId="{2A57071A-583F-422F-B0C8-4EFA592CC20E}" destId="{BFB5DE51-8E7B-40BE-BFE8-9A638AAE6E3B}" srcOrd="0" destOrd="0" presId="urn:microsoft.com/office/officeart/2005/8/layout/hierarchy1"/>
    <dgm:cxn modelId="{CDA29A25-4FBC-49FA-9D9F-E91C92234D7A}" type="presParOf" srcId="{BFB5DE51-8E7B-40BE-BFE8-9A638AAE6E3B}" destId="{0F71A1FA-845D-4D83-AD9C-925C04A710C8}" srcOrd="0" destOrd="0" presId="urn:microsoft.com/office/officeart/2005/8/layout/hierarchy1"/>
    <dgm:cxn modelId="{77A964FB-100B-46D0-9A9A-47BDD5BD2365}" type="presParOf" srcId="{BFB5DE51-8E7B-40BE-BFE8-9A638AAE6E3B}" destId="{1679BACE-8899-4C9F-8A74-6BD32767FDA4}" srcOrd="1" destOrd="0" presId="urn:microsoft.com/office/officeart/2005/8/layout/hierarchy1"/>
    <dgm:cxn modelId="{A636CF9F-ABAA-4ABB-B5A7-760118750887}" type="presParOf" srcId="{2A57071A-583F-422F-B0C8-4EFA592CC20E}" destId="{5D7E72FC-EC2B-41DA-96A7-BDCF6CBD844B}" srcOrd="1" destOrd="0" presId="urn:microsoft.com/office/officeart/2005/8/layout/hierarchy1"/>
    <dgm:cxn modelId="{0046B2B5-8302-47BB-964F-CF2983C72B8B}" type="presParOf" srcId="{33DF1F0E-2A67-4441-94B5-19E545BE7A7B}" destId="{F9EC85CB-5897-47C0-9AFB-521DD13DD8E9}" srcOrd="2" destOrd="0" presId="urn:microsoft.com/office/officeart/2005/8/layout/hierarchy1"/>
    <dgm:cxn modelId="{F759A75A-29AC-474F-B276-FA8AF1D9480F}" type="presParOf" srcId="{33DF1F0E-2A67-4441-94B5-19E545BE7A7B}" destId="{6C5627FB-2CDE-4834-9AC1-210F6A67034E}" srcOrd="3" destOrd="0" presId="urn:microsoft.com/office/officeart/2005/8/layout/hierarchy1"/>
    <dgm:cxn modelId="{A085D243-BA67-4086-8185-82DE2D8E14EB}" type="presParOf" srcId="{6C5627FB-2CDE-4834-9AC1-210F6A67034E}" destId="{28D1FBD4-A89E-4754-B127-DED07B43A66C}" srcOrd="0" destOrd="0" presId="urn:microsoft.com/office/officeart/2005/8/layout/hierarchy1"/>
    <dgm:cxn modelId="{B9044E97-E60F-4DB8-86B6-B0D59415DC8C}" type="presParOf" srcId="{28D1FBD4-A89E-4754-B127-DED07B43A66C}" destId="{5760B080-9B3F-4537-8D2D-ED1E09F8809B}" srcOrd="0" destOrd="0" presId="urn:microsoft.com/office/officeart/2005/8/layout/hierarchy1"/>
    <dgm:cxn modelId="{BF2A41B1-CA66-41AB-80B2-87F96E3CAF35}" type="presParOf" srcId="{28D1FBD4-A89E-4754-B127-DED07B43A66C}" destId="{9386227A-1AE6-423E-B1F1-6A0982FF8873}" srcOrd="1" destOrd="0" presId="urn:microsoft.com/office/officeart/2005/8/layout/hierarchy1"/>
    <dgm:cxn modelId="{4D1F155B-2275-4436-B840-F620BC748A8A}" type="presParOf" srcId="{6C5627FB-2CDE-4834-9AC1-210F6A67034E}" destId="{F917E1E6-85AA-4DC8-8B06-023DB6EC05C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83D2D7D-DE18-4C73-B36D-238C4A1BDDC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79C6062-1078-4F6D-9117-AFE7C3365FE9}">
      <dgm:prSet phldrT="[Text]" custT="1"/>
      <dgm:spPr/>
      <dgm:t>
        <a:bodyPr/>
        <a:lstStyle/>
        <a:p>
          <a:pPr>
            <a:buAutoNum type="arabicPeriod"/>
          </a:pPr>
          <a:r>
            <a:rPr lang="en-US" sz="2800" dirty="0">
              <a:latin typeface="Times New Roman" panose="02020603050405020304" pitchFamily="18" charset="0"/>
              <a:cs typeface="Times New Roman" panose="02020603050405020304" pitchFamily="18" charset="0"/>
            </a:rPr>
            <a:t>Providing D.P.C. course </a:t>
          </a:r>
          <a:endParaRPr lang="en-US" sz="2800" dirty="0"/>
        </a:p>
      </dgm:t>
    </dgm:pt>
    <dgm:pt modelId="{6489EBC0-2F4D-424A-8678-65F407E4CCC9}" type="parTrans" cxnId="{50A41796-419F-4FA8-954F-CCDD631E2B0D}">
      <dgm:prSet/>
      <dgm:spPr/>
      <dgm:t>
        <a:bodyPr/>
        <a:lstStyle/>
        <a:p>
          <a:endParaRPr lang="en-US"/>
        </a:p>
      </dgm:t>
    </dgm:pt>
    <dgm:pt modelId="{4DC2E01B-9F8C-4D23-B813-3F8DAF70B3D9}" type="sibTrans" cxnId="{50A41796-419F-4FA8-954F-CCDD631E2B0D}">
      <dgm:prSet/>
      <dgm:spPr/>
      <dgm:t>
        <a:bodyPr/>
        <a:lstStyle/>
        <a:p>
          <a:endParaRPr lang="en-US"/>
        </a:p>
      </dgm:t>
    </dgm:pt>
    <dgm:pt modelId="{3DD195D5-D237-451B-92DF-AD909C4AF71C}">
      <dgm:prSet phldrT="[Text]" custT="1"/>
      <dgm:spPr/>
      <dgm:t>
        <a:bodyPr/>
        <a:lstStyle/>
        <a:p>
          <a:pPr>
            <a:buAutoNum type="arabicPeriod"/>
          </a:pPr>
          <a:r>
            <a:rPr lang="en-US" sz="2800" dirty="0">
              <a:latin typeface="Times New Roman" panose="02020603050405020304" pitchFamily="18" charset="0"/>
              <a:cs typeface="Times New Roman" panose="02020603050405020304" pitchFamily="18" charset="0"/>
            </a:rPr>
            <a:t>Providing cavity walls</a:t>
          </a:r>
          <a:endParaRPr lang="en-US" sz="2800" dirty="0"/>
        </a:p>
      </dgm:t>
    </dgm:pt>
    <dgm:pt modelId="{09F9C816-D6CD-40F5-B3C5-BBCD219B3CAF}" type="parTrans" cxnId="{3B9F84A8-C83F-486E-B80E-91BEC65A9275}">
      <dgm:prSet/>
      <dgm:spPr/>
      <dgm:t>
        <a:bodyPr/>
        <a:lstStyle/>
        <a:p>
          <a:endParaRPr lang="en-US"/>
        </a:p>
      </dgm:t>
    </dgm:pt>
    <dgm:pt modelId="{EAAE6642-0C75-4016-B447-63196EF273E2}" type="sibTrans" cxnId="{3B9F84A8-C83F-486E-B80E-91BEC65A9275}">
      <dgm:prSet/>
      <dgm:spPr/>
      <dgm:t>
        <a:bodyPr/>
        <a:lstStyle/>
        <a:p>
          <a:endParaRPr lang="en-US"/>
        </a:p>
      </dgm:t>
    </dgm:pt>
    <dgm:pt modelId="{60A9F4F4-BDB3-4DC9-AC4E-C7947B306E73}">
      <dgm:prSet phldrT="[Text]" custT="1"/>
      <dgm:spPr/>
      <dgm:t>
        <a:bodyPr/>
        <a:lstStyle/>
        <a:p>
          <a:pPr>
            <a:buAutoNum type="arabicPeriod"/>
          </a:pPr>
          <a:r>
            <a:rPr lang="en-US" sz="2800" dirty="0">
              <a:latin typeface="Times New Roman" panose="02020603050405020304" pitchFamily="18" charset="0"/>
              <a:cs typeface="Times New Roman" panose="02020603050405020304" pitchFamily="18" charset="0"/>
            </a:rPr>
            <a:t>Surface treatment</a:t>
          </a:r>
          <a:endParaRPr lang="en-US" sz="2800" dirty="0"/>
        </a:p>
      </dgm:t>
    </dgm:pt>
    <dgm:pt modelId="{DDF606B3-3964-498B-B2F7-18FA2399D845}" type="parTrans" cxnId="{C2254823-BE98-4125-8B00-CA30A4912D1A}">
      <dgm:prSet/>
      <dgm:spPr/>
      <dgm:t>
        <a:bodyPr/>
        <a:lstStyle/>
        <a:p>
          <a:endParaRPr lang="en-US"/>
        </a:p>
      </dgm:t>
    </dgm:pt>
    <dgm:pt modelId="{1858BBB2-945E-4749-A59E-3B1929397913}" type="sibTrans" cxnId="{C2254823-BE98-4125-8B00-CA30A4912D1A}">
      <dgm:prSet/>
      <dgm:spPr/>
      <dgm:t>
        <a:bodyPr/>
        <a:lstStyle/>
        <a:p>
          <a:endParaRPr lang="en-US"/>
        </a:p>
      </dgm:t>
    </dgm:pt>
    <dgm:pt modelId="{8AD91924-E29D-44A1-A2CE-E831E706FEB7}">
      <dgm:prSet phldrT="[Text]" custT="1"/>
      <dgm:spPr/>
      <dgm:t>
        <a:bodyPr/>
        <a:lstStyle/>
        <a:p>
          <a:pPr>
            <a:buAutoNum type="arabicPeriod"/>
          </a:pPr>
          <a:r>
            <a:rPr lang="en-US" sz="2800" dirty="0">
              <a:latin typeface="Times New Roman" panose="02020603050405020304" pitchFamily="18" charset="0"/>
              <a:cs typeface="Times New Roman" panose="02020603050405020304" pitchFamily="18" charset="0"/>
            </a:rPr>
            <a:t>Integral treatment </a:t>
          </a:r>
          <a:endParaRPr lang="en-US" sz="2800" dirty="0"/>
        </a:p>
      </dgm:t>
    </dgm:pt>
    <dgm:pt modelId="{7342B2DF-F661-4776-9571-34C293FD3677}" type="parTrans" cxnId="{F1B2E38A-3F87-45DB-9096-A57252259162}">
      <dgm:prSet/>
      <dgm:spPr/>
      <dgm:t>
        <a:bodyPr/>
        <a:lstStyle/>
        <a:p>
          <a:endParaRPr lang="en-US"/>
        </a:p>
      </dgm:t>
    </dgm:pt>
    <dgm:pt modelId="{56332C57-C325-49F7-9D8F-534BAEF7B906}" type="sibTrans" cxnId="{F1B2E38A-3F87-45DB-9096-A57252259162}">
      <dgm:prSet/>
      <dgm:spPr/>
      <dgm:t>
        <a:bodyPr/>
        <a:lstStyle/>
        <a:p>
          <a:endParaRPr lang="en-US"/>
        </a:p>
      </dgm:t>
    </dgm:pt>
    <dgm:pt modelId="{6466F03C-79D4-4ECE-8020-308FE2439202}">
      <dgm:prSet phldrT="[Text]" custT="1"/>
      <dgm:spPr/>
      <dgm:t>
        <a:bodyPr/>
        <a:lstStyle/>
        <a:p>
          <a:r>
            <a:rPr lang="en-US" sz="2800" dirty="0" err="1">
              <a:latin typeface="Times New Roman" panose="02020603050405020304" pitchFamily="18" charset="0"/>
              <a:cs typeface="Times New Roman" panose="02020603050405020304" pitchFamily="18" charset="0"/>
            </a:rPr>
            <a:t>Guniting</a:t>
          </a:r>
          <a:r>
            <a:rPr lang="en-US" sz="2800" dirty="0">
              <a:latin typeface="Times New Roman" panose="02020603050405020304" pitchFamily="18" charset="0"/>
              <a:cs typeface="Times New Roman" panose="02020603050405020304" pitchFamily="18" charset="0"/>
            </a:rPr>
            <a:t> </a:t>
          </a:r>
          <a:endParaRPr lang="en-US" sz="2800" dirty="0"/>
        </a:p>
      </dgm:t>
    </dgm:pt>
    <dgm:pt modelId="{1C7BC95F-2730-4B8A-AFE9-A66F78F4B097}" type="parTrans" cxnId="{6424172D-7A62-4146-BDE4-F5AC579BC403}">
      <dgm:prSet/>
      <dgm:spPr/>
      <dgm:t>
        <a:bodyPr/>
        <a:lstStyle/>
        <a:p>
          <a:endParaRPr lang="en-US"/>
        </a:p>
      </dgm:t>
    </dgm:pt>
    <dgm:pt modelId="{F211A223-2FCB-436F-8B98-204E9CA5FC7E}" type="sibTrans" cxnId="{6424172D-7A62-4146-BDE4-F5AC579BC403}">
      <dgm:prSet/>
      <dgm:spPr/>
      <dgm:t>
        <a:bodyPr/>
        <a:lstStyle/>
        <a:p>
          <a:endParaRPr lang="en-US"/>
        </a:p>
      </dgm:t>
    </dgm:pt>
    <dgm:pt modelId="{7DEC64C9-EB53-4872-BB90-8F8E63174D06}">
      <dgm:prSet phldrT="[Text]" custT="1"/>
      <dgm:spPr/>
      <dgm:t>
        <a:bodyPr/>
        <a:lstStyle/>
        <a:p>
          <a:r>
            <a:rPr lang="en-US" sz="2800" dirty="0">
              <a:latin typeface="Times New Roman" panose="02020603050405020304" pitchFamily="18" charset="0"/>
              <a:cs typeface="Times New Roman" panose="02020603050405020304" pitchFamily="18" charset="0"/>
            </a:rPr>
            <a:t>Pressure grouting. </a:t>
          </a:r>
          <a:endParaRPr lang="en-US" sz="2800" dirty="0"/>
        </a:p>
      </dgm:t>
    </dgm:pt>
    <dgm:pt modelId="{C7EF34E4-2251-41BE-818C-837D1991075C}" type="parTrans" cxnId="{57CA57C8-BF02-45BE-A201-F99081EE3A7E}">
      <dgm:prSet/>
      <dgm:spPr/>
      <dgm:t>
        <a:bodyPr/>
        <a:lstStyle/>
        <a:p>
          <a:endParaRPr lang="en-US"/>
        </a:p>
      </dgm:t>
    </dgm:pt>
    <dgm:pt modelId="{36A28CDB-9ECA-4F34-836A-B186A318B0E4}" type="sibTrans" cxnId="{57CA57C8-BF02-45BE-A201-F99081EE3A7E}">
      <dgm:prSet/>
      <dgm:spPr/>
      <dgm:t>
        <a:bodyPr/>
        <a:lstStyle/>
        <a:p>
          <a:endParaRPr lang="en-US"/>
        </a:p>
      </dgm:t>
    </dgm:pt>
    <dgm:pt modelId="{D137EE7E-2BCE-4D3B-81DE-018B2C72680C}" type="pres">
      <dgm:prSet presAssocID="{683D2D7D-DE18-4C73-B36D-238C4A1BDDC7}" presName="linear" presStyleCnt="0">
        <dgm:presLayoutVars>
          <dgm:dir/>
          <dgm:animLvl val="lvl"/>
          <dgm:resizeHandles val="exact"/>
        </dgm:presLayoutVars>
      </dgm:prSet>
      <dgm:spPr/>
    </dgm:pt>
    <dgm:pt modelId="{F24D3B55-41D6-4E22-9EE4-B93CDECCD1AD}" type="pres">
      <dgm:prSet presAssocID="{C79C6062-1078-4F6D-9117-AFE7C3365FE9}" presName="parentLin" presStyleCnt="0"/>
      <dgm:spPr/>
    </dgm:pt>
    <dgm:pt modelId="{AC5EA496-9B5D-4B0A-9921-F8CE6FC37BB5}" type="pres">
      <dgm:prSet presAssocID="{C79C6062-1078-4F6D-9117-AFE7C3365FE9}" presName="parentLeftMargin" presStyleLbl="node1" presStyleIdx="0" presStyleCnt="6"/>
      <dgm:spPr/>
    </dgm:pt>
    <dgm:pt modelId="{07D25199-3E87-476A-9B8F-16D5AF0374F9}" type="pres">
      <dgm:prSet presAssocID="{C79C6062-1078-4F6D-9117-AFE7C3365FE9}" presName="parentText" presStyleLbl="node1" presStyleIdx="0" presStyleCnt="6">
        <dgm:presLayoutVars>
          <dgm:chMax val="0"/>
          <dgm:bulletEnabled val="1"/>
        </dgm:presLayoutVars>
      </dgm:prSet>
      <dgm:spPr/>
    </dgm:pt>
    <dgm:pt modelId="{D47B47E0-9233-4146-BBCF-2FBD223D5FDE}" type="pres">
      <dgm:prSet presAssocID="{C79C6062-1078-4F6D-9117-AFE7C3365FE9}" presName="negativeSpace" presStyleCnt="0"/>
      <dgm:spPr/>
    </dgm:pt>
    <dgm:pt modelId="{217721CC-2E17-4FC3-BDA8-C2B83BB8A613}" type="pres">
      <dgm:prSet presAssocID="{C79C6062-1078-4F6D-9117-AFE7C3365FE9}" presName="childText" presStyleLbl="conFgAcc1" presStyleIdx="0" presStyleCnt="6">
        <dgm:presLayoutVars>
          <dgm:bulletEnabled val="1"/>
        </dgm:presLayoutVars>
      </dgm:prSet>
      <dgm:spPr/>
    </dgm:pt>
    <dgm:pt modelId="{B6BD667F-7827-4716-88E9-4C0F54CE1C6E}" type="pres">
      <dgm:prSet presAssocID="{4DC2E01B-9F8C-4D23-B813-3F8DAF70B3D9}" presName="spaceBetweenRectangles" presStyleCnt="0"/>
      <dgm:spPr/>
    </dgm:pt>
    <dgm:pt modelId="{C52E2AFB-2EF6-4FBC-9C3A-B67710A4948B}" type="pres">
      <dgm:prSet presAssocID="{3DD195D5-D237-451B-92DF-AD909C4AF71C}" presName="parentLin" presStyleCnt="0"/>
      <dgm:spPr/>
    </dgm:pt>
    <dgm:pt modelId="{12C0650E-DFE2-4BAB-98B3-9486FD25DC19}" type="pres">
      <dgm:prSet presAssocID="{3DD195D5-D237-451B-92DF-AD909C4AF71C}" presName="parentLeftMargin" presStyleLbl="node1" presStyleIdx="0" presStyleCnt="6"/>
      <dgm:spPr/>
    </dgm:pt>
    <dgm:pt modelId="{8456CAC9-240A-444C-B2A2-C710A9EE9E86}" type="pres">
      <dgm:prSet presAssocID="{3DD195D5-D237-451B-92DF-AD909C4AF71C}" presName="parentText" presStyleLbl="node1" presStyleIdx="1" presStyleCnt="6">
        <dgm:presLayoutVars>
          <dgm:chMax val="0"/>
          <dgm:bulletEnabled val="1"/>
        </dgm:presLayoutVars>
      </dgm:prSet>
      <dgm:spPr/>
    </dgm:pt>
    <dgm:pt modelId="{B27592E6-F90C-40A8-80B1-20C216B2A38F}" type="pres">
      <dgm:prSet presAssocID="{3DD195D5-D237-451B-92DF-AD909C4AF71C}" presName="negativeSpace" presStyleCnt="0"/>
      <dgm:spPr/>
    </dgm:pt>
    <dgm:pt modelId="{C1FF4D33-6946-4D14-A900-4853373AB6D2}" type="pres">
      <dgm:prSet presAssocID="{3DD195D5-D237-451B-92DF-AD909C4AF71C}" presName="childText" presStyleLbl="conFgAcc1" presStyleIdx="1" presStyleCnt="6">
        <dgm:presLayoutVars>
          <dgm:bulletEnabled val="1"/>
        </dgm:presLayoutVars>
      </dgm:prSet>
      <dgm:spPr/>
    </dgm:pt>
    <dgm:pt modelId="{D064761A-FE6B-40EC-A89C-9B6D362C84D3}" type="pres">
      <dgm:prSet presAssocID="{EAAE6642-0C75-4016-B447-63196EF273E2}" presName="spaceBetweenRectangles" presStyleCnt="0"/>
      <dgm:spPr/>
    </dgm:pt>
    <dgm:pt modelId="{BCB75058-E7CB-4A71-8C3A-28EFEB1F1D85}" type="pres">
      <dgm:prSet presAssocID="{60A9F4F4-BDB3-4DC9-AC4E-C7947B306E73}" presName="parentLin" presStyleCnt="0"/>
      <dgm:spPr/>
    </dgm:pt>
    <dgm:pt modelId="{4200438A-D962-4256-8437-3B7ECC2F8AD4}" type="pres">
      <dgm:prSet presAssocID="{60A9F4F4-BDB3-4DC9-AC4E-C7947B306E73}" presName="parentLeftMargin" presStyleLbl="node1" presStyleIdx="1" presStyleCnt="6"/>
      <dgm:spPr/>
    </dgm:pt>
    <dgm:pt modelId="{4F7AE122-D697-49B1-A12D-9E3005D4220F}" type="pres">
      <dgm:prSet presAssocID="{60A9F4F4-BDB3-4DC9-AC4E-C7947B306E73}" presName="parentText" presStyleLbl="node1" presStyleIdx="2" presStyleCnt="6">
        <dgm:presLayoutVars>
          <dgm:chMax val="0"/>
          <dgm:bulletEnabled val="1"/>
        </dgm:presLayoutVars>
      </dgm:prSet>
      <dgm:spPr/>
    </dgm:pt>
    <dgm:pt modelId="{A6FF9267-AD22-4039-8AE2-8AB192926142}" type="pres">
      <dgm:prSet presAssocID="{60A9F4F4-BDB3-4DC9-AC4E-C7947B306E73}" presName="negativeSpace" presStyleCnt="0"/>
      <dgm:spPr/>
    </dgm:pt>
    <dgm:pt modelId="{01187357-2212-4314-BEE3-10824671896A}" type="pres">
      <dgm:prSet presAssocID="{60A9F4F4-BDB3-4DC9-AC4E-C7947B306E73}" presName="childText" presStyleLbl="conFgAcc1" presStyleIdx="2" presStyleCnt="6">
        <dgm:presLayoutVars>
          <dgm:bulletEnabled val="1"/>
        </dgm:presLayoutVars>
      </dgm:prSet>
      <dgm:spPr/>
    </dgm:pt>
    <dgm:pt modelId="{614E3F25-3BD0-4FE4-A7F5-A7FFB775F514}" type="pres">
      <dgm:prSet presAssocID="{1858BBB2-945E-4749-A59E-3B1929397913}" presName="spaceBetweenRectangles" presStyleCnt="0"/>
      <dgm:spPr/>
    </dgm:pt>
    <dgm:pt modelId="{B3963145-FCCE-4190-B84B-DCDC269D5FB0}" type="pres">
      <dgm:prSet presAssocID="{8AD91924-E29D-44A1-A2CE-E831E706FEB7}" presName="parentLin" presStyleCnt="0"/>
      <dgm:spPr/>
    </dgm:pt>
    <dgm:pt modelId="{D153E684-8D3B-4F9A-AD96-47FFE60E2F84}" type="pres">
      <dgm:prSet presAssocID="{8AD91924-E29D-44A1-A2CE-E831E706FEB7}" presName="parentLeftMargin" presStyleLbl="node1" presStyleIdx="2" presStyleCnt="6"/>
      <dgm:spPr/>
    </dgm:pt>
    <dgm:pt modelId="{C5699203-118F-42D7-BF45-9D4B8CC4B070}" type="pres">
      <dgm:prSet presAssocID="{8AD91924-E29D-44A1-A2CE-E831E706FEB7}" presName="parentText" presStyleLbl="node1" presStyleIdx="3" presStyleCnt="6">
        <dgm:presLayoutVars>
          <dgm:chMax val="0"/>
          <dgm:bulletEnabled val="1"/>
        </dgm:presLayoutVars>
      </dgm:prSet>
      <dgm:spPr/>
    </dgm:pt>
    <dgm:pt modelId="{0CFF7B3C-3CD0-4400-B9ED-5ECF6FF2F0A9}" type="pres">
      <dgm:prSet presAssocID="{8AD91924-E29D-44A1-A2CE-E831E706FEB7}" presName="negativeSpace" presStyleCnt="0"/>
      <dgm:spPr/>
    </dgm:pt>
    <dgm:pt modelId="{72158CAA-F375-4CC6-A538-ADA02D4DD8A5}" type="pres">
      <dgm:prSet presAssocID="{8AD91924-E29D-44A1-A2CE-E831E706FEB7}" presName="childText" presStyleLbl="conFgAcc1" presStyleIdx="3" presStyleCnt="6">
        <dgm:presLayoutVars>
          <dgm:bulletEnabled val="1"/>
        </dgm:presLayoutVars>
      </dgm:prSet>
      <dgm:spPr/>
    </dgm:pt>
    <dgm:pt modelId="{D0CA8028-5161-4F2D-B239-10D2466185D5}" type="pres">
      <dgm:prSet presAssocID="{56332C57-C325-49F7-9D8F-534BAEF7B906}" presName="spaceBetweenRectangles" presStyleCnt="0"/>
      <dgm:spPr/>
    </dgm:pt>
    <dgm:pt modelId="{81B8684F-DCC6-4874-B92F-05C3CECCB33C}" type="pres">
      <dgm:prSet presAssocID="{6466F03C-79D4-4ECE-8020-308FE2439202}" presName="parentLin" presStyleCnt="0"/>
      <dgm:spPr/>
    </dgm:pt>
    <dgm:pt modelId="{F187111E-99B6-4DFB-BB62-EA4B707FBBF8}" type="pres">
      <dgm:prSet presAssocID="{6466F03C-79D4-4ECE-8020-308FE2439202}" presName="parentLeftMargin" presStyleLbl="node1" presStyleIdx="3" presStyleCnt="6"/>
      <dgm:spPr/>
    </dgm:pt>
    <dgm:pt modelId="{3DBE63B5-341F-4AB3-A4EE-D5553956AC35}" type="pres">
      <dgm:prSet presAssocID="{6466F03C-79D4-4ECE-8020-308FE2439202}" presName="parentText" presStyleLbl="node1" presStyleIdx="4" presStyleCnt="6">
        <dgm:presLayoutVars>
          <dgm:chMax val="0"/>
          <dgm:bulletEnabled val="1"/>
        </dgm:presLayoutVars>
      </dgm:prSet>
      <dgm:spPr/>
    </dgm:pt>
    <dgm:pt modelId="{CD11B81A-C848-466F-8586-0903E26604A0}" type="pres">
      <dgm:prSet presAssocID="{6466F03C-79D4-4ECE-8020-308FE2439202}" presName="negativeSpace" presStyleCnt="0"/>
      <dgm:spPr/>
    </dgm:pt>
    <dgm:pt modelId="{DA557973-3940-44EE-BCE4-61BAFF8FD1A0}" type="pres">
      <dgm:prSet presAssocID="{6466F03C-79D4-4ECE-8020-308FE2439202}" presName="childText" presStyleLbl="conFgAcc1" presStyleIdx="4" presStyleCnt="6">
        <dgm:presLayoutVars>
          <dgm:bulletEnabled val="1"/>
        </dgm:presLayoutVars>
      </dgm:prSet>
      <dgm:spPr/>
    </dgm:pt>
    <dgm:pt modelId="{E5CC8133-E0E5-4CC6-93F0-1A94326EDB53}" type="pres">
      <dgm:prSet presAssocID="{F211A223-2FCB-436F-8B98-204E9CA5FC7E}" presName="spaceBetweenRectangles" presStyleCnt="0"/>
      <dgm:spPr/>
    </dgm:pt>
    <dgm:pt modelId="{88132925-A76F-4E40-A623-749B83FC4148}" type="pres">
      <dgm:prSet presAssocID="{7DEC64C9-EB53-4872-BB90-8F8E63174D06}" presName="parentLin" presStyleCnt="0"/>
      <dgm:spPr/>
    </dgm:pt>
    <dgm:pt modelId="{50C1FAE4-1FC2-43E7-959F-612A8F95A2A4}" type="pres">
      <dgm:prSet presAssocID="{7DEC64C9-EB53-4872-BB90-8F8E63174D06}" presName="parentLeftMargin" presStyleLbl="node1" presStyleIdx="4" presStyleCnt="6"/>
      <dgm:spPr/>
    </dgm:pt>
    <dgm:pt modelId="{D235CB25-CF0F-4EBE-A9D8-3CC78DC221FD}" type="pres">
      <dgm:prSet presAssocID="{7DEC64C9-EB53-4872-BB90-8F8E63174D06}" presName="parentText" presStyleLbl="node1" presStyleIdx="5" presStyleCnt="6">
        <dgm:presLayoutVars>
          <dgm:chMax val="0"/>
          <dgm:bulletEnabled val="1"/>
        </dgm:presLayoutVars>
      </dgm:prSet>
      <dgm:spPr/>
    </dgm:pt>
    <dgm:pt modelId="{D44ECB83-10A1-4181-8ADB-9728022057C8}" type="pres">
      <dgm:prSet presAssocID="{7DEC64C9-EB53-4872-BB90-8F8E63174D06}" presName="negativeSpace" presStyleCnt="0"/>
      <dgm:spPr/>
    </dgm:pt>
    <dgm:pt modelId="{02ECF7C6-5E6D-41DF-9D80-909E99419B07}" type="pres">
      <dgm:prSet presAssocID="{7DEC64C9-EB53-4872-BB90-8F8E63174D06}" presName="childText" presStyleLbl="conFgAcc1" presStyleIdx="5" presStyleCnt="6">
        <dgm:presLayoutVars>
          <dgm:bulletEnabled val="1"/>
        </dgm:presLayoutVars>
      </dgm:prSet>
      <dgm:spPr/>
    </dgm:pt>
  </dgm:ptLst>
  <dgm:cxnLst>
    <dgm:cxn modelId="{52A59008-4760-46A9-95FB-A5EF8983E840}" type="presOf" srcId="{3DD195D5-D237-451B-92DF-AD909C4AF71C}" destId="{8456CAC9-240A-444C-B2A2-C710A9EE9E86}" srcOrd="1" destOrd="0" presId="urn:microsoft.com/office/officeart/2005/8/layout/list1"/>
    <dgm:cxn modelId="{C2254823-BE98-4125-8B00-CA30A4912D1A}" srcId="{683D2D7D-DE18-4C73-B36D-238C4A1BDDC7}" destId="{60A9F4F4-BDB3-4DC9-AC4E-C7947B306E73}" srcOrd="2" destOrd="0" parTransId="{DDF606B3-3964-498B-B2F7-18FA2399D845}" sibTransId="{1858BBB2-945E-4749-A59E-3B1929397913}"/>
    <dgm:cxn modelId="{6424172D-7A62-4146-BDE4-F5AC579BC403}" srcId="{683D2D7D-DE18-4C73-B36D-238C4A1BDDC7}" destId="{6466F03C-79D4-4ECE-8020-308FE2439202}" srcOrd="4" destOrd="0" parTransId="{1C7BC95F-2730-4B8A-AFE9-A66F78F4B097}" sibTransId="{F211A223-2FCB-436F-8B98-204E9CA5FC7E}"/>
    <dgm:cxn modelId="{F2E13D31-50EA-48DE-B703-630815CB436B}" type="presOf" srcId="{7DEC64C9-EB53-4872-BB90-8F8E63174D06}" destId="{D235CB25-CF0F-4EBE-A9D8-3CC78DC221FD}" srcOrd="1" destOrd="0" presId="urn:microsoft.com/office/officeart/2005/8/layout/list1"/>
    <dgm:cxn modelId="{519F6934-28BE-4536-A46A-095025FC554D}" type="presOf" srcId="{60A9F4F4-BDB3-4DC9-AC4E-C7947B306E73}" destId="{4200438A-D962-4256-8437-3B7ECC2F8AD4}" srcOrd="0" destOrd="0" presId="urn:microsoft.com/office/officeart/2005/8/layout/list1"/>
    <dgm:cxn modelId="{A6ED6637-5147-4812-A04A-216F62106369}" type="presOf" srcId="{C79C6062-1078-4F6D-9117-AFE7C3365FE9}" destId="{AC5EA496-9B5D-4B0A-9921-F8CE6FC37BB5}" srcOrd="0" destOrd="0" presId="urn:microsoft.com/office/officeart/2005/8/layout/list1"/>
    <dgm:cxn modelId="{22A6B441-605D-4930-8211-E3962CF407C1}" type="presOf" srcId="{3DD195D5-D237-451B-92DF-AD909C4AF71C}" destId="{12C0650E-DFE2-4BAB-98B3-9486FD25DC19}" srcOrd="0" destOrd="0" presId="urn:microsoft.com/office/officeart/2005/8/layout/list1"/>
    <dgm:cxn modelId="{E0720C7B-0EA6-49B7-BB24-123BBB07CFE8}" type="presOf" srcId="{683D2D7D-DE18-4C73-B36D-238C4A1BDDC7}" destId="{D137EE7E-2BCE-4D3B-81DE-018B2C72680C}" srcOrd="0" destOrd="0" presId="urn:microsoft.com/office/officeart/2005/8/layout/list1"/>
    <dgm:cxn modelId="{88C79E8A-B0ED-45C8-AA43-98A889E9B433}" type="presOf" srcId="{8AD91924-E29D-44A1-A2CE-E831E706FEB7}" destId="{C5699203-118F-42D7-BF45-9D4B8CC4B070}" srcOrd="1" destOrd="0" presId="urn:microsoft.com/office/officeart/2005/8/layout/list1"/>
    <dgm:cxn modelId="{F1B2E38A-3F87-45DB-9096-A57252259162}" srcId="{683D2D7D-DE18-4C73-B36D-238C4A1BDDC7}" destId="{8AD91924-E29D-44A1-A2CE-E831E706FEB7}" srcOrd="3" destOrd="0" parTransId="{7342B2DF-F661-4776-9571-34C293FD3677}" sibTransId="{56332C57-C325-49F7-9D8F-534BAEF7B906}"/>
    <dgm:cxn modelId="{50A41796-419F-4FA8-954F-CCDD631E2B0D}" srcId="{683D2D7D-DE18-4C73-B36D-238C4A1BDDC7}" destId="{C79C6062-1078-4F6D-9117-AFE7C3365FE9}" srcOrd="0" destOrd="0" parTransId="{6489EBC0-2F4D-424A-8678-65F407E4CCC9}" sibTransId="{4DC2E01B-9F8C-4D23-B813-3F8DAF70B3D9}"/>
    <dgm:cxn modelId="{A951909D-2053-40B8-8A8D-E038E7DF9D6C}" type="presOf" srcId="{60A9F4F4-BDB3-4DC9-AC4E-C7947B306E73}" destId="{4F7AE122-D697-49B1-A12D-9E3005D4220F}" srcOrd="1" destOrd="0" presId="urn:microsoft.com/office/officeart/2005/8/layout/list1"/>
    <dgm:cxn modelId="{422BE4A2-7B0E-4D41-AF93-E9F05ADC6185}" type="presOf" srcId="{6466F03C-79D4-4ECE-8020-308FE2439202}" destId="{F187111E-99B6-4DFB-BB62-EA4B707FBBF8}" srcOrd="0" destOrd="0" presId="urn:microsoft.com/office/officeart/2005/8/layout/list1"/>
    <dgm:cxn modelId="{3B9F84A8-C83F-486E-B80E-91BEC65A9275}" srcId="{683D2D7D-DE18-4C73-B36D-238C4A1BDDC7}" destId="{3DD195D5-D237-451B-92DF-AD909C4AF71C}" srcOrd="1" destOrd="0" parTransId="{09F9C816-D6CD-40F5-B3C5-BBCD219B3CAF}" sibTransId="{EAAE6642-0C75-4016-B447-63196EF273E2}"/>
    <dgm:cxn modelId="{1D18AEC7-16DD-42AE-9FDF-030E6C5B10B9}" type="presOf" srcId="{7DEC64C9-EB53-4872-BB90-8F8E63174D06}" destId="{50C1FAE4-1FC2-43E7-959F-612A8F95A2A4}" srcOrd="0" destOrd="0" presId="urn:microsoft.com/office/officeart/2005/8/layout/list1"/>
    <dgm:cxn modelId="{57CA57C8-BF02-45BE-A201-F99081EE3A7E}" srcId="{683D2D7D-DE18-4C73-B36D-238C4A1BDDC7}" destId="{7DEC64C9-EB53-4872-BB90-8F8E63174D06}" srcOrd="5" destOrd="0" parTransId="{C7EF34E4-2251-41BE-818C-837D1991075C}" sibTransId="{36A28CDB-9ECA-4F34-836A-B186A318B0E4}"/>
    <dgm:cxn modelId="{86619AC8-0802-4231-89CC-32675F21AB70}" type="presOf" srcId="{6466F03C-79D4-4ECE-8020-308FE2439202}" destId="{3DBE63B5-341F-4AB3-A4EE-D5553956AC35}" srcOrd="1" destOrd="0" presId="urn:microsoft.com/office/officeart/2005/8/layout/list1"/>
    <dgm:cxn modelId="{97405CE7-B469-4DFF-BC05-35F99168C247}" type="presOf" srcId="{8AD91924-E29D-44A1-A2CE-E831E706FEB7}" destId="{D153E684-8D3B-4F9A-AD96-47FFE60E2F84}" srcOrd="0" destOrd="0" presId="urn:microsoft.com/office/officeart/2005/8/layout/list1"/>
    <dgm:cxn modelId="{CDC20CF0-B568-4719-8D9B-4F591702B488}" type="presOf" srcId="{C79C6062-1078-4F6D-9117-AFE7C3365FE9}" destId="{07D25199-3E87-476A-9B8F-16D5AF0374F9}" srcOrd="1" destOrd="0" presId="urn:microsoft.com/office/officeart/2005/8/layout/list1"/>
    <dgm:cxn modelId="{C28A42E0-D761-4F79-8365-A21F0FDFE401}" type="presParOf" srcId="{D137EE7E-2BCE-4D3B-81DE-018B2C72680C}" destId="{F24D3B55-41D6-4E22-9EE4-B93CDECCD1AD}" srcOrd="0" destOrd="0" presId="urn:microsoft.com/office/officeart/2005/8/layout/list1"/>
    <dgm:cxn modelId="{486D8FDF-E9C4-487F-A6D0-8EB077248D20}" type="presParOf" srcId="{F24D3B55-41D6-4E22-9EE4-B93CDECCD1AD}" destId="{AC5EA496-9B5D-4B0A-9921-F8CE6FC37BB5}" srcOrd="0" destOrd="0" presId="urn:microsoft.com/office/officeart/2005/8/layout/list1"/>
    <dgm:cxn modelId="{2D71A9B4-FD98-4AFA-B7A3-6626812C0E89}" type="presParOf" srcId="{F24D3B55-41D6-4E22-9EE4-B93CDECCD1AD}" destId="{07D25199-3E87-476A-9B8F-16D5AF0374F9}" srcOrd="1" destOrd="0" presId="urn:microsoft.com/office/officeart/2005/8/layout/list1"/>
    <dgm:cxn modelId="{3B5FF077-90E0-487A-A0F4-01EEAB2BCF38}" type="presParOf" srcId="{D137EE7E-2BCE-4D3B-81DE-018B2C72680C}" destId="{D47B47E0-9233-4146-BBCF-2FBD223D5FDE}" srcOrd="1" destOrd="0" presId="urn:microsoft.com/office/officeart/2005/8/layout/list1"/>
    <dgm:cxn modelId="{73C94B52-497C-4C19-B7DB-F441EDAB5A93}" type="presParOf" srcId="{D137EE7E-2BCE-4D3B-81DE-018B2C72680C}" destId="{217721CC-2E17-4FC3-BDA8-C2B83BB8A613}" srcOrd="2" destOrd="0" presId="urn:microsoft.com/office/officeart/2005/8/layout/list1"/>
    <dgm:cxn modelId="{C3F228CC-360E-4F56-8E59-6B769BE1D633}" type="presParOf" srcId="{D137EE7E-2BCE-4D3B-81DE-018B2C72680C}" destId="{B6BD667F-7827-4716-88E9-4C0F54CE1C6E}" srcOrd="3" destOrd="0" presId="urn:microsoft.com/office/officeart/2005/8/layout/list1"/>
    <dgm:cxn modelId="{B25F1222-D339-415C-A9B5-A09ACC82A0FE}" type="presParOf" srcId="{D137EE7E-2BCE-4D3B-81DE-018B2C72680C}" destId="{C52E2AFB-2EF6-4FBC-9C3A-B67710A4948B}" srcOrd="4" destOrd="0" presId="urn:microsoft.com/office/officeart/2005/8/layout/list1"/>
    <dgm:cxn modelId="{4F75958A-5EE5-472E-8D2B-F8F9F4B0BC48}" type="presParOf" srcId="{C52E2AFB-2EF6-4FBC-9C3A-B67710A4948B}" destId="{12C0650E-DFE2-4BAB-98B3-9486FD25DC19}" srcOrd="0" destOrd="0" presId="urn:microsoft.com/office/officeart/2005/8/layout/list1"/>
    <dgm:cxn modelId="{5EABFE90-5F71-4D50-886E-9490268D7028}" type="presParOf" srcId="{C52E2AFB-2EF6-4FBC-9C3A-B67710A4948B}" destId="{8456CAC9-240A-444C-B2A2-C710A9EE9E86}" srcOrd="1" destOrd="0" presId="urn:microsoft.com/office/officeart/2005/8/layout/list1"/>
    <dgm:cxn modelId="{4377D27B-04D0-431E-A139-659099B9FBC2}" type="presParOf" srcId="{D137EE7E-2BCE-4D3B-81DE-018B2C72680C}" destId="{B27592E6-F90C-40A8-80B1-20C216B2A38F}" srcOrd="5" destOrd="0" presId="urn:microsoft.com/office/officeart/2005/8/layout/list1"/>
    <dgm:cxn modelId="{E5F9CBAC-FCDB-4BB5-ADC4-F9FA43CEE3A1}" type="presParOf" srcId="{D137EE7E-2BCE-4D3B-81DE-018B2C72680C}" destId="{C1FF4D33-6946-4D14-A900-4853373AB6D2}" srcOrd="6" destOrd="0" presId="urn:microsoft.com/office/officeart/2005/8/layout/list1"/>
    <dgm:cxn modelId="{4FAE8AED-5069-4470-BB4F-39EFBAE96EF4}" type="presParOf" srcId="{D137EE7E-2BCE-4D3B-81DE-018B2C72680C}" destId="{D064761A-FE6B-40EC-A89C-9B6D362C84D3}" srcOrd="7" destOrd="0" presId="urn:microsoft.com/office/officeart/2005/8/layout/list1"/>
    <dgm:cxn modelId="{17BFCC4D-5E17-4815-B26A-915D8D3CE885}" type="presParOf" srcId="{D137EE7E-2BCE-4D3B-81DE-018B2C72680C}" destId="{BCB75058-E7CB-4A71-8C3A-28EFEB1F1D85}" srcOrd="8" destOrd="0" presId="urn:microsoft.com/office/officeart/2005/8/layout/list1"/>
    <dgm:cxn modelId="{CCC3D8A6-6164-41E4-A2A3-65C33D73235E}" type="presParOf" srcId="{BCB75058-E7CB-4A71-8C3A-28EFEB1F1D85}" destId="{4200438A-D962-4256-8437-3B7ECC2F8AD4}" srcOrd="0" destOrd="0" presId="urn:microsoft.com/office/officeart/2005/8/layout/list1"/>
    <dgm:cxn modelId="{BFD50A92-5EF7-47D3-8E95-C0ED12FFA08D}" type="presParOf" srcId="{BCB75058-E7CB-4A71-8C3A-28EFEB1F1D85}" destId="{4F7AE122-D697-49B1-A12D-9E3005D4220F}" srcOrd="1" destOrd="0" presId="urn:microsoft.com/office/officeart/2005/8/layout/list1"/>
    <dgm:cxn modelId="{F74FABE3-D00E-4658-9A72-253700262A18}" type="presParOf" srcId="{D137EE7E-2BCE-4D3B-81DE-018B2C72680C}" destId="{A6FF9267-AD22-4039-8AE2-8AB192926142}" srcOrd="9" destOrd="0" presId="urn:microsoft.com/office/officeart/2005/8/layout/list1"/>
    <dgm:cxn modelId="{D4ABCF13-80D1-409A-A02B-A829A3B85126}" type="presParOf" srcId="{D137EE7E-2BCE-4D3B-81DE-018B2C72680C}" destId="{01187357-2212-4314-BEE3-10824671896A}" srcOrd="10" destOrd="0" presId="urn:microsoft.com/office/officeart/2005/8/layout/list1"/>
    <dgm:cxn modelId="{23991D32-93F0-47A7-A66C-A352BB6B62D9}" type="presParOf" srcId="{D137EE7E-2BCE-4D3B-81DE-018B2C72680C}" destId="{614E3F25-3BD0-4FE4-A7F5-A7FFB775F514}" srcOrd="11" destOrd="0" presId="urn:microsoft.com/office/officeart/2005/8/layout/list1"/>
    <dgm:cxn modelId="{C7DE760C-4DA5-4F45-8D17-41FE5A75FDB8}" type="presParOf" srcId="{D137EE7E-2BCE-4D3B-81DE-018B2C72680C}" destId="{B3963145-FCCE-4190-B84B-DCDC269D5FB0}" srcOrd="12" destOrd="0" presId="urn:microsoft.com/office/officeart/2005/8/layout/list1"/>
    <dgm:cxn modelId="{361DD014-0047-452E-90B1-753BF79E6285}" type="presParOf" srcId="{B3963145-FCCE-4190-B84B-DCDC269D5FB0}" destId="{D153E684-8D3B-4F9A-AD96-47FFE60E2F84}" srcOrd="0" destOrd="0" presId="urn:microsoft.com/office/officeart/2005/8/layout/list1"/>
    <dgm:cxn modelId="{F2B4A28B-31CF-4152-B2F2-5C42D1140C07}" type="presParOf" srcId="{B3963145-FCCE-4190-B84B-DCDC269D5FB0}" destId="{C5699203-118F-42D7-BF45-9D4B8CC4B070}" srcOrd="1" destOrd="0" presId="urn:microsoft.com/office/officeart/2005/8/layout/list1"/>
    <dgm:cxn modelId="{A1061097-2F3E-448D-B079-7D1AC5150CB3}" type="presParOf" srcId="{D137EE7E-2BCE-4D3B-81DE-018B2C72680C}" destId="{0CFF7B3C-3CD0-4400-B9ED-5ECF6FF2F0A9}" srcOrd="13" destOrd="0" presId="urn:microsoft.com/office/officeart/2005/8/layout/list1"/>
    <dgm:cxn modelId="{0EBCB475-DDF9-48CA-B078-48E45BD9F6C1}" type="presParOf" srcId="{D137EE7E-2BCE-4D3B-81DE-018B2C72680C}" destId="{72158CAA-F375-4CC6-A538-ADA02D4DD8A5}" srcOrd="14" destOrd="0" presId="urn:microsoft.com/office/officeart/2005/8/layout/list1"/>
    <dgm:cxn modelId="{679A33C7-52CB-496D-8821-46F282E3510F}" type="presParOf" srcId="{D137EE7E-2BCE-4D3B-81DE-018B2C72680C}" destId="{D0CA8028-5161-4F2D-B239-10D2466185D5}" srcOrd="15" destOrd="0" presId="urn:microsoft.com/office/officeart/2005/8/layout/list1"/>
    <dgm:cxn modelId="{FA08AE94-4051-4B4C-9CD5-72F6AA0263CC}" type="presParOf" srcId="{D137EE7E-2BCE-4D3B-81DE-018B2C72680C}" destId="{81B8684F-DCC6-4874-B92F-05C3CECCB33C}" srcOrd="16" destOrd="0" presId="urn:microsoft.com/office/officeart/2005/8/layout/list1"/>
    <dgm:cxn modelId="{9ADF6897-FA65-4E3E-8773-123D863CEC79}" type="presParOf" srcId="{81B8684F-DCC6-4874-B92F-05C3CECCB33C}" destId="{F187111E-99B6-4DFB-BB62-EA4B707FBBF8}" srcOrd="0" destOrd="0" presId="urn:microsoft.com/office/officeart/2005/8/layout/list1"/>
    <dgm:cxn modelId="{58B0FC7E-CD0C-4092-9477-882742B3AD4F}" type="presParOf" srcId="{81B8684F-DCC6-4874-B92F-05C3CECCB33C}" destId="{3DBE63B5-341F-4AB3-A4EE-D5553956AC35}" srcOrd="1" destOrd="0" presId="urn:microsoft.com/office/officeart/2005/8/layout/list1"/>
    <dgm:cxn modelId="{77A335DE-1C6B-4CAE-A69B-129174E6C9B5}" type="presParOf" srcId="{D137EE7E-2BCE-4D3B-81DE-018B2C72680C}" destId="{CD11B81A-C848-466F-8586-0903E26604A0}" srcOrd="17" destOrd="0" presId="urn:microsoft.com/office/officeart/2005/8/layout/list1"/>
    <dgm:cxn modelId="{0FB32E49-6F13-4DBD-8304-6EEFEA1BA16F}" type="presParOf" srcId="{D137EE7E-2BCE-4D3B-81DE-018B2C72680C}" destId="{DA557973-3940-44EE-BCE4-61BAFF8FD1A0}" srcOrd="18" destOrd="0" presId="urn:microsoft.com/office/officeart/2005/8/layout/list1"/>
    <dgm:cxn modelId="{F191A5C1-2456-4DDF-A18F-221934645E2D}" type="presParOf" srcId="{D137EE7E-2BCE-4D3B-81DE-018B2C72680C}" destId="{E5CC8133-E0E5-4CC6-93F0-1A94326EDB53}" srcOrd="19" destOrd="0" presId="urn:microsoft.com/office/officeart/2005/8/layout/list1"/>
    <dgm:cxn modelId="{0C987F14-E748-46C0-AB18-F58EF74942D7}" type="presParOf" srcId="{D137EE7E-2BCE-4D3B-81DE-018B2C72680C}" destId="{88132925-A76F-4E40-A623-749B83FC4148}" srcOrd="20" destOrd="0" presId="urn:microsoft.com/office/officeart/2005/8/layout/list1"/>
    <dgm:cxn modelId="{FEA08438-6222-4D28-897E-FD522808BB6F}" type="presParOf" srcId="{88132925-A76F-4E40-A623-749B83FC4148}" destId="{50C1FAE4-1FC2-43E7-959F-612A8F95A2A4}" srcOrd="0" destOrd="0" presId="urn:microsoft.com/office/officeart/2005/8/layout/list1"/>
    <dgm:cxn modelId="{D08FA26F-637B-45D9-9A94-681B6E3D1EC9}" type="presParOf" srcId="{88132925-A76F-4E40-A623-749B83FC4148}" destId="{D235CB25-CF0F-4EBE-A9D8-3CC78DC221FD}" srcOrd="1" destOrd="0" presId="urn:microsoft.com/office/officeart/2005/8/layout/list1"/>
    <dgm:cxn modelId="{F7BE9A7A-C417-4CDF-82BD-29EE08AE7521}" type="presParOf" srcId="{D137EE7E-2BCE-4D3B-81DE-018B2C72680C}" destId="{D44ECB83-10A1-4181-8ADB-9728022057C8}" srcOrd="21" destOrd="0" presId="urn:microsoft.com/office/officeart/2005/8/layout/list1"/>
    <dgm:cxn modelId="{2E644AEB-60CC-4DB3-95F9-09CAFE2F02B5}" type="presParOf" srcId="{D137EE7E-2BCE-4D3B-81DE-018B2C72680C}" destId="{02ECF7C6-5E6D-41DF-9D80-909E99419B07}"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848143"/>
          <a:ext cx="5685183"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493904"/>
          <a:ext cx="3979628"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1.Ventilation and air conditioning </a:t>
          </a:r>
        </a:p>
      </dsp:txBody>
      <dsp:txXfrm>
        <a:off x="34585" y="528489"/>
        <a:ext cx="3910458" cy="639310"/>
      </dsp:txXfrm>
    </dsp:sp>
    <dsp:sp modelId="{06D09109-F484-421D-80E4-529617280E4E}">
      <dsp:nvSpPr>
        <dsp:cNvPr id="0" name=""/>
        <dsp:cNvSpPr/>
      </dsp:nvSpPr>
      <dsp:spPr>
        <a:xfrm>
          <a:off x="0" y="1936783"/>
          <a:ext cx="5685183"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37752" y="1677955"/>
          <a:ext cx="3979628"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b="1" kern="1200" dirty="0">
              <a:solidFill>
                <a:schemeClr val="accent5">
                  <a:lumMod val="50000"/>
                </a:schemeClr>
              </a:solidFill>
            </a:rPr>
            <a:t>2.L</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ightin</a:t>
          </a:r>
          <a:r>
            <a:rPr lang="en-US" sz="2400" b="1" kern="1200" dirty="0">
              <a:solidFill>
                <a:schemeClr val="accent5">
                  <a:lumMod val="50000"/>
                </a:schemeClr>
              </a:solidFill>
            </a:rPr>
            <a:t>g</a:t>
          </a:r>
        </a:p>
      </dsp:txBody>
      <dsp:txXfrm>
        <a:off x="72337" y="1712540"/>
        <a:ext cx="3910458" cy="639310"/>
      </dsp:txXfrm>
    </dsp:sp>
    <dsp:sp modelId="{12F878D6-5805-40A9-8FFB-25904F068361}">
      <dsp:nvSpPr>
        <dsp:cNvPr id="0" name=""/>
        <dsp:cNvSpPr/>
      </dsp:nvSpPr>
      <dsp:spPr>
        <a:xfrm>
          <a:off x="0" y="3025423"/>
          <a:ext cx="5685183"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E1EA71-98A0-48A8-84B5-CCEC071E0560}">
      <dsp:nvSpPr>
        <dsp:cNvPr id="0" name=""/>
        <dsp:cNvSpPr/>
      </dsp:nvSpPr>
      <dsp:spPr>
        <a:xfrm>
          <a:off x="0" y="2671184"/>
          <a:ext cx="3979628"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3.Sound and Acoustic</a:t>
          </a:r>
          <a:endParaRPr lang="en-US" sz="2400" kern="1200" dirty="0">
            <a:solidFill>
              <a:schemeClr val="accent5">
                <a:lumMod val="50000"/>
              </a:schemeClr>
            </a:solidFill>
          </a:endParaRPr>
        </a:p>
      </dsp:txBody>
      <dsp:txXfrm>
        <a:off x="34585" y="2705769"/>
        <a:ext cx="3910458" cy="639310"/>
      </dsp:txXfrm>
    </dsp:sp>
    <dsp:sp modelId="{0BC8ECC9-E553-4CB5-A334-A4D96144D8CC}">
      <dsp:nvSpPr>
        <dsp:cNvPr id="0" name=""/>
        <dsp:cNvSpPr/>
      </dsp:nvSpPr>
      <dsp:spPr>
        <a:xfrm>
          <a:off x="0" y="4114063"/>
          <a:ext cx="5685183"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6E607EB-2D9B-418E-9FF0-157FADA1CF70}">
      <dsp:nvSpPr>
        <dsp:cNvPr id="0" name=""/>
        <dsp:cNvSpPr/>
      </dsp:nvSpPr>
      <dsp:spPr>
        <a:xfrm>
          <a:off x="0" y="3759824"/>
          <a:ext cx="3979628"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4.Moisture Movement</a:t>
          </a:r>
          <a:endParaRPr lang="en-US" sz="2400" kern="1200" dirty="0">
            <a:solidFill>
              <a:schemeClr val="accent5">
                <a:lumMod val="50000"/>
              </a:schemeClr>
            </a:solidFill>
          </a:endParaRPr>
        </a:p>
      </dsp:txBody>
      <dsp:txXfrm>
        <a:off x="34585" y="3794409"/>
        <a:ext cx="3910458" cy="639310"/>
      </dsp:txXfrm>
    </dsp:sp>
    <dsp:sp modelId="{51BABF62-F569-43DE-B4D9-BAF21D2CE1AF}">
      <dsp:nvSpPr>
        <dsp:cNvPr id="0" name=""/>
        <dsp:cNvSpPr/>
      </dsp:nvSpPr>
      <dsp:spPr>
        <a:xfrm>
          <a:off x="0" y="4929253"/>
          <a:ext cx="5685183" cy="6048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371F26B1-5042-43FF-9965-7240945B994E}">
      <dsp:nvSpPr>
        <dsp:cNvPr id="0" name=""/>
        <dsp:cNvSpPr/>
      </dsp:nvSpPr>
      <dsp:spPr>
        <a:xfrm>
          <a:off x="0" y="4825574"/>
          <a:ext cx="3979628" cy="70848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5.Dampproofing</a:t>
          </a:r>
          <a:endParaRPr lang="en-US" sz="2400" kern="1200" dirty="0">
            <a:solidFill>
              <a:schemeClr val="accent5">
                <a:lumMod val="50000"/>
              </a:schemeClr>
            </a:solidFill>
          </a:endParaRPr>
        </a:p>
      </dsp:txBody>
      <dsp:txXfrm>
        <a:off x="34585" y="4860159"/>
        <a:ext cx="3910458"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614085-D05B-42A2-B246-1F9BD194C748}">
      <dsp:nvSpPr>
        <dsp:cNvPr id="0" name=""/>
        <dsp:cNvSpPr/>
      </dsp:nvSpPr>
      <dsp:spPr>
        <a:xfrm>
          <a:off x="5231" y="1324814"/>
          <a:ext cx="2287435" cy="13724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dirty="0">
              <a:solidFill>
                <a:srgbClr val="303030"/>
              </a:solidFill>
              <a:effectLst/>
              <a:latin typeface="Source Sans Pro" panose="020B0503030403020204" pitchFamily="34" charset="0"/>
            </a:rPr>
            <a:t>Natural cross ventilation</a:t>
          </a:r>
          <a:endParaRPr lang="en-US" sz="2800" kern="1200" dirty="0"/>
        </a:p>
      </dsp:txBody>
      <dsp:txXfrm>
        <a:off x="45429" y="1365012"/>
        <a:ext cx="2207039" cy="1292065"/>
      </dsp:txXfrm>
    </dsp:sp>
    <dsp:sp modelId="{3B21C67F-EA84-48F7-8497-CB109EDE97AD}">
      <dsp:nvSpPr>
        <dsp:cNvPr id="0" name=""/>
        <dsp:cNvSpPr/>
      </dsp:nvSpPr>
      <dsp:spPr>
        <a:xfrm>
          <a:off x="2521410" y="1727403"/>
          <a:ext cx="484936" cy="5672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2521410" y="1840860"/>
        <a:ext cx="339455" cy="340369"/>
      </dsp:txXfrm>
    </dsp:sp>
    <dsp:sp modelId="{9DEAEFC1-7F88-4C90-BF1F-97C653E3A595}">
      <dsp:nvSpPr>
        <dsp:cNvPr id="0" name=""/>
        <dsp:cNvSpPr/>
      </dsp:nvSpPr>
      <dsp:spPr>
        <a:xfrm>
          <a:off x="3207641" y="1324814"/>
          <a:ext cx="2287435" cy="13724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dirty="0">
              <a:solidFill>
                <a:srgbClr val="303030"/>
              </a:solidFill>
              <a:effectLst/>
              <a:latin typeface="Source Sans Pro" panose="020B0503030403020204" pitchFamily="34" charset="0"/>
            </a:rPr>
            <a:t>Induced ventilation</a:t>
          </a:r>
          <a:endParaRPr lang="en-US" sz="2800" kern="1200" dirty="0"/>
        </a:p>
      </dsp:txBody>
      <dsp:txXfrm>
        <a:off x="3247839" y="1365012"/>
        <a:ext cx="2207039" cy="1292065"/>
      </dsp:txXfrm>
    </dsp:sp>
    <dsp:sp modelId="{23C1724A-B8B1-4652-AC66-9DB6A6E1BE98}">
      <dsp:nvSpPr>
        <dsp:cNvPr id="0" name=""/>
        <dsp:cNvSpPr/>
      </dsp:nvSpPr>
      <dsp:spPr>
        <a:xfrm>
          <a:off x="5723819" y="1727403"/>
          <a:ext cx="484936" cy="5672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723819" y="1840860"/>
        <a:ext cx="339455" cy="340369"/>
      </dsp:txXfrm>
    </dsp:sp>
    <dsp:sp modelId="{7FC5B5B9-9B86-4321-BF71-31194BDE1D40}">
      <dsp:nvSpPr>
        <dsp:cNvPr id="0" name=""/>
        <dsp:cNvSpPr/>
      </dsp:nvSpPr>
      <dsp:spPr>
        <a:xfrm>
          <a:off x="6410050" y="1324814"/>
          <a:ext cx="2287435" cy="13724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dirty="0">
              <a:solidFill>
                <a:srgbClr val="303030"/>
              </a:solidFill>
              <a:effectLst/>
              <a:latin typeface="Source Sans Pro" panose="020B0503030403020204" pitchFamily="34" charset="0"/>
            </a:rPr>
            <a:t>Chimney effect </a:t>
          </a:r>
          <a:endParaRPr lang="en-US" sz="2800" kern="1200" dirty="0"/>
        </a:p>
      </dsp:txBody>
      <dsp:txXfrm>
        <a:off x="6450248" y="1365012"/>
        <a:ext cx="2207039" cy="1292065"/>
      </dsp:txXfrm>
    </dsp:sp>
    <dsp:sp modelId="{53517A0E-2473-4A55-B96C-5C9E5EDF95B4}">
      <dsp:nvSpPr>
        <dsp:cNvPr id="0" name=""/>
        <dsp:cNvSpPr/>
      </dsp:nvSpPr>
      <dsp:spPr>
        <a:xfrm>
          <a:off x="8926229" y="1727403"/>
          <a:ext cx="484936" cy="5672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926229" y="1840860"/>
        <a:ext cx="339455" cy="340369"/>
      </dsp:txXfrm>
    </dsp:sp>
    <dsp:sp modelId="{84D9764A-8BCF-4D5A-99A4-C802232B0E82}">
      <dsp:nvSpPr>
        <dsp:cNvPr id="0" name=""/>
        <dsp:cNvSpPr/>
      </dsp:nvSpPr>
      <dsp:spPr>
        <a:xfrm>
          <a:off x="9612459" y="1324814"/>
          <a:ext cx="2287435" cy="13724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dirty="0">
              <a:solidFill>
                <a:srgbClr val="303030"/>
              </a:solidFill>
              <a:effectLst/>
              <a:latin typeface="Source Sans Pro" panose="020B0503030403020204" pitchFamily="34" charset="0"/>
            </a:rPr>
            <a:t> Evaporative cooling</a:t>
          </a:r>
          <a:endParaRPr lang="en-US" sz="2800" kern="1200" dirty="0"/>
        </a:p>
      </dsp:txBody>
      <dsp:txXfrm>
        <a:off x="9652657" y="1365012"/>
        <a:ext cx="2207039" cy="12920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B840B3-830A-4F73-AE3F-D4484F7471A5}">
      <dsp:nvSpPr>
        <dsp:cNvPr id="0" name=""/>
        <dsp:cNvSpPr/>
      </dsp:nvSpPr>
      <dsp:spPr>
        <a:xfrm>
          <a:off x="0" y="82100"/>
          <a:ext cx="8128000" cy="11520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Meteorological data of the locality</a:t>
          </a:r>
        </a:p>
      </dsp:txBody>
      <dsp:txXfrm>
        <a:off x="56237" y="138337"/>
        <a:ext cx="8015526" cy="1039555"/>
      </dsp:txXfrm>
    </dsp:sp>
    <dsp:sp modelId="{2DF99279-B670-4369-AA95-177A84C28DF3}">
      <dsp:nvSpPr>
        <dsp:cNvPr id="0" name=""/>
        <dsp:cNvSpPr/>
      </dsp:nvSpPr>
      <dsp:spPr>
        <a:xfrm>
          <a:off x="0" y="1233663"/>
          <a:ext cx="8128000" cy="48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en-US" sz="2300" kern="1200" dirty="0"/>
            <a:t>Temperature , humidity, air direction</a:t>
          </a:r>
        </a:p>
      </dsp:txBody>
      <dsp:txXfrm>
        <a:off x="0" y="1233663"/>
        <a:ext cx="8128000" cy="480240"/>
      </dsp:txXfrm>
    </dsp:sp>
    <dsp:sp modelId="{1FDE94BD-1073-44B4-BFED-25994B8E208D}">
      <dsp:nvSpPr>
        <dsp:cNvPr id="0" name=""/>
        <dsp:cNvSpPr/>
      </dsp:nvSpPr>
      <dsp:spPr>
        <a:xfrm>
          <a:off x="0" y="1713903"/>
          <a:ext cx="8128000" cy="11520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Ventilation requirement of  different seasons, for different type of occupancies.</a:t>
          </a:r>
        </a:p>
      </dsp:txBody>
      <dsp:txXfrm>
        <a:off x="56237" y="1770140"/>
        <a:ext cx="8015526" cy="1039555"/>
      </dsp:txXfrm>
    </dsp:sp>
    <dsp:sp modelId="{A15075BC-55EF-4F11-8130-3624EEA08E2A}">
      <dsp:nvSpPr>
        <dsp:cNvPr id="0" name=""/>
        <dsp:cNvSpPr/>
      </dsp:nvSpPr>
      <dsp:spPr>
        <a:xfrm>
          <a:off x="0" y="2949453"/>
          <a:ext cx="8128000" cy="11520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Types of use of room space</a:t>
          </a:r>
        </a:p>
      </dsp:txBody>
      <dsp:txXfrm>
        <a:off x="56237" y="3005690"/>
        <a:ext cx="8015526" cy="1039555"/>
      </dsp:txXfrm>
    </dsp:sp>
    <dsp:sp modelId="{5F6A86FD-CB41-444A-9DEB-CEC271FDFE00}">
      <dsp:nvSpPr>
        <dsp:cNvPr id="0" name=""/>
        <dsp:cNvSpPr/>
      </dsp:nvSpPr>
      <dsp:spPr>
        <a:xfrm>
          <a:off x="0" y="4185003"/>
          <a:ext cx="8128000" cy="11520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Suitable design of ventilation system </a:t>
          </a:r>
        </a:p>
      </dsp:txBody>
      <dsp:txXfrm>
        <a:off x="56237" y="4241240"/>
        <a:ext cx="8015526" cy="10395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59F884-AAD7-4A29-95BC-D04B81C130E7}">
      <dsp:nvSpPr>
        <dsp:cNvPr id="0" name=""/>
        <dsp:cNvSpPr/>
      </dsp:nvSpPr>
      <dsp:spPr>
        <a:xfrm>
          <a:off x="0" y="0"/>
          <a:ext cx="119153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9A749F-08CA-4DD4-A2B1-FA27A097CD21}">
      <dsp:nvSpPr>
        <dsp:cNvPr id="0" name=""/>
        <dsp:cNvSpPr/>
      </dsp:nvSpPr>
      <dsp:spPr>
        <a:xfrm>
          <a:off x="0" y="0"/>
          <a:ext cx="11915335" cy="727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To create air movement</a:t>
          </a:r>
        </a:p>
      </dsp:txBody>
      <dsp:txXfrm>
        <a:off x="0" y="0"/>
        <a:ext cx="11915335" cy="727123"/>
      </dsp:txXfrm>
    </dsp:sp>
    <dsp:sp modelId="{3A1AE65F-D3AB-4810-AE57-27B57B25DED8}">
      <dsp:nvSpPr>
        <dsp:cNvPr id="0" name=""/>
        <dsp:cNvSpPr/>
      </dsp:nvSpPr>
      <dsp:spPr>
        <a:xfrm>
          <a:off x="0" y="727123"/>
          <a:ext cx="119153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B9C202-479C-4A98-8FE7-109256A0FF8A}">
      <dsp:nvSpPr>
        <dsp:cNvPr id="0" name=""/>
        <dsp:cNvSpPr/>
      </dsp:nvSpPr>
      <dsp:spPr>
        <a:xfrm>
          <a:off x="0" y="727123"/>
          <a:ext cx="11915335" cy="727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To prevent an undue accumulation of carbon dioxide and moisture.</a:t>
          </a:r>
        </a:p>
      </dsp:txBody>
      <dsp:txXfrm>
        <a:off x="0" y="727123"/>
        <a:ext cx="11915335" cy="727123"/>
      </dsp:txXfrm>
    </dsp:sp>
    <dsp:sp modelId="{2783C9DD-EE4C-49E6-8E62-4A771F938493}">
      <dsp:nvSpPr>
        <dsp:cNvPr id="0" name=""/>
        <dsp:cNvSpPr/>
      </dsp:nvSpPr>
      <dsp:spPr>
        <a:xfrm>
          <a:off x="0" y="1454247"/>
          <a:ext cx="119153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17951B-7AC4-4689-8120-BBADE7B57F07}">
      <dsp:nvSpPr>
        <dsp:cNvPr id="0" name=""/>
        <dsp:cNvSpPr/>
      </dsp:nvSpPr>
      <dsp:spPr>
        <a:xfrm>
          <a:off x="0" y="1454247"/>
          <a:ext cx="11915335" cy="727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To prevent depletion of oxygen content in air.</a:t>
          </a:r>
        </a:p>
      </dsp:txBody>
      <dsp:txXfrm>
        <a:off x="0" y="1454247"/>
        <a:ext cx="11915335" cy="727123"/>
      </dsp:txXfrm>
    </dsp:sp>
    <dsp:sp modelId="{A65D342B-5556-41F9-A328-26BD57F593CC}">
      <dsp:nvSpPr>
        <dsp:cNvPr id="0" name=""/>
        <dsp:cNvSpPr/>
      </dsp:nvSpPr>
      <dsp:spPr>
        <a:xfrm>
          <a:off x="0" y="2181371"/>
          <a:ext cx="119153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72B676-6DB5-4AF6-91CC-67939AF6E218}">
      <dsp:nvSpPr>
        <dsp:cNvPr id="0" name=""/>
        <dsp:cNvSpPr/>
      </dsp:nvSpPr>
      <dsp:spPr>
        <a:xfrm>
          <a:off x="0" y="2181371"/>
          <a:ext cx="11915335" cy="727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To prevent flammable concentration of Gas </a:t>
          </a:r>
          <a:r>
            <a:rPr lang="en-US" sz="2400" kern="1200" dirty="0" err="1">
              <a:latin typeface="Times New Roman" panose="02020603050405020304" pitchFamily="18" charset="0"/>
              <a:cs typeface="Times New Roman" panose="02020603050405020304" pitchFamily="18" charset="0"/>
            </a:rPr>
            <a:t>vapour</a:t>
          </a:r>
          <a:r>
            <a:rPr lang="en-US" sz="2400" kern="1200" dirty="0">
              <a:latin typeface="Times New Roman" panose="02020603050405020304" pitchFamily="18" charset="0"/>
              <a:cs typeface="Times New Roman" panose="02020603050405020304" pitchFamily="18" charset="0"/>
            </a:rPr>
            <a:t> or dust.</a:t>
          </a:r>
        </a:p>
      </dsp:txBody>
      <dsp:txXfrm>
        <a:off x="0" y="2181371"/>
        <a:ext cx="11915335" cy="727123"/>
      </dsp:txXfrm>
    </dsp:sp>
    <dsp:sp modelId="{5E2DE159-A40E-42C9-8205-0CFDBBCD8702}">
      <dsp:nvSpPr>
        <dsp:cNvPr id="0" name=""/>
        <dsp:cNvSpPr/>
      </dsp:nvSpPr>
      <dsp:spPr>
        <a:xfrm>
          <a:off x="0" y="2908495"/>
          <a:ext cx="119153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C01F1C-B5A9-47CB-A3D1-D80CD5DC4027}">
      <dsp:nvSpPr>
        <dsp:cNvPr id="0" name=""/>
        <dsp:cNvSpPr/>
      </dsp:nvSpPr>
      <dsp:spPr>
        <a:xfrm>
          <a:off x="0" y="2908495"/>
          <a:ext cx="11915335" cy="727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To prevent an undue concentration of  body odours, fumes, dust , other industrial products and Bacteria carrying particles.</a:t>
          </a:r>
        </a:p>
      </dsp:txBody>
      <dsp:txXfrm>
        <a:off x="0" y="2908495"/>
        <a:ext cx="11915335" cy="727123"/>
      </dsp:txXfrm>
    </dsp:sp>
    <dsp:sp modelId="{DAFDCBA5-A09B-444D-B665-DDE15C7C6499}">
      <dsp:nvSpPr>
        <dsp:cNvPr id="0" name=""/>
        <dsp:cNvSpPr/>
      </dsp:nvSpPr>
      <dsp:spPr>
        <a:xfrm>
          <a:off x="0" y="3635619"/>
          <a:ext cx="119153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C73D2A-2ED1-411C-964A-DF6D998A0B82}">
      <dsp:nvSpPr>
        <dsp:cNvPr id="0" name=""/>
        <dsp:cNvSpPr/>
      </dsp:nvSpPr>
      <dsp:spPr>
        <a:xfrm>
          <a:off x="0" y="3635619"/>
          <a:ext cx="11915335" cy="727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To prevent condensation in the building.</a:t>
          </a:r>
        </a:p>
      </dsp:txBody>
      <dsp:txXfrm>
        <a:off x="0" y="3635619"/>
        <a:ext cx="11915335" cy="727123"/>
      </dsp:txXfrm>
    </dsp:sp>
    <dsp:sp modelId="{ED47195E-6FF9-4E6D-9254-116711FFF60D}">
      <dsp:nvSpPr>
        <dsp:cNvPr id="0" name=""/>
        <dsp:cNvSpPr/>
      </dsp:nvSpPr>
      <dsp:spPr>
        <a:xfrm>
          <a:off x="0" y="4362743"/>
          <a:ext cx="119153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D8FEC5-5014-4198-99A6-5BCCFB912AF2}">
      <dsp:nvSpPr>
        <dsp:cNvPr id="0" name=""/>
        <dsp:cNvSpPr/>
      </dsp:nvSpPr>
      <dsp:spPr>
        <a:xfrm>
          <a:off x="0" y="4362743"/>
          <a:ext cx="11915335" cy="727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To remove body heat and heat liberated by other equipments.</a:t>
          </a:r>
        </a:p>
      </dsp:txBody>
      <dsp:txXfrm>
        <a:off x="0" y="4362743"/>
        <a:ext cx="11915335" cy="727123"/>
      </dsp:txXfrm>
    </dsp:sp>
    <dsp:sp modelId="{2DAB1DED-C86B-423D-9CDB-82BA1B095510}">
      <dsp:nvSpPr>
        <dsp:cNvPr id="0" name=""/>
        <dsp:cNvSpPr/>
      </dsp:nvSpPr>
      <dsp:spPr>
        <a:xfrm>
          <a:off x="0" y="5089867"/>
          <a:ext cx="1191533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AF2ACC-BA70-4BB3-8563-3AED7E289949}">
      <dsp:nvSpPr>
        <dsp:cNvPr id="0" name=""/>
        <dsp:cNvSpPr/>
      </dsp:nvSpPr>
      <dsp:spPr>
        <a:xfrm>
          <a:off x="0" y="5089867"/>
          <a:ext cx="11915335" cy="727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To remove suffocating conditions in committee halls, cinema halls and other types of assembly</a:t>
          </a:r>
        </a:p>
      </dsp:txBody>
      <dsp:txXfrm>
        <a:off x="0" y="5089867"/>
        <a:ext cx="11915335" cy="7271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ED6761-E486-457F-876C-4A9DE76C4D90}">
      <dsp:nvSpPr>
        <dsp:cNvPr id="0" name=""/>
        <dsp:cNvSpPr/>
      </dsp:nvSpPr>
      <dsp:spPr>
        <a:xfrm>
          <a:off x="6956" y="1255493"/>
          <a:ext cx="5940530" cy="69888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5A8F22-B8E8-4907-A70E-52908F257E45}">
      <dsp:nvSpPr>
        <dsp:cNvPr id="0" name=""/>
        <dsp:cNvSpPr/>
      </dsp:nvSpPr>
      <dsp:spPr>
        <a:xfrm>
          <a:off x="6956" y="1517966"/>
          <a:ext cx="436412" cy="43641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857F04-4925-4D41-90AD-088390ACE2AE}">
      <dsp:nvSpPr>
        <dsp:cNvPr id="0" name=""/>
        <dsp:cNvSpPr/>
      </dsp:nvSpPr>
      <dsp:spPr>
        <a:xfrm>
          <a:off x="6956" y="0"/>
          <a:ext cx="5940530" cy="1255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105" tIns="52070" rIns="78105" bIns="52070" numCol="1" spcCol="1270" anchor="ctr" anchorCtr="0">
          <a:noAutofit/>
        </a:bodyPr>
        <a:lstStyle/>
        <a:p>
          <a:pPr marL="0" lvl="0" indent="0" algn="l" defTabSz="1822450">
            <a:lnSpc>
              <a:spcPct val="90000"/>
            </a:lnSpc>
            <a:spcBef>
              <a:spcPct val="0"/>
            </a:spcBef>
            <a:spcAft>
              <a:spcPct val="35000"/>
            </a:spcAft>
            <a:buNone/>
          </a:pPr>
          <a:r>
            <a:rPr lang="en-US" sz="4100" kern="1200" dirty="0"/>
            <a:t>Air changes or air movement</a:t>
          </a:r>
        </a:p>
      </dsp:txBody>
      <dsp:txXfrm>
        <a:off x="6956" y="0"/>
        <a:ext cx="5940530" cy="1255493"/>
      </dsp:txXfrm>
    </dsp:sp>
    <dsp:sp modelId="{BAAFE9D8-1DB6-469B-AEE4-6F5A8829792E}">
      <dsp:nvSpPr>
        <dsp:cNvPr id="0" name=""/>
        <dsp:cNvSpPr/>
      </dsp:nvSpPr>
      <dsp:spPr>
        <a:xfrm>
          <a:off x="6956" y="2535231"/>
          <a:ext cx="436402" cy="43640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0CC7E4-FACB-4CA4-B853-C66DCF8DE5F5}">
      <dsp:nvSpPr>
        <dsp:cNvPr id="0" name=""/>
        <dsp:cNvSpPr/>
      </dsp:nvSpPr>
      <dsp:spPr>
        <a:xfrm>
          <a:off x="422793" y="2244805"/>
          <a:ext cx="5524693" cy="101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t>Air movement is necessary for proper ventilation.</a:t>
          </a:r>
        </a:p>
      </dsp:txBody>
      <dsp:txXfrm>
        <a:off x="422793" y="2244805"/>
        <a:ext cx="5524693" cy="1017254"/>
      </dsp:txXfrm>
    </dsp:sp>
    <dsp:sp modelId="{40D9E032-B0E4-4A91-A1E7-28045D20E48B}">
      <dsp:nvSpPr>
        <dsp:cNvPr id="0" name=""/>
        <dsp:cNvSpPr/>
      </dsp:nvSpPr>
      <dsp:spPr>
        <a:xfrm>
          <a:off x="6956" y="3552485"/>
          <a:ext cx="436402" cy="43640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99872E-12B6-49B8-A0B0-99DE45209710}">
      <dsp:nvSpPr>
        <dsp:cNvPr id="0" name=""/>
        <dsp:cNvSpPr/>
      </dsp:nvSpPr>
      <dsp:spPr>
        <a:xfrm>
          <a:off x="422793" y="3262059"/>
          <a:ext cx="5524693" cy="101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t>If the rate of air change is less than one per hour ,there will be no ventilation. If the rate of air change is more than sixty per hour discomfort condition may occur due to high air velocity.[3]</a:t>
          </a:r>
        </a:p>
      </dsp:txBody>
      <dsp:txXfrm>
        <a:off x="422793" y="3262059"/>
        <a:ext cx="5524693" cy="1017254"/>
      </dsp:txXfrm>
    </dsp:sp>
    <dsp:sp modelId="{B517E54F-56BC-424A-A666-F7A3BE7DBDC1}">
      <dsp:nvSpPr>
        <dsp:cNvPr id="0" name=""/>
        <dsp:cNvSpPr/>
      </dsp:nvSpPr>
      <dsp:spPr>
        <a:xfrm>
          <a:off x="6956" y="4569739"/>
          <a:ext cx="436402" cy="43640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968F88-238B-4ACB-84EE-0B8EF4FB4034}">
      <dsp:nvSpPr>
        <dsp:cNvPr id="0" name=""/>
        <dsp:cNvSpPr/>
      </dsp:nvSpPr>
      <dsp:spPr>
        <a:xfrm>
          <a:off x="422793" y="4279313"/>
          <a:ext cx="5524693" cy="101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t>Cross Ventilation is provided to increase the rate of air movement naturally.</a:t>
          </a:r>
        </a:p>
      </dsp:txBody>
      <dsp:txXfrm>
        <a:off x="422793" y="4279313"/>
        <a:ext cx="5524693" cy="1017254"/>
      </dsp:txXfrm>
    </dsp:sp>
    <dsp:sp modelId="{35F1A6AA-D408-40AA-AEBA-B3D19D6B3AA0}">
      <dsp:nvSpPr>
        <dsp:cNvPr id="0" name=""/>
        <dsp:cNvSpPr/>
      </dsp:nvSpPr>
      <dsp:spPr>
        <a:xfrm>
          <a:off x="6244513" y="1255493"/>
          <a:ext cx="5940530" cy="69888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3DD05F-BAE0-46BB-A6A5-BF13E6385DF5}">
      <dsp:nvSpPr>
        <dsp:cNvPr id="0" name=""/>
        <dsp:cNvSpPr/>
      </dsp:nvSpPr>
      <dsp:spPr>
        <a:xfrm>
          <a:off x="6244513" y="1517966"/>
          <a:ext cx="436412" cy="43641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55F07F-FF19-40A6-9618-8F9436142635}">
      <dsp:nvSpPr>
        <dsp:cNvPr id="0" name=""/>
        <dsp:cNvSpPr/>
      </dsp:nvSpPr>
      <dsp:spPr>
        <a:xfrm>
          <a:off x="6244513" y="0"/>
          <a:ext cx="5940530" cy="1255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105" tIns="52070" rIns="78105" bIns="52070" numCol="1" spcCol="1270" anchor="ctr" anchorCtr="0">
          <a:noAutofit/>
        </a:bodyPr>
        <a:lstStyle/>
        <a:p>
          <a:pPr marL="0" lvl="0" indent="0" algn="l" defTabSz="1822450">
            <a:lnSpc>
              <a:spcPct val="90000"/>
            </a:lnSpc>
            <a:spcBef>
              <a:spcPct val="0"/>
            </a:spcBef>
            <a:spcAft>
              <a:spcPct val="35000"/>
            </a:spcAft>
            <a:buNone/>
          </a:pPr>
          <a:r>
            <a:rPr lang="en-US" sz="4100" kern="1200" dirty="0"/>
            <a:t>Humidity</a:t>
          </a:r>
        </a:p>
      </dsp:txBody>
      <dsp:txXfrm>
        <a:off x="6244513" y="0"/>
        <a:ext cx="5940530" cy="1255493"/>
      </dsp:txXfrm>
    </dsp:sp>
    <dsp:sp modelId="{CD656D9F-11B4-4850-B6E5-2F02371CC36A}">
      <dsp:nvSpPr>
        <dsp:cNvPr id="0" name=""/>
        <dsp:cNvSpPr/>
      </dsp:nvSpPr>
      <dsp:spPr>
        <a:xfrm>
          <a:off x="6244513" y="2535231"/>
          <a:ext cx="436402" cy="43640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68CB2C-E72D-4F9C-AE0F-16701A8549F2}">
      <dsp:nvSpPr>
        <dsp:cNvPr id="0" name=""/>
        <dsp:cNvSpPr/>
      </dsp:nvSpPr>
      <dsp:spPr>
        <a:xfrm>
          <a:off x="6660350" y="2244805"/>
          <a:ext cx="5524693" cy="101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t>Relative Humidity within the range  of 33 to 70 percent at the working of 21 </a:t>
          </a:r>
          <a14:m xmlns:a14="http://schemas.microsoft.com/office/drawing/2010/main">
            <m:oMath xmlns:m="http://schemas.openxmlformats.org/officeDocument/2006/math">
              <m:r>
                <a:rPr lang="en-US" sz="2000" i="1" kern="1200" smtClean="0">
                  <a:latin typeface="Cambria Math" panose="02040503050406030204" pitchFamily="18" charset="0"/>
                  <a:ea typeface="Cambria Math" panose="02040503050406030204" pitchFamily="18" charset="0"/>
                </a:rPr>
                <m:t>℃</m:t>
              </m:r>
            </m:oMath>
          </a14:m>
          <a:r>
            <a:rPr lang="en-US" sz="2000" kern="1200" dirty="0"/>
            <a:t> is considered to be  desirable.[3]</a:t>
          </a:r>
        </a:p>
      </dsp:txBody>
      <dsp:txXfrm>
        <a:off x="6660350" y="2244805"/>
        <a:ext cx="5524693" cy="1017254"/>
      </dsp:txXfrm>
    </dsp:sp>
    <dsp:sp modelId="{3013DD5F-3494-45EB-8434-C89ED6280B94}">
      <dsp:nvSpPr>
        <dsp:cNvPr id="0" name=""/>
        <dsp:cNvSpPr/>
      </dsp:nvSpPr>
      <dsp:spPr>
        <a:xfrm>
          <a:off x="6244513" y="3552485"/>
          <a:ext cx="436402" cy="43640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BD2DBF-7E5E-4936-B2AF-1F6FF24169EB}">
      <dsp:nvSpPr>
        <dsp:cNvPr id="0" name=""/>
        <dsp:cNvSpPr/>
      </dsp:nvSpPr>
      <dsp:spPr>
        <a:xfrm>
          <a:off x="6660350" y="3262059"/>
          <a:ext cx="5524693" cy="101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t>For higher temperature low humidity and greater air movement are necessary from removing greater portion of heat from the body.</a:t>
          </a:r>
        </a:p>
      </dsp:txBody>
      <dsp:txXfrm>
        <a:off x="6660350" y="3262059"/>
        <a:ext cx="5524693" cy="10172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ED6761-E486-457F-876C-4A9DE76C4D90}">
      <dsp:nvSpPr>
        <dsp:cNvPr id="0" name=""/>
        <dsp:cNvSpPr/>
      </dsp:nvSpPr>
      <dsp:spPr>
        <a:xfrm>
          <a:off x="2807" y="1723003"/>
          <a:ext cx="8152619" cy="95913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5A8F22-B8E8-4907-A70E-52908F257E45}">
      <dsp:nvSpPr>
        <dsp:cNvPr id="0" name=""/>
        <dsp:cNvSpPr/>
      </dsp:nvSpPr>
      <dsp:spPr>
        <a:xfrm>
          <a:off x="2807" y="2083214"/>
          <a:ext cx="598920" cy="59892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857F04-4925-4D41-90AD-088390ACE2AE}">
      <dsp:nvSpPr>
        <dsp:cNvPr id="0" name=""/>
        <dsp:cNvSpPr/>
      </dsp:nvSpPr>
      <dsp:spPr>
        <a:xfrm>
          <a:off x="2807" y="0"/>
          <a:ext cx="8152619" cy="1723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825" tIns="82550" rIns="123825" bIns="82550" numCol="1" spcCol="1270" anchor="ctr" anchorCtr="0">
          <a:noAutofit/>
        </a:bodyPr>
        <a:lstStyle/>
        <a:p>
          <a:pPr marL="0" lvl="0" indent="0" algn="l" defTabSz="2889250">
            <a:lnSpc>
              <a:spcPct val="90000"/>
            </a:lnSpc>
            <a:spcBef>
              <a:spcPct val="0"/>
            </a:spcBef>
            <a:spcAft>
              <a:spcPct val="35000"/>
            </a:spcAft>
            <a:buNone/>
          </a:pPr>
          <a:r>
            <a:rPr lang="en-US" sz="6500" kern="1200" dirty="0"/>
            <a:t>Quality of air</a:t>
          </a:r>
        </a:p>
      </dsp:txBody>
      <dsp:txXfrm>
        <a:off x="2807" y="0"/>
        <a:ext cx="8152619" cy="1723003"/>
      </dsp:txXfrm>
    </dsp:sp>
    <dsp:sp modelId="{BAAFE9D8-1DB6-469B-AEE4-6F5A8829792E}">
      <dsp:nvSpPr>
        <dsp:cNvPr id="0" name=""/>
        <dsp:cNvSpPr/>
      </dsp:nvSpPr>
      <dsp:spPr>
        <a:xfrm>
          <a:off x="2807" y="3479281"/>
          <a:ext cx="598906" cy="59890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0CC7E4-FACB-4CA4-B853-C66DCF8DE5F5}">
      <dsp:nvSpPr>
        <dsp:cNvPr id="0" name=""/>
        <dsp:cNvSpPr/>
      </dsp:nvSpPr>
      <dsp:spPr>
        <a:xfrm>
          <a:off x="573491" y="3080708"/>
          <a:ext cx="7581936" cy="1396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effectLst/>
              <a:latin typeface="Times New Roman" panose="02020603050405020304" pitchFamily="18" charset="0"/>
              <a:ea typeface="SimSun" panose="02010600030101010101" pitchFamily="2" charset="-122"/>
            </a:rPr>
            <a:t>Air containing less than 0.5 mg of suspended impurity, per m</a:t>
          </a:r>
          <a:r>
            <a:rPr lang="en-US" sz="2000" kern="1200" baseline="30000" dirty="0">
              <a:effectLst/>
              <a:latin typeface="Times New Roman" panose="02020603050405020304" pitchFamily="18" charset="0"/>
              <a:ea typeface="SimSun" panose="02010600030101010101" pitchFamily="2" charset="-122"/>
            </a:rPr>
            <a:t>3</a:t>
          </a:r>
          <a:r>
            <a:rPr lang="en-US" sz="2000" kern="1200" dirty="0">
              <a:effectLst/>
              <a:latin typeface="Times New Roman" panose="02020603050405020304" pitchFamily="18" charset="0"/>
              <a:ea typeface="SimSun" panose="02010600030101010101" pitchFamily="2" charset="-122"/>
            </a:rPr>
            <a:t> and less than 0.5 part per million Sulphur dioxide is considered to be clean and does not require further treatment.[3]</a:t>
          </a:r>
          <a:endParaRPr lang="en-US" sz="2000" kern="1200" dirty="0"/>
        </a:p>
      </dsp:txBody>
      <dsp:txXfrm>
        <a:off x="573491" y="3080708"/>
        <a:ext cx="7581936" cy="1396051"/>
      </dsp:txXfrm>
    </dsp:sp>
    <dsp:sp modelId="{40D9E032-B0E4-4A91-A1E7-28045D20E48B}">
      <dsp:nvSpPr>
        <dsp:cNvPr id="0" name=""/>
        <dsp:cNvSpPr/>
      </dsp:nvSpPr>
      <dsp:spPr>
        <a:xfrm>
          <a:off x="2807" y="4875332"/>
          <a:ext cx="598906" cy="59890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99872E-12B6-49B8-A0B0-99DE45209710}">
      <dsp:nvSpPr>
        <dsp:cNvPr id="0" name=""/>
        <dsp:cNvSpPr/>
      </dsp:nvSpPr>
      <dsp:spPr>
        <a:xfrm>
          <a:off x="573491" y="4476760"/>
          <a:ext cx="7581936" cy="13960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effectLst/>
              <a:latin typeface="Times New Roman" panose="02020603050405020304" pitchFamily="18" charset="0"/>
              <a:ea typeface="SimSun" panose="02010600030101010101" pitchFamily="2" charset="-122"/>
            </a:rPr>
            <a:t>Air within the room containing 0.06 percent CO2 may be considered vitiated but with 0.09 or 0.1 percent, it becomes stuffy and unbearable. Hence the air in habitable rooms should never contain more than 0.06% of CO2.[3]</a:t>
          </a:r>
          <a:endParaRPr lang="en-US" sz="2000" kern="1200" dirty="0"/>
        </a:p>
      </dsp:txBody>
      <dsp:txXfrm>
        <a:off x="573491" y="4476760"/>
        <a:ext cx="7581936" cy="139605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ED6761-E486-457F-876C-4A9DE76C4D90}">
      <dsp:nvSpPr>
        <dsp:cNvPr id="0" name=""/>
        <dsp:cNvSpPr/>
      </dsp:nvSpPr>
      <dsp:spPr>
        <a:xfrm>
          <a:off x="1497880" y="1372210"/>
          <a:ext cx="6492795" cy="763858"/>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5A8F22-B8E8-4907-A70E-52908F257E45}">
      <dsp:nvSpPr>
        <dsp:cNvPr id="0" name=""/>
        <dsp:cNvSpPr/>
      </dsp:nvSpPr>
      <dsp:spPr>
        <a:xfrm>
          <a:off x="1497880" y="1659084"/>
          <a:ext cx="476984" cy="47698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857F04-4925-4D41-90AD-088390ACE2AE}">
      <dsp:nvSpPr>
        <dsp:cNvPr id="0" name=""/>
        <dsp:cNvSpPr/>
      </dsp:nvSpPr>
      <dsp:spPr>
        <a:xfrm>
          <a:off x="1497880" y="0"/>
          <a:ext cx="6492795" cy="1372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825" tIns="82550" rIns="123825" bIns="82550" numCol="1" spcCol="1270" anchor="ctr" anchorCtr="0">
          <a:noAutofit/>
        </a:bodyPr>
        <a:lstStyle/>
        <a:p>
          <a:pPr marL="0" lvl="0" indent="0" algn="l" defTabSz="2889250">
            <a:lnSpc>
              <a:spcPct val="90000"/>
            </a:lnSpc>
            <a:spcBef>
              <a:spcPct val="0"/>
            </a:spcBef>
            <a:spcAft>
              <a:spcPct val="35000"/>
            </a:spcAft>
            <a:buNone/>
          </a:pPr>
          <a:r>
            <a:rPr lang="en-US" sz="6500" kern="1200" dirty="0"/>
            <a:t>Temperature</a:t>
          </a:r>
        </a:p>
      </dsp:txBody>
      <dsp:txXfrm>
        <a:off x="1497880" y="0"/>
        <a:ext cx="6492795" cy="1372210"/>
      </dsp:txXfrm>
    </dsp:sp>
    <dsp:sp modelId="{BAAFE9D8-1DB6-469B-AEE4-6F5A8829792E}">
      <dsp:nvSpPr>
        <dsp:cNvPr id="0" name=""/>
        <dsp:cNvSpPr/>
      </dsp:nvSpPr>
      <dsp:spPr>
        <a:xfrm>
          <a:off x="1497880" y="2770920"/>
          <a:ext cx="476972" cy="47697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0CC7E4-FACB-4CA4-B853-C66DCF8DE5F5}">
      <dsp:nvSpPr>
        <dsp:cNvPr id="0" name=""/>
        <dsp:cNvSpPr/>
      </dsp:nvSpPr>
      <dsp:spPr>
        <a:xfrm>
          <a:off x="1952376" y="2453494"/>
          <a:ext cx="6038299" cy="1111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just" defTabSz="889000">
            <a:lnSpc>
              <a:spcPct val="90000"/>
            </a:lnSpc>
            <a:spcBef>
              <a:spcPct val="0"/>
            </a:spcBef>
            <a:spcAft>
              <a:spcPct val="35000"/>
            </a:spcAft>
            <a:buNone/>
          </a:pPr>
          <a:r>
            <a:rPr lang="en-US" sz="2000" kern="1200" dirty="0">
              <a:effectLst/>
              <a:latin typeface="Times New Roman" panose="02020603050405020304" pitchFamily="18" charset="0"/>
              <a:ea typeface="SimSun" panose="02010600030101010101" pitchFamily="2" charset="-122"/>
            </a:rPr>
            <a:t>It is desirable that the incoming ventilating air should be cool in summer and warm in winter before it enters the room. The general temperature difference between inside and outside is kept not more than 8°C. [3]</a:t>
          </a:r>
          <a:endParaRPr lang="en-US" sz="2000" kern="1200" dirty="0"/>
        </a:p>
      </dsp:txBody>
      <dsp:txXfrm>
        <a:off x="1952376" y="2453494"/>
        <a:ext cx="6038299" cy="1111823"/>
      </dsp:txXfrm>
    </dsp:sp>
    <dsp:sp modelId="{40D9E032-B0E4-4A91-A1E7-28045D20E48B}">
      <dsp:nvSpPr>
        <dsp:cNvPr id="0" name=""/>
        <dsp:cNvSpPr/>
      </dsp:nvSpPr>
      <dsp:spPr>
        <a:xfrm>
          <a:off x="1497880" y="3882744"/>
          <a:ext cx="476972" cy="47697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99872E-12B6-49B8-A0B0-99DE45209710}">
      <dsp:nvSpPr>
        <dsp:cNvPr id="0" name=""/>
        <dsp:cNvSpPr/>
      </dsp:nvSpPr>
      <dsp:spPr>
        <a:xfrm>
          <a:off x="1952376" y="3565318"/>
          <a:ext cx="6038299" cy="1111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just" defTabSz="889000">
            <a:lnSpc>
              <a:spcPct val="90000"/>
            </a:lnSpc>
            <a:spcBef>
              <a:spcPct val="0"/>
            </a:spcBef>
            <a:spcAft>
              <a:spcPct val="35000"/>
            </a:spcAft>
            <a:buNone/>
          </a:pPr>
          <a:r>
            <a:rPr lang="en-US" sz="2000" kern="1200" dirty="0">
              <a:effectLst/>
              <a:latin typeface="Times New Roman" panose="02020603050405020304" pitchFamily="18" charset="0"/>
              <a:ea typeface="SimSun" panose="02010600030101010101" pitchFamily="2" charset="-122"/>
            </a:rPr>
            <a:t>Effective temperature is an index which combines single value, the effect if air movement, humidity and temperature. [3]</a:t>
          </a:r>
          <a:endParaRPr lang="en-US" sz="2000" kern="1200" dirty="0"/>
        </a:p>
      </dsp:txBody>
      <dsp:txXfrm>
        <a:off x="1952376" y="3565318"/>
        <a:ext cx="6038299" cy="1111823"/>
      </dsp:txXfrm>
    </dsp:sp>
    <dsp:sp modelId="{70EE4C16-1358-40ED-ABA2-4C659396C871}">
      <dsp:nvSpPr>
        <dsp:cNvPr id="0" name=""/>
        <dsp:cNvSpPr/>
      </dsp:nvSpPr>
      <dsp:spPr>
        <a:xfrm>
          <a:off x="1497880" y="4994568"/>
          <a:ext cx="476972" cy="47697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206078C-AD7E-4CD5-AD93-B90966663068}">
      <dsp:nvSpPr>
        <dsp:cNvPr id="0" name=""/>
        <dsp:cNvSpPr/>
      </dsp:nvSpPr>
      <dsp:spPr>
        <a:xfrm>
          <a:off x="1952376" y="4677142"/>
          <a:ext cx="6038299" cy="1111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just" defTabSz="889000">
            <a:lnSpc>
              <a:spcPct val="90000"/>
            </a:lnSpc>
            <a:spcBef>
              <a:spcPct val="0"/>
            </a:spcBef>
            <a:spcAft>
              <a:spcPct val="35000"/>
            </a:spcAft>
            <a:buNone/>
          </a:pPr>
          <a:r>
            <a:rPr lang="en-US" sz="2000" kern="1200" dirty="0">
              <a:effectLst/>
              <a:latin typeface="Times New Roman" panose="02020603050405020304" pitchFamily="18" charset="0"/>
              <a:ea typeface="SimSun" panose="02010600030101010101" pitchFamily="2" charset="-122"/>
            </a:rPr>
            <a:t>The valve of effective temperature from human comfort point of view depends upon the type activity, graphical conditions, age of occupants amount of heat loss from the body etc. [3]</a:t>
          </a:r>
          <a:endParaRPr lang="en-US" sz="2000" kern="1200" dirty="0"/>
        </a:p>
      </dsp:txBody>
      <dsp:txXfrm>
        <a:off x="1952376" y="4677142"/>
        <a:ext cx="6038299" cy="1111823"/>
      </dsp:txXfrm>
    </dsp:sp>
    <dsp:sp modelId="{8213D6A8-6910-4EE3-B568-CA4FAF8EC1F1}">
      <dsp:nvSpPr>
        <dsp:cNvPr id="0" name=""/>
        <dsp:cNvSpPr/>
      </dsp:nvSpPr>
      <dsp:spPr>
        <a:xfrm>
          <a:off x="1497880" y="6106392"/>
          <a:ext cx="476972" cy="47697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B62D7F-6895-4A9B-99ED-7044A5D612F6}">
      <dsp:nvSpPr>
        <dsp:cNvPr id="0" name=""/>
        <dsp:cNvSpPr/>
      </dsp:nvSpPr>
      <dsp:spPr>
        <a:xfrm>
          <a:off x="1952376" y="5788966"/>
          <a:ext cx="6038299" cy="1111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just" defTabSz="889000">
            <a:lnSpc>
              <a:spcPct val="90000"/>
            </a:lnSpc>
            <a:spcBef>
              <a:spcPct val="0"/>
            </a:spcBef>
            <a:spcAft>
              <a:spcPct val="35000"/>
            </a:spcAft>
            <a:buNone/>
          </a:pPr>
          <a:r>
            <a:rPr lang="en-US" sz="2000" kern="1200" dirty="0">
              <a:effectLst/>
              <a:latin typeface="Times New Roman" panose="02020603050405020304" pitchFamily="18" charset="0"/>
              <a:ea typeface="SimSun" panose="02010600030101010101" pitchFamily="2" charset="-122"/>
            </a:rPr>
            <a:t>The common values of effective temperature in winter and summer are 20°c and 22°c respectively. [3]</a:t>
          </a:r>
          <a:endParaRPr lang="en-US" sz="2000" kern="1200" dirty="0"/>
        </a:p>
      </dsp:txBody>
      <dsp:txXfrm>
        <a:off x="1952376" y="5788966"/>
        <a:ext cx="6038299" cy="111182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EC85CB-5897-47C0-9AFB-521DD13DD8E9}">
      <dsp:nvSpPr>
        <dsp:cNvPr id="0" name=""/>
        <dsp:cNvSpPr/>
      </dsp:nvSpPr>
      <dsp:spPr>
        <a:xfrm>
          <a:off x="6264587" y="1644140"/>
          <a:ext cx="1537777" cy="588809"/>
        </a:xfrm>
        <a:custGeom>
          <a:avLst/>
          <a:gdLst/>
          <a:ahLst/>
          <a:cxnLst/>
          <a:rect l="0" t="0" r="0" b="0"/>
          <a:pathLst>
            <a:path>
              <a:moveTo>
                <a:pt x="0" y="0"/>
              </a:moveTo>
              <a:lnTo>
                <a:pt x="0" y="401256"/>
              </a:lnTo>
              <a:lnTo>
                <a:pt x="1537777" y="401256"/>
              </a:lnTo>
              <a:lnTo>
                <a:pt x="1537777" y="5888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17B584-5616-4910-BE4A-46E0FB5CBA16}">
      <dsp:nvSpPr>
        <dsp:cNvPr id="0" name=""/>
        <dsp:cNvSpPr/>
      </dsp:nvSpPr>
      <dsp:spPr>
        <a:xfrm>
          <a:off x="4726810" y="3890841"/>
          <a:ext cx="3711694" cy="588809"/>
        </a:xfrm>
        <a:custGeom>
          <a:avLst/>
          <a:gdLst/>
          <a:ahLst/>
          <a:cxnLst/>
          <a:rect l="0" t="0" r="0" b="0"/>
          <a:pathLst>
            <a:path>
              <a:moveTo>
                <a:pt x="0" y="0"/>
              </a:moveTo>
              <a:lnTo>
                <a:pt x="0" y="401256"/>
              </a:lnTo>
              <a:lnTo>
                <a:pt x="3711694" y="401256"/>
              </a:lnTo>
              <a:lnTo>
                <a:pt x="3711694" y="58880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D9607A-F8A0-43D4-8D17-ECBC1C27D14A}">
      <dsp:nvSpPr>
        <dsp:cNvPr id="0" name=""/>
        <dsp:cNvSpPr/>
      </dsp:nvSpPr>
      <dsp:spPr>
        <a:xfrm>
          <a:off x="4726810" y="3890841"/>
          <a:ext cx="1237231" cy="588809"/>
        </a:xfrm>
        <a:custGeom>
          <a:avLst/>
          <a:gdLst/>
          <a:ahLst/>
          <a:cxnLst/>
          <a:rect l="0" t="0" r="0" b="0"/>
          <a:pathLst>
            <a:path>
              <a:moveTo>
                <a:pt x="0" y="0"/>
              </a:moveTo>
              <a:lnTo>
                <a:pt x="0" y="401256"/>
              </a:lnTo>
              <a:lnTo>
                <a:pt x="1237231" y="401256"/>
              </a:lnTo>
              <a:lnTo>
                <a:pt x="1237231" y="58880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9C7141-F262-45F2-B0C9-373E25FF2F51}">
      <dsp:nvSpPr>
        <dsp:cNvPr id="0" name=""/>
        <dsp:cNvSpPr/>
      </dsp:nvSpPr>
      <dsp:spPr>
        <a:xfrm>
          <a:off x="3489578" y="3890841"/>
          <a:ext cx="1237231" cy="588809"/>
        </a:xfrm>
        <a:custGeom>
          <a:avLst/>
          <a:gdLst/>
          <a:ahLst/>
          <a:cxnLst/>
          <a:rect l="0" t="0" r="0" b="0"/>
          <a:pathLst>
            <a:path>
              <a:moveTo>
                <a:pt x="1237231" y="0"/>
              </a:moveTo>
              <a:lnTo>
                <a:pt x="1237231" y="401256"/>
              </a:lnTo>
              <a:lnTo>
                <a:pt x="0" y="401256"/>
              </a:lnTo>
              <a:lnTo>
                <a:pt x="0" y="58880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E87477-2AC0-4706-A4CF-B9843C2532A5}">
      <dsp:nvSpPr>
        <dsp:cNvPr id="0" name=""/>
        <dsp:cNvSpPr/>
      </dsp:nvSpPr>
      <dsp:spPr>
        <a:xfrm>
          <a:off x="1015115" y="3890841"/>
          <a:ext cx="3711694" cy="588809"/>
        </a:xfrm>
        <a:custGeom>
          <a:avLst/>
          <a:gdLst/>
          <a:ahLst/>
          <a:cxnLst/>
          <a:rect l="0" t="0" r="0" b="0"/>
          <a:pathLst>
            <a:path>
              <a:moveTo>
                <a:pt x="3711694" y="0"/>
              </a:moveTo>
              <a:lnTo>
                <a:pt x="3711694" y="401256"/>
              </a:lnTo>
              <a:lnTo>
                <a:pt x="0" y="401256"/>
              </a:lnTo>
              <a:lnTo>
                <a:pt x="0" y="58880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D785CA-03BF-4134-B7CC-ACD597E12549}">
      <dsp:nvSpPr>
        <dsp:cNvPr id="0" name=""/>
        <dsp:cNvSpPr/>
      </dsp:nvSpPr>
      <dsp:spPr>
        <a:xfrm>
          <a:off x="4726810" y="1644140"/>
          <a:ext cx="1537777" cy="588809"/>
        </a:xfrm>
        <a:custGeom>
          <a:avLst/>
          <a:gdLst/>
          <a:ahLst/>
          <a:cxnLst/>
          <a:rect l="0" t="0" r="0" b="0"/>
          <a:pathLst>
            <a:path>
              <a:moveTo>
                <a:pt x="1537777" y="0"/>
              </a:moveTo>
              <a:lnTo>
                <a:pt x="1537777" y="401256"/>
              </a:lnTo>
              <a:lnTo>
                <a:pt x="0" y="401256"/>
              </a:lnTo>
              <a:lnTo>
                <a:pt x="0" y="5888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A6E549-6872-460F-93C7-5B89D83F60B9}">
      <dsp:nvSpPr>
        <dsp:cNvPr id="0" name=""/>
        <dsp:cNvSpPr/>
      </dsp:nvSpPr>
      <dsp:spPr>
        <a:xfrm>
          <a:off x="4909863" y="358544"/>
          <a:ext cx="2709449" cy="12855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EEC4C3-BC96-4898-8BB1-0DC79D955B88}">
      <dsp:nvSpPr>
        <dsp:cNvPr id="0" name=""/>
        <dsp:cNvSpPr/>
      </dsp:nvSpPr>
      <dsp:spPr>
        <a:xfrm>
          <a:off x="5134814" y="572247"/>
          <a:ext cx="2709449" cy="12855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VENTILATION</a:t>
          </a:r>
          <a:br>
            <a:rPr lang="en-US" sz="2400" b="1" kern="1200" dirty="0">
              <a:latin typeface="Times New Roman" panose="02020603050405020304" pitchFamily="18" charset="0"/>
              <a:cs typeface="Times New Roman" panose="02020603050405020304" pitchFamily="18" charset="0"/>
            </a:rPr>
          </a:br>
          <a:endParaRPr lang="en-US" sz="2400" kern="1200" dirty="0"/>
        </a:p>
      </dsp:txBody>
      <dsp:txXfrm>
        <a:off x="5172468" y="609901"/>
        <a:ext cx="2634141" cy="1210288"/>
      </dsp:txXfrm>
    </dsp:sp>
    <dsp:sp modelId="{23108981-9A42-469C-8823-42A5A2AE0B58}">
      <dsp:nvSpPr>
        <dsp:cNvPr id="0" name=""/>
        <dsp:cNvSpPr/>
      </dsp:nvSpPr>
      <dsp:spPr>
        <a:xfrm>
          <a:off x="3413984" y="2232949"/>
          <a:ext cx="2625652" cy="16578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86D699-6C17-4EBE-A89B-0A018BB4BB19}">
      <dsp:nvSpPr>
        <dsp:cNvPr id="0" name=""/>
        <dsp:cNvSpPr/>
      </dsp:nvSpPr>
      <dsp:spPr>
        <a:xfrm>
          <a:off x="3638935" y="2446653"/>
          <a:ext cx="2625652" cy="165789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Natural Ventilation</a:t>
          </a:r>
          <a:endParaRPr lang="en-US" sz="2400" kern="1200" dirty="0"/>
        </a:p>
      </dsp:txBody>
      <dsp:txXfrm>
        <a:off x="3687493" y="2495211"/>
        <a:ext cx="2528536" cy="1560775"/>
      </dsp:txXfrm>
    </dsp:sp>
    <dsp:sp modelId="{B5ACA7CF-C416-45F3-862D-0CF1EF04FD6A}">
      <dsp:nvSpPr>
        <dsp:cNvPr id="0" name=""/>
        <dsp:cNvSpPr/>
      </dsp:nvSpPr>
      <dsp:spPr>
        <a:xfrm>
          <a:off x="2835" y="4479651"/>
          <a:ext cx="2024560" cy="12855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2C332F-BEF0-46E7-A9C5-0C085AC42A1F}">
      <dsp:nvSpPr>
        <dsp:cNvPr id="0" name=""/>
        <dsp:cNvSpPr/>
      </dsp:nvSpPr>
      <dsp:spPr>
        <a:xfrm>
          <a:off x="227786" y="4693354"/>
          <a:ext cx="2024560" cy="12855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i="0" kern="1200" dirty="0">
              <a:latin typeface="Times New Roman" panose="02020603050405020304" pitchFamily="18" charset="0"/>
              <a:cs typeface="Times New Roman" panose="02020603050405020304" pitchFamily="18" charset="0"/>
            </a:rPr>
            <a:t>Single-Sided Ventilation</a:t>
          </a:r>
          <a:endParaRPr lang="en-US" sz="2500" kern="1200" dirty="0">
            <a:latin typeface="Times New Roman" panose="02020603050405020304" pitchFamily="18" charset="0"/>
            <a:cs typeface="Times New Roman" panose="02020603050405020304" pitchFamily="18" charset="0"/>
          </a:endParaRPr>
        </a:p>
      </dsp:txBody>
      <dsp:txXfrm>
        <a:off x="265440" y="4731008"/>
        <a:ext cx="1949252" cy="1210288"/>
      </dsp:txXfrm>
    </dsp:sp>
    <dsp:sp modelId="{25D54CC3-D183-4FE4-A5F2-7E52FCAF0F53}">
      <dsp:nvSpPr>
        <dsp:cNvPr id="0" name=""/>
        <dsp:cNvSpPr/>
      </dsp:nvSpPr>
      <dsp:spPr>
        <a:xfrm>
          <a:off x="2477298" y="4479651"/>
          <a:ext cx="2024560" cy="12855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42F34B-ED99-4560-B6BD-D523B79F2652}">
      <dsp:nvSpPr>
        <dsp:cNvPr id="0" name=""/>
        <dsp:cNvSpPr/>
      </dsp:nvSpPr>
      <dsp:spPr>
        <a:xfrm>
          <a:off x="2702249" y="4693354"/>
          <a:ext cx="2024560" cy="12855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i="0" kern="1200" dirty="0"/>
            <a:t>Cross Ventilation</a:t>
          </a:r>
          <a:endParaRPr lang="en-US" sz="2500" kern="1200" dirty="0"/>
        </a:p>
      </dsp:txBody>
      <dsp:txXfrm>
        <a:off x="2739903" y="4731008"/>
        <a:ext cx="1949252" cy="1210288"/>
      </dsp:txXfrm>
    </dsp:sp>
    <dsp:sp modelId="{8C550DEA-61E4-4848-A24B-0C53D1E77F34}">
      <dsp:nvSpPr>
        <dsp:cNvPr id="0" name=""/>
        <dsp:cNvSpPr/>
      </dsp:nvSpPr>
      <dsp:spPr>
        <a:xfrm>
          <a:off x="4951761" y="4479651"/>
          <a:ext cx="2024560" cy="12855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24921F-33AC-4BC7-B0EF-73DA8A343EA8}">
      <dsp:nvSpPr>
        <dsp:cNvPr id="0" name=""/>
        <dsp:cNvSpPr/>
      </dsp:nvSpPr>
      <dsp:spPr>
        <a:xfrm>
          <a:off x="5176712" y="4693354"/>
          <a:ext cx="2024560" cy="12855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i="0" kern="1200" dirty="0"/>
            <a:t>Stack Ventilation</a:t>
          </a:r>
          <a:endParaRPr lang="en-US" sz="2500" kern="1200" dirty="0"/>
        </a:p>
      </dsp:txBody>
      <dsp:txXfrm>
        <a:off x="5214366" y="4731008"/>
        <a:ext cx="1949252" cy="1210288"/>
      </dsp:txXfrm>
    </dsp:sp>
    <dsp:sp modelId="{0F71A1FA-845D-4D83-AD9C-925C04A710C8}">
      <dsp:nvSpPr>
        <dsp:cNvPr id="0" name=""/>
        <dsp:cNvSpPr/>
      </dsp:nvSpPr>
      <dsp:spPr>
        <a:xfrm>
          <a:off x="7426224" y="4479651"/>
          <a:ext cx="2024560" cy="12855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79BACE-8899-4C9F-8A74-6BD32767FDA4}">
      <dsp:nvSpPr>
        <dsp:cNvPr id="0" name=""/>
        <dsp:cNvSpPr/>
      </dsp:nvSpPr>
      <dsp:spPr>
        <a:xfrm>
          <a:off x="7651175" y="4693354"/>
          <a:ext cx="2024560" cy="12855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i="0" kern="1200"/>
            <a:t>Chimney Effect </a:t>
          </a:r>
          <a:endParaRPr lang="en-US" sz="2500" kern="1200" dirty="0"/>
        </a:p>
      </dsp:txBody>
      <dsp:txXfrm>
        <a:off x="7688829" y="4731008"/>
        <a:ext cx="1949252" cy="1210288"/>
      </dsp:txXfrm>
    </dsp:sp>
    <dsp:sp modelId="{5760B080-9B3F-4537-8D2D-ED1E09F8809B}">
      <dsp:nvSpPr>
        <dsp:cNvPr id="0" name=""/>
        <dsp:cNvSpPr/>
      </dsp:nvSpPr>
      <dsp:spPr>
        <a:xfrm>
          <a:off x="6489539" y="2232949"/>
          <a:ext cx="2625652" cy="16578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86227A-1AE6-423E-B1F1-6A0982FF8873}">
      <dsp:nvSpPr>
        <dsp:cNvPr id="0" name=""/>
        <dsp:cNvSpPr/>
      </dsp:nvSpPr>
      <dsp:spPr>
        <a:xfrm>
          <a:off x="6714490" y="2446653"/>
          <a:ext cx="2625652" cy="165789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Artificial/Mechanical Ventilation</a:t>
          </a:r>
          <a:endParaRPr lang="en-US" sz="2400" kern="1200" dirty="0"/>
        </a:p>
      </dsp:txBody>
      <dsp:txXfrm>
        <a:off x="6763048" y="2495211"/>
        <a:ext cx="2528536" cy="15607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7721CC-2E17-4FC3-BDA8-C2B83BB8A613}">
      <dsp:nvSpPr>
        <dsp:cNvPr id="0" name=""/>
        <dsp:cNvSpPr/>
      </dsp:nvSpPr>
      <dsp:spPr>
        <a:xfrm>
          <a:off x="0" y="365676"/>
          <a:ext cx="9073662"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7D25199-3E87-476A-9B8F-16D5AF0374F9}">
      <dsp:nvSpPr>
        <dsp:cNvPr id="0" name=""/>
        <dsp:cNvSpPr/>
      </dsp:nvSpPr>
      <dsp:spPr>
        <a:xfrm>
          <a:off x="453683" y="40956"/>
          <a:ext cx="6351563"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74" tIns="0" rIns="240074" bIns="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Times New Roman" panose="02020603050405020304" pitchFamily="18" charset="0"/>
              <a:cs typeface="Times New Roman" panose="02020603050405020304" pitchFamily="18" charset="0"/>
            </a:rPr>
            <a:t>Providing D.P.C. course </a:t>
          </a:r>
          <a:endParaRPr lang="en-US" sz="2800" kern="1200" dirty="0"/>
        </a:p>
      </dsp:txBody>
      <dsp:txXfrm>
        <a:off x="485386" y="72659"/>
        <a:ext cx="6288157" cy="586034"/>
      </dsp:txXfrm>
    </dsp:sp>
    <dsp:sp modelId="{C1FF4D33-6946-4D14-A900-4853373AB6D2}">
      <dsp:nvSpPr>
        <dsp:cNvPr id="0" name=""/>
        <dsp:cNvSpPr/>
      </dsp:nvSpPr>
      <dsp:spPr>
        <a:xfrm>
          <a:off x="0" y="1363596"/>
          <a:ext cx="9073662"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456CAC9-240A-444C-B2A2-C710A9EE9E86}">
      <dsp:nvSpPr>
        <dsp:cNvPr id="0" name=""/>
        <dsp:cNvSpPr/>
      </dsp:nvSpPr>
      <dsp:spPr>
        <a:xfrm>
          <a:off x="453683" y="1038876"/>
          <a:ext cx="6351563"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74" tIns="0" rIns="240074" bIns="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Times New Roman" panose="02020603050405020304" pitchFamily="18" charset="0"/>
              <a:cs typeface="Times New Roman" panose="02020603050405020304" pitchFamily="18" charset="0"/>
            </a:rPr>
            <a:t>Providing cavity walls</a:t>
          </a:r>
          <a:endParaRPr lang="en-US" sz="2800" kern="1200" dirty="0"/>
        </a:p>
      </dsp:txBody>
      <dsp:txXfrm>
        <a:off x="485386" y="1070579"/>
        <a:ext cx="6288157" cy="586034"/>
      </dsp:txXfrm>
    </dsp:sp>
    <dsp:sp modelId="{01187357-2212-4314-BEE3-10824671896A}">
      <dsp:nvSpPr>
        <dsp:cNvPr id="0" name=""/>
        <dsp:cNvSpPr/>
      </dsp:nvSpPr>
      <dsp:spPr>
        <a:xfrm>
          <a:off x="0" y="2361517"/>
          <a:ext cx="9073662"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7AE122-D697-49B1-A12D-9E3005D4220F}">
      <dsp:nvSpPr>
        <dsp:cNvPr id="0" name=""/>
        <dsp:cNvSpPr/>
      </dsp:nvSpPr>
      <dsp:spPr>
        <a:xfrm>
          <a:off x="453683" y="2036796"/>
          <a:ext cx="6351563"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74" tIns="0" rIns="240074" bIns="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Times New Roman" panose="02020603050405020304" pitchFamily="18" charset="0"/>
              <a:cs typeface="Times New Roman" panose="02020603050405020304" pitchFamily="18" charset="0"/>
            </a:rPr>
            <a:t>Surface treatment</a:t>
          </a:r>
          <a:endParaRPr lang="en-US" sz="2800" kern="1200" dirty="0"/>
        </a:p>
      </dsp:txBody>
      <dsp:txXfrm>
        <a:off x="485386" y="2068499"/>
        <a:ext cx="6288157" cy="586034"/>
      </dsp:txXfrm>
    </dsp:sp>
    <dsp:sp modelId="{72158CAA-F375-4CC6-A538-ADA02D4DD8A5}">
      <dsp:nvSpPr>
        <dsp:cNvPr id="0" name=""/>
        <dsp:cNvSpPr/>
      </dsp:nvSpPr>
      <dsp:spPr>
        <a:xfrm>
          <a:off x="0" y="3359437"/>
          <a:ext cx="9073662"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699203-118F-42D7-BF45-9D4B8CC4B070}">
      <dsp:nvSpPr>
        <dsp:cNvPr id="0" name=""/>
        <dsp:cNvSpPr/>
      </dsp:nvSpPr>
      <dsp:spPr>
        <a:xfrm>
          <a:off x="453683" y="3034717"/>
          <a:ext cx="6351563"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74" tIns="0" rIns="240074" bIns="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Times New Roman" panose="02020603050405020304" pitchFamily="18" charset="0"/>
              <a:cs typeface="Times New Roman" panose="02020603050405020304" pitchFamily="18" charset="0"/>
            </a:rPr>
            <a:t>Integral treatment </a:t>
          </a:r>
          <a:endParaRPr lang="en-US" sz="2800" kern="1200" dirty="0"/>
        </a:p>
      </dsp:txBody>
      <dsp:txXfrm>
        <a:off x="485386" y="3066420"/>
        <a:ext cx="6288157" cy="586034"/>
      </dsp:txXfrm>
    </dsp:sp>
    <dsp:sp modelId="{DA557973-3940-44EE-BCE4-61BAFF8FD1A0}">
      <dsp:nvSpPr>
        <dsp:cNvPr id="0" name=""/>
        <dsp:cNvSpPr/>
      </dsp:nvSpPr>
      <dsp:spPr>
        <a:xfrm>
          <a:off x="0" y="4357357"/>
          <a:ext cx="9073662"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BE63B5-341F-4AB3-A4EE-D5553956AC35}">
      <dsp:nvSpPr>
        <dsp:cNvPr id="0" name=""/>
        <dsp:cNvSpPr/>
      </dsp:nvSpPr>
      <dsp:spPr>
        <a:xfrm>
          <a:off x="453683" y="4032637"/>
          <a:ext cx="6351563"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74" tIns="0" rIns="240074" bIns="0" numCol="1" spcCol="1270" anchor="ctr" anchorCtr="0">
          <a:noAutofit/>
        </a:bodyPr>
        <a:lstStyle/>
        <a:p>
          <a:pPr marL="0" lvl="0" indent="0" algn="l" defTabSz="1244600">
            <a:lnSpc>
              <a:spcPct val="90000"/>
            </a:lnSpc>
            <a:spcBef>
              <a:spcPct val="0"/>
            </a:spcBef>
            <a:spcAft>
              <a:spcPct val="35000"/>
            </a:spcAft>
            <a:buNone/>
          </a:pPr>
          <a:r>
            <a:rPr lang="en-US" sz="2800" kern="1200" dirty="0" err="1">
              <a:latin typeface="Times New Roman" panose="02020603050405020304" pitchFamily="18" charset="0"/>
              <a:cs typeface="Times New Roman" panose="02020603050405020304" pitchFamily="18" charset="0"/>
            </a:rPr>
            <a:t>Guniting</a:t>
          </a:r>
          <a:r>
            <a:rPr lang="en-US" sz="2800" kern="1200" dirty="0">
              <a:latin typeface="Times New Roman" panose="02020603050405020304" pitchFamily="18" charset="0"/>
              <a:cs typeface="Times New Roman" panose="02020603050405020304" pitchFamily="18" charset="0"/>
            </a:rPr>
            <a:t> </a:t>
          </a:r>
          <a:endParaRPr lang="en-US" sz="2800" kern="1200" dirty="0"/>
        </a:p>
      </dsp:txBody>
      <dsp:txXfrm>
        <a:off x="485386" y="4064340"/>
        <a:ext cx="6288157" cy="586034"/>
      </dsp:txXfrm>
    </dsp:sp>
    <dsp:sp modelId="{02ECF7C6-5E6D-41DF-9D80-909E99419B07}">
      <dsp:nvSpPr>
        <dsp:cNvPr id="0" name=""/>
        <dsp:cNvSpPr/>
      </dsp:nvSpPr>
      <dsp:spPr>
        <a:xfrm>
          <a:off x="0" y="5355277"/>
          <a:ext cx="9073662" cy="55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35CB25-CF0F-4EBE-A9D8-3CC78DC221FD}">
      <dsp:nvSpPr>
        <dsp:cNvPr id="0" name=""/>
        <dsp:cNvSpPr/>
      </dsp:nvSpPr>
      <dsp:spPr>
        <a:xfrm>
          <a:off x="453683" y="5030557"/>
          <a:ext cx="6351563" cy="6494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74" tIns="0" rIns="240074" bIns="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Times New Roman" panose="02020603050405020304" pitchFamily="18" charset="0"/>
              <a:cs typeface="Times New Roman" panose="02020603050405020304" pitchFamily="18" charset="0"/>
            </a:rPr>
            <a:t>Pressure grouting. </a:t>
          </a:r>
          <a:endParaRPr lang="en-US" sz="2800" kern="1200" dirty="0"/>
        </a:p>
      </dsp:txBody>
      <dsp:txXfrm>
        <a:off x="485386" y="5062260"/>
        <a:ext cx="6288157" cy="58603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0.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8/10/2023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archdaily.com/963706/back-to-basics-natural-ventilation-and-its-use-in-different-contexts/60d1d28af91c81fa7e0000b0-back-to-basics-natural-ventilation-and-its-use-in-different-contexts-photo"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sciencing.com/list-7651707-four-wind-speed-wind-direction.html?utm_medium=website&amp;utm_source=archdaily.com"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level.org.nz/passive-design/location-orientation-and-layout/"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2</a:t>
            </a:fld>
            <a:endParaRPr lang="en-AU"/>
          </a:p>
        </p:txBody>
      </p:sp>
    </p:spTree>
    <p:extLst>
      <p:ext uri="{BB962C8B-B14F-4D97-AF65-F5344CB8AC3E}">
        <p14:creationId xmlns:p14="http://schemas.microsoft.com/office/powerpoint/2010/main" val="3192735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rgbClr val="303030"/>
              </a:solidFill>
              <a:effectLst/>
              <a:latin typeface="Source Sans Pro" panose="020B05030304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Times New Roman" panose="02020603050405020304" pitchFamily="18" charset="0"/>
                <a:ea typeface="SimSun" panose="02010600030101010101" pitchFamily="2" charset="-122"/>
              </a:rPr>
              <a:t>Proper ventilation and temperature in a building is very essential </a:t>
            </a:r>
            <a:r>
              <a:rPr lang="en-US" sz="1200" i="1" kern="100" dirty="0">
                <a:effectLst/>
                <a:latin typeface="Times New Roman" panose="02020603050405020304" pitchFamily="18" charset="0"/>
                <a:ea typeface="SimSun" panose="02010600030101010101" pitchFamily="2" charset="-122"/>
              </a:rPr>
              <a:t>for</a:t>
            </a:r>
            <a:r>
              <a:rPr lang="en-US" sz="1200" kern="100" dirty="0">
                <a:effectLst/>
                <a:latin typeface="Times New Roman" panose="02020603050405020304" pitchFamily="18" charset="0"/>
                <a:ea typeface="SimSun" panose="02010600030101010101" pitchFamily="2" charset="-122"/>
              </a:rPr>
              <a:t> health, efficiency, and hygienic condition. lack of ventilation causes unhygienic conditions and effect health and efficiency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rgbClr val="303030"/>
              </a:solidFill>
              <a:effectLst/>
              <a:latin typeface="Source Sans Pro" panose="020B05030304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rgbClr val="303030"/>
              </a:solidFill>
              <a:effectLst/>
              <a:latin typeface="Source Sans Pro" panose="020B05030304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rgbClr val="303030"/>
              </a:solidFill>
              <a:effectLst/>
              <a:latin typeface="Source Sans Pro" panose="020B05030304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303030"/>
                </a:solidFill>
                <a:effectLst/>
                <a:latin typeface="Source Sans Pro" panose="020B0503030403020204" pitchFamily="34" charset="0"/>
              </a:rPr>
              <a:t>A series of ventilation systems can help in the projects: natural cross ventilation, natural induced ventilation, chimney effect and evaporative cooling, which combined with the correct use of constructive elements allows improvement in thermal comfort and decrease in energy consumption.</a:t>
            </a:r>
            <a:endParaRPr lang="en-US" sz="1200" dirty="0">
              <a:latin typeface="Times New Roman" panose="02020603050405020304" pitchFamily="18" charset="0"/>
              <a:cs typeface="Times New Roman" panose="02020603050405020304" pitchFamily="18" charset="0"/>
            </a:endParaRPr>
          </a:p>
          <a:p>
            <a:endParaRPr lang="en-US" b="0" i="0" dirty="0">
              <a:solidFill>
                <a:srgbClr val="303030"/>
              </a:solidFill>
              <a:effectLst/>
              <a:latin typeface="Source Sans Pro" panose="020B0503030403020204" pitchFamily="34" charset="0"/>
            </a:endParaRPr>
          </a:p>
          <a:p>
            <a:endParaRPr lang="en-US" b="0" i="0" dirty="0">
              <a:solidFill>
                <a:srgbClr val="303030"/>
              </a:solidFill>
              <a:effectLst/>
              <a:latin typeface="Source Sans Pro" panose="020B0503030403020204" pitchFamily="34" charset="0"/>
            </a:endParaRPr>
          </a:p>
          <a:p>
            <a:endParaRPr lang="en-US" b="0" i="0" dirty="0">
              <a:solidFill>
                <a:srgbClr val="303030"/>
              </a:solidFill>
              <a:effectLst/>
              <a:latin typeface="Source Sans Pro" panose="020B0503030403020204" pitchFamily="34" charset="0"/>
            </a:endParaRPr>
          </a:p>
          <a:p>
            <a:r>
              <a:rPr lang="en-US" b="0" i="0" dirty="0">
                <a:solidFill>
                  <a:srgbClr val="303030"/>
                </a:solidFill>
                <a:effectLst/>
                <a:latin typeface="Source Sans Pro" panose="020B0503030403020204" pitchFamily="34" charset="0"/>
              </a:rPr>
              <a:t>Nothing is more rational than using the wind, a natural, free, renewable and healthy resource, to improve the thermal comfort of our projects. The awareness of the finiteness of the resources and the demand for the reduction in the energy consumption has removed air-conditioning systems as the protagonist of any project. Architects and engineers are turning to this more passive system to improve thermal comfort. It is evident that there are extreme climates in which there is no escape, or else the use of artificial systems, but in a large part of the terrestrial surface it is possible to provide a pleasant flow of air through the environments by means of passive systems, especially if the actions are considered during the project stage.</a:t>
            </a:r>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3</a:t>
            </a:fld>
            <a:endParaRPr lang="en-AU"/>
          </a:p>
        </p:txBody>
      </p:sp>
    </p:spTree>
    <p:extLst>
      <p:ext uri="{BB962C8B-B14F-4D97-AF65-F5344CB8AC3E}">
        <p14:creationId xmlns:p14="http://schemas.microsoft.com/office/powerpoint/2010/main" val="3146096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dirty="0">
                <a:effectLst/>
                <a:latin typeface="inherit"/>
              </a:rPr>
              <a:t>A successful ventilation system must be aligned with the project's context, which includes the geographical location, the material it is built in, its architecture as a whole, and the habits of users occupying the space. </a:t>
            </a:r>
          </a:p>
          <a:p>
            <a:pPr algn="l" fontAlgn="base"/>
            <a:r>
              <a:rPr lang="en-US" b="0" i="0" u="none" strike="noStrike" dirty="0">
                <a:solidFill>
                  <a:srgbClr val="303030"/>
                </a:solidFill>
                <a:effectLst/>
                <a:latin typeface="inherit"/>
                <a:hlinkClick r:id="rId3" tooltip="Save image"/>
              </a:rPr>
              <a:t>Save this picture!</a:t>
            </a:r>
            <a:endParaRPr lang="en-US" b="0" i="0" u="none" strike="noStrike" dirty="0">
              <a:solidFill>
                <a:srgbClr val="303030"/>
              </a:solidFill>
              <a:effectLst/>
              <a:latin typeface="Source Sans Pro" panose="020B0503030403020204" pitchFamily="34" charset="0"/>
              <a:hlinkClick r:id="rId3" tooltip="Save image"/>
            </a:endParaRPr>
          </a:p>
          <a:p>
            <a:br>
              <a:rPr lang="en-US" b="0" i="0" u="none" strike="noStrike" dirty="0">
                <a:effectLst/>
                <a:latin typeface="Source Sans Pro" panose="020B0503030403020204" pitchFamily="34" charset="0"/>
                <a:hlinkClick r:id="rId3"/>
              </a:rPr>
            </a:br>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4</a:t>
            </a:fld>
            <a:endParaRPr lang="en-AU"/>
          </a:p>
        </p:txBody>
      </p:sp>
    </p:spTree>
    <p:extLst>
      <p:ext uri="{BB962C8B-B14F-4D97-AF65-F5344CB8AC3E}">
        <p14:creationId xmlns:p14="http://schemas.microsoft.com/office/powerpoint/2010/main" val="2680714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US" b="0" i="0" dirty="0">
                <a:solidFill>
                  <a:srgbClr val="303030"/>
                </a:solidFill>
                <a:effectLst/>
                <a:latin typeface="Source Sans Pro" panose="020B0503030403020204" pitchFamily="34" charset="0"/>
              </a:rPr>
              <a:t>What is ventilation, and why is it important? </a:t>
            </a:r>
          </a:p>
          <a:p>
            <a:pPr algn="l" fontAlgn="base"/>
            <a:r>
              <a:rPr lang="en-US" b="0" i="0" dirty="0">
                <a:solidFill>
                  <a:srgbClr val="303030"/>
                </a:solidFill>
                <a:effectLst/>
                <a:latin typeface="Source Sans Pro" panose="020B0503030403020204" pitchFamily="34" charset="0"/>
              </a:rPr>
              <a:t>Air movement is created by the rising of warm and the lowering of cool air. As the air above the land gets warmer, it rises and creates an area of low pressure. When air continues to rise, it cools and moves towards water surfaces, where it falls and creates an area of high pressure, and pushes cold air towards the land. This movement of areas is </a:t>
            </a:r>
            <a:r>
              <a:rPr lang="en-US" b="0" i="0" u="none" strike="noStrike" dirty="0">
                <a:solidFill>
                  <a:srgbClr val="303030"/>
                </a:solidFill>
                <a:effectLst/>
                <a:latin typeface="Source Sans Pro" panose="020B0503030403020204" pitchFamily="34" charset="0"/>
                <a:hlinkClick r:id="rId3"/>
              </a:rPr>
              <a:t>what creates the wind</a:t>
            </a:r>
            <a:r>
              <a:rPr lang="en-US" b="0" i="0" dirty="0">
                <a:solidFill>
                  <a:srgbClr val="303030"/>
                </a:solidFill>
                <a:effectLst/>
                <a:latin typeface="Source Sans Pro" panose="020B0503030403020204" pitchFamily="34" charset="0"/>
              </a:rPr>
              <a:t>.</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5</a:t>
            </a:fld>
            <a:endParaRPr lang="en-AU"/>
          </a:p>
        </p:txBody>
      </p:sp>
    </p:spTree>
    <p:extLst>
      <p:ext uri="{BB962C8B-B14F-4D97-AF65-F5344CB8AC3E}">
        <p14:creationId xmlns:p14="http://schemas.microsoft.com/office/powerpoint/2010/main" val="3340288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Provision of Adequate ventilation should be provided at the design stage of buildings:</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6</a:t>
            </a:fld>
            <a:endParaRPr lang="en-AU"/>
          </a:p>
        </p:txBody>
      </p:sp>
    </p:spTree>
    <p:extLst>
      <p:ext uri="{BB962C8B-B14F-4D97-AF65-F5344CB8AC3E}">
        <p14:creationId xmlns:p14="http://schemas.microsoft.com/office/powerpoint/2010/main" val="1052301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the point of view of human comfort Ventilation system should meet the following requirements:</a:t>
            </a:r>
          </a:p>
        </p:txBody>
      </p:sp>
      <p:sp>
        <p:nvSpPr>
          <p:cNvPr id="4" name="Slide Number Placeholder 3"/>
          <p:cNvSpPr>
            <a:spLocks noGrp="1"/>
          </p:cNvSpPr>
          <p:nvPr>
            <p:ph type="sldNum" sz="quarter" idx="5"/>
          </p:nvPr>
        </p:nvSpPr>
        <p:spPr/>
        <p:txBody>
          <a:bodyPr/>
          <a:lstStyle/>
          <a:p>
            <a:fld id="{6CE5E626-2281-4150-BF48-C9E9EB351E59}" type="slidenum">
              <a:rPr lang="en-AU" smtClean="0"/>
              <a:t>7</a:t>
            </a:fld>
            <a:endParaRPr lang="en-AU"/>
          </a:p>
        </p:txBody>
      </p:sp>
    </p:spTree>
    <p:extLst>
      <p:ext uri="{BB962C8B-B14F-4D97-AF65-F5344CB8AC3E}">
        <p14:creationId xmlns:p14="http://schemas.microsoft.com/office/powerpoint/2010/main" val="192952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the point of view of human comfort Ventilation system should meet the following requirements:</a:t>
            </a:r>
          </a:p>
        </p:txBody>
      </p:sp>
      <p:sp>
        <p:nvSpPr>
          <p:cNvPr id="4" name="Slide Number Placeholder 3"/>
          <p:cNvSpPr>
            <a:spLocks noGrp="1"/>
          </p:cNvSpPr>
          <p:nvPr>
            <p:ph type="sldNum" sz="quarter" idx="5"/>
          </p:nvPr>
        </p:nvSpPr>
        <p:spPr/>
        <p:txBody>
          <a:bodyPr/>
          <a:lstStyle/>
          <a:p>
            <a:fld id="{6CE5E626-2281-4150-BF48-C9E9EB351E59}" type="slidenum">
              <a:rPr lang="en-AU" smtClean="0"/>
              <a:t>8</a:t>
            </a:fld>
            <a:endParaRPr lang="en-AU"/>
          </a:p>
        </p:txBody>
      </p:sp>
    </p:spTree>
    <p:extLst>
      <p:ext uri="{BB962C8B-B14F-4D97-AF65-F5344CB8AC3E}">
        <p14:creationId xmlns:p14="http://schemas.microsoft.com/office/powerpoint/2010/main" val="20949738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303030"/>
                </a:solidFill>
                <a:effectLst/>
                <a:latin typeface="Source Sans Pro" panose="020B0503030403020204" pitchFamily="34" charset="0"/>
              </a:rPr>
              <a:t>Natural ventilation is the use of environmentally-friendly systems that do not require any automated or mechanical solutions. In addition to being more ecological, natural ventilation is also more cost-efficient, and relies on natural external factors such as the wind and the temperature of the interior space and its surroundings.  </a:t>
            </a:r>
          </a:p>
          <a:p>
            <a:endParaRPr lang="en-US" dirty="0"/>
          </a:p>
          <a:p>
            <a:r>
              <a:rPr lang="en-US" sz="1200" b="0" i="0" dirty="0">
                <a:solidFill>
                  <a:srgbClr val="303030"/>
                </a:solidFill>
                <a:effectLst/>
                <a:latin typeface="Times New Roman" panose="02020603050405020304" pitchFamily="18" charset="0"/>
                <a:cs typeface="Times New Roman" panose="02020603050405020304" pitchFamily="18" charset="0"/>
              </a:rPr>
              <a:t>The warm air is lighter than the cold air, in this case, in an external or internal environment the warm air goes up and the cold air goes down.</a:t>
            </a:r>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10</a:t>
            </a:fld>
            <a:endParaRPr lang="en-AU"/>
          </a:p>
        </p:txBody>
      </p:sp>
    </p:spTree>
    <p:extLst>
      <p:ext uri="{BB962C8B-B14F-4D97-AF65-F5344CB8AC3E}">
        <p14:creationId xmlns:p14="http://schemas.microsoft.com/office/powerpoint/2010/main" val="2628614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303030"/>
                </a:solidFill>
                <a:effectLst/>
                <a:latin typeface="Times New Roman" panose="02020603050405020304" pitchFamily="18" charset="0"/>
                <a:cs typeface="Times New Roman" panose="02020603050405020304" pitchFamily="18" charset="0"/>
              </a:rPr>
              <a:t>Indicated for buildings in climatic zones with higher temperatures, the system allows constant changes of the air inside the building, renewing it and still, considerably reducing the internal temperature.</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11</a:t>
            </a:fld>
            <a:endParaRPr lang="en-AU"/>
          </a:p>
        </p:txBody>
      </p:sp>
    </p:spTree>
    <p:extLst>
      <p:ext uri="{BB962C8B-B14F-4D97-AF65-F5344CB8AC3E}">
        <p14:creationId xmlns:p14="http://schemas.microsoft.com/office/powerpoint/2010/main" val="347471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16</a:t>
            </a:fld>
            <a:endParaRPr lang="en-AU"/>
          </a:p>
        </p:txBody>
      </p:sp>
    </p:spTree>
    <p:extLst>
      <p:ext uri="{BB962C8B-B14F-4D97-AF65-F5344CB8AC3E}">
        <p14:creationId xmlns:p14="http://schemas.microsoft.com/office/powerpoint/2010/main" val="2435992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apple-system"/>
              </a:rPr>
              <a:t>Natural light is a powerful architectural tool. As the importance of sustainable design grows, passive strategies like daylighting have become critical in reducing the impact of the built environment.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rgbClr val="303030"/>
                </a:solidFill>
                <a:effectLst/>
                <a:latin typeface="Source Sans Pro" panose="020B0503030403020204" pitchFamily="34" charset="0"/>
              </a:rPr>
              <a:t>Radiance</a:t>
            </a:r>
            <a:r>
              <a:rPr lang="en-US" sz="1200" b="0" i="0" dirty="0">
                <a:solidFill>
                  <a:srgbClr val="303030"/>
                </a:solidFill>
                <a:effectLst/>
                <a:latin typeface="Source Sans Pro" panose="020B0503030403020204" pitchFamily="34" charset="0"/>
              </a:rPr>
              <a:t> and </a:t>
            </a:r>
            <a:r>
              <a:rPr lang="en-US" sz="1200" b="1" i="0" dirty="0">
                <a:solidFill>
                  <a:srgbClr val="303030"/>
                </a:solidFill>
                <a:effectLst/>
                <a:latin typeface="Source Sans Pro" panose="020B0503030403020204" pitchFamily="34" charset="0"/>
              </a:rPr>
              <a:t>Illuminance </a:t>
            </a:r>
            <a:r>
              <a:rPr lang="en-US" sz="1200" b="0" i="0" dirty="0">
                <a:solidFill>
                  <a:srgbClr val="303030"/>
                </a:solidFill>
                <a:effectLst/>
                <a:latin typeface="Source Sans Pro" panose="020B0503030403020204" pitchFamily="34" charset="0"/>
              </a:rPr>
              <a:t>are the two initial concepts to be considered. Radiance refers to the total energy that is reflected, transmitted, or received by a surface, per angle per area. It is a metric that evaluates specific light levels on a predetermined day and time, simulating localized sky conditions. Illuminance, on the other hand, measures the amount of light emitted by a source and received by a surface. It is quantified in lux (lumens per square meter) or footcandles (lumens per square foot).</a:t>
            </a:r>
            <a:endParaRPr lang="en-US" sz="1200" dirty="0"/>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17</a:t>
            </a:fld>
            <a:endParaRPr lang="en-AU"/>
          </a:p>
        </p:txBody>
      </p:sp>
    </p:spTree>
    <p:extLst>
      <p:ext uri="{BB962C8B-B14F-4D97-AF65-F5344CB8AC3E}">
        <p14:creationId xmlns:p14="http://schemas.microsoft.com/office/powerpoint/2010/main" val="2949259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US" b="0" i="0" dirty="0">
                <a:solidFill>
                  <a:srgbClr val="303030"/>
                </a:solidFill>
                <a:effectLst/>
                <a:latin typeface="Source Sans Pro" panose="020B0503030403020204" pitchFamily="34" charset="0"/>
              </a:rPr>
              <a:t>Careful design of daylight within a building is one of the most fundamental ways to ensure a building maximizes its </a:t>
            </a:r>
            <a:r>
              <a:rPr lang="en-US" b="1" i="0" dirty="0">
                <a:solidFill>
                  <a:srgbClr val="303030"/>
                </a:solidFill>
                <a:effectLst/>
                <a:latin typeface="inherit"/>
              </a:rPr>
              <a:t>environmental performance</a:t>
            </a:r>
            <a:r>
              <a:rPr lang="en-US" b="0" i="0" dirty="0">
                <a:solidFill>
                  <a:srgbClr val="303030"/>
                </a:solidFill>
                <a:effectLst/>
                <a:latin typeface="Source Sans Pro" panose="020B0503030403020204" pitchFamily="34" charset="0"/>
              </a:rPr>
              <a:t>. By designing a building envelope to allow adequate </a:t>
            </a:r>
            <a:r>
              <a:rPr lang="en-US" b="1" i="0" dirty="0">
                <a:solidFill>
                  <a:srgbClr val="303030"/>
                </a:solidFill>
                <a:effectLst/>
                <a:latin typeface="inherit"/>
              </a:rPr>
              <a:t>levels of daylight</a:t>
            </a:r>
            <a:r>
              <a:rPr lang="en-US" b="0" i="0" dirty="0">
                <a:solidFill>
                  <a:srgbClr val="303030"/>
                </a:solidFill>
                <a:effectLst/>
                <a:latin typeface="Source Sans Pro" panose="020B0503030403020204" pitchFamily="34" charset="0"/>
              </a:rPr>
              <a:t> to the building interior, demand for artificial lighting and electricity consumption can be reduced. Careful product selection and orientation can also reduce the need for heating, cooling, and artificial ventilation.</a:t>
            </a:r>
          </a:p>
          <a:p>
            <a:pPr algn="l" fontAlgn="base"/>
            <a:r>
              <a:rPr lang="en-US" b="0" i="0" dirty="0">
                <a:solidFill>
                  <a:srgbClr val="303030"/>
                </a:solidFill>
                <a:effectLst/>
                <a:latin typeface="Source Sans Pro" panose="020B0503030403020204" pitchFamily="34" charset="0"/>
              </a:rPr>
              <a:t>Good </a:t>
            </a:r>
            <a:r>
              <a:rPr lang="en-US" b="1" i="0" dirty="0">
                <a:solidFill>
                  <a:srgbClr val="303030"/>
                </a:solidFill>
                <a:effectLst/>
                <a:latin typeface="inherit"/>
              </a:rPr>
              <a:t>daylighting solutions</a:t>
            </a:r>
            <a:r>
              <a:rPr lang="en-US" b="0" i="0" dirty="0">
                <a:solidFill>
                  <a:srgbClr val="303030"/>
                </a:solidFill>
                <a:effectLst/>
                <a:latin typeface="Source Sans Pro" panose="020B0503030403020204" pitchFamily="34" charset="0"/>
              </a:rPr>
              <a:t> require an integrated approach to building design where the functional requirements for light, ventilation and </a:t>
            </a:r>
            <a:r>
              <a:rPr lang="en-US" b="1" i="0" dirty="0">
                <a:solidFill>
                  <a:srgbClr val="303030"/>
                </a:solidFill>
                <a:effectLst/>
                <a:latin typeface="inherit"/>
              </a:rPr>
              <a:t>thermal comfort</a:t>
            </a:r>
            <a:r>
              <a:rPr lang="en-US" b="0" i="0" dirty="0">
                <a:solidFill>
                  <a:srgbClr val="303030"/>
                </a:solidFill>
                <a:effectLst/>
                <a:latin typeface="Source Sans Pro" panose="020B0503030403020204" pitchFamily="34" charset="0"/>
              </a:rPr>
              <a:t> of the building users are considered alongside the building form and design concepts throughout the design process. Fundamental to good </a:t>
            </a:r>
            <a:r>
              <a:rPr lang="en-US" b="1" i="0" dirty="0">
                <a:solidFill>
                  <a:srgbClr val="303030"/>
                </a:solidFill>
                <a:effectLst/>
                <a:latin typeface="inherit"/>
              </a:rPr>
              <a:t>lighting design</a:t>
            </a:r>
            <a:r>
              <a:rPr lang="en-US" b="0" i="0" dirty="0">
                <a:solidFill>
                  <a:srgbClr val="303030"/>
                </a:solidFill>
                <a:effectLst/>
                <a:latin typeface="Source Sans Pro" panose="020B0503030403020204" pitchFamily="34" charset="0"/>
              </a:rPr>
              <a:t> is building orientation, design of the roof, facades, the selection of glazing solutions and daylight controls such as blinds or louvers.</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18</a:t>
            </a:fld>
            <a:endParaRPr lang="en-AU"/>
          </a:p>
        </p:txBody>
      </p:sp>
    </p:spTree>
    <p:extLst>
      <p:ext uri="{BB962C8B-B14F-4D97-AF65-F5344CB8AC3E}">
        <p14:creationId xmlns:p14="http://schemas.microsoft.com/office/powerpoint/2010/main" val="1554595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7C870B"/>
                </a:solidFill>
                <a:effectLst/>
                <a:latin typeface="Times New Roman" panose="02020603050405020304" pitchFamily="18" charset="0"/>
              </a:rPr>
              <a:t>Exterior building elements can be constructed to limit the effects of exterior noise.</a:t>
            </a:r>
          </a:p>
          <a:p>
            <a:pPr algn="l"/>
            <a:r>
              <a:rPr lang="en-US" b="0" i="0" dirty="0">
                <a:solidFill>
                  <a:srgbClr val="4D4D4D"/>
                </a:solidFill>
                <a:effectLst/>
                <a:latin typeface="Verdana" panose="020B0604030504040204" pitchFamily="34" charset="0"/>
              </a:rPr>
              <a:t>On this page:</a:t>
            </a:r>
          </a:p>
          <a:p>
            <a:pPr algn="l">
              <a:buFont typeface="Arial" panose="020B0604020202020204" pitchFamily="34" charset="0"/>
              <a:buChar char="•"/>
            </a:pPr>
            <a:r>
              <a:rPr lang="en-US" b="0" i="0" dirty="0">
                <a:solidFill>
                  <a:srgbClr val="4D4D4D"/>
                </a:solidFill>
                <a:effectLst/>
                <a:latin typeface="Verdana" panose="020B0604030504040204" pitchFamily="34" charset="0"/>
              </a:rPr>
              <a:t>sound-attenuating external walls</a:t>
            </a:r>
          </a:p>
          <a:p>
            <a:pPr algn="l">
              <a:buFont typeface="Arial" panose="020B0604020202020204" pitchFamily="34" charset="0"/>
              <a:buChar char="•"/>
            </a:pPr>
            <a:r>
              <a:rPr lang="en-US" b="0" i="0" dirty="0">
                <a:solidFill>
                  <a:srgbClr val="4D4D4D"/>
                </a:solidFill>
                <a:effectLst/>
                <a:latin typeface="Verdana" panose="020B0604030504040204" pitchFamily="34" charset="0"/>
              </a:rPr>
              <a:t>sound-attenuating roofs</a:t>
            </a:r>
          </a:p>
          <a:p>
            <a:pPr algn="l">
              <a:buFont typeface="Arial" panose="020B0604020202020204" pitchFamily="34" charset="0"/>
              <a:buChar char="•"/>
            </a:pPr>
            <a:r>
              <a:rPr lang="en-US" b="0" i="0" dirty="0">
                <a:solidFill>
                  <a:srgbClr val="4D4D4D"/>
                </a:solidFill>
                <a:effectLst/>
                <a:latin typeface="Verdana" panose="020B0604030504040204" pitchFamily="34" charset="0"/>
              </a:rPr>
              <a:t>sound-attenuating external doors and windows</a:t>
            </a:r>
          </a:p>
          <a:p>
            <a:pPr algn="l"/>
            <a:r>
              <a:rPr lang="en-US" b="0" i="0" dirty="0">
                <a:solidFill>
                  <a:srgbClr val="4D4D4D"/>
                </a:solidFill>
                <a:effectLst/>
                <a:latin typeface="Verdana" panose="020B0604030504040204" pitchFamily="34" charset="0"/>
              </a:rPr>
              <a:t>The two types of noise that the building envelope must be able to keep out are:</a:t>
            </a:r>
          </a:p>
          <a:p>
            <a:pPr algn="l">
              <a:buFont typeface="Arial" panose="020B0604020202020204" pitchFamily="34" charset="0"/>
              <a:buChar char="•"/>
            </a:pPr>
            <a:r>
              <a:rPr lang="en-US" b="0" i="0" dirty="0">
                <a:solidFill>
                  <a:srgbClr val="4D4D4D"/>
                </a:solidFill>
                <a:effectLst/>
                <a:latin typeface="Verdana" panose="020B0604030504040204" pitchFamily="34" charset="0"/>
              </a:rPr>
              <a:t>airborne sound passing through gaps and openings</a:t>
            </a:r>
          </a:p>
          <a:p>
            <a:pPr algn="l">
              <a:buFont typeface="Arial" panose="020B0604020202020204" pitchFamily="34" charset="0"/>
              <a:buChar char="•"/>
            </a:pPr>
            <a:r>
              <a:rPr lang="en-US" b="0" i="0" dirty="0">
                <a:solidFill>
                  <a:srgbClr val="4D4D4D"/>
                </a:solidFill>
                <a:effectLst/>
                <a:latin typeface="Verdana" panose="020B0604030504040204" pitchFamily="34" charset="0"/>
              </a:rPr>
              <a:t>structure-borne sound from impact or vibration.</a:t>
            </a:r>
          </a:p>
          <a:p>
            <a:pPr algn="l"/>
            <a:r>
              <a:rPr lang="en-US" b="0" i="0" dirty="0">
                <a:solidFill>
                  <a:srgbClr val="4D4D4D"/>
                </a:solidFill>
                <a:effectLst/>
                <a:latin typeface="Verdana" panose="020B0604030504040204" pitchFamily="34" charset="0"/>
              </a:rPr>
              <a:t>Sound-attenuating walls, roofs, windows and doors can be used to block external sources of noise. They are frequently difficult and costly to retrofit into existing homes so they should be considered during the design stage of a new building.</a:t>
            </a:r>
          </a:p>
          <a:p>
            <a:pPr algn="l"/>
            <a:r>
              <a:rPr lang="en-US" b="1" i="0" dirty="0">
                <a:solidFill>
                  <a:srgbClr val="4D4D4D"/>
                </a:solidFill>
                <a:effectLst/>
                <a:latin typeface="Verdana" panose="020B0604030504040204" pitchFamily="34" charset="0"/>
              </a:rPr>
              <a:t>Sound-attenuating external walls</a:t>
            </a:r>
            <a:br>
              <a:rPr lang="en-US" b="0" i="0" dirty="0">
                <a:solidFill>
                  <a:srgbClr val="4D4D4D"/>
                </a:solidFill>
                <a:effectLst/>
                <a:latin typeface="Verdana" panose="020B0604030504040204" pitchFamily="34" charset="0"/>
              </a:rPr>
            </a:br>
            <a:r>
              <a:rPr lang="en-US" b="0" i="0" dirty="0">
                <a:solidFill>
                  <a:srgbClr val="4D4D4D"/>
                </a:solidFill>
                <a:effectLst/>
                <a:latin typeface="Verdana" panose="020B0604030504040204" pitchFamily="34" charset="0"/>
              </a:rPr>
              <a:t>Where external walls face a source of outdoor noise, they should be of heavy construction and without windows or doors if possible. If doors or windows are necessary, doors should be solid with seals around the opening, and windows should preferably be non-opening, using sound-attenuating laminated panes.</a:t>
            </a:r>
          </a:p>
          <a:p>
            <a:pPr algn="l"/>
            <a:r>
              <a:rPr lang="en-US" b="0" i="0" dirty="0">
                <a:solidFill>
                  <a:srgbClr val="4D4D4D"/>
                </a:solidFill>
                <a:effectLst/>
                <a:latin typeface="Verdana" panose="020B0604030504040204" pitchFamily="34" charset="0"/>
              </a:rPr>
              <a:t>Acoustic performance of framed walls may also be improved by:</a:t>
            </a:r>
          </a:p>
          <a:p>
            <a:pPr algn="l">
              <a:buFont typeface="Arial" panose="020B0604020202020204" pitchFamily="34" charset="0"/>
              <a:buChar char="•"/>
            </a:pPr>
            <a:r>
              <a:rPr lang="en-US" b="0" i="0" dirty="0">
                <a:solidFill>
                  <a:srgbClr val="4D4D4D"/>
                </a:solidFill>
                <a:effectLst/>
                <a:latin typeface="Verdana" panose="020B0604030504040204" pitchFamily="34" charset="0"/>
              </a:rPr>
              <a:t>using staggered stud framed construction</a:t>
            </a:r>
          </a:p>
          <a:p>
            <a:pPr algn="l">
              <a:buFont typeface="Arial" panose="020B0604020202020204" pitchFamily="34" charset="0"/>
              <a:buChar char="•"/>
            </a:pPr>
            <a:r>
              <a:rPr lang="en-US" b="0" i="0" dirty="0">
                <a:solidFill>
                  <a:srgbClr val="4D4D4D"/>
                </a:solidFill>
                <a:effectLst/>
                <a:latin typeface="Verdana" panose="020B0604030504040204" pitchFamily="34" charset="0"/>
              </a:rPr>
              <a:t>incorporating proprietary sound absorbing materials into the ceiling construction</a:t>
            </a:r>
          </a:p>
          <a:p>
            <a:pPr algn="l">
              <a:buFont typeface="Arial" panose="020B0604020202020204" pitchFamily="34" charset="0"/>
              <a:buChar char="•"/>
            </a:pPr>
            <a:r>
              <a:rPr lang="en-US" b="0" i="0" dirty="0">
                <a:solidFill>
                  <a:srgbClr val="4D4D4D"/>
                </a:solidFill>
                <a:effectLst/>
                <a:latin typeface="Verdana" panose="020B0604030504040204" pitchFamily="34" charset="0"/>
              </a:rPr>
              <a:t>using a proprietary acoustic rated wall construction system.</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25</a:t>
            </a:fld>
            <a:endParaRPr lang="en-AU"/>
          </a:p>
        </p:txBody>
      </p:sp>
    </p:spTree>
    <p:extLst>
      <p:ext uri="{BB962C8B-B14F-4D97-AF65-F5344CB8AC3E}">
        <p14:creationId xmlns:p14="http://schemas.microsoft.com/office/powerpoint/2010/main" val="41210304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D4D4D"/>
                </a:solidFill>
                <a:effectLst/>
                <a:latin typeface="Verdana" panose="020B0604030504040204" pitchFamily="34" charset="0"/>
              </a:rPr>
              <a:t>The ideal house </a:t>
            </a:r>
            <a:r>
              <a:rPr lang="en-US" b="0" i="0" u="sng" dirty="0">
                <a:solidFill>
                  <a:srgbClr val="7C870B"/>
                </a:solidFill>
                <a:effectLst/>
                <a:latin typeface="Verdana" panose="020B0604030504040204" pitchFamily="34" charset="0"/>
                <a:hlinkClick r:id="rId3" tooltip="Opens internal link in current window"/>
              </a:rPr>
              <a:t>orientation</a:t>
            </a:r>
            <a:r>
              <a:rPr lang="en-US" b="0" i="0" dirty="0">
                <a:solidFill>
                  <a:srgbClr val="4D4D4D"/>
                </a:solidFill>
                <a:effectLst/>
                <a:latin typeface="Verdana" panose="020B0604030504040204" pitchFamily="34" charset="0"/>
              </a:rPr>
              <a:t> may not be possible if there is a significant source of noise from the north side. Careful design can </a:t>
            </a:r>
            <a:r>
              <a:rPr lang="en-US" b="0" i="0" dirty="0" err="1">
                <a:solidFill>
                  <a:srgbClr val="4D4D4D"/>
                </a:solidFill>
                <a:effectLst/>
                <a:latin typeface="Verdana" panose="020B0604030504040204" pitchFamily="34" charset="0"/>
              </a:rPr>
              <a:t>minimise</a:t>
            </a:r>
            <a:r>
              <a:rPr lang="en-US" b="0" i="0" dirty="0">
                <a:solidFill>
                  <a:srgbClr val="4D4D4D"/>
                </a:solidFill>
                <a:effectLst/>
                <a:latin typeface="Verdana" panose="020B0604030504040204" pitchFamily="34" charset="0"/>
              </a:rPr>
              <a:t> the disturbance caused by the noise, while still allowing sun into the house:</a:t>
            </a:r>
          </a:p>
          <a:p>
            <a:pPr algn="l">
              <a:buFont typeface="Arial" panose="020B0604020202020204" pitchFamily="34" charset="0"/>
              <a:buChar char="•"/>
            </a:pPr>
            <a:r>
              <a:rPr lang="en-US" b="0" i="0" dirty="0">
                <a:solidFill>
                  <a:srgbClr val="4D4D4D"/>
                </a:solidFill>
                <a:effectLst/>
                <a:latin typeface="Verdana" panose="020B0604030504040204" pitchFamily="34" charset="0"/>
              </a:rPr>
              <a:t>Brick/concrete walls: A 2.0 m high brick or concrete masonry wall is an effective barrier against direct noise, but some noise will pass over the barrier.</a:t>
            </a:r>
          </a:p>
          <a:p>
            <a:pPr algn="l">
              <a:buFont typeface="Arial" panose="020B0604020202020204" pitchFamily="34" charset="0"/>
              <a:buChar char="•"/>
            </a:pPr>
            <a:r>
              <a:rPr lang="en-US" b="0" i="0" dirty="0">
                <a:solidFill>
                  <a:srgbClr val="4D4D4D"/>
                </a:solidFill>
                <a:effectLst/>
                <a:latin typeface="Verdana" panose="020B0604030504040204" pitchFamily="34" charset="0"/>
              </a:rPr>
              <a:t>Earth mounds: A similar effect may be achieved by building an earth mound to a similar height.</a:t>
            </a:r>
          </a:p>
          <a:p>
            <a:pPr algn="l">
              <a:buFont typeface="Arial" panose="020B0604020202020204" pitchFamily="34" charset="0"/>
              <a:buChar char="•"/>
            </a:pPr>
            <a:r>
              <a:rPr lang="en-US" b="0" i="0" dirty="0">
                <a:solidFill>
                  <a:srgbClr val="4D4D4D"/>
                </a:solidFill>
                <a:effectLst/>
                <a:latin typeface="Verdana" panose="020B0604030504040204" pitchFamily="34" charset="0"/>
              </a:rPr>
              <a:t>Timber fences: A 2.0 m high timber fence with solid palings (no gaps), sheet material or a combination of both will create an effective noise barrier. The palings or sheet material should have a minimum mass of 12 kilograms per square </a:t>
            </a:r>
            <a:r>
              <a:rPr lang="en-US" b="0" i="0" dirty="0" err="1">
                <a:solidFill>
                  <a:srgbClr val="4D4D4D"/>
                </a:solidFill>
                <a:effectLst/>
                <a:latin typeface="Verdana" panose="020B0604030504040204" pitchFamily="34" charset="0"/>
              </a:rPr>
              <a:t>metre</a:t>
            </a:r>
            <a:r>
              <a:rPr lang="en-US" b="0" i="0" dirty="0">
                <a:solidFill>
                  <a:srgbClr val="4D4D4D"/>
                </a:solidFill>
                <a:effectLst/>
                <a:latin typeface="Verdana" panose="020B0604030504040204" pitchFamily="34" charset="0"/>
              </a:rPr>
              <a:t>. The fence must have no gaps or cracks or no spaces under the fence at the ground level. Some noise may pass over the barrier. The effectiveness of the barrier can be improved by building the fence on top of a bank or rise. The maximum height of fencing is governed by requirements in the district plan, which can be obtained from the local council.</a:t>
            </a:r>
          </a:p>
          <a:p>
            <a:pPr algn="l">
              <a:buFont typeface="Arial" panose="020B0604020202020204" pitchFamily="34" charset="0"/>
              <a:buChar char="•"/>
            </a:pPr>
            <a:r>
              <a:rPr lang="en-US" b="0" i="0" dirty="0">
                <a:solidFill>
                  <a:srgbClr val="4D4D4D"/>
                </a:solidFill>
                <a:effectLst/>
                <a:latin typeface="Verdana" panose="020B0604030504040204" pitchFamily="34" charset="0"/>
              </a:rPr>
              <a:t>Trees and shrubs: These are not effective as an acoustic barrier but they provide a visual barrier and may have psychological benefits.</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29</a:t>
            </a:fld>
            <a:endParaRPr lang="en-AU"/>
          </a:p>
        </p:txBody>
      </p:sp>
    </p:spTree>
    <p:extLst>
      <p:ext uri="{BB962C8B-B14F-4D97-AF65-F5344CB8AC3E}">
        <p14:creationId xmlns:p14="http://schemas.microsoft.com/office/powerpoint/2010/main" val="205071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Times New Roman" panose="02020603050405020304" pitchFamily="18" charset="0"/>
                <a:cs typeface="Times New Roman" panose="02020603050405020304" pitchFamily="18" charset="0"/>
              </a:rPr>
              <a:t>All buildings are founded on soils. Soil holds water for a long time. Sometimes water level may rise and come in contact with foundation.</a:t>
            </a:r>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33</a:t>
            </a:fld>
            <a:endParaRPr lang="en-AU"/>
          </a:p>
        </p:txBody>
      </p:sp>
    </p:spTree>
    <p:extLst>
      <p:ext uri="{BB962C8B-B14F-4D97-AF65-F5344CB8AC3E}">
        <p14:creationId xmlns:p14="http://schemas.microsoft.com/office/powerpoint/2010/main" val="22916983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D4D4D"/>
                </a:solidFill>
                <a:effectLst/>
                <a:latin typeface="Verdana" panose="020B0604030504040204" pitchFamily="34" charset="0"/>
              </a:rPr>
              <a:t>Design and building faults can also lead to damage in building structure or finishes – such as rot in framing; deterioration/disintegration of linings, flooring, and cabinetry; and peeling paint. Structural damage in wet areas is becoming more common. It is often not immediately obvious, but can be substantial.</a:t>
            </a:r>
          </a:p>
          <a:p>
            <a:pPr algn="l"/>
            <a:r>
              <a:rPr lang="en-US" b="0" i="0" dirty="0">
                <a:solidFill>
                  <a:srgbClr val="4D4D4D"/>
                </a:solidFill>
                <a:effectLst/>
                <a:latin typeface="Verdana" panose="020B0604030504040204" pitchFamily="34" charset="0"/>
              </a:rPr>
              <a:t>With good design, detailing and installation of waterproof membranes and impervious finishes to manage the moisture generated, wet areas can be durable, healthy, safe and comfortable, and should not result in damage to the building structure, surface finishes and fixtures.</a:t>
            </a:r>
          </a:p>
          <a:p>
            <a:br>
              <a:rPr lang="en-US" dirty="0"/>
            </a:br>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35</a:t>
            </a:fld>
            <a:endParaRPr lang="en-AU"/>
          </a:p>
        </p:txBody>
      </p:sp>
    </p:spTree>
    <p:extLst>
      <p:ext uri="{BB962C8B-B14F-4D97-AF65-F5344CB8AC3E}">
        <p14:creationId xmlns:p14="http://schemas.microsoft.com/office/powerpoint/2010/main" val="5351906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The requirements of an ideal materials for damp proofing are:  </a:t>
            </a:r>
          </a:p>
          <a:p>
            <a:pPr marL="514350" indent="-514350">
              <a:buAutoNum type="arabicPeriod"/>
            </a:pPr>
            <a:r>
              <a:rPr lang="en-US" dirty="0"/>
              <a:t>It should be impervious. </a:t>
            </a:r>
          </a:p>
          <a:p>
            <a:pPr marL="514350" indent="-514350">
              <a:buAutoNum type="arabicPeriod"/>
            </a:pPr>
            <a:r>
              <a:rPr lang="en-US" dirty="0"/>
              <a:t>It should be flexible. </a:t>
            </a:r>
          </a:p>
          <a:p>
            <a:pPr marL="514350" indent="-514350">
              <a:buAutoNum type="arabicPeriod"/>
            </a:pPr>
            <a:r>
              <a:rPr lang="en-US" dirty="0"/>
              <a:t>It should be easy to carry out leak proofing joints. </a:t>
            </a:r>
          </a:p>
          <a:p>
            <a:pPr marL="514350" indent="-514350">
              <a:buAutoNum type="arabicPeriod"/>
            </a:pPr>
            <a:r>
              <a:rPr lang="en-US" dirty="0"/>
              <a:t>It should be stable</a:t>
            </a:r>
          </a:p>
          <a:p>
            <a:pPr marL="514350" indent="-514350">
              <a:buAutoNum type="arabicPeriod"/>
            </a:pPr>
            <a:r>
              <a:rPr lang="en-US" dirty="0"/>
              <a:t>It should be durable. It’s life should be as much as the life of building itself. </a:t>
            </a:r>
          </a:p>
          <a:p>
            <a:pPr marL="514350" indent="-514350">
              <a:buAutoNum type="arabicPeriod"/>
            </a:pPr>
            <a:r>
              <a:rPr lang="en-US" dirty="0"/>
              <a:t>It should resist the load safely.</a:t>
            </a:r>
          </a:p>
          <a:p>
            <a:pPr marL="514350" indent="-514350">
              <a:buAutoNum type="arabicPeriod"/>
            </a:pPr>
            <a:r>
              <a:rPr lang="en-US" dirty="0"/>
              <a:t>It should not contain sulphates, chloride and nitrates.</a:t>
            </a:r>
          </a:p>
          <a:p>
            <a:pPr marL="514350" indent="-514350">
              <a:buAutoNum type="arabicPeriod"/>
            </a:pPr>
            <a:r>
              <a:rPr lang="en-US" dirty="0"/>
              <a:t>It should be cheap.</a:t>
            </a:r>
          </a:p>
          <a:p>
            <a:pPr algn="ctr"/>
            <a:r>
              <a:rPr lang="en-US" dirty="0"/>
              <a:t>REQUIREMENTS OF AN IDEAL MATERIAL FOR DAMP PROOFING:</a:t>
            </a:r>
            <a:br>
              <a:rPr lang="en-US" dirty="0"/>
            </a:br>
            <a:endParaRPr lang="en-US" dirty="0"/>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36</a:t>
            </a:fld>
            <a:endParaRPr lang="en-AU"/>
          </a:p>
        </p:txBody>
      </p:sp>
    </p:spTree>
    <p:extLst>
      <p:ext uri="{BB962C8B-B14F-4D97-AF65-F5344CB8AC3E}">
        <p14:creationId xmlns:p14="http://schemas.microsoft.com/office/powerpoint/2010/main" val="21758311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cs typeface="Times New Roman" panose="02020603050405020304" pitchFamily="18" charset="0"/>
              </a:rPr>
              <a:t>. Figure 9.1 shows details of providing water proof course at plinth level. Whereas Figure 9.2 shows the details of water proofing course for wall and floor. Figure 9.3 shows details of water proofing course for basement.</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37</a:t>
            </a:fld>
            <a:endParaRPr lang="en-AU"/>
          </a:p>
        </p:txBody>
      </p:sp>
    </p:spTree>
    <p:extLst>
      <p:ext uri="{BB962C8B-B14F-4D97-AF65-F5344CB8AC3E}">
        <p14:creationId xmlns:p14="http://schemas.microsoft.com/office/powerpoint/2010/main" val="30345885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303030"/>
                </a:solidFill>
                <a:effectLst/>
                <a:latin typeface="Source Sans Pro" panose="020B0503030403020204" pitchFamily="34" charset="0"/>
              </a:rPr>
              <a:t>It can be incorporated from even the earliest stages of design, assisting with the most appropriate solar orientation and in the massing study. It can also compare design options, select the most suitable materials for each part of the project, and assist in the sizing and location of openings such as windows, skylights, and sunscreens.</a:t>
            </a:r>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43</a:t>
            </a:fld>
            <a:endParaRPr lang="en-AU"/>
          </a:p>
        </p:txBody>
      </p:sp>
    </p:spTree>
    <p:extLst>
      <p:ext uri="{BB962C8B-B14F-4D97-AF65-F5344CB8AC3E}">
        <p14:creationId xmlns:p14="http://schemas.microsoft.com/office/powerpoint/2010/main" val="111496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8/10/2023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8/10/2023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8/10/2023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8/10/2023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8/10/2023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8/10/2023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hyperlink" Target="https://www.archdaily.com/963706/back-to-basics-natural-ventilation-and-its-use-in-different-contexts?ad_source=search&amp;ad_medium=search_result_articles" TargetMode="Externa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11" Type="http://schemas.openxmlformats.org/officeDocument/2006/relationships/diagramColors" Target="../diagrams/colors50.xml"/><Relationship Id="rId5" Type="http://schemas.openxmlformats.org/officeDocument/2006/relationships/diagramQuickStyle" Target="../diagrams/quickStyle5.xml"/><Relationship Id="rId10" Type="http://schemas.openxmlformats.org/officeDocument/2006/relationships/diagramQuickStyle" Target="../diagrams/quickStyle50.xml"/><Relationship Id="rId4" Type="http://schemas.openxmlformats.org/officeDocument/2006/relationships/diagramLayout" Target="../diagrams/layout5.xml"/><Relationship Id="rId9" Type="http://schemas.openxmlformats.org/officeDocument/2006/relationships/diagramLayout" Target="../diagrams/layout50.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archdaily.com/963706/back-to-basics-natural-ventilation-and-its-use-in-different-contexts?ad_source=search&amp;ad_medium=search_result_articles"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archdaily.com/963706/back-to-basics-natural-ventilation-and-its-use-in-different-contexts?ad_source=search&amp;ad_medium=search_result_articles"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archdaily.com/963706/back-to-basics-natural-ventilation-and-its-use-in-different-contexts?ad_source=search&amp;ad_medium=search_result_articles"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archdaily.com/963706/back-to-basics-natural-ventilation-and-its-use-in-different-contexts?ad_source=search&amp;ad_medium=search_result_articles"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linkedin.com/pulse/passive-design-strategy-daylighting-/"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www.linkedin.com/pulse/passive-design-strategy-daylighting-/"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level.org.nz/passive-design/controlling-noise/controlling-noise-through-design-and-layout/"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level.org.nz/passive-design/controlling-noise/controlling-noise-through-design-and-layout/noise-control-in-the-building-envelope/" TargetMode="External"/><Relationship Id="rId2" Type="http://schemas.openxmlformats.org/officeDocument/2006/relationships/hyperlink" Target="https://www.level.org.nz/passive-design/controlling-noise/controlling-noise-through-design-and-layout/fences-walls-and-earth-mounds-as-a-sound-barrier/" TargetMode="External"/><Relationship Id="rId1" Type="http://schemas.openxmlformats.org/officeDocument/2006/relationships/slideLayout" Target="../slideLayouts/slideLayout2.xml"/><Relationship Id="rId4" Type="http://schemas.openxmlformats.org/officeDocument/2006/relationships/hyperlink" Target="https://www.level.org.nz/passive-design/controlling-noise/controlling-noise-through-design-and-layout/noise-control-in-interior-partitions/"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level.org.nz/passive-design/controlling-noise/controlling-noise-through-design-and-layout/"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level.org.nz/passive-design/controlling-noise/controlling-noise-through-design-and-layout/"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level.org.nz/passive-design/controlling-noise/controlling-noise-through-design-and-layout/"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level.org.nz/passive-design/controlling-noise/controlling-noise-through-design-and-layout/"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level.org.nz/passive-design/controlling-noise/controlling-noise-through-design-and-layout/" TargetMode="External"/><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hyperlink" Target="https://dailycivil.com/dampness-in-buildings-causes-sources-prevention/" TargetMode="Externa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9.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hyperlink" Target="https://dailycivil.com/dampness-in-buildings-causes-sources-prevention/" TargetMode="Externa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hyperlink" Target="https://www.linkedin.com/pulse/passive-design-strategy-daylighting-/" TargetMode="External"/><Relationship Id="rId2" Type="http://schemas.openxmlformats.org/officeDocument/2006/relationships/hyperlink" Target="https://www.archdaily.com/963706/back-to-basics-natural-ventilation-and-its-use-in-different-contexts?ad_source=search&amp;ad_medium=search_result_articles"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level.org.nz/passive-design/controlling-noise/controlling-noise-through-design-and-layout/" TargetMode="External"/><Relationship Id="rId2" Type="http://schemas.openxmlformats.org/officeDocument/2006/relationships/hyperlink" Target="https://www.archdaily.com/912806/understanding-sound-absorption-and-diffusion-in-architectural-projects?ad_source=myad_bookmarks&amp;ad_medium=bookmark-show&amp;ad_content=other-user"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0.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214033" y="229534"/>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1 - (Week 2) </a:t>
            </a:r>
          </a:p>
          <a:p>
            <a:r>
              <a:rPr lang="en-US" sz="2800" b="1" dirty="0">
                <a:solidFill>
                  <a:schemeClr val="accent5">
                    <a:lumMod val="50000"/>
                  </a:schemeClr>
                </a:solidFill>
              </a:rPr>
              <a:t>FUNCTIONAL REQUIREMENT OF BUILDING</a:t>
            </a:r>
          </a:p>
          <a:p>
            <a:r>
              <a:rPr lang="en-US" sz="2800" b="1" dirty="0">
                <a:solidFill>
                  <a:schemeClr val="accent5">
                    <a:lumMod val="50000"/>
                  </a:schemeClr>
                </a:solidFill>
              </a:rPr>
              <a:t>(PART 2)</a:t>
            </a:r>
          </a:p>
          <a:p>
            <a:pPr indent="-228600">
              <a:buFont typeface="Arial" panose="020B0604020202020204" pitchFamily="34" charset="0"/>
              <a:buChar char="•"/>
            </a:pPr>
            <a:endParaRPr lang="en-US" sz="2800" b="1" dirty="0"/>
          </a:p>
          <a:p>
            <a:pPr indent="-228600">
              <a:buFont typeface="Arial" panose="020B0604020202020204" pitchFamily="34" charset="0"/>
              <a:buChar char="•"/>
            </a:pPr>
            <a:endParaRPr lang="en-US" sz="1000" b="1" dirty="0"/>
          </a:p>
          <a:p>
            <a:r>
              <a:rPr lang="en-US" b="1" dirty="0"/>
              <a:t>LECTURE – 2</a:t>
            </a:r>
          </a:p>
          <a:p>
            <a:r>
              <a:rPr lang="en-US" b="1" dirty="0">
                <a:solidFill>
                  <a:schemeClr val="accent5">
                    <a:lumMod val="50000"/>
                  </a:schemeClr>
                </a:solidFill>
              </a:rPr>
              <a:t>Ventilation , Sound, Light , Moisture movement</a:t>
            </a:r>
            <a:endParaRPr lang="en-US" dirty="0">
              <a:solidFill>
                <a:schemeClr val="accent5">
                  <a:lumMod val="50000"/>
                </a:schemeClr>
              </a:solidFill>
            </a:endParaRP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A581927-5ABC-E86B-8519-26901B5B186F}"/>
              </a:ext>
            </a:extLst>
          </p:cNvPr>
          <p:cNvPicPr>
            <a:picLocks noChangeAspect="1"/>
          </p:cNvPicPr>
          <p:nvPr/>
        </p:nvPicPr>
        <p:blipFill rotWithShape="1">
          <a:blip r:embed="rId3"/>
          <a:srcRect l="10614" t="9038" r="4383" b="8095"/>
          <a:stretch/>
        </p:blipFill>
        <p:spPr>
          <a:xfrm>
            <a:off x="6902824" y="2380989"/>
            <a:ext cx="4338918" cy="3410770"/>
          </a:xfrm>
          <a:prstGeom prst="rect">
            <a:avLst/>
          </a:prstGeom>
        </p:spPr>
      </p:pic>
      <p:sp>
        <p:nvSpPr>
          <p:cNvPr id="4" name="Title 1"/>
          <p:cNvSpPr txBox="1">
            <a:spLocks noGrp="1"/>
          </p:cNvSpPr>
          <p:nvPr>
            <p:ph type="title"/>
          </p:nvPr>
        </p:nvSpPr>
        <p:spPr>
          <a:xfrm>
            <a:off x="3007073" y="59705"/>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2965484373"/>
              </p:ext>
            </p:extLst>
          </p:nvPr>
        </p:nvGraphicFramePr>
        <p:xfrm>
          <a:off x="164481" y="661973"/>
          <a:ext cx="5685183" cy="55340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6537602" y="1549992"/>
            <a:ext cx="4558748"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sp>
        <p:nvSpPr>
          <p:cNvPr id="12" name="TextBox 11">
            <a:extLst>
              <a:ext uri="{FF2B5EF4-FFF2-40B4-BE49-F238E27FC236}">
                <a16:creationId xmlns:a16="http://schemas.microsoft.com/office/drawing/2014/main" id="{2AF50ABD-D2EE-48FE-B30D-5C1C6C361176}"/>
              </a:ext>
            </a:extLst>
          </p:cNvPr>
          <p:cNvSpPr txBox="1"/>
          <p:nvPr/>
        </p:nvSpPr>
        <p:spPr>
          <a:xfrm>
            <a:off x="6096000" y="5732900"/>
            <a:ext cx="6321288" cy="1754326"/>
          </a:xfrm>
          <a:prstGeom prst="rect">
            <a:avLst/>
          </a:prstGeom>
          <a:noFill/>
        </p:spPr>
        <p:txBody>
          <a:bodyPr wrap="square" rtlCol="0">
            <a:spAutoFit/>
          </a:bodyPr>
          <a:lstStyle/>
          <a:p>
            <a:r>
              <a:rPr lang="en-US" dirty="0"/>
              <a:t>Figure: Design influences(Source: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2021:Online),</a:t>
            </a:r>
          </a:p>
          <a:p>
            <a:r>
              <a:rPr lang="en-US" sz="1800" kern="1200" dirty="0">
                <a:solidFill>
                  <a:schemeClr val="tx1"/>
                </a:solidFill>
                <a:effectLst/>
                <a:latin typeface="+mn-lt"/>
                <a:ea typeface="+mn-ea"/>
                <a:cs typeface="+mn-cs"/>
                <a:hlinkClick r:id="rId9"/>
              </a:rPr>
              <a:t>https://www.archdaily.com/963706/back-to-basics-natural-ventilation-and-its-use-in-different-contexts?ad_source=search&amp;ad_medium=search_result_articles</a:t>
            </a:r>
            <a:r>
              <a:rPr lang="en-US" sz="1800" kern="1200" dirty="0">
                <a:solidFill>
                  <a:schemeClr val="tx1"/>
                </a:solidFill>
                <a:effectLst/>
                <a:latin typeface="+mn-lt"/>
                <a:ea typeface="+mn-ea"/>
                <a:cs typeface="+mn-cs"/>
              </a:rPr>
              <a:t>  </a:t>
            </a:r>
          </a:p>
          <a:p>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F7CD20D2-FA63-3661-D808-C5A6C140934A}"/>
              </a:ext>
            </a:extLst>
          </p:cNvPr>
          <p:cNvGraphicFramePr/>
          <p:nvPr>
            <p:extLst>
              <p:ext uri="{D42A27DB-BD31-4B8C-83A1-F6EECF244321}">
                <p14:modId xmlns:p14="http://schemas.microsoft.com/office/powerpoint/2010/main" val="1153499596"/>
              </p:ext>
            </p:extLst>
          </p:nvPr>
        </p:nvGraphicFramePr>
        <p:xfrm>
          <a:off x="143436" y="3429000"/>
          <a:ext cx="11905127" cy="40220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a:xfrm>
            <a:off x="3406258" y="188718"/>
            <a:ext cx="3961339" cy="583094"/>
          </a:xfrm>
        </p:spPr>
        <p:txBody>
          <a:bodyPr>
            <a:noAutofit/>
          </a:bodyPr>
          <a:lstStyle/>
          <a:p>
            <a:pPr algn="just"/>
            <a:r>
              <a:rPr lang="en-US" sz="3600" b="1" dirty="0">
                <a:latin typeface="Times New Roman" panose="02020603050405020304" pitchFamily="18" charset="0"/>
                <a:cs typeface="Times New Roman" panose="02020603050405020304" pitchFamily="18" charset="0"/>
              </a:rPr>
              <a:t>VENTILATION</a:t>
            </a:r>
            <a:br>
              <a:rPr lang="en-US" sz="3600" b="1" dirty="0">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1069145"/>
            <a:ext cx="12210757" cy="5600136"/>
          </a:xfrm>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Ventilation:</a:t>
            </a:r>
          </a:p>
          <a:p>
            <a:pPr marL="0" indent="0">
              <a:buNone/>
            </a:pPr>
            <a:r>
              <a:rPr lang="en-US" sz="2400" dirty="0">
                <a:latin typeface="Times New Roman" panose="02020603050405020304" pitchFamily="18" charset="0"/>
                <a:cs typeface="Times New Roman" panose="02020603050405020304" pitchFamily="18" charset="0"/>
              </a:rPr>
              <a:t>The process of supplying fresh air and removing contaminated air by natural or mechanical means to or from a room is termed as Ventilation.[1]</a:t>
            </a:r>
          </a:p>
          <a:p>
            <a:pPr marL="0" indent="0">
              <a:buNone/>
            </a:pPr>
            <a:r>
              <a:rPr lang="en-US" sz="2400" dirty="0">
                <a:latin typeface="Times New Roman" panose="02020603050405020304" pitchFamily="18" charset="0"/>
                <a:cs typeface="Times New Roman" panose="02020603050405020304" pitchFamily="18" charset="0"/>
              </a:rPr>
              <a:t>Air-Conditioning:</a:t>
            </a:r>
          </a:p>
          <a:p>
            <a:pPr marL="0" indent="0">
              <a:buNone/>
            </a:pPr>
            <a:r>
              <a:rPr lang="en-US" sz="2400" dirty="0">
                <a:latin typeface="Times New Roman" panose="02020603050405020304" pitchFamily="18" charset="0"/>
                <a:cs typeface="Times New Roman" panose="02020603050405020304" pitchFamily="18" charset="0"/>
              </a:rPr>
              <a:t>The simultaneous control of  temperature, humidity, air motion, and air purity is known as air-conditioning. [1]</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b="0" i="0" dirty="0">
                <a:effectLst/>
                <a:latin typeface="Times New Roman" panose="02020603050405020304" pitchFamily="18" charset="0"/>
                <a:cs typeface="Times New Roman" panose="02020603050405020304" pitchFamily="18" charset="0"/>
              </a:rPr>
              <a:t>A series of ventilation systems can help in the projects:</a:t>
            </a: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endParaRPr lang="en-AU" sz="2400" b="1" dirty="0">
              <a:latin typeface="Times New Roman" panose="02020603050405020304" pitchFamily="18" charset="0"/>
              <a:cs typeface="Times New Roman" panose="02020603050405020304" pitchFamily="18" charset="0"/>
            </a:endParaRPr>
          </a:p>
        </p:txBody>
      </p:sp>
      <p:sp>
        <p:nvSpPr>
          <p:cNvPr id="31" name="Rectangle 30">
            <a:extLst>
              <a:ext uri="{FF2B5EF4-FFF2-40B4-BE49-F238E27FC236}">
                <a16:creationId xmlns:a16="http://schemas.microsoft.com/office/drawing/2014/main" id="{E52FD9F7-418E-9E89-C36E-FC5E7623E21D}"/>
              </a:ext>
            </a:extLst>
          </p:cNvPr>
          <p:cNvSpPr/>
          <p:nvPr/>
        </p:nvSpPr>
        <p:spPr>
          <a:xfrm>
            <a:off x="3147391" y="1262269"/>
            <a:ext cx="5897218" cy="72224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663430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2B2391-0734-0574-1728-94AE64931508}"/>
              </a:ext>
            </a:extLst>
          </p:cNvPr>
          <p:cNvSpPr>
            <a:spLocks noGrp="1"/>
          </p:cNvSpPr>
          <p:nvPr>
            <p:ph idx="1"/>
          </p:nvPr>
        </p:nvSpPr>
        <p:spPr>
          <a:xfrm>
            <a:off x="134815" y="475126"/>
            <a:ext cx="7869702" cy="4351338"/>
          </a:xfrm>
        </p:spPr>
        <p:txBody>
          <a:bodyPr>
            <a:normAutofit/>
          </a:bodyPr>
          <a:lstStyle/>
          <a:p>
            <a:pPr marL="0" indent="0">
              <a:buNone/>
            </a:pPr>
            <a:r>
              <a:rPr lang="en-US" dirty="0"/>
              <a:t>For designing ventilation following parameters should be considered:</a:t>
            </a:r>
            <a:r>
              <a:rPr lang="en-US" sz="2800" dirty="0">
                <a:latin typeface="Times New Roman" panose="02020603050405020304" pitchFamily="18" charset="0"/>
                <a:cs typeface="Times New Roman" panose="02020603050405020304" pitchFamily="18" charset="0"/>
              </a:rPr>
              <a:t> </a:t>
            </a:r>
            <a:endParaRPr lang="en-US" dirty="0"/>
          </a:p>
          <a:p>
            <a:pPr marL="0" indent="0">
              <a:buNone/>
            </a:pPr>
            <a:endParaRPr lang="en-US" dirty="0"/>
          </a:p>
        </p:txBody>
      </p:sp>
      <p:sp>
        <p:nvSpPr>
          <p:cNvPr id="6" name="Title 1">
            <a:extLst>
              <a:ext uri="{FF2B5EF4-FFF2-40B4-BE49-F238E27FC236}">
                <a16:creationId xmlns:a16="http://schemas.microsoft.com/office/drawing/2014/main" id="{BC9B318D-788C-262E-DB94-9D074A4337A7}"/>
              </a:ext>
            </a:extLst>
          </p:cNvPr>
          <p:cNvSpPr>
            <a:spLocks noGrp="1"/>
          </p:cNvSpPr>
          <p:nvPr>
            <p:ph type="title"/>
          </p:nvPr>
        </p:nvSpPr>
        <p:spPr>
          <a:xfrm>
            <a:off x="4069666" y="15714"/>
            <a:ext cx="3405554" cy="936749"/>
          </a:xfrm>
        </p:spPr>
        <p:txBody>
          <a:bodyPr>
            <a:noAutofit/>
          </a:bodyPr>
          <a:lstStyle/>
          <a:p>
            <a:pPr algn="just"/>
            <a:r>
              <a:rPr lang="en-US" sz="3600" b="1" dirty="0">
                <a:latin typeface="Times New Roman" panose="02020603050405020304" pitchFamily="18" charset="0"/>
                <a:cs typeface="Times New Roman" panose="02020603050405020304" pitchFamily="18" charset="0"/>
              </a:rPr>
              <a:t>VENTILATION</a:t>
            </a:r>
            <a:br>
              <a:rPr lang="en-US" sz="3600" b="1" dirty="0">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7" name="Diagram 6">
            <a:extLst>
              <a:ext uri="{FF2B5EF4-FFF2-40B4-BE49-F238E27FC236}">
                <a16:creationId xmlns:a16="http://schemas.microsoft.com/office/drawing/2014/main" id="{EEAB968F-97C1-CB3A-DDAF-8C3CCB2A742F}"/>
              </a:ext>
            </a:extLst>
          </p:cNvPr>
          <p:cNvGraphicFramePr/>
          <p:nvPr>
            <p:extLst>
              <p:ext uri="{D42A27DB-BD31-4B8C-83A1-F6EECF244321}">
                <p14:modId xmlns:p14="http://schemas.microsoft.com/office/powerpoint/2010/main" val="2553037410"/>
              </p:ext>
            </p:extLst>
          </p:nvPr>
        </p:nvGraphicFramePr>
        <p:xfrm>
          <a:off x="1708443" y="1311077"/>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6368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3EC89-E70A-493A-8FB3-A9ADFA860D3D}"/>
              </a:ext>
            </a:extLst>
          </p:cNvPr>
          <p:cNvSpPr>
            <a:spLocks noGrp="1"/>
          </p:cNvSpPr>
          <p:nvPr>
            <p:ph type="title"/>
          </p:nvPr>
        </p:nvSpPr>
        <p:spPr>
          <a:xfrm>
            <a:off x="2526323" y="0"/>
            <a:ext cx="6294120" cy="1165078"/>
          </a:xfrm>
        </p:spPr>
        <p:txBody>
          <a:bodyPr>
            <a:normAutofit fontScale="90000"/>
          </a:bodyPr>
          <a:lstStyle/>
          <a:p>
            <a:r>
              <a:rPr lang="en-US" sz="3600" b="1" dirty="0">
                <a:latin typeface="Times New Roman" panose="02020603050405020304" pitchFamily="18" charset="0"/>
                <a:cs typeface="Times New Roman" panose="02020603050405020304" pitchFamily="18" charset="0"/>
              </a:rPr>
              <a:t>NECESSITY OF VENTILATION</a:t>
            </a:r>
            <a:br>
              <a:rPr lang="en-US" sz="3600" b="1" dirty="0">
                <a:latin typeface="Times New Roman" panose="02020603050405020304" pitchFamily="18" charset="0"/>
                <a:cs typeface="Times New Roman" panose="02020603050405020304" pitchFamily="18" charset="0"/>
              </a:rPr>
            </a:br>
            <a:endParaRPr lang="en-US" sz="3600" b="1" dirty="0"/>
          </a:p>
        </p:txBody>
      </p:sp>
      <p:graphicFrame>
        <p:nvGraphicFramePr>
          <p:cNvPr id="5" name="Content Placeholder 2">
            <a:extLst>
              <a:ext uri="{FF2B5EF4-FFF2-40B4-BE49-F238E27FC236}">
                <a16:creationId xmlns:a16="http://schemas.microsoft.com/office/drawing/2014/main" id="{880C3D3D-6D96-B5FE-DFB1-897226B124CF}"/>
              </a:ext>
            </a:extLst>
          </p:cNvPr>
          <p:cNvGraphicFramePr>
            <a:graphicFrameLocks noGrp="1"/>
          </p:cNvGraphicFramePr>
          <p:nvPr>
            <p:ph idx="1"/>
            <p:extLst>
              <p:ext uri="{D42A27DB-BD31-4B8C-83A1-F6EECF244321}">
                <p14:modId xmlns:p14="http://schemas.microsoft.com/office/powerpoint/2010/main" val="2997137132"/>
              </p:ext>
            </p:extLst>
          </p:nvPr>
        </p:nvGraphicFramePr>
        <p:xfrm>
          <a:off x="138332" y="914398"/>
          <a:ext cx="11915335" cy="58169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1218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886" y="141287"/>
            <a:ext cx="10071652" cy="543339"/>
          </a:xfrm>
        </p:spPr>
        <p:txBody>
          <a:bodyPr>
            <a:noAutofit/>
          </a:bodyPr>
          <a:lstStyle/>
          <a:p>
            <a:pPr algn="ctr"/>
            <a:r>
              <a:rPr lang="en-AU" sz="3200" b="1" dirty="0">
                <a:solidFill>
                  <a:srgbClr val="002060"/>
                </a:solidFill>
                <a:latin typeface="Times New Roman" panose="02020603050405020304" pitchFamily="18" charset="0"/>
                <a:cs typeface="Times New Roman" panose="02020603050405020304" pitchFamily="18" charset="0"/>
              </a:rPr>
              <a:t>FUNCTIONAL REQUIREMENT</a:t>
            </a:r>
            <a:br>
              <a:rPr lang="en-AU" sz="3200" b="1" dirty="0">
                <a:solidFill>
                  <a:srgbClr val="002060"/>
                </a:solidFill>
                <a:latin typeface="Times New Roman" panose="02020603050405020304" pitchFamily="18" charset="0"/>
                <a:cs typeface="Times New Roman" panose="02020603050405020304" pitchFamily="18" charset="0"/>
              </a:rPr>
            </a:br>
            <a:r>
              <a:rPr lang="en-AU" sz="3200" b="1" dirty="0">
                <a:solidFill>
                  <a:srgbClr val="002060"/>
                </a:solidFill>
                <a:latin typeface="Times New Roman" panose="02020603050405020304" pitchFamily="18" charset="0"/>
                <a:cs typeface="Times New Roman" panose="02020603050405020304" pitchFamily="18" charset="0"/>
              </a:rPr>
              <a:t> OF VENTILATION</a:t>
            </a:r>
          </a:p>
        </p:txBody>
      </p:sp>
      <p:sp>
        <p:nvSpPr>
          <p:cNvPr id="3" name="Content Placeholder 2"/>
          <p:cNvSpPr>
            <a:spLocks noGrp="1"/>
          </p:cNvSpPr>
          <p:nvPr>
            <p:ph idx="1"/>
          </p:nvPr>
        </p:nvSpPr>
        <p:spPr>
          <a:xfrm>
            <a:off x="-34652" y="478302"/>
            <a:ext cx="12192000" cy="6704376"/>
          </a:xfrm>
        </p:spPr>
        <p:txBody>
          <a:bodyPr>
            <a:noAutofit/>
          </a:bodyPr>
          <a:lstStyle/>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graphicFrame>
            <p:nvGraphicFramePr>
              <p:cNvPr id="4" name="Diagram 3">
                <a:extLst>
                  <a:ext uri="{FF2B5EF4-FFF2-40B4-BE49-F238E27FC236}">
                    <a16:creationId xmlns:a16="http://schemas.microsoft.com/office/drawing/2014/main" id="{91E416E4-5B7B-07EB-161A-AB67E072C059}"/>
                  </a:ext>
                </a:extLst>
              </p:cNvPr>
              <p:cNvGraphicFramePr/>
              <p:nvPr>
                <p:extLst>
                  <p:ext uri="{D42A27DB-BD31-4B8C-83A1-F6EECF244321}">
                    <p14:modId xmlns:p14="http://schemas.microsoft.com/office/powerpoint/2010/main" val="1842687524"/>
                  </p:ext>
                </p:extLst>
              </p:nvPr>
            </p:nvGraphicFramePr>
            <p:xfrm>
              <a:off x="-34652" y="848138"/>
              <a:ext cx="12192000" cy="6009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Choice>
        <mc:Fallback xmlns="">
          <p:graphicFrame>
            <p:nvGraphicFramePr>
              <p:cNvPr id="4" name="Diagram 3">
                <a:extLst>
                  <a:ext uri="{FF2B5EF4-FFF2-40B4-BE49-F238E27FC236}">
                    <a16:creationId xmlns:a16="http://schemas.microsoft.com/office/drawing/2014/main" id="{91E416E4-5B7B-07EB-161A-AB67E072C059}"/>
                  </a:ext>
                </a:extLst>
              </p:cNvPr>
              <p:cNvGraphicFramePr/>
              <p:nvPr>
                <p:extLst>
                  <p:ext uri="{D42A27DB-BD31-4B8C-83A1-F6EECF244321}">
                    <p14:modId xmlns:p14="http://schemas.microsoft.com/office/powerpoint/2010/main" val="1842687524"/>
                  </p:ext>
                </p:extLst>
              </p:nvPr>
            </p:nvGraphicFramePr>
            <p:xfrm>
              <a:off x="-34652" y="848138"/>
              <a:ext cx="12192000" cy="600986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mc:Fallback>
      </mc:AlternateContent>
    </p:spTree>
    <p:extLst>
      <p:ext uri="{BB962C8B-B14F-4D97-AF65-F5344CB8AC3E}">
        <p14:creationId xmlns:p14="http://schemas.microsoft.com/office/powerpoint/2010/main" val="768775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652" y="304799"/>
            <a:ext cx="12192000" cy="6877879"/>
          </a:xfrm>
        </p:spPr>
        <p:txBody>
          <a:bodyPr>
            <a:noAutofit/>
          </a:bodyPr>
          <a:lstStyle/>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91E416E4-5B7B-07EB-161A-AB67E072C059}"/>
              </a:ext>
            </a:extLst>
          </p:cNvPr>
          <p:cNvGraphicFramePr/>
          <p:nvPr>
            <p:extLst>
              <p:ext uri="{D42A27DB-BD31-4B8C-83A1-F6EECF244321}">
                <p14:modId xmlns:p14="http://schemas.microsoft.com/office/powerpoint/2010/main" val="558388198"/>
              </p:ext>
            </p:extLst>
          </p:nvPr>
        </p:nvGraphicFramePr>
        <p:xfrm>
          <a:off x="-34652" y="543340"/>
          <a:ext cx="8158235" cy="6009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9346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652" y="304799"/>
            <a:ext cx="12192000" cy="6877879"/>
          </a:xfrm>
        </p:spPr>
        <p:txBody>
          <a:bodyPr>
            <a:noAutofit/>
          </a:bodyPr>
          <a:lstStyle/>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91E416E4-5B7B-07EB-161A-AB67E072C059}"/>
              </a:ext>
            </a:extLst>
          </p:cNvPr>
          <p:cNvGraphicFramePr/>
          <p:nvPr>
            <p:extLst>
              <p:ext uri="{D42A27DB-BD31-4B8C-83A1-F6EECF244321}">
                <p14:modId xmlns:p14="http://schemas.microsoft.com/office/powerpoint/2010/main" val="4071164422"/>
              </p:ext>
            </p:extLst>
          </p:nvPr>
        </p:nvGraphicFramePr>
        <p:xfrm>
          <a:off x="-1245705" y="-53009"/>
          <a:ext cx="9488557" cy="69110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7132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D66EB07-6FE9-1582-550C-35D2C81A515D}"/>
              </a:ext>
            </a:extLst>
          </p:cNvPr>
          <p:cNvSpPr txBox="1"/>
          <p:nvPr/>
        </p:nvSpPr>
        <p:spPr>
          <a:xfrm>
            <a:off x="2018713" y="0"/>
            <a:ext cx="6337495" cy="1200329"/>
          </a:xfrm>
          <a:prstGeom prst="rect">
            <a:avLst/>
          </a:prstGeom>
          <a:noFill/>
        </p:spPr>
        <p:txBody>
          <a:bodyPr wrap="square">
            <a:spAutoFit/>
          </a:bodyPr>
          <a:lstStyle/>
          <a:p>
            <a:r>
              <a:rPr lang="en-US" sz="3600" b="1" dirty="0">
                <a:latin typeface="Times New Roman" panose="02020603050405020304" pitchFamily="18" charset="0"/>
                <a:cs typeface="Times New Roman" panose="02020603050405020304" pitchFamily="18" charset="0"/>
              </a:rPr>
              <a:t>SYSTEM OF VENTILATION</a:t>
            </a:r>
            <a:br>
              <a:rPr lang="en-US" sz="3600" b="1" dirty="0">
                <a:latin typeface="Times New Roman" panose="02020603050405020304" pitchFamily="18" charset="0"/>
                <a:cs typeface="Times New Roman" panose="02020603050405020304" pitchFamily="18" charset="0"/>
              </a:rPr>
            </a:br>
            <a:endParaRPr lang="en-US" sz="3600" dirty="0"/>
          </a:p>
        </p:txBody>
      </p:sp>
      <p:graphicFrame>
        <p:nvGraphicFramePr>
          <p:cNvPr id="8" name="Diagram 7">
            <a:extLst>
              <a:ext uri="{FF2B5EF4-FFF2-40B4-BE49-F238E27FC236}">
                <a16:creationId xmlns:a16="http://schemas.microsoft.com/office/drawing/2014/main" id="{A6FE2596-82CE-BC8A-6A08-CED3C123B571}"/>
              </a:ext>
            </a:extLst>
          </p:cNvPr>
          <p:cNvGraphicFramePr/>
          <p:nvPr>
            <p:extLst>
              <p:ext uri="{D42A27DB-BD31-4B8C-83A1-F6EECF244321}">
                <p14:modId xmlns:p14="http://schemas.microsoft.com/office/powerpoint/2010/main" val="250048074"/>
              </p:ext>
            </p:extLst>
          </p:nvPr>
        </p:nvGraphicFramePr>
        <p:xfrm>
          <a:off x="494715" y="520505"/>
          <a:ext cx="9678572" cy="63374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9463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497" y="2784791"/>
            <a:ext cx="6119497" cy="3705640"/>
          </a:xfrm>
        </p:spPr>
        <p:txBody>
          <a:bodyPr>
            <a:noAutofit/>
          </a:bodyPr>
          <a:lstStyle/>
          <a:p>
            <a:pPr marL="0" indent="0" algn="just">
              <a:buNone/>
            </a:pPr>
            <a:r>
              <a:rPr lang="en-US" sz="2400" b="1" i="0" dirty="0">
                <a:solidFill>
                  <a:srgbClr val="303030"/>
                </a:solidFill>
                <a:effectLst/>
                <a:latin typeface="Times New Roman" panose="02020603050405020304" pitchFamily="18" charset="0"/>
                <a:cs typeface="Times New Roman" panose="02020603050405020304" pitchFamily="18" charset="0"/>
              </a:rPr>
              <a:t>Natural cross ventilation</a:t>
            </a:r>
            <a:r>
              <a:rPr lang="en-US" sz="2400" b="0" i="0" dirty="0">
                <a:solidFill>
                  <a:srgbClr val="303030"/>
                </a:solidFill>
                <a:effectLst/>
                <a:latin typeface="Times New Roman" panose="02020603050405020304" pitchFamily="18" charset="0"/>
                <a:cs typeface="Times New Roman" panose="02020603050405020304" pitchFamily="18" charset="0"/>
              </a:rPr>
              <a:t> </a:t>
            </a:r>
            <a:r>
              <a:rPr lang="en-US" sz="2400" dirty="0">
                <a:solidFill>
                  <a:srgbClr val="303030"/>
                </a:solidFill>
                <a:latin typeface="Times New Roman" panose="02020603050405020304" pitchFamily="18" charset="0"/>
                <a:cs typeface="Times New Roman" panose="02020603050405020304" pitchFamily="18" charset="0"/>
              </a:rPr>
              <a:t>:</a:t>
            </a:r>
            <a:r>
              <a:rPr lang="en-US" sz="2400" b="0" i="0" dirty="0">
                <a:solidFill>
                  <a:srgbClr val="303030"/>
                </a:solidFill>
                <a:effectLst/>
                <a:latin typeface="Times New Roman" panose="02020603050405020304" pitchFamily="18" charset="0"/>
                <a:cs typeface="Times New Roman" panose="02020603050405020304" pitchFamily="18" charset="0"/>
              </a:rPr>
              <a:t> when openings in a certain environment or construction are arranged on opposite or adjacent walls, allowing air to enter and exit.</a:t>
            </a:r>
            <a:r>
              <a:rPr lang="en-US" sz="2400" dirty="0">
                <a:latin typeface="Times New Roman" panose="02020603050405020304" pitchFamily="18" charset="0"/>
                <a:cs typeface="Times New Roman" panose="02020603050405020304" pitchFamily="18" charset="0"/>
              </a:rPr>
              <a:t> [4]</a:t>
            </a:r>
            <a:endParaRPr lang="en-US" sz="2400" b="0" i="0" dirty="0">
              <a:solidFill>
                <a:srgbClr val="303030"/>
              </a:solidFill>
              <a:effectLst/>
              <a:latin typeface="Times New Roman" panose="02020603050405020304" pitchFamily="18" charset="0"/>
              <a:cs typeface="Times New Roman" panose="02020603050405020304" pitchFamily="18" charset="0"/>
            </a:endParaRPr>
          </a:p>
          <a:p>
            <a:pPr marL="0" indent="0" algn="just">
              <a:buNone/>
            </a:pPr>
            <a:r>
              <a:rPr lang="en-US" sz="2400" b="1" i="0" dirty="0">
                <a:solidFill>
                  <a:srgbClr val="303030"/>
                </a:solidFill>
                <a:effectLst/>
                <a:latin typeface="Times New Roman" panose="02020603050405020304" pitchFamily="18" charset="0"/>
                <a:cs typeface="Times New Roman" panose="02020603050405020304" pitchFamily="18" charset="0"/>
              </a:rPr>
              <a:t>Induced natural ventilation</a:t>
            </a:r>
            <a:r>
              <a:rPr lang="en-US" sz="2400" b="0" i="0" dirty="0">
                <a:solidFill>
                  <a:srgbClr val="303030"/>
                </a:solidFill>
                <a:effectLst/>
                <a:latin typeface="Times New Roman" panose="02020603050405020304" pitchFamily="18" charset="0"/>
                <a:cs typeface="Times New Roman" panose="02020603050405020304" pitchFamily="18" charset="0"/>
              </a:rPr>
              <a:t> : thermal induction systems use to conduct air cooling. </a:t>
            </a:r>
          </a:p>
          <a:p>
            <a:pPr marL="0" indent="0" algn="just">
              <a:buNone/>
            </a:pPr>
            <a:r>
              <a:rPr lang="en-US" sz="2400" b="0" i="0" dirty="0">
                <a:solidFill>
                  <a:srgbClr val="303030"/>
                </a:solidFill>
                <a:effectLst/>
                <a:latin typeface="Times New Roman" panose="02020603050405020304" pitchFamily="18" charset="0"/>
                <a:cs typeface="Times New Roman" panose="02020603050405020304" pitchFamily="18" charset="0"/>
              </a:rPr>
              <a:t>In this system, openings are positioned close to the ground so the cold air enters the space by pushing the mass of warm air above, where air outlets are positioned in the ceiling such as sheds and clerestory.</a:t>
            </a:r>
            <a:r>
              <a:rPr lang="en-US" sz="2400" dirty="0">
                <a:latin typeface="Times New Roman" panose="02020603050405020304" pitchFamily="18" charset="0"/>
                <a:cs typeface="Times New Roman" panose="02020603050405020304" pitchFamily="18" charset="0"/>
              </a:rPr>
              <a:t> [4]</a:t>
            </a:r>
            <a:endParaRPr lang="en-US" sz="2400" b="0" i="0" dirty="0">
              <a:solidFill>
                <a:srgbClr val="303030"/>
              </a:solidFill>
              <a:effectLst/>
              <a:latin typeface="Times New Roman" panose="02020603050405020304" pitchFamily="18" charset="0"/>
              <a:cs typeface="Times New Roman" panose="02020603050405020304" pitchFamily="18" charset="0"/>
            </a:endParaRPr>
          </a:p>
          <a:p>
            <a:pPr marL="0" indent="0" algn="just">
              <a:buNone/>
            </a:pPr>
            <a:endParaRPr lang="en-US" sz="2400" b="0" i="0" dirty="0">
              <a:solidFill>
                <a:srgbClr val="303030"/>
              </a:solidFill>
              <a:effectLst/>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endParaRPr lang="en-AU" sz="2400" b="1" dirty="0">
              <a:latin typeface="Times New Roman" panose="02020603050405020304" pitchFamily="18" charset="0"/>
              <a:cs typeface="Times New Roman" panose="02020603050405020304" pitchFamily="18" charset="0"/>
            </a:endParaRPr>
          </a:p>
        </p:txBody>
      </p:sp>
      <p:sp>
        <p:nvSpPr>
          <p:cNvPr id="31" name="Rectangle 30">
            <a:extLst>
              <a:ext uri="{FF2B5EF4-FFF2-40B4-BE49-F238E27FC236}">
                <a16:creationId xmlns:a16="http://schemas.microsoft.com/office/drawing/2014/main" id="{E52FD9F7-418E-9E89-C36E-FC5E7623E21D}"/>
              </a:ext>
            </a:extLst>
          </p:cNvPr>
          <p:cNvSpPr/>
          <p:nvPr/>
        </p:nvSpPr>
        <p:spPr>
          <a:xfrm>
            <a:off x="3147391" y="1262269"/>
            <a:ext cx="5897218" cy="72224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 name="TextBox 4">
            <a:extLst>
              <a:ext uri="{FF2B5EF4-FFF2-40B4-BE49-F238E27FC236}">
                <a16:creationId xmlns:a16="http://schemas.microsoft.com/office/drawing/2014/main" id="{34B1738F-36DD-EBFF-D08A-A33D19C98BEF}"/>
              </a:ext>
            </a:extLst>
          </p:cNvPr>
          <p:cNvSpPr txBox="1"/>
          <p:nvPr/>
        </p:nvSpPr>
        <p:spPr>
          <a:xfrm>
            <a:off x="0" y="0"/>
            <a:ext cx="8748678" cy="2677656"/>
          </a:xfrm>
          <a:prstGeom prst="rect">
            <a:avLst/>
          </a:prstGeom>
          <a:noFill/>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Natural Ventilation</a:t>
            </a:r>
            <a:r>
              <a:rPr lang="en-US" sz="2400" dirty="0">
                <a:latin typeface="Times New Roman" panose="02020603050405020304" pitchFamily="18" charset="0"/>
                <a:cs typeface="Times New Roman" panose="02020603050405020304" pitchFamily="18" charset="0"/>
              </a:rPr>
              <a:t>:</a:t>
            </a:r>
          </a:p>
          <a:p>
            <a:pPr algn="just"/>
            <a:r>
              <a:rPr lang="en-US" sz="2400" dirty="0">
                <a:latin typeface="Times New Roman" panose="02020603050405020304" pitchFamily="18" charset="0"/>
                <a:cs typeface="Times New Roman" panose="02020603050405020304" pitchFamily="18" charset="0"/>
              </a:rPr>
              <a:t>It is the supply of outside air ,into a building through windows or other openings due to wind outside and convection effects arising from temperature or </a:t>
            </a:r>
            <a:r>
              <a:rPr lang="en-US" sz="2400" dirty="0" err="1">
                <a:latin typeface="Times New Roman" panose="02020603050405020304" pitchFamily="18" charset="0"/>
                <a:cs typeface="Times New Roman" panose="02020603050405020304" pitchFamily="18" charset="0"/>
              </a:rPr>
              <a:t>vapour</a:t>
            </a:r>
            <a:r>
              <a:rPr lang="en-US" sz="2400" dirty="0">
                <a:latin typeface="Times New Roman" panose="02020603050405020304" pitchFamily="18" charset="0"/>
                <a:cs typeface="Times New Roman" panose="02020603050405020304" pitchFamily="18" charset="0"/>
              </a:rPr>
              <a:t> pressure differences (or both ) between inside or outside of the building. [2]</a:t>
            </a:r>
          </a:p>
          <a:p>
            <a:pPr algn="just"/>
            <a:r>
              <a:rPr lang="en-US" sz="2400" dirty="0">
                <a:latin typeface="Times New Roman" panose="02020603050405020304" pitchFamily="18" charset="0"/>
                <a:cs typeface="Times New Roman" panose="02020603050405020304" pitchFamily="18" charset="0"/>
              </a:rPr>
              <a:t>It is affected by doors, windows, Ventilators, skylights and other openings in the building. [3]</a:t>
            </a:r>
          </a:p>
        </p:txBody>
      </p:sp>
      <p:pic>
        <p:nvPicPr>
          <p:cNvPr id="7" name="Picture 6" descr="A diagram of a person standing in a square&#10;&#10;Description automatically generated">
            <a:extLst>
              <a:ext uri="{FF2B5EF4-FFF2-40B4-BE49-F238E27FC236}">
                <a16:creationId xmlns:a16="http://schemas.microsoft.com/office/drawing/2014/main" id="{8512FF14-4087-DE8C-6FC9-8C38B48CE4CD}"/>
              </a:ext>
            </a:extLst>
          </p:cNvPr>
          <p:cNvPicPr>
            <a:picLocks noChangeAspect="1"/>
          </p:cNvPicPr>
          <p:nvPr/>
        </p:nvPicPr>
        <p:blipFill rotWithShape="1">
          <a:blip r:embed="rId3">
            <a:extLst>
              <a:ext uri="{28A0092B-C50C-407E-A947-70E740481C1C}">
                <a14:useLocalDpi xmlns:a14="http://schemas.microsoft.com/office/drawing/2010/main" val="0"/>
              </a:ext>
            </a:extLst>
          </a:blip>
          <a:srcRect l="3467" t="20703" r="52430" b="18623"/>
          <a:stretch/>
        </p:blipFill>
        <p:spPr>
          <a:xfrm>
            <a:off x="6096000" y="3252515"/>
            <a:ext cx="2978812" cy="1855660"/>
          </a:xfrm>
          <a:prstGeom prst="rect">
            <a:avLst/>
          </a:prstGeom>
        </p:spPr>
      </p:pic>
      <p:pic>
        <p:nvPicPr>
          <p:cNvPr id="8" name="Picture 7" descr="A diagram of a person standing in a square&#10;&#10;Description automatically generated">
            <a:extLst>
              <a:ext uri="{FF2B5EF4-FFF2-40B4-BE49-F238E27FC236}">
                <a16:creationId xmlns:a16="http://schemas.microsoft.com/office/drawing/2014/main" id="{B5969044-B705-01DB-7DD2-B9D2842A7AD6}"/>
              </a:ext>
            </a:extLst>
          </p:cNvPr>
          <p:cNvPicPr>
            <a:picLocks noChangeAspect="1"/>
          </p:cNvPicPr>
          <p:nvPr/>
        </p:nvPicPr>
        <p:blipFill rotWithShape="1">
          <a:blip r:embed="rId3">
            <a:extLst>
              <a:ext uri="{28A0092B-C50C-407E-A947-70E740481C1C}">
                <a14:useLocalDpi xmlns:a14="http://schemas.microsoft.com/office/drawing/2010/main" val="0"/>
              </a:ext>
            </a:extLst>
          </a:blip>
          <a:srcRect l="53092" t="20703" r="1177" b="18623"/>
          <a:stretch/>
        </p:blipFill>
        <p:spPr>
          <a:xfrm>
            <a:off x="9120537" y="3285565"/>
            <a:ext cx="2978812" cy="1789560"/>
          </a:xfrm>
          <a:prstGeom prst="rect">
            <a:avLst/>
          </a:prstGeom>
        </p:spPr>
      </p:pic>
      <p:sp>
        <p:nvSpPr>
          <p:cNvPr id="10" name="TextBox 9">
            <a:extLst>
              <a:ext uri="{FF2B5EF4-FFF2-40B4-BE49-F238E27FC236}">
                <a16:creationId xmlns:a16="http://schemas.microsoft.com/office/drawing/2014/main" id="{C519927D-E254-4596-CD10-A479AC46DF52}"/>
              </a:ext>
            </a:extLst>
          </p:cNvPr>
          <p:cNvSpPr txBox="1"/>
          <p:nvPr/>
        </p:nvSpPr>
        <p:spPr>
          <a:xfrm>
            <a:off x="6403270" y="5108175"/>
            <a:ext cx="5696079" cy="1754326"/>
          </a:xfrm>
          <a:prstGeom prst="rect">
            <a:avLst/>
          </a:prstGeom>
          <a:noFill/>
        </p:spPr>
        <p:txBody>
          <a:bodyPr wrap="square">
            <a:spAutoFit/>
          </a:bodyPr>
          <a:lstStyle/>
          <a:p>
            <a:r>
              <a:rPr lang="en-US" dirty="0"/>
              <a:t>Figure: Design influences(Source: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2021:Online),</a:t>
            </a:r>
          </a:p>
          <a:p>
            <a:r>
              <a:rPr lang="en-US" sz="1800" kern="1200" dirty="0">
                <a:solidFill>
                  <a:schemeClr val="tx1"/>
                </a:solidFill>
                <a:effectLst/>
                <a:latin typeface="+mn-lt"/>
                <a:ea typeface="+mn-ea"/>
                <a:cs typeface="+mn-cs"/>
                <a:hlinkClick r:id="rId4"/>
              </a:rPr>
              <a:t>https://www.archdaily.com/963706/back-to-basics-natural-ventilation-and-its-use-in-different-contexts?ad_source=search&amp;ad_medium=search_result_articles</a:t>
            </a:r>
            <a:r>
              <a:rPr lang="en-US" sz="1800" kern="1200" dirty="0">
                <a:solidFill>
                  <a:schemeClr val="tx1"/>
                </a:solidFill>
                <a:effectLst/>
                <a:latin typeface="+mn-lt"/>
                <a:ea typeface="+mn-ea"/>
                <a:cs typeface="+mn-cs"/>
              </a:rPr>
              <a:t>  </a:t>
            </a:r>
          </a:p>
          <a:p>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10678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23D22B-DBC5-55B4-E412-35CE553C5D9C}"/>
              </a:ext>
            </a:extLst>
          </p:cNvPr>
          <p:cNvSpPr>
            <a:spLocks noGrp="1"/>
          </p:cNvSpPr>
          <p:nvPr>
            <p:ph idx="1"/>
          </p:nvPr>
        </p:nvSpPr>
        <p:spPr>
          <a:xfrm>
            <a:off x="0" y="534572"/>
            <a:ext cx="12192000" cy="6323428"/>
          </a:xfrm>
        </p:spPr>
        <p:txBody>
          <a:bodyPr>
            <a:noAutofit/>
          </a:bodyPr>
          <a:lstStyle/>
          <a:p>
            <a:pPr marL="0" indent="0" algn="l" fontAlgn="base">
              <a:buNone/>
            </a:pPr>
            <a:r>
              <a:rPr lang="en-US" sz="2400" b="1" i="0" dirty="0">
                <a:solidFill>
                  <a:srgbClr val="303030"/>
                </a:solidFill>
                <a:effectLst/>
                <a:latin typeface="Source Sans Pro" panose="020B0503030403020204" pitchFamily="34" charset="0"/>
              </a:rPr>
              <a:t>Types of Natural Ventilation</a:t>
            </a:r>
          </a:p>
          <a:p>
            <a:pPr marL="0" indent="0" algn="l" fontAlgn="base">
              <a:buNone/>
            </a:pPr>
            <a:r>
              <a:rPr lang="en-US" sz="2400" b="1" i="0" dirty="0">
                <a:solidFill>
                  <a:srgbClr val="303030"/>
                </a:solidFill>
                <a:effectLst/>
                <a:latin typeface="inherit"/>
              </a:rPr>
              <a:t>Single-Sided Ventilation</a:t>
            </a:r>
            <a:endParaRPr lang="en-US" sz="2400" b="0" i="0" dirty="0">
              <a:solidFill>
                <a:srgbClr val="303030"/>
              </a:solidFill>
              <a:effectLst/>
              <a:latin typeface="Source Sans Pro" panose="020B0503030403020204" pitchFamily="34" charset="0"/>
            </a:endParaRPr>
          </a:p>
          <a:p>
            <a:pPr fontAlgn="base"/>
            <a:r>
              <a:rPr lang="en-US" sz="2400" b="0" i="0" dirty="0">
                <a:solidFill>
                  <a:srgbClr val="303030"/>
                </a:solidFill>
                <a:effectLst/>
                <a:latin typeface="Source Sans Pro" panose="020B0503030403020204" pitchFamily="34" charset="0"/>
              </a:rPr>
              <a:t>Single sided ventilation is the use of openings on one side of a building. </a:t>
            </a:r>
          </a:p>
          <a:p>
            <a:pPr fontAlgn="base"/>
            <a:r>
              <a:rPr lang="en-US" sz="2400" dirty="0">
                <a:solidFill>
                  <a:srgbClr val="303030"/>
                </a:solidFill>
                <a:latin typeface="Source Sans Pro" panose="020B0503030403020204" pitchFamily="34" charset="0"/>
              </a:rPr>
              <a:t>It</a:t>
            </a:r>
            <a:r>
              <a:rPr lang="en-US" sz="2400" b="0" i="0" dirty="0">
                <a:solidFill>
                  <a:srgbClr val="303030"/>
                </a:solidFill>
                <a:effectLst/>
                <a:latin typeface="Source Sans Pro" panose="020B0503030403020204" pitchFamily="34" charset="0"/>
              </a:rPr>
              <a:t> is used to naturally ventilate the space of projects with limited area. </a:t>
            </a:r>
          </a:p>
          <a:p>
            <a:pPr fontAlgn="base"/>
            <a:r>
              <a:rPr lang="en-US" sz="2400" dirty="0">
                <a:solidFill>
                  <a:srgbClr val="303030"/>
                </a:solidFill>
                <a:latin typeface="Source Sans Pro" panose="020B0503030403020204" pitchFamily="34" charset="0"/>
              </a:rPr>
              <a:t>They</a:t>
            </a:r>
            <a:r>
              <a:rPr lang="en-US" sz="2400" b="0" i="0" dirty="0">
                <a:solidFill>
                  <a:srgbClr val="303030"/>
                </a:solidFill>
                <a:effectLst/>
                <a:latin typeface="Source Sans Pro" panose="020B0503030403020204" pitchFamily="34" charset="0"/>
              </a:rPr>
              <a:t> are also used in projects where </a:t>
            </a:r>
            <a:r>
              <a:rPr lang="en-US" sz="2400" dirty="0">
                <a:solidFill>
                  <a:srgbClr val="303030"/>
                </a:solidFill>
                <a:latin typeface="Source Sans Pro" panose="020B0503030403020204" pitchFamily="34" charset="0"/>
              </a:rPr>
              <a:t>cross ventilation </a:t>
            </a:r>
            <a:r>
              <a:rPr lang="en-US" sz="2400" b="0" i="0" dirty="0">
                <a:solidFill>
                  <a:srgbClr val="303030"/>
                </a:solidFill>
                <a:effectLst/>
                <a:latin typeface="Source Sans Pro" panose="020B0503030403020204" pitchFamily="34" charset="0"/>
              </a:rPr>
              <a:t>cannot be provided, due to structural or environmental constraints. </a:t>
            </a:r>
          </a:p>
          <a:p>
            <a:pPr fontAlgn="base"/>
            <a:r>
              <a:rPr lang="en-US" sz="2400" dirty="0">
                <a:solidFill>
                  <a:srgbClr val="303030"/>
                </a:solidFill>
                <a:latin typeface="Source Sans Pro" panose="020B0503030403020204" pitchFamily="34" charset="0"/>
              </a:rPr>
              <a:t>This</a:t>
            </a:r>
            <a:r>
              <a:rPr lang="en-US" sz="2400" b="0" i="0" dirty="0">
                <a:solidFill>
                  <a:srgbClr val="303030"/>
                </a:solidFill>
                <a:effectLst/>
                <a:latin typeface="Source Sans Pro" panose="020B0503030403020204" pitchFamily="34" charset="0"/>
              </a:rPr>
              <a:t> ventilation generates the least air circulation when it comes to natural ventilation systems.</a:t>
            </a:r>
            <a:r>
              <a:rPr lang="en-US" sz="2400" dirty="0">
                <a:latin typeface="Times New Roman" panose="02020603050405020304" pitchFamily="18" charset="0"/>
                <a:cs typeface="Times New Roman" panose="02020603050405020304" pitchFamily="18" charset="0"/>
              </a:rPr>
              <a:t> [4]</a:t>
            </a:r>
            <a:endParaRPr lang="en-US" sz="2400" b="0" i="0" dirty="0">
              <a:solidFill>
                <a:srgbClr val="303030"/>
              </a:solidFill>
              <a:effectLst/>
              <a:latin typeface="Source Sans Pro" panose="020B0503030403020204" pitchFamily="34" charset="0"/>
            </a:endParaRPr>
          </a:p>
          <a:p>
            <a:pPr marL="0" indent="0" algn="l" fontAlgn="base">
              <a:buNone/>
            </a:pPr>
            <a:r>
              <a:rPr lang="en-US" sz="2400" b="1" i="0" dirty="0">
                <a:solidFill>
                  <a:srgbClr val="303030"/>
                </a:solidFill>
                <a:effectLst/>
                <a:latin typeface="inherit"/>
              </a:rPr>
              <a:t>Cross Ventilation</a:t>
            </a:r>
            <a:endParaRPr lang="en-US" sz="2400" b="0" i="0" dirty="0">
              <a:solidFill>
                <a:srgbClr val="303030"/>
              </a:solidFill>
              <a:effectLst/>
              <a:latin typeface="Source Sans Pro" panose="020B0503030403020204" pitchFamily="34" charset="0"/>
            </a:endParaRPr>
          </a:p>
          <a:p>
            <a:pPr marL="0" indent="0" algn="l" fontAlgn="base">
              <a:buNone/>
            </a:pPr>
            <a:r>
              <a:rPr lang="en-US" sz="2400" b="0" i="0" dirty="0">
                <a:solidFill>
                  <a:srgbClr val="303030"/>
                </a:solidFill>
                <a:effectLst/>
                <a:latin typeface="Source Sans Pro" panose="020B0503030403020204" pitchFamily="34" charset="0"/>
              </a:rPr>
              <a:t>when the openings in a structure are arranged on opposite or adjacent walls, allowing air to enter from both sides, cross the space, and exit from the opposite direction. </a:t>
            </a:r>
            <a:r>
              <a:rPr lang="en-US" sz="2400" dirty="0">
                <a:latin typeface="Times New Roman" panose="02020603050405020304" pitchFamily="18" charset="0"/>
                <a:cs typeface="Times New Roman" panose="02020603050405020304" pitchFamily="18" charset="0"/>
              </a:rPr>
              <a:t>[4]</a:t>
            </a:r>
            <a:endParaRPr lang="en-US" sz="2400" b="0" i="0" dirty="0">
              <a:solidFill>
                <a:srgbClr val="303030"/>
              </a:solidFill>
              <a:effectLst/>
              <a:latin typeface="Source Sans Pro" panose="020B0503030403020204" pitchFamily="34" charset="0"/>
            </a:endParaRPr>
          </a:p>
          <a:p>
            <a:pPr marL="0" indent="0" algn="l" fontAlgn="base">
              <a:buNone/>
            </a:pPr>
            <a:r>
              <a:rPr lang="en-US" sz="2400" b="0" i="0" dirty="0">
                <a:solidFill>
                  <a:srgbClr val="303030"/>
                </a:solidFill>
                <a:effectLst/>
                <a:latin typeface="Source Sans Pro" panose="020B0503030403020204" pitchFamily="34" charset="0"/>
              </a:rPr>
              <a:t>This system is usually used in buildings located in climatic zones with higher temperatures, as it creates constant air renewal within the building, reducing the internal temperature. </a:t>
            </a:r>
            <a:r>
              <a:rPr lang="en-US" sz="2400" dirty="0">
                <a:latin typeface="Times New Roman" panose="02020603050405020304" pitchFamily="18" charset="0"/>
                <a:cs typeface="Times New Roman" panose="02020603050405020304" pitchFamily="18" charset="0"/>
              </a:rPr>
              <a:t> [4]</a:t>
            </a:r>
            <a:endParaRPr lang="en-US" sz="2400" b="0" i="0" dirty="0">
              <a:solidFill>
                <a:srgbClr val="303030"/>
              </a:solidFill>
              <a:effectLst/>
              <a:latin typeface="Source Sans Pro" panose="020B0503030403020204" pitchFamily="34" charset="0"/>
            </a:endParaRPr>
          </a:p>
          <a:p>
            <a:endParaRPr lang="en-US" sz="2400" dirty="0"/>
          </a:p>
        </p:txBody>
      </p:sp>
    </p:spTree>
    <p:extLst>
      <p:ext uri="{BB962C8B-B14F-4D97-AF65-F5344CB8AC3E}">
        <p14:creationId xmlns:p14="http://schemas.microsoft.com/office/powerpoint/2010/main" val="1262767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385913-D239-DFBE-CB4A-9BC70AB8F6ED}"/>
              </a:ext>
            </a:extLst>
          </p:cNvPr>
          <p:cNvSpPr>
            <a:spLocks noGrp="1"/>
          </p:cNvSpPr>
          <p:nvPr>
            <p:ph idx="1"/>
          </p:nvPr>
        </p:nvSpPr>
        <p:spPr>
          <a:xfrm>
            <a:off x="95543" y="1688123"/>
            <a:ext cx="12000914" cy="4351338"/>
          </a:xfrm>
        </p:spPr>
        <p:txBody>
          <a:bodyPr>
            <a:noAutofit/>
          </a:bodyPr>
          <a:lstStyle/>
          <a:p>
            <a:pPr marL="0" indent="0" algn="just" fontAlgn="base">
              <a:buNone/>
            </a:pPr>
            <a:r>
              <a:rPr lang="en-US" sz="2400" b="1" i="0" dirty="0">
                <a:solidFill>
                  <a:srgbClr val="303030"/>
                </a:solidFill>
                <a:effectLst/>
                <a:latin typeface="Times New Roman" panose="02020603050405020304" pitchFamily="18" charset="0"/>
                <a:cs typeface="Times New Roman" panose="02020603050405020304" pitchFamily="18" charset="0"/>
              </a:rPr>
              <a:t>Stack Ventilation</a:t>
            </a:r>
            <a:endParaRPr lang="en-US" sz="2400" b="0" i="0" dirty="0">
              <a:solidFill>
                <a:srgbClr val="303030"/>
              </a:solidFill>
              <a:effectLst/>
              <a:latin typeface="Times New Roman" panose="02020603050405020304" pitchFamily="18" charset="0"/>
              <a:cs typeface="Times New Roman" panose="02020603050405020304" pitchFamily="18" charset="0"/>
            </a:endParaRPr>
          </a:p>
          <a:p>
            <a:pPr algn="just" fontAlgn="base"/>
            <a:r>
              <a:rPr lang="en-US" sz="2400" dirty="0">
                <a:solidFill>
                  <a:srgbClr val="303030"/>
                </a:solidFill>
                <a:latin typeface="Times New Roman" panose="02020603050405020304" pitchFamily="18" charset="0"/>
                <a:cs typeface="Times New Roman" panose="02020603050405020304" pitchFamily="18" charset="0"/>
              </a:rPr>
              <a:t>It</a:t>
            </a:r>
            <a:r>
              <a:rPr lang="en-US" sz="2400" b="0" i="0" dirty="0">
                <a:solidFill>
                  <a:srgbClr val="303030"/>
                </a:solidFill>
                <a:effectLst/>
                <a:latin typeface="Times New Roman" panose="02020603050405020304" pitchFamily="18" charset="0"/>
                <a:cs typeface="Times New Roman" panose="02020603050405020304" pitchFamily="18" charset="0"/>
              </a:rPr>
              <a:t> introduces cooler air from the outside into the building at a low level, which gradually becomes warmer as it gets exposed to heat sources within the space. This causes the warm air to rise and leave the space through openings situated at a higher level. [4]</a:t>
            </a:r>
          </a:p>
          <a:p>
            <a:pPr algn="just" fontAlgn="base"/>
            <a:r>
              <a:rPr lang="en-US" sz="2400" dirty="0">
                <a:solidFill>
                  <a:srgbClr val="303030"/>
                </a:solidFill>
                <a:latin typeface="Times New Roman" panose="02020603050405020304" pitchFamily="18" charset="0"/>
                <a:cs typeface="Times New Roman" panose="02020603050405020304" pitchFamily="18" charset="0"/>
              </a:rPr>
              <a:t>It</a:t>
            </a:r>
            <a:r>
              <a:rPr lang="en-US" sz="2400" b="0" i="0" dirty="0">
                <a:solidFill>
                  <a:srgbClr val="303030"/>
                </a:solidFill>
                <a:effectLst/>
                <a:latin typeface="Times New Roman" panose="02020603050405020304" pitchFamily="18" charset="0"/>
                <a:cs typeface="Times New Roman" panose="02020603050405020304" pitchFamily="18" charset="0"/>
              </a:rPr>
              <a:t> is more effective in tall buildings with central atriums ,</a:t>
            </a:r>
          </a:p>
          <a:p>
            <a:pPr algn="just" fontAlgn="base"/>
            <a:r>
              <a:rPr lang="en-US" sz="2400" dirty="0">
                <a:solidFill>
                  <a:srgbClr val="303030"/>
                </a:solidFill>
                <a:latin typeface="Times New Roman" panose="02020603050405020304" pitchFamily="18" charset="0"/>
                <a:cs typeface="Times New Roman" panose="02020603050405020304" pitchFamily="18" charset="0"/>
              </a:rPr>
              <a:t>It is used </a:t>
            </a:r>
            <a:r>
              <a:rPr lang="en-US" sz="2400" b="0" i="0" dirty="0">
                <a:solidFill>
                  <a:srgbClr val="303030"/>
                </a:solidFill>
                <a:effectLst/>
                <a:latin typeface="Times New Roman" panose="02020603050405020304" pitchFamily="18" charset="0"/>
                <a:cs typeface="Times New Roman" panose="02020603050405020304" pitchFamily="18" charset="0"/>
              </a:rPr>
              <a:t>in buildings where </a:t>
            </a:r>
            <a:r>
              <a:rPr lang="en-US" sz="2400" dirty="0">
                <a:solidFill>
                  <a:srgbClr val="303030"/>
                </a:solidFill>
                <a:latin typeface="Times New Roman" panose="02020603050405020304" pitchFamily="18" charset="0"/>
                <a:cs typeface="Times New Roman" panose="02020603050405020304" pitchFamily="18" charset="0"/>
              </a:rPr>
              <a:t>cross ventilation</a:t>
            </a:r>
            <a:r>
              <a:rPr lang="en-US" sz="2400" b="0" i="0" dirty="0">
                <a:solidFill>
                  <a:srgbClr val="303030"/>
                </a:solidFill>
                <a:effectLst/>
                <a:latin typeface="Times New Roman" panose="02020603050405020304" pitchFamily="18" charset="0"/>
                <a:cs typeface="Times New Roman" panose="02020603050405020304" pitchFamily="18" charset="0"/>
              </a:rPr>
              <a:t> is not able to penetrate sufficiently throughout the space.</a:t>
            </a:r>
          </a:p>
          <a:p>
            <a:pPr algn="just" fontAlgn="base"/>
            <a:r>
              <a:rPr lang="en-US" sz="2400" b="0" i="0" dirty="0">
                <a:solidFill>
                  <a:srgbClr val="303030"/>
                </a:solidFill>
                <a:effectLst/>
                <a:latin typeface="Times New Roman" panose="02020603050405020304" pitchFamily="18" charset="0"/>
                <a:cs typeface="Times New Roman" panose="02020603050405020304" pitchFamily="18" charset="0"/>
              </a:rPr>
              <a:t> for this ventilation system to work properly, the indoor temperature must be higher than the outside.</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4346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62B1A7-37AA-D3FA-2FB8-F32EE208D659}"/>
              </a:ext>
            </a:extLst>
          </p:cNvPr>
          <p:cNvPicPr>
            <a:picLocks noChangeAspect="1"/>
          </p:cNvPicPr>
          <p:nvPr/>
        </p:nvPicPr>
        <p:blipFill>
          <a:blip r:embed="rId2"/>
          <a:stretch>
            <a:fillRect/>
          </a:stretch>
        </p:blipFill>
        <p:spPr>
          <a:xfrm>
            <a:off x="0" y="1935260"/>
            <a:ext cx="12192000" cy="2465154"/>
          </a:xfrm>
          <a:prstGeom prst="rect">
            <a:avLst/>
          </a:prstGeom>
        </p:spPr>
      </p:pic>
      <p:sp>
        <p:nvSpPr>
          <p:cNvPr id="5" name="TextBox 4">
            <a:extLst>
              <a:ext uri="{FF2B5EF4-FFF2-40B4-BE49-F238E27FC236}">
                <a16:creationId xmlns:a16="http://schemas.microsoft.com/office/drawing/2014/main" id="{0033D55E-A046-F08B-44A1-A915CAFA3291}"/>
              </a:ext>
            </a:extLst>
          </p:cNvPr>
          <p:cNvSpPr txBox="1"/>
          <p:nvPr/>
        </p:nvSpPr>
        <p:spPr>
          <a:xfrm>
            <a:off x="2154477" y="4400414"/>
            <a:ext cx="11121281" cy="1200329"/>
          </a:xfrm>
          <a:prstGeom prst="rect">
            <a:avLst/>
          </a:prstGeom>
          <a:noFill/>
        </p:spPr>
        <p:txBody>
          <a:bodyPr wrap="square" rtlCol="0">
            <a:spAutoFit/>
          </a:bodyPr>
          <a:lstStyle/>
          <a:p>
            <a:r>
              <a:rPr lang="en-US" dirty="0"/>
              <a:t>Figure: Ventilation(Source: :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2021:Online),</a:t>
            </a:r>
          </a:p>
          <a:p>
            <a:r>
              <a:rPr lang="en-US" sz="1800" kern="1200" dirty="0">
                <a:solidFill>
                  <a:schemeClr val="tx1"/>
                </a:solidFill>
                <a:effectLst/>
                <a:latin typeface="+mn-lt"/>
                <a:ea typeface="+mn-ea"/>
                <a:cs typeface="+mn-cs"/>
                <a:hlinkClick r:id="rId3"/>
              </a:rPr>
              <a:t>https://www.archdaily.com/963706/back-to-basics-natural-ventilation-and-its-use-in-different-contexts?ad_source=search&amp;ad_medium=search_result_articles</a:t>
            </a:r>
            <a:r>
              <a:rPr lang="en-US" sz="1800" kern="1200" dirty="0">
                <a:solidFill>
                  <a:schemeClr val="tx1"/>
                </a:solidFill>
                <a:effectLst/>
                <a:latin typeface="+mn-lt"/>
                <a:ea typeface="+mn-ea"/>
                <a:cs typeface="+mn-cs"/>
              </a:rPr>
              <a:t>  </a:t>
            </a:r>
          </a:p>
          <a:p>
            <a:endParaRPr lang="en-US" dirty="0"/>
          </a:p>
        </p:txBody>
      </p:sp>
    </p:spTree>
    <p:extLst>
      <p:ext uri="{BB962C8B-B14F-4D97-AF65-F5344CB8AC3E}">
        <p14:creationId xmlns:p14="http://schemas.microsoft.com/office/powerpoint/2010/main" val="1270841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08929A-1C1C-F92A-2E25-E16D8A7ABDAC}"/>
              </a:ext>
            </a:extLst>
          </p:cNvPr>
          <p:cNvSpPr>
            <a:spLocks noGrp="1"/>
          </p:cNvSpPr>
          <p:nvPr>
            <p:ph idx="1"/>
          </p:nvPr>
        </p:nvSpPr>
        <p:spPr>
          <a:xfrm>
            <a:off x="5908431" y="1513790"/>
            <a:ext cx="6096001" cy="5261212"/>
          </a:xfrm>
        </p:spPr>
        <p:txBody>
          <a:bodyPr>
            <a:normAutofit/>
          </a:bodyPr>
          <a:lstStyle/>
          <a:p>
            <a:pPr algn="just"/>
            <a:r>
              <a:rPr lang="en-US" dirty="0"/>
              <a:t>Chimney Effect </a:t>
            </a:r>
          </a:p>
          <a:p>
            <a:pPr marL="0" indent="0" algn="just">
              <a:buNone/>
            </a:pPr>
            <a:r>
              <a:rPr lang="en-US" dirty="0"/>
              <a:t>In vertical buildings, the chimney effect is constantly used. Cold air produces pressure under the warm air, forcing it to go upwards.  however, opened areas in the project's center or towers allow that same air to circulate throughout the indoor environment, leaving through the roof, clerestory, zenithal openings, or wind exhausts.</a:t>
            </a:r>
            <a:r>
              <a:rPr lang="en-US" sz="2800" b="0" i="0" dirty="0">
                <a:solidFill>
                  <a:srgbClr val="303030"/>
                </a:solidFill>
                <a:effectLst/>
                <a:latin typeface="Times New Roman" panose="02020603050405020304" pitchFamily="18" charset="0"/>
                <a:cs typeface="Times New Roman" panose="02020603050405020304" pitchFamily="18" charset="0"/>
              </a:rPr>
              <a:t> [4]</a:t>
            </a:r>
          </a:p>
          <a:p>
            <a:pPr marL="0" indent="0" algn="just">
              <a:buNone/>
            </a:pPr>
            <a:endParaRPr lang="en-US" dirty="0"/>
          </a:p>
          <a:p>
            <a:pPr algn="just"/>
            <a:endParaRPr lang="en-US" dirty="0"/>
          </a:p>
        </p:txBody>
      </p:sp>
      <p:pic>
        <p:nvPicPr>
          <p:cNvPr id="5" name="Picture 4" descr="Diagram of a heat pump diagram&#10;&#10;Description automatically generated">
            <a:extLst>
              <a:ext uri="{FF2B5EF4-FFF2-40B4-BE49-F238E27FC236}">
                <a16:creationId xmlns:a16="http://schemas.microsoft.com/office/drawing/2014/main" id="{E9D41C70-AE7B-AA5D-EBE9-E91D7447DA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2998"/>
            <a:ext cx="5908431" cy="6775001"/>
          </a:xfrm>
          <a:prstGeom prst="rect">
            <a:avLst/>
          </a:prstGeom>
        </p:spPr>
      </p:pic>
      <p:sp>
        <p:nvSpPr>
          <p:cNvPr id="7" name="TextBox 6">
            <a:extLst>
              <a:ext uri="{FF2B5EF4-FFF2-40B4-BE49-F238E27FC236}">
                <a16:creationId xmlns:a16="http://schemas.microsoft.com/office/drawing/2014/main" id="{316559EB-3363-59C8-4783-6D8620D2DBFF}"/>
              </a:ext>
            </a:extLst>
          </p:cNvPr>
          <p:cNvSpPr txBox="1"/>
          <p:nvPr/>
        </p:nvSpPr>
        <p:spPr>
          <a:xfrm>
            <a:off x="5908431" y="5605865"/>
            <a:ext cx="6182750" cy="1477328"/>
          </a:xfrm>
          <a:prstGeom prst="rect">
            <a:avLst/>
          </a:prstGeom>
          <a:noFill/>
        </p:spPr>
        <p:txBody>
          <a:bodyPr wrap="square">
            <a:spAutoFit/>
          </a:bodyPr>
          <a:lstStyle/>
          <a:p>
            <a:r>
              <a:rPr lang="en-US" dirty="0"/>
              <a:t>Figure: chimney effect(Source: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2021:Online),</a:t>
            </a:r>
          </a:p>
          <a:p>
            <a:r>
              <a:rPr lang="en-US" sz="1800" kern="1200" dirty="0">
                <a:solidFill>
                  <a:schemeClr val="tx1"/>
                </a:solidFill>
                <a:effectLst/>
                <a:latin typeface="+mn-lt"/>
                <a:ea typeface="+mn-ea"/>
                <a:cs typeface="+mn-cs"/>
                <a:hlinkClick r:id="rId3"/>
              </a:rPr>
              <a:t>https://www.archdaily.com/963706/back-to-basics-natural-ventilation-and-its-use-in-different-contexts?ad_source=search&amp;ad_medium=search_result_articles</a:t>
            </a:r>
            <a:r>
              <a:rPr lang="en-US" sz="1800" kern="1200" dirty="0">
                <a:solidFill>
                  <a:schemeClr val="tx1"/>
                </a:solidFill>
                <a:effectLst/>
                <a:latin typeface="+mn-lt"/>
                <a:ea typeface="+mn-ea"/>
                <a:cs typeface="+mn-cs"/>
              </a:rPr>
              <a:t>  </a:t>
            </a:r>
          </a:p>
          <a:p>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3326421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6819A5-7492-8EA8-82EA-CF04A1677E19}"/>
              </a:ext>
            </a:extLst>
          </p:cNvPr>
          <p:cNvSpPr>
            <a:spLocks noGrp="1"/>
          </p:cNvSpPr>
          <p:nvPr>
            <p:ph idx="1"/>
          </p:nvPr>
        </p:nvSpPr>
        <p:spPr>
          <a:xfrm>
            <a:off x="0" y="1690688"/>
            <a:ext cx="4571983" cy="4802187"/>
          </a:xfrm>
        </p:spPr>
        <p:txBody>
          <a:bodyPr>
            <a:normAutofit/>
          </a:bodyPr>
          <a:lstStyle/>
          <a:p>
            <a:pPr algn="just"/>
            <a:r>
              <a:rPr lang="en-US" sz="2800" dirty="0">
                <a:latin typeface="Times New Roman" panose="02020603050405020304" pitchFamily="18" charset="0"/>
                <a:cs typeface="Times New Roman" panose="02020603050405020304" pitchFamily="18" charset="0"/>
              </a:rPr>
              <a:t>Artificial/Mechanical Ventilation</a:t>
            </a:r>
          </a:p>
          <a:p>
            <a:pPr marL="0" indent="0" algn="just">
              <a:buNone/>
            </a:pPr>
            <a:r>
              <a:rPr lang="en-US" sz="2800" dirty="0">
                <a:latin typeface="Times New Roman" panose="02020603050405020304" pitchFamily="18" charset="0"/>
                <a:cs typeface="Times New Roman" panose="02020603050405020304" pitchFamily="18" charset="0"/>
              </a:rPr>
              <a:t>Supply of outside air, by positive ventilation, by infiltration , by reduction of pressure inside due to exhaust air or by combination of positive ventilation and exhaust of air. [2]</a:t>
            </a:r>
          </a:p>
          <a:p>
            <a:pPr marL="0" indent="0" algn="just">
              <a:buNone/>
            </a:pPr>
            <a:endParaRPr lang="en-US" sz="2800" dirty="0">
              <a:latin typeface="Times New Roman" panose="02020603050405020304" pitchFamily="18" charset="0"/>
              <a:cs typeface="Times New Roman" panose="02020603050405020304" pitchFamily="18" charset="0"/>
            </a:endParaRPr>
          </a:p>
          <a:p>
            <a:pPr marL="0" indent="0" algn="just">
              <a:buNone/>
            </a:pPr>
            <a:endParaRPr lang="en-US" sz="2800" dirty="0">
              <a:latin typeface="Times New Roman" panose="02020603050405020304" pitchFamily="18" charset="0"/>
              <a:cs typeface="Times New Roman" panose="02020603050405020304" pitchFamily="18" charset="0"/>
            </a:endParaRPr>
          </a:p>
          <a:p>
            <a:pPr algn="just"/>
            <a:endParaRPr lang="en-US" dirty="0"/>
          </a:p>
        </p:txBody>
      </p:sp>
      <p:pic>
        <p:nvPicPr>
          <p:cNvPr id="7" name="Picture 6">
            <a:extLst>
              <a:ext uri="{FF2B5EF4-FFF2-40B4-BE49-F238E27FC236}">
                <a16:creationId xmlns:a16="http://schemas.microsoft.com/office/drawing/2014/main" id="{83B6D8AD-A6F8-2956-10A2-36B09E12B012}"/>
              </a:ext>
            </a:extLst>
          </p:cNvPr>
          <p:cNvPicPr>
            <a:picLocks noChangeAspect="1"/>
          </p:cNvPicPr>
          <p:nvPr/>
        </p:nvPicPr>
        <p:blipFill>
          <a:blip r:embed="rId2"/>
          <a:stretch>
            <a:fillRect/>
          </a:stretch>
        </p:blipFill>
        <p:spPr>
          <a:xfrm>
            <a:off x="4785969" y="1418302"/>
            <a:ext cx="7357420" cy="4021396"/>
          </a:xfrm>
          <a:prstGeom prst="rect">
            <a:avLst/>
          </a:prstGeom>
        </p:spPr>
      </p:pic>
      <p:sp>
        <p:nvSpPr>
          <p:cNvPr id="9" name="TextBox 8">
            <a:extLst>
              <a:ext uri="{FF2B5EF4-FFF2-40B4-BE49-F238E27FC236}">
                <a16:creationId xmlns:a16="http://schemas.microsoft.com/office/drawing/2014/main" id="{A78DA405-0A56-F992-C01C-C91207FDF896}"/>
              </a:ext>
            </a:extLst>
          </p:cNvPr>
          <p:cNvSpPr txBox="1"/>
          <p:nvPr/>
        </p:nvSpPr>
        <p:spPr>
          <a:xfrm>
            <a:off x="4837043" y="5619846"/>
            <a:ext cx="7255273" cy="1200329"/>
          </a:xfrm>
          <a:prstGeom prst="rect">
            <a:avLst/>
          </a:prstGeom>
          <a:noFill/>
        </p:spPr>
        <p:txBody>
          <a:bodyPr wrap="square">
            <a:spAutoFit/>
          </a:bodyPr>
          <a:lstStyle/>
          <a:p>
            <a:r>
              <a:rPr lang="en-US" dirty="0"/>
              <a:t>Figure: Ventilation(Source: :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2021:Online),</a:t>
            </a:r>
          </a:p>
          <a:p>
            <a:r>
              <a:rPr lang="en-US" sz="1800" kern="1200" dirty="0">
                <a:solidFill>
                  <a:schemeClr val="tx1"/>
                </a:solidFill>
                <a:effectLst/>
                <a:latin typeface="+mn-lt"/>
                <a:ea typeface="+mn-ea"/>
                <a:cs typeface="+mn-cs"/>
                <a:hlinkClick r:id="rId3"/>
              </a:rPr>
              <a:t>https://www.archdaily.com/963706/back-to-basics-natural-ventilation-and-its-use-in-different-contexts?ad_source=search&amp;ad_medium=search_result_articles</a:t>
            </a:r>
            <a:r>
              <a:rPr lang="en-US" sz="1800" kern="1200" dirty="0">
                <a:solidFill>
                  <a:schemeClr val="tx1"/>
                </a:solidFill>
                <a:effectLst/>
                <a:latin typeface="+mn-lt"/>
                <a:ea typeface="+mn-ea"/>
                <a:cs typeface="+mn-cs"/>
              </a:rPr>
              <a:t>  </a:t>
            </a:r>
          </a:p>
        </p:txBody>
      </p:sp>
    </p:spTree>
    <p:extLst>
      <p:ext uri="{BB962C8B-B14F-4D97-AF65-F5344CB8AC3E}">
        <p14:creationId xmlns:p14="http://schemas.microsoft.com/office/powerpoint/2010/main" val="1901755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5" descr="A lit lantern with cut-out design">
            <a:extLst>
              <a:ext uri="{FF2B5EF4-FFF2-40B4-BE49-F238E27FC236}">
                <a16:creationId xmlns:a16="http://schemas.microsoft.com/office/drawing/2014/main" id="{0D7D3C29-EB34-BA7C-07D9-739D0DCD1B92}"/>
              </a:ext>
            </a:extLst>
          </p:cNvPr>
          <p:cNvPicPr>
            <a:picLocks noChangeAspect="1"/>
          </p:cNvPicPr>
          <p:nvPr/>
        </p:nvPicPr>
        <p:blipFill rotWithShape="1">
          <a:blip r:embed="rId3"/>
          <a:srcRect t="15730"/>
          <a:stretch/>
        </p:blipFill>
        <p:spPr>
          <a:xfrm>
            <a:off x="20" y="10"/>
            <a:ext cx="12191981" cy="6857990"/>
          </a:xfrm>
          <a:prstGeom prst="rect">
            <a:avLst/>
          </a:prstGeom>
        </p:spPr>
      </p:pic>
      <p:sp>
        <p:nvSpPr>
          <p:cNvPr id="22" name="Rectangle 2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A0E4A56-1AF3-B69C-1FB1-53AE895BF350}"/>
              </a:ext>
            </a:extLst>
          </p:cNvPr>
          <p:cNvSpPr>
            <a:spLocks noGrp="1"/>
          </p:cNvSpPr>
          <p:nvPr>
            <p:ph type="title"/>
          </p:nvPr>
        </p:nvSpPr>
        <p:spPr>
          <a:xfrm>
            <a:off x="523875" y="5317240"/>
            <a:ext cx="11210925" cy="744836"/>
          </a:xfrm>
        </p:spPr>
        <p:txBody>
          <a:bodyPr vert="horz" lIns="91440" tIns="45720" rIns="91440" bIns="45720" rtlCol="0">
            <a:normAutofit/>
          </a:bodyPr>
          <a:lstStyle/>
          <a:p>
            <a:pPr algn="ctr"/>
            <a:r>
              <a:rPr lang="en-US" sz="3600" dirty="0">
                <a:solidFill>
                  <a:schemeClr val="tx1">
                    <a:lumMod val="85000"/>
                    <a:lumOff val="15000"/>
                  </a:schemeClr>
                </a:solidFill>
              </a:rPr>
              <a:t>DAYLIGHTING IN BUILDING</a:t>
            </a:r>
          </a:p>
        </p:txBody>
      </p:sp>
      <p:cxnSp>
        <p:nvCxnSpPr>
          <p:cNvPr id="24" name="Straight Connector 2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9834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49B01-FEFB-41E1-F5F7-885B32A296FC}"/>
              </a:ext>
            </a:extLst>
          </p:cNvPr>
          <p:cNvSpPr>
            <a:spLocks noGrp="1"/>
          </p:cNvSpPr>
          <p:nvPr>
            <p:ph type="title"/>
          </p:nvPr>
        </p:nvSpPr>
        <p:spPr>
          <a:xfrm>
            <a:off x="4017498" y="61424"/>
            <a:ext cx="3396175" cy="619613"/>
          </a:xfrm>
        </p:spPr>
        <p:txBody>
          <a:bodyPr>
            <a:normAutofit fontScale="90000"/>
          </a:bodyPr>
          <a:lstStyle/>
          <a:p>
            <a:pPr algn="just"/>
            <a:r>
              <a:rPr lang="en-US" dirty="0"/>
              <a:t>DAYLIGHTING</a:t>
            </a:r>
          </a:p>
        </p:txBody>
      </p:sp>
      <p:sp>
        <p:nvSpPr>
          <p:cNvPr id="3" name="Content Placeholder 2">
            <a:extLst>
              <a:ext uri="{FF2B5EF4-FFF2-40B4-BE49-F238E27FC236}">
                <a16:creationId xmlns:a16="http://schemas.microsoft.com/office/drawing/2014/main" id="{87C4F053-09D6-D44E-2E82-285CB4D21961}"/>
              </a:ext>
            </a:extLst>
          </p:cNvPr>
          <p:cNvSpPr>
            <a:spLocks noGrp="1"/>
          </p:cNvSpPr>
          <p:nvPr>
            <p:ph idx="1"/>
          </p:nvPr>
        </p:nvSpPr>
        <p:spPr>
          <a:xfrm>
            <a:off x="1" y="681036"/>
            <a:ext cx="6095999" cy="6176963"/>
          </a:xfrm>
        </p:spPr>
        <p:txBody>
          <a:bodyPr>
            <a:normAutofit fontScale="92500" lnSpcReduction="10000"/>
          </a:bodyPr>
          <a:lstStyle/>
          <a:p>
            <a:pPr algn="just"/>
            <a:r>
              <a:rPr lang="en-US" sz="2600" b="0" i="0" dirty="0">
                <a:effectLst/>
                <a:latin typeface="Times New Roman" panose="02020603050405020304" pitchFamily="18" charset="0"/>
                <a:cs typeface="Times New Roman" panose="02020603050405020304" pitchFamily="18" charset="0"/>
              </a:rPr>
              <a:t>Daylighting is the controlled admission of natural light, direct sunlight, and diffused-skylight into a building to reduce electric lighting and saving energy.[5]</a:t>
            </a:r>
          </a:p>
          <a:p>
            <a:pPr algn="just"/>
            <a:r>
              <a:rPr lang="en-US" sz="2600" dirty="0">
                <a:solidFill>
                  <a:srgbClr val="303030"/>
                </a:solidFill>
                <a:latin typeface="Times New Roman" panose="02020603050405020304" pitchFamily="18" charset="0"/>
                <a:cs typeface="Times New Roman" panose="02020603050405020304" pitchFamily="18" charset="0"/>
              </a:rPr>
              <a:t>It helps</a:t>
            </a:r>
            <a:r>
              <a:rPr lang="en-US" sz="2600" b="0" i="0" dirty="0">
                <a:solidFill>
                  <a:srgbClr val="303030"/>
                </a:solidFill>
                <a:effectLst/>
                <a:latin typeface="Times New Roman" panose="02020603050405020304" pitchFamily="18" charset="0"/>
                <a:cs typeface="Times New Roman" panose="02020603050405020304" pitchFamily="18" charset="0"/>
              </a:rPr>
              <a:t> to maximize the benefits of natural light, including reduced energy consumption, improved occupant well-being, and enhanced architectural aesthetics.</a:t>
            </a:r>
            <a:r>
              <a:rPr lang="en-US" sz="2600" b="0" i="0" dirty="0">
                <a:effectLst/>
                <a:latin typeface="Times New Roman" panose="02020603050405020304" pitchFamily="18" charset="0"/>
                <a:cs typeface="Times New Roman" panose="02020603050405020304" pitchFamily="18" charset="0"/>
              </a:rPr>
              <a:t> [5]</a:t>
            </a:r>
          </a:p>
          <a:p>
            <a:pPr marL="0" indent="0" algn="just">
              <a:buNone/>
            </a:pPr>
            <a:endParaRPr lang="en-US" sz="2600" b="0" i="0" dirty="0">
              <a:solidFill>
                <a:srgbClr val="303030"/>
              </a:solidFill>
              <a:effectLst/>
              <a:latin typeface="Times New Roman" panose="02020603050405020304" pitchFamily="18" charset="0"/>
              <a:cs typeface="Times New Roman" panose="02020603050405020304" pitchFamily="18" charset="0"/>
            </a:endParaRPr>
          </a:p>
          <a:p>
            <a:pPr algn="just"/>
            <a:r>
              <a:rPr lang="en-US" sz="2600" b="0" i="0" dirty="0">
                <a:solidFill>
                  <a:srgbClr val="303030"/>
                </a:solidFill>
                <a:effectLst/>
                <a:latin typeface="Times New Roman" panose="02020603050405020304" pitchFamily="18" charset="0"/>
                <a:cs typeface="Times New Roman" panose="02020603050405020304" pitchFamily="18" charset="0"/>
              </a:rPr>
              <a:t> By  technology and scientific analysis, daylight modeling creates well-designed, sustainable, and human-centric spaces.</a:t>
            </a:r>
            <a:r>
              <a:rPr lang="en-US" sz="2600" b="0" i="0" dirty="0">
                <a:effectLst/>
                <a:latin typeface="Times New Roman" panose="02020603050405020304" pitchFamily="18" charset="0"/>
                <a:cs typeface="Times New Roman" panose="02020603050405020304" pitchFamily="18" charset="0"/>
              </a:rPr>
              <a:t> [5]</a:t>
            </a:r>
          </a:p>
          <a:p>
            <a:pPr marL="0" indent="0" algn="just">
              <a:buNone/>
            </a:pPr>
            <a:endParaRPr lang="en-US" sz="2600" b="0" i="0" dirty="0">
              <a:solidFill>
                <a:srgbClr val="303030"/>
              </a:solidFill>
              <a:effectLst/>
              <a:latin typeface="Times New Roman" panose="02020603050405020304" pitchFamily="18" charset="0"/>
              <a:cs typeface="Times New Roman" panose="02020603050405020304" pitchFamily="18" charset="0"/>
            </a:endParaRPr>
          </a:p>
          <a:p>
            <a:pPr algn="just"/>
            <a:r>
              <a:rPr lang="en-US" sz="2600" b="0" i="0" dirty="0">
                <a:effectLst/>
                <a:latin typeface="Times New Roman" panose="02020603050405020304" pitchFamily="18" charset="0"/>
                <a:cs typeface="Times New Roman" panose="02020603050405020304" pitchFamily="18" charset="0"/>
              </a:rPr>
              <a:t>Passive daylighting strategies promote the quantity and even distribution of daylight throughout a building by collecting natural light and reflecting it into darker areas of the building. [5]</a:t>
            </a:r>
          </a:p>
          <a:p>
            <a:pPr algn="just"/>
            <a:endParaRPr lang="en-US" sz="2400"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4018996-7784-E56A-D2CD-E8E0C002E7B8}"/>
              </a:ext>
            </a:extLst>
          </p:cNvPr>
          <p:cNvPicPr>
            <a:picLocks noChangeAspect="1"/>
          </p:cNvPicPr>
          <p:nvPr/>
        </p:nvPicPr>
        <p:blipFill>
          <a:blip r:embed="rId3"/>
          <a:stretch>
            <a:fillRect/>
          </a:stretch>
        </p:blipFill>
        <p:spPr>
          <a:xfrm>
            <a:off x="6358597" y="2095434"/>
            <a:ext cx="5788519" cy="3248002"/>
          </a:xfrm>
          <a:prstGeom prst="rect">
            <a:avLst/>
          </a:prstGeom>
        </p:spPr>
      </p:pic>
      <p:sp>
        <p:nvSpPr>
          <p:cNvPr id="9" name="TextBox 8">
            <a:extLst>
              <a:ext uri="{FF2B5EF4-FFF2-40B4-BE49-F238E27FC236}">
                <a16:creationId xmlns:a16="http://schemas.microsoft.com/office/drawing/2014/main" id="{69747217-9D26-2890-96D3-041BD2C94068}"/>
              </a:ext>
            </a:extLst>
          </p:cNvPr>
          <p:cNvSpPr txBox="1"/>
          <p:nvPr/>
        </p:nvSpPr>
        <p:spPr>
          <a:xfrm>
            <a:off x="6587197" y="5343436"/>
            <a:ext cx="6140546" cy="1200329"/>
          </a:xfrm>
          <a:prstGeom prst="rect">
            <a:avLst/>
          </a:prstGeom>
          <a:noFill/>
        </p:spPr>
        <p:txBody>
          <a:bodyPr wrap="square">
            <a:spAutoFit/>
          </a:bodyPr>
          <a:lstStyle/>
          <a:p>
            <a:r>
              <a:rPr lang="en-US" dirty="0"/>
              <a:t>Figure: Daylighting(Source: : </a:t>
            </a:r>
            <a:r>
              <a:rPr lang="en-US" sz="1800" dirty="0">
                <a:effectLst/>
                <a:latin typeface="Calibri" panose="020F0502020204030204" pitchFamily="34" charset="0"/>
                <a:ea typeface="Calibri" panose="020F0502020204030204" pitchFamily="34" charset="0"/>
                <a:cs typeface="Times New Roman" panose="02020603050405020304" pitchFamily="18" charset="0"/>
              </a:rPr>
              <a:t>Ltd, W. e.</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2021:Online),</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 Retrieved from linkedin.com: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4"/>
              </a:rPr>
              <a:t>https://www.linkedin.com/pulse/passive-design-strategy-daylighting-/</a:t>
            </a:r>
            <a:r>
              <a:rPr lang="en-US" dirty="0">
                <a:latin typeface="Times New Roman" panose="02020603050405020304" pitchFamily="18" charset="0"/>
                <a:ea typeface="Calibri" panose="020F0502020204030204" pitchFamily="34" charset="0"/>
                <a:cs typeface="Mangal" panose="02040503050203030202" pitchFamily="18" charset="0"/>
              </a:rPr>
              <a:t> </a:t>
            </a:r>
            <a:endParaRPr lang="en-US" sz="1800" b="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74973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B37D67-B7B2-BDE6-757F-8704E6257BFE}"/>
              </a:ext>
            </a:extLst>
          </p:cNvPr>
          <p:cNvSpPr>
            <a:spLocks noGrp="1"/>
          </p:cNvSpPr>
          <p:nvPr>
            <p:ph idx="1"/>
          </p:nvPr>
        </p:nvSpPr>
        <p:spPr>
          <a:xfrm>
            <a:off x="0" y="757358"/>
            <a:ext cx="4162425" cy="5811838"/>
          </a:xfrm>
        </p:spPr>
        <p:txBody>
          <a:bodyPr>
            <a:normAutofit/>
          </a:bodyPr>
          <a:lstStyle/>
          <a:p>
            <a:pPr algn="just"/>
            <a:r>
              <a:rPr lang="en-US" b="0" i="0" dirty="0">
                <a:effectLst/>
                <a:latin typeface="Times New Roman" panose="02020603050405020304" pitchFamily="18" charset="0"/>
                <a:cs typeface="Times New Roman" panose="02020603050405020304" pitchFamily="18" charset="0"/>
              </a:rPr>
              <a:t>Architects use windows, skylights, clear doors, light tubes, mirrors, light shelves and other reflective surfaces to collect and direct light to key areas in the room.</a:t>
            </a:r>
            <a:r>
              <a:rPr lang="en-US" sz="2800" b="0" i="0" dirty="0">
                <a:effectLst/>
                <a:latin typeface="Times New Roman" panose="02020603050405020304" pitchFamily="18" charset="0"/>
                <a:cs typeface="Times New Roman" panose="02020603050405020304" pitchFamily="18" charset="0"/>
              </a:rPr>
              <a:t> [5]</a:t>
            </a:r>
          </a:p>
          <a:p>
            <a:pPr marL="0" indent="0" algn="just">
              <a:buNone/>
            </a:pPr>
            <a:r>
              <a:rPr lang="en-US" b="0" i="0" dirty="0">
                <a:effectLst/>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just"/>
            <a:r>
              <a:rPr lang="en-US" b="0" i="0" dirty="0">
                <a:effectLst/>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a:t>
            </a:r>
            <a:r>
              <a:rPr lang="en-US" b="0" i="0" dirty="0">
                <a:effectLst/>
                <a:latin typeface="Times New Roman" panose="02020603050405020304" pitchFamily="18" charset="0"/>
                <a:cs typeface="Times New Roman" panose="02020603050405020304" pitchFamily="18" charset="0"/>
              </a:rPr>
              <a:t>t involves carefully balancing heat gain and loss, glare control, and variations in daylight availability.</a:t>
            </a:r>
            <a:r>
              <a:rPr lang="en-US" sz="2800" b="0" i="0" dirty="0">
                <a:effectLst/>
                <a:latin typeface="Times New Roman" panose="02020603050405020304" pitchFamily="18" charset="0"/>
                <a:cs typeface="Times New Roman" panose="02020603050405020304" pitchFamily="18" charset="0"/>
              </a:rPr>
              <a:t> [5]</a:t>
            </a:r>
          </a:p>
          <a:p>
            <a:pPr algn="just"/>
            <a:endParaRPr lang="en-US" b="0" i="0" dirty="0">
              <a:effectLst/>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1459A12-746A-6DEC-0C57-BCB13C233CBD}"/>
              </a:ext>
            </a:extLst>
          </p:cNvPr>
          <p:cNvPicPr>
            <a:picLocks noChangeAspect="1"/>
          </p:cNvPicPr>
          <p:nvPr/>
        </p:nvPicPr>
        <p:blipFill>
          <a:blip r:embed="rId3"/>
          <a:stretch>
            <a:fillRect/>
          </a:stretch>
        </p:blipFill>
        <p:spPr>
          <a:xfrm>
            <a:off x="4677068" y="734900"/>
            <a:ext cx="7182632" cy="4799379"/>
          </a:xfrm>
          <a:prstGeom prst="rect">
            <a:avLst/>
          </a:prstGeom>
        </p:spPr>
      </p:pic>
      <p:sp>
        <p:nvSpPr>
          <p:cNvPr id="7" name="TextBox 6">
            <a:extLst>
              <a:ext uri="{FF2B5EF4-FFF2-40B4-BE49-F238E27FC236}">
                <a16:creationId xmlns:a16="http://schemas.microsoft.com/office/drawing/2014/main" id="{89F9E9C3-74F6-79EF-6FF2-98A05685B1E9}"/>
              </a:ext>
            </a:extLst>
          </p:cNvPr>
          <p:cNvSpPr txBox="1"/>
          <p:nvPr/>
        </p:nvSpPr>
        <p:spPr>
          <a:xfrm>
            <a:off x="5356273" y="5522935"/>
            <a:ext cx="6154614" cy="1200329"/>
          </a:xfrm>
          <a:prstGeom prst="rect">
            <a:avLst/>
          </a:prstGeom>
          <a:noFill/>
        </p:spPr>
        <p:txBody>
          <a:bodyPr wrap="square">
            <a:spAutoFit/>
          </a:bodyPr>
          <a:lstStyle/>
          <a:p>
            <a:r>
              <a:rPr lang="en-US" dirty="0"/>
              <a:t>Figure: Daylighting(Source: : </a:t>
            </a:r>
            <a:r>
              <a:rPr lang="en-US" sz="1800" dirty="0">
                <a:effectLst/>
                <a:latin typeface="Calibri" panose="020F0502020204030204" pitchFamily="34" charset="0"/>
                <a:ea typeface="Calibri" panose="020F0502020204030204" pitchFamily="34" charset="0"/>
                <a:cs typeface="Times New Roman" panose="02020603050405020304" pitchFamily="18" charset="0"/>
              </a:rPr>
              <a:t>Ltd, W. e.</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2021:Online),</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 Retrieved from linkedin.com: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4"/>
              </a:rPr>
              <a:t>https://www.linkedin.com/pulse/passive-design-strategy-daylighting-/</a:t>
            </a:r>
            <a:r>
              <a:rPr lang="en-US" dirty="0">
                <a:latin typeface="Times New Roman" panose="02020603050405020304" pitchFamily="18" charset="0"/>
                <a:ea typeface="Calibri" panose="020F0502020204030204" pitchFamily="34" charset="0"/>
                <a:cs typeface="Mangal" panose="02040503050203030202" pitchFamily="18" charset="0"/>
              </a:rPr>
              <a:t> </a:t>
            </a:r>
            <a:endParaRPr lang="en-US" sz="1800" b="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29603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white wall with coloured holes">
            <a:extLst>
              <a:ext uri="{FF2B5EF4-FFF2-40B4-BE49-F238E27FC236}">
                <a16:creationId xmlns:a16="http://schemas.microsoft.com/office/drawing/2014/main" id="{0FF31AEC-5524-B966-5F62-6401EC24977F}"/>
              </a:ext>
            </a:extLst>
          </p:cNvPr>
          <p:cNvPicPr>
            <a:picLocks noChangeAspect="1"/>
          </p:cNvPicPr>
          <p:nvPr/>
        </p:nvPicPr>
        <p:blipFill rotWithShape="1">
          <a:blip r:embed="rId2"/>
          <a:srcRect t="18113" b="25637"/>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9626A20-7EDE-C39E-3E49-6DD13E465BD4}"/>
              </a:ext>
            </a:extLst>
          </p:cNvPr>
          <p:cNvSpPr>
            <a:spLocks noGrp="1"/>
          </p:cNvSpPr>
          <p:nvPr>
            <p:ph type="title"/>
          </p:nvPr>
        </p:nvSpPr>
        <p:spPr>
          <a:xfrm>
            <a:off x="523875" y="5317240"/>
            <a:ext cx="11210925" cy="744836"/>
          </a:xfrm>
        </p:spPr>
        <p:txBody>
          <a:bodyPr>
            <a:normAutofit/>
          </a:bodyPr>
          <a:lstStyle/>
          <a:p>
            <a:pPr algn="ctr"/>
            <a:r>
              <a:rPr lang="en-US" sz="3600">
                <a:solidFill>
                  <a:schemeClr val="tx1">
                    <a:lumMod val="85000"/>
                    <a:lumOff val="15000"/>
                  </a:schemeClr>
                </a:solidFill>
              </a:rPr>
              <a:t>SOUND AND ACOUSTICS IN BUILDING </a:t>
            </a:r>
          </a:p>
        </p:txBody>
      </p:sp>
      <p:cxnSp>
        <p:nvCxnSpPr>
          <p:cNvPr id="13" name="Straight Connector 1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396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FFE77-6EEC-D3C0-ECFB-C3A0CEF2E8D3}"/>
              </a:ext>
            </a:extLst>
          </p:cNvPr>
          <p:cNvSpPr>
            <a:spLocks noGrp="1"/>
          </p:cNvSpPr>
          <p:nvPr>
            <p:ph type="title"/>
          </p:nvPr>
        </p:nvSpPr>
        <p:spPr>
          <a:xfrm>
            <a:off x="3257844" y="28135"/>
            <a:ext cx="5042094" cy="681037"/>
          </a:xfrm>
        </p:spPr>
        <p:txBody>
          <a:bodyPr>
            <a:normAutofit fontScale="90000"/>
          </a:bodyPr>
          <a:lstStyle/>
          <a:p>
            <a:r>
              <a:rPr lang="en-US" sz="3600" b="1" dirty="0">
                <a:latin typeface="Times New Roman" panose="02020603050405020304" pitchFamily="18" charset="0"/>
                <a:cs typeface="Times New Roman" panose="02020603050405020304" pitchFamily="18" charset="0"/>
              </a:rPr>
              <a:t>SOUND AND ACOUSTICS</a:t>
            </a:r>
          </a:p>
        </p:txBody>
      </p:sp>
      <p:sp>
        <p:nvSpPr>
          <p:cNvPr id="3" name="Content Placeholder 2">
            <a:extLst>
              <a:ext uri="{FF2B5EF4-FFF2-40B4-BE49-F238E27FC236}">
                <a16:creationId xmlns:a16="http://schemas.microsoft.com/office/drawing/2014/main" id="{B1106BAD-E0C0-3682-FB5F-7E2ADE550B37}"/>
              </a:ext>
            </a:extLst>
          </p:cNvPr>
          <p:cNvSpPr>
            <a:spLocks noGrp="1"/>
          </p:cNvSpPr>
          <p:nvPr>
            <p:ph idx="1"/>
          </p:nvPr>
        </p:nvSpPr>
        <p:spPr>
          <a:xfrm>
            <a:off x="191086" y="709172"/>
            <a:ext cx="12000913" cy="6148828"/>
          </a:xfrm>
        </p:spPr>
        <p:txBody>
          <a:bodyPr>
            <a:normAutofit/>
          </a:bodyPr>
          <a:lstStyle/>
          <a:p>
            <a:pPr algn="just"/>
            <a:r>
              <a:rPr lang="en-US" sz="2400" b="0" i="0" dirty="0">
                <a:solidFill>
                  <a:srgbClr val="303030"/>
                </a:solidFill>
                <a:effectLst/>
                <a:latin typeface="Times New Roman" panose="02020603050405020304" pitchFamily="18" charset="0"/>
                <a:cs typeface="Times New Roman" panose="02020603050405020304" pitchFamily="18" charset="0"/>
              </a:rPr>
              <a:t>"Acoustics" in architecture means improving sound in environments.</a:t>
            </a:r>
            <a:r>
              <a:rPr lang="en-US" sz="2400" b="0" i="0" dirty="0">
                <a:effectLst/>
                <a:latin typeface="Times New Roman" panose="02020603050405020304" pitchFamily="18" charset="0"/>
                <a:cs typeface="Times New Roman" panose="02020603050405020304" pitchFamily="18" charset="0"/>
              </a:rPr>
              <a:t> [7]</a:t>
            </a:r>
          </a:p>
          <a:p>
            <a:pPr algn="just"/>
            <a:endParaRPr lang="en-US" sz="2400" b="0" i="0" dirty="0">
              <a:solidFill>
                <a:srgbClr val="303030"/>
              </a:solidFill>
              <a:effectLst/>
              <a:latin typeface="Times New Roman" panose="02020603050405020304" pitchFamily="18" charset="0"/>
              <a:cs typeface="Times New Roman" panose="02020603050405020304" pitchFamily="18" charset="0"/>
            </a:endParaRPr>
          </a:p>
          <a:p>
            <a:pPr algn="just"/>
            <a:r>
              <a:rPr lang="en-US" sz="2400" dirty="0">
                <a:solidFill>
                  <a:srgbClr val="303030"/>
                </a:solidFill>
                <a:latin typeface="Times New Roman" panose="02020603050405020304" pitchFamily="18" charset="0"/>
                <a:cs typeface="Times New Roman" panose="02020603050405020304" pitchFamily="18" charset="0"/>
              </a:rPr>
              <a:t>T</a:t>
            </a:r>
            <a:r>
              <a:rPr lang="en-US" sz="2400" b="0" i="0" dirty="0">
                <a:solidFill>
                  <a:srgbClr val="303030"/>
                </a:solidFill>
                <a:effectLst/>
                <a:latin typeface="Times New Roman" panose="02020603050405020304" pitchFamily="18" charset="0"/>
                <a:cs typeface="Times New Roman" panose="02020603050405020304" pitchFamily="18" charset="0"/>
              </a:rPr>
              <a:t>here are two technical categories used in acoustics:</a:t>
            </a:r>
            <a:r>
              <a:rPr lang="en-US" sz="2400" b="0" i="0" dirty="0">
                <a:effectLst/>
                <a:latin typeface="Times New Roman" panose="02020603050405020304" pitchFamily="18" charset="0"/>
                <a:cs typeface="Times New Roman" panose="02020603050405020304" pitchFamily="18" charset="0"/>
              </a:rPr>
              <a:t> [7]</a:t>
            </a:r>
            <a:endParaRPr lang="en-US" sz="2400" b="0" i="0" dirty="0">
              <a:solidFill>
                <a:srgbClr val="303030"/>
              </a:solidFill>
              <a:effectLst/>
              <a:latin typeface="Times New Roman" panose="02020603050405020304" pitchFamily="18" charset="0"/>
              <a:cs typeface="Times New Roman" panose="02020603050405020304" pitchFamily="18" charset="0"/>
            </a:endParaRPr>
          </a:p>
          <a:p>
            <a:pPr lvl="1" algn="just"/>
            <a:r>
              <a:rPr lang="en-US" b="0" i="0" dirty="0">
                <a:solidFill>
                  <a:srgbClr val="303030"/>
                </a:solidFill>
                <a:effectLst/>
                <a:latin typeface="Times New Roman" panose="02020603050405020304" pitchFamily="18" charset="0"/>
                <a:cs typeface="Times New Roman" panose="02020603050405020304" pitchFamily="18" charset="0"/>
              </a:rPr>
              <a:t> soundproofing </a:t>
            </a:r>
          </a:p>
          <a:p>
            <a:pPr lvl="1" algn="just"/>
            <a:r>
              <a:rPr lang="en-US" b="0" i="0" dirty="0">
                <a:solidFill>
                  <a:srgbClr val="303030"/>
                </a:solidFill>
                <a:effectLst/>
                <a:latin typeface="Times New Roman" panose="02020603050405020304" pitchFamily="18" charset="0"/>
                <a:cs typeface="Times New Roman" panose="02020603050405020304" pitchFamily="18" charset="0"/>
              </a:rPr>
              <a:t> acoustical treatment. </a:t>
            </a:r>
          </a:p>
          <a:p>
            <a:pPr marL="0" indent="0" algn="just">
              <a:buNone/>
            </a:pPr>
            <a:r>
              <a:rPr lang="en-US" sz="2400" b="0" i="0" dirty="0">
                <a:solidFill>
                  <a:srgbClr val="303030"/>
                </a:solidFill>
                <a:effectLst/>
                <a:latin typeface="Times New Roman" panose="02020603050405020304" pitchFamily="18" charset="0"/>
                <a:cs typeface="Times New Roman" panose="02020603050405020304" pitchFamily="18" charset="0"/>
              </a:rPr>
              <a:t>Soundproofing means "less noise" and treatment, "better sound".</a:t>
            </a:r>
            <a:r>
              <a:rPr lang="en-US" sz="2400" b="0" i="0" dirty="0">
                <a:effectLst/>
                <a:latin typeface="Times New Roman" panose="02020603050405020304" pitchFamily="18" charset="0"/>
                <a:cs typeface="Times New Roman" panose="02020603050405020304" pitchFamily="18" charset="0"/>
              </a:rPr>
              <a:t> [7]</a:t>
            </a:r>
            <a:endParaRPr lang="en-US" sz="2400" b="0" i="0" dirty="0">
              <a:solidFill>
                <a:srgbClr val="303030"/>
              </a:solidFill>
              <a:effectLst/>
              <a:latin typeface="Times New Roman" panose="02020603050405020304" pitchFamily="18" charset="0"/>
              <a:cs typeface="Times New Roman" panose="02020603050405020304" pitchFamily="18" charset="0"/>
            </a:endParaRPr>
          </a:p>
          <a:p>
            <a:pPr algn="just"/>
            <a:r>
              <a:rPr lang="en-US" sz="2400" b="0" i="0" dirty="0">
                <a:solidFill>
                  <a:srgbClr val="303030"/>
                </a:solidFill>
                <a:effectLst/>
                <a:latin typeface="Times New Roman" panose="02020603050405020304" pitchFamily="18" charset="0"/>
                <a:cs typeface="Times New Roman" panose="02020603050405020304" pitchFamily="18" charset="0"/>
              </a:rPr>
              <a:t>Soundproofing :</a:t>
            </a:r>
          </a:p>
          <a:p>
            <a:pPr marL="0" indent="0" algn="just">
              <a:buNone/>
            </a:pPr>
            <a:r>
              <a:rPr lang="en-US" sz="2400" dirty="0">
                <a:solidFill>
                  <a:srgbClr val="303030"/>
                </a:solidFill>
                <a:latin typeface="Times New Roman" panose="02020603050405020304" pitchFamily="18" charset="0"/>
                <a:cs typeface="Times New Roman" panose="02020603050405020304" pitchFamily="18" charset="0"/>
              </a:rPr>
              <a:t>It </a:t>
            </a:r>
            <a:r>
              <a:rPr lang="en-US" sz="2400" b="0" i="0" dirty="0">
                <a:solidFill>
                  <a:srgbClr val="303030"/>
                </a:solidFill>
                <a:effectLst/>
                <a:latin typeface="Times New Roman" panose="02020603050405020304" pitchFamily="18" charset="0"/>
                <a:cs typeface="Times New Roman" panose="02020603050405020304" pitchFamily="18" charset="0"/>
              </a:rPr>
              <a:t>is commonly used in music recording studios ,applied in locations near major avenues like schools, construction zones. </a:t>
            </a:r>
            <a:r>
              <a:rPr lang="en-US" sz="2400" b="0" i="0" dirty="0">
                <a:effectLst/>
                <a:latin typeface="Times New Roman" panose="02020603050405020304" pitchFamily="18" charset="0"/>
                <a:cs typeface="Times New Roman" panose="02020603050405020304" pitchFamily="18" charset="0"/>
              </a:rPr>
              <a:t>[7]</a:t>
            </a:r>
            <a:endParaRPr lang="en-US" sz="2400" b="0" i="0" dirty="0">
              <a:solidFill>
                <a:srgbClr val="303030"/>
              </a:solidFill>
              <a:effectLst/>
              <a:latin typeface="Times New Roman" panose="02020603050405020304" pitchFamily="18" charset="0"/>
              <a:cs typeface="Times New Roman" panose="02020603050405020304" pitchFamily="18" charset="0"/>
            </a:endParaRPr>
          </a:p>
          <a:p>
            <a:pPr marL="0" indent="0" algn="just">
              <a:buNone/>
            </a:pPr>
            <a:r>
              <a:rPr lang="en-US" sz="2400" b="0" i="0" dirty="0">
                <a:solidFill>
                  <a:srgbClr val="303030"/>
                </a:solidFill>
                <a:effectLst/>
                <a:latin typeface="Times New Roman" panose="02020603050405020304" pitchFamily="18" charset="0"/>
                <a:cs typeface="Times New Roman" panose="02020603050405020304" pitchFamily="18" charset="0"/>
              </a:rPr>
              <a:t>Soundproofing an environment is like protecting it against bad weather: the structure should be as solid as possible and without holes or cracks. </a:t>
            </a:r>
            <a:r>
              <a:rPr lang="en-US" sz="2400" b="0" i="0" dirty="0">
                <a:effectLst/>
                <a:latin typeface="Times New Roman" panose="02020603050405020304" pitchFamily="18" charset="0"/>
                <a:cs typeface="Times New Roman" panose="02020603050405020304" pitchFamily="18" charset="0"/>
              </a:rPr>
              <a:t> [7]</a:t>
            </a:r>
            <a:endParaRPr lang="en-US" sz="2400" b="0" i="0" dirty="0">
              <a:solidFill>
                <a:srgbClr val="303030"/>
              </a:solidFill>
              <a:effectLst/>
              <a:latin typeface="Times New Roman" panose="02020603050405020304" pitchFamily="18" charset="0"/>
              <a:cs typeface="Times New Roman" panose="02020603050405020304" pitchFamily="18" charset="0"/>
            </a:endParaRPr>
          </a:p>
          <a:p>
            <a:pPr marL="0" indent="0" algn="just">
              <a:buNone/>
            </a:pPr>
            <a:r>
              <a:rPr lang="en-US" sz="2400" i="0" dirty="0">
                <a:solidFill>
                  <a:srgbClr val="303030"/>
                </a:solidFill>
                <a:effectLst/>
                <a:latin typeface="Times New Roman" panose="02020603050405020304" pitchFamily="18" charset="0"/>
                <a:cs typeface="Times New Roman" panose="02020603050405020304" pitchFamily="18" charset="0"/>
              </a:rPr>
              <a:t>To reduce the noise coming into and going out of a room, one must increase the structural mass of the walls, floor and ceiling, and seal the air gaps surrounding doors and windows, as well as the openings for refrigeration and electrical outlets</a:t>
            </a:r>
            <a:r>
              <a:rPr lang="en-US" sz="2400" b="1" i="0" dirty="0">
                <a:solidFill>
                  <a:srgbClr val="303030"/>
                </a:solidFill>
                <a:effectLst/>
                <a:latin typeface="Times New Roman" panose="02020603050405020304" pitchFamily="18" charset="0"/>
                <a:cs typeface="Times New Roman" panose="02020603050405020304" pitchFamily="18" charset="0"/>
              </a:rPr>
              <a:t>.</a:t>
            </a:r>
            <a:r>
              <a:rPr lang="en-US" sz="2400" b="0" i="0" dirty="0">
                <a:solidFill>
                  <a:srgbClr val="303030"/>
                </a:solidFill>
                <a:effectLst/>
                <a:latin typeface="Times New Roman" panose="02020603050405020304" pitchFamily="18" charset="0"/>
                <a:cs typeface="Times New Roman" panose="02020603050405020304" pitchFamily="18" charset="0"/>
              </a:rPr>
              <a:t> </a:t>
            </a:r>
            <a:r>
              <a:rPr lang="en-US" sz="2400" b="0" i="0" dirty="0">
                <a:effectLst/>
                <a:latin typeface="Times New Roman" panose="02020603050405020304" pitchFamily="18" charset="0"/>
                <a:cs typeface="Times New Roman" panose="02020603050405020304" pitchFamily="18" charset="0"/>
              </a:rPr>
              <a:t> [7]</a:t>
            </a:r>
          </a:p>
          <a:p>
            <a:pPr marL="0" indent="0" algn="just">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05082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C91DBE-92C8-A078-B1E0-483FFE1C95C7}"/>
              </a:ext>
            </a:extLst>
          </p:cNvPr>
          <p:cNvSpPr>
            <a:spLocks noGrp="1"/>
          </p:cNvSpPr>
          <p:nvPr>
            <p:ph idx="1"/>
          </p:nvPr>
        </p:nvSpPr>
        <p:spPr>
          <a:xfrm>
            <a:off x="0" y="0"/>
            <a:ext cx="7602415" cy="6537618"/>
          </a:xfrm>
        </p:spPr>
        <p:txBody>
          <a:bodyPr>
            <a:normAutofit fontScale="92500" lnSpcReduction="10000"/>
          </a:bodyPr>
          <a:lstStyle/>
          <a:p>
            <a:pPr algn="just"/>
            <a:r>
              <a:rPr lang="en-US" sz="2400" b="0" i="0" dirty="0">
                <a:solidFill>
                  <a:srgbClr val="303030"/>
                </a:solidFill>
                <a:effectLst/>
                <a:latin typeface="Times New Roman" panose="02020603050405020304" pitchFamily="18" charset="0"/>
                <a:cs typeface="Times New Roman" panose="02020603050405020304" pitchFamily="18" charset="0"/>
              </a:rPr>
              <a:t>sound treatments are used to improve sound quality within an environment</a:t>
            </a:r>
          </a:p>
          <a:p>
            <a:pPr algn="just"/>
            <a:r>
              <a:rPr lang="en-US" sz="2400" b="0" i="0" dirty="0">
                <a:solidFill>
                  <a:srgbClr val="303030"/>
                </a:solidFill>
                <a:effectLst/>
                <a:latin typeface="Times New Roman" panose="02020603050405020304" pitchFamily="18" charset="0"/>
                <a:cs typeface="Times New Roman" panose="02020603050405020304" pitchFamily="18" charset="0"/>
              </a:rPr>
              <a:t>for diners to hear and understand conversations at their tables in a restaurant , for students to understand teachers , for the whole audience to enjoy the music in an auditorium.</a:t>
            </a:r>
            <a:r>
              <a:rPr lang="en-US" sz="2400" b="0" i="0" dirty="0">
                <a:effectLst/>
                <a:latin typeface="Times New Roman" panose="02020603050405020304" pitchFamily="18" charset="0"/>
                <a:cs typeface="Times New Roman" panose="02020603050405020304" pitchFamily="18" charset="0"/>
              </a:rPr>
              <a:t> [7]</a:t>
            </a:r>
          </a:p>
          <a:p>
            <a:pPr algn="just"/>
            <a:endParaRPr lang="en-US" sz="2400" b="0" i="0" dirty="0">
              <a:solidFill>
                <a:srgbClr val="303030"/>
              </a:solidFill>
              <a:effectLst/>
              <a:latin typeface="Times New Roman" panose="02020603050405020304" pitchFamily="18" charset="0"/>
              <a:cs typeface="Times New Roman" panose="02020603050405020304" pitchFamily="18" charset="0"/>
            </a:endParaRPr>
          </a:p>
          <a:p>
            <a:pPr algn="just"/>
            <a:r>
              <a:rPr lang="en-US" sz="2400" b="0" i="0" dirty="0">
                <a:solidFill>
                  <a:srgbClr val="303030"/>
                </a:solidFill>
                <a:effectLst/>
                <a:latin typeface="Times New Roman" panose="02020603050405020304" pitchFamily="18" charset="0"/>
                <a:cs typeface="Times New Roman" panose="02020603050405020304" pitchFamily="18" charset="0"/>
              </a:rPr>
              <a:t> All building materials have acoustic properties as they can potentially absorb, reflect or transmit sounds that reach them. </a:t>
            </a:r>
            <a:r>
              <a:rPr lang="en-US" sz="2400" b="0" i="0" dirty="0">
                <a:effectLst/>
                <a:latin typeface="Times New Roman" panose="02020603050405020304" pitchFamily="18" charset="0"/>
                <a:cs typeface="Times New Roman" panose="02020603050405020304" pitchFamily="18" charset="0"/>
              </a:rPr>
              <a:t> [7]</a:t>
            </a:r>
          </a:p>
          <a:p>
            <a:pPr algn="just"/>
            <a:endParaRPr lang="en-US" sz="2400" b="0" i="0" dirty="0">
              <a:solidFill>
                <a:srgbClr val="303030"/>
              </a:solidFill>
              <a:effectLst/>
              <a:latin typeface="Times New Roman" panose="02020603050405020304" pitchFamily="18" charset="0"/>
              <a:cs typeface="Times New Roman" panose="02020603050405020304" pitchFamily="18" charset="0"/>
            </a:endParaRPr>
          </a:p>
          <a:p>
            <a:pPr algn="just"/>
            <a:r>
              <a:rPr lang="en-US" sz="2400" b="0" i="0" dirty="0">
                <a:solidFill>
                  <a:srgbClr val="303030"/>
                </a:solidFill>
                <a:effectLst/>
                <a:latin typeface="Times New Roman" panose="02020603050405020304" pitchFamily="18" charset="0"/>
                <a:cs typeface="Times New Roman" panose="02020603050405020304" pitchFamily="18" charset="0"/>
              </a:rPr>
              <a:t>When sounds are reflected, they cause an increase in the overall echo and reverberation levels in a space. When treating rooms correctly, echo and reverberation is reduced to treat rooms, there are two methods available: </a:t>
            </a:r>
            <a:r>
              <a:rPr lang="en-US" sz="2400" b="0" i="0" dirty="0">
                <a:effectLst/>
                <a:latin typeface="Times New Roman" panose="02020603050405020304" pitchFamily="18" charset="0"/>
                <a:cs typeface="Times New Roman" panose="02020603050405020304" pitchFamily="18" charset="0"/>
              </a:rPr>
              <a:t> [7]</a:t>
            </a:r>
          </a:p>
          <a:p>
            <a:pPr algn="just"/>
            <a:endParaRPr lang="en-US" sz="2400" b="0" i="0" dirty="0">
              <a:solidFill>
                <a:srgbClr val="303030"/>
              </a:solidFill>
              <a:effectLst/>
              <a:latin typeface="Times New Roman" panose="02020603050405020304" pitchFamily="18" charset="0"/>
              <a:cs typeface="Times New Roman" panose="02020603050405020304" pitchFamily="18" charset="0"/>
            </a:endParaRPr>
          </a:p>
          <a:p>
            <a:pPr lvl="1" algn="just"/>
            <a:r>
              <a:rPr lang="en-US" b="0" i="0" dirty="0">
                <a:solidFill>
                  <a:srgbClr val="303030"/>
                </a:solidFill>
                <a:effectLst/>
                <a:latin typeface="Times New Roman" panose="02020603050405020304" pitchFamily="18" charset="0"/>
                <a:cs typeface="Times New Roman" panose="02020603050405020304" pitchFamily="18" charset="0"/>
              </a:rPr>
              <a:t>sound absorption </a:t>
            </a:r>
            <a:endParaRPr lang="en-US" dirty="0">
              <a:solidFill>
                <a:srgbClr val="303030"/>
              </a:solidFill>
              <a:latin typeface="Times New Roman" panose="02020603050405020304" pitchFamily="18" charset="0"/>
              <a:cs typeface="Times New Roman" panose="02020603050405020304" pitchFamily="18" charset="0"/>
            </a:endParaRPr>
          </a:p>
          <a:p>
            <a:pPr lvl="1" algn="just"/>
            <a:r>
              <a:rPr lang="en-US" b="0" i="0" dirty="0">
                <a:solidFill>
                  <a:srgbClr val="303030"/>
                </a:solidFill>
                <a:effectLst/>
                <a:latin typeface="Times New Roman" panose="02020603050405020304" pitchFamily="18" charset="0"/>
                <a:cs typeface="Times New Roman" panose="02020603050405020304" pitchFamily="18" charset="0"/>
              </a:rPr>
              <a:t>diffusion. </a:t>
            </a:r>
          </a:p>
          <a:p>
            <a:pPr algn="just"/>
            <a:r>
              <a:rPr lang="en-US" sz="2400" b="0" i="0" dirty="0">
                <a:solidFill>
                  <a:srgbClr val="303030"/>
                </a:solidFill>
                <a:effectLst/>
                <a:latin typeface="Times New Roman" panose="02020603050405020304" pitchFamily="18" charset="0"/>
                <a:cs typeface="Times New Roman" panose="02020603050405020304" pitchFamily="18" charset="0"/>
              </a:rPr>
              <a:t>The best treatment strategies combine these two techniques.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534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83095"/>
            <a:ext cx="12191999" cy="6274906"/>
          </a:xfrm>
        </p:spPr>
        <p:txBody>
          <a:bodyPr>
            <a:noAutofit/>
          </a:bodyPr>
          <a:lstStyle/>
          <a:p>
            <a:pPr marL="0" indent="0">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endParaRPr lang="en-AU" sz="2000" b="1" dirty="0">
              <a:latin typeface="Times New Roman" panose="02020603050405020304" pitchFamily="18" charset="0"/>
              <a:cs typeface="Times New Roman" panose="02020603050405020304" pitchFamily="18" charset="0"/>
            </a:endParaRPr>
          </a:p>
        </p:txBody>
      </p:sp>
      <p:sp>
        <p:nvSpPr>
          <p:cNvPr id="31" name="Rectangle 30">
            <a:extLst>
              <a:ext uri="{FF2B5EF4-FFF2-40B4-BE49-F238E27FC236}">
                <a16:creationId xmlns:a16="http://schemas.microsoft.com/office/drawing/2014/main" id="{E52FD9F7-418E-9E89-C36E-FC5E7623E21D}"/>
              </a:ext>
            </a:extLst>
          </p:cNvPr>
          <p:cNvSpPr/>
          <p:nvPr/>
        </p:nvSpPr>
        <p:spPr>
          <a:xfrm>
            <a:off x="219374" y="0"/>
            <a:ext cx="9388859" cy="3429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pPr marL="0" marR="0" algn="just">
              <a:spcBef>
                <a:spcPts val="0"/>
              </a:spcBef>
              <a:spcAft>
                <a:spcPts val="0"/>
              </a:spcAft>
            </a:pPr>
            <a:r>
              <a:rPr lang="en-US" sz="2400" kern="100" dirty="0">
                <a:latin typeface="Times New Roman" panose="02020603050405020304" pitchFamily="18" charset="0"/>
                <a:ea typeface="SimSun" panose="02010600030101010101" pitchFamily="2" charset="-122"/>
              </a:rPr>
              <a:t>N</a:t>
            </a:r>
            <a:r>
              <a:rPr lang="en-US" sz="2400" kern="100" dirty="0">
                <a:effectLst/>
                <a:latin typeface="Times New Roman" panose="02020603050405020304" pitchFamily="18" charset="0"/>
                <a:ea typeface="SimSun" panose="02010600030101010101" pitchFamily="2" charset="-122"/>
              </a:rPr>
              <a:t>oise. </a:t>
            </a:r>
          </a:p>
          <a:p>
            <a:pPr marL="0" marR="0" algn="just">
              <a:spcBef>
                <a:spcPts val="0"/>
              </a:spcBef>
              <a:spcAft>
                <a:spcPts val="0"/>
              </a:spcAft>
            </a:pPr>
            <a:r>
              <a:rPr lang="en-US" sz="2400" kern="100" dirty="0">
                <a:effectLst/>
                <a:latin typeface="Times New Roman" panose="02020603050405020304" pitchFamily="18" charset="0"/>
                <a:ea typeface="SimSun" panose="02010600030101010101" pitchFamily="2" charset="-122"/>
              </a:rPr>
              <a:t>Unwanted sound reaching the ears is called noise. Unwanted sound may be due to intensity of sound or frequency of sound or both.[1]</a:t>
            </a:r>
          </a:p>
          <a:p>
            <a:pPr marL="0" marR="0" algn="just">
              <a:spcBef>
                <a:spcPts val="0"/>
              </a:spcBef>
              <a:spcAft>
                <a:spcPts val="0"/>
              </a:spcAft>
            </a:pPr>
            <a:r>
              <a:rPr lang="en-US" sz="2400" kern="100" dirty="0">
                <a:effectLst/>
                <a:latin typeface="Times New Roman" panose="02020603050405020304" pitchFamily="18" charset="0"/>
                <a:ea typeface="SimSun" panose="02010600030101010101" pitchFamily="2" charset="-122"/>
              </a:rPr>
              <a:t> </a:t>
            </a:r>
          </a:p>
          <a:p>
            <a:pPr algn="just"/>
            <a:r>
              <a:rPr lang="en-US" sz="2400" kern="100" dirty="0">
                <a:effectLst/>
                <a:latin typeface="Times New Roman" panose="02020603050405020304" pitchFamily="18" charset="0"/>
                <a:ea typeface="SimSun" panose="02010600030101010101" pitchFamily="2" charset="-122"/>
              </a:rPr>
              <a:t>Effect of noise on human comfort. [1]</a:t>
            </a:r>
          </a:p>
          <a:p>
            <a:pPr marL="342900" marR="0" lvl="0" indent="-342900" algn="just">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SimSun" panose="02010600030101010101" pitchFamily="2" charset="-122"/>
              </a:rPr>
              <a:t>Noisy condition result in uncomfortable living condition, fatigue, inefficiency and mental strain.</a:t>
            </a:r>
          </a:p>
          <a:p>
            <a:pPr marL="342900" marR="0" lvl="0" indent="-342900" algn="just">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SimSun" panose="02010600030101010101" pitchFamily="2" charset="-122"/>
              </a:rPr>
              <a:t>Prolonged exposure to such conditions may cause temporary deafness or nervous breakdown.</a:t>
            </a:r>
          </a:p>
          <a:p>
            <a:pPr marL="457200" marR="0" algn="just">
              <a:spcBef>
                <a:spcPts val="0"/>
              </a:spcBef>
              <a:spcAft>
                <a:spcPts val="0"/>
              </a:spcAft>
            </a:pPr>
            <a:r>
              <a:rPr lang="en-US" sz="2400" kern="100" dirty="0">
                <a:effectLst/>
                <a:latin typeface="Times New Roman" panose="02020603050405020304" pitchFamily="18" charset="0"/>
                <a:ea typeface="SimSun" panose="02010600030101010101" pitchFamily="2" charset="-122"/>
              </a:rPr>
              <a:t> </a:t>
            </a:r>
          </a:p>
          <a:p>
            <a:pPr algn="just"/>
            <a:r>
              <a:rPr lang="en-US" sz="2400" kern="100" dirty="0">
                <a:effectLst/>
                <a:latin typeface="Times New Roman" panose="02020603050405020304" pitchFamily="18" charset="0"/>
                <a:ea typeface="SimSun" panose="02010600030101010101" pitchFamily="2" charset="-122"/>
              </a:rPr>
              <a:t>Sound insulation by scientific planning of Buildings and colonies. [1]</a:t>
            </a:r>
          </a:p>
          <a:p>
            <a:pPr marL="342900" marR="0" lvl="0" indent="-342900" algn="just">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SimSun" panose="02010600030101010101" pitchFamily="2" charset="-122"/>
              </a:rPr>
              <a:t>Interposing buffer zones between source of noise and residential area.</a:t>
            </a:r>
          </a:p>
          <a:p>
            <a:pPr marL="342900" marR="0" lvl="0" indent="-342900" algn="just">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SimSun" panose="02010600030101010101" pitchFamily="2" charset="-122"/>
              </a:rPr>
              <a:t>Screening noise</a:t>
            </a:r>
          </a:p>
          <a:p>
            <a:pPr marL="342900" marR="0" algn="just">
              <a:spcBef>
                <a:spcPts val="0"/>
              </a:spcBef>
              <a:spcAft>
                <a:spcPts val="0"/>
              </a:spcAft>
            </a:pPr>
            <a:r>
              <a:rPr lang="en-US" sz="2400" kern="100" dirty="0">
                <a:effectLst/>
                <a:latin typeface="Times New Roman" panose="02020603050405020304" pitchFamily="18" charset="0"/>
                <a:ea typeface="SimSun" panose="02010600030101010101" pitchFamily="2" charset="-122"/>
              </a:rPr>
              <a:t>  Less noise vulnerable building is interposed between source of noise and more noise   vulnerable building. </a:t>
            </a:r>
          </a:p>
        </p:txBody>
      </p:sp>
    </p:spTree>
    <p:extLst>
      <p:ext uri="{BB962C8B-B14F-4D97-AF65-F5344CB8AC3E}">
        <p14:creationId xmlns:p14="http://schemas.microsoft.com/office/powerpoint/2010/main" val="24533010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5AC73-813E-C8A0-C596-85E299E4B69B}"/>
              </a:ext>
            </a:extLst>
          </p:cNvPr>
          <p:cNvSpPr>
            <a:spLocks noGrp="1"/>
          </p:cNvSpPr>
          <p:nvPr>
            <p:ph type="title"/>
          </p:nvPr>
        </p:nvSpPr>
        <p:spPr>
          <a:xfrm>
            <a:off x="838200" y="280219"/>
            <a:ext cx="5075903" cy="530943"/>
          </a:xfrm>
        </p:spPr>
        <p:txBody>
          <a:bodyPr>
            <a:normAutofit fontScale="90000"/>
          </a:bodyPr>
          <a:lstStyle/>
          <a:p>
            <a:r>
              <a:rPr lang="en-US" b="1" i="0" dirty="0">
                <a:solidFill>
                  <a:srgbClr val="333333"/>
                </a:solidFill>
                <a:effectLst/>
                <a:latin typeface="Verdana" panose="020B0604030504040204" pitchFamily="34" charset="0"/>
              </a:rPr>
              <a:t>Controlling noise</a:t>
            </a:r>
            <a:br>
              <a:rPr lang="en-US" b="1" i="0" dirty="0">
                <a:solidFill>
                  <a:srgbClr val="333333"/>
                </a:solidFill>
                <a:effectLst/>
                <a:latin typeface="Verdana" panose="020B0604030504040204" pitchFamily="34" charset="0"/>
              </a:rPr>
            </a:br>
            <a:endParaRPr lang="en-US" dirty="0"/>
          </a:p>
        </p:txBody>
      </p:sp>
      <p:sp>
        <p:nvSpPr>
          <p:cNvPr id="3" name="Content Placeholder 2">
            <a:extLst>
              <a:ext uri="{FF2B5EF4-FFF2-40B4-BE49-F238E27FC236}">
                <a16:creationId xmlns:a16="http://schemas.microsoft.com/office/drawing/2014/main" id="{DC15FAE2-BA6F-A686-11D7-23876F9E9B2A}"/>
              </a:ext>
            </a:extLst>
          </p:cNvPr>
          <p:cNvSpPr>
            <a:spLocks noGrp="1"/>
          </p:cNvSpPr>
          <p:nvPr>
            <p:ph idx="1"/>
          </p:nvPr>
        </p:nvSpPr>
        <p:spPr>
          <a:xfrm>
            <a:off x="0" y="660501"/>
            <a:ext cx="7161461" cy="5179859"/>
          </a:xfrm>
        </p:spPr>
        <p:txBody>
          <a:bodyPr>
            <a:noAutofit/>
          </a:bodyPr>
          <a:lstStyle/>
          <a:p>
            <a:pPr algn="just"/>
            <a:r>
              <a:rPr lang="en-US" sz="2400" b="1" i="0" dirty="0">
                <a:effectLst/>
                <a:latin typeface="Verdana" panose="020B0604030504040204" pitchFamily="34" charset="0"/>
              </a:rPr>
              <a:t>Controlling noise through design and layout</a:t>
            </a:r>
          </a:p>
          <a:p>
            <a:pPr marL="0" indent="0" algn="just">
              <a:buNone/>
            </a:pPr>
            <a:r>
              <a:rPr lang="en-US" sz="2400" b="0" i="0" dirty="0">
                <a:effectLst/>
                <a:latin typeface="Times New Roman" panose="02020603050405020304" pitchFamily="18" charset="0"/>
                <a:cs typeface="Times New Roman" panose="02020603050405020304" pitchFamily="18" charset="0"/>
              </a:rPr>
              <a:t>The impact of noise can be reduced through building layout and other design elements.[8]</a:t>
            </a:r>
          </a:p>
          <a:p>
            <a:pPr algn="just"/>
            <a:r>
              <a:rPr lang="en-US" sz="2400" b="0" i="0" dirty="0">
                <a:effectLst/>
                <a:latin typeface="Times New Roman" panose="02020603050405020304" pitchFamily="18" charset="0"/>
                <a:cs typeface="Times New Roman" panose="02020603050405020304" pitchFamily="18" charset="0"/>
              </a:rPr>
              <a:t>controlling noise at source;</a:t>
            </a:r>
          </a:p>
          <a:p>
            <a:pPr algn="just"/>
            <a:r>
              <a:rPr lang="en-US" sz="2400" b="0" i="0" dirty="0">
                <a:effectLst/>
                <a:latin typeface="Times New Roman" panose="02020603050405020304" pitchFamily="18" charset="0"/>
                <a:cs typeface="Times New Roman" panose="02020603050405020304" pitchFamily="18" charset="0"/>
              </a:rPr>
              <a:t> increasing distance from the noise source; </a:t>
            </a:r>
          </a:p>
          <a:p>
            <a:pPr algn="just"/>
            <a:r>
              <a:rPr lang="en-US" sz="2400" b="0" i="0" dirty="0">
                <a:effectLst/>
                <a:latin typeface="Times New Roman" panose="02020603050405020304" pitchFamily="18" charset="0"/>
                <a:cs typeface="Times New Roman" panose="02020603050405020304" pitchFamily="18" charset="0"/>
              </a:rPr>
              <a:t>closing potential sound paths (such as openings in walls facing sources of noise); and using mass, </a:t>
            </a:r>
          </a:p>
          <a:p>
            <a:pPr algn="just"/>
            <a:r>
              <a:rPr lang="en-US" sz="2400" b="0" i="0" dirty="0">
                <a:effectLst/>
                <a:latin typeface="Times New Roman" panose="02020603050405020304" pitchFamily="18" charset="0"/>
                <a:cs typeface="Times New Roman" panose="02020603050405020304" pitchFamily="18" charset="0"/>
              </a:rPr>
              <a:t>insulation or buffering to block the noise.</a:t>
            </a:r>
          </a:p>
          <a:p>
            <a:pPr algn="just"/>
            <a:r>
              <a:rPr lang="en-US" sz="2400" b="0" i="0" dirty="0">
                <a:effectLst/>
                <a:latin typeface="Times New Roman" panose="02020603050405020304" pitchFamily="18" charset="0"/>
                <a:cs typeface="Times New Roman" panose="02020603050405020304" pitchFamily="18" charset="0"/>
              </a:rPr>
              <a:t>install sound-absorbent surfaces in rooms that are potential sources of noise such as laundries, children’s playrooms, and rooms where loud music or games may be played.[8]</a:t>
            </a:r>
          </a:p>
          <a:p>
            <a:pPr marL="0" indent="0" algn="just">
              <a:buNone/>
            </a:pPr>
            <a:endParaRPr lang="en-US" sz="2400" dirty="0"/>
          </a:p>
        </p:txBody>
      </p:sp>
      <p:pic>
        <p:nvPicPr>
          <p:cNvPr id="5" name="Picture 4">
            <a:extLst>
              <a:ext uri="{FF2B5EF4-FFF2-40B4-BE49-F238E27FC236}">
                <a16:creationId xmlns:a16="http://schemas.microsoft.com/office/drawing/2014/main" id="{ED918FBD-BABA-66F2-D4D2-4F832F2B9932}"/>
              </a:ext>
            </a:extLst>
          </p:cNvPr>
          <p:cNvPicPr>
            <a:picLocks noChangeAspect="1"/>
          </p:cNvPicPr>
          <p:nvPr/>
        </p:nvPicPr>
        <p:blipFill>
          <a:blip r:embed="rId2"/>
          <a:stretch>
            <a:fillRect/>
          </a:stretch>
        </p:blipFill>
        <p:spPr>
          <a:xfrm>
            <a:off x="7355401" y="1603716"/>
            <a:ext cx="4836599" cy="3956425"/>
          </a:xfrm>
          <a:prstGeom prst="rect">
            <a:avLst/>
          </a:prstGeom>
        </p:spPr>
      </p:pic>
      <p:sp>
        <p:nvSpPr>
          <p:cNvPr id="6" name="TextBox 5">
            <a:extLst>
              <a:ext uri="{FF2B5EF4-FFF2-40B4-BE49-F238E27FC236}">
                <a16:creationId xmlns:a16="http://schemas.microsoft.com/office/drawing/2014/main" id="{E5B6DBC1-9F31-DC27-EF83-56CBCE05D676}"/>
              </a:ext>
            </a:extLst>
          </p:cNvPr>
          <p:cNvSpPr txBox="1"/>
          <p:nvPr/>
        </p:nvSpPr>
        <p:spPr>
          <a:xfrm>
            <a:off x="6492240" y="5560141"/>
            <a:ext cx="6147580" cy="2031325"/>
          </a:xfrm>
          <a:prstGeom prst="rect">
            <a:avLst/>
          </a:prstGeom>
          <a:noFill/>
        </p:spPr>
        <p:txBody>
          <a:bodyPr wrap="square">
            <a:spAutoFit/>
          </a:bodyPr>
          <a:lstStyle/>
          <a:p>
            <a:r>
              <a:rPr lang="en-US" dirty="0" err="1"/>
              <a:t>Figure:Insulation</a:t>
            </a:r>
            <a:r>
              <a:rPr lang="en-US" dirty="0"/>
              <a:t>(</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Level:The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authority of sustainable buildings,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t>
            </a:r>
            <a:r>
              <a:rPr lang="en-US" sz="1800" b="1" dirty="0"/>
              <a:t> www.level.org.nz: </a:t>
            </a:r>
            <a:r>
              <a:rPr lang="en-US" b="1" dirty="0">
                <a:hlinkClick r:id="rId3"/>
              </a:rPr>
              <a:t>https://www.level.org.nz/passive-design/controlling-noise/controlling-noise-through-design-and-layout/</a:t>
            </a:r>
            <a:r>
              <a:rPr lang="en-US" b="1" dirty="0"/>
              <a:t> </a:t>
            </a:r>
            <a:endParaRPr lang="en-US" sz="1800" b="1" dirty="0"/>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929656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5D3FB3-BCDE-B2AF-7464-E860FE960557}"/>
              </a:ext>
            </a:extLst>
          </p:cNvPr>
          <p:cNvSpPr>
            <a:spLocks noGrp="1"/>
          </p:cNvSpPr>
          <p:nvPr>
            <p:ph idx="1"/>
          </p:nvPr>
        </p:nvSpPr>
        <p:spPr>
          <a:xfrm>
            <a:off x="189271" y="262295"/>
            <a:ext cx="9123541" cy="6363587"/>
          </a:xfrm>
        </p:spPr>
        <p:txBody>
          <a:bodyPr>
            <a:noAutofit/>
          </a:bodyPr>
          <a:lstStyle/>
          <a:p>
            <a:pPr algn="just"/>
            <a:r>
              <a:rPr lang="en-US" sz="2400" b="0" i="0" dirty="0">
                <a:effectLst/>
                <a:latin typeface="Times New Roman" panose="02020603050405020304" pitchFamily="18" charset="0"/>
                <a:cs typeface="Times New Roman" panose="02020603050405020304" pitchFamily="18" charset="0"/>
              </a:rPr>
              <a:t>Where noise cannot be controlled at source:</a:t>
            </a:r>
          </a:p>
          <a:p>
            <a:pPr algn="just">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increase the distance between the noise and the location where it will be heard – for example, locate the building as far as possible from a noisy street frontage</a:t>
            </a:r>
          </a:p>
          <a:p>
            <a:pPr algn="just">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use zones to control noise, by grouping noisy or quiet activity spaces together</a:t>
            </a:r>
          </a:p>
          <a:p>
            <a:pPr algn="just">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don’t locate windows or doors towards sources of noise</a:t>
            </a:r>
          </a:p>
          <a:p>
            <a:pPr algn="just">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avoid direct and flanking sound paths by off-setting doors and windows from noise sources</a:t>
            </a:r>
          </a:p>
          <a:p>
            <a:pPr algn="just">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provide a buffer space or spaces between quiet and noisy spaces – for example, by locating a wardrobe between bedrooms</a:t>
            </a:r>
          </a:p>
          <a:p>
            <a:pPr algn="just">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incorporate mass into external walls to block external noise, or use </a:t>
            </a:r>
            <a:r>
              <a:rPr lang="en-US" sz="2400" b="0" i="0" u="sng" dirty="0">
                <a:effectLst/>
                <a:latin typeface="Times New Roman" panose="02020603050405020304" pitchFamily="18" charset="0"/>
                <a:cs typeface="Times New Roman" panose="02020603050405020304" pitchFamily="18" charset="0"/>
                <a:hlinkClick r:id="rId2" tooltip="Opens internal link in current window">
                  <a:extLst>
                    <a:ext uri="{A12FA001-AC4F-418D-AE19-62706E023703}">
                      <ahyp:hlinkClr xmlns:ahyp="http://schemas.microsoft.com/office/drawing/2018/hyperlinkcolor" val="tx"/>
                    </a:ext>
                  </a:extLst>
                </a:hlinkClick>
              </a:rPr>
              <a:t>fencing or </a:t>
            </a:r>
            <a:r>
              <a:rPr lang="en-US" sz="2400" b="0" i="0" dirty="0">
                <a:effectLst/>
                <a:latin typeface="Times New Roman" panose="02020603050405020304" pitchFamily="18" charset="0"/>
                <a:cs typeface="Times New Roman" panose="02020603050405020304" pitchFamily="18" charset="0"/>
                <a:hlinkClick r:id="rId2" tooltip="Opens internal link in current window">
                  <a:extLst>
                    <a:ext uri="{A12FA001-AC4F-418D-AE19-62706E023703}">
                      <ahyp:hlinkClr xmlns:ahyp="http://schemas.microsoft.com/office/drawing/2018/hyperlinkcolor" val="tx"/>
                    </a:ext>
                  </a:extLst>
                </a:hlinkClick>
              </a:rPr>
              <a:t>earth mounding</a:t>
            </a:r>
            <a:endParaRPr lang="en-US" sz="2400" b="0" i="0" dirty="0">
              <a:effectLst/>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use </a:t>
            </a:r>
            <a:r>
              <a:rPr lang="en-US" sz="2400" b="0" i="0" dirty="0">
                <a:effectLst/>
                <a:latin typeface="Times New Roman" panose="02020603050405020304" pitchFamily="18" charset="0"/>
                <a:cs typeface="Times New Roman" panose="02020603050405020304" pitchFamily="18" charset="0"/>
                <a:hlinkClick r:id="rId3" tooltip="Opens internal link in current window">
                  <a:extLst>
                    <a:ext uri="{A12FA001-AC4F-418D-AE19-62706E023703}">
                      <ahyp:hlinkClr xmlns:ahyp="http://schemas.microsoft.com/office/drawing/2018/hyperlinkcolor" val="tx"/>
                    </a:ext>
                  </a:extLst>
                </a:hlinkClick>
              </a:rPr>
              <a:t>sound-attenuating exterior walls</a:t>
            </a:r>
            <a:r>
              <a:rPr lang="en-US" sz="2400" b="0" i="0" dirty="0">
                <a:effectLst/>
                <a:latin typeface="Times New Roman" panose="02020603050405020304" pitchFamily="18" charset="0"/>
                <a:cs typeface="Times New Roman" panose="02020603050405020304" pitchFamily="18" charset="0"/>
              </a:rPr>
              <a:t> or </a:t>
            </a:r>
            <a:r>
              <a:rPr lang="en-US" sz="2400" b="0" i="0" dirty="0">
                <a:effectLst/>
                <a:latin typeface="Times New Roman" panose="02020603050405020304" pitchFamily="18" charset="0"/>
                <a:cs typeface="Times New Roman" panose="02020603050405020304" pitchFamily="18" charset="0"/>
                <a:hlinkClick r:id="rId4" tooltip="Opens internal link in current window">
                  <a:extLst>
                    <a:ext uri="{A12FA001-AC4F-418D-AE19-62706E023703}">
                      <ahyp:hlinkClr xmlns:ahyp="http://schemas.microsoft.com/office/drawing/2018/hyperlinkcolor" val="tx"/>
                    </a:ext>
                  </a:extLst>
                </a:hlinkClick>
              </a:rPr>
              <a:t>sound-insulated interior partitions</a:t>
            </a:r>
            <a:r>
              <a:rPr lang="en-US" sz="2400" b="0" i="0" dirty="0">
                <a:effectLst/>
                <a:latin typeface="Times New Roman" panose="02020603050405020304" pitchFamily="18" charset="0"/>
                <a:cs typeface="Times New Roman" panose="02020603050405020304" pitchFamily="18" charset="0"/>
              </a:rPr>
              <a:t> to control noise</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796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diagram of a wall&#10;&#10;Description automatically generated">
            <a:extLst>
              <a:ext uri="{FF2B5EF4-FFF2-40B4-BE49-F238E27FC236}">
                <a16:creationId xmlns:a16="http://schemas.microsoft.com/office/drawing/2014/main" id="{60BBEEEB-DEEF-51DB-8943-41F88DE3A05E}"/>
              </a:ext>
            </a:extLst>
          </p:cNvPr>
          <p:cNvPicPr>
            <a:picLocks noChangeAspect="1"/>
          </p:cNvPicPr>
          <p:nvPr/>
        </p:nvPicPr>
        <p:blipFill rotWithShape="1">
          <a:blip r:embed="rId3"/>
          <a:srcRect r="1235"/>
          <a:stretch/>
        </p:blipFill>
        <p:spPr>
          <a:xfrm>
            <a:off x="1" y="40706"/>
            <a:ext cx="5458930" cy="6141297"/>
          </a:xfrm>
          <a:prstGeom prst="rect">
            <a:avLst/>
          </a:prstGeom>
        </p:spPr>
      </p:pic>
      <p:sp>
        <p:nvSpPr>
          <p:cNvPr id="3" name="Content Placeholder 2">
            <a:extLst>
              <a:ext uri="{FF2B5EF4-FFF2-40B4-BE49-F238E27FC236}">
                <a16:creationId xmlns:a16="http://schemas.microsoft.com/office/drawing/2014/main" id="{B6592212-28A4-01C4-A21F-624F480EC19E}"/>
              </a:ext>
            </a:extLst>
          </p:cNvPr>
          <p:cNvSpPr>
            <a:spLocks noGrp="1"/>
          </p:cNvSpPr>
          <p:nvPr>
            <p:ph idx="1"/>
          </p:nvPr>
        </p:nvSpPr>
        <p:spPr>
          <a:xfrm>
            <a:off x="6733071" y="1544082"/>
            <a:ext cx="4156512" cy="3769835"/>
          </a:xfrm>
        </p:spPr>
        <p:txBody>
          <a:bodyPr anchor="ctr">
            <a:normAutofit/>
          </a:bodyPr>
          <a:lstStyle/>
          <a:p>
            <a:pPr algn="just"/>
            <a:r>
              <a:rPr lang="en-US" sz="2400" dirty="0">
                <a:latin typeface="Times New Roman" panose="02020603050405020304" pitchFamily="18" charset="0"/>
                <a:cs typeface="Times New Roman" panose="02020603050405020304" pitchFamily="18" charset="0"/>
              </a:rPr>
              <a:t>External sound envelope (</a:t>
            </a:r>
            <a:r>
              <a:rPr lang="en-US" sz="2400" dirty="0" err="1">
                <a:latin typeface="Times New Roman" panose="02020603050405020304" pitchFamily="18" charset="0"/>
                <a:cs typeface="Times New Roman" panose="02020603050405020304" pitchFamily="18" charset="0"/>
              </a:rPr>
              <a:t>bre</a:t>
            </a:r>
            <a:r>
              <a:rPr lang="en-US" sz="2400" dirty="0">
                <a:latin typeface="Times New Roman" panose="02020603050405020304" pitchFamily="18" charset="0"/>
                <a:cs typeface="Times New Roman" panose="02020603050405020304" pitchFamily="18" charset="0"/>
              </a:rPr>
              <a:t>-cement cladding) A high-density sheet cladding, with sealed joints, thermal insulation, and sound attenuating interior lining. This will provide sound reduction at moderate cost, using lightweight construction.[8]</a:t>
            </a:r>
          </a:p>
        </p:txBody>
      </p:sp>
      <p:sp>
        <p:nvSpPr>
          <p:cNvPr id="6" name="TextBox 5">
            <a:extLst>
              <a:ext uri="{FF2B5EF4-FFF2-40B4-BE49-F238E27FC236}">
                <a16:creationId xmlns:a16="http://schemas.microsoft.com/office/drawing/2014/main" id="{DF5195A8-9FD9-DAAD-5E96-3FDC165241B7}"/>
              </a:ext>
            </a:extLst>
          </p:cNvPr>
          <p:cNvSpPr txBox="1"/>
          <p:nvPr/>
        </p:nvSpPr>
        <p:spPr>
          <a:xfrm>
            <a:off x="397653" y="6182004"/>
            <a:ext cx="10621108" cy="1477328"/>
          </a:xfrm>
          <a:prstGeom prst="rect">
            <a:avLst/>
          </a:prstGeom>
          <a:noFill/>
        </p:spPr>
        <p:txBody>
          <a:bodyPr wrap="square" rtlCol="0">
            <a:spAutoFit/>
          </a:bodyPr>
          <a:lstStyle/>
          <a:p>
            <a:r>
              <a:rPr lang="en-US" dirty="0" err="1"/>
              <a:t>Figure:Insulation</a:t>
            </a:r>
            <a:r>
              <a:rPr lang="en-US" dirty="0"/>
              <a:t>(</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Level:The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authority of sustainable buildings,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t>
            </a:r>
            <a:r>
              <a:rPr lang="en-US" sz="1800" b="1" dirty="0"/>
              <a:t> www.level.org.nz: </a:t>
            </a:r>
            <a:r>
              <a:rPr lang="en-US" b="1" dirty="0">
                <a:hlinkClick r:id="rId4"/>
              </a:rPr>
              <a:t>https://www.level.org.nz/passive-design/controlling-noise/controlling-noise-through-design-and-layout/</a:t>
            </a:r>
            <a:r>
              <a:rPr lang="en-US" b="1" dirty="0"/>
              <a:t> </a:t>
            </a:r>
            <a:endParaRPr lang="en-US" sz="1800" b="1" dirty="0"/>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79991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4FAB774-DDCD-4F3F-DAC4-198B7F86B798}"/>
              </a:ext>
            </a:extLst>
          </p:cNvPr>
          <p:cNvPicPr>
            <a:picLocks noGrp="1" noChangeAspect="1"/>
          </p:cNvPicPr>
          <p:nvPr>
            <p:ph idx="1"/>
          </p:nvPr>
        </p:nvPicPr>
        <p:blipFill>
          <a:blip r:embed="rId2"/>
          <a:stretch>
            <a:fillRect/>
          </a:stretch>
        </p:blipFill>
        <p:spPr>
          <a:xfrm>
            <a:off x="1028577" y="805657"/>
            <a:ext cx="5966622" cy="5176044"/>
          </a:xfrm>
          <a:prstGeom prst="rect">
            <a:avLst/>
          </a:prstGeom>
        </p:spPr>
      </p:pic>
      <p:sp>
        <p:nvSpPr>
          <p:cNvPr id="7" name="TextBox 6">
            <a:extLst>
              <a:ext uri="{FF2B5EF4-FFF2-40B4-BE49-F238E27FC236}">
                <a16:creationId xmlns:a16="http://schemas.microsoft.com/office/drawing/2014/main" id="{68AC9B38-7BF2-6502-D313-C1A1CB6C05AF}"/>
              </a:ext>
            </a:extLst>
          </p:cNvPr>
          <p:cNvSpPr txBox="1"/>
          <p:nvPr/>
        </p:nvSpPr>
        <p:spPr>
          <a:xfrm>
            <a:off x="8121301" y="1830092"/>
            <a:ext cx="3443514" cy="3447832"/>
          </a:xfrm>
          <a:prstGeom prst="rect">
            <a:avLst/>
          </a:prstGeom>
        </p:spPr>
        <p:txBody>
          <a:bodyPr vert="horz" lIns="91440" tIns="45720" rIns="91440" bIns="45720" rtlCol="0" anchor="t">
            <a:noAutofit/>
          </a:bodyPr>
          <a:lstStyle/>
          <a:p>
            <a:pPr indent="-228600" algn="just">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External sound envelope (brick veneer) A brick or concrete masonry veneer, a rigid air barrier, thermal insulation, and sound attenuating interior lining is an expensive option using heavier weight construction. It will provide </a:t>
            </a:r>
            <a:r>
              <a:rPr lang="en-US" sz="2400" dirty="0" err="1">
                <a:latin typeface="Times New Roman" panose="02020603050405020304" pitchFamily="18" charset="0"/>
                <a:cs typeface="Times New Roman" panose="02020603050405020304" pitchFamily="18" charset="0"/>
              </a:rPr>
              <a:t>eective</a:t>
            </a:r>
            <a:r>
              <a:rPr lang="en-US" sz="2400" dirty="0">
                <a:latin typeface="Times New Roman" panose="02020603050405020304" pitchFamily="18" charset="0"/>
                <a:cs typeface="Times New Roman" panose="02020603050405020304" pitchFamily="18" charset="0"/>
              </a:rPr>
              <a:t> sound reduction. [8]</a:t>
            </a:r>
          </a:p>
        </p:txBody>
      </p:sp>
      <p:grpSp>
        <p:nvGrpSpPr>
          <p:cNvPr id="12" name="Group 11">
            <a:extLst>
              <a:ext uri="{FF2B5EF4-FFF2-40B4-BE49-F238E27FC236}">
                <a16:creationId xmlns:a16="http://schemas.microsoft.com/office/drawing/2014/main" id="{31C49F18-8757-4E87-5C2E-9D6D7B82BA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3" name="Rectangle 12">
              <a:extLst>
                <a:ext uri="{FF2B5EF4-FFF2-40B4-BE49-F238E27FC236}">
                  <a16:creationId xmlns:a16="http://schemas.microsoft.com/office/drawing/2014/main" id="{25C84D91-E5BF-B919-ACEF-4A25262CE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D889E38-27CA-E23F-B646-8D7B4BB17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Box 7">
            <a:extLst>
              <a:ext uri="{FF2B5EF4-FFF2-40B4-BE49-F238E27FC236}">
                <a16:creationId xmlns:a16="http://schemas.microsoft.com/office/drawing/2014/main" id="{733D2F0D-D464-15AC-96C2-9193979A9DD8}"/>
              </a:ext>
            </a:extLst>
          </p:cNvPr>
          <p:cNvSpPr txBox="1"/>
          <p:nvPr/>
        </p:nvSpPr>
        <p:spPr>
          <a:xfrm>
            <a:off x="168812" y="5880295"/>
            <a:ext cx="8145194" cy="1477328"/>
          </a:xfrm>
          <a:prstGeom prst="rect">
            <a:avLst/>
          </a:prstGeom>
          <a:noFill/>
        </p:spPr>
        <p:txBody>
          <a:bodyPr wrap="square" rtlCol="0">
            <a:spAutoFit/>
          </a:bodyPr>
          <a:lstStyle/>
          <a:p>
            <a:r>
              <a:rPr lang="en-US" dirty="0" err="1"/>
              <a:t>Figure:Insulation</a:t>
            </a:r>
            <a:r>
              <a:rPr lang="en-US" dirty="0"/>
              <a:t>(</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Level:The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authority of sustainable buildings,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t>
            </a:r>
            <a:r>
              <a:rPr lang="en-US" sz="1800" b="1" dirty="0"/>
              <a:t> www.level.org.nz: </a:t>
            </a:r>
            <a:r>
              <a:rPr lang="en-US" sz="1800" b="1" dirty="0">
                <a:hlinkClick r:id="rId3"/>
              </a:rPr>
              <a:t>https://www.level.org.nz/passive-design/controlling-noise/controlling-noise-through-design-and-layout/</a:t>
            </a:r>
            <a:endParaRPr lang="en-US" sz="1800" b="1" dirty="0"/>
          </a:p>
          <a:p>
            <a:endParaRPr lang="en-US" sz="1800" b="1" dirty="0"/>
          </a:p>
          <a:p>
            <a:endParaRPr lang="en-US" dirty="0"/>
          </a:p>
        </p:txBody>
      </p:sp>
    </p:spTree>
    <p:extLst>
      <p:ext uri="{BB962C8B-B14F-4D97-AF65-F5344CB8AC3E}">
        <p14:creationId xmlns:p14="http://schemas.microsoft.com/office/powerpoint/2010/main" val="4052397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7B9FF2A-5F52-912E-20CC-B2F2EC696778}"/>
              </a:ext>
            </a:extLst>
          </p:cNvPr>
          <p:cNvPicPr>
            <a:picLocks noChangeAspect="1"/>
          </p:cNvPicPr>
          <p:nvPr/>
        </p:nvPicPr>
        <p:blipFill>
          <a:blip r:embed="rId2"/>
          <a:stretch>
            <a:fillRect/>
          </a:stretch>
        </p:blipFill>
        <p:spPr>
          <a:xfrm>
            <a:off x="787114" y="1087966"/>
            <a:ext cx="6449549" cy="4611426"/>
          </a:xfrm>
          <a:prstGeom prst="rect">
            <a:avLst/>
          </a:prstGeom>
        </p:spPr>
      </p:pic>
      <p:sp>
        <p:nvSpPr>
          <p:cNvPr id="3" name="Content Placeholder 2">
            <a:extLst>
              <a:ext uri="{FF2B5EF4-FFF2-40B4-BE49-F238E27FC236}">
                <a16:creationId xmlns:a16="http://schemas.microsoft.com/office/drawing/2014/main" id="{1257C177-CA9A-B9D2-410F-576BC6CB8EF6}"/>
              </a:ext>
            </a:extLst>
          </p:cNvPr>
          <p:cNvSpPr>
            <a:spLocks noGrp="1"/>
          </p:cNvSpPr>
          <p:nvPr>
            <p:ph idx="1"/>
          </p:nvPr>
        </p:nvSpPr>
        <p:spPr>
          <a:xfrm>
            <a:off x="7910284" y="2533475"/>
            <a:ext cx="4047253" cy="3825121"/>
          </a:xfrm>
        </p:spPr>
        <p:txBody>
          <a:bodyPr anchor="t">
            <a:noAutofit/>
          </a:bodyPr>
          <a:lstStyle/>
          <a:p>
            <a:pPr algn="just"/>
            <a:r>
              <a:rPr lang="en-US" sz="2400" dirty="0">
                <a:latin typeface="Times New Roman" panose="02020603050405020304" pitchFamily="18" charset="0"/>
                <a:cs typeface="Times New Roman" panose="02020603050405020304" pitchFamily="18" charset="0"/>
              </a:rPr>
              <a:t>External sound envelope (concrete masonry) A high density sheet cladding installed over battens, interior strapping, thermal insulation and sound-attenuating interior lining will provide an effective sound barrier. [8]</a:t>
            </a:r>
          </a:p>
        </p:txBody>
      </p:sp>
      <p:grpSp>
        <p:nvGrpSpPr>
          <p:cNvPr id="14" name="Group 13">
            <a:extLst>
              <a:ext uri="{FF2B5EF4-FFF2-40B4-BE49-F238E27FC236}">
                <a16:creationId xmlns:a16="http://schemas.microsoft.com/office/drawing/2014/main" id="{31C49F18-8757-4E87-5C2E-9D6D7B82BA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1" name="Rectangle 10">
              <a:extLst>
                <a:ext uri="{FF2B5EF4-FFF2-40B4-BE49-F238E27FC236}">
                  <a16:creationId xmlns:a16="http://schemas.microsoft.com/office/drawing/2014/main" id="{25C84D91-E5BF-B919-ACEF-4A25262CE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D889E38-27CA-E23F-B646-8D7B4BB17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EE7E879C-0FA8-B04B-46D5-85C0BE9DC7BC}"/>
              </a:ext>
            </a:extLst>
          </p:cNvPr>
          <p:cNvSpPr txBox="1"/>
          <p:nvPr/>
        </p:nvSpPr>
        <p:spPr>
          <a:xfrm>
            <a:off x="675249" y="5699392"/>
            <a:ext cx="7695028" cy="1200329"/>
          </a:xfrm>
          <a:prstGeom prst="rect">
            <a:avLst/>
          </a:prstGeom>
          <a:noFill/>
        </p:spPr>
        <p:txBody>
          <a:bodyPr wrap="square" rtlCol="0">
            <a:spAutoFit/>
          </a:bodyPr>
          <a:lstStyle/>
          <a:p>
            <a:r>
              <a:rPr lang="en-US" dirty="0" err="1"/>
              <a:t>Figure:Insulation</a:t>
            </a:r>
            <a:r>
              <a:rPr lang="en-US" dirty="0"/>
              <a:t>(</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Level:The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authority of sustainable buildings,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t>
            </a:r>
            <a:r>
              <a:rPr lang="en-US" sz="1800" b="1" dirty="0"/>
              <a:t> www.level.org.nz: </a:t>
            </a:r>
            <a:r>
              <a:rPr lang="en-US" sz="1800" b="1" dirty="0">
                <a:hlinkClick r:id="rId3"/>
              </a:rPr>
              <a:t>https://www.level.org.nz/passive-design/controlling-noise/controlling-noise-through-design-and-layout/</a:t>
            </a:r>
            <a:endParaRPr lang="en-US" sz="1800" b="1" dirty="0"/>
          </a:p>
          <a:p>
            <a:endParaRPr lang="en-US" dirty="0"/>
          </a:p>
        </p:txBody>
      </p:sp>
    </p:spTree>
    <p:extLst>
      <p:ext uri="{BB962C8B-B14F-4D97-AF65-F5344CB8AC3E}">
        <p14:creationId xmlns:p14="http://schemas.microsoft.com/office/powerpoint/2010/main" val="8140161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D797CD-D9D6-ADDC-F22C-0064EC5B2BF0}"/>
              </a:ext>
            </a:extLst>
          </p:cNvPr>
          <p:cNvSpPr>
            <a:spLocks noGrp="1"/>
          </p:cNvSpPr>
          <p:nvPr>
            <p:ph idx="1"/>
          </p:nvPr>
        </p:nvSpPr>
        <p:spPr>
          <a:xfrm>
            <a:off x="36051" y="1545406"/>
            <a:ext cx="5722375" cy="4351338"/>
          </a:xfrm>
        </p:spPr>
        <p:txBody>
          <a:bodyPr>
            <a:normAutofit/>
          </a:bodyPr>
          <a:lstStyle/>
          <a:p>
            <a:pPr algn="l"/>
            <a:r>
              <a:rPr lang="en-US" sz="2400" b="0" i="0" dirty="0">
                <a:effectLst/>
                <a:latin typeface="Times New Roman" panose="02020603050405020304" pitchFamily="18" charset="0"/>
                <a:cs typeface="Times New Roman" panose="02020603050405020304" pitchFamily="18" charset="0"/>
              </a:rPr>
              <a:t>Interior noise can be controlled by sealing joints and incorporating sound-absorbing materials.</a:t>
            </a:r>
          </a:p>
          <a:p>
            <a:pPr marL="0" indent="0" algn="l">
              <a:buNone/>
            </a:pPr>
            <a:endParaRPr lang="en-US" sz="2400" b="0" i="0" dirty="0">
              <a:solidFill>
                <a:srgbClr val="4D4D4D"/>
              </a:solidFill>
              <a:effectLst/>
              <a:latin typeface="Times New Roman" panose="02020603050405020304" pitchFamily="18" charset="0"/>
              <a:cs typeface="Times New Roman" panose="02020603050405020304" pitchFamily="18" charset="0"/>
            </a:endParaRPr>
          </a:p>
          <a:p>
            <a:pPr algn="l"/>
            <a:r>
              <a:rPr lang="en-US" sz="2400" b="0" i="0" dirty="0">
                <a:effectLst/>
                <a:latin typeface="Times New Roman" panose="02020603050405020304" pitchFamily="18" charset="0"/>
                <a:cs typeface="Times New Roman" panose="02020603050405020304" pitchFamily="18" charset="0"/>
              </a:rPr>
              <a:t>In general, internal sound-reducing construction should have mass and sound-absorbent material. All joints should be sealed (to </a:t>
            </a:r>
            <a:r>
              <a:rPr lang="en-US" sz="2400" b="0" i="0" dirty="0" err="1">
                <a:effectLst/>
                <a:latin typeface="Times New Roman" panose="02020603050405020304" pitchFamily="18" charset="0"/>
                <a:cs typeface="Times New Roman" panose="02020603050405020304" pitchFamily="18" charset="0"/>
              </a:rPr>
              <a:t>minimise</a:t>
            </a:r>
            <a:r>
              <a:rPr lang="en-US" sz="2400" b="0" i="0" dirty="0">
                <a:effectLst/>
                <a:latin typeface="Times New Roman" panose="02020603050405020304" pitchFamily="18" charset="0"/>
                <a:cs typeface="Times New Roman" panose="02020603050405020304" pitchFamily="18" charset="0"/>
              </a:rPr>
              <a:t> air gaps through which sound might pass), and – as much as possible – the structure between the linings should be discontinued.</a:t>
            </a:r>
            <a:r>
              <a:rPr lang="en-US" sz="2400" dirty="0">
                <a:latin typeface="Times New Roman" panose="02020603050405020304" pitchFamily="18" charset="0"/>
                <a:cs typeface="Times New Roman" panose="02020603050405020304" pitchFamily="18" charset="0"/>
              </a:rPr>
              <a:t> [8]</a:t>
            </a:r>
            <a:endParaRPr lang="en-US" sz="2400" b="0" i="0" dirty="0">
              <a:solidFill>
                <a:srgbClr val="4D4D4D"/>
              </a:solidFill>
              <a:effectLst/>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85830B7-1BD8-F9F3-E2FA-5A969ADD39F1}"/>
              </a:ext>
            </a:extLst>
          </p:cNvPr>
          <p:cNvPicPr>
            <a:picLocks noChangeAspect="1"/>
          </p:cNvPicPr>
          <p:nvPr/>
        </p:nvPicPr>
        <p:blipFill>
          <a:blip r:embed="rId2"/>
          <a:stretch>
            <a:fillRect/>
          </a:stretch>
        </p:blipFill>
        <p:spPr>
          <a:xfrm>
            <a:off x="6132051" y="1095239"/>
            <a:ext cx="6059949" cy="4352921"/>
          </a:xfrm>
          <a:prstGeom prst="rect">
            <a:avLst/>
          </a:prstGeom>
        </p:spPr>
      </p:pic>
      <p:sp>
        <p:nvSpPr>
          <p:cNvPr id="5" name="TextBox 4">
            <a:extLst>
              <a:ext uri="{FF2B5EF4-FFF2-40B4-BE49-F238E27FC236}">
                <a16:creationId xmlns:a16="http://schemas.microsoft.com/office/drawing/2014/main" id="{DA150C93-549C-54EF-6772-C6467E6963D0}"/>
              </a:ext>
            </a:extLst>
          </p:cNvPr>
          <p:cNvSpPr txBox="1"/>
          <p:nvPr/>
        </p:nvSpPr>
        <p:spPr>
          <a:xfrm>
            <a:off x="5978769" y="5767754"/>
            <a:ext cx="6177180" cy="1477328"/>
          </a:xfrm>
          <a:prstGeom prst="rect">
            <a:avLst/>
          </a:prstGeom>
          <a:noFill/>
        </p:spPr>
        <p:txBody>
          <a:bodyPr wrap="square" rtlCol="0">
            <a:spAutoFit/>
          </a:bodyPr>
          <a:lstStyle/>
          <a:p>
            <a:r>
              <a:rPr lang="en-US" dirty="0" err="1"/>
              <a:t>Figure:Insulation</a:t>
            </a:r>
            <a:r>
              <a:rPr lang="en-US" dirty="0"/>
              <a:t>(</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Level:The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authority of sustainable buildings,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t>
            </a:r>
            <a:r>
              <a:rPr lang="en-US" sz="1800" b="1" dirty="0"/>
              <a:t> www.level.org.nz: </a:t>
            </a:r>
            <a:r>
              <a:rPr lang="en-US" sz="1800" b="1" dirty="0">
                <a:hlinkClick r:id="rId3"/>
              </a:rPr>
              <a:t>https://www.level.org.nz/passive-design/controlling-noise/controlling-noise-through-design-and-layout/</a:t>
            </a:r>
            <a:endParaRPr lang="en-US" sz="1800" b="1" dirty="0"/>
          </a:p>
          <a:p>
            <a:endParaRPr lang="en-US" dirty="0"/>
          </a:p>
        </p:txBody>
      </p:sp>
    </p:spTree>
    <p:extLst>
      <p:ext uri="{BB962C8B-B14F-4D97-AF65-F5344CB8AC3E}">
        <p14:creationId xmlns:p14="http://schemas.microsoft.com/office/powerpoint/2010/main" val="3671686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FD8CC1-CC15-327C-694D-009501032752}"/>
              </a:ext>
            </a:extLst>
          </p:cNvPr>
          <p:cNvSpPr>
            <a:spLocks noGrp="1"/>
          </p:cNvSpPr>
          <p:nvPr>
            <p:ph idx="1"/>
          </p:nvPr>
        </p:nvSpPr>
        <p:spPr>
          <a:xfrm>
            <a:off x="0" y="140678"/>
            <a:ext cx="5964700" cy="6017510"/>
          </a:xfrm>
        </p:spPr>
        <p:txBody>
          <a:bodyPr>
            <a:normAutofit/>
          </a:bodyPr>
          <a:lstStyle/>
          <a:p>
            <a:pPr algn="just"/>
            <a:r>
              <a:rPr lang="en-US" sz="2400" b="1" i="0" dirty="0">
                <a:effectLst/>
                <a:latin typeface="Times New Roman" panose="02020603050405020304" pitchFamily="18" charset="0"/>
                <a:cs typeface="Times New Roman" panose="02020603050405020304" pitchFamily="18" charset="0"/>
              </a:rPr>
              <a:t>Fences, walls and earth mounds as sound barriers</a:t>
            </a:r>
          </a:p>
          <a:p>
            <a:pPr algn="just"/>
            <a:r>
              <a:rPr lang="en-US" sz="2400" b="0" i="0" dirty="0">
                <a:effectLst/>
                <a:latin typeface="Times New Roman" panose="02020603050405020304" pitchFamily="18" charset="0"/>
                <a:cs typeface="Times New Roman" panose="02020603050405020304" pitchFamily="18" charset="0"/>
              </a:rPr>
              <a:t>High-mass fences or walls, or earth mounds, can reduce external noise as long as the source is lower than or level with the barrier.</a:t>
            </a:r>
          </a:p>
          <a:p>
            <a:pPr algn="just"/>
            <a:r>
              <a:rPr lang="en-US" sz="2400" b="0" i="0" dirty="0">
                <a:effectLst/>
                <a:latin typeface="Times New Roman" panose="02020603050405020304" pitchFamily="18" charset="0"/>
                <a:cs typeface="Times New Roman" panose="02020603050405020304" pitchFamily="18" charset="0"/>
              </a:rPr>
              <a:t>Barriers will not reduce noise that originates from above the barrier.</a:t>
            </a:r>
          </a:p>
          <a:p>
            <a:pPr algn="just"/>
            <a:endParaRPr lang="en-US" sz="24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79585AD-E469-F9E2-44F7-A1BD391CF795}"/>
              </a:ext>
            </a:extLst>
          </p:cNvPr>
          <p:cNvSpPr txBox="1"/>
          <p:nvPr/>
        </p:nvSpPr>
        <p:spPr>
          <a:xfrm>
            <a:off x="6344530" y="1810048"/>
            <a:ext cx="5556738" cy="2308324"/>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Design factors for a south sloping site with loud noise source on the north side Where there is noise on the north side, careful design is required to </a:t>
            </a:r>
            <a:r>
              <a:rPr lang="en-US" sz="2400" dirty="0" err="1">
                <a:latin typeface="Times New Roman" panose="02020603050405020304" pitchFamily="18" charset="0"/>
                <a:cs typeface="Times New Roman" panose="02020603050405020304" pitchFamily="18" charset="0"/>
              </a:rPr>
              <a:t>minimise</a:t>
            </a:r>
            <a:r>
              <a:rPr lang="en-US" sz="2400" dirty="0">
                <a:latin typeface="Times New Roman" panose="02020603050405020304" pitchFamily="18" charset="0"/>
                <a:cs typeface="Times New Roman" panose="02020603050405020304" pitchFamily="18" charset="0"/>
              </a:rPr>
              <a:t> the disturbance caused by the noise while still allowing sun .[8]</a:t>
            </a:r>
          </a:p>
        </p:txBody>
      </p:sp>
    </p:spTree>
    <p:extLst>
      <p:ext uri="{BB962C8B-B14F-4D97-AF65-F5344CB8AC3E}">
        <p14:creationId xmlns:p14="http://schemas.microsoft.com/office/powerpoint/2010/main" val="17715385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144D1D-2121-44EA-16EA-780B1CAAF8F7}"/>
              </a:ext>
            </a:extLst>
          </p:cNvPr>
          <p:cNvPicPr>
            <a:picLocks noChangeAspect="1"/>
          </p:cNvPicPr>
          <p:nvPr/>
        </p:nvPicPr>
        <p:blipFill>
          <a:blip r:embed="rId2"/>
          <a:stretch>
            <a:fillRect/>
          </a:stretch>
        </p:blipFill>
        <p:spPr>
          <a:xfrm>
            <a:off x="0" y="976648"/>
            <a:ext cx="12210207" cy="4904703"/>
          </a:xfrm>
          <a:prstGeom prst="rect">
            <a:avLst/>
          </a:prstGeom>
        </p:spPr>
      </p:pic>
      <p:sp>
        <p:nvSpPr>
          <p:cNvPr id="4" name="TextBox 3">
            <a:extLst>
              <a:ext uri="{FF2B5EF4-FFF2-40B4-BE49-F238E27FC236}">
                <a16:creationId xmlns:a16="http://schemas.microsoft.com/office/drawing/2014/main" id="{1244DEB4-53A7-3D04-3AEB-7EE7F07DB7DC}"/>
              </a:ext>
            </a:extLst>
          </p:cNvPr>
          <p:cNvSpPr txBox="1"/>
          <p:nvPr/>
        </p:nvSpPr>
        <p:spPr>
          <a:xfrm>
            <a:off x="2166425" y="5756144"/>
            <a:ext cx="8468751" cy="923330"/>
          </a:xfrm>
          <a:prstGeom prst="rect">
            <a:avLst/>
          </a:prstGeom>
          <a:noFill/>
        </p:spPr>
        <p:txBody>
          <a:bodyPr wrap="square">
            <a:spAutoFit/>
          </a:bodyPr>
          <a:lstStyle/>
          <a:p>
            <a:r>
              <a:rPr lang="en-US" dirty="0" err="1"/>
              <a:t>Figure:controlling</a:t>
            </a:r>
            <a:r>
              <a:rPr lang="en-US" dirty="0"/>
              <a:t> noise(</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Level:The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authority of sustainable buildings,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t>
            </a:r>
            <a:r>
              <a:rPr lang="en-US" sz="1800" b="1" dirty="0"/>
              <a:t> www.level.org.nz: </a:t>
            </a:r>
            <a:r>
              <a:rPr lang="en-US" sz="1800" b="1" dirty="0">
                <a:hlinkClick r:id="rId3"/>
              </a:rPr>
              <a:t>https://www.level.org.nz/passive-design/controlling-noise/controlling-noise-through-design-and-layout/</a:t>
            </a:r>
            <a:endParaRPr lang="en-US" sz="1800" b="1" dirty="0"/>
          </a:p>
        </p:txBody>
      </p:sp>
    </p:spTree>
    <p:extLst>
      <p:ext uri="{BB962C8B-B14F-4D97-AF65-F5344CB8AC3E}">
        <p14:creationId xmlns:p14="http://schemas.microsoft.com/office/powerpoint/2010/main" val="2416064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Distressed grey and blue concrete wall">
            <a:extLst>
              <a:ext uri="{FF2B5EF4-FFF2-40B4-BE49-F238E27FC236}">
                <a16:creationId xmlns:a16="http://schemas.microsoft.com/office/drawing/2014/main" id="{B8B58EC1-B933-B1E4-FEC6-ACF91196A6FA}"/>
              </a:ext>
            </a:extLst>
          </p:cNvPr>
          <p:cNvPicPr>
            <a:picLocks noChangeAspect="1"/>
          </p:cNvPicPr>
          <p:nvPr/>
        </p:nvPicPr>
        <p:blipFill rotWithShape="1">
          <a:blip r:embed="rId2"/>
          <a:srcRect t="10791" b="4940"/>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682A50-091C-74CA-414A-DC598671CA38}"/>
              </a:ext>
            </a:extLst>
          </p:cNvPr>
          <p:cNvSpPr>
            <a:spLocks noGrp="1"/>
          </p:cNvSpPr>
          <p:nvPr>
            <p:ph type="title"/>
          </p:nvPr>
        </p:nvSpPr>
        <p:spPr>
          <a:xfrm>
            <a:off x="523875" y="5317240"/>
            <a:ext cx="11210925" cy="744836"/>
          </a:xfrm>
        </p:spPr>
        <p:txBody>
          <a:bodyPr vert="horz" lIns="91440" tIns="45720" rIns="91440" bIns="45720" rtlCol="0">
            <a:normAutofit/>
          </a:bodyPr>
          <a:lstStyle/>
          <a:p>
            <a:pPr algn="ctr"/>
            <a:r>
              <a:rPr lang="en-US" sz="3600" b="1" dirty="0">
                <a:solidFill>
                  <a:schemeClr val="tx1">
                    <a:lumMod val="85000"/>
                    <a:lumOff val="15000"/>
                  </a:schemeClr>
                </a:solidFill>
              </a:rPr>
              <a:t>MOISTURE MOVEMENT IN BUILDING</a:t>
            </a:r>
          </a:p>
        </p:txBody>
      </p:sp>
      <p:cxnSp>
        <p:nvCxnSpPr>
          <p:cNvPr id="17" name="Straight Connector 16">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633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F8CF81-FF7C-BC96-C30A-0DF589A97E3D}"/>
              </a:ext>
            </a:extLst>
          </p:cNvPr>
          <p:cNvSpPr>
            <a:spLocks noGrp="1"/>
          </p:cNvSpPr>
          <p:nvPr>
            <p:ph idx="1"/>
          </p:nvPr>
        </p:nvSpPr>
        <p:spPr>
          <a:xfrm>
            <a:off x="0" y="0"/>
            <a:ext cx="7242364" cy="6858000"/>
          </a:xfrm>
        </p:spPr>
        <p:txBody>
          <a:bodyPr>
            <a:noAutofit/>
          </a:bodyPr>
          <a:lstStyle/>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Dampness in a building is the presence of moisture in various parts of building like floor, wall, roof etc. The continuous dampness of building give rise to </a:t>
            </a:r>
            <a:r>
              <a:rPr lang="en-US" sz="2400" dirty="0" err="1">
                <a:latin typeface="Times New Roman" panose="02020603050405020304" pitchFamily="18" charset="0"/>
                <a:cs typeface="Times New Roman" panose="02020603050405020304" pitchFamily="18" charset="0"/>
              </a:rPr>
              <a:t>unhygenic</a:t>
            </a:r>
            <a:r>
              <a:rPr lang="en-US" sz="2400" dirty="0">
                <a:latin typeface="Times New Roman" panose="02020603050405020304" pitchFamily="18" charset="0"/>
                <a:cs typeface="Times New Roman" panose="02020603050405020304" pitchFamily="18" charset="0"/>
              </a:rPr>
              <a:t> condition.[6]</a:t>
            </a:r>
          </a:p>
          <a:p>
            <a:pPr algn="just"/>
            <a:r>
              <a:rPr lang="en-US" sz="2400" dirty="0">
                <a:latin typeface="Times New Roman" panose="02020603050405020304" pitchFamily="18" charset="0"/>
                <a:cs typeface="Times New Roman" panose="02020603050405020304" pitchFamily="18" charset="0"/>
              </a:rPr>
              <a:t> Dampness may be caused by: </a:t>
            </a:r>
          </a:p>
          <a:p>
            <a:pPr lvl="1" algn="just"/>
            <a:r>
              <a:rPr lang="en-US" dirty="0">
                <a:latin typeface="Times New Roman" panose="02020603050405020304" pitchFamily="18" charset="0"/>
                <a:cs typeface="Times New Roman" panose="02020603050405020304" pitchFamily="18" charset="0"/>
              </a:rPr>
              <a:t>Ground water</a:t>
            </a:r>
          </a:p>
          <a:p>
            <a:pPr lvl="1" algn="just"/>
            <a:r>
              <a:rPr lang="en-US" dirty="0">
                <a:latin typeface="Times New Roman" panose="02020603050405020304" pitchFamily="18" charset="0"/>
                <a:cs typeface="Times New Roman" panose="02020603050405020304" pitchFamily="18" charset="0"/>
              </a:rPr>
              <a:t>Rainwater and</a:t>
            </a:r>
          </a:p>
          <a:p>
            <a:pPr lvl="1" algn="just"/>
            <a:r>
              <a:rPr lang="en-US" dirty="0">
                <a:latin typeface="Times New Roman" panose="02020603050405020304" pitchFamily="18" charset="0"/>
                <a:cs typeface="Times New Roman" panose="02020603050405020304" pitchFamily="18" charset="0"/>
              </a:rPr>
              <a:t>Leakages from pipes.</a:t>
            </a:r>
          </a:p>
          <a:p>
            <a:pPr marL="0" indent="0" algn="just">
              <a:buNone/>
            </a:pPr>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C65EA85-3DB5-FE41-A0FA-84D877CC53E9}"/>
              </a:ext>
            </a:extLst>
          </p:cNvPr>
          <p:cNvPicPr>
            <a:picLocks noChangeAspect="1"/>
          </p:cNvPicPr>
          <p:nvPr/>
        </p:nvPicPr>
        <p:blipFill>
          <a:blip r:embed="rId2"/>
          <a:stretch>
            <a:fillRect/>
          </a:stretch>
        </p:blipFill>
        <p:spPr>
          <a:xfrm>
            <a:off x="7242364" y="673638"/>
            <a:ext cx="4705350" cy="2190750"/>
          </a:xfrm>
          <a:prstGeom prst="rect">
            <a:avLst/>
          </a:prstGeom>
        </p:spPr>
      </p:pic>
      <p:pic>
        <p:nvPicPr>
          <p:cNvPr id="6" name="Picture 5">
            <a:extLst>
              <a:ext uri="{FF2B5EF4-FFF2-40B4-BE49-F238E27FC236}">
                <a16:creationId xmlns:a16="http://schemas.microsoft.com/office/drawing/2014/main" id="{F2CDB1FD-0BE8-F3F4-CDF6-D7219685385E}"/>
              </a:ext>
            </a:extLst>
          </p:cNvPr>
          <p:cNvPicPr>
            <a:picLocks noChangeAspect="1"/>
          </p:cNvPicPr>
          <p:nvPr/>
        </p:nvPicPr>
        <p:blipFill>
          <a:blip r:embed="rId3"/>
          <a:stretch>
            <a:fillRect/>
          </a:stretch>
        </p:blipFill>
        <p:spPr>
          <a:xfrm>
            <a:off x="7899590" y="3084743"/>
            <a:ext cx="4048124" cy="2889218"/>
          </a:xfrm>
          <a:prstGeom prst="rect">
            <a:avLst/>
          </a:prstGeom>
        </p:spPr>
      </p:pic>
      <p:pic>
        <p:nvPicPr>
          <p:cNvPr id="8" name="Picture 7">
            <a:extLst>
              <a:ext uri="{FF2B5EF4-FFF2-40B4-BE49-F238E27FC236}">
                <a16:creationId xmlns:a16="http://schemas.microsoft.com/office/drawing/2014/main" id="{9614361B-3088-DABA-BB6A-116F67FBC464}"/>
              </a:ext>
            </a:extLst>
          </p:cNvPr>
          <p:cNvPicPr>
            <a:picLocks noChangeAspect="1"/>
          </p:cNvPicPr>
          <p:nvPr/>
        </p:nvPicPr>
        <p:blipFill>
          <a:blip r:embed="rId4"/>
          <a:stretch>
            <a:fillRect/>
          </a:stretch>
        </p:blipFill>
        <p:spPr>
          <a:xfrm>
            <a:off x="4043357" y="3084743"/>
            <a:ext cx="3726699" cy="2776465"/>
          </a:xfrm>
          <a:prstGeom prst="rect">
            <a:avLst/>
          </a:prstGeom>
        </p:spPr>
      </p:pic>
      <p:sp>
        <p:nvSpPr>
          <p:cNvPr id="10" name="TextBox 9">
            <a:extLst>
              <a:ext uri="{FF2B5EF4-FFF2-40B4-BE49-F238E27FC236}">
                <a16:creationId xmlns:a16="http://schemas.microsoft.com/office/drawing/2014/main" id="{7DE2A43E-947E-0912-E0D9-5819550DBC8E}"/>
              </a:ext>
            </a:extLst>
          </p:cNvPr>
          <p:cNvSpPr txBox="1"/>
          <p:nvPr/>
        </p:nvSpPr>
        <p:spPr>
          <a:xfrm>
            <a:off x="4656406" y="5973961"/>
            <a:ext cx="7535594" cy="1200329"/>
          </a:xfrm>
          <a:prstGeom prst="rect">
            <a:avLst/>
          </a:prstGeom>
          <a:noFill/>
        </p:spPr>
        <p:txBody>
          <a:bodyPr wrap="square">
            <a:spAutoFit/>
          </a:bodyPr>
          <a:lstStyle/>
          <a:p>
            <a:r>
              <a:rPr lang="en-US" dirty="0"/>
              <a:t>Figure: Dampness(</a:t>
            </a:r>
            <a:r>
              <a:rPr lang="en-US" dirty="0" err="1"/>
              <a:t>source:</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Daily</a:t>
            </a:r>
            <a:r>
              <a:rPr lang="en-US" sz="1800" dirty="0">
                <a:effectLst/>
                <a:latin typeface="Calibri" panose="020F0502020204030204" pitchFamily="34" charset="0"/>
                <a:ea typeface="Calibri" panose="020F0502020204030204" pitchFamily="34" charset="0"/>
                <a:cs typeface="Times New Roman" panose="02020603050405020304" pitchFamily="18" charset="0"/>
              </a:rPr>
              <a:t> Civil,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https://dailycivil.com/dampness-in-buildings-causes-sources-prevention/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143967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DCEDC1-82E0-F982-30A0-6AA0BA5729E8}"/>
              </a:ext>
            </a:extLst>
          </p:cNvPr>
          <p:cNvSpPr>
            <a:spLocks noGrp="1"/>
          </p:cNvSpPr>
          <p:nvPr>
            <p:ph idx="1"/>
          </p:nvPr>
        </p:nvSpPr>
        <p:spPr>
          <a:xfrm>
            <a:off x="140677" y="1181686"/>
            <a:ext cx="12192000" cy="6858000"/>
          </a:xfrm>
        </p:spPr>
        <p:txBody>
          <a:bodyPr>
            <a:noAutofit/>
          </a:bodyPr>
          <a:lstStyle/>
          <a:p>
            <a:pPr marL="457200" indent="-457200">
              <a:buAutoNum type="alphaLcParenBoth"/>
            </a:pPr>
            <a:r>
              <a:rPr lang="en-US" sz="2400" dirty="0">
                <a:latin typeface="Times New Roman" panose="02020603050405020304" pitchFamily="18" charset="0"/>
                <a:cs typeface="Times New Roman" panose="02020603050405020304" pitchFamily="18" charset="0"/>
              </a:rPr>
              <a:t>Dampness due to Ground Water:</a:t>
            </a:r>
          </a:p>
          <a:p>
            <a:pPr marL="0" indent="0">
              <a:buNone/>
            </a:pPr>
            <a:r>
              <a:rPr lang="en-US" sz="2400" dirty="0">
                <a:latin typeface="Times New Roman" panose="02020603050405020304" pitchFamily="18" charset="0"/>
                <a:cs typeface="Times New Roman" panose="02020603050405020304" pitchFamily="18" charset="0"/>
              </a:rPr>
              <a:t>Due to capillary action moisture from ground rises into foundation, floor and even in wall. </a:t>
            </a:r>
          </a:p>
          <a:p>
            <a:pPr marL="0" indent="0">
              <a:buNone/>
            </a:pPr>
            <a:r>
              <a:rPr lang="en-US" sz="2400" dirty="0">
                <a:latin typeface="Times New Roman" panose="02020603050405020304" pitchFamily="18" charset="0"/>
                <a:cs typeface="Times New Roman" panose="02020603050405020304" pitchFamily="18" charset="0"/>
              </a:rPr>
              <a:t>(b) Rainwater: May enter the building components due to various reasons.</a:t>
            </a:r>
          </a:p>
          <a:p>
            <a:pPr marL="0" indent="0">
              <a:buNone/>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From wall top: If top of wall is not protected with impervious course like concrete, water can enter the wall and keep it damp for a long time. </a:t>
            </a:r>
          </a:p>
          <a:p>
            <a:pPr marL="0" indent="0">
              <a:buNone/>
            </a:pPr>
            <a:r>
              <a:rPr lang="en-US" sz="2400" dirty="0">
                <a:latin typeface="Times New Roman" panose="02020603050405020304" pitchFamily="18" charset="0"/>
                <a:cs typeface="Times New Roman" panose="02020603050405020304" pitchFamily="18" charset="0"/>
              </a:rPr>
              <a:t>(ii) From face of external walls: Splashing of outer wall by rain results into moisture entering the wall. Poor plaster coat is the main source of this type of dampness.</a:t>
            </a:r>
          </a:p>
          <a:p>
            <a:pPr marL="0" indent="0">
              <a:buNone/>
            </a:pPr>
            <a:r>
              <a:rPr lang="en-US" sz="2400" dirty="0">
                <a:latin typeface="Times New Roman" panose="02020603050405020304" pitchFamily="18" charset="0"/>
                <a:cs typeface="Times New Roman" panose="02020603050405020304" pitchFamily="18" charset="0"/>
              </a:rPr>
              <a:t> (iii) Improper fixing of down take pipes: If down take pipes from roof are not properly fixed, a thin layer of water stagnates near the mouth of down take pipes. This results into entry of rainwater into roof and wall. [6]</a:t>
            </a:r>
          </a:p>
          <a:p>
            <a:endParaRPr lang="en-US" sz="2400" dirty="0"/>
          </a:p>
        </p:txBody>
      </p:sp>
    </p:spTree>
    <p:extLst>
      <p:ext uri="{BB962C8B-B14F-4D97-AF65-F5344CB8AC3E}">
        <p14:creationId xmlns:p14="http://schemas.microsoft.com/office/powerpoint/2010/main" val="5875319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91E04C-B822-4532-3272-365BED1A7AAB}"/>
              </a:ext>
            </a:extLst>
          </p:cNvPr>
          <p:cNvSpPr>
            <a:spLocks noGrp="1"/>
          </p:cNvSpPr>
          <p:nvPr>
            <p:ph idx="1"/>
          </p:nvPr>
        </p:nvSpPr>
        <p:spPr>
          <a:xfrm>
            <a:off x="514643" y="432924"/>
            <a:ext cx="11034932" cy="6150756"/>
          </a:xfrm>
        </p:spPr>
        <p:txBody>
          <a:bodyPr>
            <a:normAutofit/>
          </a:bodyPr>
          <a:lstStyle/>
          <a:p>
            <a:pPr marL="0" indent="0">
              <a:buNone/>
            </a:pPr>
            <a:r>
              <a:rPr lang="en-US" sz="2800" dirty="0">
                <a:latin typeface="Times New Roman" panose="02020603050405020304" pitchFamily="18" charset="0"/>
                <a:cs typeface="Times New Roman" panose="02020603050405020304" pitchFamily="18" charset="0"/>
              </a:rPr>
              <a:t>(iv) Improper slopes to roof: </a:t>
            </a:r>
          </a:p>
          <a:p>
            <a:pPr marL="0" indent="0">
              <a:buNone/>
            </a:pPr>
            <a:r>
              <a:rPr lang="en-US" sz="2800" dirty="0">
                <a:latin typeface="Times New Roman" panose="02020603050405020304" pitchFamily="18" charset="0"/>
                <a:cs typeface="Times New Roman" panose="02020603050405020304" pitchFamily="18" charset="0"/>
              </a:rPr>
              <a:t>If slope is not given properly, water ponds are formed on the flat roof, which results into entry of water into slab.</a:t>
            </a:r>
          </a:p>
          <a:p>
            <a:pPr marL="0" indent="0">
              <a:buNone/>
            </a:pPr>
            <a:r>
              <a:rPr lang="en-US" sz="2800" dirty="0">
                <a:latin typeface="Times New Roman" panose="02020603050405020304" pitchFamily="18" charset="0"/>
                <a:cs typeface="Times New Roman" panose="02020603050405020304" pitchFamily="18" charset="0"/>
              </a:rPr>
              <a:t>(v) Defective construction: Imperfect wall joints, improper slopes to </a:t>
            </a:r>
            <a:r>
              <a:rPr lang="en-US" sz="2800" dirty="0" err="1">
                <a:latin typeface="Times New Roman" panose="02020603050405020304" pitchFamily="18" charset="0"/>
                <a:cs typeface="Times New Roman" panose="02020603050405020304" pitchFamily="18" charset="0"/>
              </a:rPr>
              <a:t>chajja</a:t>
            </a:r>
            <a:r>
              <a:rPr lang="en-US" sz="2800" dirty="0">
                <a:latin typeface="Times New Roman" panose="02020603050405020304" pitchFamily="18" charset="0"/>
                <a:cs typeface="Times New Roman" panose="02020603050405020304" pitchFamily="18" charset="0"/>
              </a:rPr>
              <a:t>, construction joints in roof etc. cause dampness in buildings.</a:t>
            </a:r>
          </a:p>
          <a:p>
            <a:pPr marL="0" indent="0">
              <a:buNone/>
            </a:pPr>
            <a:r>
              <a:rPr lang="en-US" sz="2800" dirty="0">
                <a:latin typeface="Times New Roman" panose="02020603050405020304" pitchFamily="18" charset="0"/>
                <a:cs typeface="Times New Roman" panose="02020603050405020304" pitchFamily="18" charset="0"/>
              </a:rPr>
              <a:t> (c) Leakage from Pipes: From over head tanks, pipes are taken over roof and along the wall. From bathrooms, toilets and kitchen water is drained out with different types of pipes. The pipes are joined to get required length and turns. Many time water leaks through joints resulting into moisture in building components.[6]</a:t>
            </a:r>
          </a:p>
          <a:p>
            <a:endParaRPr lang="en-US" dirty="0"/>
          </a:p>
        </p:txBody>
      </p:sp>
    </p:spTree>
    <p:extLst>
      <p:ext uri="{BB962C8B-B14F-4D97-AF65-F5344CB8AC3E}">
        <p14:creationId xmlns:p14="http://schemas.microsoft.com/office/powerpoint/2010/main" val="22335112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34DAA-3386-23CF-3663-CD2102FBC8E5}"/>
              </a:ext>
            </a:extLst>
          </p:cNvPr>
          <p:cNvSpPr>
            <a:spLocks noGrp="1"/>
          </p:cNvSpPr>
          <p:nvPr>
            <p:ph type="title"/>
          </p:nvPr>
        </p:nvSpPr>
        <p:spPr>
          <a:xfrm>
            <a:off x="2273105" y="-112542"/>
            <a:ext cx="6505135" cy="1505243"/>
          </a:xfrm>
        </p:spPr>
        <p:txBody>
          <a:bodyPr/>
          <a:lstStyle/>
          <a:p>
            <a:r>
              <a:rPr lang="en-US" dirty="0"/>
              <a:t>EFFECTS OF DAMPNESS </a:t>
            </a:r>
            <a:br>
              <a:rPr lang="en-US" dirty="0"/>
            </a:br>
            <a:endParaRPr lang="en-US" dirty="0"/>
          </a:p>
        </p:txBody>
      </p:sp>
      <p:sp>
        <p:nvSpPr>
          <p:cNvPr id="3" name="Content Placeholder 2">
            <a:extLst>
              <a:ext uri="{FF2B5EF4-FFF2-40B4-BE49-F238E27FC236}">
                <a16:creationId xmlns:a16="http://schemas.microsoft.com/office/drawing/2014/main" id="{94D03B5A-0266-F4C3-1F95-332B813D631E}"/>
              </a:ext>
            </a:extLst>
          </p:cNvPr>
          <p:cNvSpPr>
            <a:spLocks noGrp="1"/>
          </p:cNvSpPr>
          <p:nvPr>
            <p:ph idx="1"/>
          </p:nvPr>
        </p:nvSpPr>
        <p:spPr>
          <a:xfrm>
            <a:off x="0" y="759656"/>
            <a:ext cx="12192000" cy="5922498"/>
          </a:xfrm>
        </p:spPr>
        <p:txBody>
          <a:bodyPr>
            <a:normAutofit fontScale="92500"/>
          </a:bodyPr>
          <a:lstStyle/>
          <a:p>
            <a:pPr marL="0" indent="0" algn="just">
              <a:buNone/>
            </a:pPr>
            <a:r>
              <a:rPr lang="en-US" dirty="0"/>
              <a:t>Effects of dampness are as listed below: </a:t>
            </a:r>
          </a:p>
          <a:p>
            <a:pPr algn="just"/>
            <a:r>
              <a:rPr lang="en-US" dirty="0"/>
              <a:t>Patches develop and destroy the appearance of the building. </a:t>
            </a:r>
          </a:p>
          <a:p>
            <a:pPr algn="just"/>
            <a:r>
              <a:rPr lang="en-US" dirty="0"/>
              <a:t> </a:t>
            </a:r>
            <a:r>
              <a:rPr lang="en-US" dirty="0" err="1"/>
              <a:t>Colour</a:t>
            </a:r>
            <a:r>
              <a:rPr lang="en-US" dirty="0"/>
              <a:t> wash, whitewash and paintings are damaged. </a:t>
            </a:r>
          </a:p>
          <a:p>
            <a:pPr algn="just"/>
            <a:r>
              <a:rPr lang="en-US" dirty="0"/>
              <a:t> Plaster crumbles.</a:t>
            </a:r>
          </a:p>
          <a:p>
            <a:pPr algn="just"/>
            <a:r>
              <a:rPr lang="en-US" dirty="0"/>
              <a:t> Bricks and stones disintegrate endangering the building.</a:t>
            </a:r>
          </a:p>
          <a:p>
            <a:pPr algn="just"/>
            <a:r>
              <a:rPr lang="en-US" dirty="0"/>
              <a:t>Steel in the slabs and beam start rusting. It reduces the life of structure.</a:t>
            </a:r>
          </a:p>
          <a:p>
            <a:pPr algn="just"/>
            <a:r>
              <a:rPr lang="en-US" dirty="0"/>
              <a:t> Electric short circuits may take place. </a:t>
            </a:r>
          </a:p>
          <a:p>
            <a:pPr algn="just"/>
            <a:r>
              <a:rPr lang="en-US" dirty="0"/>
              <a:t>Wooden components of buildings like door frames, cupboard warp.</a:t>
            </a:r>
          </a:p>
          <a:p>
            <a:pPr algn="just"/>
            <a:r>
              <a:rPr lang="en-US" dirty="0"/>
              <a:t> Dry rotting of wood takes place. </a:t>
            </a:r>
          </a:p>
          <a:p>
            <a:pPr algn="just"/>
            <a:r>
              <a:rPr lang="en-US" dirty="0"/>
              <a:t>Termite becomes active and attack wooden articles.</a:t>
            </a:r>
          </a:p>
          <a:p>
            <a:pPr algn="just"/>
            <a:r>
              <a:rPr lang="en-US" dirty="0"/>
              <a:t> Mosquito breeding takes place. </a:t>
            </a:r>
          </a:p>
          <a:p>
            <a:pPr algn="just"/>
            <a:r>
              <a:rPr lang="en-US" dirty="0"/>
              <a:t>Darkness along with warmth and darkness breed germs giving rise to many diseases.</a:t>
            </a:r>
          </a:p>
        </p:txBody>
      </p:sp>
    </p:spTree>
    <p:extLst>
      <p:ext uri="{BB962C8B-B14F-4D97-AF65-F5344CB8AC3E}">
        <p14:creationId xmlns:p14="http://schemas.microsoft.com/office/powerpoint/2010/main" val="7623814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66FC2-AA6A-2C3E-5A9C-804CDB3CB467}"/>
              </a:ext>
            </a:extLst>
          </p:cNvPr>
          <p:cNvSpPr>
            <a:spLocks noGrp="1"/>
          </p:cNvSpPr>
          <p:nvPr>
            <p:ph type="title"/>
          </p:nvPr>
        </p:nvSpPr>
        <p:spPr>
          <a:xfrm>
            <a:off x="2160563" y="0"/>
            <a:ext cx="6913099" cy="1097280"/>
          </a:xfrm>
        </p:spPr>
        <p:txBody>
          <a:bodyPr>
            <a:normAutofit fontScale="90000"/>
          </a:bodyPr>
          <a:lstStyle/>
          <a:p>
            <a:r>
              <a:rPr lang="en-US" dirty="0"/>
              <a:t>METHODS OF DAMP PROOFING </a:t>
            </a:r>
            <a:br>
              <a:rPr lang="en-US" dirty="0"/>
            </a:br>
            <a:endParaRPr lang="en-US" dirty="0"/>
          </a:p>
        </p:txBody>
      </p:sp>
      <p:graphicFrame>
        <p:nvGraphicFramePr>
          <p:cNvPr id="4" name="Diagram 3">
            <a:extLst>
              <a:ext uri="{FF2B5EF4-FFF2-40B4-BE49-F238E27FC236}">
                <a16:creationId xmlns:a16="http://schemas.microsoft.com/office/drawing/2014/main" id="{7463F59F-6BEA-433B-500B-D100B82CE27B}"/>
              </a:ext>
            </a:extLst>
          </p:cNvPr>
          <p:cNvGraphicFramePr/>
          <p:nvPr>
            <p:extLst>
              <p:ext uri="{D42A27DB-BD31-4B8C-83A1-F6EECF244321}">
                <p14:modId xmlns:p14="http://schemas.microsoft.com/office/powerpoint/2010/main" val="3279370542"/>
              </p:ext>
            </p:extLst>
          </p:nvPr>
        </p:nvGraphicFramePr>
        <p:xfrm>
          <a:off x="0" y="548640"/>
          <a:ext cx="9073662" cy="59506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9462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6D5BD8-092D-E456-9EBA-31185B0D8C86}"/>
              </a:ext>
            </a:extLst>
          </p:cNvPr>
          <p:cNvSpPr>
            <a:spLocks noGrp="1"/>
          </p:cNvSpPr>
          <p:nvPr>
            <p:ph idx="1"/>
          </p:nvPr>
        </p:nvSpPr>
        <p:spPr>
          <a:xfrm>
            <a:off x="144780" y="1093299"/>
            <a:ext cx="11902440" cy="6376646"/>
          </a:xfrm>
        </p:spPr>
        <p:txBody>
          <a:bodyPr>
            <a:normAutofit/>
          </a:bodyPr>
          <a:lstStyle/>
          <a:p>
            <a:pPr marL="514350" indent="-514350" algn="just">
              <a:buAutoNum type="arabicPeriod"/>
            </a:pPr>
            <a:r>
              <a:rPr lang="en-US" dirty="0">
                <a:latin typeface="Times New Roman" panose="02020603050405020304" pitchFamily="18" charset="0"/>
                <a:cs typeface="Times New Roman" panose="02020603050405020304" pitchFamily="18" charset="0"/>
              </a:rPr>
              <a:t>Providing damp proof course:</a:t>
            </a:r>
          </a:p>
          <a:p>
            <a:pPr algn="just"/>
            <a:r>
              <a:rPr lang="en-US" dirty="0">
                <a:latin typeface="Times New Roman" panose="02020603050405020304" pitchFamily="18" charset="0"/>
                <a:cs typeface="Times New Roman" panose="02020603050405020304" pitchFamily="18" charset="0"/>
              </a:rPr>
              <a:t> It consists of providing a damp proof course between the source of dampness and building component.</a:t>
            </a:r>
          </a:p>
          <a:p>
            <a:pPr algn="just"/>
            <a:r>
              <a:rPr lang="en-US" dirty="0">
                <a:latin typeface="Times New Roman" panose="02020603050405020304" pitchFamily="18" charset="0"/>
                <a:cs typeface="Times New Roman" panose="02020603050405020304" pitchFamily="18" charset="0"/>
              </a:rPr>
              <a:t> The DPC may be with any water repellant material like bitumen, mastic asphalt, cement concrete, metal or plastic sheets.</a:t>
            </a:r>
          </a:p>
          <a:p>
            <a:pPr algn="just"/>
            <a:r>
              <a:rPr lang="en-US" dirty="0">
                <a:latin typeface="Times New Roman" panose="02020603050405020304" pitchFamily="18" charset="0"/>
                <a:cs typeface="Times New Roman" panose="02020603050405020304" pitchFamily="18" charset="0"/>
              </a:rPr>
              <a:t> DPC should cover full width of wall. It should be laid on levelled surface of mortar. Joints should be minimum and should not be at critical points. [6]</a:t>
            </a:r>
          </a:p>
          <a:p>
            <a:pPr algn="just"/>
            <a:r>
              <a:rPr lang="en-US" dirty="0">
                <a:latin typeface="Times New Roman" panose="02020603050405020304" pitchFamily="18" charset="0"/>
                <a:cs typeface="Times New Roman" panose="02020603050405020304" pitchFamily="18" charset="0"/>
              </a:rPr>
              <a:t>When horizontal DPC on roof is continued on vertical face of parapet wall, the junction should be filled with about 75 mm fillet of cement concrete[6]</a:t>
            </a:r>
          </a:p>
          <a:p>
            <a:pPr marL="0" indent="0">
              <a:buNone/>
            </a:pPr>
            <a:r>
              <a:rPr lang="en-US" sz="2800" dirty="0">
                <a:latin typeface="Times New Roman" panose="02020603050405020304" pitchFamily="18" charset="0"/>
                <a:cs typeface="Times New Roman" panose="02020603050405020304" pitchFamily="18" charset="0"/>
              </a:rPr>
              <a:t>2. Providing cavity wall:</a:t>
            </a:r>
          </a:p>
          <a:p>
            <a:r>
              <a:rPr lang="en-US" sz="2800" dirty="0">
                <a:latin typeface="Times New Roman" panose="02020603050405020304" pitchFamily="18" charset="0"/>
                <a:cs typeface="Times New Roman" panose="02020603050405020304" pitchFamily="18" charset="0"/>
              </a:rPr>
              <a:t>Cavity wall is constructed to protect foundation masonry and the wall . </a:t>
            </a:r>
          </a:p>
          <a:p>
            <a:r>
              <a:rPr lang="en-US" sz="2800" dirty="0">
                <a:latin typeface="Times New Roman" panose="02020603050405020304" pitchFamily="18" charset="0"/>
                <a:cs typeface="Times New Roman" panose="02020603050405020304" pitchFamily="18" charset="0"/>
              </a:rPr>
              <a:t>The cavity prevents moisture travelling from outer to inner wall. </a:t>
            </a:r>
          </a:p>
          <a:p>
            <a:pPr algn="just"/>
            <a:endParaRPr lang="en-US" dirty="0"/>
          </a:p>
        </p:txBody>
      </p:sp>
    </p:spTree>
    <p:extLst>
      <p:ext uri="{BB962C8B-B14F-4D97-AF65-F5344CB8AC3E}">
        <p14:creationId xmlns:p14="http://schemas.microsoft.com/office/powerpoint/2010/main" val="4243383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910339-BE4F-9A6A-CABC-F9AA9AF01866}"/>
              </a:ext>
            </a:extLst>
          </p:cNvPr>
          <p:cNvPicPr>
            <a:picLocks noChangeAspect="1"/>
          </p:cNvPicPr>
          <p:nvPr/>
        </p:nvPicPr>
        <p:blipFill rotWithShape="1">
          <a:blip r:embed="rId2"/>
          <a:srcRect b="9528"/>
          <a:stretch/>
        </p:blipFill>
        <p:spPr>
          <a:xfrm>
            <a:off x="1994443" y="643468"/>
            <a:ext cx="2993913" cy="2300900"/>
          </a:xfrm>
          <a:prstGeom prst="rect">
            <a:avLst/>
          </a:prstGeom>
        </p:spPr>
      </p:pic>
      <p:cxnSp>
        <p:nvCxnSpPr>
          <p:cNvPr id="28" name="Straight Connector 27">
            <a:extLst>
              <a:ext uri="{FF2B5EF4-FFF2-40B4-BE49-F238E27FC236}">
                <a16:creationId xmlns:a16="http://schemas.microsoft.com/office/drawing/2014/main" id="{91B6081D-D3E8-4209-B85B-EB1C655A62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1214" y="1111170"/>
            <a:ext cx="11040" cy="4645103"/>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83F8D35A-3268-8373-D83B-194303C667AE}"/>
              </a:ext>
            </a:extLst>
          </p:cNvPr>
          <p:cNvPicPr>
            <a:picLocks noChangeAspect="1"/>
          </p:cNvPicPr>
          <p:nvPr/>
        </p:nvPicPr>
        <p:blipFill rotWithShape="1">
          <a:blip r:embed="rId3"/>
          <a:srcRect b="9528"/>
          <a:stretch/>
        </p:blipFill>
        <p:spPr>
          <a:xfrm>
            <a:off x="7037677" y="643467"/>
            <a:ext cx="3334217" cy="2300901"/>
          </a:xfrm>
          <a:prstGeom prst="rect">
            <a:avLst/>
          </a:prstGeom>
        </p:spPr>
      </p:pic>
      <p:cxnSp>
        <p:nvCxnSpPr>
          <p:cNvPr id="29" name="Straight Connector 28">
            <a:extLst>
              <a:ext uri="{FF2B5EF4-FFF2-40B4-BE49-F238E27FC236}">
                <a16:creationId xmlns:a16="http://schemas.microsoft.com/office/drawing/2014/main" id="{28CA55E4-1295-45C8-BA05-5A9E705B74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03027"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8C5794E-A9A1-4A23-AF68-C79A782233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610334"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54889E1B-B919-DBB5-BB80-11F7B5BC8DC2}"/>
              </a:ext>
            </a:extLst>
          </p:cNvPr>
          <p:cNvPicPr>
            <a:picLocks noChangeAspect="1"/>
          </p:cNvPicPr>
          <p:nvPr/>
        </p:nvPicPr>
        <p:blipFill rotWithShape="1">
          <a:blip r:embed="rId4"/>
          <a:srcRect b="10044"/>
          <a:stretch/>
        </p:blipFill>
        <p:spPr>
          <a:xfrm>
            <a:off x="2012166" y="3671316"/>
            <a:ext cx="2958467" cy="2290144"/>
          </a:xfrm>
          <a:prstGeom prst="rect">
            <a:avLst/>
          </a:prstGeom>
        </p:spPr>
      </p:pic>
      <p:pic>
        <p:nvPicPr>
          <p:cNvPr id="4" name="Picture 3">
            <a:extLst>
              <a:ext uri="{FF2B5EF4-FFF2-40B4-BE49-F238E27FC236}">
                <a16:creationId xmlns:a16="http://schemas.microsoft.com/office/drawing/2014/main" id="{CDCFEC0E-96D3-8B6F-7EF5-B90DD80C4ED6}"/>
              </a:ext>
            </a:extLst>
          </p:cNvPr>
          <p:cNvPicPr>
            <a:picLocks noChangeAspect="1"/>
          </p:cNvPicPr>
          <p:nvPr/>
        </p:nvPicPr>
        <p:blipFill rotWithShape="1">
          <a:blip r:embed="rId5"/>
          <a:srcRect b="10312"/>
          <a:stretch/>
        </p:blipFill>
        <p:spPr>
          <a:xfrm>
            <a:off x="7366120" y="3671317"/>
            <a:ext cx="2677331" cy="2290144"/>
          </a:xfrm>
          <a:prstGeom prst="rect">
            <a:avLst/>
          </a:prstGeom>
        </p:spPr>
      </p:pic>
      <p:sp>
        <p:nvSpPr>
          <p:cNvPr id="6" name="TextBox 5">
            <a:extLst>
              <a:ext uri="{FF2B5EF4-FFF2-40B4-BE49-F238E27FC236}">
                <a16:creationId xmlns:a16="http://schemas.microsoft.com/office/drawing/2014/main" id="{4F99207F-2C41-3287-CD1C-6C2DE5674659}"/>
              </a:ext>
            </a:extLst>
          </p:cNvPr>
          <p:cNvSpPr txBox="1"/>
          <p:nvPr/>
        </p:nvSpPr>
        <p:spPr>
          <a:xfrm>
            <a:off x="2250007" y="2965821"/>
            <a:ext cx="2737525" cy="369332"/>
          </a:xfrm>
          <a:prstGeom prst="rect">
            <a:avLst/>
          </a:prstGeom>
          <a:noFill/>
        </p:spPr>
        <p:txBody>
          <a:bodyPr wrap="square" rtlCol="0">
            <a:spAutoFit/>
          </a:bodyPr>
          <a:lstStyle/>
          <a:p>
            <a:r>
              <a:rPr lang="en-US" dirty="0"/>
              <a:t>Figure: DPC at plinth level</a:t>
            </a:r>
          </a:p>
        </p:txBody>
      </p:sp>
      <p:sp>
        <p:nvSpPr>
          <p:cNvPr id="8" name="TextBox 7">
            <a:extLst>
              <a:ext uri="{FF2B5EF4-FFF2-40B4-BE49-F238E27FC236}">
                <a16:creationId xmlns:a16="http://schemas.microsoft.com/office/drawing/2014/main" id="{F0DA262B-E2E5-4A62-31BE-5A00D264640B}"/>
              </a:ext>
            </a:extLst>
          </p:cNvPr>
          <p:cNvSpPr txBox="1"/>
          <p:nvPr/>
        </p:nvSpPr>
        <p:spPr>
          <a:xfrm>
            <a:off x="6983728" y="3059666"/>
            <a:ext cx="6119446" cy="369332"/>
          </a:xfrm>
          <a:prstGeom prst="rect">
            <a:avLst/>
          </a:prstGeom>
          <a:noFill/>
        </p:spPr>
        <p:txBody>
          <a:bodyPr wrap="square">
            <a:spAutoFit/>
          </a:bodyPr>
          <a:lstStyle/>
          <a:p>
            <a:r>
              <a:rPr lang="en-US" dirty="0"/>
              <a:t>Figure : DPC at floor level</a:t>
            </a:r>
          </a:p>
        </p:txBody>
      </p:sp>
      <p:sp>
        <p:nvSpPr>
          <p:cNvPr id="11" name="TextBox 10">
            <a:extLst>
              <a:ext uri="{FF2B5EF4-FFF2-40B4-BE49-F238E27FC236}">
                <a16:creationId xmlns:a16="http://schemas.microsoft.com/office/drawing/2014/main" id="{CAC70C8F-30B9-15FA-BD13-4F8E7F48F20B}"/>
              </a:ext>
            </a:extLst>
          </p:cNvPr>
          <p:cNvSpPr txBox="1"/>
          <p:nvPr/>
        </p:nvSpPr>
        <p:spPr>
          <a:xfrm>
            <a:off x="2250007" y="6181800"/>
            <a:ext cx="6569612" cy="369332"/>
          </a:xfrm>
          <a:prstGeom prst="rect">
            <a:avLst/>
          </a:prstGeom>
          <a:noFill/>
        </p:spPr>
        <p:txBody>
          <a:bodyPr wrap="square">
            <a:spAutoFit/>
          </a:bodyPr>
          <a:lstStyle/>
          <a:p>
            <a:r>
              <a:rPr lang="en-US" dirty="0"/>
              <a:t>Figure: Providing Cavity wall</a:t>
            </a:r>
          </a:p>
        </p:txBody>
      </p:sp>
      <p:sp>
        <p:nvSpPr>
          <p:cNvPr id="19" name="TextBox 18">
            <a:extLst>
              <a:ext uri="{FF2B5EF4-FFF2-40B4-BE49-F238E27FC236}">
                <a16:creationId xmlns:a16="http://schemas.microsoft.com/office/drawing/2014/main" id="{87AB387A-2BAB-8FF2-0892-DC93F000963F}"/>
              </a:ext>
            </a:extLst>
          </p:cNvPr>
          <p:cNvSpPr txBox="1"/>
          <p:nvPr/>
        </p:nvSpPr>
        <p:spPr>
          <a:xfrm>
            <a:off x="7366120" y="6178413"/>
            <a:ext cx="2677331" cy="369332"/>
          </a:xfrm>
          <a:prstGeom prst="rect">
            <a:avLst/>
          </a:prstGeom>
          <a:noFill/>
        </p:spPr>
        <p:txBody>
          <a:bodyPr wrap="square">
            <a:spAutoFit/>
          </a:bodyPr>
          <a:lstStyle/>
          <a:p>
            <a:r>
              <a:rPr lang="en-US" dirty="0"/>
              <a:t>Figure: DPC for basement</a:t>
            </a:r>
          </a:p>
        </p:txBody>
      </p:sp>
      <p:sp>
        <p:nvSpPr>
          <p:cNvPr id="23" name="TextBox 22">
            <a:extLst>
              <a:ext uri="{FF2B5EF4-FFF2-40B4-BE49-F238E27FC236}">
                <a16:creationId xmlns:a16="http://schemas.microsoft.com/office/drawing/2014/main" id="{CD77BD3D-78E1-0D94-C148-3FEA8B8CE545}"/>
              </a:ext>
            </a:extLst>
          </p:cNvPr>
          <p:cNvSpPr txBox="1"/>
          <p:nvPr/>
        </p:nvSpPr>
        <p:spPr>
          <a:xfrm>
            <a:off x="1403027" y="6571029"/>
            <a:ext cx="10834515" cy="646331"/>
          </a:xfrm>
          <a:prstGeom prst="rect">
            <a:avLst/>
          </a:prstGeom>
          <a:noFill/>
        </p:spPr>
        <p:txBody>
          <a:bodyPr wrap="square" rtlCol="0">
            <a:spAutoFit/>
          </a:bodyPr>
          <a:lstStyle/>
          <a:p>
            <a:r>
              <a:rPr lang="en-US" b="1" dirty="0"/>
              <a:t>Source: </a:t>
            </a:r>
            <a:r>
              <a:rPr lang="en-US" b="1" dirty="0" err="1"/>
              <a:t>Bhavikati</a:t>
            </a:r>
            <a:r>
              <a:rPr lang="en-US" b="1" dirty="0"/>
              <a:t>, S. (2010). Basic Civil Engineering. new </a:t>
            </a:r>
            <a:r>
              <a:rPr lang="en-US" b="1" dirty="0" err="1"/>
              <a:t>delhi</a:t>
            </a:r>
            <a:r>
              <a:rPr lang="en-US" b="1" dirty="0"/>
              <a:t>: New Age International (P) Ltd., Publishers.</a:t>
            </a:r>
          </a:p>
          <a:p>
            <a:endParaRPr lang="en-US" dirty="0"/>
          </a:p>
        </p:txBody>
      </p:sp>
    </p:spTree>
    <p:extLst>
      <p:ext uri="{BB962C8B-B14F-4D97-AF65-F5344CB8AC3E}">
        <p14:creationId xmlns:p14="http://schemas.microsoft.com/office/powerpoint/2010/main" val="35718700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A14FB-49E0-3B15-C1CD-3493D7FC0C98}"/>
              </a:ext>
            </a:extLst>
          </p:cNvPr>
          <p:cNvSpPr>
            <a:spLocks noGrp="1"/>
          </p:cNvSpPr>
          <p:nvPr>
            <p:ph idx="1"/>
          </p:nvPr>
        </p:nvSpPr>
        <p:spPr>
          <a:xfrm>
            <a:off x="0" y="154745"/>
            <a:ext cx="12192000" cy="6815898"/>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3. Surface treatment:</a:t>
            </a:r>
          </a:p>
          <a:p>
            <a:r>
              <a:rPr lang="en-US" sz="2400" dirty="0">
                <a:latin typeface="Times New Roman" panose="02020603050405020304" pitchFamily="18" charset="0"/>
                <a:cs typeface="Times New Roman" panose="02020603050405020304" pitchFamily="18" charset="0"/>
              </a:rPr>
              <a:t>If moisture is only superficial and not under pressure this method is useful. </a:t>
            </a:r>
          </a:p>
          <a:p>
            <a:r>
              <a:rPr lang="en-US" sz="2400" dirty="0">
                <a:latin typeface="Times New Roman" panose="02020603050405020304" pitchFamily="18" charset="0"/>
                <a:cs typeface="Times New Roman" panose="02020603050405020304" pitchFamily="18" charset="0"/>
              </a:rPr>
              <a:t>It consists of application of layer of water repellant compounds on the surface. </a:t>
            </a:r>
          </a:p>
          <a:p>
            <a:r>
              <a:rPr lang="en-US" sz="2400" dirty="0">
                <a:latin typeface="Times New Roman" panose="02020603050405020304" pitchFamily="18" charset="0"/>
                <a:cs typeface="Times New Roman" panose="02020603050405020304" pitchFamily="18" charset="0"/>
              </a:rPr>
              <a:t>Some of the water proofing agents used for such treatment are silicates of sodium or potassium and sulphates of </a:t>
            </a:r>
            <a:r>
              <a:rPr lang="en-US" sz="2400" dirty="0" err="1">
                <a:latin typeface="Times New Roman" panose="02020603050405020304" pitchFamily="18" charset="0"/>
                <a:cs typeface="Times New Roman" panose="02020603050405020304" pitchFamily="18" charset="0"/>
              </a:rPr>
              <a:t>aluminium</a:t>
            </a:r>
            <a:r>
              <a:rPr lang="en-US" sz="2400" dirty="0">
                <a:latin typeface="Times New Roman" panose="02020603050405020304" pitchFamily="18" charset="0"/>
                <a:cs typeface="Times New Roman" panose="02020603050405020304" pitchFamily="18" charset="0"/>
              </a:rPr>
              <a:t> , zinc and magnesium.[6]</a:t>
            </a:r>
          </a:p>
          <a:p>
            <a:pPr marL="0" indent="0">
              <a:buNone/>
            </a:pPr>
            <a:r>
              <a:rPr lang="en-US" sz="2400" dirty="0">
                <a:latin typeface="Times New Roman" panose="02020603050405020304" pitchFamily="18" charset="0"/>
                <a:cs typeface="Times New Roman" panose="02020603050405020304" pitchFamily="18" charset="0"/>
              </a:rPr>
              <a:t>4. Integral treatment:</a:t>
            </a:r>
          </a:p>
          <a:p>
            <a:r>
              <a:rPr lang="en-US" sz="2400" dirty="0">
                <a:latin typeface="Times New Roman" panose="02020603050405020304" pitchFamily="18" charset="0"/>
                <a:cs typeface="Times New Roman" panose="02020603050405020304" pitchFamily="18" charset="0"/>
              </a:rPr>
              <a:t> It consists in mixing commercially available compounds in water before concrete is wet mixed. These compounds are made from chalk, talc, flutter earth or chemical compounds like calcium chloride, </a:t>
            </a:r>
            <a:r>
              <a:rPr lang="en-US" sz="2400" dirty="0" err="1">
                <a:latin typeface="Times New Roman" panose="02020603050405020304" pitchFamily="18" charset="0"/>
                <a:cs typeface="Times New Roman" panose="02020603050405020304" pitchFamily="18" charset="0"/>
              </a:rPr>
              <a:t>aluminium</a:t>
            </a:r>
            <a:r>
              <a:rPr lang="en-US" sz="2400" dirty="0">
                <a:latin typeface="Times New Roman" panose="02020603050405020304" pitchFamily="18" charset="0"/>
                <a:cs typeface="Times New Roman" panose="02020603050405020304" pitchFamily="18" charset="0"/>
              </a:rPr>
              <a:t> sulphate, calcium chloride etc. Some compounds contain compounds like soap, petroleum oils, fatty acids etc. [6]</a:t>
            </a:r>
          </a:p>
          <a:p>
            <a:pPr marL="0" indent="0">
              <a:buNone/>
            </a:pPr>
            <a:r>
              <a:rPr lang="en-US" sz="2400" dirty="0">
                <a:latin typeface="Times New Roman" panose="02020603050405020304" pitchFamily="18" charset="0"/>
                <a:cs typeface="Times New Roman" panose="02020603050405020304" pitchFamily="18" charset="0"/>
              </a:rPr>
              <a:t>5. </a:t>
            </a:r>
            <a:r>
              <a:rPr lang="en-US" sz="2400" dirty="0" err="1">
                <a:latin typeface="Times New Roman" panose="02020603050405020304" pitchFamily="18" charset="0"/>
                <a:cs typeface="Times New Roman" panose="02020603050405020304" pitchFamily="18" charset="0"/>
              </a:rPr>
              <a:t>Guniting</a:t>
            </a:r>
            <a:r>
              <a:rPr lang="en-US" sz="2400" dirty="0">
                <a:latin typeface="Times New Roman" panose="02020603050405020304" pitchFamily="18" charset="0"/>
                <a:cs typeface="Times New Roman" panose="02020603050405020304" pitchFamily="18" charset="0"/>
              </a:rPr>
              <a:t> : </a:t>
            </a:r>
          </a:p>
          <a:p>
            <a:pPr marL="0" indent="0">
              <a:buNone/>
            </a:pPr>
            <a:r>
              <a:rPr lang="en-US" sz="2400" dirty="0">
                <a:latin typeface="Times New Roman" panose="02020603050405020304" pitchFamily="18" charset="0"/>
                <a:cs typeface="Times New Roman" panose="02020603050405020304" pitchFamily="18" charset="0"/>
              </a:rPr>
              <a:t>In this method a mixture of cement and water is forced by cement gun on the surface to be made water proof. Later 1 : 3 or 1 : 4 cement mortar is applied to the surface with pressure using compressed air. Thus an impervious layer of mortar is provided. </a:t>
            </a:r>
          </a:p>
          <a:p>
            <a:pPr marL="0" indent="0">
              <a:buNone/>
            </a:pPr>
            <a:r>
              <a:rPr lang="en-US" sz="2400" dirty="0">
                <a:latin typeface="Times New Roman" panose="02020603050405020304" pitchFamily="18" charset="0"/>
                <a:cs typeface="Times New Roman" panose="02020603050405020304" pitchFamily="18" charset="0"/>
              </a:rPr>
              <a:t>6. Pressure grouting: This is the method used to seal cracks in the concrete surfaces. In this method cement grout is forced under pressure. [6]</a:t>
            </a:r>
          </a:p>
        </p:txBody>
      </p:sp>
    </p:spTree>
    <p:extLst>
      <p:ext uri="{BB962C8B-B14F-4D97-AF65-F5344CB8AC3E}">
        <p14:creationId xmlns:p14="http://schemas.microsoft.com/office/powerpoint/2010/main" val="876939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 name="Straight Connector 27">
            <a:extLst>
              <a:ext uri="{FF2B5EF4-FFF2-40B4-BE49-F238E27FC236}">
                <a16:creationId xmlns:a16="http://schemas.microsoft.com/office/drawing/2014/main" id="{91B6081D-D3E8-4209-B85B-EB1C655A62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1214" y="1111170"/>
            <a:ext cx="11040" cy="4645103"/>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8CA55E4-1295-45C8-BA05-5A9E705B74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03027"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8C5794E-A9A1-4A23-AF68-C79A782233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610334"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F99207F-2C41-3287-CD1C-6C2DE5674659}"/>
              </a:ext>
            </a:extLst>
          </p:cNvPr>
          <p:cNvSpPr txBox="1"/>
          <p:nvPr/>
        </p:nvSpPr>
        <p:spPr>
          <a:xfrm>
            <a:off x="2258648" y="3119740"/>
            <a:ext cx="3171481" cy="369332"/>
          </a:xfrm>
          <a:prstGeom prst="rect">
            <a:avLst/>
          </a:prstGeom>
          <a:noFill/>
        </p:spPr>
        <p:txBody>
          <a:bodyPr wrap="square" rtlCol="0">
            <a:spAutoFit/>
          </a:bodyPr>
          <a:lstStyle/>
          <a:p>
            <a:r>
              <a:rPr lang="en-US" dirty="0"/>
              <a:t>Figure: Waterproof Concrete</a:t>
            </a:r>
          </a:p>
        </p:txBody>
      </p:sp>
      <p:sp>
        <p:nvSpPr>
          <p:cNvPr id="11" name="TextBox 10">
            <a:extLst>
              <a:ext uri="{FF2B5EF4-FFF2-40B4-BE49-F238E27FC236}">
                <a16:creationId xmlns:a16="http://schemas.microsoft.com/office/drawing/2014/main" id="{CAC70C8F-30B9-15FA-BD13-4F8E7F48F20B}"/>
              </a:ext>
            </a:extLst>
          </p:cNvPr>
          <p:cNvSpPr txBox="1"/>
          <p:nvPr/>
        </p:nvSpPr>
        <p:spPr>
          <a:xfrm>
            <a:off x="1842044" y="5958203"/>
            <a:ext cx="6569612" cy="369332"/>
          </a:xfrm>
          <a:prstGeom prst="rect">
            <a:avLst/>
          </a:prstGeom>
          <a:noFill/>
        </p:spPr>
        <p:txBody>
          <a:bodyPr wrap="square">
            <a:spAutoFit/>
          </a:bodyPr>
          <a:lstStyle/>
          <a:p>
            <a:r>
              <a:rPr lang="en-US" dirty="0"/>
              <a:t>Figure: Membrane Damp Proofing</a:t>
            </a:r>
          </a:p>
        </p:txBody>
      </p:sp>
      <p:sp>
        <p:nvSpPr>
          <p:cNvPr id="19" name="TextBox 18">
            <a:extLst>
              <a:ext uri="{FF2B5EF4-FFF2-40B4-BE49-F238E27FC236}">
                <a16:creationId xmlns:a16="http://schemas.microsoft.com/office/drawing/2014/main" id="{87AB387A-2BAB-8FF2-0892-DC93F000963F}"/>
              </a:ext>
            </a:extLst>
          </p:cNvPr>
          <p:cNvSpPr txBox="1"/>
          <p:nvPr/>
        </p:nvSpPr>
        <p:spPr>
          <a:xfrm>
            <a:off x="7872557" y="5391992"/>
            <a:ext cx="2677331" cy="369332"/>
          </a:xfrm>
          <a:prstGeom prst="rect">
            <a:avLst/>
          </a:prstGeom>
          <a:noFill/>
        </p:spPr>
        <p:txBody>
          <a:bodyPr wrap="square">
            <a:spAutoFit/>
          </a:bodyPr>
          <a:lstStyle/>
          <a:p>
            <a:r>
              <a:rPr lang="en-US" dirty="0"/>
              <a:t>Figure: </a:t>
            </a:r>
            <a:r>
              <a:rPr lang="en-US" dirty="0" err="1"/>
              <a:t>Guniting</a:t>
            </a:r>
            <a:endParaRPr lang="en-US" dirty="0"/>
          </a:p>
        </p:txBody>
      </p:sp>
      <p:pic>
        <p:nvPicPr>
          <p:cNvPr id="7" name="Content Placeholder 6">
            <a:extLst>
              <a:ext uri="{FF2B5EF4-FFF2-40B4-BE49-F238E27FC236}">
                <a16:creationId xmlns:a16="http://schemas.microsoft.com/office/drawing/2014/main" id="{82A3A7A7-785E-702A-CAA3-7898433A8E06}"/>
              </a:ext>
            </a:extLst>
          </p:cNvPr>
          <p:cNvPicPr>
            <a:picLocks noChangeAspect="1"/>
          </p:cNvPicPr>
          <p:nvPr/>
        </p:nvPicPr>
        <p:blipFill>
          <a:blip r:embed="rId2"/>
          <a:stretch>
            <a:fillRect/>
          </a:stretch>
        </p:blipFill>
        <p:spPr>
          <a:xfrm>
            <a:off x="1038320" y="205479"/>
            <a:ext cx="4500791" cy="2914262"/>
          </a:xfrm>
          <a:prstGeom prst="rect">
            <a:avLst/>
          </a:prstGeom>
        </p:spPr>
      </p:pic>
      <p:pic>
        <p:nvPicPr>
          <p:cNvPr id="9" name="Picture 8">
            <a:extLst>
              <a:ext uri="{FF2B5EF4-FFF2-40B4-BE49-F238E27FC236}">
                <a16:creationId xmlns:a16="http://schemas.microsoft.com/office/drawing/2014/main" id="{4E6D8C66-32E0-B511-9FCD-218DF9E94C00}"/>
              </a:ext>
            </a:extLst>
          </p:cNvPr>
          <p:cNvPicPr>
            <a:picLocks noChangeAspect="1"/>
          </p:cNvPicPr>
          <p:nvPr/>
        </p:nvPicPr>
        <p:blipFill>
          <a:blip r:embed="rId3"/>
          <a:stretch>
            <a:fillRect/>
          </a:stretch>
        </p:blipFill>
        <p:spPr>
          <a:xfrm>
            <a:off x="6368702" y="1475192"/>
            <a:ext cx="5470473" cy="3719921"/>
          </a:xfrm>
          <a:prstGeom prst="rect">
            <a:avLst/>
          </a:prstGeom>
        </p:spPr>
      </p:pic>
      <p:pic>
        <p:nvPicPr>
          <p:cNvPr id="10" name="Picture 9">
            <a:extLst>
              <a:ext uri="{FF2B5EF4-FFF2-40B4-BE49-F238E27FC236}">
                <a16:creationId xmlns:a16="http://schemas.microsoft.com/office/drawing/2014/main" id="{C8DCF9A7-D545-BD3E-C4DC-E028AB47056F}"/>
              </a:ext>
            </a:extLst>
          </p:cNvPr>
          <p:cNvPicPr>
            <a:picLocks noChangeAspect="1"/>
          </p:cNvPicPr>
          <p:nvPr/>
        </p:nvPicPr>
        <p:blipFill rotWithShape="1">
          <a:blip r:embed="rId4"/>
          <a:srcRect b="5797"/>
          <a:stretch/>
        </p:blipFill>
        <p:spPr>
          <a:xfrm>
            <a:off x="1038320" y="3637594"/>
            <a:ext cx="4553611" cy="2327129"/>
          </a:xfrm>
          <a:prstGeom prst="rect">
            <a:avLst/>
          </a:prstGeom>
        </p:spPr>
      </p:pic>
      <p:sp>
        <p:nvSpPr>
          <p:cNvPr id="13" name="TextBox 12">
            <a:extLst>
              <a:ext uri="{FF2B5EF4-FFF2-40B4-BE49-F238E27FC236}">
                <a16:creationId xmlns:a16="http://schemas.microsoft.com/office/drawing/2014/main" id="{77BC8E5D-5F3E-0273-61C9-F73ABBACA66E}"/>
              </a:ext>
            </a:extLst>
          </p:cNvPr>
          <p:cNvSpPr txBox="1"/>
          <p:nvPr/>
        </p:nvSpPr>
        <p:spPr>
          <a:xfrm>
            <a:off x="2292210" y="6274126"/>
            <a:ext cx="7386362" cy="923330"/>
          </a:xfrm>
          <a:prstGeom prst="rect">
            <a:avLst/>
          </a:prstGeom>
          <a:noFill/>
        </p:spPr>
        <p:txBody>
          <a:bodyPr wrap="square">
            <a:spAutoFit/>
          </a:bodyPr>
          <a:lstStyle/>
          <a:p>
            <a:r>
              <a:rPr lang="en-US" dirty="0"/>
              <a:t>(</a:t>
            </a:r>
            <a:r>
              <a:rPr lang="en-US" dirty="0" err="1"/>
              <a:t>source:</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Daily</a:t>
            </a:r>
            <a:r>
              <a:rPr lang="en-US" sz="1800" dirty="0">
                <a:effectLst/>
                <a:latin typeface="Calibri" panose="020F0502020204030204" pitchFamily="34" charset="0"/>
                <a:ea typeface="Calibri" panose="020F0502020204030204" pitchFamily="34" charset="0"/>
                <a:cs typeface="Times New Roman" panose="02020603050405020304" pitchFamily="18" charset="0"/>
              </a:rPr>
              <a:t> Civil,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https://dailycivil.com/dampness-in-buildings-causes-sources-prevention/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00106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81318"/>
            <a:ext cx="12191999" cy="6176681"/>
          </a:xfrm>
        </p:spPr>
        <p:txBody>
          <a:bodyPr>
            <a:normAutofit/>
          </a:bodyPr>
          <a:lstStyle/>
          <a:p>
            <a:pPr marL="0" indent="0">
              <a:lnSpc>
                <a:spcPct val="150000"/>
              </a:lnSpc>
              <a:buNone/>
            </a:pPr>
            <a:endParaRPr lang="en-AU" b="1" dirty="0">
              <a:latin typeface="Times New Roman" panose="02020603050405020304" pitchFamily="18" charset="0"/>
              <a:cs typeface="Times New Roman" panose="02020603050405020304" pitchFamily="18" charset="0"/>
            </a:endParaRPr>
          </a:p>
          <a:p>
            <a:pPr marL="0" indent="0">
              <a:lnSpc>
                <a:spcPct val="15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997914" y="142740"/>
            <a:ext cx="3550368" cy="824754"/>
          </a:xfrm>
        </p:spPr>
        <p:txBody>
          <a:bodyPr>
            <a:no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a:t>
            </a:r>
            <a:r>
              <a:rPr lang="en-AU" sz="2800" b="1" dirty="0">
                <a:solidFill>
                  <a:srgbClr val="002060"/>
                </a:solidFill>
                <a:latin typeface="Times New Roman" panose="02020603050405020304" pitchFamily="18" charset="0"/>
                <a:cs typeface="Times New Roman" panose="02020603050405020304" pitchFamily="18" charset="0"/>
              </a:rPr>
              <a:t> </a:t>
            </a:r>
            <a:br>
              <a:rPr lang="en-AU" sz="2800" b="1" dirty="0">
                <a:solidFill>
                  <a:srgbClr val="002060"/>
                </a:solidFill>
                <a:latin typeface="Times New Roman" panose="02020603050405020304" pitchFamily="18" charset="0"/>
                <a:cs typeface="Times New Roman" panose="02020603050405020304" pitchFamily="18" charset="0"/>
              </a:rPr>
            </a:br>
            <a:r>
              <a:rPr lang="en-AU" sz="2800" b="1" dirty="0">
                <a:solidFill>
                  <a:srgbClr val="002060"/>
                </a:solidFill>
                <a:latin typeface="Times New Roman" panose="02020603050405020304" pitchFamily="18" charset="0"/>
                <a:cs typeface="Times New Roman" panose="02020603050405020304" pitchFamily="18" charset="0"/>
              </a:rPr>
              <a:t> </a:t>
            </a:r>
          </a:p>
        </p:txBody>
      </p:sp>
      <p:sp>
        <p:nvSpPr>
          <p:cNvPr id="5" name="TextBox 4">
            <a:extLst>
              <a:ext uri="{FF2B5EF4-FFF2-40B4-BE49-F238E27FC236}">
                <a16:creationId xmlns:a16="http://schemas.microsoft.com/office/drawing/2014/main" id="{359CC9F3-FD96-84C6-26B7-CBDF7E2574D7}"/>
              </a:ext>
            </a:extLst>
          </p:cNvPr>
          <p:cNvSpPr txBox="1"/>
          <p:nvPr/>
        </p:nvSpPr>
        <p:spPr>
          <a:xfrm>
            <a:off x="37514" y="681318"/>
            <a:ext cx="12154486" cy="784830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kern="1200" dirty="0">
                <a:solidFill>
                  <a:schemeClr val="tx1"/>
                </a:solidFill>
                <a:effectLst/>
                <a:latin typeface="+mn-lt"/>
                <a:ea typeface="+mn-ea"/>
                <a:cs typeface="+mn-cs"/>
              </a:rPr>
              <a:t>[1]Singh, G. (</a:t>
            </a:r>
            <a:r>
              <a:rPr lang="en-US" sz="2800" b="1" dirty="0"/>
              <a:t>2005</a:t>
            </a:r>
            <a:r>
              <a:rPr lang="en-US" sz="2800" b="1" kern="1200" dirty="0">
                <a:solidFill>
                  <a:schemeClr val="tx1"/>
                </a:solidFill>
                <a:effectLst/>
                <a:latin typeface="+mn-lt"/>
                <a:ea typeface="+mn-ea"/>
                <a:cs typeface="+mn-cs"/>
              </a:rPr>
              <a:t>). </a:t>
            </a:r>
            <a:r>
              <a:rPr lang="en-US" sz="2800" b="1" i="1" kern="1200" dirty="0">
                <a:solidFill>
                  <a:schemeClr val="tx1"/>
                </a:solidFill>
                <a:effectLst/>
                <a:latin typeface="+mn-lt"/>
                <a:ea typeface="+mn-ea"/>
                <a:cs typeface="+mn-cs"/>
              </a:rPr>
              <a:t>Building Constructions and materials.</a:t>
            </a:r>
            <a:r>
              <a:rPr lang="en-US" sz="2800" b="1" kern="1200" dirty="0">
                <a:solidFill>
                  <a:schemeClr val="tx1"/>
                </a:solidFill>
                <a:effectLst/>
                <a:latin typeface="+mn-lt"/>
                <a:ea typeface="+mn-ea"/>
                <a:cs typeface="+mn-cs"/>
              </a:rPr>
              <a:t> Standard Book House, Delhi.</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dirty="0"/>
              <a:t>[2]B. Pahari, "Passive Building: Concept &amp; Design," no. ISBN: 99933-34-24-3, 2002.</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dirty="0"/>
              <a:t>[3] Dr B.C. Punima, E. A. (2017). Building Construction. New Delhi: Laxmi Publications (P) Ltd.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dirty="0"/>
              <a:t>[4]</a:t>
            </a:r>
            <a:r>
              <a:rPr lang="en-US" sz="2800" b="1" dirty="0" err="1"/>
              <a:t>Stouhi</a:t>
            </a:r>
            <a:r>
              <a:rPr lang="en-US" sz="2800" b="1" dirty="0"/>
              <a:t>, D. (2021, 6 23). </a:t>
            </a:r>
            <a:r>
              <a:rPr lang="en-US" sz="2800" b="1" dirty="0" err="1"/>
              <a:t>Archdaily</a:t>
            </a:r>
            <a:r>
              <a:rPr lang="en-US" sz="2800" b="1" dirty="0"/>
              <a:t>. Retrieved from Archdaily.com: </a:t>
            </a:r>
            <a:r>
              <a:rPr lang="en-US" sz="2800" b="1" dirty="0">
                <a:hlinkClick r:id="rId2"/>
              </a:rPr>
              <a:t>https://www.archdaily.com/963706/back-to-basics-natural-ventilation-and-its-use-in-different-contexts?ad_source=search&amp;ad_medium=search_result_articles</a:t>
            </a:r>
            <a:r>
              <a:rPr lang="en-US" sz="2800" b="1" dirty="0"/>
              <a:t> </a:t>
            </a:r>
          </a:p>
          <a:p>
            <a:pPr algn="just">
              <a:defRPr/>
            </a:pPr>
            <a:r>
              <a:rPr lang="en-US" sz="2800" b="1" dirty="0"/>
              <a:t>[5</a:t>
            </a:r>
            <a:r>
              <a:rPr lang="en-US" sz="2800" b="1" i="1" dirty="0"/>
              <a:t>] Ltd, W. e. (2021, 9 27). Retrieved from linkedin.com: </a:t>
            </a:r>
            <a:r>
              <a:rPr lang="en-US" sz="2800" b="1" i="1" dirty="0">
                <a:hlinkClick r:id="rId3"/>
              </a:rPr>
              <a:t>https://www.linkedin.com/pulse/passive-design-strategy-daylighting-/</a:t>
            </a:r>
            <a:r>
              <a:rPr lang="en-US" sz="2800" b="1" i="1" dirty="0"/>
              <a:t> </a:t>
            </a:r>
          </a:p>
          <a:p>
            <a:pPr algn="just">
              <a:defRPr/>
            </a:pPr>
            <a:endParaRPr lang="en-US" sz="2800" b="1" dirty="0"/>
          </a:p>
          <a:p>
            <a:pPr algn="just">
              <a:defRPr/>
            </a:pPr>
            <a:endParaRPr lang="en-US" sz="2800" b="1" i="1" dirty="0"/>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800" b="1" dirty="0"/>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800" b="1" dirty="0"/>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800" b="1" dirty="0"/>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dirty="0"/>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800" b="1" dirty="0"/>
          </a:p>
        </p:txBody>
      </p:sp>
    </p:spTree>
    <p:extLst>
      <p:ext uri="{BB962C8B-B14F-4D97-AF65-F5344CB8AC3E}">
        <p14:creationId xmlns:p14="http://schemas.microsoft.com/office/powerpoint/2010/main" val="1042242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26476-C676-C453-B639-D27E0BAB0B97}"/>
              </a:ext>
            </a:extLst>
          </p:cNvPr>
          <p:cNvSpPr>
            <a:spLocks noGrp="1"/>
          </p:cNvSpPr>
          <p:nvPr>
            <p:ph type="title"/>
          </p:nvPr>
        </p:nvSpPr>
        <p:spPr>
          <a:xfrm>
            <a:off x="3277772" y="0"/>
            <a:ext cx="4051496" cy="1055712"/>
          </a:xfrm>
        </p:spPr>
        <p:txBody>
          <a:bodyPr>
            <a:normAutofit fontScale="90000"/>
          </a:bodyPr>
          <a:lstStyle/>
          <a:p>
            <a:pPr algn="ctr"/>
            <a:r>
              <a:rPr lang="en-AU" sz="4400" b="1" dirty="0">
                <a:solidFill>
                  <a:srgbClr val="002060"/>
                </a:solidFill>
                <a:latin typeface="Times New Roman" panose="02020603050405020304" pitchFamily="18" charset="0"/>
                <a:cs typeface="Times New Roman" panose="02020603050405020304" pitchFamily="18" charset="0"/>
              </a:rPr>
              <a:t>REFERENCES</a:t>
            </a:r>
            <a:r>
              <a:rPr lang="en-AU" sz="3600" b="1" dirty="0">
                <a:solidFill>
                  <a:srgbClr val="002060"/>
                </a:solidFill>
                <a:latin typeface="Times New Roman" panose="02020603050405020304" pitchFamily="18" charset="0"/>
                <a:cs typeface="Times New Roman" panose="02020603050405020304" pitchFamily="18" charset="0"/>
              </a:rPr>
              <a:t> </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t>
            </a:r>
            <a:endParaRPr lang="en-US" dirty="0"/>
          </a:p>
        </p:txBody>
      </p:sp>
      <p:sp>
        <p:nvSpPr>
          <p:cNvPr id="3" name="Content Placeholder 2">
            <a:extLst>
              <a:ext uri="{FF2B5EF4-FFF2-40B4-BE49-F238E27FC236}">
                <a16:creationId xmlns:a16="http://schemas.microsoft.com/office/drawing/2014/main" id="{5B27B886-3CB0-97FF-8808-EB2190C5D688}"/>
              </a:ext>
            </a:extLst>
          </p:cNvPr>
          <p:cNvSpPr>
            <a:spLocks noGrp="1"/>
          </p:cNvSpPr>
          <p:nvPr>
            <p:ph idx="1"/>
          </p:nvPr>
        </p:nvSpPr>
        <p:spPr>
          <a:xfrm>
            <a:off x="0" y="892982"/>
            <a:ext cx="12191999" cy="4351338"/>
          </a:xfrm>
        </p:spPr>
        <p:txBody>
          <a:bodyPr>
            <a:noAutofit/>
          </a:bodyPr>
          <a:lstStyle/>
          <a:p>
            <a:pPr marL="457200" marR="0" indent="-457200">
              <a:lnSpc>
                <a:spcPct val="107000"/>
              </a:lnSpc>
              <a:spcBef>
                <a:spcPts val="0"/>
              </a:spcBef>
              <a:spcAft>
                <a:spcPts val="800"/>
              </a:spcAft>
            </a:pPr>
            <a:r>
              <a:rPr lang="en-US" b="1" dirty="0"/>
              <a:t>[6] </a:t>
            </a:r>
            <a:r>
              <a:rPr lang="en-US" b="1" dirty="0" err="1"/>
              <a:t>Bhavikati</a:t>
            </a:r>
            <a:r>
              <a:rPr lang="en-US" b="1" dirty="0"/>
              <a:t>, S. (2010). Basic Civil Engineering. new </a:t>
            </a:r>
            <a:r>
              <a:rPr lang="en-US" b="1" dirty="0" err="1"/>
              <a:t>delhi</a:t>
            </a:r>
            <a:r>
              <a:rPr lang="en-US" b="1" dirty="0"/>
              <a:t>: New Age International (P) Ltd., Publishers.</a:t>
            </a:r>
          </a:p>
          <a:p>
            <a:pPr algn="just">
              <a:defRPr/>
            </a:pPr>
            <a:r>
              <a:rPr lang="en-US" b="1" dirty="0">
                <a:effectLst/>
                <a:latin typeface="Calibri" panose="020F0502020204030204" pitchFamily="34" charset="0"/>
                <a:ea typeface="Calibri" panose="020F0502020204030204" pitchFamily="34" charset="0"/>
                <a:cs typeface="Times New Roman" panose="02020603050405020304" pitchFamily="18" charset="0"/>
              </a:rPr>
              <a:t>[7]</a:t>
            </a:r>
            <a:r>
              <a:rPr lang="en-US" b="1" dirty="0"/>
              <a:t>Souza, E. (2021, 5 7). </a:t>
            </a:r>
            <a:r>
              <a:rPr lang="en-US" b="1" dirty="0" err="1"/>
              <a:t>Archdaily</a:t>
            </a:r>
            <a:r>
              <a:rPr lang="en-US" b="1" dirty="0"/>
              <a:t>. Retrieved from Archdaily.com: </a:t>
            </a:r>
            <a:r>
              <a:rPr lang="en-US" b="1" dirty="0">
                <a:hlinkClick r:id="rId2"/>
              </a:rPr>
              <a:t>https://www.archdaily.com/912806/understanding-sound-absorption-and-diffusion-in-architectural-projects?ad_source=myad_bookmarks&amp;ad_medium=bookmark-show&amp;ad_content=other-user</a:t>
            </a:r>
            <a:r>
              <a:rPr lang="en-US" b="1" dirty="0"/>
              <a:t> </a:t>
            </a:r>
          </a:p>
          <a:p>
            <a:pPr algn="just">
              <a:defRPr/>
            </a:pPr>
            <a:r>
              <a:rPr lang="en-US" b="1" dirty="0"/>
              <a:t>[8] </a:t>
            </a:r>
            <a:r>
              <a:rPr lang="en-US" b="1" dirty="0" err="1"/>
              <a:t>Level:The</a:t>
            </a:r>
            <a:r>
              <a:rPr lang="en-US" b="1" dirty="0"/>
              <a:t> authority of sustainable buildings. (n.d.). Retrieved from www.level.org.nz: </a:t>
            </a:r>
            <a:r>
              <a:rPr lang="en-US" b="1" dirty="0">
                <a:hlinkClick r:id="rId3"/>
              </a:rPr>
              <a:t>https://www.level.org.nz/passive-design/controlling-noise/controlling-noise-through-design-and-layout/</a:t>
            </a:r>
            <a:endParaRPr lang="en-US" b="1" dirty="0"/>
          </a:p>
          <a:p>
            <a:pPr algn="just">
              <a:defRPr/>
            </a:pPr>
            <a:r>
              <a:rPr lang="en-US" b="1" dirty="0"/>
              <a:t>[9] Daily Civil. (n.d.). Retrieved from Dailycivil.com: https://dailycivil.com/dampness-in-buildings-causes-sources-prevention/</a:t>
            </a:r>
          </a:p>
          <a:p>
            <a:pPr algn="just">
              <a:defRPr/>
            </a:pPr>
            <a:endParaRPr lang="en-US" b="1" dirty="0"/>
          </a:p>
          <a:p>
            <a:pPr algn="just">
              <a:defRPr/>
            </a:pPr>
            <a:endParaRPr lang="en-US" b="1" dirty="0"/>
          </a:p>
          <a:p>
            <a:pPr algn="just">
              <a:defRPr/>
            </a:pPr>
            <a:r>
              <a:rPr lang="en-US" b="1" dirty="0"/>
              <a:t> </a:t>
            </a:r>
          </a:p>
          <a:p>
            <a:endParaRPr lang="en-US" dirty="0"/>
          </a:p>
        </p:txBody>
      </p:sp>
    </p:spTree>
    <p:extLst>
      <p:ext uri="{BB962C8B-B14F-4D97-AF65-F5344CB8AC3E}">
        <p14:creationId xmlns:p14="http://schemas.microsoft.com/office/powerpoint/2010/main" val="33647430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extLst>
              <p:ext uri="{D42A27DB-BD31-4B8C-83A1-F6EECF244321}">
                <p14:modId xmlns:p14="http://schemas.microsoft.com/office/powerpoint/2010/main" val="1720050559"/>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52612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12396</TotalTime>
  <Words>5536</Words>
  <Application>Microsoft Office PowerPoint</Application>
  <PresentationFormat>Widescreen</PresentationFormat>
  <Paragraphs>387</Paragraphs>
  <Slides>43</Slides>
  <Notes>19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-apple-system</vt:lpstr>
      <vt:lpstr>Arial</vt:lpstr>
      <vt:lpstr>Calibri</vt:lpstr>
      <vt:lpstr>Calibri Light</vt:lpstr>
      <vt:lpstr>Cambria Math</vt:lpstr>
      <vt:lpstr>inherit</vt:lpstr>
      <vt:lpstr>Source Sans Pro</vt:lpstr>
      <vt:lpstr>Symbol</vt:lpstr>
      <vt:lpstr>Times New Roman</vt:lpstr>
      <vt:lpstr>Verdana</vt:lpstr>
      <vt:lpstr>Wingdings</vt:lpstr>
      <vt:lpstr>Office Theme</vt:lpstr>
      <vt:lpstr>         COURSE TITLE BUILDING TECHNOLOGY</vt:lpstr>
      <vt:lpstr>LEARNING OUTCOMES</vt:lpstr>
      <vt:lpstr>VENTILATION </vt:lpstr>
      <vt:lpstr>VENTILATION </vt:lpstr>
      <vt:lpstr>NECESSITY OF VENTILATION </vt:lpstr>
      <vt:lpstr>FUNCTIONAL REQUIREMENT  OF VENTILATION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DAYLIGHTING IN BUILDING</vt:lpstr>
      <vt:lpstr>DAYLIGHTING</vt:lpstr>
      <vt:lpstr>PowerPoint Presentation</vt:lpstr>
      <vt:lpstr>SOUND AND ACOUSTICS IN BUILDING </vt:lpstr>
      <vt:lpstr>SOUND AND ACOUSTICS</vt:lpstr>
      <vt:lpstr>PowerPoint Presentation</vt:lpstr>
      <vt:lpstr>PowerPoint Presentation</vt:lpstr>
      <vt:lpstr>Controlling noise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MOISTURE MOVEMENT IN BUILDING</vt:lpstr>
      <vt:lpstr>PowerPoint Presentation</vt:lpstr>
      <vt:lpstr>PowerPoint Presentation</vt:lpstr>
      <vt:lpstr>PowerPoint Presentation</vt:lpstr>
      <vt:lpstr>EFFECTS OF DAMPNESS  </vt:lpstr>
      <vt:lpstr>METHODS OF DAMP PROOFING  </vt:lpstr>
      <vt:lpstr>PowerPoint Presentation</vt:lpstr>
      <vt:lpstr>PowerPoint Presentation</vt:lpstr>
      <vt:lpstr>PowerPoint Presentation</vt:lpstr>
      <vt:lpstr>PowerPoint Presentation</vt:lpstr>
      <vt:lpstr>REFERENCES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108</cp:revision>
  <dcterms:created xsi:type="dcterms:W3CDTF">2023-02-20T06:54:59Z</dcterms:created>
  <dcterms:modified xsi:type="dcterms:W3CDTF">2023-10-08T16:41:00Z</dcterms:modified>
</cp:coreProperties>
</file>