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9" r:id="rId2"/>
    <p:sldId id="261" r:id="rId3"/>
    <p:sldId id="260" r:id="rId4"/>
    <p:sldId id="348" r:id="rId5"/>
    <p:sldId id="354" r:id="rId6"/>
    <p:sldId id="320" r:id="rId7"/>
    <p:sldId id="321" r:id="rId8"/>
    <p:sldId id="326" r:id="rId9"/>
    <p:sldId id="323" r:id="rId10"/>
    <p:sldId id="342" r:id="rId11"/>
    <p:sldId id="345" r:id="rId12"/>
    <p:sldId id="343" r:id="rId13"/>
    <p:sldId id="355" r:id="rId14"/>
    <p:sldId id="350" r:id="rId15"/>
    <p:sldId id="327" r:id="rId16"/>
    <p:sldId id="346" r:id="rId17"/>
    <p:sldId id="325" r:id="rId18"/>
    <p:sldId id="328" r:id="rId19"/>
    <p:sldId id="356" r:id="rId20"/>
    <p:sldId id="329" r:id="rId21"/>
    <p:sldId id="330" r:id="rId22"/>
    <p:sldId id="331" r:id="rId23"/>
    <p:sldId id="332" r:id="rId24"/>
    <p:sldId id="333" r:id="rId25"/>
    <p:sldId id="334" r:id="rId26"/>
    <p:sldId id="324" r:id="rId27"/>
    <p:sldId id="335" r:id="rId28"/>
    <p:sldId id="357" r:id="rId29"/>
    <p:sldId id="257" r:id="rId30"/>
    <p:sldId id="258" r:id="rId31"/>
    <p:sldId id="351" r:id="rId32"/>
    <p:sldId id="263" r:id="rId33"/>
    <p:sldId id="262" r:id="rId34"/>
    <p:sldId id="353" r:id="rId35"/>
    <p:sldId id="266" r:id="rId36"/>
    <p:sldId id="269" r:id="rId37"/>
    <p:sldId id="265" r:id="rId38"/>
    <p:sldId id="267" r:id="rId39"/>
    <p:sldId id="358" r:id="rId40"/>
    <p:sldId id="359"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F592F0-1582-40E4-BB3E-845F7270BB86}" v="419" dt="2023-09-28T06:22:11.2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12" autoAdjust="0"/>
    <p:restoredTop sz="95726" autoAdjust="0"/>
  </p:normalViewPr>
  <p:slideViewPr>
    <p:cSldViewPr snapToGrid="0">
      <p:cViewPr varScale="1">
        <p:scale>
          <a:sx n="72" d="100"/>
          <a:sy n="72" d="100"/>
        </p:scale>
        <p:origin x="786" y="36"/>
      </p:cViewPr>
      <p:guideLst>
        <p:guide orient="horz" pos="2160"/>
        <p:guide pos="3840"/>
      </p:guideLst>
    </p:cSldViewPr>
  </p:slideViewPr>
  <p:outlineViewPr>
    <p:cViewPr>
      <p:scale>
        <a:sx n="33" d="100"/>
        <a:sy n="33" d="100"/>
      </p:scale>
      <p:origin x="0" y="-6677"/>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30F2D777-B06A-40DC-B9B5-031BFE46DA7A}"/>
    <pc:docChg chg="undo custSel addSld delSld modSld">
      <pc:chgData name="Ranju Kamal" userId="d3187f1d-9b3b-4fde-ae81-a24521550743" providerId="ADAL" clId="{30F2D777-B06A-40DC-B9B5-031BFE46DA7A}" dt="2023-09-28T05:21:15.394" v="4712"/>
      <pc:docMkLst>
        <pc:docMk/>
      </pc:docMkLst>
      <pc:sldChg chg="modSp mod">
        <pc:chgData name="Ranju Kamal" userId="d3187f1d-9b3b-4fde-ae81-a24521550743" providerId="ADAL" clId="{30F2D777-B06A-40DC-B9B5-031BFE46DA7A}" dt="2023-09-24T03:40:38.008" v="75" actId="20577"/>
        <pc:sldMkLst>
          <pc:docMk/>
          <pc:sldMk cId="1130220075" sldId="259"/>
        </pc:sldMkLst>
        <pc:spChg chg="mod">
          <ac:chgData name="Ranju Kamal" userId="d3187f1d-9b3b-4fde-ae81-a24521550743" providerId="ADAL" clId="{30F2D777-B06A-40DC-B9B5-031BFE46DA7A}" dt="2023-09-24T03:40:38.008" v="75" actId="20577"/>
          <ac:spMkLst>
            <pc:docMk/>
            <pc:sldMk cId="1130220075" sldId="259"/>
            <ac:spMk id="5" creationId="{00000000-0000-0000-0000-000000000000}"/>
          </ac:spMkLst>
        </pc:spChg>
      </pc:sldChg>
      <pc:sldChg chg="addSp delSp modSp mod">
        <pc:chgData name="Ranju Kamal" userId="d3187f1d-9b3b-4fde-ae81-a24521550743" providerId="ADAL" clId="{30F2D777-B06A-40DC-B9B5-031BFE46DA7A}" dt="2023-09-26T04:54:23.683" v="4700" actId="14100"/>
        <pc:sldMkLst>
          <pc:docMk/>
          <pc:sldMk cId="768775674" sldId="260"/>
        </pc:sldMkLst>
        <pc:spChg chg="mod">
          <ac:chgData name="Ranju Kamal" userId="d3187f1d-9b3b-4fde-ae81-a24521550743" providerId="ADAL" clId="{30F2D777-B06A-40DC-B9B5-031BFE46DA7A}" dt="2023-09-24T04:06:53.350" v="1070"/>
          <ac:spMkLst>
            <pc:docMk/>
            <pc:sldMk cId="768775674" sldId="260"/>
            <ac:spMk id="2" creationId="{00000000-0000-0000-0000-000000000000}"/>
          </ac:spMkLst>
        </pc:spChg>
        <pc:spChg chg="mod">
          <ac:chgData name="Ranju Kamal" userId="d3187f1d-9b3b-4fde-ae81-a24521550743" providerId="ADAL" clId="{30F2D777-B06A-40DC-B9B5-031BFE46DA7A}" dt="2023-09-26T04:23:34.625" v="4068" actId="20577"/>
          <ac:spMkLst>
            <pc:docMk/>
            <pc:sldMk cId="768775674" sldId="260"/>
            <ac:spMk id="3" creationId="{00000000-0000-0000-0000-000000000000}"/>
          </ac:spMkLst>
        </pc:spChg>
        <pc:spChg chg="del">
          <ac:chgData name="Ranju Kamal" userId="d3187f1d-9b3b-4fde-ae81-a24521550743" providerId="ADAL" clId="{30F2D777-B06A-40DC-B9B5-031BFE46DA7A}" dt="2023-09-24T04:01:34.415" v="850" actId="478"/>
          <ac:spMkLst>
            <pc:docMk/>
            <pc:sldMk cId="768775674" sldId="260"/>
            <ac:spMk id="10" creationId="{417141E1-476D-5621-FFD3-6E41CA9204C8}"/>
          </ac:spMkLst>
        </pc:spChg>
        <pc:spChg chg="del">
          <ac:chgData name="Ranju Kamal" userId="d3187f1d-9b3b-4fde-ae81-a24521550743" providerId="ADAL" clId="{30F2D777-B06A-40DC-B9B5-031BFE46DA7A}" dt="2023-09-24T04:01:37.074" v="851" actId="478"/>
          <ac:spMkLst>
            <pc:docMk/>
            <pc:sldMk cId="768775674" sldId="260"/>
            <ac:spMk id="11" creationId="{83D9FDFF-F0B0-398B-6794-357A56CFFDE4}"/>
          </ac:spMkLst>
        </pc:spChg>
        <pc:spChg chg="del mod">
          <ac:chgData name="Ranju Kamal" userId="d3187f1d-9b3b-4fde-ae81-a24521550743" providerId="ADAL" clId="{30F2D777-B06A-40DC-B9B5-031BFE46DA7A}" dt="2023-09-24T04:01:30.259" v="848" actId="478"/>
          <ac:spMkLst>
            <pc:docMk/>
            <pc:sldMk cId="768775674" sldId="260"/>
            <ac:spMk id="12" creationId="{74BF2D32-0E08-3E3A-88D5-579420F51D23}"/>
          </ac:spMkLst>
        </pc:spChg>
        <pc:spChg chg="del">
          <ac:chgData name="Ranju Kamal" userId="d3187f1d-9b3b-4fde-ae81-a24521550743" providerId="ADAL" clId="{30F2D777-B06A-40DC-B9B5-031BFE46DA7A}" dt="2023-09-24T04:01:31.987" v="849" actId="478"/>
          <ac:spMkLst>
            <pc:docMk/>
            <pc:sldMk cId="768775674" sldId="260"/>
            <ac:spMk id="13" creationId="{C5A72A27-0D67-A019-D8BF-A4CC2B1AD871}"/>
          </ac:spMkLst>
        </pc:spChg>
        <pc:graphicFrameChg chg="add mod modGraphic">
          <ac:chgData name="Ranju Kamal" userId="d3187f1d-9b3b-4fde-ae81-a24521550743" providerId="ADAL" clId="{30F2D777-B06A-40DC-B9B5-031BFE46DA7A}" dt="2023-09-26T04:54:23.683" v="4700" actId="14100"/>
          <ac:graphicFrameMkLst>
            <pc:docMk/>
            <pc:sldMk cId="768775674" sldId="260"/>
            <ac:graphicFrameMk id="4" creationId="{91E416E4-5B7B-07EB-161A-AB67E072C059}"/>
          </ac:graphicFrameMkLst>
        </pc:graphicFrameChg>
        <pc:graphicFrameChg chg="del mod">
          <ac:chgData name="Ranju Kamal" userId="d3187f1d-9b3b-4fde-ae81-a24521550743" providerId="ADAL" clId="{30F2D777-B06A-40DC-B9B5-031BFE46DA7A}" dt="2023-09-24T04:01:17.302" v="843" actId="478"/>
          <ac:graphicFrameMkLst>
            <pc:docMk/>
            <pc:sldMk cId="768775674" sldId="260"/>
            <ac:graphicFrameMk id="8" creationId="{D7116D9E-E2B5-4BA9-E0EE-B4587A71EB01}"/>
          </ac:graphicFrameMkLst>
        </pc:graphicFrameChg>
        <pc:picChg chg="del">
          <ac:chgData name="Ranju Kamal" userId="d3187f1d-9b3b-4fde-ae81-a24521550743" providerId="ADAL" clId="{30F2D777-B06A-40DC-B9B5-031BFE46DA7A}" dt="2023-09-24T04:01:21.209" v="844" actId="478"/>
          <ac:picMkLst>
            <pc:docMk/>
            <pc:sldMk cId="768775674" sldId="260"/>
            <ac:picMk id="9" creationId="{08848182-72EC-BBB3-FA9E-6850E7E5E6DE}"/>
          </ac:picMkLst>
        </pc:picChg>
      </pc:sldChg>
      <pc:sldChg chg="addSp delSp modSp mod">
        <pc:chgData name="Ranju Kamal" userId="d3187f1d-9b3b-4fde-ae81-a24521550743" providerId="ADAL" clId="{30F2D777-B06A-40DC-B9B5-031BFE46DA7A}" dt="2023-09-24T03:48:52.972" v="341" actId="478"/>
        <pc:sldMkLst>
          <pc:docMk/>
          <pc:sldMk cId="1310932073" sldId="261"/>
        </pc:sldMkLst>
        <pc:graphicFrameChg chg="mod">
          <ac:chgData name="Ranju Kamal" userId="d3187f1d-9b3b-4fde-ae81-a24521550743" providerId="ADAL" clId="{30F2D777-B06A-40DC-B9B5-031BFE46DA7A}" dt="2023-09-24T03:48:52.972" v="341" actId="478"/>
          <ac:graphicFrameMkLst>
            <pc:docMk/>
            <pc:sldMk cId="1310932073" sldId="261"/>
            <ac:graphicFrameMk id="2" creationId="{C0E2A677-6A1A-0086-3FA6-EB33B38F340B}"/>
          </ac:graphicFrameMkLst>
        </pc:graphicFrameChg>
        <pc:picChg chg="add del">
          <ac:chgData name="Ranju Kamal" userId="d3187f1d-9b3b-4fde-ae81-a24521550743" providerId="ADAL" clId="{30F2D777-B06A-40DC-B9B5-031BFE46DA7A}" dt="2023-09-24T03:40:56.512" v="77" actId="478"/>
          <ac:picMkLst>
            <pc:docMk/>
            <pc:sldMk cId="1310932073" sldId="261"/>
            <ac:picMk id="8" creationId="{3B0BF44E-25B7-FCF2-3B9F-E70C0D2B3339}"/>
          </ac:picMkLst>
        </pc:picChg>
      </pc:sldChg>
      <pc:sldChg chg="del">
        <pc:chgData name="Ranju Kamal" userId="d3187f1d-9b3b-4fde-ae81-a24521550743" providerId="ADAL" clId="{30F2D777-B06A-40DC-B9B5-031BFE46DA7A}" dt="2023-09-28T05:16:55.741" v="4707" actId="47"/>
        <pc:sldMkLst>
          <pc:docMk/>
          <pc:sldMk cId="2170380066" sldId="263"/>
        </pc:sldMkLst>
      </pc:sldChg>
      <pc:sldChg chg="del">
        <pc:chgData name="Ranju Kamal" userId="d3187f1d-9b3b-4fde-ae81-a24521550743" providerId="ADAL" clId="{30F2D777-B06A-40DC-B9B5-031BFE46DA7A}" dt="2023-09-28T05:16:43.110" v="4706" actId="47"/>
        <pc:sldMkLst>
          <pc:docMk/>
          <pc:sldMk cId="1814623470" sldId="264"/>
        </pc:sldMkLst>
      </pc:sldChg>
      <pc:sldChg chg="del">
        <pc:chgData name="Ranju Kamal" userId="d3187f1d-9b3b-4fde-ae81-a24521550743" providerId="ADAL" clId="{30F2D777-B06A-40DC-B9B5-031BFE46DA7A}" dt="2023-09-28T05:16:18.585" v="4704" actId="47"/>
        <pc:sldMkLst>
          <pc:docMk/>
          <pc:sldMk cId="4096428928" sldId="266"/>
        </pc:sldMkLst>
      </pc:sldChg>
      <pc:sldChg chg="del">
        <pc:chgData name="Ranju Kamal" userId="d3187f1d-9b3b-4fde-ae81-a24521550743" providerId="ADAL" clId="{30F2D777-B06A-40DC-B9B5-031BFE46DA7A}" dt="2023-09-28T05:16:30.149" v="4705" actId="47"/>
        <pc:sldMkLst>
          <pc:docMk/>
          <pc:sldMk cId="3290008965" sldId="267"/>
        </pc:sldMkLst>
      </pc:sldChg>
      <pc:sldChg chg="del">
        <pc:chgData name="Ranju Kamal" userId="d3187f1d-9b3b-4fde-ae81-a24521550743" providerId="ADAL" clId="{30F2D777-B06A-40DC-B9B5-031BFE46DA7A}" dt="2023-09-28T05:16:55.741" v="4707" actId="47"/>
        <pc:sldMkLst>
          <pc:docMk/>
          <pc:sldMk cId="2099431260" sldId="292"/>
        </pc:sldMkLst>
      </pc:sldChg>
      <pc:sldChg chg="del">
        <pc:chgData name="Ranju Kamal" userId="d3187f1d-9b3b-4fde-ae81-a24521550743" providerId="ADAL" clId="{30F2D777-B06A-40DC-B9B5-031BFE46DA7A}" dt="2023-09-28T05:16:43.110" v="4706" actId="47"/>
        <pc:sldMkLst>
          <pc:docMk/>
          <pc:sldMk cId="2412411886" sldId="294"/>
        </pc:sldMkLst>
      </pc:sldChg>
      <pc:sldChg chg="delSp modSp mod">
        <pc:chgData name="Ranju Kamal" userId="d3187f1d-9b3b-4fde-ae81-a24521550743" providerId="ADAL" clId="{30F2D777-B06A-40DC-B9B5-031BFE46DA7A}" dt="2023-09-24T04:20:34.880" v="2635" actId="20577"/>
        <pc:sldMkLst>
          <pc:docMk/>
          <pc:sldMk cId="4210678108" sldId="295"/>
        </pc:sldMkLst>
        <pc:spChg chg="mod">
          <ac:chgData name="Ranju Kamal" userId="d3187f1d-9b3b-4fde-ae81-a24521550743" providerId="ADAL" clId="{30F2D777-B06A-40DC-B9B5-031BFE46DA7A}" dt="2023-09-24T04:20:34.880" v="2635" actId="20577"/>
          <ac:spMkLst>
            <pc:docMk/>
            <pc:sldMk cId="4210678108" sldId="295"/>
            <ac:spMk id="3" creationId="{00000000-0000-0000-0000-000000000000}"/>
          </ac:spMkLst>
        </pc:spChg>
        <pc:spChg chg="del">
          <ac:chgData name="Ranju Kamal" userId="d3187f1d-9b3b-4fde-ae81-a24521550743" providerId="ADAL" clId="{30F2D777-B06A-40DC-B9B5-031BFE46DA7A}" dt="2023-09-24T04:13:20.212" v="1939" actId="478"/>
          <ac:spMkLst>
            <pc:docMk/>
            <pc:sldMk cId="4210678108" sldId="295"/>
            <ac:spMk id="5" creationId="{EAAB51FC-5778-7B98-3026-9BE437E873F3}"/>
          </ac:spMkLst>
        </pc:spChg>
        <pc:spChg chg="del">
          <ac:chgData name="Ranju Kamal" userId="d3187f1d-9b3b-4fde-ae81-a24521550743" providerId="ADAL" clId="{30F2D777-B06A-40DC-B9B5-031BFE46DA7A}" dt="2023-09-24T04:13:21.634" v="1941" actId="478"/>
          <ac:spMkLst>
            <pc:docMk/>
            <pc:sldMk cId="4210678108" sldId="295"/>
            <ac:spMk id="6" creationId="{225C089D-D562-3D7B-5F34-12973A25B6F3}"/>
          </ac:spMkLst>
        </pc:spChg>
        <pc:spChg chg="del">
          <ac:chgData name="Ranju Kamal" userId="d3187f1d-9b3b-4fde-ae81-a24521550743" providerId="ADAL" clId="{30F2D777-B06A-40DC-B9B5-031BFE46DA7A}" dt="2023-09-24T04:13:23.976" v="1943" actId="478"/>
          <ac:spMkLst>
            <pc:docMk/>
            <pc:sldMk cId="4210678108" sldId="295"/>
            <ac:spMk id="7" creationId="{89F12BA9-1CD3-7E5E-E2E3-1C29D861CA30}"/>
          </ac:spMkLst>
        </pc:spChg>
        <pc:spChg chg="del">
          <ac:chgData name="Ranju Kamal" userId="d3187f1d-9b3b-4fde-ae81-a24521550743" providerId="ADAL" clId="{30F2D777-B06A-40DC-B9B5-031BFE46DA7A}" dt="2023-09-24T04:13:19.684" v="1938" actId="478"/>
          <ac:spMkLst>
            <pc:docMk/>
            <pc:sldMk cId="4210678108" sldId="295"/>
            <ac:spMk id="8" creationId="{FC69C9E5-0F43-F825-7F76-D8341EB59212}"/>
          </ac:spMkLst>
        </pc:spChg>
        <pc:spChg chg="del mod">
          <ac:chgData name="Ranju Kamal" userId="d3187f1d-9b3b-4fde-ae81-a24521550743" providerId="ADAL" clId="{30F2D777-B06A-40DC-B9B5-031BFE46DA7A}" dt="2023-09-24T04:13:53.958" v="2468"/>
          <ac:spMkLst>
            <pc:docMk/>
            <pc:sldMk cId="4210678108" sldId="295"/>
            <ac:spMk id="10" creationId="{F94B0BE1-F918-4D77-4EAF-5A692B97A6F2}"/>
          </ac:spMkLst>
        </pc:spChg>
        <pc:spChg chg="mod">
          <ac:chgData name="Ranju Kamal" userId="d3187f1d-9b3b-4fde-ae81-a24521550743" providerId="ADAL" clId="{30F2D777-B06A-40DC-B9B5-031BFE46DA7A}" dt="2023-09-24T04:13:21.081" v="1940" actId="6549"/>
          <ac:spMkLst>
            <pc:docMk/>
            <pc:sldMk cId="4210678108" sldId="295"/>
            <ac:spMk id="20" creationId="{1A49B7AF-1A5A-8DA9-92A0-48ACDA52BFE2}"/>
          </ac:spMkLst>
        </pc:spChg>
        <pc:grpChg chg="del">
          <ac:chgData name="Ranju Kamal" userId="d3187f1d-9b3b-4fde-ae81-a24521550743" providerId="ADAL" clId="{30F2D777-B06A-40DC-B9B5-031BFE46DA7A}" dt="2023-09-24T04:13:23.097" v="1942" actId="478"/>
          <ac:grpSpMkLst>
            <pc:docMk/>
            <pc:sldMk cId="4210678108" sldId="295"/>
            <ac:grpSpMk id="18" creationId="{E7AF022F-E06B-0B3E-9ADC-87F8AB2AA0F4}"/>
          </ac:grpSpMkLst>
        </pc:grpChg>
        <pc:picChg chg="del">
          <ac:chgData name="Ranju Kamal" userId="d3187f1d-9b3b-4fde-ae81-a24521550743" providerId="ADAL" clId="{30F2D777-B06A-40DC-B9B5-031BFE46DA7A}" dt="2023-09-24T04:13:18.747" v="1937" actId="478"/>
          <ac:picMkLst>
            <pc:docMk/>
            <pc:sldMk cId="4210678108" sldId="295"/>
            <ac:picMk id="4" creationId="{8D1CC6DF-0958-E8AA-4114-04797041627F}"/>
          </ac:picMkLst>
        </pc:picChg>
      </pc:sldChg>
      <pc:sldChg chg="del">
        <pc:chgData name="Ranju Kamal" userId="d3187f1d-9b3b-4fde-ae81-a24521550743" providerId="ADAL" clId="{30F2D777-B06A-40DC-B9B5-031BFE46DA7A}" dt="2023-09-28T05:16:43.110" v="4706" actId="47"/>
        <pc:sldMkLst>
          <pc:docMk/>
          <pc:sldMk cId="2413330826" sldId="296"/>
        </pc:sldMkLst>
      </pc:sldChg>
      <pc:sldChg chg="del">
        <pc:chgData name="Ranju Kamal" userId="d3187f1d-9b3b-4fde-ae81-a24521550743" providerId="ADAL" clId="{30F2D777-B06A-40DC-B9B5-031BFE46DA7A}" dt="2023-09-28T05:16:18.585" v="4704" actId="47"/>
        <pc:sldMkLst>
          <pc:docMk/>
          <pc:sldMk cId="3334499977" sldId="298"/>
        </pc:sldMkLst>
      </pc:sldChg>
      <pc:sldChg chg="del">
        <pc:chgData name="Ranju Kamal" userId="d3187f1d-9b3b-4fde-ae81-a24521550743" providerId="ADAL" clId="{30F2D777-B06A-40DC-B9B5-031BFE46DA7A}" dt="2023-09-28T05:16:18.585" v="4704" actId="47"/>
        <pc:sldMkLst>
          <pc:docMk/>
          <pc:sldMk cId="673276500" sldId="300"/>
        </pc:sldMkLst>
      </pc:sldChg>
      <pc:sldChg chg="del">
        <pc:chgData name="Ranju Kamal" userId="d3187f1d-9b3b-4fde-ae81-a24521550743" providerId="ADAL" clId="{30F2D777-B06A-40DC-B9B5-031BFE46DA7A}" dt="2023-09-28T05:16:18.585" v="4704" actId="47"/>
        <pc:sldMkLst>
          <pc:docMk/>
          <pc:sldMk cId="3689203907" sldId="301"/>
        </pc:sldMkLst>
      </pc:sldChg>
      <pc:sldChg chg="del">
        <pc:chgData name="Ranju Kamal" userId="d3187f1d-9b3b-4fde-ae81-a24521550743" providerId="ADAL" clId="{30F2D777-B06A-40DC-B9B5-031BFE46DA7A}" dt="2023-09-28T05:16:30.149" v="4705" actId="47"/>
        <pc:sldMkLst>
          <pc:docMk/>
          <pc:sldMk cId="850732459" sldId="302"/>
        </pc:sldMkLst>
      </pc:sldChg>
      <pc:sldChg chg="del">
        <pc:chgData name="Ranju Kamal" userId="d3187f1d-9b3b-4fde-ae81-a24521550743" providerId="ADAL" clId="{30F2D777-B06A-40DC-B9B5-031BFE46DA7A}" dt="2023-09-26T04:17:56.737" v="3912" actId="2696"/>
        <pc:sldMkLst>
          <pc:docMk/>
          <pc:sldMk cId="1071282621" sldId="305"/>
        </pc:sldMkLst>
      </pc:sldChg>
      <pc:sldChg chg="del">
        <pc:chgData name="Ranju Kamal" userId="d3187f1d-9b3b-4fde-ae81-a24521550743" providerId="ADAL" clId="{30F2D777-B06A-40DC-B9B5-031BFE46DA7A}" dt="2023-09-28T05:16:18.585" v="4704" actId="47"/>
        <pc:sldMkLst>
          <pc:docMk/>
          <pc:sldMk cId="341971739" sldId="306"/>
        </pc:sldMkLst>
      </pc:sldChg>
      <pc:sldChg chg="del">
        <pc:chgData name="Ranju Kamal" userId="d3187f1d-9b3b-4fde-ae81-a24521550743" providerId="ADAL" clId="{30F2D777-B06A-40DC-B9B5-031BFE46DA7A}" dt="2023-09-28T05:16:18.585" v="4704" actId="47"/>
        <pc:sldMkLst>
          <pc:docMk/>
          <pc:sldMk cId="395581481" sldId="307"/>
        </pc:sldMkLst>
      </pc:sldChg>
      <pc:sldChg chg="addSp delSp modSp mod">
        <pc:chgData name="Ranju Kamal" userId="d3187f1d-9b3b-4fde-ae81-a24521550743" providerId="ADAL" clId="{30F2D777-B06A-40DC-B9B5-031BFE46DA7A}" dt="2023-09-26T04:20:59.240" v="4065" actId="20577"/>
        <pc:sldMkLst>
          <pc:docMk/>
          <pc:sldMk cId="935228144" sldId="312"/>
        </pc:sldMkLst>
        <pc:spChg chg="mod">
          <ac:chgData name="Ranju Kamal" userId="d3187f1d-9b3b-4fde-ae81-a24521550743" providerId="ADAL" clId="{30F2D777-B06A-40DC-B9B5-031BFE46DA7A}" dt="2023-09-26T04:18:40.147" v="3976" actId="20577"/>
          <ac:spMkLst>
            <pc:docMk/>
            <pc:sldMk cId="935228144" sldId="312"/>
            <ac:spMk id="2" creationId="{00000000-0000-0000-0000-000000000000}"/>
          </ac:spMkLst>
        </pc:spChg>
        <pc:spChg chg="del mod">
          <ac:chgData name="Ranju Kamal" userId="d3187f1d-9b3b-4fde-ae81-a24521550743" providerId="ADAL" clId="{30F2D777-B06A-40DC-B9B5-031BFE46DA7A}" dt="2023-09-26T04:18:10.255" v="3916" actId="478"/>
          <ac:spMkLst>
            <pc:docMk/>
            <pc:sldMk cId="935228144" sldId="312"/>
            <ac:spMk id="7" creationId="{CF47286E-362F-95BE-44AD-9B66DCA09017}"/>
          </ac:spMkLst>
        </pc:spChg>
        <pc:spChg chg="del">
          <ac:chgData name="Ranju Kamal" userId="d3187f1d-9b3b-4fde-ae81-a24521550743" providerId="ADAL" clId="{30F2D777-B06A-40DC-B9B5-031BFE46DA7A}" dt="2023-09-26T04:18:19.451" v="3920" actId="478"/>
          <ac:spMkLst>
            <pc:docMk/>
            <pc:sldMk cId="935228144" sldId="312"/>
            <ac:spMk id="16" creationId="{7C1D7CAA-C127-CC79-2A0B-13A8EAB72265}"/>
          </ac:spMkLst>
        </pc:spChg>
        <pc:graphicFrameChg chg="add mod modGraphic">
          <ac:chgData name="Ranju Kamal" userId="d3187f1d-9b3b-4fde-ae81-a24521550743" providerId="ADAL" clId="{30F2D777-B06A-40DC-B9B5-031BFE46DA7A}" dt="2023-09-26T04:20:59.240" v="4065" actId="20577"/>
          <ac:graphicFrameMkLst>
            <pc:docMk/>
            <pc:sldMk cId="935228144" sldId="312"/>
            <ac:graphicFrameMk id="3" creationId="{096AE9EB-09D8-7DA7-D79C-40FD204EA4FD}"/>
          </ac:graphicFrameMkLst>
        </pc:graphicFrameChg>
        <pc:picChg chg="del mod">
          <ac:chgData name="Ranju Kamal" userId="d3187f1d-9b3b-4fde-ae81-a24521550743" providerId="ADAL" clId="{30F2D777-B06A-40DC-B9B5-031BFE46DA7A}" dt="2023-09-26T04:18:07.270" v="3915" actId="478"/>
          <ac:picMkLst>
            <pc:docMk/>
            <pc:sldMk cId="935228144" sldId="312"/>
            <ac:picMk id="4" creationId="{636295B2-2028-3EA5-2F17-A986C6CD3375}"/>
          </ac:picMkLst>
        </pc:picChg>
        <pc:picChg chg="del">
          <ac:chgData name="Ranju Kamal" userId="d3187f1d-9b3b-4fde-ae81-a24521550743" providerId="ADAL" clId="{30F2D777-B06A-40DC-B9B5-031BFE46DA7A}" dt="2023-09-26T04:18:15.030" v="3918" actId="478"/>
          <ac:picMkLst>
            <pc:docMk/>
            <pc:sldMk cId="935228144" sldId="312"/>
            <ac:picMk id="9" creationId="{6D9EC8A2-17D7-678B-5050-98280EE2D6EE}"/>
          </ac:picMkLst>
        </pc:picChg>
        <pc:picChg chg="del">
          <ac:chgData name="Ranju Kamal" userId="d3187f1d-9b3b-4fde-ae81-a24521550743" providerId="ADAL" clId="{30F2D777-B06A-40DC-B9B5-031BFE46DA7A}" dt="2023-09-26T04:18:12.786" v="3917" actId="478"/>
          <ac:picMkLst>
            <pc:docMk/>
            <pc:sldMk cId="935228144" sldId="312"/>
            <ac:picMk id="12" creationId="{449E208C-7A16-CC06-88C7-BCD058FBD207}"/>
          </ac:picMkLst>
        </pc:picChg>
        <pc:picChg chg="del">
          <ac:chgData name="Ranju Kamal" userId="d3187f1d-9b3b-4fde-ae81-a24521550743" providerId="ADAL" clId="{30F2D777-B06A-40DC-B9B5-031BFE46DA7A}" dt="2023-09-26T04:18:16.594" v="3919" actId="478"/>
          <ac:picMkLst>
            <pc:docMk/>
            <pc:sldMk cId="935228144" sldId="312"/>
            <ac:picMk id="14" creationId="{CEF27904-FD4B-903C-0C4E-4EE1B530AF72}"/>
          </ac:picMkLst>
        </pc:picChg>
      </pc:sldChg>
      <pc:sldChg chg="del">
        <pc:chgData name="Ranju Kamal" userId="d3187f1d-9b3b-4fde-ae81-a24521550743" providerId="ADAL" clId="{30F2D777-B06A-40DC-B9B5-031BFE46DA7A}" dt="2023-09-28T05:16:43.110" v="4706" actId="47"/>
        <pc:sldMkLst>
          <pc:docMk/>
          <pc:sldMk cId="2748582094" sldId="313"/>
        </pc:sldMkLst>
      </pc:sldChg>
      <pc:sldChg chg="del">
        <pc:chgData name="Ranju Kamal" userId="d3187f1d-9b3b-4fde-ae81-a24521550743" providerId="ADAL" clId="{30F2D777-B06A-40DC-B9B5-031BFE46DA7A}" dt="2023-09-28T05:16:55.741" v="4707" actId="47"/>
        <pc:sldMkLst>
          <pc:docMk/>
          <pc:sldMk cId="2025250757" sldId="314"/>
        </pc:sldMkLst>
      </pc:sldChg>
      <pc:sldChg chg="del">
        <pc:chgData name="Ranju Kamal" userId="d3187f1d-9b3b-4fde-ae81-a24521550743" providerId="ADAL" clId="{30F2D777-B06A-40DC-B9B5-031BFE46DA7A}" dt="2023-09-28T05:16:30.149" v="4705" actId="47"/>
        <pc:sldMkLst>
          <pc:docMk/>
          <pc:sldMk cId="2276035799" sldId="315"/>
        </pc:sldMkLst>
      </pc:sldChg>
      <pc:sldChg chg="del">
        <pc:chgData name="Ranju Kamal" userId="d3187f1d-9b3b-4fde-ae81-a24521550743" providerId="ADAL" clId="{30F2D777-B06A-40DC-B9B5-031BFE46DA7A}" dt="2023-09-28T05:16:30.149" v="4705" actId="47"/>
        <pc:sldMkLst>
          <pc:docMk/>
          <pc:sldMk cId="4139047012" sldId="316"/>
        </pc:sldMkLst>
      </pc:sldChg>
      <pc:sldChg chg="del">
        <pc:chgData name="Ranju Kamal" userId="d3187f1d-9b3b-4fde-ae81-a24521550743" providerId="ADAL" clId="{30F2D777-B06A-40DC-B9B5-031BFE46DA7A}" dt="2023-09-28T05:16:55.741" v="4707" actId="47"/>
        <pc:sldMkLst>
          <pc:docMk/>
          <pc:sldMk cId="3328913074" sldId="317"/>
        </pc:sldMkLst>
      </pc:sldChg>
      <pc:sldChg chg="del">
        <pc:chgData name="Ranju Kamal" userId="d3187f1d-9b3b-4fde-ae81-a24521550743" providerId="ADAL" clId="{30F2D777-B06A-40DC-B9B5-031BFE46DA7A}" dt="2023-09-28T05:16:30.149" v="4705" actId="47"/>
        <pc:sldMkLst>
          <pc:docMk/>
          <pc:sldMk cId="1221420125" sldId="318"/>
        </pc:sldMkLst>
      </pc:sldChg>
      <pc:sldChg chg="del">
        <pc:chgData name="Ranju Kamal" userId="d3187f1d-9b3b-4fde-ae81-a24521550743" providerId="ADAL" clId="{30F2D777-B06A-40DC-B9B5-031BFE46DA7A}" dt="2023-09-28T05:16:30.149" v="4705" actId="47"/>
        <pc:sldMkLst>
          <pc:docMk/>
          <pc:sldMk cId="410998352" sldId="320"/>
        </pc:sldMkLst>
      </pc:sldChg>
      <pc:sldChg chg="del">
        <pc:chgData name="Ranju Kamal" userId="d3187f1d-9b3b-4fde-ae81-a24521550743" providerId="ADAL" clId="{30F2D777-B06A-40DC-B9B5-031BFE46DA7A}" dt="2023-09-28T05:16:43.110" v="4706" actId="47"/>
        <pc:sldMkLst>
          <pc:docMk/>
          <pc:sldMk cId="2156311612" sldId="321"/>
        </pc:sldMkLst>
      </pc:sldChg>
      <pc:sldChg chg="del">
        <pc:chgData name="Ranju Kamal" userId="d3187f1d-9b3b-4fde-ae81-a24521550743" providerId="ADAL" clId="{30F2D777-B06A-40DC-B9B5-031BFE46DA7A}" dt="2023-09-28T05:16:43.110" v="4706" actId="47"/>
        <pc:sldMkLst>
          <pc:docMk/>
          <pc:sldMk cId="703670101" sldId="322"/>
        </pc:sldMkLst>
      </pc:sldChg>
      <pc:sldChg chg="modSp add mod">
        <pc:chgData name="Ranju Kamal" userId="d3187f1d-9b3b-4fde-ae81-a24521550743" providerId="ADAL" clId="{30F2D777-B06A-40DC-B9B5-031BFE46DA7A}" dt="2023-09-26T04:55:24.140" v="4703" actId="14100"/>
        <pc:sldMkLst>
          <pc:docMk/>
          <pc:sldMk cId="228934685" sldId="323"/>
        </pc:sldMkLst>
        <pc:graphicFrameChg chg="mod">
          <ac:chgData name="Ranju Kamal" userId="d3187f1d-9b3b-4fde-ae81-a24521550743" providerId="ADAL" clId="{30F2D777-B06A-40DC-B9B5-031BFE46DA7A}" dt="2023-09-26T04:55:24.140" v="4703" actId="14100"/>
          <ac:graphicFrameMkLst>
            <pc:docMk/>
            <pc:sldMk cId="228934685" sldId="323"/>
            <ac:graphicFrameMk id="4" creationId="{91E416E4-5B7B-07EB-161A-AB67E072C059}"/>
          </ac:graphicFrameMkLst>
        </pc:graphicFrameChg>
      </pc:sldChg>
      <pc:sldChg chg="modSp add mod">
        <pc:chgData name="Ranju Kamal" userId="d3187f1d-9b3b-4fde-ae81-a24521550743" providerId="ADAL" clId="{30F2D777-B06A-40DC-B9B5-031BFE46DA7A}" dt="2023-09-26T04:17:22.004" v="3911" actId="6549"/>
        <pc:sldMkLst>
          <pc:docMk/>
          <pc:sldMk cId="2663430877" sldId="324"/>
        </pc:sldMkLst>
        <pc:spChg chg="mod">
          <ac:chgData name="Ranju Kamal" userId="d3187f1d-9b3b-4fde-ae81-a24521550743" providerId="ADAL" clId="{30F2D777-B06A-40DC-B9B5-031BFE46DA7A}" dt="2023-09-24T04:15:29.913" v="2496" actId="27636"/>
          <ac:spMkLst>
            <pc:docMk/>
            <pc:sldMk cId="2663430877" sldId="324"/>
            <ac:spMk id="2" creationId="{00000000-0000-0000-0000-000000000000}"/>
          </ac:spMkLst>
        </pc:spChg>
        <pc:spChg chg="mod">
          <ac:chgData name="Ranju Kamal" userId="d3187f1d-9b3b-4fde-ae81-a24521550743" providerId="ADAL" clId="{30F2D777-B06A-40DC-B9B5-031BFE46DA7A}" dt="2023-09-26T04:17:22.004" v="3911" actId="6549"/>
          <ac:spMkLst>
            <pc:docMk/>
            <pc:sldMk cId="2663430877" sldId="324"/>
            <ac:spMk id="3" creationId="{00000000-0000-0000-0000-000000000000}"/>
          </ac:spMkLst>
        </pc:spChg>
      </pc:sldChg>
      <pc:sldChg chg="modSp add mod">
        <pc:chgData name="Ranju Kamal" userId="d3187f1d-9b3b-4fde-ae81-a24521550743" providerId="ADAL" clId="{30F2D777-B06A-40DC-B9B5-031BFE46DA7A}" dt="2023-09-28T05:20:01.840" v="4710" actId="14100"/>
        <pc:sldMkLst>
          <pc:docMk/>
          <pc:sldMk cId="3198635204" sldId="325"/>
        </pc:sldMkLst>
        <pc:spChg chg="mod">
          <ac:chgData name="Ranju Kamal" userId="d3187f1d-9b3b-4fde-ae81-a24521550743" providerId="ADAL" clId="{30F2D777-B06A-40DC-B9B5-031BFE46DA7A}" dt="2023-09-24T04:16:00.907" v="2518" actId="1076"/>
          <ac:spMkLst>
            <pc:docMk/>
            <pc:sldMk cId="3198635204" sldId="325"/>
            <ac:spMk id="2" creationId="{00000000-0000-0000-0000-000000000000}"/>
          </ac:spMkLst>
        </pc:spChg>
        <pc:spChg chg="mod">
          <ac:chgData name="Ranju Kamal" userId="d3187f1d-9b3b-4fde-ae81-a24521550743" providerId="ADAL" clId="{30F2D777-B06A-40DC-B9B5-031BFE46DA7A}" dt="2023-09-24T04:16:08.483" v="2596" actId="20577"/>
          <ac:spMkLst>
            <pc:docMk/>
            <pc:sldMk cId="3198635204" sldId="325"/>
            <ac:spMk id="3" creationId="{00000000-0000-0000-0000-000000000000}"/>
          </ac:spMkLst>
        </pc:spChg>
        <pc:spChg chg="mod">
          <ac:chgData name="Ranju Kamal" userId="d3187f1d-9b3b-4fde-ae81-a24521550743" providerId="ADAL" clId="{30F2D777-B06A-40DC-B9B5-031BFE46DA7A}" dt="2023-09-28T05:20:01.840" v="4710" actId="14100"/>
          <ac:spMkLst>
            <pc:docMk/>
            <pc:sldMk cId="3198635204" sldId="325"/>
            <ac:spMk id="31" creationId="{E52FD9F7-418E-9E89-C36E-FC5E7623E21D}"/>
          </ac:spMkLst>
        </pc:spChg>
      </pc:sldChg>
      <pc:sldChg chg="modSp new mod">
        <pc:chgData name="Ranju Kamal" userId="d3187f1d-9b3b-4fde-ae81-a24521550743" providerId="ADAL" clId="{30F2D777-B06A-40DC-B9B5-031BFE46DA7A}" dt="2023-09-26T04:11:11.565" v="3479"/>
        <pc:sldMkLst>
          <pc:docMk/>
          <pc:sldMk cId="1901755343" sldId="326"/>
        </pc:sldMkLst>
        <pc:spChg chg="mod">
          <ac:chgData name="Ranju Kamal" userId="d3187f1d-9b3b-4fde-ae81-a24521550743" providerId="ADAL" clId="{30F2D777-B06A-40DC-B9B5-031BFE46DA7A}" dt="2023-09-26T04:11:11.565" v="3479"/>
          <ac:spMkLst>
            <pc:docMk/>
            <pc:sldMk cId="1901755343" sldId="326"/>
            <ac:spMk id="3" creationId="{396819A5-7492-8EA8-82EA-CF04A1677E19}"/>
          </ac:spMkLst>
        </pc:spChg>
      </pc:sldChg>
      <pc:sldChg chg="modSp new mod">
        <pc:chgData name="Ranju Kamal" userId="d3187f1d-9b3b-4fde-ae81-a24521550743" providerId="ADAL" clId="{30F2D777-B06A-40DC-B9B5-031BFE46DA7A}" dt="2023-09-28T05:21:15.394" v="4712"/>
        <pc:sldMkLst>
          <pc:docMk/>
          <pc:sldMk cId="1672539081" sldId="327"/>
        </pc:sldMkLst>
        <pc:spChg chg="mod">
          <ac:chgData name="Ranju Kamal" userId="d3187f1d-9b3b-4fde-ae81-a24521550743" providerId="ADAL" clId="{30F2D777-B06A-40DC-B9B5-031BFE46DA7A}" dt="2023-09-28T05:21:15.394" v="4712"/>
          <ac:spMkLst>
            <pc:docMk/>
            <pc:sldMk cId="1672539081" sldId="327"/>
            <ac:spMk id="3" creationId="{581ABC50-3E18-CF2A-63A9-7DEA7DE5D772}"/>
          </ac:spMkLst>
        </pc:spChg>
      </pc:sldChg>
    </pc:docChg>
  </pc:docChgLst>
  <pc:docChgLst>
    <pc:chgData name="Ranju Kamal" userId="d3187f1d-9b3b-4fde-ae81-a24521550743" providerId="ADAL" clId="{0BF592F0-1582-40E4-BB3E-845F7270BB86}"/>
    <pc:docChg chg="custSel addSld delSld modSld sldOrd">
      <pc:chgData name="Ranju Kamal" userId="d3187f1d-9b3b-4fde-ae81-a24521550743" providerId="ADAL" clId="{0BF592F0-1582-40E4-BB3E-845F7270BB86}" dt="2023-09-29T06:05:36.177" v="1063" actId="680"/>
      <pc:docMkLst>
        <pc:docMk/>
      </pc:docMkLst>
      <pc:sldChg chg="modSp mod">
        <pc:chgData name="Ranju Kamal" userId="d3187f1d-9b3b-4fde-ae81-a24521550743" providerId="ADAL" clId="{0BF592F0-1582-40E4-BB3E-845F7270BB86}" dt="2023-09-28T05:25:03.895" v="63" actId="20577"/>
        <pc:sldMkLst>
          <pc:docMk/>
          <pc:sldMk cId="1130220075" sldId="259"/>
        </pc:sldMkLst>
        <pc:spChg chg="mod">
          <ac:chgData name="Ranju Kamal" userId="d3187f1d-9b3b-4fde-ae81-a24521550743" providerId="ADAL" clId="{0BF592F0-1582-40E4-BB3E-845F7270BB86}" dt="2023-09-28T05:25:03.895" v="63" actId="20577"/>
          <ac:spMkLst>
            <pc:docMk/>
            <pc:sldMk cId="1130220075" sldId="259"/>
            <ac:spMk id="5" creationId="{00000000-0000-0000-0000-000000000000}"/>
          </ac:spMkLst>
        </pc:spChg>
      </pc:sldChg>
      <pc:sldChg chg="add del">
        <pc:chgData name="Ranju Kamal" userId="d3187f1d-9b3b-4fde-ae81-a24521550743" providerId="ADAL" clId="{0BF592F0-1582-40E4-BB3E-845F7270BB86}" dt="2023-09-28T05:35:33.374" v="174"/>
        <pc:sldMkLst>
          <pc:docMk/>
          <pc:sldMk cId="768775674" sldId="260"/>
        </pc:sldMkLst>
      </pc:sldChg>
      <pc:sldChg chg="delSp modSp mod">
        <pc:chgData name="Ranju Kamal" userId="d3187f1d-9b3b-4fde-ae81-a24521550743" providerId="ADAL" clId="{0BF592F0-1582-40E4-BB3E-845F7270BB86}" dt="2023-09-28T05:29:50.503" v="171" actId="14100"/>
        <pc:sldMkLst>
          <pc:docMk/>
          <pc:sldMk cId="1310932073" sldId="261"/>
        </pc:sldMkLst>
        <pc:spChg chg="del">
          <ac:chgData name="Ranju Kamal" userId="d3187f1d-9b3b-4fde-ae81-a24521550743" providerId="ADAL" clId="{0BF592F0-1582-40E4-BB3E-845F7270BB86}" dt="2023-09-28T05:25:35.656" v="65" actId="478"/>
          <ac:spMkLst>
            <pc:docMk/>
            <pc:sldMk cId="1310932073" sldId="261"/>
            <ac:spMk id="12" creationId="{2AF50ABD-D2EE-48FE-B30D-5C1C6C361176}"/>
          </ac:spMkLst>
        </pc:spChg>
        <pc:graphicFrameChg chg="mod modGraphic">
          <ac:chgData name="Ranju Kamal" userId="d3187f1d-9b3b-4fde-ae81-a24521550743" providerId="ADAL" clId="{0BF592F0-1582-40E4-BB3E-845F7270BB86}" dt="2023-09-28T05:29:50.503" v="171" actId="14100"/>
          <ac:graphicFrameMkLst>
            <pc:docMk/>
            <pc:sldMk cId="1310932073" sldId="261"/>
            <ac:graphicFrameMk id="2" creationId="{C0E2A677-6A1A-0086-3FA6-EB33B38F340B}"/>
          </ac:graphicFrameMkLst>
        </pc:graphicFrameChg>
        <pc:picChg chg="del">
          <ac:chgData name="Ranju Kamal" userId="d3187f1d-9b3b-4fde-ae81-a24521550743" providerId="ADAL" clId="{0BF592F0-1582-40E4-BB3E-845F7270BB86}" dt="2023-09-28T05:25:31.310" v="64" actId="478"/>
          <ac:picMkLst>
            <pc:docMk/>
            <pc:sldMk cId="1310932073" sldId="261"/>
            <ac:picMk id="8" creationId="{3B0BF44E-25B7-FCF2-3B9F-E70C0D2B3339}"/>
          </ac:picMkLst>
        </pc:picChg>
      </pc:sldChg>
      <pc:sldChg chg="del">
        <pc:chgData name="Ranju Kamal" userId="d3187f1d-9b3b-4fde-ae81-a24521550743" providerId="ADAL" clId="{0BF592F0-1582-40E4-BB3E-845F7270BB86}" dt="2023-09-28T05:31:59.890" v="172" actId="47"/>
        <pc:sldMkLst>
          <pc:docMk/>
          <pc:sldMk cId="4210678108" sldId="295"/>
        </pc:sldMkLst>
      </pc:sldChg>
      <pc:sldChg chg="del">
        <pc:chgData name="Ranju Kamal" userId="d3187f1d-9b3b-4fde-ae81-a24521550743" providerId="ADAL" clId="{0BF592F0-1582-40E4-BB3E-845F7270BB86}" dt="2023-09-28T05:32:04.745" v="173" actId="47"/>
        <pc:sldMkLst>
          <pc:docMk/>
          <pc:sldMk cId="935228144" sldId="312"/>
        </pc:sldMkLst>
      </pc:sldChg>
      <pc:sldChg chg="ord">
        <pc:chgData name="Ranju Kamal" userId="d3187f1d-9b3b-4fde-ae81-a24521550743" providerId="ADAL" clId="{0BF592F0-1582-40E4-BB3E-845F7270BB86}" dt="2023-09-29T05:28:42.860" v="1055"/>
        <pc:sldMkLst>
          <pc:docMk/>
          <pc:sldMk cId="1042242144" sldId="319"/>
        </pc:sldMkLst>
      </pc:sldChg>
      <pc:sldChg chg="modSp new mod">
        <pc:chgData name="Ranju Kamal" userId="d3187f1d-9b3b-4fde-ae81-a24521550743" providerId="ADAL" clId="{0BF592F0-1582-40E4-BB3E-845F7270BB86}" dt="2023-09-28T05:37:06.137" v="180" actId="5793"/>
        <pc:sldMkLst>
          <pc:docMk/>
          <pc:sldMk cId="3241366089" sldId="320"/>
        </pc:sldMkLst>
        <pc:spChg chg="mod">
          <ac:chgData name="Ranju Kamal" userId="d3187f1d-9b3b-4fde-ae81-a24521550743" providerId="ADAL" clId="{0BF592F0-1582-40E4-BB3E-845F7270BB86}" dt="2023-09-28T05:36:46.686" v="178" actId="20577"/>
          <ac:spMkLst>
            <pc:docMk/>
            <pc:sldMk cId="3241366089" sldId="320"/>
            <ac:spMk id="2" creationId="{DFD66CD4-3E41-4E65-6A54-110D0780AB6B}"/>
          </ac:spMkLst>
        </pc:spChg>
        <pc:spChg chg="mod">
          <ac:chgData name="Ranju Kamal" userId="d3187f1d-9b3b-4fde-ae81-a24521550743" providerId="ADAL" clId="{0BF592F0-1582-40E4-BB3E-845F7270BB86}" dt="2023-09-28T05:37:06.137" v="180" actId="5793"/>
          <ac:spMkLst>
            <pc:docMk/>
            <pc:sldMk cId="3241366089" sldId="320"/>
            <ac:spMk id="3" creationId="{1E56F27C-E18E-FCD2-EB9B-F0C10E32A209}"/>
          </ac:spMkLst>
        </pc:spChg>
      </pc:sldChg>
      <pc:sldChg chg="addSp delSp modSp new mod">
        <pc:chgData name="Ranju Kamal" userId="d3187f1d-9b3b-4fde-ae81-a24521550743" providerId="ADAL" clId="{0BF592F0-1582-40E4-BB3E-845F7270BB86}" dt="2023-09-28T05:40:04.060" v="192"/>
        <pc:sldMkLst>
          <pc:docMk/>
          <pc:sldMk cId="994247629" sldId="321"/>
        </pc:sldMkLst>
        <pc:spChg chg="mod">
          <ac:chgData name="Ranju Kamal" userId="d3187f1d-9b3b-4fde-ae81-a24521550743" providerId="ADAL" clId="{0BF592F0-1582-40E4-BB3E-845F7270BB86}" dt="2023-09-28T05:37:32.326" v="182"/>
          <ac:spMkLst>
            <pc:docMk/>
            <pc:sldMk cId="994247629" sldId="321"/>
            <ac:spMk id="2" creationId="{3E0BB5F4-FD95-FE42-E5F0-9887BAD23F61}"/>
          </ac:spMkLst>
        </pc:spChg>
        <pc:spChg chg="del">
          <ac:chgData name="Ranju Kamal" userId="d3187f1d-9b3b-4fde-ae81-a24521550743" providerId="ADAL" clId="{0BF592F0-1582-40E4-BB3E-845F7270BB86}" dt="2023-09-28T05:38:02.972" v="183" actId="1032"/>
          <ac:spMkLst>
            <pc:docMk/>
            <pc:sldMk cId="994247629" sldId="321"/>
            <ac:spMk id="3" creationId="{EE843241-AFB0-234F-F76D-1A58CCF8A89F}"/>
          </ac:spMkLst>
        </pc:spChg>
        <pc:graphicFrameChg chg="add mod modGraphic">
          <ac:chgData name="Ranju Kamal" userId="d3187f1d-9b3b-4fde-ae81-a24521550743" providerId="ADAL" clId="{0BF592F0-1582-40E4-BB3E-845F7270BB86}" dt="2023-09-28T05:40:04.060" v="192"/>
          <ac:graphicFrameMkLst>
            <pc:docMk/>
            <pc:sldMk cId="994247629" sldId="321"/>
            <ac:graphicFrameMk id="4" creationId="{4CD7C8F1-10C0-7185-3A41-E08B24C57C68}"/>
          </ac:graphicFrameMkLst>
        </pc:graphicFrameChg>
      </pc:sldChg>
      <pc:sldChg chg="addSp delSp modSp new mod ord">
        <pc:chgData name="Ranju Kamal" userId="d3187f1d-9b3b-4fde-ae81-a24521550743" providerId="ADAL" clId="{0BF592F0-1582-40E4-BB3E-845F7270BB86}" dt="2023-09-29T05:19:03.520" v="1022"/>
        <pc:sldMkLst>
          <pc:docMk/>
          <pc:sldMk cId="1154354676" sldId="322"/>
        </pc:sldMkLst>
        <pc:spChg chg="del">
          <ac:chgData name="Ranju Kamal" userId="d3187f1d-9b3b-4fde-ae81-a24521550743" providerId="ADAL" clId="{0BF592F0-1582-40E4-BB3E-845F7270BB86}" dt="2023-09-28T05:42:31.483" v="194" actId="1032"/>
          <ac:spMkLst>
            <pc:docMk/>
            <pc:sldMk cId="1154354676" sldId="322"/>
            <ac:spMk id="3" creationId="{BC643D07-50DB-E3AC-3D96-C052FEE3EF35}"/>
          </ac:spMkLst>
        </pc:spChg>
        <pc:graphicFrameChg chg="add mod modGraphic">
          <ac:chgData name="Ranju Kamal" userId="d3187f1d-9b3b-4fde-ae81-a24521550743" providerId="ADAL" clId="{0BF592F0-1582-40E4-BB3E-845F7270BB86}" dt="2023-09-28T05:46:10.092" v="313"/>
          <ac:graphicFrameMkLst>
            <pc:docMk/>
            <pc:sldMk cId="1154354676" sldId="322"/>
            <ac:graphicFrameMk id="4" creationId="{EC3557E2-50CD-6004-318E-C5F29D855A54}"/>
          </ac:graphicFrameMkLst>
        </pc:graphicFrameChg>
      </pc:sldChg>
      <pc:sldChg chg="del">
        <pc:chgData name="Ranju Kamal" userId="d3187f1d-9b3b-4fde-ae81-a24521550743" providerId="ADAL" clId="{0BF592F0-1582-40E4-BB3E-845F7270BB86}" dt="2023-09-28T05:31:59.890" v="172" actId="47"/>
        <pc:sldMkLst>
          <pc:docMk/>
          <pc:sldMk cId="228934685" sldId="323"/>
        </pc:sldMkLst>
      </pc:sldChg>
      <pc:sldChg chg="modSp new mod">
        <pc:chgData name="Ranju Kamal" userId="d3187f1d-9b3b-4fde-ae81-a24521550743" providerId="ADAL" clId="{0BF592F0-1582-40E4-BB3E-845F7270BB86}" dt="2023-09-28T05:47:04.506" v="316" actId="27636"/>
        <pc:sldMkLst>
          <pc:docMk/>
          <pc:sldMk cId="3819189462" sldId="323"/>
        </pc:sldMkLst>
        <pc:spChg chg="mod">
          <ac:chgData name="Ranju Kamal" userId="d3187f1d-9b3b-4fde-ae81-a24521550743" providerId="ADAL" clId="{0BF592F0-1582-40E4-BB3E-845F7270BB86}" dt="2023-09-28T05:47:04.506" v="316" actId="27636"/>
          <ac:spMkLst>
            <pc:docMk/>
            <pc:sldMk cId="3819189462" sldId="323"/>
            <ac:spMk id="3" creationId="{B18954D4-8ECD-63E3-E176-36709E7B8BA5}"/>
          </ac:spMkLst>
        </pc:spChg>
      </pc:sldChg>
      <pc:sldChg chg="addSp modSp new mod">
        <pc:chgData name="Ranju Kamal" userId="d3187f1d-9b3b-4fde-ae81-a24521550743" providerId="ADAL" clId="{0BF592F0-1582-40E4-BB3E-845F7270BB86}" dt="2023-09-29T05:27:32.100" v="1053" actId="27636"/>
        <pc:sldMkLst>
          <pc:docMk/>
          <pc:sldMk cId="245549122" sldId="324"/>
        </pc:sldMkLst>
        <pc:spChg chg="mod">
          <ac:chgData name="Ranju Kamal" userId="d3187f1d-9b3b-4fde-ae81-a24521550743" providerId="ADAL" clId="{0BF592F0-1582-40E4-BB3E-845F7270BB86}" dt="2023-09-29T05:27:32.100" v="1053" actId="27636"/>
          <ac:spMkLst>
            <pc:docMk/>
            <pc:sldMk cId="245549122" sldId="324"/>
            <ac:spMk id="3" creationId="{7220E8D6-AE9D-243C-4E72-0F5DA2295227}"/>
          </ac:spMkLst>
        </pc:spChg>
        <pc:picChg chg="add mod">
          <ac:chgData name="Ranju Kamal" userId="d3187f1d-9b3b-4fde-ae81-a24521550743" providerId="ADAL" clId="{0BF592F0-1582-40E4-BB3E-845F7270BB86}" dt="2023-09-29T05:26:52.129" v="1051" actId="1076"/>
          <ac:picMkLst>
            <pc:docMk/>
            <pc:sldMk cId="245549122" sldId="324"/>
            <ac:picMk id="5" creationId="{2572E6E1-340C-F065-1A78-F440827D8D4F}"/>
          </ac:picMkLst>
        </pc:picChg>
      </pc:sldChg>
      <pc:sldChg chg="del">
        <pc:chgData name="Ranju Kamal" userId="d3187f1d-9b3b-4fde-ae81-a24521550743" providerId="ADAL" clId="{0BF592F0-1582-40E4-BB3E-845F7270BB86}" dt="2023-09-28T05:31:59.890" v="172" actId="47"/>
        <pc:sldMkLst>
          <pc:docMk/>
          <pc:sldMk cId="2663430877" sldId="324"/>
        </pc:sldMkLst>
      </pc:sldChg>
      <pc:sldChg chg="modSp new mod">
        <pc:chgData name="Ranju Kamal" userId="d3187f1d-9b3b-4fde-ae81-a24521550743" providerId="ADAL" clId="{0BF592F0-1582-40E4-BB3E-845F7270BB86}" dt="2023-09-28T06:11:33.404" v="804" actId="20577"/>
        <pc:sldMkLst>
          <pc:docMk/>
          <pc:sldMk cId="431190577" sldId="325"/>
        </pc:sldMkLst>
        <pc:spChg chg="mod">
          <ac:chgData name="Ranju Kamal" userId="d3187f1d-9b3b-4fde-ae81-a24521550743" providerId="ADAL" clId="{0BF592F0-1582-40E4-BB3E-845F7270BB86}" dt="2023-09-28T06:11:33.404" v="804" actId="20577"/>
          <ac:spMkLst>
            <pc:docMk/>
            <pc:sldMk cId="431190577" sldId="325"/>
            <ac:spMk id="3" creationId="{53E63FFA-D23F-2F58-424B-2A8F6E5AEF73}"/>
          </ac:spMkLst>
        </pc:spChg>
      </pc:sldChg>
      <pc:sldChg chg="del">
        <pc:chgData name="Ranju Kamal" userId="d3187f1d-9b3b-4fde-ae81-a24521550743" providerId="ADAL" clId="{0BF592F0-1582-40E4-BB3E-845F7270BB86}" dt="2023-09-28T05:31:59.890" v="172" actId="47"/>
        <pc:sldMkLst>
          <pc:docMk/>
          <pc:sldMk cId="3198635204" sldId="325"/>
        </pc:sldMkLst>
      </pc:sldChg>
      <pc:sldChg chg="del">
        <pc:chgData name="Ranju Kamal" userId="d3187f1d-9b3b-4fde-ae81-a24521550743" providerId="ADAL" clId="{0BF592F0-1582-40E4-BB3E-845F7270BB86}" dt="2023-09-28T05:31:59.890" v="172" actId="47"/>
        <pc:sldMkLst>
          <pc:docMk/>
          <pc:sldMk cId="1901755343" sldId="326"/>
        </pc:sldMkLst>
      </pc:sldChg>
      <pc:sldChg chg="addSp delSp modSp new mod">
        <pc:chgData name="Ranju Kamal" userId="d3187f1d-9b3b-4fde-ae81-a24521550743" providerId="ADAL" clId="{0BF592F0-1582-40E4-BB3E-845F7270BB86}" dt="2023-09-28T06:22:11.258" v="1000" actId="20577"/>
        <pc:sldMkLst>
          <pc:docMk/>
          <pc:sldMk cId="4210788382" sldId="326"/>
        </pc:sldMkLst>
        <pc:spChg chg="mod">
          <ac:chgData name="Ranju Kamal" userId="d3187f1d-9b3b-4fde-ae81-a24521550743" providerId="ADAL" clId="{0BF592F0-1582-40E4-BB3E-845F7270BB86}" dt="2023-09-28T06:17:05.250" v="806"/>
          <ac:spMkLst>
            <pc:docMk/>
            <pc:sldMk cId="4210788382" sldId="326"/>
            <ac:spMk id="2" creationId="{23E198AF-1B42-3A64-1194-534C33B4A9FD}"/>
          </ac:spMkLst>
        </pc:spChg>
        <pc:spChg chg="del">
          <ac:chgData name="Ranju Kamal" userId="d3187f1d-9b3b-4fde-ae81-a24521550743" providerId="ADAL" clId="{0BF592F0-1582-40E4-BB3E-845F7270BB86}" dt="2023-09-28T06:17:34.047" v="807" actId="1032"/>
          <ac:spMkLst>
            <pc:docMk/>
            <pc:sldMk cId="4210788382" sldId="326"/>
            <ac:spMk id="3" creationId="{03665CB2-00D0-CBE9-2CEB-9C443A861818}"/>
          </ac:spMkLst>
        </pc:spChg>
        <pc:spChg chg="add del mod">
          <ac:chgData name="Ranju Kamal" userId="d3187f1d-9b3b-4fde-ae81-a24521550743" providerId="ADAL" clId="{0BF592F0-1582-40E4-BB3E-845F7270BB86}" dt="2023-09-28T06:18:35.458" v="809" actId="1032"/>
          <ac:spMkLst>
            <pc:docMk/>
            <pc:sldMk cId="4210788382" sldId="326"/>
            <ac:spMk id="6" creationId="{5CD4CFE7-AF7F-3580-D344-2023617F4142}"/>
          </ac:spMkLst>
        </pc:spChg>
        <pc:graphicFrameChg chg="add del modGraphic">
          <ac:chgData name="Ranju Kamal" userId="d3187f1d-9b3b-4fde-ae81-a24521550743" providerId="ADAL" clId="{0BF592F0-1582-40E4-BB3E-845F7270BB86}" dt="2023-09-28T06:17:43.549" v="808" actId="478"/>
          <ac:graphicFrameMkLst>
            <pc:docMk/>
            <pc:sldMk cId="4210788382" sldId="326"/>
            <ac:graphicFrameMk id="4" creationId="{9FBE8610-1A2F-317A-1462-5CD0C91AA5FF}"/>
          </ac:graphicFrameMkLst>
        </pc:graphicFrameChg>
        <pc:graphicFrameChg chg="add mod modGraphic">
          <ac:chgData name="Ranju Kamal" userId="d3187f1d-9b3b-4fde-ae81-a24521550743" providerId="ADAL" clId="{0BF592F0-1582-40E4-BB3E-845F7270BB86}" dt="2023-09-28T06:22:11.258" v="1000" actId="20577"/>
          <ac:graphicFrameMkLst>
            <pc:docMk/>
            <pc:sldMk cId="4210788382" sldId="326"/>
            <ac:graphicFrameMk id="7" creationId="{F590EA15-2A93-4617-0825-0A2F7517BCB9}"/>
          </ac:graphicFrameMkLst>
        </pc:graphicFrameChg>
      </pc:sldChg>
      <pc:sldChg chg="del">
        <pc:chgData name="Ranju Kamal" userId="d3187f1d-9b3b-4fde-ae81-a24521550743" providerId="ADAL" clId="{0BF592F0-1582-40E4-BB3E-845F7270BB86}" dt="2023-09-28T05:31:59.890" v="172" actId="47"/>
        <pc:sldMkLst>
          <pc:docMk/>
          <pc:sldMk cId="1672539081" sldId="327"/>
        </pc:sldMkLst>
      </pc:sldChg>
      <pc:sldChg chg="modSp new mod">
        <pc:chgData name="Ranju Kamal" userId="d3187f1d-9b3b-4fde-ae81-a24521550743" providerId="ADAL" clId="{0BF592F0-1582-40E4-BB3E-845F7270BB86}" dt="2023-09-28T06:34:28.174" v="1002"/>
        <pc:sldMkLst>
          <pc:docMk/>
          <pc:sldMk cId="2768566194" sldId="327"/>
        </pc:sldMkLst>
        <pc:spChg chg="mod">
          <ac:chgData name="Ranju Kamal" userId="d3187f1d-9b3b-4fde-ae81-a24521550743" providerId="ADAL" clId="{0BF592F0-1582-40E4-BB3E-845F7270BB86}" dt="2023-09-28T06:34:28.174" v="1002"/>
          <ac:spMkLst>
            <pc:docMk/>
            <pc:sldMk cId="2768566194" sldId="327"/>
            <ac:spMk id="3" creationId="{D499ECBF-F21B-F507-76D4-E8C7AF8FADF0}"/>
          </ac:spMkLst>
        </pc:spChg>
      </pc:sldChg>
      <pc:sldChg chg="addSp modSp new mod">
        <pc:chgData name="Ranju Kamal" userId="d3187f1d-9b3b-4fde-ae81-a24521550743" providerId="ADAL" clId="{0BF592F0-1582-40E4-BB3E-845F7270BB86}" dt="2023-09-29T05:16:12.920" v="1015" actId="1076"/>
        <pc:sldMkLst>
          <pc:docMk/>
          <pc:sldMk cId="4007159773" sldId="328"/>
        </pc:sldMkLst>
        <pc:spChg chg="mod">
          <ac:chgData name="Ranju Kamal" userId="d3187f1d-9b3b-4fde-ae81-a24521550743" providerId="ADAL" clId="{0BF592F0-1582-40E4-BB3E-845F7270BB86}" dt="2023-09-29T05:12:46.126" v="1009" actId="27636"/>
          <ac:spMkLst>
            <pc:docMk/>
            <pc:sldMk cId="4007159773" sldId="328"/>
            <ac:spMk id="2" creationId="{BD2D4B0E-F866-3783-FF1C-E05C5D9F9425}"/>
          </ac:spMkLst>
        </pc:spChg>
        <pc:spChg chg="mod">
          <ac:chgData name="Ranju Kamal" userId="d3187f1d-9b3b-4fde-ae81-a24521550743" providerId="ADAL" clId="{0BF592F0-1582-40E4-BB3E-845F7270BB86}" dt="2023-09-29T05:16:09.209" v="1014" actId="27636"/>
          <ac:spMkLst>
            <pc:docMk/>
            <pc:sldMk cId="4007159773" sldId="328"/>
            <ac:spMk id="3" creationId="{F08A988C-A183-4BBF-3834-54E9C931F266}"/>
          </ac:spMkLst>
        </pc:spChg>
        <pc:picChg chg="add mod">
          <ac:chgData name="Ranju Kamal" userId="d3187f1d-9b3b-4fde-ae81-a24521550743" providerId="ADAL" clId="{0BF592F0-1582-40E4-BB3E-845F7270BB86}" dt="2023-09-29T05:16:12.920" v="1015" actId="1076"/>
          <ac:picMkLst>
            <pc:docMk/>
            <pc:sldMk cId="4007159773" sldId="328"/>
            <ac:picMk id="5" creationId="{00C59CBF-A0B7-2AD5-3D70-B4AA5A34DB4F}"/>
          </ac:picMkLst>
        </pc:picChg>
      </pc:sldChg>
      <pc:sldChg chg="addSp modSp new mod">
        <pc:chgData name="Ranju Kamal" userId="d3187f1d-9b3b-4fde-ae81-a24521550743" providerId="ADAL" clId="{0BF592F0-1582-40E4-BB3E-845F7270BB86}" dt="2023-09-29T05:18:01.586" v="1020" actId="1076"/>
        <pc:sldMkLst>
          <pc:docMk/>
          <pc:sldMk cId="639665996" sldId="329"/>
        </pc:sldMkLst>
        <pc:spChg chg="mod">
          <ac:chgData name="Ranju Kamal" userId="d3187f1d-9b3b-4fde-ae81-a24521550743" providerId="ADAL" clId="{0BF592F0-1582-40E4-BB3E-845F7270BB86}" dt="2023-09-29T05:17:58.061" v="1018" actId="5793"/>
          <ac:spMkLst>
            <pc:docMk/>
            <pc:sldMk cId="639665996" sldId="329"/>
            <ac:spMk id="3" creationId="{8C605631-8BE2-666A-9954-161690D7B9B8}"/>
          </ac:spMkLst>
        </pc:spChg>
        <pc:picChg chg="add mod">
          <ac:chgData name="Ranju Kamal" userId="d3187f1d-9b3b-4fde-ae81-a24521550743" providerId="ADAL" clId="{0BF592F0-1582-40E4-BB3E-845F7270BB86}" dt="2023-09-29T05:18:01.586" v="1020" actId="1076"/>
          <ac:picMkLst>
            <pc:docMk/>
            <pc:sldMk cId="639665996" sldId="329"/>
            <ac:picMk id="5" creationId="{3DA51BB6-BA03-5A25-899C-EF8D7A45260A}"/>
          </ac:picMkLst>
        </pc:picChg>
      </pc:sldChg>
      <pc:sldChg chg="addSp modSp new mod">
        <pc:chgData name="Ranju Kamal" userId="d3187f1d-9b3b-4fde-ae81-a24521550743" providerId="ADAL" clId="{0BF592F0-1582-40E4-BB3E-845F7270BB86}" dt="2023-09-29T05:19:58.555" v="1026" actId="1076"/>
        <pc:sldMkLst>
          <pc:docMk/>
          <pc:sldMk cId="3706627670" sldId="330"/>
        </pc:sldMkLst>
        <pc:spChg chg="mod">
          <ac:chgData name="Ranju Kamal" userId="d3187f1d-9b3b-4fde-ae81-a24521550743" providerId="ADAL" clId="{0BF592F0-1582-40E4-BB3E-845F7270BB86}" dt="2023-09-29T05:19:13.635" v="1024"/>
          <ac:spMkLst>
            <pc:docMk/>
            <pc:sldMk cId="3706627670" sldId="330"/>
            <ac:spMk id="3" creationId="{37E74B5C-6030-5FFB-8D08-8475872AFA45}"/>
          </ac:spMkLst>
        </pc:spChg>
        <pc:picChg chg="add mod">
          <ac:chgData name="Ranju Kamal" userId="d3187f1d-9b3b-4fde-ae81-a24521550743" providerId="ADAL" clId="{0BF592F0-1582-40E4-BB3E-845F7270BB86}" dt="2023-09-29T05:19:58.555" v="1026" actId="1076"/>
          <ac:picMkLst>
            <pc:docMk/>
            <pc:sldMk cId="3706627670" sldId="330"/>
            <ac:picMk id="5" creationId="{D0D13EE0-2370-92A1-EDAA-D4C1945325C9}"/>
          </ac:picMkLst>
        </pc:picChg>
      </pc:sldChg>
      <pc:sldChg chg="addSp modSp new mod">
        <pc:chgData name="Ranju Kamal" userId="d3187f1d-9b3b-4fde-ae81-a24521550743" providerId="ADAL" clId="{0BF592F0-1582-40E4-BB3E-845F7270BB86}" dt="2023-09-29T05:21:04.301" v="1030" actId="1076"/>
        <pc:sldMkLst>
          <pc:docMk/>
          <pc:sldMk cId="1428655299" sldId="331"/>
        </pc:sldMkLst>
        <pc:spChg chg="mod">
          <ac:chgData name="Ranju Kamal" userId="d3187f1d-9b3b-4fde-ae81-a24521550743" providerId="ADAL" clId="{0BF592F0-1582-40E4-BB3E-845F7270BB86}" dt="2023-09-29T05:20:33.347" v="1028"/>
          <ac:spMkLst>
            <pc:docMk/>
            <pc:sldMk cId="1428655299" sldId="331"/>
            <ac:spMk id="3" creationId="{3DE4D670-F090-E969-619E-938813A2060D}"/>
          </ac:spMkLst>
        </pc:spChg>
        <pc:picChg chg="add mod">
          <ac:chgData name="Ranju Kamal" userId="d3187f1d-9b3b-4fde-ae81-a24521550743" providerId="ADAL" clId="{0BF592F0-1582-40E4-BB3E-845F7270BB86}" dt="2023-09-29T05:21:04.301" v="1030" actId="1076"/>
          <ac:picMkLst>
            <pc:docMk/>
            <pc:sldMk cId="1428655299" sldId="331"/>
            <ac:picMk id="5" creationId="{12D3396F-96CE-EFB4-A454-42EA7F0AEF24}"/>
          </ac:picMkLst>
        </pc:picChg>
      </pc:sldChg>
      <pc:sldChg chg="addSp delSp modSp new mod">
        <pc:chgData name="Ranju Kamal" userId="d3187f1d-9b3b-4fde-ae81-a24521550743" providerId="ADAL" clId="{0BF592F0-1582-40E4-BB3E-845F7270BB86}" dt="2023-09-29T05:22:39.535" v="1037" actId="1076"/>
        <pc:sldMkLst>
          <pc:docMk/>
          <pc:sldMk cId="50230731" sldId="332"/>
        </pc:sldMkLst>
        <pc:spChg chg="mod">
          <ac:chgData name="Ranju Kamal" userId="d3187f1d-9b3b-4fde-ae81-a24521550743" providerId="ADAL" clId="{0BF592F0-1582-40E4-BB3E-845F7270BB86}" dt="2023-09-29T05:21:56.223" v="1034"/>
          <ac:spMkLst>
            <pc:docMk/>
            <pc:sldMk cId="50230731" sldId="332"/>
            <ac:spMk id="3" creationId="{F99236DA-1DF5-F8EB-D3E4-7871A608BD7E}"/>
          </ac:spMkLst>
        </pc:spChg>
        <pc:spChg chg="add del">
          <ac:chgData name="Ranju Kamal" userId="d3187f1d-9b3b-4fde-ae81-a24521550743" providerId="ADAL" clId="{0BF592F0-1582-40E4-BB3E-845F7270BB86}" dt="2023-09-29T05:21:47.443" v="1033" actId="478"/>
          <ac:spMkLst>
            <pc:docMk/>
            <pc:sldMk cId="50230731" sldId="332"/>
            <ac:spMk id="5" creationId="{BFA25C2D-8C5F-C709-4B05-DD9D09D7E838}"/>
          </ac:spMkLst>
        </pc:spChg>
        <pc:picChg chg="add mod">
          <ac:chgData name="Ranju Kamal" userId="d3187f1d-9b3b-4fde-ae81-a24521550743" providerId="ADAL" clId="{0BF592F0-1582-40E4-BB3E-845F7270BB86}" dt="2023-09-29T05:22:39.535" v="1037" actId="1076"/>
          <ac:picMkLst>
            <pc:docMk/>
            <pc:sldMk cId="50230731" sldId="332"/>
            <ac:picMk id="7" creationId="{20E82913-0399-F05D-D542-E55CC4869B12}"/>
          </ac:picMkLst>
        </pc:picChg>
      </pc:sldChg>
      <pc:sldChg chg="addSp modSp new mod">
        <pc:chgData name="Ranju Kamal" userId="d3187f1d-9b3b-4fde-ae81-a24521550743" providerId="ADAL" clId="{0BF592F0-1582-40E4-BB3E-845F7270BB86}" dt="2023-09-29T05:23:57.362" v="1042" actId="1076"/>
        <pc:sldMkLst>
          <pc:docMk/>
          <pc:sldMk cId="2119364625" sldId="333"/>
        </pc:sldMkLst>
        <pc:spChg chg="mod">
          <ac:chgData name="Ranju Kamal" userId="d3187f1d-9b3b-4fde-ae81-a24521550743" providerId="ADAL" clId="{0BF592F0-1582-40E4-BB3E-845F7270BB86}" dt="2023-09-29T05:23:21.381" v="1040" actId="27636"/>
          <ac:spMkLst>
            <pc:docMk/>
            <pc:sldMk cId="2119364625" sldId="333"/>
            <ac:spMk id="3" creationId="{3A26A9C5-4235-886F-EEC3-08B37CA38AFF}"/>
          </ac:spMkLst>
        </pc:spChg>
        <pc:picChg chg="add mod">
          <ac:chgData name="Ranju Kamal" userId="d3187f1d-9b3b-4fde-ae81-a24521550743" providerId="ADAL" clId="{0BF592F0-1582-40E4-BB3E-845F7270BB86}" dt="2023-09-29T05:23:57.362" v="1042" actId="1076"/>
          <ac:picMkLst>
            <pc:docMk/>
            <pc:sldMk cId="2119364625" sldId="333"/>
            <ac:picMk id="5" creationId="{24C32A5C-6784-C82E-95E6-44DDE30FF36F}"/>
          </ac:picMkLst>
        </pc:picChg>
      </pc:sldChg>
      <pc:sldChg chg="addSp modSp new mod">
        <pc:chgData name="Ranju Kamal" userId="d3187f1d-9b3b-4fde-ae81-a24521550743" providerId="ADAL" clId="{0BF592F0-1582-40E4-BB3E-845F7270BB86}" dt="2023-09-29T05:25:24.146" v="1047" actId="1076"/>
        <pc:sldMkLst>
          <pc:docMk/>
          <pc:sldMk cId="3853943300" sldId="334"/>
        </pc:sldMkLst>
        <pc:spChg chg="mod">
          <ac:chgData name="Ranju Kamal" userId="d3187f1d-9b3b-4fde-ae81-a24521550743" providerId="ADAL" clId="{0BF592F0-1582-40E4-BB3E-845F7270BB86}" dt="2023-09-29T05:25:19.114" v="1045" actId="20577"/>
          <ac:spMkLst>
            <pc:docMk/>
            <pc:sldMk cId="3853943300" sldId="334"/>
            <ac:spMk id="3" creationId="{AF5580CE-AAB5-8918-3D0D-06C07B334C0F}"/>
          </ac:spMkLst>
        </pc:spChg>
        <pc:picChg chg="add mod">
          <ac:chgData name="Ranju Kamal" userId="d3187f1d-9b3b-4fde-ae81-a24521550743" providerId="ADAL" clId="{0BF592F0-1582-40E4-BB3E-845F7270BB86}" dt="2023-09-29T05:25:24.146" v="1047" actId="1076"/>
          <ac:picMkLst>
            <pc:docMk/>
            <pc:sldMk cId="3853943300" sldId="334"/>
            <ac:picMk id="5" creationId="{53D8D456-CDA9-D499-4840-C77E4F8DF3BD}"/>
          </ac:picMkLst>
        </pc:picChg>
      </pc:sldChg>
      <pc:sldChg chg="modSp new mod">
        <pc:chgData name="Ranju Kamal" userId="d3187f1d-9b3b-4fde-ae81-a24521550743" providerId="ADAL" clId="{0BF592F0-1582-40E4-BB3E-845F7270BB86}" dt="2023-09-29T05:28:48.105" v="1057"/>
        <pc:sldMkLst>
          <pc:docMk/>
          <pc:sldMk cId="2113944063" sldId="335"/>
        </pc:sldMkLst>
        <pc:spChg chg="mod">
          <ac:chgData name="Ranju Kamal" userId="d3187f1d-9b3b-4fde-ae81-a24521550743" providerId="ADAL" clId="{0BF592F0-1582-40E4-BB3E-845F7270BB86}" dt="2023-09-29T05:28:48.105" v="1057"/>
          <ac:spMkLst>
            <pc:docMk/>
            <pc:sldMk cId="2113944063" sldId="335"/>
            <ac:spMk id="3" creationId="{8D299A0B-77AB-081D-D958-3652D1E122D6}"/>
          </ac:spMkLst>
        </pc:spChg>
      </pc:sldChg>
      <pc:sldChg chg="modSp new mod">
        <pc:chgData name="Ranju Kamal" userId="d3187f1d-9b3b-4fde-ae81-a24521550743" providerId="ADAL" clId="{0BF592F0-1582-40E4-BB3E-845F7270BB86}" dt="2023-09-29T06:03:56.693" v="1060" actId="27636"/>
        <pc:sldMkLst>
          <pc:docMk/>
          <pc:sldMk cId="3600583446" sldId="336"/>
        </pc:sldMkLst>
        <pc:spChg chg="mod">
          <ac:chgData name="Ranju Kamal" userId="d3187f1d-9b3b-4fde-ae81-a24521550743" providerId="ADAL" clId="{0BF592F0-1582-40E4-BB3E-845F7270BB86}" dt="2023-09-29T06:03:56.693" v="1060" actId="27636"/>
          <ac:spMkLst>
            <pc:docMk/>
            <pc:sldMk cId="3600583446" sldId="336"/>
            <ac:spMk id="3" creationId="{92E14B34-6F87-0DF6-8803-AB3FECB9A833}"/>
          </ac:spMkLst>
        </pc:spChg>
      </pc:sldChg>
      <pc:sldChg chg="addSp delSp modSp new mod">
        <pc:chgData name="Ranju Kamal" userId="d3187f1d-9b3b-4fde-ae81-a24521550743" providerId="ADAL" clId="{0BF592F0-1582-40E4-BB3E-845F7270BB86}" dt="2023-09-29T06:05:28.278" v="1062" actId="22"/>
        <pc:sldMkLst>
          <pc:docMk/>
          <pc:sldMk cId="72083016" sldId="337"/>
        </pc:sldMkLst>
        <pc:spChg chg="del">
          <ac:chgData name="Ranju Kamal" userId="d3187f1d-9b3b-4fde-ae81-a24521550743" providerId="ADAL" clId="{0BF592F0-1582-40E4-BB3E-845F7270BB86}" dt="2023-09-29T06:05:28.278" v="1062" actId="22"/>
          <ac:spMkLst>
            <pc:docMk/>
            <pc:sldMk cId="72083016" sldId="337"/>
            <ac:spMk id="3" creationId="{22E841E2-DF3E-F29F-9B35-F1DDA9C5CE65}"/>
          </ac:spMkLst>
        </pc:spChg>
        <pc:picChg chg="add mod ord">
          <ac:chgData name="Ranju Kamal" userId="d3187f1d-9b3b-4fde-ae81-a24521550743" providerId="ADAL" clId="{0BF592F0-1582-40E4-BB3E-845F7270BB86}" dt="2023-09-29T06:05:28.278" v="1062" actId="22"/>
          <ac:picMkLst>
            <pc:docMk/>
            <pc:sldMk cId="72083016" sldId="337"/>
            <ac:picMk id="5" creationId="{7E5C1C5C-F030-F54B-6FF3-ABA38E524273}"/>
          </ac:picMkLst>
        </pc:picChg>
      </pc:sldChg>
      <pc:sldChg chg="new">
        <pc:chgData name="Ranju Kamal" userId="d3187f1d-9b3b-4fde-ae81-a24521550743" providerId="ADAL" clId="{0BF592F0-1582-40E4-BB3E-845F7270BB86}" dt="2023-09-29T06:05:36.177" v="1063" actId="680"/>
        <pc:sldMkLst>
          <pc:docMk/>
          <pc:sldMk cId="2509307685" sldId="338"/>
        </pc:sldMkLst>
      </pc:sld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image" Target="../media/image2.jpg"/></Relationships>
</file>

<file path=ppt/diagrams/_rels/data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image" Target="../media/image2.jpg"/></Relationships>
</file>

<file path=ppt/diagrams/_rels/drawing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a:t>
          </a:r>
          <a:r>
            <a:rPr lang="en-US" sz="2000" b="0" i="0" kern="1200" dirty="0">
              <a:solidFill>
                <a:schemeClr val="tx1"/>
              </a:solidFill>
            </a:rPr>
            <a:t> Soil exploration (methods, improving bearing capacity, load test)</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tx1"/>
              </a:solidFill>
              <a:latin typeface="Times New Roman" panose="02020603050405020304" pitchFamily="18" charset="0"/>
              <a:cs typeface="Times New Roman" panose="02020603050405020304" pitchFamily="18" charset="0"/>
            </a:rPr>
            <a:t>4.</a:t>
          </a:r>
          <a:r>
            <a:rPr lang="en-US" sz="2000" b="0" i="0" dirty="0">
              <a:solidFill>
                <a:schemeClr val="tx1"/>
              </a:solidFill>
            </a:rPr>
            <a:t> Excavation of trenches for pipes, cables etc. and refilling works</a:t>
          </a:r>
          <a:endParaRPr lang="en-US" sz="2000" dirty="0">
            <a:solidFill>
              <a:schemeClr val="tx1"/>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F9F5C0FA-64B2-4E72-83D3-05E4BD6E8600}">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tx1"/>
              </a:solidFill>
              <a:latin typeface="Times New Roman" panose="02020603050405020304" pitchFamily="18" charset="0"/>
              <a:cs typeface="Times New Roman" panose="02020603050405020304" pitchFamily="18" charset="0"/>
            </a:rPr>
            <a:t>5.</a:t>
          </a:r>
          <a:r>
            <a:rPr lang="en-US" sz="2000" b="0" i="0" dirty="0">
              <a:solidFill>
                <a:schemeClr val="tx1"/>
              </a:solidFill>
            </a:rPr>
            <a:t> Some common problems with existing foundations</a:t>
          </a:r>
          <a:endParaRPr lang="en-US" sz="2000" dirty="0">
            <a:solidFill>
              <a:schemeClr val="tx1"/>
            </a:solidFill>
          </a:endParaRPr>
        </a:p>
      </dgm:t>
    </dgm:pt>
    <dgm:pt modelId="{11BC7029-FF72-4442-94F5-92F0C9E634BB}" type="parTrans" cxnId="{5F9B9FE1-915F-47B5-93D1-2F11CA73A720}">
      <dgm:prSet/>
      <dgm:spPr/>
      <dgm:t>
        <a:bodyPr/>
        <a:lstStyle/>
        <a:p>
          <a:endParaRPr lang="en-US"/>
        </a:p>
      </dgm:t>
    </dgm:pt>
    <dgm:pt modelId="{2CDE837A-C302-4867-A3CD-95AF48A20436}" type="sibTrans" cxnId="{5F9B9FE1-915F-47B5-93D1-2F11CA73A720}">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tx1"/>
              </a:solidFill>
              <a:latin typeface="Times New Roman" panose="02020603050405020304" pitchFamily="18" charset="0"/>
              <a:cs typeface="Times New Roman" panose="02020603050405020304" pitchFamily="18" charset="0"/>
            </a:rPr>
            <a:t>3.</a:t>
          </a:r>
          <a:r>
            <a:rPr lang="en-US" sz="2000" b="0" i="0" dirty="0">
              <a:solidFill>
                <a:schemeClr val="tx1"/>
              </a:solidFill>
            </a:rPr>
            <a:t> Earthwork excavation of foundations (soft soil, hard rock, wet excavation)</a:t>
          </a:r>
          <a:endParaRPr lang="en-US" sz="2000" dirty="0">
            <a:solidFill>
              <a:schemeClr val="tx1"/>
            </a:solidFill>
          </a:endParaRPr>
        </a:p>
      </dgm:t>
    </dgm:pt>
    <dgm:pt modelId="{58680D2E-FEE1-4560-B0D3-97A200BF5334}" type="sibTrans" cxnId="{17F8B653-E0A5-49D7-936E-C02077646F5D}">
      <dgm:prSet/>
      <dgm:spPr/>
      <dgm:t>
        <a:bodyPr/>
        <a:lstStyle/>
        <a:p>
          <a:endParaRPr lang="en-US"/>
        </a:p>
      </dgm:t>
    </dgm:pt>
    <dgm:pt modelId="{4827746C-D50A-42CE-8151-0A676E687F4D}" type="parTrans" cxnId="{17F8B653-E0A5-49D7-936E-C02077646F5D}">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US" sz="2000" b="1" kern="1200" dirty="0">
              <a:solidFill>
                <a:schemeClr val="tx1"/>
              </a:solidFill>
            </a:rPr>
            <a:t>2.</a:t>
          </a:r>
          <a:r>
            <a:rPr lang="en-US" sz="2000" b="0" i="0" kern="1200" dirty="0">
              <a:solidFill>
                <a:schemeClr val="tx1"/>
              </a:solidFill>
            </a:rPr>
            <a:t> Foundation and its types (deep, shallow)</a:t>
          </a:r>
          <a:endParaRPr lang="en-US" sz="2000" b="1" kern="1200" dirty="0">
            <a:solidFill>
              <a:schemeClr val="tx1"/>
            </a:solidFill>
          </a:endParaRPr>
        </a:p>
      </dgm:t>
    </dgm:pt>
    <dgm:pt modelId="{5B395BA4-6F6B-498A-8DCB-52198D22B99E}" type="sibTrans" cxnId="{A05A20D0-CD86-43D1-A699-5B13A14E7E98}">
      <dgm:prSet/>
      <dgm:spPr/>
      <dgm:t>
        <a:bodyPr/>
        <a:lstStyle/>
        <a:p>
          <a:endParaRPr lang="en-US"/>
        </a:p>
      </dgm:t>
    </dgm:pt>
    <dgm:pt modelId="{DC326AB8-13EA-4B44-BEC6-018852EA9235}" type="parTrans" cxnId="{A05A20D0-CD86-43D1-A699-5B13A14E7E98}">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5"/>
      <dgm:spPr/>
    </dgm:pt>
    <dgm:pt modelId="{760B04D9-CFF4-4236-BFDE-4E51E44AB90F}" type="pres">
      <dgm:prSet presAssocID="{E8592B9B-9165-4F6D-A0C7-3776AAB7066D}" presName="parentText" presStyleLbl="node1" presStyleIdx="0" presStyleCnt="5" custScaleX="107126"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5"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5"/>
      <dgm:spPr/>
    </dgm:pt>
    <dgm:pt modelId="{43FEDD17-D751-41A8-9252-620788D69B20}" type="pres">
      <dgm:prSet presAssocID="{3FB77C47-75ED-492C-92E9-7AD0C7F0B913}" presName="parentText" presStyleLbl="node1" presStyleIdx="1" presStyleCnt="5" custScaleX="107126" custLinFactNeighborX="-86719" custLinFactNeighborY="67622">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5"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5"/>
      <dgm:spPr/>
    </dgm:pt>
    <dgm:pt modelId="{04E1EA71-98A0-48A8-84B5-CCEC071E0560}" type="pres">
      <dgm:prSet presAssocID="{F29B9410-5AB4-47FA-AD0E-25CA6BAA2C2A}" presName="parentText" presStyleLbl="node1" presStyleIdx="2" presStyleCnt="5" custScaleX="107126" custLinFactX="-2331" custLinFactNeighborX="-100000" custLinFactNeighborY="6534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5"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5"/>
      <dgm:spPr/>
    </dgm:pt>
    <dgm:pt modelId="{46E607EB-2D9B-418E-9FF0-157FADA1CF70}" type="pres">
      <dgm:prSet presAssocID="{20D397B6-F446-4159-BC3F-CC314BA4352D}" presName="parentText" presStyleLbl="node1" presStyleIdx="3" presStyleCnt="5" custScaleX="107126"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5" custLinFactY="42010" custLinFactNeighborX="-8926" custLinFactNeighborY="100000">
        <dgm:presLayoutVars>
          <dgm:bulletEnabled val="1"/>
        </dgm:presLayoutVars>
      </dgm:prSet>
      <dgm:spPr>
        <a:ln>
          <a:solidFill>
            <a:schemeClr val="accent1">
              <a:lumMod val="50000"/>
            </a:schemeClr>
          </a:solidFill>
        </a:ln>
      </dgm:spPr>
    </dgm:pt>
    <dgm:pt modelId="{23E61006-DA94-4CD2-9D21-45515D7C2419}" type="pres">
      <dgm:prSet presAssocID="{34EC4C4C-99BD-4948-84F3-08185ED786A8}" presName="spaceBetweenRectangles" presStyleCnt="0"/>
      <dgm:spPr/>
    </dgm:pt>
    <dgm:pt modelId="{B3630B89-27E3-4158-A586-885C2C867E04}" type="pres">
      <dgm:prSet presAssocID="{F9F5C0FA-64B2-4E72-83D3-05E4BD6E8600}" presName="parentLin" presStyleCnt="0"/>
      <dgm:spPr/>
    </dgm:pt>
    <dgm:pt modelId="{20364948-1B69-4AFD-9D3E-B90CF9CE6300}" type="pres">
      <dgm:prSet presAssocID="{F9F5C0FA-64B2-4E72-83D3-05E4BD6E8600}" presName="parentLeftMargin" presStyleLbl="node1" presStyleIdx="3" presStyleCnt="5"/>
      <dgm:spPr/>
    </dgm:pt>
    <dgm:pt modelId="{371F26B1-5042-43FF-9965-7240945B994E}" type="pres">
      <dgm:prSet presAssocID="{F9F5C0FA-64B2-4E72-83D3-05E4BD6E8600}" presName="parentText" presStyleLbl="node1" presStyleIdx="4" presStyleCnt="5" custScaleX="107126" custLinFactX="-5608" custLinFactNeighborX="-100000" custLinFactNeighborY="54155">
        <dgm:presLayoutVars>
          <dgm:chMax val="0"/>
          <dgm:bulletEnabled val="1"/>
        </dgm:presLayoutVars>
      </dgm:prSet>
      <dgm:spPr/>
    </dgm:pt>
    <dgm:pt modelId="{5DF6529E-D27B-47DC-9594-D743D29EAE1F}" type="pres">
      <dgm:prSet presAssocID="{F9F5C0FA-64B2-4E72-83D3-05E4BD6E8600}" presName="negativeSpace" presStyleCnt="0"/>
      <dgm:spPr/>
    </dgm:pt>
    <dgm:pt modelId="{51BABF62-F569-43DE-B4D9-BAF21D2CE1AF}" type="pres">
      <dgm:prSet presAssocID="{F9F5C0FA-64B2-4E72-83D3-05E4BD6E8600}" presName="childText" presStyleLbl="conFgAcc1" presStyleIdx="4" presStyleCnt="5"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635F70-958B-4483-8AA2-23704075C809}" type="presOf" srcId="{F9F5C0FA-64B2-4E72-83D3-05E4BD6E8600}" destId="{371F26B1-5042-43FF-9965-7240945B994E}" srcOrd="1" destOrd="0" presId="urn:microsoft.com/office/officeart/2005/8/layout/list1"/>
    <dgm:cxn modelId="{D50D2A73-1A49-4CC5-8732-5519A26F0A66}" type="presOf" srcId="{F9F5C0FA-64B2-4E72-83D3-05E4BD6E8600}" destId="{20364948-1B69-4AFD-9D3E-B90CF9CE630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5F9B9FE1-915F-47B5-93D1-2F11CA73A720}" srcId="{81A7D25B-1484-4831-B061-64AAF96D799E}" destId="{F9F5C0FA-64B2-4E72-83D3-05E4BD6E8600}" srcOrd="4" destOrd="0" parTransId="{11BC7029-FF72-4442-94F5-92F0C9E634BB}" sibTransId="{2CDE837A-C302-4867-A3CD-95AF48A20436}"/>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 modelId="{6E264446-A498-4077-ABDD-502C2B800D17}" type="presParOf" srcId="{4DCA76A8-92E1-48C2-B15D-5E845DDF886F}" destId="{23E61006-DA94-4CD2-9D21-45515D7C2419}" srcOrd="15" destOrd="0" presId="urn:microsoft.com/office/officeart/2005/8/layout/list1"/>
    <dgm:cxn modelId="{E2C69348-1743-40EB-816B-83EA631158F2}" type="presParOf" srcId="{4DCA76A8-92E1-48C2-B15D-5E845DDF886F}" destId="{B3630B89-27E3-4158-A586-885C2C867E04}" srcOrd="16" destOrd="0" presId="urn:microsoft.com/office/officeart/2005/8/layout/list1"/>
    <dgm:cxn modelId="{5BCA1007-87FB-4CCC-877F-29050A6B21F1}" type="presParOf" srcId="{B3630B89-27E3-4158-A586-885C2C867E04}" destId="{20364948-1B69-4AFD-9D3E-B90CF9CE6300}" srcOrd="0" destOrd="0" presId="urn:microsoft.com/office/officeart/2005/8/layout/list1"/>
    <dgm:cxn modelId="{F87A46F4-8B46-4F33-A099-B1E0EC206E08}" type="presParOf" srcId="{B3630B89-27E3-4158-A586-885C2C867E04}" destId="{371F26B1-5042-43FF-9965-7240945B994E}" srcOrd="1" destOrd="0" presId="urn:microsoft.com/office/officeart/2005/8/layout/list1"/>
    <dgm:cxn modelId="{B9D7CF71-4650-4DA3-9CA9-6FDC979D55B2}" type="presParOf" srcId="{4DCA76A8-92E1-48C2-B15D-5E845DDF886F}" destId="{5DF6529E-D27B-47DC-9594-D743D29EAE1F}" srcOrd="17" destOrd="0" presId="urn:microsoft.com/office/officeart/2005/8/layout/list1"/>
    <dgm:cxn modelId="{20BA3E2E-EC91-468E-8A95-3DC34ACE52DF}" type="presParOf" srcId="{4DCA76A8-92E1-48C2-B15D-5E845DDF886F}" destId="{51BABF62-F569-43DE-B4D9-BAF21D2CE1A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28DB72-25C1-48C0-8AB4-54639C893059}" type="doc">
      <dgm:prSet loTypeId="urn:microsoft.com/office/officeart/2008/layout/CaptionedPictures" loCatId="picture" qsTypeId="urn:microsoft.com/office/officeart/2005/8/quickstyle/simple1" qsCatId="simple" csTypeId="urn:microsoft.com/office/officeart/2005/8/colors/accent1_2" csCatId="accent1" phldr="1"/>
      <dgm:spPr/>
      <dgm:t>
        <a:bodyPr/>
        <a:lstStyle/>
        <a:p>
          <a:endParaRPr lang="en-US"/>
        </a:p>
      </dgm:t>
    </dgm:pt>
    <dgm:pt modelId="{E10F6CDE-2FBA-441D-98ED-7688F304982C}">
      <dgm:prSet phldrT="[Text]"/>
      <dgm:spPr/>
      <dgm:t>
        <a:bodyPr/>
        <a:lstStyle/>
        <a:p>
          <a:r>
            <a:rPr lang="en-US" dirty="0"/>
            <a:t>Super Structure</a:t>
          </a:r>
        </a:p>
      </dgm:t>
    </dgm:pt>
    <dgm:pt modelId="{696A483F-9A3E-4FA2-875B-3804A540155B}" type="parTrans" cxnId="{A4028702-DDF1-4B27-8848-B4F5B80FC80B}">
      <dgm:prSet/>
      <dgm:spPr/>
      <dgm:t>
        <a:bodyPr/>
        <a:lstStyle/>
        <a:p>
          <a:endParaRPr lang="en-US"/>
        </a:p>
      </dgm:t>
    </dgm:pt>
    <dgm:pt modelId="{07032612-C282-4FF7-BCE1-4AB37D33A80F}" type="sibTrans" cxnId="{A4028702-DDF1-4B27-8848-B4F5B80FC80B}">
      <dgm:prSet/>
      <dgm:spPr/>
      <dgm:t>
        <a:bodyPr/>
        <a:lstStyle/>
        <a:p>
          <a:endParaRPr lang="en-US"/>
        </a:p>
      </dgm:t>
    </dgm:pt>
    <dgm:pt modelId="{0337DF20-624D-42B5-89E4-3BE8813B57D6}">
      <dgm:prSet phldrT="[Text]" custT="1"/>
      <dgm:spPr/>
      <dgm:t>
        <a:bodyPr/>
        <a:lstStyle/>
        <a:p>
          <a:r>
            <a:rPr lang="en-US" sz="1800" dirty="0"/>
            <a:t>The super-structure is the part of the building which lies above the ground.</a:t>
          </a:r>
        </a:p>
      </dgm:t>
    </dgm:pt>
    <dgm:pt modelId="{5AC109C6-2E8D-4A7C-A86F-7AE58F330284}" type="parTrans" cxnId="{AC54ABCC-C929-4524-B7B2-43EB3A2436C9}">
      <dgm:prSet/>
      <dgm:spPr/>
      <dgm:t>
        <a:bodyPr/>
        <a:lstStyle/>
        <a:p>
          <a:endParaRPr lang="en-US"/>
        </a:p>
      </dgm:t>
    </dgm:pt>
    <dgm:pt modelId="{917471D4-412A-484B-8CAD-8603317B3768}" type="sibTrans" cxnId="{AC54ABCC-C929-4524-B7B2-43EB3A2436C9}">
      <dgm:prSet/>
      <dgm:spPr/>
      <dgm:t>
        <a:bodyPr/>
        <a:lstStyle/>
        <a:p>
          <a:endParaRPr lang="en-US"/>
        </a:p>
      </dgm:t>
    </dgm:pt>
    <dgm:pt modelId="{D6A6E2EC-C1BD-46EF-9999-F8EF9729C9FF}">
      <dgm:prSet phldrT="[Text]"/>
      <dgm:spPr/>
      <dgm:t>
        <a:bodyPr/>
        <a:lstStyle/>
        <a:p>
          <a:r>
            <a:rPr lang="en-US" dirty="0"/>
            <a:t>Sub structure</a:t>
          </a:r>
        </a:p>
      </dgm:t>
    </dgm:pt>
    <dgm:pt modelId="{5D5DA0C9-133F-47F2-B9B9-181532B3942E}" type="parTrans" cxnId="{1875BDD5-F208-4418-8B10-4230BE8DE70B}">
      <dgm:prSet/>
      <dgm:spPr/>
      <dgm:t>
        <a:bodyPr/>
        <a:lstStyle/>
        <a:p>
          <a:endParaRPr lang="en-US"/>
        </a:p>
      </dgm:t>
    </dgm:pt>
    <dgm:pt modelId="{66392419-99F2-4406-A6D9-ED683D25AC71}" type="sibTrans" cxnId="{1875BDD5-F208-4418-8B10-4230BE8DE70B}">
      <dgm:prSet/>
      <dgm:spPr/>
      <dgm:t>
        <a:bodyPr/>
        <a:lstStyle/>
        <a:p>
          <a:endParaRPr lang="en-US"/>
        </a:p>
      </dgm:t>
    </dgm:pt>
    <dgm:pt modelId="{681BDD9E-B936-4A29-98BB-6E32597FDAE2}">
      <dgm:prSet phldrT="[Text]" custT="1"/>
      <dgm:spPr/>
      <dgm:t>
        <a:bodyPr/>
        <a:lstStyle/>
        <a:p>
          <a:r>
            <a:rPr lang="en-US" sz="1800" dirty="0"/>
            <a:t>The sub-structure is the part of the building which lies below the ground.</a:t>
          </a:r>
        </a:p>
      </dgm:t>
    </dgm:pt>
    <dgm:pt modelId="{77B8F652-E2C5-4D02-9EF1-EB771BBE9E63}" type="parTrans" cxnId="{17D7DA6E-9104-49A8-8146-D9B70338B2C0}">
      <dgm:prSet/>
      <dgm:spPr/>
      <dgm:t>
        <a:bodyPr/>
        <a:lstStyle/>
        <a:p>
          <a:endParaRPr lang="en-US"/>
        </a:p>
      </dgm:t>
    </dgm:pt>
    <dgm:pt modelId="{D24437A3-36FA-48C6-BE0D-9443BA973CAE}" type="sibTrans" cxnId="{17D7DA6E-9104-49A8-8146-D9B70338B2C0}">
      <dgm:prSet/>
      <dgm:spPr/>
      <dgm:t>
        <a:bodyPr/>
        <a:lstStyle/>
        <a:p>
          <a:endParaRPr lang="en-US"/>
        </a:p>
      </dgm:t>
    </dgm:pt>
    <dgm:pt modelId="{A3B21E68-0732-4A9B-82D7-1F3375D41D70}" type="pres">
      <dgm:prSet presAssocID="{BC28DB72-25C1-48C0-8AB4-54639C893059}" presName="Name0" presStyleCnt="0">
        <dgm:presLayoutVars>
          <dgm:chMax/>
          <dgm:chPref/>
          <dgm:dir/>
        </dgm:presLayoutVars>
      </dgm:prSet>
      <dgm:spPr/>
    </dgm:pt>
    <dgm:pt modelId="{20901E31-3195-45B1-933C-291F42BA0E66}" type="pres">
      <dgm:prSet presAssocID="{E10F6CDE-2FBA-441D-98ED-7688F304982C}" presName="composite" presStyleCnt="0">
        <dgm:presLayoutVars>
          <dgm:chMax val="1"/>
          <dgm:chPref val="1"/>
        </dgm:presLayoutVars>
      </dgm:prSet>
      <dgm:spPr/>
    </dgm:pt>
    <dgm:pt modelId="{0D5D8986-A926-40D2-A5C1-F6AC7B8318FE}" type="pres">
      <dgm:prSet presAssocID="{E10F6CDE-2FBA-441D-98ED-7688F304982C}" presName="Accent" presStyleLbl="trAlignAcc1" presStyleIdx="0" presStyleCnt="2" custLinFactNeighborX="2931" custLinFactNeighborY="30147">
        <dgm:presLayoutVars>
          <dgm:chMax val="0"/>
          <dgm:chPref val="0"/>
        </dgm:presLayoutVars>
      </dgm:prSet>
      <dgm:spPr/>
    </dgm:pt>
    <dgm:pt modelId="{83BB9B93-7FC9-44D9-8F77-0935A47BD90B}" type="pres">
      <dgm:prSet presAssocID="{E10F6CDE-2FBA-441D-98ED-7688F304982C}" presName="Image" presStyleLbl="alignImgPlace1" presStyleIdx="0" presStyleCnt="2" custLinFactNeighborX="11673" custLinFactNeighborY="-571">
        <dgm:presLayoutVars>
          <dgm:chMax val="0"/>
          <dgm:chPref val="0"/>
        </dgm:presLayoutVars>
      </dgm:prSet>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pt>
    <dgm:pt modelId="{D061CF62-64FB-4EB3-A481-3C872B213361}" type="pres">
      <dgm:prSet presAssocID="{E10F6CDE-2FBA-441D-98ED-7688F304982C}" presName="ChildComposite" presStyleCnt="0"/>
      <dgm:spPr/>
    </dgm:pt>
    <dgm:pt modelId="{F4379C01-170B-4E3F-9845-06D1551FD95C}" type="pres">
      <dgm:prSet presAssocID="{E10F6CDE-2FBA-441D-98ED-7688F304982C}" presName="Child" presStyleLbl="node1" presStyleIdx="0" presStyleCnt="2" custLinFactNeighborX="11673" custLinFactNeighborY="-1578">
        <dgm:presLayoutVars>
          <dgm:chMax val="0"/>
          <dgm:chPref val="0"/>
          <dgm:bulletEnabled val="1"/>
        </dgm:presLayoutVars>
      </dgm:prSet>
      <dgm:spPr/>
    </dgm:pt>
    <dgm:pt modelId="{4EC580C4-8C1E-4CA0-87FB-142DAACDD937}" type="pres">
      <dgm:prSet presAssocID="{E10F6CDE-2FBA-441D-98ED-7688F304982C}" presName="Parent" presStyleLbl="revTx" presStyleIdx="0" presStyleCnt="2">
        <dgm:presLayoutVars>
          <dgm:chMax val="1"/>
          <dgm:chPref val="0"/>
          <dgm:bulletEnabled val="1"/>
        </dgm:presLayoutVars>
      </dgm:prSet>
      <dgm:spPr/>
    </dgm:pt>
    <dgm:pt modelId="{38299798-5F45-414F-9154-5DA41DE0ADC5}" type="pres">
      <dgm:prSet presAssocID="{07032612-C282-4FF7-BCE1-4AB37D33A80F}" presName="sibTrans" presStyleCnt="0"/>
      <dgm:spPr/>
    </dgm:pt>
    <dgm:pt modelId="{E6842F35-FAD2-4C5A-A515-C745ED12C328}" type="pres">
      <dgm:prSet presAssocID="{D6A6E2EC-C1BD-46EF-9999-F8EF9729C9FF}" presName="composite" presStyleCnt="0">
        <dgm:presLayoutVars>
          <dgm:chMax val="1"/>
          <dgm:chPref val="1"/>
        </dgm:presLayoutVars>
      </dgm:prSet>
      <dgm:spPr/>
    </dgm:pt>
    <dgm:pt modelId="{7EE3C904-3CF3-48C0-B6E2-56AC690C95E0}" type="pres">
      <dgm:prSet presAssocID="{D6A6E2EC-C1BD-46EF-9999-F8EF9729C9FF}" presName="Accent" presStyleLbl="trAlignAcc1" presStyleIdx="1" presStyleCnt="2">
        <dgm:presLayoutVars>
          <dgm:chMax val="0"/>
          <dgm:chPref val="0"/>
        </dgm:presLayoutVars>
      </dgm:prSet>
      <dgm:spPr/>
    </dgm:pt>
    <dgm:pt modelId="{3A496F0B-1CEA-416C-AEC6-C389EC07BECD}" type="pres">
      <dgm:prSet presAssocID="{D6A6E2EC-C1BD-46EF-9999-F8EF9729C9FF}" presName="Image" presStyleLbl="alignImgPlace1" presStyleIdx="1" presStyleCnt="2">
        <dgm:presLayoutVars>
          <dgm:chMax val="0"/>
          <dgm:chPref val="0"/>
        </dgm:presLayoutVars>
      </dgm:prSet>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dgm:spPr>
    </dgm:pt>
    <dgm:pt modelId="{FF2C67B9-D236-46D4-9DC8-C1F35681D85E}" type="pres">
      <dgm:prSet presAssocID="{D6A6E2EC-C1BD-46EF-9999-F8EF9729C9FF}" presName="ChildComposite" presStyleCnt="0"/>
      <dgm:spPr/>
    </dgm:pt>
    <dgm:pt modelId="{FF2C0129-9AE6-40F6-94C4-7782B7DF267C}" type="pres">
      <dgm:prSet presAssocID="{D6A6E2EC-C1BD-46EF-9999-F8EF9729C9FF}" presName="Child" presStyleLbl="node1" presStyleIdx="1" presStyleCnt="2">
        <dgm:presLayoutVars>
          <dgm:chMax val="0"/>
          <dgm:chPref val="0"/>
          <dgm:bulletEnabled val="1"/>
        </dgm:presLayoutVars>
      </dgm:prSet>
      <dgm:spPr/>
    </dgm:pt>
    <dgm:pt modelId="{9EE0883D-F69A-47D3-937B-9E55887EA3B7}" type="pres">
      <dgm:prSet presAssocID="{D6A6E2EC-C1BD-46EF-9999-F8EF9729C9FF}" presName="Parent" presStyleLbl="revTx" presStyleIdx="1" presStyleCnt="2">
        <dgm:presLayoutVars>
          <dgm:chMax val="1"/>
          <dgm:chPref val="0"/>
          <dgm:bulletEnabled val="1"/>
        </dgm:presLayoutVars>
      </dgm:prSet>
      <dgm:spPr/>
    </dgm:pt>
  </dgm:ptLst>
  <dgm:cxnLst>
    <dgm:cxn modelId="{A4028702-DDF1-4B27-8848-B4F5B80FC80B}" srcId="{BC28DB72-25C1-48C0-8AB4-54639C893059}" destId="{E10F6CDE-2FBA-441D-98ED-7688F304982C}" srcOrd="0" destOrd="0" parTransId="{696A483F-9A3E-4FA2-875B-3804A540155B}" sibTransId="{07032612-C282-4FF7-BCE1-4AB37D33A80F}"/>
    <dgm:cxn modelId="{D8C39F35-F15A-468F-9D53-775D6D3DAE6D}" type="presOf" srcId="{BC28DB72-25C1-48C0-8AB4-54639C893059}" destId="{A3B21E68-0732-4A9B-82D7-1F3375D41D70}" srcOrd="0" destOrd="0" presId="urn:microsoft.com/office/officeart/2008/layout/CaptionedPictures"/>
    <dgm:cxn modelId="{17D7DA6E-9104-49A8-8146-D9B70338B2C0}" srcId="{D6A6E2EC-C1BD-46EF-9999-F8EF9729C9FF}" destId="{681BDD9E-B936-4A29-98BB-6E32597FDAE2}" srcOrd="0" destOrd="0" parTransId="{77B8F652-E2C5-4D02-9EF1-EB771BBE9E63}" sibTransId="{D24437A3-36FA-48C6-BE0D-9443BA973CAE}"/>
    <dgm:cxn modelId="{3B803A83-D77C-4CB3-AEA3-6E6ACED74B03}" type="presOf" srcId="{681BDD9E-B936-4A29-98BB-6E32597FDAE2}" destId="{FF2C0129-9AE6-40F6-94C4-7782B7DF267C}" srcOrd="0" destOrd="0" presId="urn:microsoft.com/office/officeart/2008/layout/CaptionedPictures"/>
    <dgm:cxn modelId="{8CDFC58F-59AB-4421-AC32-D4160F6E38F1}" type="presOf" srcId="{D6A6E2EC-C1BD-46EF-9999-F8EF9729C9FF}" destId="{9EE0883D-F69A-47D3-937B-9E55887EA3B7}" srcOrd="0" destOrd="0" presId="urn:microsoft.com/office/officeart/2008/layout/CaptionedPictures"/>
    <dgm:cxn modelId="{67F7CBBA-B5B7-4482-836E-A3A73337B38F}" type="presOf" srcId="{0337DF20-624D-42B5-89E4-3BE8813B57D6}" destId="{F4379C01-170B-4E3F-9845-06D1551FD95C}" srcOrd="0" destOrd="0" presId="urn:microsoft.com/office/officeart/2008/layout/CaptionedPictures"/>
    <dgm:cxn modelId="{3813FBC6-1BA0-4F62-9D55-9B983485D749}" type="presOf" srcId="{E10F6CDE-2FBA-441D-98ED-7688F304982C}" destId="{4EC580C4-8C1E-4CA0-87FB-142DAACDD937}" srcOrd="0" destOrd="0" presId="urn:microsoft.com/office/officeart/2008/layout/CaptionedPictures"/>
    <dgm:cxn modelId="{AC54ABCC-C929-4524-B7B2-43EB3A2436C9}" srcId="{E10F6CDE-2FBA-441D-98ED-7688F304982C}" destId="{0337DF20-624D-42B5-89E4-3BE8813B57D6}" srcOrd="0" destOrd="0" parTransId="{5AC109C6-2E8D-4A7C-A86F-7AE58F330284}" sibTransId="{917471D4-412A-484B-8CAD-8603317B3768}"/>
    <dgm:cxn modelId="{1875BDD5-F208-4418-8B10-4230BE8DE70B}" srcId="{BC28DB72-25C1-48C0-8AB4-54639C893059}" destId="{D6A6E2EC-C1BD-46EF-9999-F8EF9729C9FF}" srcOrd="1" destOrd="0" parTransId="{5D5DA0C9-133F-47F2-B9B9-181532B3942E}" sibTransId="{66392419-99F2-4406-A6D9-ED683D25AC71}"/>
    <dgm:cxn modelId="{69D586AF-7ECD-4892-9AA5-56E52A56099C}" type="presParOf" srcId="{A3B21E68-0732-4A9B-82D7-1F3375D41D70}" destId="{20901E31-3195-45B1-933C-291F42BA0E66}" srcOrd="0" destOrd="0" presId="urn:microsoft.com/office/officeart/2008/layout/CaptionedPictures"/>
    <dgm:cxn modelId="{C375F24F-8DDE-4E06-BF30-E4864197733F}" type="presParOf" srcId="{20901E31-3195-45B1-933C-291F42BA0E66}" destId="{0D5D8986-A926-40D2-A5C1-F6AC7B8318FE}" srcOrd="0" destOrd="0" presId="urn:microsoft.com/office/officeart/2008/layout/CaptionedPictures"/>
    <dgm:cxn modelId="{31C06F1F-5E4D-419B-B62A-3607D5167B49}" type="presParOf" srcId="{20901E31-3195-45B1-933C-291F42BA0E66}" destId="{83BB9B93-7FC9-44D9-8F77-0935A47BD90B}" srcOrd="1" destOrd="0" presId="urn:microsoft.com/office/officeart/2008/layout/CaptionedPictures"/>
    <dgm:cxn modelId="{5303C9DC-5A85-4C76-91D7-E44E57AA0741}" type="presParOf" srcId="{20901E31-3195-45B1-933C-291F42BA0E66}" destId="{D061CF62-64FB-4EB3-A481-3C872B213361}" srcOrd="2" destOrd="0" presId="urn:microsoft.com/office/officeart/2008/layout/CaptionedPictures"/>
    <dgm:cxn modelId="{3EE552C2-26B5-47D6-87C1-6E839E975B76}" type="presParOf" srcId="{D061CF62-64FB-4EB3-A481-3C872B213361}" destId="{F4379C01-170B-4E3F-9845-06D1551FD95C}" srcOrd="0" destOrd="0" presId="urn:microsoft.com/office/officeart/2008/layout/CaptionedPictures"/>
    <dgm:cxn modelId="{FFB57CA5-C3AD-444D-8ECE-285F1CCC1E9C}" type="presParOf" srcId="{D061CF62-64FB-4EB3-A481-3C872B213361}" destId="{4EC580C4-8C1E-4CA0-87FB-142DAACDD937}" srcOrd="1" destOrd="0" presId="urn:microsoft.com/office/officeart/2008/layout/CaptionedPictures"/>
    <dgm:cxn modelId="{AB09A19B-20CE-4E1B-AE71-CB7F20137C3C}" type="presParOf" srcId="{A3B21E68-0732-4A9B-82D7-1F3375D41D70}" destId="{38299798-5F45-414F-9154-5DA41DE0ADC5}" srcOrd="1" destOrd="0" presId="urn:microsoft.com/office/officeart/2008/layout/CaptionedPictures"/>
    <dgm:cxn modelId="{E38BD482-6CF7-4495-9F1F-16AC83FE5CA6}" type="presParOf" srcId="{A3B21E68-0732-4A9B-82D7-1F3375D41D70}" destId="{E6842F35-FAD2-4C5A-A515-C745ED12C328}" srcOrd="2" destOrd="0" presId="urn:microsoft.com/office/officeart/2008/layout/CaptionedPictures"/>
    <dgm:cxn modelId="{8D014F92-E5C3-4FE5-B0BE-FF3F49558500}" type="presParOf" srcId="{E6842F35-FAD2-4C5A-A515-C745ED12C328}" destId="{7EE3C904-3CF3-48C0-B6E2-56AC690C95E0}" srcOrd="0" destOrd="0" presId="urn:microsoft.com/office/officeart/2008/layout/CaptionedPictures"/>
    <dgm:cxn modelId="{727252AF-117B-4760-97AD-D5D15E53A1E7}" type="presParOf" srcId="{E6842F35-FAD2-4C5A-A515-C745ED12C328}" destId="{3A496F0B-1CEA-416C-AEC6-C389EC07BECD}" srcOrd="1" destOrd="0" presId="urn:microsoft.com/office/officeart/2008/layout/CaptionedPictures"/>
    <dgm:cxn modelId="{9F197FC5-A0FE-4157-8C2B-8266F9177C41}" type="presParOf" srcId="{E6842F35-FAD2-4C5A-A515-C745ED12C328}" destId="{FF2C67B9-D236-46D4-9DC8-C1F35681D85E}" srcOrd="2" destOrd="0" presId="urn:microsoft.com/office/officeart/2008/layout/CaptionedPictures"/>
    <dgm:cxn modelId="{64372C7E-D043-4C9D-91C6-EEEAD31DF641}" type="presParOf" srcId="{FF2C67B9-D236-46D4-9DC8-C1F35681D85E}" destId="{FF2C0129-9AE6-40F6-94C4-7782B7DF267C}" srcOrd="0" destOrd="0" presId="urn:microsoft.com/office/officeart/2008/layout/CaptionedPictures"/>
    <dgm:cxn modelId="{E1D26986-E088-4C1B-AA55-FA1BD57A5B86}" type="presParOf" srcId="{FF2C67B9-D236-46D4-9DC8-C1F35681D85E}" destId="{9EE0883D-F69A-47D3-937B-9E55887EA3B7}" srcOrd="1" destOrd="0" presId="urn:microsoft.com/office/officeart/2008/layout/CaptionedPictur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36B1588-2D47-4E92-822C-5A4FF5363B3E}"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EED6D8DA-1765-44DB-849F-0CEA8BADC82E}">
      <dgm:prSet phldrT="[Text]"/>
      <dgm:spPr/>
      <dgm:t>
        <a:bodyPr/>
        <a:lstStyle/>
        <a:p>
          <a:r>
            <a:rPr lang="en-US" dirty="0">
              <a:latin typeface="Times New Roman" panose="02020603050405020304" pitchFamily="18" charset="0"/>
              <a:cs typeface="Times New Roman" panose="02020603050405020304" pitchFamily="18" charset="0"/>
            </a:rPr>
            <a:t>PURPOSE OF SOIL EXPLORATION</a:t>
          </a:r>
        </a:p>
      </dgm:t>
    </dgm:pt>
    <dgm:pt modelId="{145F340D-39D8-41E2-B950-DA1C41674227}" type="parTrans" cxnId="{2DB269AB-CD68-4DE1-9D27-BBB17E45A050}">
      <dgm:prSet/>
      <dgm:spPr/>
      <dgm:t>
        <a:bodyPr/>
        <a:lstStyle/>
        <a:p>
          <a:endParaRPr lang="en-US"/>
        </a:p>
      </dgm:t>
    </dgm:pt>
    <dgm:pt modelId="{B30A0EFA-5247-4AB0-BEEA-2BE380E2C6EA}" type="sibTrans" cxnId="{2DB269AB-CD68-4DE1-9D27-BBB17E45A050}">
      <dgm:prSet/>
      <dgm:spPr/>
      <dgm:t>
        <a:bodyPr/>
        <a:lstStyle/>
        <a:p>
          <a:endParaRPr lang="en-US"/>
        </a:p>
      </dgm:t>
    </dgm:pt>
    <dgm:pt modelId="{78EE3AEA-5578-448D-8542-917223FB421A}">
      <dgm:prSet phldrT="[Text]" custT="1"/>
      <dgm:spPr/>
      <dgm:t>
        <a:bodyPr/>
        <a:lstStyle/>
        <a:p>
          <a:r>
            <a:rPr lang="en-US" sz="2000" dirty="0">
              <a:latin typeface="Times New Roman" panose="02020603050405020304" pitchFamily="18" charset="0"/>
              <a:cs typeface="Times New Roman" panose="02020603050405020304" pitchFamily="18" charset="0"/>
            </a:rPr>
            <a:t>Find out the soil</a:t>
          </a:r>
        </a:p>
        <a:p>
          <a:r>
            <a:rPr lang="en-US" sz="2000" dirty="0">
              <a:latin typeface="Times New Roman" panose="02020603050405020304" pitchFamily="18" charset="0"/>
              <a:cs typeface="Times New Roman" panose="02020603050405020304" pitchFamily="18" charset="0"/>
            </a:rPr>
            <a:t>bearing capacity</a:t>
          </a:r>
        </a:p>
      </dgm:t>
    </dgm:pt>
    <dgm:pt modelId="{AA0B1CFE-64D8-4585-B9CE-3B8DB41288D4}" type="parTrans" cxnId="{E2E204B5-0FD5-40A9-8706-2AAF26024BFD}">
      <dgm:prSet/>
      <dgm:spPr/>
      <dgm:t>
        <a:bodyPr/>
        <a:lstStyle/>
        <a:p>
          <a:endParaRPr lang="en-US"/>
        </a:p>
      </dgm:t>
    </dgm:pt>
    <dgm:pt modelId="{52C6BDFC-7ED0-44E4-8947-00AF5E1289DD}" type="sibTrans" cxnId="{E2E204B5-0FD5-40A9-8706-2AAF26024BFD}">
      <dgm:prSet/>
      <dgm:spPr/>
      <dgm:t>
        <a:bodyPr/>
        <a:lstStyle/>
        <a:p>
          <a:endParaRPr lang="en-US"/>
        </a:p>
      </dgm:t>
    </dgm:pt>
    <dgm:pt modelId="{27D9E915-B74A-4A41-9601-6D82A5CE4654}">
      <dgm:prSet phldrT="[Text]" custT="1"/>
      <dgm:spPr/>
      <dgm:t>
        <a:bodyPr/>
        <a:lstStyle/>
        <a:p>
          <a:r>
            <a:rPr lang="en-US" sz="2000" dirty="0">
              <a:latin typeface="Times New Roman" panose="02020603050405020304" pitchFamily="18" charset="0"/>
              <a:cs typeface="Times New Roman" panose="02020603050405020304" pitchFamily="18" charset="0"/>
            </a:rPr>
            <a:t>Assess the most</a:t>
          </a:r>
        </a:p>
        <a:p>
          <a:r>
            <a:rPr lang="en-US" sz="2000" dirty="0">
              <a:latin typeface="Times New Roman" panose="02020603050405020304" pitchFamily="18" charset="0"/>
              <a:cs typeface="Times New Roman" panose="02020603050405020304" pitchFamily="18" charset="0"/>
            </a:rPr>
            <a:t>economical</a:t>
          </a:r>
        </a:p>
        <a:p>
          <a:r>
            <a:rPr lang="en-US" sz="2000" dirty="0">
              <a:latin typeface="Times New Roman" panose="02020603050405020304" pitchFamily="18" charset="0"/>
              <a:cs typeface="Times New Roman" panose="02020603050405020304" pitchFamily="18" charset="0"/>
            </a:rPr>
            <a:t>foundation</a:t>
          </a:r>
        </a:p>
      </dgm:t>
    </dgm:pt>
    <dgm:pt modelId="{1BEDA25D-F55A-4FA5-AAFA-EF0EF211EECD}" type="parTrans" cxnId="{76D64B0F-0F3E-4836-BA15-D0F3B53F1336}">
      <dgm:prSet/>
      <dgm:spPr/>
      <dgm:t>
        <a:bodyPr/>
        <a:lstStyle/>
        <a:p>
          <a:endParaRPr lang="en-US"/>
        </a:p>
      </dgm:t>
    </dgm:pt>
    <dgm:pt modelId="{6D451836-D21E-44A9-B2EC-BB41318C1A71}" type="sibTrans" cxnId="{76D64B0F-0F3E-4836-BA15-D0F3B53F1336}">
      <dgm:prSet/>
      <dgm:spPr/>
      <dgm:t>
        <a:bodyPr/>
        <a:lstStyle/>
        <a:p>
          <a:endParaRPr lang="en-US"/>
        </a:p>
      </dgm:t>
    </dgm:pt>
    <dgm:pt modelId="{3E66BC17-C3A1-46AF-B77F-024AAA888801}">
      <dgm:prSet phldrT="[Text]" custT="1"/>
      <dgm:spPr/>
      <dgm:t>
        <a:bodyPr/>
        <a:lstStyle/>
        <a:p>
          <a:r>
            <a:rPr lang="en-US" sz="2000" dirty="0">
              <a:latin typeface="Times New Roman" panose="02020603050405020304" pitchFamily="18" charset="0"/>
              <a:cs typeface="Times New Roman" panose="02020603050405020304" pitchFamily="18" charset="0"/>
            </a:rPr>
            <a:t>Fix the depth of</a:t>
          </a:r>
        </a:p>
        <a:p>
          <a:r>
            <a:rPr lang="en-US" sz="2000" dirty="0">
              <a:latin typeface="Times New Roman" panose="02020603050405020304" pitchFamily="18" charset="0"/>
              <a:cs typeface="Times New Roman" panose="02020603050405020304" pitchFamily="18" charset="0"/>
            </a:rPr>
            <a:t>proposed</a:t>
          </a:r>
        </a:p>
        <a:p>
          <a:r>
            <a:rPr lang="en-US" sz="2000" dirty="0">
              <a:latin typeface="Times New Roman" panose="02020603050405020304" pitchFamily="18" charset="0"/>
              <a:cs typeface="Times New Roman" panose="02020603050405020304" pitchFamily="18" charset="0"/>
            </a:rPr>
            <a:t>foundation</a:t>
          </a:r>
        </a:p>
      </dgm:t>
    </dgm:pt>
    <dgm:pt modelId="{455C9F1D-8112-4A51-B0A3-AD1DCD9A4E26}" type="parTrans" cxnId="{C1DCE346-58EE-4A40-AE8F-D716225DDB05}">
      <dgm:prSet/>
      <dgm:spPr/>
      <dgm:t>
        <a:bodyPr/>
        <a:lstStyle/>
        <a:p>
          <a:endParaRPr lang="en-US"/>
        </a:p>
      </dgm:t>
    </dgm:pt>
    <dgm:pt modelId="{DB3D0E16-785F-44A7-AA68-D1A2E841E6B0}" type="sibTrans" cxnId="{C1DCE346-58EE-4A40-AE8F-D716225DDB05}">
      <dgm:prSet/>
      <dgm:spPr/>
      <dgm:t>
        <a:bodyPr/>
        <a:lstStyle/>
        <a:p>
          <a:endParaRPr lang="en-US"/>
        </a:p>
      </dgm:t>
    </dgm:pt>
    <dgm:pt modelId="{00285731-A842-41D8-818E-AB24935BD0D8}">
      <dgm:prSet phldrT="[Text]" custT="1"/>
      <dgm:spPr/>
      <dgm:t>
        <a:bodyPr/>
        <a:lstStyle/>
        <a:p>
          <a:r>
            <a:rPr lang="en-US" sz="2000" dirty="0">
              <a:latin typeface="Times New Roman" panose="02020603050405020304" pitchFamily="18" charset="0"/>
              <a:cs typeface="Times New Roman" panose="02020603050405020304" pitchFamily="18" charset="0"/>
            </a:rPr>
            <a:t>To predict the</a:t>
          </a:r>
        </a:p>
        <a:p>
          <a:r>
            <a:rPr lang="en-US" sz="2000" dirty="0">
              <a:latin typeface="Times New Roman" panose="02020603050405020304" pitchFamily="18" charset="0"/>
              <a:cs typeface="Times New Roman" panose="02020603050405020304" pitchFamily="18" charset="0"/>
            </a:rPr>
            <a:t>chances of</a:t>
          </a:r>
        </a:p>
        <a:p>
          <a:r>
            <a:rPr lang="en-US" sz="2000" dirty="0">
              <a:latin typeface="Times New Roman" panose="02020603050405020304" pitchFamily="18" charset="0"/>
              <a:cs typeface="Times New Roman" panose="02020603050405020304" pitchFamily="18" charset="0"/>
            </a:rPr>
            <a:t>settlement of</a:t>
          </a:r>
        </a:p>
        <a:p>
          <a:r>
            <a:rPr lang="en-US" sz="2000" dirty="0">
              <a:latin typeface="Times New Roman" panose="02020603050405020304" pitchFamily="18" charset="0"/>
              <a:cs typeface="Times New Roman" panose="02020603050405020304" pitchFamily="18" charset="0"/>
            </a:rPr>
            <a:t>foundation</a:t>
          </a:r>
        </a:p>
      </dgm:t>
    </dgm:pt>
    <dgm:pt modelId="{D4EDA10A-5907-4E56-888C-02E132A0D29A}" type="parTrans" cxnId="{033CCA3F-0DAE-49F6-9D2C-737C9A367DFE}">
      <dgm:prSet/>
      <dgm:spPr/>
      <dgm:t>
        <a:bodyPr/>
        <a:lstStyle/>
        <a:p>
          <a:endParaRPr lang="en-US"/>
        </a:p>
      </dgm:t>
    </dgm:pt>
    <dgm:pt modelId="{D240F77C-EFD5-42FA-8F0F-76AF6DCC4B44}" type="sibTrans" cxnId="{033CCA3F-0DAE-49F6-9D2C-737C9A367DFE}">
      <dgm:prSet/>
      <dgm:spPr/>
      <dgm:t>
        <a:bodyPr/>
        <a:lstStyle/>
        <a:p>
          <a:endParaRPr lang="en-US"/>
        </a:p>
      </dgm:t>
    </dgm:pt>
    <dgm:pt modelId="{E482BA2D-8706-47E1-BD87-EAD6BCBE4DF7}">
      <dgm:prSet phldrT="[Text]" custT="1"/>
      <dgm:spPr/>
      <dgm:t>
        <a:bodyPr/>
        <a:lstStyle/>
        <a:p>
          <a:r>
            <a:rPr lang="en-US" sz="2000" dirty="0">
              <a:latin typeface="Times New Roman" panose="02020603050405020304" pitchFamily="18" charset="0"/>
              <a:cs typeface="Times New Roman" panose="02020603050405020304" pitchFamily="18" charset="0"/>
            </a:rPr>
            <a:t>Know the</a:t>
          </a:r>
        </a:p>
        <a:p>
          <a:r>
            <a:rPr lang="en-US" sz="2000" dirty="0">
              <a:latin typeface="Times New Roman" panose="02020603050405020304" pitchFamily="18" charset="0"/>
              <a:cs typeface="Times New Roman" panose="02020603050405020304" pitchFamily="18" charset="0"/>
            </a:rPr>
            <a:t>underground</a:t>
          </a:r>
        </a:p>
        <a:p>
          <a:r>
            <a:rPr lang="en-US" sz="2000" dirty="0">
              <a:latin typeface="Times New Roman" panose="02020603050405020304" pitchFamily="18" charset="0"/>
              <a:cs typeface="Times New Roman" panose="02020603050405020304" pitchFamily="18" charset="0"/>
            </a:rPr>
            <a:t>water level</a:t>
          </a:r>
        </a:p>
      </dgm:t>
    </dgm:pt>
    <dgm:pt modelId="{D7E4ED8B-68E4-4DC9-A399-73CD67E39EC9}" type="parTrans" cxnId="{087E0251-528C-49CC-9BBB-ED64C579BA9D}">
      <dgm:prSet/>
      <dgm:spPr/>
      <dgm:t>
        <a:bodyPr/>
        <a:lstStyle/>
        <a:p>
          <a:endParaRPr lang="en-US"/>
        </a:p>
      </dgm:t>
    </dgm:pt>
    <dgm:pt modelId="{BFB7B10A-650B-41F0-B93C-BDAB72737C46}" type="sibTrans" cxnId="{087E0251-528C-49CC-9BBB-ED64C579BA9D}">
      <dgm:prSet/>
      <dgm:spPr/>
      <dgm:t>
        <a:bodyPr/>
        <a:lstStyle/>
        <a:p>
          <a:endParaRPr lang="en-US"/>
        </a:p>
      </dgm:t>
    </dgm:pt>
    <dgm:pt modelId="{4D8E8295-8EC1-40BD-B150-ABDA287DAF4E}">
      <dgm:prSet phldrT="[Text]" custT="1"/>
      <dgm:spPr/>
      <dgm:t>
        <a:bodyPr/>
        <a:lstStyle/>
        <a:p>
          <a:r>
            <a:rPr lang="en-US" sz="2000" dirty="0">
              <a:latin typeface="Times New Roman" panose="02020603050405020304" pitchFamily="18" charset="0"/>
              <a:cs typeface="Times New Roman" panose="02020603050405020304" pitchFamily="18" charset="0"/>
            </a:rPr>
            <a:t>To know the</a:t>
          </a:r>
        </a:p>
        <a:p>
          <a:r>
            <a:rPr lang="en-US" sz="2000" dirty="0">
              <a:latin typeface="Times New Roman" panose="02020603050405020304" pitchFamily="18" charset="0"/>
              <a:cs typeface="Times New Roman" panose="02020603050405020304" pitchFamily="18" charset="0"/>
            </a:rPr>
            <a:t>suitability of soil</a:t>
          </a:r>
        </a:p>
        <a:p>
          <a:r>
            <a:rPr lang="en-US" sz="2000" dirty="0">
              <a:latin typeface="Times New Roman" panose="02020603050405020304" pitchFamily="18" charset="0"/>
              <a:cs typeface="Times New Roman" panose="02020603050405020304" pitchFamily="18" charset="0"/>
            </a:rPr>
            <a:t>and degree of</a:t>
          </a:r>
        </a:p>
        <a:p>
          <a:r>
            <a:rPr lang="en-US" sz="2000" dirty="0">
              <a:latin typeface="Times New Roman" panose="02020603050405020304" pitchFamily="18" charset="0"/>
              <a:cs typeface="Times New Roman" panose="02020603050405020304" pitchFamily="18" charset="0"/>
            </a:rPr>
            <a:t>compaction</a:t>
          </a:r>
        </a:p>
      </dgm:t>
    </dgm:pt>
    <dgm:pt modelId="{A2ED83AF-55FF-4D8C-A65D-398809A4A055}" type="parTrans" cxnId="{2E048409-BDC3-483D-93F8-DC7C2CDBA978}">
      <dgm:prSet/>
      <dgm:spPr/>
      <dgm:t>
        <a:bodyPr/>
        <a:lstStyle/>
        <a:p>
          <a:endParaRPr lang="en-US"/>
        </a:p>
      </dgm:t>
    </dgm:pt>
    <dgm:pt modelId="{57E31552-216D-48D5-B0FF-892D540535F2}" type="sibTrans" cxnId="{2E048409-BDC3-483D-93F8-DC7C2CDBA978}">
      <dgm:prSet/>
      <dgm:spPr/>
      <dgm:t>
        <a:bodyPr/>
        <a:lstStyle/>
        <a:p>
          <a:endParaRPr lang="en-US"/>
        </a:p>
      </dgm:t>
    </dgm:pt>
    <dgm:pt modelId="{AF7BCE99-0694-462B-8986-82F040D79D82}" type="pres">
      <dgm:prSet presAssocID="{D36B1588-2D47-4E92-822C-5A4FF5363B3E}" presName="Name0" presStyleCnt="0">
        <dgm:presLayoutVars>
          <dgm:chMax val="1"/>
          <dgm:chPref val="1"/>
          <dgm:dir/>
          <dgm:animOne val="branch"/>
          <dgm:animLvl val="lvl"/>
        </dgm:presLayoutVars>
      </dgm:prSet>
      <dgm:spPr/>
    </dgm:pt>
    <dgm:pt modelId="{6D50E3FB-E6FA-447B-9927-5C551A3007AE}" type="pres">
      <dgm:prSet presAssocID="{EED6D8DA-1765-44DB-849F-0CEA8BADC82E}" presName="Parent" presStyleLbl="node0" presStyleIdx="0" presStyleCnt="1">
        <dgm:presLayoutVars>
          <dgm:chMax val="6"/>
          <dgm:chPref val="6"/>
        </dgm:presLayoutVars>
      </dgm:prSet>
      <dgm:spPr/>
    </dgm:pt>
    <dgm:pt modelId="{A91F799C-F6F4-4973-9B83-03A2103DD51F}" type="pres">
      <dgm:prSet presAssocID="{78EE3AEA-5578-448D-8542-917223FB421A}" presName="Accent1" presStyleCnt="0"/>
      <dgm:spPr/>
    </dgm:pt>
    <dgm:pt modelId="{8273B7CE-D1E9-4979-B213-836040F0BC4F}" type="pres">
      <dgm:prSet presAssocID="{78EE3AEA-5578-448D-8542-917223FB421A}" presName="Accent" presStyleLbl="bgShp" presStyleIdx="0" presStyleCnt="6"/>
      <dgm:spPr/>
    </dgm:pt>
    <dgm:pt modelId="{285DFBEE-6BAA-425F-AF9D-E5245F2FF4C0}" type="pres">
      <dgm:prSet presAssocID="{78EE3AEA-5578-448D-8542-917223FB421A}" presName="Child1" presStyleLbl="node1" presStyleIdx="0" presStyleCnt="6">
        <dgm:presLayoutVars>
          <dgm:chMax val="0"/>
          <dgm:chPref val="0"/>
          <dgm:bulletEnabled val="1"/>
        </dgm:presLayoutVars>
      </dgm:prSet>
      <dgm:spPr/>
    </dgm:pt>
    <dgm:pt modelId="{D60B0DBD-79A6-4D6A-ABDB-746D1C62595F}" type="pres">
      <dgm:prSet presAssocID="{27D9E915-B74A-4A41-9601-6D82A5CE4654}" presName="Accent2" presStyleCnt="0"/>
      <dgm:spPr/>
    </dgm:pt>
    <dgm:pt modelId="{EF708B6C-C501-4C5E-9BC9-699582964F04}" type="pres">
      <dgm:prSet presAssocID="{27D9E915-B74A-4A41-9601-6D82A5CE4654}" presName="Accent" presStyleLbl="bgShp" presStyleIdx="1" presStyleCnt="6"/>
      <dgm:spPr/>
    </dgm:pt>
    <dgm:pt modelId="{7E63243C-3C46-4D67-BB70-ADA2B92F9DA8}" type="pres">
      <dgm:prSet presAssocID="{27D9E915-B74A-4A41-9601-6D82A5CE4654}" presName="Child2" presStyleLbl="node1" presStyleIdx="1" presStyleCnt="6">
        <dgm:presLayoutVars>
          <dgm:chMax val="0"/>
          <dgm:chPref val="0"/>
          <dgm:bulletEnabled val="1"/>
        </dgm:presLayoutVars>
      </dgm:prSet>
      <dgm:spPr/>
    </dgm:pt>
    <dgm:pt modelId="{7ACEFC40-B63C-4CAC-B510-2DCF6FA413D9}" type="pres">
      <dgm:prSet presAssocID="{3E66BC17-C3A1-46AF-B77F-024AAA888801}" presName="Accent3" presStyleCnt="0"/>
      <dgm:spPr/>
    </dgm:pt>
    <dgm:pt modelId="{81365073-180D-47E3-89DE-1E47CAD287D0}" type="pres">
      <dgm:prSet presAssocID="{3E66BC17-C3A1-46AF-B77F-024AAA888801}" presName="Accent" presStyleLbl="bgShp" presStyleIdx="2" presStyleCnt="6"/>
      <dgm:spPr/>
    </dgm:pt>
    <dgm:pt modelId="{88D0CF92-159E-45B6-BBCC-CD24DABB9888}" type="pres">
      <dgm:prSet presAssocID="{3E66BC17-C3A1-46AF-B77F-024AAA888801}" presName="Child3" presStyleLbl="node1" presStyleIdx="2" presStyleCnt="6">
        <dgm:presLayoutVars>
          <dgm:chMax val="0"/>
          <dgm:chPref val="0"/>
          <dgm:bulletEnabled val="1"/>
        </dgm:presLayoutVars>
      </dgm:prSet>
      <dgm:spPr/>
    </dgm:pt>
    <dgm:pt modelId="{01C93C36-38B0-4062-97AF-E1AF9A404612}" type="pres">
      <dgm:prSet presAssocID="{00285731-A842-41D8-818E-AB24935BD0D8}" presName="Accent4" presStyleCnt="0"/>
      <dgm:spPr/>
    </dgm:pt>
    <dgm:pt modelId="{B884577B-F304-48A4-9F96-20EB84D046F8}" type="pres">
      <dgm:prSet presAssocID="{00285731-A842-41D8-818E-AB24935BD0D8}" presName="Accent" presStyleLbl="bgShp" presStyleIdx="3" presStyleCnt="6"/>
      <dgm:spPr/>
    </dgm:pt>
    <dgm:pt modelId="{819D6082-7A39-4E01-AC32-11BD96A9E04A}" type="pres">
      <dgm:prSet presAssocID="{00285731-A842-41D8-818E-AB24935BD0D8}" presName="Child4" presStyleLbl="node1" presStyleIdx="3" presStyleCnt="6">
        <dgm:presLayoutVars>
          <dgm:chMax val="0"/>
          <dgm:chPref val="0"/>
          <dgm:bulletEnabled val="1"/>
        </dgm:presLayoutVars>
      </dgm:prSet>
      <dgm:spPr/>
    </dgm:pt>
    <dgm:pt modelId="{83105464-2C4F-420F-A46C-CB6661BDF7DB}" type="pres">
      <dgm:prSet presAssocID="{E482BA2D-8706-47E1-BD87-EAD6BCBE4DF7}" presName="Accent5" presStyleCnt="0"/>
      <dgm:spPr/>
    </dgm:pt>
    <dgm:pt modelId="{50AAAF7A-E33A-4D03-ADC8-CEB08C38DFE1}" type="pres">
      <dgm:prSet presAssocID="{E482BA2D-8706-47E1-BD87-EAD6BCBE4DF7}" presName="Accent" presStyleLbl="bgShp" presStyleIdx="4" presStyleCnt="6"/>
      <dgm:spPr/>
    </dgm:pt>
    <dgm:pt modelId="{DE6AB5BE-AB14-4ABD-9C5B-60BCFE3A4775}" type="pres">
      <dgm:prSet presAssocID="{E482BA2D-8706-47E1-BD87-EAD6BCBE4DF7}" presName="Child5" presStyleLbl="node1" presStyleIdx="4" presStyleCnt="6">
        <dgm:presLayoutVars>
          <dgm:chMax val="0"/>
          <dgm:chPref val="0"/>
          <dgm:bulletEnabled val="1"/>
        </dgm:presLayoutVars>
      </dgm:prSet>
      <dgm:spPr/>
    </dgm:pt>
    <dgm:pt modelId="{16A089A8-0870-480A-8CB3-5F5F16DFA3B6}" type="pres">
      <dgm:prSet presAssocID="{4D8E8295-8EC1-40BD-B150-ABDA287DAF4E}" presName="Accent6" presStyleCnt="0"/>
      <dgm:spPr/>
    </dgm:pt>
    <dgm:pt modelId="{DD599965-4941-414E-8D0F-6993D8CFC0A5}" type="pres">
      <dgm:prSet presAssocID="{4D8E8295-8EC1-40BD-B150-ABDA287DAF4E}" presName="Accent" presStyleLbl="bgShp" presStyleIdx="5" presStyleCnt="6"/>
      <dgm:spPr/>
    </dgm:pt>
    <dgm:pt modelId="{F1034038-03EB-481E-B1AC-2DCA5CCFCA61}" type="pres">
      <dgm:prSet presAssocID="{4D8E8295-8EC1-40BD-B150-ABDA287DAF4E}" presName="Child6" presStyleLbl="node1" presStyleIdx="5" presStyleCnt="6">
        <dgm:presLayoutVars>
          <dgm:chMax val="0"/>
          <dgm:chPref val="0"/>
          <dgm:bulletEnabled val="1"/>
        </dgm:presLayoutVars>
      </dgm:prSet>
      <dgm:spPr/>
    </dgm:pt>
  </dgm:ptLst>
  <dgm:cxnLst>
    <dgm:cxn modelId="{2E048409-BDC3-483D-93F8-DC7C2CDBA978}" srcId="{EED6D8DA-1765-44DB-849F-0CEA8BADC82E}" destId="{4D8E8295-8EC1-40BD-B150-ABDA287DAF4E}" srcOrd="5" destOrd="0" parTransId="{A2ED83AF-55FF-4D8C-A65D-398809A4A055}" sibTransId="{57E31552-216D-48D5-B0FF-892D540535F2}"/>
    <dgm:cxn modelId="{76D64B0F-0F3E-4836-BA15-D0F3B53F1336}" srcId="{EED6D8DA-1765-44DB-849F-0CEA8BADC82E}" destId="{27D9E915-B74A-4A41-9601-6D82A5CE4654}" srcOrd="1" destOrd="0" parTransId="{1BEDA25D-F55A-4FA5-AAFA-EF0EF211EECD}" sibTransId="{6D451836-D21E-44A9-B2EC-BB41318C1A71}"/>
    <dgm:cxn modelId="{033CCA3F-0DAE-49F6-9D2C-737C9A367DFE}" srcId="{EED6D8DA-1765-44DB-849F-0CEA8BADC82E}" destId="{00285731-A842-41D8-818E-AB24935BD0D8}" srcOrd="3" destOrd="0" parTransId="{D4EDA10A-5907-4E56-888C-02E132A0D29A}" sibTransId="{D240F77C-EFD5-42FA-8F0F-76AF6DCC4B44}"/>
    <dgm:cxn modelId="{E7F9E740-3D21-4BAE-B0B1-95F1E91E2972}" type="presOf" srcId="{EED6D8DA-1765-44DB-849F-0CEA8BADC82E}" destId="{6D50E3FB-E6FA-447B-9927-5C551A3007AE}" srcOrd="0" destOrd="0" presId="urn:microsoft.com/office/officeart/2011/layout/HexagonRadial"/>
    <dgm:cxn modelId="{60D75161-B4D8-46C5-BE4E-9B4A82909DC3}" type="presOf" srcId="{78EE3AEA-5578-448D-8542-917223FB421A}" destId="{285DFBEE-6BAA-425F-AF9D-E5245F2FF4C0}" srcOrd="0" destOrd="0" presId="urn:microsoft.com/office/officeart/2011/layout/HexagonRadial"/>
    <dgm:cxn modelId="{C1DCE346-58EE-4A40-AE8F-D716225DDB05}" srcId="{EED6D8DA-1765-44DB-849F-0CEA8BADC82E}" destId="{3E66BC17-C3A1-46AF-B77F-024AAA888801}" srcOrd="2" destOrd="0" parTransId="{455C9F1D-8112-4A51-B0A3-AD1DCD9A4E26}" sibTransId="{DB3D0E16-785F-44A7-AA68-D1A2E841E6B0}"/>
    <dgm:cxn modelId="{793DFC67-EA16-472B-B6CC-1D180008E942}" type="presOf" srcId="{4D8E8295-8EC1-40BD-B150-ABDA287DAF4E}" destId="{F1034038-03EB-481E-B1AC-2DCA5CCFCA61}" srcOrd="0" destOrd="0" presId="urn:microsoft.com/office/officeart/2011/layout/HexagonRadial"/>
    <dgm:cxn modelId="{8583B348-F518-49A3-BAFB-4931EC9FFAFE}" type="presOf" srcId="{27D9E915-B74A-4A41-9601-6D82A5CE4654}" destId="{7E63243C-3C46-4D67-BB70-ADA2B92F9DA8}" srcOrd="0" destOrd="0" presId="urn:microsoft.com/office/officeart/2011/layout/HexagonRadial"/>
    <dgm:cxn modelId="{087E0251-528C-49CC-9BBB-ED64C579BA9D}" srcId="{EED6D8DA-1765-44DB-849F-0CEA8BADC82E}" destId="{E482BA2D-8706-47E1-BD87-EAD6BCBE4DF7}" srcOrd="4" destOrd="0" parTransId="{D7E4ED8B-68E4-4DC9-A399-73CD67E39EC9}" sibTransId="{BFB7B10A-650B-41F0-B93C-BDAB72737C46}"/>
    <dgm:cxn modelId="{A804FE71-6CF6-41E3-822F-E74DB31E5C13}" type="presOf" srcId="{D36B1588-2D47-4E92-822C-5A4FF5363B3E}" destId="{AF7BCE99-0694-462B-8986-82F040D79D82}" srcOrd="0" destOrd="0" presId="urn:microsoft.com/office/officeart/2011/layout/HexagonRadial"/>
    <dgm:cxn modelId="{DC43637F-5B8C-4E56-B3F8-594B06915F04}" type="presOf" srcId="{E482BA2D-8706-47E1-BD87-EAD6BCBE4DF7}" destId="{DE6AB5BE-AB14-4ABD-9C5B-60BCFE3A4775}" srcOrd="0" destOrd="0" presId="urn:microsoft.com/office/officeart/2011/layout/HexagonRadial"/>
    <dgm:cxn modelId="{C5E49098-BF88-4E2F-B628-5EA0A000AA79}" type="presOf" srcId="{3E66BC17-C3A1-46AF-B77F-024AAA888801}" destId="{88D0CF92-159E-45B6-BBCC-CD24DABB9888}" srcOrd="0" destOrd="0" presId="urn:microsoft.com/office/officeart/2011/layout/HexagonRadial"/>
    <dgm:cxn modelId="{2DB269AB-CD68-4DE1-9D27-BBB17E45A050}" srcId="{D36B1588-2D47-4E92-822C-5A4FF5363B3E}" destId="{EED6D8DA-1765-44DB-849F-0CEA8BADC82E}" srcOrd="0" destOrd="0" parTransId="{145F340D-39D8-41E2-B950-DA1C41674227}" sibTransId="{B30A0EFA-5247-4AB0-BEEA-2BE380E2C6EA}"/>
    <dgm:cxn modelId="{E2E204B5-0FD5-40A9-8706-2AAF26024BFD}" srcId="{EED6D8DA-1765-44DB-849F-0CEA8BADC82E}" destId="{78EE3AEA-5578-448D-8542-917223FB421A}" srcOrd="0" destOrd="0" parTransId="{AA0B1CFE-64D8-4585-B9CE-3B8DB41288D4}" sibTransId="{52C6BDFC-7ED0-44E4-8947-00AF5E1289DD}"/>
    <dgm:cxn modelId="{FB8458E9-E739-4D1B-8083-FD904C155FCE}" type="presOf" srcId="{00285731-A842-41D8-818E-AB24935BD0D8}" destId="{819D6082-7A39-4E01-AC32-11BD96A9E04A}" srcOrd="0" destOrd="0" presId="urn:microsoft.com/office/officeart/2011/layout/HexagonRadial"/>
    <dgm:cxn modelId="{414630A6-2000-4F71-9A90-F986B0BE5A40}" type="presParOf" srcId="{AF7BCE99-0694-462B-8986-82F040D79D82}" destId="{6D50E3FB-E6FA-447B-9927-5C551A3007AE}" srcOrd="0" destOrd="0" presId="urn:microsoft.com/office/officeart/2011/layout/HexagonRadial"/>
    <dgm:cxn modelId="{3F4B84B5-D590-43EE-82FF-82628D552559}" type="presParOf" srcId="{AF7BCE99-0694-462B-8986-82F040D79D82}" destId="{A91F799C-F6F4-4973-9B83-03A2103DD51F}" srcOrd="1" destOrd="0" presId="urn:microsoft.com/office/officeart/2011/layout/HexagonRadial"/>
    <dgm:cxn modelId="{C528F828-A510-4698-9104-9F0B14EEBE99}" type="presParOf" srcId="{A91F799C-F6F4-4973-9B83-03A2103DD51F}" destId="{8273B7CE-D1E9-4979-B213-836040F0BC4F}" srcOrd="0" destOrd="0" presId="urn:microsoft.com/office/officeart/2011/layout/HexagonRadial"/>
    <dgm:cxn modelId="{A861EAA1-3499-462A-8D5E-4F86F2AA2AD3}" type="presParOf" srcId="{AF7BCE99-0694-462B-8986-82F040D79D82}" destId="{285DFBEE-6BAA-425F-AF9D-E5245F2FF4C0}" srcOrd="2" destOrd="0" presId="urn:microsoft.com/office/officeart/2011/layout/HexagonRadial"/>
    <dgm:cxn modelId="{4554D50E-2868-42EF-9EE8-482A0C3ECF20}" type="presParOf" srcId="{AF7BCE99-0694-462B-8986-82F040D79D82}" destId="{D60B0DBD-79A6-4D6A-ABDB-746D1C62595F}" srcOrd="3" destOrd="0" presId="urn:microsoft.com/office/officeart/2011/layout/HexagonRadial"/>
    <dgm:cxn modelId="{1C5DF9BC-A2EC-432E-9715-B633120F59DB}" type="presParOf" srcId="{D60B0DBD-79A6-4D6A-ABDB-746D1C62595F}" destId="{EF708B6C-C501-4C5E-9BC9-699582964F04}" srcOrd="0" destOrd="0" presId="urn:microsoft.com/office/officeart/2011/layout/HexagonRadial"/>
    <dgm:cxn modelId="{9BBD1129-EE81-4C9F-97F5-8AF9DBAB708C}" type="presParOf" srcId="{AF7BCE99-0694-462B-8986-82F040D79D82}" destId="{7E63243C-3C46-4D67-BB70-ADA2B92F9DA8}" srcOrd="4" destOrd="0" presId="urn:microsoft.com/office/officeart/2011/layout/HexagonRadial"/>
    <dgm:cxn modelId="{D8C93D84-35B4-4458-866D-400D71405513}" type="presParOf" srcId="{AF7BCE99-0694-462B-8986-82F040D79D82}" destId="{7ACEFC40-B63C-4CAC-B510-2DCF6FA413D9}" srcOrd="5" destOrd="0" presId="urn:microsoft.com/office/officeart/2011/layout/HexagonRadial"/>
    <dgm:cxn modelId="{40250F9C-C1FC-42DB-ABF8-689BF94E31E2}" type="presParOf" srcId="{7ACEFC40-B63C-4CAC-B510-2DCF6FA413D9}" destId="{81365073-180D-47E3-89DE-1E47CAD287D0}" srcOrd="0" destOrd="0" presId="urn:microsoft.com/office/officeart/2011/layout/HexagonRadial"/>
    <dgm:cxn modelId="{DF392483-D0B8-4C7E-8ABD-AE87C7464255}" type="presParOf" srcId="{AF7BCE99-0694-462B-8986-82F040D79D82}" destId="{88D0CF92-159E-45B6-BBCC-CD24DABB9888}" srcOrd="6" destOrd="0" presId="urn:microsoft.com/office/officeart/2011/layout/HexagonRadial"/>
    <dgm:cxn modelId="{22FB4DF8-CBA0-434D-98F6-BCBC125B3AE6}" type="presParOf" srcId="{AF7BCE99-0694-462B-8986-82F040D79D82}" destId="{01C93C36-38B0-4062-97AF-E1AF9A404612}" srcOrd="7" destOrd="0" presId="urn:microsoft.com/office/officeart/2011/layout/HexagonRadial"/>
    <dgm:cxn modelId="{CF99BA1F-49CC-45BF-9E5B-7B74367B5D70}" type="presParOf" srcId="{01C93C36-38B0-4062-97AF-E1AF9A404612}" destId="{B884577B-F304-48A4-9F96-20EB84D046F8}" srcOrd="0" destOrd="0" presId="urn:microsoft.com/office/officeart/2011/layout/HexagonRadial"/>
    <dgm:cxn modelId="{5E4540E3-3610-4C60-96C4-68A7B7174D00}" type="presParOf" srcId="{AF7BCE99-0694-462B-8986-82F040D79D82}" destId="{819D6082-7A39-4E01-AC32-11BD96A9E04A}" srcOrd="8" destOrd="0" presId="urn:microsoft.com/office/officeart/2011/layout/HexagonRadial"/>
    <dgm:cxn modelId="{2DBB63A6-9D78-4312-B4D9-540D0A1A4A79}" type="presParOf" srcId="{AF7BCE99-0694-462B-8986-82F040D79D82}" destId="{83105464-2C4F-420F-A46C-CB6661BDF7DB}" srcOrd="9" destOrd="0" presId="urn:microsoft.com/office/officeart/2011/layout/HexagonRadial"/>
    <dgm:cxn modelId="{DA9F3075-FFD4-4474-8BF8-616DBB8B2C0B}" type="presParOf" srcId="{83105464-2C4F-420F-A46C-CB6661BDF7DB}" destId="{50AAAF7A-E33A-4D03-ADC8-CEB08C38DFE1}" srcOrd="0" destOrd="0" presId="urn:microsoft.com/office/officeart/2011/layout/HexagonRadial"/>
    <dgm:cxn modelId="{082DD380-6BDD-4346-AA3B-1BA5843829CC}" type="presParOf" srcId="{AF7BCE99-0694-462B-8986-82F040D79D82}" destId="{DE6AB5BE-AB14-4ABD-9C5B-60BCFE3A4775}" srcOrd="10" destOrd="0" presId="urn:microsoft.com/office/officeart/2011/layout/HexagonRadial"/>
    <dgm:cxn modelId="{94816BFB-B093-4C6F-B705-FFD94E4A15C8}" type="presParOf" srcId="{AF7BCE99-0694-462B-8986-82F040D79D82}" destId="{16A089A8-0870-480A-8CB3-5F5F16DFA3B6}" srcOrd="11" destOrd="0" presId="urn:microsoft.com/office/officeart/2011/layout/HexagonRadial"/>
    <dgm:cxn modelId="{A0A701CD-9F7F-47E0-B109-B3C3C091692C}" type="presParOf" srcId="{16A089A8-0870-480A-8CB3-5F5F16DFA3B6}" destId="{DD599965-4941-414E-8D0F-6993D8CFC0A5}" srcOrd="0" destOrd="0" presId="urn:microsoft.com/office/officeart/2011/layout/HexagonRadial"/>
    <dgm:cxn modelId="{7501C4AE-2C48-4F7E-9D57-F16307D52CE3}" type="presParOf" srcId="{AF7BCE99-0694-462B-8986-82F040D79D82}" destId="{F1034038-03EB-481E-B1AC-2DCA5CCFCA61}"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D110F9B-873D-4615-9C76-35522CC3BAE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722E2F9B-57D0-4B47-AAE9-A18B53C8B80F}">
      <dgm:prSet phldrT="[Text]"/>
      <dgm:spPr/>
      <dgm:t>
        <a:bodyPr/>
        <a:lstStyle/>
        <a:p>
          <a:r>
            <a:rPr lang="en-US" dirty="0"/>
            <a:t>Inspection</a:t>
          </a:r>
        </a:p>
      </dgm:t>
    </dgm:pt>
    <dgm:pt modelId="{46B52C5B-A2AD-42D9-9E37-EE0A644B6608}" type="parTrans" cxnId="{B4E57EC2-2794-4975-AE08-6CF5EC351183}">
      <dgm:prSet/>
      <dgm:spPr/>
      <dgm:t>
        <a:bodyPr/>
        <a:lstStyle/>
        <a:p>
          <a:endParaRPr lang="en-US"/>
        </a:p>
      </dgm:t>
    </dgm:pt>
    <dgm:pt modelId="{2E4EA311-5017-4CA6-9C8C-D63A236D8733}" type="sibTrans" cxnId="{B4E57EC2-2794-4975-AE08-6CF5EC351183}">
      <dgm:prSet/>
      <dgm:spPr/>
      <dgm:t>
        <a:bodyPr/>
        <a:lstStyle/>
        <a:p>
          <a:endParaRPr lang="en-US"/>
        </a:p>
      </dgm:t>
    </dgm:pt>
    <dgm:pt modelId="{48B3B979-FFEE-4BBD-BF23-6BB269D65C45}">
      <dgm:prSet phldrT="[Text]"/>
      <dgm:spPr/>
      <dgm:t>
        <a:bodyPr/>
        <a:lstStyle/>
        <a:p>
          <a:r>
            <a:rPr lang="en-US" dirty="0"/>
            <a:t>Test pits</a:t>
          </a:r>
        </a:p>
      </dgm:t>
    </dgm:pt>
    <dgm:pt modelId="{AB0F0CFA-369B-4DF9-ACE3-C85C873BFA83}" type="parTrans" cxnId="{ABFEB1A7-421B-49DC-9A56-F17A58EAD01C}">
      <dgm:prSet/>
      <dgm:spPr/>
      <dgm:t>
        <a:bodyPr/>
        <a:lstStyle/>
        <a:p>
          <a:endParaRPr lang="en-US"/>
        </a:p>
      </dgm:t>
    </dgm:pt>
    <dgm:pt modelId="{DB04DEFC-E2B7-429F-BBAE-0EDFDC842B18}" type="sibTrans" cxnId="{ABFEB1A7-421B-49DC-9A56-F17A58EAD01C}">
      <dgm:prSet/>
      <dgm:spPr/>
      <dgm:t>
        <a:bodyPr/>
        <a:lstStyle/>
        <a:p>
          <a:endParaRPr lang="en-US"/>
        </a:p>
      </dgm:t>
    </dgm:pt>
    <dgm:pt modelId="{9C945B49-2943-46CB-9BBF-48BB663225F2}">
      <dgm:prSet phldrT="[Text]"/>
      <dgm:spPr/>
      <dgm:t>
        <a:bodyPr/>
        <a:lstStyle/>
        <a:p>
          <a:r>
            <a:rPr lang="en-US" dirty="0"/>
            <a:t>Test piles</a:t>
          </a:r>
        </a:p>
      </dgm:t>
    </dgm:pt>
    <dgm:pt modelId="{D30D3CF8-AE7C-4236-BD45-D2E2CF333E1E}" type="parTrans" cxnId="{B63F5816-1793-4E77-95B2-57BE1D6D7CB1}">
      <dgm:prSet/>
      <dgm:spPr/>
      <dgm:t>
        <a:bodyPr/>
        <a:lstStyle/>
        <a:p>
          <a:endParaRPr lang="en-US"/>
        </a:p>
      </dgm:t>
    </dgm:pt>
    <dgm:pt modelId="{8458BBD3-A88E-47D6-9470-5EE0D550A1C7}" type="sibTrans" cxnId="{B63F5816-1793-4E77-95B2-57BE1D6D7CB1}">
      <dgm:prSet/>
      <dgm:spPr/>
      <dgm:t>
        <a:bodyPr/>
        <a:lstStyle/>
        <a:p>
          <a:endParaRPr lang="en-US"/>
        </a:p>
      </dgm:t>
    </dgm:pt>
    <dgm:pt modelId="{B3C58DCC-01F6-413C-B712-9C4B09ED67F6}">
      <dgm:prSet phldrT="[Text]"/>
      <dgm:spPr/>
      <dgm:t>
        <a:bodyPr/>
        <a:lstStyle/>
        <a:p>
          <a:r>
            <a:rPr lang="en-US" dirty="0"/>
            <a:t>Probing</a:t>
          </a:r>
        </a:p>
      </dgm:t>
    </dgm:pt>
    <dgm:pt modelId="{1CC26E53-8651-47CE-8D79-5FDF7B821B41}" type="parTrans" cxnId="{B1140BE3-BA49-4D1E-A4EB-FA3CD87C0B50}">
      <dgm:prSet/>
      <dgm:spPr/>
      <dgm:t>
        <a:bodyPr/>
        <a:lstStyle/>
        <a:p>
          <a:endParaRPr lang="en-US"/>
        </a:p>
      </dgm:t>
    </dgm:pt>
    <dgm:pt modelId="{D290A768-24C5-46EE-A76F-B4B7547EC3F7}" type="sibTrans" cxnId="{B1140BE3-BA49-4D1E-A4EB-FA3CD87C0B50}">
      <dgm:prSet/>
      <dgm:spPr/>
      <dgm:t>
        <a:bodyPr/>
        <a:lstStyle/>
        <a:p>
          <a:endParaRPr lang="en-US"/>
        </a:p>
      </dgm:t>
    </dgm:pt>
    <dgm:pt modelId="{8C7FBC10-4FC2-40CA-B7F7-59561E4F07A0}">
      <dgm:prSet phldrT="[Text]"/>
      <dgm:spPr/>
      <dgm:t>
        <a:bodyPr/>
        <a:lstStyle/>
        <a:p>
          <a:r>
            <a:rPr lang="en-US" dirty="0"/>
            <a:t> Boring(Auger, Deep, Wash)</a:t>
          </a:r>
        </a:p>
      </dgm:t>
    </dgm:pt>
    <dgm:pt modelId="{32AA3FC2-240A-4EF4-BD0B-12699857D0A3}" type="parTrans" cxnId="{CAE05B25-3C54-4DA2-880E-1B5F13B0FED3}">
      <dgm:prSet/>
      <dgm:spPr/>
      <dgm:t>
        <a:bodyPr/>
        <a:lstStyle/>
        <a:p>
          <a:endParaRPr lang="en-US"/>
        </a:p>
      </dgm:t>
    </dgm:pt>
    <dgm:pt modelId="{7476386F-D670-452E-8426-BB68081E5682}" type="sibTrans" cxnId="{CAE05B25-3C54-4DA2-880E-1B5F13B0FED3}">
      <dgm:prSet/>
      <dgm:spPr/>
      <dgm:t>
        <a:bodyPr/>
        <a:lstStyle/>
        <a:p>
          <a:endParaRPr lang="en-US"/>
        </a:p>
      </dgm:t>
    </dgm:pt>
    <dgm:pt modelId="{CDE55ABE-9A04-4845-8CE4-2E79E9BD1B9D}">
      <dgm:prSet phldrT="[Text]"/>
      <dgm:spPr/>
      <dgm:t>
        <a:bodyPr/>
        <a:lstStyle/>
        <a:p>
          <a:r>
            <a:rPr lang="en-US" dirty="0"/>
            <a:t>Geophysical methods</a:t>
          </a:r>
        </a:p>
      </dgm:t>
    </dgm:pt>
    <dgm:pt modelId="{2A3354AF-0C82-437F-8506-B9D046DC807C}" type="parTrans" cxnId="{1D9B218A-6309-47A6-9E81-8229F38CE36C}">
      <dgm:prSet/>
      <dgm:spPr/>
      <dgm:t>
        <a:bodyPr/>
        <a:lstStyle/>
        <a:p>
          <a:endParaRPr lang="en-US"/>
        </a:p>
      </dgm:t>
    </dgm:pt>
    <dgm:pt modelId="{D03A2932-9684-429F-85EB-6DA20DD90900}" type="sibTrans" cxnId="{1D9B218A-6309-47A6-9E81-8229F38CE36C}">
      <dgm:prSet/>
      <dgm:spPr/>
      <dgm:t>
        <a:bodyPr/>
        <a:lstStyle/>
        <a:p>
          <a:endParaRPr lang="en-US"/>
        </a:p>
      </dgm:t>
    </dgm:pt>
    <dgm:pt modelId="{D1377687-A59A-4B64-9D5F-3836AA47B723}" type="pres">
      <dgm:prSet presAssocID="{7D110F9B-873D-4615-9C76-35522CC3BAE5}" presName="Name0" presStyleCnt="0">
        <dgm:presLayoutVars>
          <dgm:chMax val="7"/>
          <dgm:chPref val="7"/>
          <dgm:dir/>
        </dgm:presLayoutVars>
      </dgm:prSet>
      <dgm:spPr/>
    </dgm:pt>
    <dgm:pt modelId="{489BA244-6C68-48D3-893C-8805DD079CE3}" type="pres">
      <dgm:prSet presAssocID="{7D110F9B-873D-4615-9C76-35522CC3BAE5}" presName="Name1" presStyleCnt="0"/>
      <dgm:spPr/>
    </dgm:pt>
    <dgm:pt modelId="{38259263-9787-4598-A071-6456947DA54B}" type="pres">
      <dgm:prSet presAssocID="{7D110F9B-873D-4615-9C76-35522CC3BAE5}" presName="cycle" presStyleCnt="0"/>
      <dgm:spPr/>
    </dgm:pt>
    <dgm:pt modelId="{CF5BB4E8-4E99-48AC-BEF5-19375069493D}" type="pres">
      <dgm:prSet presAssocID="{7D110F9B-873D-4615-9C76-35522CC3BAE5}" presName="srcNode" presStyleLbl="node1" presStyleIdx="0" presStyleCnt="6"/>
      <dgm:spPr/>
    </dgm:pt>
    <dgm:pt modelId="{5E718380-B500-4545-AD11-4B3A036BDC2E}" type="pres">
      <dgm:prSet presAssocID="{7D110F9B-873D-4615-9C76-35522CC3BAE5}" presName="conn" presStyleLbl="parChTrans1D2" presStyleIdx="0" presStyleCnt="1"/>
      <dgm:spPr/>
    </dgm:pt>
    <dgm:pt modelId="{B0912675-9597-4361-BB5B-73E886E37745}" type="pres">
      <dgm:prSet presAssocID="{7D110F9B-873D-4615-9C76-35522CC3BAE5}" presName="extraNode" presStyleLbl="node1" presStyleIdx="0" presStyleCnt="6"/>
      <dgm:spPr/>
    </dgm:pt>
    <dgm:pt modelId="{49EEBA50-2CE1-487C-95CB-55167898BED2}" type="pres">
      <dgm:prSet presAssocID="{7D110F9B-873D-4615-9C76-35522CC3BAE5}" presName="dstNode" presStyleLbl="node1" presStyleIdx="0" presStyleCnt="6"/>
      <dgm:spPr/>
    </dgm:pt>
    <dgm:pt modelId="{16A503BA-EC83-4768-9A73-1E241550218A}" type="pres">
      <dgm:prSet presAssocID="{722E2F9B-57D0-4B47-AAE9-A18B53C8B80F}" presName="text_1" presStyleLbl="node1" presStyleIdx="0" presStyleCnt="6">
        <dgm:presLayoutVars>
          <dgm:bulletEnabled val="1"/>
        </dgm:presLayoutVars>
      </dgm:prSet>
      <dgm:spPr/>
    </dgm:pt>
    <dgm:pt modelId="{6A571F1C-6940-4479-AB50-0B6AF9E203FB}" type="pres">
      <dgm:prSet presAssocID="{722E2F9B-57D0-4B47-AAE9-A18B53C8B80F}" presName="accent_1" presStyleCnt="0"/>
      <dgm:spPr/>
    </dgm:pt>
    <dgm:pt modelId="{D6571D95-50A8-4D71-8BFC-7281511C4EB4}" type="pres">
      <dgm:prSet presAssocID="{722E2F9B-57D0-4B47-AAE9-A18B53C8B80F}" presName="accentRepeatNode" presStyleLbl="solidFgAcc1" presStyleIdx="0" presStyleCnt="6"/>
      <dgm:spPr/>
    </dgm:pt>
    <dgm:pt modelId="{659A8135-68AC-43FF-AA75-E662C3C4FBE5}" type="pres">
      <dgm:prSet presAssocID="{48B3B979-FFEE-4BBD-BF23-6BB269D65C45}" presName="text_2" presStyleLbl="node1" presStyleIdx="1" presStyleCnt="6">
        <dgm:presLayoutVars>
          <dgm:bulletEnabled val="1"/>
        </dgm:presLayoutVars>
      </dgm:prSet>
      <dgm:spPr/>
    </dgm:pt>
    <dgm:pt modelId="{C8D8853A-4310-4B6F-AEC3-4E6BA32C0D96}" type="pres">
      <dgm:prSet presAssocID="{48B3B979-FFEE-4BBD-BF23-6BB269D65C45}" presName="accent_2" presStyleCnt="0"/>
      <dgm:spPr/>
    </dgm:pt>
    <dgm:pt modelId="{D46D1B7F-706C-4B2F-8AC7-66A667BEB353}" type="pres">
      <dgm:prSet presAssocID="{48B3B979-FFEE-4BBD-BF23-6BB269D65C45}" presName="accentRepeatNode" presStyleLbl="solidFgAcc1" presStyleIdx="1" presStyleCnt="6"/>
      <dgm:spPr/>
    </dgm:pt>
    <dgm:pt modelId="{C56B2E08-8448-475C-9C09-79370EE9F8DB}" type="pres">
      <dgm:prSet presAssocID="{B3C58DCC-01F6-413C-B712-9C4B09ED67F6}" presName="text_3" presStyleLbl="node1" presStyleIdx="2" presStyleCnt="6">
        <dgm:presLayoutVars>
          <dgm:bulletEnabled val="1"/>
        </dgm:presLayoutVars>
      </dgm:prSet>
      <dgm:spPr/>
    </dgm:pt>
    <dgm:pt modelId="{80977A91-1F84-42F7-8F8F-B7765C49230A}" type="pres">
      <dgm:prSet presAssocID="{B3C58DCC-01F6-413C-B712-9C4B09ED67F6}" presName="accent_3" presStyleCnt="0"/>
      <dgm:spPr/>
    </dgm:pt>
    <dgm:pt modelId="{BD3072AE-73B4-4CB7-9FA2-8D10D896B911}" type="pres">
      <dgm:prSet presAssocID="{B3C58DCC-01F6-413C-B712-9C4B09ED67F6}" presName="accentRepeatNode" presStyleLbl="solidFgAcc1" presStyleIdx="2" presStyleCnt="6"/>
      <dgm:spPr/>
    </dgm:pt>
    <dgm:pt modelId="{DB755A3F-60A0-4D35-A47E-F8CC1827F4E3}" type="pres">
      <dgm:prSet presAssocID="{8C7FBC10-4FC2-40CA-B7F7-59561E4F07A0}" presName="text_4" presStyleLbl="node1" presStyleIdx="3" presStyleCnt="6">
        <dgm:presLayoutVars>
          <dgm:bulletEnabled val="1"/>
        </dgm:presLayoutVars>
      </dgm:prSet>
      <dgm:spPr/>
    </dgm:pt>
    <dgm:pt modelId="{1B8860CA-A92D-4C18-A4BC-1D0EEDDD0D8E}" type="pres">
      <dgm:prSet presAssocID="{8C7FBC10-4FC2-40CA-B7F7-59561E4F07A0}" presName="accent_4" presStyleCnt="0"/>
      <dgm:spPr/>
    </dgm:pt>
    <dgm:pt modelId="{E537055E-4737-4AB2-8DCD-859262A79916}" type="pres">
      <dgm:prSet presAssocID="{8C7FBC10-4FC2-40CA-B7F7-59561E4F07A0}" presName="accentRepeatNode" presStyleLbl="solidFgAcc1" presStyleIdx="3" presStyleCnt="6"/>
      <dgm:spPr/>
    </dgm:pt>
    <dgm:pt modelId="{7537893B-DCAE-4268-90A7-8CB5C20638EA}" type="pres">
      <dgm:prSet presAssocID="{9C945B49-2943-46CB-9BBF-48BB663225F2}" presName="text_5" presStyleLbl="node1" presStyleIdx="4" presStyleCnt="6">
        <dgm:presLayoutVars>
          <dgm:bulletEnabled val="1"/>
        </dgm:presLayoutVars>
      </dgm:prSet>
      <dgm:spPr/>
    </dgm:pt>
    <dgm:pt modelId="{EAFEDCEB-363D-41F4-8083-D1D0090E7778}" type="pres">
      <dgm:prSet presAssocID="{9C945B49-2943-46CB-9BBF-48BB663225F2}" presName="accent_5" presStyleCnt="0"/>
      <dgm:spPr/>
    </dgm:pt>
    <dgm:pt modelId="{96641C33-084A-40E2-BD22-D784CBF35B77}" type="pres">
      <dgm:prSet presAssocID="{9C945B49-2943-46CB-9BBF-48BB663225F2}" presName="accentRepeatNode" presStyleLbl="solidFgAcc1" presStyleIdx="4" presStyleCnt="6"/>
      <dgm:spPr/>
    </dgm:pt>
    <dgm:pt modelId="{C703EBB9-4174-4DFB-AAA0-FB5349ED9B5B}" type="pres">
      <dgm:prSet presAssocID="{CDE55ABE-9A04-4845-8CE4-2E79E9BD1B9D}" presName="text_6" presStyleLbl="node1" presStyleIdx="5" presStyleCnt="6">
        <dgm:presLayoutVars>
          <dgm:bulletEnabled val="1"/>
        </dgm:presLayoutVars>
      </dgm:prSet>
      <dgm:spPr/>
    </dgm:pt>
    <dgm:pt modelId="{064E938D-A3A9-49E2-9CDC-C9DA8B77B011}" type="pres">
      <dgm:prSet presAssocID="{CDE55ABE-9A04-4845-8CE4-2E79E9BD1B9D}" presName="accent_6" presStyleCnt="0"/>
      <dgm:spPr/>
    </dgm:pt>
    <dgm:pt modelId="{F93B2B93-E8AC-46BF-9E4A-48554F3623A2}" type="pres">
      <dgm:prSet presAssocID="{CDE55ABE-9A04-4845-8CE4-2E79E9BD1B9D}" presName="accentRepeatNode" presStyleLbl="solidFgAcc1" presStyleIdx="5" presStyleCnt="6"/>
      <dgm:spPr/>
    </dgm:pt>
  </dgm:ptLst>
  <dgm:cxnLst>
    <dgm:cxn modelId="{B63F5816-1793-4E77-95B2-57BE1D6D7CB1}" srcId="{7D110F9B-873D-4615-9C76-35522CC3BAE5}" destId="{9C945B49-2943-46CB-9BBF-48BB663225F2}" srcOrd="4" destOrd="0" parTransId="{D30D3CF8-AE7C-4236-BD45-D2E2CF333E1E}" sibTransId="{8458BBD3-A88E-47D6-9470-5EE0D550A1C7}"/>
    <dgm:cxn modelId="{CAE05B25-3C54-4DA2-880E-1B5F13B0FED3}" srcId="{7D110F9B-873D-4615-9C76-35522CC3BAE5}" destId="{8C7FBC10-4FC2-40CA-B7F7-59561E4F07A0}" srcOrd="3" destOrd="0" parTransId="{32AA3FC2-240A-4EF4-BD0B-12699857D0A3}" sibTransId="{7476386F-D670-452E-8426-BB68081E5682}"/>
    <dgm:cxn modelId="{CD64AA41-D98A-49B7-8797-3260A7E60311}" type="presOf" srcId="{48B3B979-FFEE-4BBD-BF23-6BB269D65C45}" destId="{659A8135-68AC-43FF-AA75-E662C3C4FBE5}" srcOrd="0" destOrd="0" presId="urn:microsoft.com/office/officeart/2008/layout/VerticalCurvedList"/>
    <dgm:cxn modelId="{1D9B218A-6309-47A6-9E81-8229F38CE36C}" srcId="{7D110F9B-873D-4615-9C76-35522CC3BAE5}" destId="{CDE55ABE-9A04-4845-8CE4-2E79E9BD1B9D}" srcOrd="5" destOrd="0" parTransId="{2A3354AF-0C82-437F-8506-B9D046DC807C}" sibTransId="{D03A2932-9684-429F-85EB-6DA20DD90900}"/>
    <dgm:cxn modelId="{34766E93-6C78-4066-8A55-BBD59FAF0581}" type="presOf" srcId="{722E2F9B-57D0-4B47-AAE9-A18B53C8B80F}" destId="{16A503BA-EC83-4768-9A73-1E241550218A}" srcOrd="0" destOrd="0" presId="urn:microsoft.com/office/officeart/2008/layout/VerticalCurvedList"/>
    <dgm:cxn modelId="{A2CDC09A-DBBB-465E-B22E-F1DD49B7C232}" type="presOf" srcId="{9C945B49-2943-46CB-9BBF-48BB663225F2}" destId="{7537893B-DCAE-4268-90A7-8CB5C20638EA}" srcOrd="0" destOrd="0" presId="urn:microsoft.com/office/officeart/2008/layout/VerticalCurvedList"/>
    <dgm:cxn modelId="{ABFEB1A7-421B-49DC-9A56-F17A58EAD01C}" srcId="{7D110F9B-873D-4615-9C76-35522CC3BAE5}" destId="{48B3B979-FFEE-4BBD-BF23-6BB269D65C45}" srcOrd="1" destOrd="0" parTransId="{AB0F0CFA-369B-4DF9-ACE3-C85C873BFA83}" sibTransId="{DB04DEFC-E2B7-429F-BBAE-0EDFDC842B18}"/>
    <dgm:cxn modelId="{E6CC06A8-9915-474F-8BDD-A011C7D08C3D}" type="presOf" srcId="{2E4EA311-5017-4CA6-9C8C-D63A236D8733}" destId="{5E718380-B500-4545-AD11-4B3A036BDC2E}" srcOrd="0" destOrd="0" presId="urn:microsoft.com/office/officeart/2008/layout/VerticalCurvedList"/>
    <dgm:cxn modelId="{A24E65AE-3404-4C83-9445-D293569BD7C7}" type="presOf" srcId="{CDE55ABE-9A04-4845-8CE4-2E79E9BD1B9D}" destId="{C703EBB9-4174-4DFB-AAA0-FB5349ED9B5B}" srcOrd="0" destOrd="0" presId="urn:microsoft.com/office/officeart/2008/layout/VerticalCurvedList"/>
    <dgm:cxn modelId="{6E092EB5-9AE3-4CB9-95A8-98FDD0DBE583}" type="presOf" srcId="{8C7FBC10-4FC2-40CA-B7F7-59561E4F07A0}" destId="{DB755A3F-60A0-4D35-A47E-F8CC1827F4E3}" srcOrd="0" destOrd="0" presId="urn:microsoft.com/office/officeart/2008/layout/VerticalCurvedList"/>
    <dgm:cxn modelId="{B4E57EC2-2794-4975-AE08-6CF5EC351183}" srcId="{7D110F9B-873D-4615-9C76-35522CC3BAE5}" destId="{722E2F9B-57D0-4B47-AAE9-A18B53C8B80F}" srcOrd="0" destOrd="0" parTransId="{46B52C5B-A2AD-42D9-9E37-EE0A644B6608}" sibTransId="{2E4EA311-5017-4CA6-9C8C-D63A236D8733}"/>
    <dgm:cxn modelId="{CBE3E9DE-136F-49C0-9E16-16A3D9AF90FC}" type="presOf" srcId="{7D110F9B-873D-4615-9C76-35522CC3BAE5}" destId="{D1377687-A59A-4B64-9D5F-3836AA47B723}" srcOrd="0" destOrd="0" presId="urn:microsoft.com/office/officeart/2008/layout/VerticalCurvedList"/>
    <dgm:cxn modelId="{B1140BE3-BA49-4D1E-A4EB-FA3CD87C0B50}" srcId="{7D110F9B-873D-4615-9C76-35522CC3BAE5}" destId="{B3C58DCC-01F6-413C-B712-9C4B09ED67F6}" srcOrd="2" destOrd="0" parTransId="{1CC26E53-8651-47CE-8D79-5FDF7B821B41}" sibTransId="{D290A768-24C5-46EE-A76F-B4B7547EC3F7}"/>
    <dgm:cxn modelId="{BB6ED3E3-82A7-4EA4-9BB6-70121A06242B}" type="presOf" srcId="{B3C58DCC-01F6-413C-B712-9C4B09ED67F6}" destId="{C56B2E08-8448-475C-9C09-79370EE9F8DB}" srcOrd="0" destOrd="0" presId="urn:microsoft.com/office/officeart/2008/layout/VerticalCurvedList"/>
    <dgm:cxn modelId="{F22EF608-3360-4E81-AC86-D3DE88693B42}" type="presParOf" srcId="{D1377687-A59A-4B64-9D5F-3836AA47B723}" destId="{489BA244-6C68-48D3-893C-8805DD079CE3}" srcOrd="0" destOrd="0" presId="urn:microsoft.com/office/officeart/2008/layout/VerticalCurvedList"/>
    <dgm:cxn modelId="{594C8290-FA4A-41C9-90CB-22035B241DF0}" type="presParOf" srcId="{489BA244-6C68-48D3-893C-8805DD079CE3}" destId="{38259263-9787-4598-A071-6456947DA54B}" srcOrd="0" destOrd="0" presId="urn:microsoft.com/office/officeart/2008/layout/VerticalCurvedList"/>
    <dgm:cxn modelId="{71921AEE-D8F1-419F-9D70-16293279F2C2}" type="presParOf" srcId="{38259263-9787-4598-A071-6456947DA54B}" destId="{CF5BB4E8-4E99-48AC-BEF5-19375069493D}" srcOrd="0" destOrd="0" presId="urn:microsoft.com/office/officeart/2008/layout/VerticalCurvedList"/>
    <dgm:cxn modelId="{94DAA91A-2B75-44B0-97B7-BFDF1B047D8F}" type="presParOf" srcId="{38259263-9787-4598-A071-6456947DA54B}" destId="{5E718380-B500-4545-AD11-4B3A036BDC2E}" srcOrd="1" destOrd="0" presId="urn:microsoft.com/office/officeart/2008/layout/VerticalCurvedList"/>
    <dgm:cxn modelId="{3EF017D3-4F2D-49D7-A521-793AB002A390}" type="presParOf" srcId="{38259263-9787-4598-A071-6456947DA54B}" destId="{B0912675-9597-4361-BB5B-73E886E37745}" srcOrd="2" destOrd="0" presId="urn:microsoft.com/office/officeart/2008/layout/VerticalCurvedList"/>
    <dgm:cxn modelId="{ABAB4678-FBFF-4694-88F3-5FBF44859BE9}" type="presParOf" srcId="{38259263-9787-4598-A071-6456947DA54B}" destId="{49EEBA50-2CE1-487C-95CB-55167898BED2}" srcOrd="3" destOrd="0" presId="urn:microsoft.com/office/officeart/2008/layout/VerticalCurvedList"/>
    <dgm:cxn modelId="{B69C6B8D-ECEB-4EFF-AA93-589E34FCD09F}" type="presParOf" srcId="{489BA244-6C68-48D3-893C-8805DD079CE3}" destId="{16A503BA-EC83-4768-9A73-1E241550218A}" srcOrd="1" destOrd="0" presId="urn:microsoft.com/office/officeart/2008/layout/VerticalCurvedList"/>
    <dgm:cxn modelId="{87FA1283-D077-432A-86C8-90894EB36427}" type="presParOf" srcId="{489BA244-6C68-48D3-893C-8805DD079CE3}" destId="{6A571F1C-6940-4479-AB50-0B6AF9E203FB}" srcOrd="2" destOrd="0" presId="urn:microsoft.com/office/officeart/2008/layout/VerticalCurvedList"/>
    <dgm:cxn modelId="{289476AA-4438-465C-AD01-CD5E4ED6858F}" type="presParOf" srcId="{6A571F1C-6940-4479-AB50-0B6AF9E203FB}" destId="{D6571D95-50A8-4D71-8BFC-7281511C4EB4}" srcOrd="0" destOrd="0" presId="urn:microsoft.com/office/officeart/2008/layout/VerticalCurvedList"/>
    <dgm:cxn modelId="{8F157307-7707-4EDD-BAAE-429A31C3B5EC}" type="presParOf" srcId="{489BA244-6C68-48D3-893C-8805DD079CE3}" destId="{659A8135-68AC-43FF-AA75-E662C3C4FBE5}" srcOrd="3" destOrd="0" presId="urn:microsoft.com/office/officeart/2008/layout/VerticalCurvedList"/>
    <dgm:cxn modelId="{2E700187-90A2-4F4B-B025-CFB606730E2D}" type="presParOf" srcId="{489BA244-6C68-48D3-893C-8805DD079CE3}" destId="{C8D8853A-4310-4B6F-AEC3-4E6BA32C0D96}" srcOrd="4" destOrd="0" presId="urn:microsoft.com/office/officeart/2008/layout/VerticalCurvedList"/>
    <dgm:cxn modelId="{5C932813-5FF0-4DBC-AD50-86E427CB6587}" type="presParOf" srcId="{C8D8853A-4310-4B6F-AEC3-4E6BA32C0D96}" destId="{D46D1B7F-706C-4B2F-8AC7-66A667BEB353}" srcOrd="0" destOrd="0" presId="urn:microsoft.com/office/officeart/2008/layout/VerticalCurvedList"/>
    <dgm:cxn modelId="{07BCE6AB-4AF7-40E8-8A50-505468DF9D91}" type="presParOf" srcId="{489BA244-6C68-48D3-893C-8805DD079CE3}" destId="{C56B2E08-8448-475C-9C09-79370EE9F8DB}" srcOrd="5" destOrd="0" presId="urn:microsoft.com/office/officeart/2008/layout/VerticalCurvedList"/>
    <dgm:cxn modelId="{0AFCF7EE-1023-4A4A-B83F-3E1D7A4F55D5}" type="presParOf" srcId="{489BA244-6C68-48D3-893C-8805DD079CE3}" destId="{80977A91-1F84-42F7-8F8F-B7765C49230A}" srcOrd="6" destOrd="0" presId="urn:microsoft.com/office/officeart/2008/layout/VerticalCurvedList"/>
    <dgm:cxn modelId="{D13DB7C2-4B37-499D-A7FA-E03B4D9D2349}" type="presParOf" srcId="{80977A91-1F84-42F7-8F8F-B7765C49230A}" destId="{BD3072AE-73B4-4CB7-9FA2-8D10D896B911}" srcOrd="0" destOrd="0" presId="urn:microsoft.com/office/officeart/2008/layout/VerticalCurvedList"/>
    <dgm:cxn modelId="{F65DCF02-5EA2-4053-B73F-16476BC67DFD}" type="presParOf" srcId="{489BA244-6C68-48D3-893C-8805DD079CE3}" destId="{DB755A3F-60A0-4D35-A47E-F8CC1827F4E3}" srcOrd="7" destOrd="0" presId="urn:microsoft.com/office/officeart/2008/layout/VerticalCurvedList"/>
    <dgm:cxn modelId="{2CCF42A6-4486-4623-8109-28EFB249046C}" type="presParOf" srcId="{489BA244-6C68-48D3-893C-8805DD079CE3}" destId="{1B8860CA-A92D-4C18-A4BC-1D0EEDDD0D8E}" srcOrd="8" destOrd="0" presId="urn:microsoft.com/office/officeart/2008/layout/VerticalCurvedList"/>
    <dgm:cxn modelId="{A7604CDD-36D4-48E7-B573-FB85CB33EA1E}" type="presParOf" srcId="{1B8860CA-A92D-4C18-A4BC-1D0EEDDD0D8E}" destId="{E537055E-4737-4AB2-8DCD-859262A79916}" srcOrd="0" destOrd="0" presId="urn:microsoft.com/office/officeart/2008/layout/VerticalCurvedList"/>
    <dgm:cxn modelId="{0505EDCE-3785-41AB-BF2A-EF38C3065735}" type="presParOf" srcId="{489BA244-6C68-48D3-893C-8805DD079CE3}" destId="{7537893B-DCAE-4268-90A7-8CB5C20638EA}" srcOrd="9" destOrd="0" presId="urn:microsoft.com/office/officeart/2008/layout/VerticalCurvedList"/>
    <dgm:cxn modelId="{9FE95E40-A1A5-422C-B607-447EEFEAE879}" type="presParOf" srcId="{489BA244-6C68-48D3-893C-8805DD079CE3}" destId="{EAFEDCEB-363D-41F4-8083-D1D0090E7778}" srcOrd="10" destOrd="0" presId="urn:microsoft.com/office/officeart/2008/layout/VerticalCurvedList"/>
    <dgm:cxn modelId="{D6B68FCE-4E05-4C06-A2EE-2348C6E4DA47}" type="presParOf" srcId="{EAFEDCEB-363D-41F4-8083-D1D0090E7778}" destId="{96641C33-084A-40E2-BD22-D784CBF35B77}" srcOrd="0" destOrd="0" presId="urn:microsoft.com/office/officeart/2008/layout/VerticalCurvedList"/>
    <dgm:cxn modelId="{371B3B39-0E80-4C68-9B98-D0860B6E0C1E}" type="presParOf" srcId="{489BA244-6C68-48D3-893C-8805DD079CE3}" destId="{C703EBB9-4174-4DFB-AAA0-FB5349ED9B5B}" srcOrd="11" destOrd="0" presId="urn:microsoft.com/office/officeart/2008/layout/VerticalCurvedList"/>
    <dgm:cxn modelId="{4B216492-9718-4F6B-A63D-A73E62DA63AD}" type="presParOf" srcId="{489BA244-6C68-48D3-893C-8805DD079CE3}" destId="{064E938D-A3A9-49E2-9CDC-C9DA8B77B011}" srcOrd="12" destOrd="0" presId="urn:microsoft.com/office/officeart/2008/layout/VerticalCurvedList"/>
    <dgm:cxn modelId="{ABB5F837-A401-4397-A1A4-F8130EA0C327}" type="presParOf" srcId="{064E938D-A3A9-49E2-9CDC-C9DA8B77B011}" destId="{F93B2B93-E8AC-46BF-9E4A-48554F3623A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A5F99CE-A6CD-48A6-9596-B2F9C9940BF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0C9C011-1F02-4741-ADB2-604140895027}">
      <dgm:prSet phldrT="[Text]" custT="1"/>
      <dgm:spPr/>
      <dgm:t>
        <a:bodyPr/>
        <a:lstStyle/>
        <a:p>
          <a:pPr>
            <a:buNone/>
          </a:pPr>
          <a:r>
            <a:rPr lang="en-US" sz="2400" b="0" i="0" u="none" strike="noStrike" baseline="0" dirty="0">
              <a:latin typeface="Times New Roman" panose="02020603050405020304" pitchFamily="18" charset="0"/>
            </a:rPr>
            <a:t>1. By increasing the depth of the foundation.</a:t>
          </a:r>
          <a:endParaRPr lang="en-US" sz="2400" dirty="0"/>
        </a:p>
      </dgm:t>
    </dgm:pt>
    <dgm:pt modelId="{90469E5C-D903-4A55-9BD3-830D3251CA12}" type="parTrans" cxnId="{2A8B4111-1DD9-4D32-B9A8-D5829A6E01AB}">
      <dgm:prSet/>
      <dgm:spPr/>
      <dgm:t>
        <a:bodyPr/>
        <a:lstStyle/>
        <a:p>
          <a:endParaRPr lang="en-US"/>
        </a:p>
      </dgm:t>
    </dgm:pt>
    <dgm:pt modelId="{B74DD13B-EC9D-4A0F-B113-1F85D4680860}" type="sibTrans" cxnId="{2A8B4111-1DD9-4D32-B9A8-D5829A6E01AB}">
      <dgm:prSet/>
      <dgm:spPr/>
      <dgm:t>
        <a:bodyPr/>
        <a:lstStyle/>
        <a:p>
          <a:endParaRPr lang="en-US"/>
        </a:p>
      </dgm:t>
    </dgm:pt>
    <dgm:pt modelId="{87CFE3D1-B4F9-48C2-99B5-CF6A876D4FD7}">
      <dgm:prSet phldrT="[Text]" custT="1"/>
      <dgm:spPr/>
      <dgm:t>
        <a:bodyPr/>
        <a:lstStyle/>
        <a:p>
          <a:pPr>
            <a:buNone/>
          </a:pPr>
          <a:r>
            <a:rPr lang="en-US" sz="2400" b="0" i="0" u="none" strike="noStrike" baseline="0" dirty="0">
              <a:latin typeface="Times New Roman" panose="02020603050405020304" pitchFamily="18" charset="0"/>
            </a:rPr>
            <a:t>2. By undergoing proper compaction</a:t>
          </a:r>
          <a:endParaRPr lang="en-US" sz="2400" dirty="0"/>
        </a:p>
      </dgm:t>
    </dgm:pt>
    <dgm:pt modelId="{E3504359-547B-4A0C-90A5-9486DE8C637D}" type="parTrans" cxnId="{FEAE90D6-6340-4040-922B-E000CCB43607}">
      <dgm:prSet/>
      <dgm:spPr/>
      <dgm:t>
        <a:bodyPr/>
        <a:lstStyle/>
        <a:p>
          <a:endParaRPr lang="en-US"/>
        </a:p>
      </dgm:t>
    </dgm:pt>
    <dgm:pt modelId="{7BFE2DEE-23AA-4CBC-B6DE-43EC3EADE946}" type="sibTrans" cxnId="{FEAE90D6-6340-4040-922B-E000CCB43607}">
      <dgm:prSet/>
      <dgm:spPr/>
      <dgm:t>
        <a:bodyPr/>
        <a:lstStyle/>
        <a:p>
          <a:endParaRPr lang="en-US"/>
        </a:p>
      </dgm:t>
    </dgm:pt>
    <dgm:pt modelId="{600FFA8E-FEA9-4028-A31A-A3305FF694DD}">
      <dgm:prSet phldrT="[Text]" custT="1"/>
      <dgm:spPr/>
      <dgm:t>
        <a:bodyPr/>
        <a:lstStyle/>
        <a:p>
          <a:pPr>
            <a:buNone/>
          </a:pPr>
          <a:r>
            <a:rPr lang="en-US" sz="2400" b="0" i="0" u="none" strike="noStrike" baseline="0" dirty="0">
              <a:latin typeface="Times New Roman" panose="02020603050405020304" pitchFamily="18" charset="0"/>
            </a:rPr>
            <a:t>3. By providing sub-surface drainage</a:t>
          </a:r>
          <a:endParaRPr lang="en-US" sz="2400" dirty="0"/>
        </a:p>
      </dgm:t>
    </dgm:pt>
    <dgm:pt modelId="{5EAF9DBD-B9FE-4034-A184-F6703E8D5BEF}" type="parTrans" cxnId="{ADDFBB28-E637-40A4-951C-ED451CFE8CA8}">
      <dgm:prSet/>
      <dgm:spPr/>
      <dgm:t>
        <a:bodyPr/>
        <a:lstStyle/>
        <a:p>
          <a:endParaRPr lang="en-US"/>
        </a:p>
      </dgm:t>
    </dgm:pt>
    <dgm:pt modelId="{2B7EF020-442C-4D04-9923-3778C1DC4435}" type="sibTrans" cxnId="{ADDFBB28-E637-40A4-951C-ED451CFE8CA8}">
      <dgm:prSet/>
      <dgm:spPr/>
      <dgm:t>
        <a:bodyPr/>
        <a:lstStyle/>
        <a:p>
          <a:endParaRPr lang="en-US"/>
        </a:p>
      </dgm:t>
    </dgm:pt>
    <dgm:pt modelId="{027D25FB-7ED0-49CE-BD73-06D22885EE61}">
      <dgm:prSet phldrT="[Text]" custT="1"/>
      <dgm:spPr/>
      <dgm:t>
        <a:bodyPr/>
        <a:lstStyle/>
        <a:p>
          <a:r>
            <a:rPr lang="en-US" sz="2400" b="0" i="0" u="none" strike="noStrike" baseline="0" dirty="0">
              <a:latin typeface="Times New Roman" panose="02020603050405020304" pitchFamily="18" charset="0"/>
            </a:rPr>
            <a:t>4. By treating the soil chemically</a:t>
          </a:r>
          <a:endParaRPr lang="en-US" sz="2400" dirty="0"/>
        </a:p>
      </dgm:t>
    </dgm:pt>
    <dgm:pt modelId="{E245C6DD-9D95-43EA-8E22-88CDCA42FD4C}" type="parTrans" cxnId="{FF76A81B-E72D-415B-B858-365D8E28A417}">
      <dgm:prSet/>
      <dgm:spPr/>
      <dgm:t>
        <a:bodyPr/>
        <a:lstStyle/>
        <a:p>
          <a:endParaRPr lang="en-US"/>
        </a:p>
      </dgm:t>
    </dgm:pt>
    <dgm:pt modelId="{BC2E0F1B-0546-4415-AFBD-42CA2E7DA22E}" type="sibTrans" cxnId="{FF76A81B-E72D-415B-B858-365D8E28A417}">
      <dgm:prSet/>
      <dgm:spPr/>
      <dgm:t>
        <a:bodyPr/>
        <a:lstStyle/>
        <a:p>
          <a:endParaRPr lang="en-US"/>
        </a:p>
      </dgm:t>
    </dgm:pt>
    <dgm:pt modelId="{59EDCC58-4DCE-45F6-ADB4-E9A05DFC7E22}">
      <dgm:prSet phldrT="[Text]" custT="1"/>
      <dgm:spPr/>
      <dgm:t>
        <a:bodyPr/>
        <a:lstStyle/>
        <a:p>
          <a:pPr>
            <a:buNone/>
          </a:pPr>
          <a:r>
            <a:rPr lang="en-US" sz="2400" b="0" i="0" u="none" strike="noStrike" baseline="0" dirty="0">
              <a:latin typeface="Times New Roman" panose="02020603050405020304" pitchFamily="18" charset="0"/>
            </a:rPr>
            <a:t>5. By grouting</a:t>
          </a:r>
          <a:endParaRPr lang="en-US" sz="2400" dirty="0"/>
        </a:p>
      </dgm:t>
    </dgm:pt>
    <dgm:pt modelId="{6EE7EFD3-6A50-4404-AF3A-7310899791DD}" type="parTrans" cxnId="{2F91E8C5-1339-45EF-B5E9-A5E923C9CF75}">
      <dgm:prSet/>
      <dgm:spPr/>
      <dgm:t>
        <a:bodyPr/>
        <a:lstStyle/>
        <a:p>
          <a:endParaRPr lang="en-US"/>
        </a:p>
      </dgm:t>
    </dgm:pt>
    <dgm:pt modelId="{F2A8A68C-E1E3-448E-B14E-A6D1F03744D5}" type="sibTrans" cxnId="{2F91E8C5-1339-45EF-B5E9-A5E923C9CF75}">
      <dgm:prSet/>
      <dgm:spPr/>
      <dgm:t>
        <a:bodyPr/>
        <a:lstStyle/>
        <a:p>
          <a:endParaRPr lang="en-US"/>
        </a:p>
      </dgm:t>
    </dgm:pt>
    <dgm:pt modelId="{45BE7D60-C83D-496A-8226-3B04C7CC5226}">
      <dgm:prSet phldrT="[Text]" custT="1"/>
      <dgm:spPr/>
      <dgm:t>
        <a:bodyPr/>
        <a:lstStyle/>
        <a:p>
          <a:pPr>
            <a:buNone/>
          </a:pPr>
          <a:r>
            <a:rPr lang="en-US" sz="2400" b="0" i="0" u="none" strike="noStrike" baseline="0" dirty="0">
              <a:latin typeface="Times New Roman" panose="02020603050405020304" pitchFamily="18" charset="0"/>
            </a:rPr>
            <a:t>6. By confining the soil</a:t>
          </a:r>
          <a:endParaRPr lang="en-US" sz="2400" dirty="0"/>
        </a:p>
      </dgm:t>
    </dgm:pt>
    <dgm:pt modelId="{0FEA99CC-3284-476A-A38B-66D768D0EE83}" type="parTrans" cxnId="{5A9794ED-8430-4447-B2DC-26703A6047A4}">
      <dgm:prSet/>
      <dgm:spPr/>
      <dgm:t>
        <a:bodyPr/>
        <a:lstStyle/>
        <a:p>
          <a:endParaRPr lang="en-US"/>
        </a:p>
      </dgm:t>
    </dgm:pt>
    <dgm:pt modelId="{5A0FA8DA-1DB7-4B95-A6AF-514DDE9AB2F1}" type="sibTrans" cxnId="{5A9794ED-8430-4447-B2DC-26703A6047A4}">
      <dgm:prSet/>
      <dgm:spPr/>
      <dgm:t>
        <a:bodyPr/>
        <a:lstStyle/>
        <a:p>
          <a:endParaRPr lang="en-US"/>
        </a:p>
      </dgm:t>
    </dgm:pt>
    <dgm:pt modelId="{4D944851-9E1B-4692-A50F-A32D8A3DBF50}" type="pres">
      <dgm:prSet presAssocID="{5A5F99CE-A6CD-48A6-9596-B2F9C9940BFB}" presName="linear" presStyleCnt="0">
        <dgm:presLayoutVars>
          <dgm:dir/>
          <dgm:animLvl val="lvl"/>
          <dgm:resizeHandles val="exact"/>
        </dgm:presLayoutVars>
      </dgm:prSet>
      <dgm:spPr/>
    </dgm:pt>
    <dgm:pt modelId="{C2F1E183-18E8-4A77-A866-F58038B1661B}" type="pres">
      <dgm:prSet presAssocID="{40C9C011-1F02-4741-ADB2-604140895027}" presName="parentLin" presStyleCnt="0"/>
      <dgm:spPr/>
    </dgm:pt>
    <dgm:pt modelId="{646D2649-D0CA-4D39-A57D-4119D751BA51}" type="pres">
      <dgm:prSet presAssocID="{40C9C011-1F02-4741-ADB2-604140895027}" presName="parentLeftMargin" presStyleLbl="node1" presStyleIdx="0" presStyleCnt="6"/>
      <dgm:spPr/>
    </dgm:pt>
    <dgm:pt modelId="{4EBCC62F-5527-44D9-BC7F-19B6D6AA9671}" type="pres">
      <dgm:prSet presAssocID="{40C9C011-1F02-4741-ADB2-604140895027}" presName="parentText" presStyleLbl="node1" presStyleIdx="0" presStyleCnt="6">
        <dgm:presLayoutVars>
          <dgm:chMax val="0"/>
          <dgm:bulletEnabled val="1"/>
        </dgm:presLayoutVars>
      </dgm:prSet>
      <dgm:spPr/>
    </dgm:pt>
    <dgm:pt modelId="{41E2522F-FF5F-45E8-80B2-12FAAF8F3A75}" type="pres">
      <dgm:prSet presAssocID="{40C9C011-1F02-4741-ADB2-604140895027}" presName="negativeSpace" presStyleCnt="0"/>
      <dgm:spPr/>
    </dgm:pt>
    <dgm:pt modelId="{CF74AEB1-C590-4C48-A9D1-F15CAAC9547F}" type="pres">
      <dgm:prSet presAssocID="{40C9C011-1F02-4741-ADB2-604140895027}" presName="childText" presStyleLbl="conFgAcc1" presStyleIdx="0" presStyleCnt="6">
        <dgm:presLayoutVars>
          <dgm:bulletEnabled val="1"/>
        </dgm:presLayoutVars>
      </dgm:prSet>
      <dgm:spPr/>
    </dgm:pt>
    <dgm:pt modelId="{DBBFEDA6-13EB-4760-BC94-6821542F0085}" type="pres">
      <dgm:prSet presAssocID="{B74DD13B-EC9D-4A0F-B113-1F85D4680860}" presName="spaceBetweenRectangles" presStyleCnt="0"/>
      <dgm:spPr/>
    </dgm:pt>
    <dgm:pt modelId="{6688074B-1BB7-463B-B38C-64EB32362718}" type="pres">
      <dgm:prSet presAssocID="{87CFE3D1-B4F9-48C2-99B5-CF6A876D4FD7}" presName="parentLin" presStyleCnt="0"/>
      <dgm:spPr/>
    </dgm:pt>
    <dgm:pt modelId="{D454528F-3A17-4DB9-8AFB-41F4890FDCE1}" type="pres">
      <dgm:prSet presAssocID="{87CFE3D1-B4F9-48C2-99B5-CF6A876D4FD7}" presName="parentLeftMargin" presStyleLbl="node1" presStyleIdx="0" presStyleCnt="6"/>
      <dgm:spPr/>
    </dgm:pt>
    <dgm:pt modelId="{670F2AAC-95F1-4631-90AA-A66BE68583D8}" type="pres">
      <dgm:prSet presAssocID="{87CFE3D1-B4F9-48C2-99B5-CF6A876D4FD7}" presName="parentText" presStyleLbl="node1" presStyleIdx="1" presStyleCnt="6">
        <dgm:presLayoutVars>
          <dgm:chMax val="0"/>
          <dgm:bulletEnabled val="1"/>
        </dgm:presLayoutVars>
      </dgm:prSet>
      <dgm:spPr/>
    </dgm:pt>
    <dgm:pt modelId="{3839FE32-68BB-4BC8-A502-980528C7EFAB}" type="pres">
      <dgm:prSet presAssocID="{87CFE3D1-B4F9-48C2-99B5-CF6A876D4FD7}" presName="negativeSpace" presStyleCnt="0"/>
      <dgm:spPr/>
    </dgm:pt>
    <dgm:pt modelId="{3D9BC625-DE5A-43AB-87D6-91E5BDA44C0D}" type="pres">
      <dgm:prSet presAssocID="{87CFE3D1-B4F9-48C2-99B5-CF6A876D4FD7}" presName="childText" presStyleLbl="conFgAcc1" presStyleIdx="1" presStyleCnt="6">
        <dgm:presLayoutVars>
          <dgm:bulletEnabled val="1"/>
        </dgm:presLayoutVars>
      </dgm:prSet>
      <dgm:spPr/>
    </dgm:pt>
    <dgm:pt modelId="{EF35878A-C33B-4C63-9BA2-65BCF252136F}" type="pres">
      <dgm:prSet presAssocID="{7BFE2DEE-23AA-4CBC-B6DE-43EC3EADE946}" presName="spaceBetweenRectangles" presStyleCnt="0"/>
      <dgm:spPr/>
    </dgm:pt>
    <dgm:pt modelId="{2E5F3E6B-25A4-4BC6-9161-B9238C8FA8FC}" type="pres">
      <dgm:prSet presAssocID="{600FFA8E-FEA9-4028-A31A-A3305FF694DD}" presName="parentLin" presStyleCnt="0"/>
      <dgm:spPr/>
    </dgm:pt>
    <dgm:pt modelId="{4899554C-AEC2-48C3-B018-2CEF3709A7B1}" type="pres">
      <dgm:prSet presAssocID="{600FFA8E-FEA9-4028-A31A-A3305FF694DD}" presName="parentLeftMargin" presStyleLbl="node1" presStyleIdx="1" presStyleCnt="6"/>
      <dgm:spPr/>
    </dgm:pt>
    <dgm:pt modelId="{39BAA3FE-E0BD-4059-8739-838AF9DCB7FC}" type="pres">
      <dgm:prSet presAssocID="{600FFA8E-FEA9-4028-A31A-A3305FF694DD}" presName="parentText" presStyleLbl="node1" presStyleIdx="2" presStyleCnt="6">
        <dgm:presLayoutVars>
          <dgm:chMax val="0"/>
          <dgm:bulletEnabled val="1"/>
        </dgm:presLayoutVars>
      </dgm:prSet>
      <dgm:spPr/>
    </dgm:pt>
    <dgm:pt modelId="{7B504D61-1CD1-4083-A381-38F370B30D88}" type="pres">
      <dgm:prSet presAssocID="{600FFA8E-FEA9-4028-A31A-A3305FF694DD}" presName="negativeSpace" presStyleCnt="0"/>
      <dgm:spPr/>
    </dgm:pt>
    <dgm:pt modelId="{5FCA4C5C-BDDC-4C57-A0B5-19C2A0CD7296}" type="pres">
      <dgm:prSet presAssocID="{600FFA8E-FEA9-4028-A31A-A3305FF694DD}" presName="childText" presStyleLbl="conFgAcc1" presStyleIdx="2" presStyleCnt="6">
        <dgm:presLayoutVars>
          <dgm:bulletEnabled val="1"/>
        </dgm:presLayoutVars>
      </dgm:prSet>
      <dgm:spPr/>
    </dgm:pt>
    <dgm:pt modelId="{102D4328-467A-40C3-8572-3FCD430BFC63}" type="pres">
      <dgm:prSet presAssocID="{2B7EF020-442C-4D04-9923-3778C1DC4435}" presName="spaceBetweenRectangles" presStyleCnt="0"/>
      <dgm:spPr/>
    </dgm:pt>
    <dgm:pt modelId="{1869C67E-84B5-41E6-A867-A5D6D1C4F56D}" type="pres">
      <dgm:prSet presAssocID="{027D25FB-7ED0-49CE-BD73-06D22885EE61}" presName="parentLin" presStyleCnt="0"/>
      <dgm:spPr/>
    </dgm:pt>
    <dgm:pt modelId="{0F5ED00A-26A8-47DD-8DA8-8F446C4D85EE}" type="pres">
      <dgm:prSet presAssocID="{027D25FB-7ED0-49CE-BD73-06D22885EE61}" presName="parentLeftMargin" presStyleLbl="node1" presStyleIdx="2" presStyleCnt="6"/>
      <dgm:spPr/>
    </dgm:pt>
    <dgm:pt modelId="{D6D54233-2DEC-4F27-AE13-74E493E44ABC}" type="pres">
      <dgm:prSet presAssocID="{027D25FB-7ED0-49CE-BD73-06D22885EE61}" presName="parentText" presStyleLbl="node1" presStyleIdx="3" presStyleCnt="6">
        <dgm:presLayoutVars>
          <dgm:chMax val="0"/>
          <dgm:bulletEnabled val="1"/>
        </dgm:presLayoutVars>
      </dgm:prSet>
      <dgm:spPr/>
    </dgm:pt>
    <dgm:pt modelId="{8D62F623-0F23-4C29-82F9-CFAD76589906}" type="pres">
      <dgm:prSet presAssocID="{027D25FB-7ED0-49CE-BD73-06D22885EE61}" presName="negativeSpace" presStyleCnt="0"/>
      <dgm:spPr/>
    </dgm:pt>
    <dgm:pt modelId="{2D046530-13C0-4061-9BF8-92891081CB81}" type="pres">
      <dgm:prSet presAssocID="{027D25FB-7ED0-49CE-BD73-06D22885EE61}" presName="childText" presStyleLbl="conFgAcc1" presStyleIdx="3" presStyleCnt="6">
        <dgm:presLayoutVars>
          <dgm:bulletEnabled val="1"/>
        </dgm:presLayoutVars>
      </dgm:prSet>
      <dgm:spPr/>
    </dgm:pt>
    <dgm:pt modelId="{EC06E42B-22C6-4FCA-89D7-EF0C3C51DB97}" type="pres">
      <dgm:prSet presAssocID="{BC2E0F1B-0546-4415-AFBD-42CA2E7DA22E}" presName="spaceBetweenRectangles" presStyleCnt="0"/>
      <dgm:spPr/>
    </dgm:pt>
    <dgm:pt modelId="{70F62673-D4EB-4BD1-AB2A-9AC843838E56}" type="pres">
      <dgm:prSet presAssocID="{59EDCC58-4DCE-45F6-ADB4-E9A05DFC7E22}" presName="parentLin" presStyleCnt="0"/>
      <dgm:spPr/>
    </dgm:pt>
    <dgm:pt modelId="{1D7F9F81-15B2-43EA-8FEE-8D8EA1745AC2}" type="pres">
      <dgm:prSet presAssocID="{59EDCC58-4DCE-45F6-ADB4-E9A05DFC7E22}" presName="parentLeftMargin" presStyleLbl="node1" presStyleIdx="3" presStyleCnt="6"/>
      <dgm:spPr/>
    </dgm:pt>
    <dgm:pt modelId="{B28DC614-EBC9-4882-97C0-51BA09718BAA}" type="pres">
      <dgm:prSet presAssocID="{59EDCC58-4DCE-45F6-ADB4-E9A05DFC7E22}" presName="parentText" presStyleLbl="node1" presStyleIdx="4" presStyleCnt="6">
        <dgm:presLayoutVars>
          <dgm:chMax val="0"/>
          <dgm:bulletEnabled val="1"/>
        </dgm:presLayoutVars>
      </dgm:prSet>
      <dgm:spPr/>
    </dgm:pt>
    <dgm:pt modelId="{A128AE99-47D5-4D1E-99FE-C71E383B9E7E}" type="pres">
      <dgm:prSet presAssocID="{59EDCC58-4DCE-45F6-ADB4-E9A05DFC7E22}" presName="negativeSpace" presStyleCnt="0"/>
      <dgm:spPr/>
    </dgm:pt>
    <dgm:pt modelId="{B03C8888-584B-4FCA-B4A3-8DDD93CDB8EE}" type="pres">
      <dgm:prSet presAssocID="{59EDCC58-4DCE-45F6-ADB4-E9A05DFC7E22}" presName="childText" presStyleLbl="conFgAcc1" presStyleIdx="4" presStyleCnt="6">
        <dgm:presLayoutVars>
          <dgm:bulletEnabled val="1"/>
        </dgm:presLayoutVars>
      </dgm:prSet>
      <dgm:spPr/>
    </dgm:pt>
    <dgm:pt modelId="{75D6E440-6B2C-4B8E-8CC7-A9A861C9EEED}" type="pres">
      <dgm:prSet presAssocID="{F2A8A68C-E1E3-448E-B14E-A6D1F03744D5}" presName="spaceBetweenRectangles" presStyleCnt="0"/>
      <dgm:spPr/>
    </dgm:pt>
    <dgm:pt modelId="{05A39E3F-4D74-4FA0-86B2-E6A349396653}" type="pres">
      <dgm:prSet presAssocID="{45BE7D60-C83D-496A-8226-3B04C7CC5226}" presName="parentLin" presStyleCnt="0"/>
      <dgm:spPr/>
    </dgm:pt>
    <dgm:pt modelId="{53F487AA-1BF1-4E70-876C-5744C2A805F0}" type="pres">
      <dgm:prSet presAssocID="{45BE7D60-C83D-496A-8226-3B04C7CC5226}" presName="parentLeftMargin" presStyleLbl="node1" presStyleIdx="4" presStyleCnt="6"/>
      <dgm:spPr/>
    </dgm:pt>
    <dgm:pt modelId="{43B88D7E-F41D-4280-8D83-355F1354A561}" type="pres">
      <dgm:prSet presAssocID="{45BE7D60-C83D-496A-8226-3B04C7CC5226}" presName="parentText" presStyleLbl="node1" presStyleIdx="5" presStyleCnt="6">
        <dgm:presLayoutVars>
          <dgm:chMax val="0"/>
          <dgm:bulletEnabled val="1"/>
        </dgm:presLayoutVars>
      </dgm:prSet>
      <dgm:spPr/>
    </dgm:pt>
    <dgm:pt modelId="{3434D85D-403B-4B38-A17F-110E488119DA}" type="pres">
      <dgm:prSet presAssocID="{45BE7D60-C83D-496A-8226-3B04C7CC5226}" presName="negativeSpace" presStyleCnt="0"/>
      <dgm:spPr/>
    </dgm:pt>
    <dgm:pt modelId="{6945C9D2-AB7E-4B7A-BC90-7DC0E3A049B2}" type="pres">
      <dgm:prSet presAssocID="{45BE7D60-C83D-496A-8226-3B04C7CC5226}" presName="childText" presStyleLbl="conFgAcc1" presStyleIdx="5" presStyleCnt="6">
        <dgm:presLayoutVars>
          <dgm:bulletEnabled val="1"/>
        </dgm:presLayoutVars>
      </dgm:prSet>
      <dgm:spPr/>
    </dgm:pt>
  </dgm:ptLst>
  <dgm:cxnLst>
    <dgm:cxn modelId="{431C3F10-F734-4220-9C23-4FC176CECCF4}" type="presOf" srcId="{40C9C011-1F02-4741-ADB2-604140895027}" destId="{646D2649-D0CA-4D39-A57D-4119D751BA51}" srcOrd="0" destOrd="0" presId="urn:microsoft.com/office/officeart/2005/8/layout/list1"/>
    <dgm:cxn modelId="{2A8B4111-1DD9-4D32-B9A8-D5829A6E01AB}" srcId="{5A5F99CE-A6CD-48A6-9596-B2F9C9940BFB}" destId="{40C9C011-1F02-4741-ADB2-604140895027}" srcOrd="0" destOrd="0" parTransId="{90469E5C-D903-4A55-9BD3-830D3251CA12}" sibTransId="{B74DD13B-EC9D-4A0F-B113-1F85D4680860}"/>
    <dgm:cxn modelId="{FF76A81B-E72D-415B-B858-365D8E28A417}" srcId="{5A5F99CE-A6CD-48A6-9596-B2F9C9940BFB}" destId="{027D25FB-7ED0-49CE-BD73-06D22885EE61}" srcOrd="3" destOrd="0" parTransId="{E245C6DD-9D95-43EA-8E22-88CDCA42FD4C}" sibTransId="{BC2E0F1B-0546-4415-AFBD-42CA2E7DA22E}"/>
    <dgm:cxn modelId="{55022C1C-E47E-4045-87F0-EA1C02984627}" type="presOf" srcId="{027D25FB-7ED0-49CE-BD73-06D22885EE61}" destId="{D6D54233-2DEC-4F27-AE13-74E493E44ABC}" srcOrd="1" destOrd="0" presId="urn:microsoft.com/office/officeart/2005/8/layout/list1"/>
    <dgm:cxn modelId="{ADDFBB28-E637-40A4-951C-ED451CFE8CA8}" srcId="{5A5F99CE-A6CD-48A6-9596-B2F9C9940BFB}" destId="{600FFA8E-FEA9-4028-A31A-A3305FF694DD}" srcOrd="2" destOrd="0" parTransId="{5EAF9DBD-B9FE-4034-A184-F6703E8D5BEF}" sibTransId="{2B7EF020-442C-4D04-9923-3778C1DC4435}"/>
    <dgm:cxn modelId="{A9D1D440-5D1C-446B-ACB3-51D005596F41}" type="presOf" srcId="{5A5F99CE-A6CD-48A6-9596-B2F9C9940BFB}" destId="{4D944851-9E1B-4692-A50F-A32D8A3DBF50}" srcOrd="0" destOrd="0" presId="urn:microsoft.com/office/officeart/2005/8/layout/list1"/>
    <dgm:cxn modelId="{12D04773-CED4-49B6-93D5-B849B8BDAB7D}" type="presOf" srcId="{027D25FB-7ED0-49CE-BD73-06D22885EE61}" destId="{0F5ED00A-26A8-47DD-8DA8-8F446C4D85EE}" srcOrd="0" destOrd="0" presId="urn:microsoft.com/office/officeart/2005/8/layout/list1"/>
    <dgm:cxn modelId="{909D3077-59FF-45A4-B209-A72FBD6E7954}" type="presOf" srcId="{45BE7D60-C83D-496A-8226-3B04C7CC5226}" destId="{43B88D7E-F41D-4280-8D83-355F1354A561}" srcOrd="1" destOrd="0" presId="urn:microsoft.com/office/officeart/2005/8/layout/list1"/>
    <dgm:cxn modelId="{F5A49457-17D3-4442-94EE-A71848E38615}" type="presOf" srcId="{40C9C011-1F02-4741-ADB2-604140895027}" destId="{4EBCC62F-5527-44D9-BC7F-19B6D6AA9671}" srcOrd="1" destOrd="0" presId="urn:microsoft.com/office/officeart/2005/8/layout/list1"/>
    <dgm:cxn modelId="{BC50A87C-540B-47FA-B593-1030A6CDCD3B}" type="presOf" srcId="{87CFE3D1-B4F9-48C2-99B5-CF6A876D4FD7}" destId="{670F2AAC-95F1-4631-90AA-A66BE68583D8}" srcOrd="1" destOrd="0" presId="urn:microsoft.com/office/officeart/2005/8/layout/list1"/>
    <dgm:cxn modelId="{82632294-2783-4023-93EB-1EB0DC19B07C}" type="presOf" srcId="{87CFE3D1-B4F9-48C2-99B5-CF6A876D4FD7}" destId="{D454528F-3A17-4DB9-8AFB-41F4890FDCE1}" srcOrd="0" destOrd="0" presId="urn:microsoft.com/office/officeart/2005/8/layout/list1"/>
    <dgm:cxn modelId="{0846EFB5-07D9-4826-952D-986D29AF0132}" type="presOf" srcId="{600FFA8E-FEA9-4028-A31A-A3305FF694DD}" destId="{39BAA3FE-E0BD-4059-8739-838AF9DCB7FC}" srcOrd="1" destOrd="0" presId="urn:microsoft.com/office/officeart/2005/8/layout/list1"/>
    <dgm:cxn modelId="{82137DC2-615E-4821-9C86-ACFBD6BF33DE}" type="presOf" srcId="{59EDCC58-4DCE-45F6-ADB4-E9A05DFC7E22}" destId="{B28DC614-EBC9-4882-97C0-51BA09718BAA}" srcOrd="1" destOrd="0" presId="urn:microsoft.com/office/officeart/2005/8/layout/list1"/>
    <dgm:cxn modelId="{2F91E8C5-1339-45EF-B5E9-A5E923C9CF75}" srcId="{5A5F99CE-A6CD-48A6-9596-B2F9C9940BFB}" destId="{59EDCC58-4DCE-45F6-ADB4-E9A05DFC7E22}" srcOrd="4" destOrd="0" parTransId="{6EE7EFD3-6A50-4404-AF3A-7310899791DD}" sibTransId="{F2A8A68C-E1E3-448E-B14E-A6D1F03744D5}"/>
    <dgm:cxn modelId="{FEAE90D6-6340-4040-922B-E000CCB43607}" srcId="{5A5F99CE-A6CD-48A6-9596-B2F9C9940BFB}" destId="{87CFE3D1-B4F9-48C2-99B5-CF6A876D4FD7}" srcOrd="1" destOrd="0" parTransId="{E3504359-547B-4A0C-90A5-9486DE8C637D}" sibTransId="{7BFE2DEE-23AA-4CBC-B6DE-43EC3EADE946}"/>
    <dgm:cxn modelId="{D8F7DFE7-AC7F-4F60-BD9E-4750126CBBAE}" type="presOf" srcId="{45BE7D60-C83D-496A-8226-3B04C7CC5226}" destId="{53F487AA-1BF1-4E70-876C-5744C2A805F0}" srcOrd="0" destOrd="0" presId="urn:microsoft.com/office/officeart/2005/8/layout/list1"/>
    <dgm:cxn modelId="{5A9794ED-8430-4447-B2DC-26703A6047A4}" srcId="{5A5F99CE-A6CD-48A6-9596-B2F9C9940BFB}" destId="{45BE7D60-C83D-496A-8226-3B04C7CC5226}" srcOrd="5" destOrd="0" parTransId="{0FEA99CC-3284-476A-A38B-66D768D0EE83}" sibTransId="{5A0FA8DA-1DB7-4B95-A6AF-514DDE9AB2F1}"/>
    <dgm:cxn modelId="{F644D6FA-50A0-4FC6-BFA6-060ED63DF584}" type="presOf" srcId="{600FFA8E-FEA9-4028-A31A-A3305FF694DD}" destId="{4899554C-AEC2-48C3-B018-2CEF3709A7B1}" srcOrd="0" destOrd="0" presId="urn:microsoft.com/office/officeart/2005/8/layout/list1"/>
    <dgm:cxn modelId="{175A4AFD-0157-422F-AD7B-6DBA8D1D0970}" type="presOf" srcId="{59EDCC58-4DCE-45F6-ADB4-E9A05DFC7E22}" destId="{1D7F9F81-15B2-43EA-8FEE-8D8EA1745AC2}" srcOrd="0" destOrd="0" presId="urn:microsoft.com/office/officeart/2005/8/layout/list1"/>
    <dgm:cxn modelId="{E497EF91-3C39-42CE-8CBB-8593074679E3}" type="presParOf" srcId="{4D944851-9E1B-4692-A50F-A32D8A3DBF50}" destId="{C2F1E183-18E8-4A77-A866-F58038B1661B}" srcOrd="0" destOrd="0" presId="urn:microsoft.com/office/officeart/2005/8/layout/list1"/>
    <dgm:cxn modelId="{DC28960E-D718-40DE-AAB5-2375977BA12F}" type="presParOf" srcId="{C2F1E183-18E8-4A77-A866-F58038B1661B}" destId="{646D2649-D0CA-4D39-A57D-4119D751BA51}" srcOrd="0" destOrd="0" presId="urn:microsoft.com/office/officeart/2005/8/layout/list1"/>
    <dgm:cxn modelId="{053D2185-EB56-44CD-BE21-1250A057E183}" type="presParOf" srcId="{C2F1E183-18E8-4A77-A866-F58038B1661B}" destId="{4EBCC62F-5527-44D9-BC7F-19B6D6AA9671}" srcOrd="1" destOrd="0" presId="urn:microsoft.com/office/officeart/2005/8/layout/list1"/>
    <dgm:cxn modelId="{0EEA7E7B-14F0-4AEE-A2AD-4FA830D480E7}" type="presParOf" srcId="{4D944851-9E1B-4692-A50F-A32D8A3DBF50}" destId="{41E2522F-FF5F-45E8-80B2-12FAAF8F3A75}" srcOrd="1" destOrd="0" presId="urn:microsoft.com/office/officeart/2005/8/layout/list1"/>
    <dgm:cxn modelId="{6CB20769-2B86-46B8-8F53-07F24C3085AF}" type="presParOf" srcId="{4D944851-9E1B-4692-A50F-A32D8A3DBF50}" destId="{CF74AEB1-C590-4C48-A9D1-F15CAAC9547F}" srcOrd="2" destOrd="0" presId="urn:microsoft.com/office/officeart/2005/8/layout/list1"/>
    <dgm:cxn modelId="{FDF56473-AAA0-463B-AABE-9485D0C70F63}" type="presParOf" srcId="{4D944851-9E1B-4692-A50F-A32D8A3DBF50}" destId="{DBBFEDA6-13EB-4760-BC94-6821542F0085}" srcOrd="3" destOrd="0" presId="urn:microsoft.com/office/officeart/2005/8/layout/list1"/>
    <dgm:cxn modelId="{4FF36BED-212B-49A2-8A4E-9F7456088223}" type="presParOf" srcId="{4D944851-9E1B-4692-A50F-A32D8A3DBF50}" destId="{6688074B-1BB7-463B-B38C-64EB32362718}" srcOrd="4" destOrd="0" presId="urn:microsoft.com/office/officeart/2005/8/layout/list1"/>
    <dgm:cxn modelId="{FA161240-3B5F-4B44-9E20-392DF7120DD4}" type="presParOf" srcId="{6688074B-1BB7-463B-B38C-64EB32362718}" destId="{D454528F-3A17-4DB9-8AFB-41F4890FDCE1}" srcOrd="0" destOrd="0" presId="urn:microsoft.com/office/officeart/2005/8/layout/list1"/>
    <dgm:cxn modelId="{BC560E93-1B29-4C1B-A2CC-6D9381294C92}" type="presParOf" srcId="{6688074B-1BB7-463B-B38C-64EB32362718}" destId="{670F2AAC-95F1-4631-90AA-A66BE68583D8}" srcOrd="1" destOrd="0" presId="urn:microsoft.com/office/officeart/2005/8/layout/list1"/>
    <dgm:cxn modelId="{FFBF99C3-9CD2-4C05-BC15-04FF839CE370}" type="presParOf" srcId="{4D944851-9E1B-4692-A50F-A32D8A3DBF50}" destId="{3839FE32-68BB-4BC8-A502-980528C7EFAB}" srcOrd="5" destOrd="0" presId="urn:microsoft.com/office/officeart/2005/8/layout/list1"/>
    <dgm:cxn modelId="{B66E27C9-0836-4EE0-8F31-C069D0CAB649}" type="presParOf" srcId="{4D944851-9E1B-4692-A50F-A32D8A3DBF50}" destId="{3D9BC625-DE5A-43AB-87D6-91E5BDA44C0D}" srcOrd="6" destOrd="0" presId="urn:microsoft.com/office/officeart/2005/8/layout/list1"/>
    <dgm:cxn modelId="{564742A5-B100-4512-9662-FB2BC2C5A6E7}" type="presParOf" srcId="{4D944851-9E1B-4692-A50F-A32D8A3DBF50}" destId="{EF35878A-C33B-4C63-9BA2-65BCF252136F}" srcOrd="7" destOrd="0" presId="urn:microsoft.com/office/officeart/2005/8/layout/list1"/>
    <dgm:cxn modelId="{81A5B493-5AF3-44A9-B02E-9F087E3E36C2}" type="presParOf" srcId="{4D944851-9E1B-4692-A50F-A32D8A3DBF50}" destId="{2E5F3E6B-25A4-4BC6-9161-B9238C8FA8FC}" srcOrd="8" destOrd="0" presId="urn:microsoft.com/office/officeart/2005/8/layout/list1"/>
    <dgm:cxn modelId="{78DD8310-65A0-4C5C-BB56-45B24E593135}" type="presParOf" srcId="{2E5F3E6B-25A4-4BC6-9161-B9238C8FA8FC}" destId="{4899554C-AEC2-48C3-B018-2CEF3709A7B1}" srcOrd="0" destOrd="0" presId="urn:microsoft.com/office/officeart/2005/8/layout/list1"/>
    <dgm:cxn modelId="{B1A27CF8-D1A2-4539-90EC-4E7E4C9297EA}" type="presParOf" srcId="{2E5F3E6B-25A4-4BC6-9161-B9238C8FA8FC}" destId="{39BAA3FE-E0BD-4059-8739-838AF9DCB7FC}" srcOrd="1" destOrd="0" presId="urn:microsoft.com/office/officeart/2005/8/layout/list1"/>
    <dgm:cxn modelId="{A8DB864C-D1E8-4A03-A1C3-FB92729F5297}" type="presParOf" srcId="{4D944851-9E1B-4692-A50F-A32D8A3DBF50}" destId="{7B504D61-1CD1-4083-A381-38F370B30D88}" srcOrd="9" destOrd="0" presId="urn:microsoft.com/office/officeart/2005/8/layout/list1"/>
    <dgm:cxn modelId="{D31F96D2-A68C-404A-9DC2-AA347B4DF9DD}" type="presParOf" srcId="{4D944851-9E1B-4692-A50F-A32D8A3DBF50}" destId="{5FCA4C5C-BDDC-4C57-A0B5-19C2A0CD7296}" srcOrd="10" destOrd="0" presId="urn:microsoft.com/office/officeart/2005/8/layout/list1"/>
    <dgm:cxn modelId="{BA0FF28B-1F47-46E4-A7B3-01A45E5689A6}" type="presParOf" srcId="{4D944851-9E1B-4692-A50F-A32D8A3DBF50}" destId="{102D4328-467A-40C3-8572-3FCD430BFC63}" srcOrd="11" destOrd="0" presId="urn:microsoft.com/office/officeart/2005/8/layout/list1"/>
    <dgm:cxn modelId="{F61CD9EE-5D70-4CF5-A555-4922DAF2C1C6}" type="presParOf" srcId="{4D944851-9E1B-4692-A50F-A32D8A3DBF50}" destId="{1869C67E-84B5-41E6-A867-A5D6D1C4F56D}" srcOrd="12" destOrd="0" presId="urn:microsoft.com/office/officeart/2005/8/layout/list1"/>
    <dgm:cxn modelId="{C2DBA225-3882-4C17-A09C-F15FA45ABFB1}" type="presParOf" srcId="{1869C67E-84B5-41E6-A867-A5D6D1C4F56D}" destId="{0F5ED00A-26A8-47DD-8DA8-8F446C4D85EE}" srcOrd="0" destOrd="0" presId="urn:microsoft.com/office/officeart/2005/8/layout/list1"/>
    <dgm:cxn modelId="{97312CBE-F8BC-4E30-9C97-69371E03EE19}" type="presParOf" srcId="{1869C67E-84B5-41E6-A867-A5D6D1C4F56D}" destId="{D6D54233-2DEC-4F27-AE13-74E493E44ABC}" srcOrd="1" destOrd="0" presId="urn:microsoft.com/office/officeart/2005/8/layout/list1"/>
    <dgm:cxn modelId="{185F0E82-AB38-4DC1-AFBF-1A25D3718EF2}" type="presParOf" srcId="{4D944851-9E1B-4692-A50F-A32D8A3DBF50}" destId="{8D62F623-0F23-4C29-82F9-CFAD76589906}" srcOrd="13" destOrd="0" presId="urn:microsoft.com/office/officeart/2005/8/layout/list1"/>
    <dgm:cxn modelId="{CFFBBEA0-98C3-44B2-A56D-A88947F89BAF}" type="presParOf" srcId="{4D944851-9E1B-4692-A50F-A32D8A3DBF50}" destId="{2D046530-13C0-4061-9BF8-92891081CB81}" srcOrd="14" destOrd="0" presId="urn:microsoft.com/office/officeart/2005/8/layout/list1"/>
    <dgm:cxn modelId="{946B1B7B-118E-4B01-A64E-04D86F0FCA91}" type="presParOf" srcId="{4D944851-9E1B-4692-A50F-A32D8A3DBF50}" destId="{EC06E42B-22C6-4FCA-89D7-EF0C3C51DB97}" srcOrd="15" destOrd="0" presId="urn:microsoft.com/office/officeart/2005/8/layout/list1"/>
    <dgm:cxn modelId="{CEA5140E-B149-4F7A-B160-E3CE80CC3C7A}" type="presParOf" srcId="{4D944851-9E1B-4692-A50F-A32D8A3DBF50}" destId="{70F62673-D4EB-4BD1-AB2A-9AC843838E56}" srcOrd="16" destOrd="0" presId="urn:microsoft.com/office/officeart/2005/8/layout/list1"/>
    <dgm:cxn modelId="{938B1AA1-1BE1-42E4-BBDD-FCEBD7783714}" type="presParOf" srcId="{70F62673-D4EB-4BD1-AB2A-9AC843838E56}" destId="{1D7F9F81-15B2-43EA-8FEE-8D8EA1745AC2}" srcOrd="0" destOrd="0" presId="urn:microsoft.com/office/officeart/2005/8/layout/list1"/>
    <dgm:cxn modelId="{1861373C-84C7-48D8-9763-D09B1D62D36B}" type="presParOf" srcId="{70F62673-D4EB-4BD1-AB2A-9AC843838E56}" destId="{B28DC614-EBC9-4882-97C0-51BA09718BAA}" srcOrd="1" destOrd="0" presId="urn:microsoft.com/office/officeart/2005/8/layout/list1"/>
    <dgm:cxn modelId="{2E187EC4-51DB-471E-9279-36E9CBE36A59}" type="presParOf" srcId="{4D944851-9E1B-4692-A50F-A32D8A3DBF50}" destId="{A128AE99-47D5-4D1E-99FE-C71E383B9E7E}" srcOrd="17" destOrd="0" presId="urn:microsoft.com/office/officeart/2005/8/layout/list1"/>
    <dgm:cxn modelId="{7A07C76D-D7C8-4612-9AA7-334D5199A46C}" type="presParOf" srcId="{4D944851-9E1B-4692-A50F-A32D8A3DBF50}" destId="{B03C8888-584B-4FCA-B4A3-8DDD93CDB8EE}" srcOrd="18" destOrd="0" presId="urn:microsoft.com/office/officeart/2005/8/layout/list1"/>
    <dgm:cxn modelId="{1270EB25-172D-44F1-B7AB-6A36DEE42D4F}" type="presParOf" srcId="{4D944851-9E1B-4692-A50F-A32D8A3DBF50}" destId="{75D6E440-6B2C-4B8E-8CC7-A9A861C9EEED}" srcOrd="19" destOrd="0" presId="urn:microsoft.com/office/officeart/2005/8/layout/list1"/>
    <dgm:cxn modelId="{7FF99309-3DF7-4AD4-AB2A-BB3E073D84DB}" type="presParOf" srcId="{4D944851-9E1B-4692-A50F-A32D8A3DBF50}" destId="{05A39E3F-4D74-4FA0-86B2-E6A349396653}" srcOrd="20" destOrd="0" presId="urn:microsoft.com/office/officeart/2005/8/layout/list1"/>
    <dgm:cxn modelId="{B316E2CF-B6B8-4466-83A4-5B50EF7A23F7}" type="presParOf" srcId="{05A39E3F-4D74-4FA0-86B2-E6A349396653}" destId="{53F487AA-1BF1-4E70-876C-5744C2A805F0}" srcOrd="0" destOrd="0" presId="urn:microsoft.com/office/officeart/2005/8/layout/list1"/>
    <dgm:cxn modelId="{34909E44-B9C9-4CC8-B59E-60E5A98EA77F}" type="presParOf" srcId="{05A39E3F-4D74-4FA0-86B2-E6A349396653}" destId="{43B88D7E-F41D-4280-8D83-355F1354A561}" srcOrd="1" destOrd="0" presId="urn:microsoft.com/office/officeart/2005/8/layout/list1"/>
    <dgm:cxn modelId="{04E4F288-A8C8-44D1-B962-D8EA6FAC346D}" type="presParOf" srcId="{4D944851-9E1B-4692-A50F-A32D8A3DBF50}" destId="{3434D85D-403B-4B38-A17F-110E488119DA}" srcOrd="21" destOrd="0" presId="urn:microsoft.com/office/officeart/2005/8/layout/list1"/>
    <dgm:cxn modelId="{5F3A4887-A88F-4F38-9D78-0D400559C2BA}" type="presParOf" srcId="{4D944851-9E1B-4692-A50F-A32D8A3DBF50}" destId="{6945C9D2-AB7E-4B7A-BC90-7DC0E3A049B2}"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DCE235A-70E2-4F64-B6C5-F177C9D9A41A}"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2D1768B-2B6B-419D-B2E2-B8F0BE736602}">
      <dgm:prSet phldrT="[Text]"/>
      <dgm:spPr/>
      <dgm:t>
        <a:bodyPr/>
        <a:lstStyle/>
        <a:p>
          <a:r>
            <a:rPr lang="en-US" dirty="0">
              <a:latin typeface="Times New Roman" panose="02020603050405020304" pitchFamily="18" charset="0"/>
              <a:cs typeface="Times New Roman" panose="02020603050405020304" pitchFamily="18" charset="0"/>
            </a:rPr>
            <a:t>PILES</a:t>
          </a:r>
          <a:endParaRPr lang="en-US" dirty="0"/>
        </a:p>
      </dgm:t>
    </dgm:pt>
    <dgm:pt modelId="{39DDD964-9C27-4DC4-B395-874507C274F6}" type="parTrans" cxnId="{566D55E7-36DF-409E-BB4E-25FC67045799}">
      <dgm:prSet/>
      <dgm:spPr/>
      <dgm:t>
        <a:bodyPr/>
        <a:lstStyle/>
        <a:p>
          <a:endParaRPr lang="en-US"/>
        </a:p>
      </dgm:t>
    </dgm:pt>
    <dgm:pt modelId="{C2774102-BF17-451E-B615-3723AE33291C}" type="sibTrans" cxnId="{566D55E7-36DF-409E-BB4E-25FC67045799}">
      <dgm:prSet/>
      <dgm:spPr/>
      <dgm:t>
        <a:bodyPr/>
        <a:lstStyle/>
        <a:p>
          <a:endParaRPr lang="en-US"/>
        </a:p>
      </dgm:t>
    </dgm:pt>
    <dgm:pt modelId="{B0323070-D1A2-4DAD-848E-98F40085915D}">
      <dgm:prSet phldrT="[Text]"/>
      <dgm:spPr/>
      <dgm:t>
        <a:bodyPr/>
        <a:lstStyle/>
        <a:p>
          <a:r>
            <a:rPr lang="en-US" dirty="0">
              <a:latin typeface="Times New Roman" panose="02020603050405020304" pitchFamily="18" charset="0"/>
              <a:cs typeface="Times New Roman" panose="02020603050405020304" pitchFamily="18" charset="0"/>
            </a:rPr>
            <a:t>Materials Used: </a:t>
          </a:r>
          <a:endParaRPr lang="en-US" dirty="0"/>
        </a:p>
      </dgm:t>
    </dgm:pt>
    <dgm:pt modelId="{2CBF99D5-2C29-459B-A4E6-66C24532EC63}" type="parTrans" cxnId="{C7BD5D2A-D7BE-40CC-A4EE-47F56ABB4CF7}">
      <dgm:prSet/>
      <dgm:spPr/>
      <dgm:t>
        <a:bodyPr/>
        <a:lstStyle/>
        <a:p>
          <a:endParaRPr lang="en-US"/>
        </a:p>
      </dgm:t>
    </dgm:pt>
    <dgm:pt modelId="{FD7A9C6B-6CE6-4BB8-9B68-43D65D8609F2}" type="sibTrans" cxnId="{C7BD5D2A-D7BE-40CC-A4EE-47F56ABB4CF7}">
      <dgm:prSet/>
      <dgm:spPr/>
      <dgm:t>
        <a:bodyPr/>
        <a:lstStyle/>
        <a:p>
          <a:endParaRPr lang="en-US"/>
        </a:p>
      </dgm:t>
    </dgm:pt>
    <dgm:pt modelId="{90CC98E2-688E-4B82-8B3D-A281018B5C59}">
      <dgm:prSet phldrT="[Text]"/>
      <dgm:spPr/>
      <dgm:t>
        <a:bodyPr/>
        <a:lstStyle/>
        <a:p>
          <a:r>
            <a:rPr lang="en-US" dirty="0">
              <a:latin typeface="Times New Roman" panose="02020603050405020304" pitchFamily="18" charset="0"/>
              <a:cs typeface="Times New Roman" panose="02020603050405020304" pitchFamily="18" charset="0"/>
            </a:rPr>
            <a:t>Timber piles</a:t>
          </a:r>
          <a:endParaRPr lang="en-US" dirty="0"/>
        </a:p>
      </dgm:t>
    </dgm:pt>
    <dgm:pt modelId="{F16B01B4-C6C7-4CB5-9E23-E83CED328140}" type="parTrans" cxnId="{F5C5BA24-4BC8-4CE2-B39C-E87772489D1F}">
      <dgm:prSet/>
      <dgm:spPr/>
      <dgm:t>
        <a:bodyPr/>
        <a:lstStyle/>
        <a:p>
          <a:endParaRPr lang="en-US"/>
        </a:p>
      </dgm:t>
    </dgm:pt>
    <dgm:pt modelId="{18861E77-7D60-4D4B-994D-909F50FD8941}" type="sibTrans" cxnId="{F5C5BA24-4BC8-4CE2-B39C-E87772489D1F}">
      <dgm:prSet/>
      <dgm:spPr/>
      <dgm:t>
        <a:bodyPr/>
        <a:lstStyle/>
        <a:p>
          <a:endParaRPr lang="en-US"/>
        </a:p>
      </dgm:t>
    </dgm:pt>
    <dgm:pt modelId="{EE5D5E13-9DA9-4209-A9FA-2E73B19FCD40}">
      <dgm:prSet phldrT="[Text]"/>
      <dgm:spPr/>
      <dgm:t>
        <a:bodyPr/>
        <a:lstStyle/>
        <a:p>
          <a:r>
            <a:rPr lang="en-US" dirty="0">
              <a:latin typeface="Times New Roman" panose="02020603050405020304" pitchFamily="18" charset="0"/>
              <a:cs typeface="Times New Roman" panose="02020603050405020304" pitchFamily="18" charset="0"/>
            </a:rPr>
            <a:t>Concrete piles</a:t>
          </a:r>
          <a:endParaRPr lang="en-US" dirty="0"/>
        </a:p>
      </dgm:t>
    </dgm:pt>
    <dgm:pt modelId="{951ABCE9-493C-4554-82DD-18628B4E610D}" type="parTrans" cxnId="{0D6C19C6-6D3A-4B9C-8E09-558B31938F2F}">
      <dgm:prSet/>
      <dgm:spPr/>
      <dgm:t>
        <a:bodyPr/>
        <a:lstStyle/>
        <a:p>
          <a:endParaRPr lang="en-US"/>
        </a:p>
      </dgm:t>
    </dgm:pt>
    <dgm:pt modelId="{488A054B-7ADA-404D-8D5E-B3E338438864}" type="sibTrans" cxnId="{0D6C19C6-6D3A-4B9C-8E09-558B31938F2F}">
      <dgm:prSet/>
      <dgm:spPr/>
      <dgm:t>
        <a:bodyPr/>
        <a:lstStyle/>
        <a:p>
          <a:endParaRPr lang="en-US"/>
        </a:p>
      </dgm:t>
    </dgm:pt>
    <dgm:pt modelId="{E761A323-78E3-43A9-A821-1709A94669CA}">
      <dgm:prSet phldrT="[Text]"/>
      <dgm:spPr/>
      <dgm:t>
        <a:bodyPr/>
        <a:lstStyle/>
        <a:p>
          <a:r>
            <a:rPr lang="en-US" dirty="0">
              <a:latin typeface="Times New Roman" panose="02020603050405020304" pitchFamily="18" charset="0"/>
              <a:cs typeface="Times New Roman" panose="02020603050405020304" pitchFamily="18" charset="0"/>
            </a:rPr>
            <a:t> load transfer </a:t>
          </a:r>
          <a:endParaRPr lang="en-US" dirty="0"/>
        </a:p>
      </dgm:t>
    </dgm:pt>
    <dgm:pt modelId="{EAECC495-3862-40E8-AF65-B4E6AB70C4DF}" type="parTrans" cxnId="{C515AB45-267A-4599-90FA-4F4EC43D6E28}">
      <dgm:prSet/>
      <dgm:spPr/>
      <dgm:t>
        <a:bodyPr/>
        <a:lstStyle/>
        <a:p>
          <a:endParaRPr lang="en-US"/>
        </a:p>
      </dgm:t>
    </dgm:pt>
    <dgm:pt modelId="{7E116B99-0E72-4930-BB07-CDC6AAB1AA7F}" type="sibTrans" cxnId="{C515AB45-267A-4599-90FA-4F4EC43D6E28}">
      <dgm:prSet/>
      <dgm:spPr/>
      <dgm:t>
        <a:bodyPr/>
        <a:lstStyle/>
        <a:p>
          <a:endParaRPr lang="en-US"/>
        </a:p>
      </dgm:t>
    </dgm:pt>
    <dgm:pt modelId="{9ED527F8-1089-432B-9605-71FEAA311EB1}">
      <dgm:prSet phldrT="[Text]"/>
      <dgm:spPr/>
      <dgm:t>
        <a:bodyPr/>
        <a:lstStyle/>
        <a:p>
          <a:pPr>
            <a:buAutoNum type="alphaLcParenBoth"/>
          </a:pPr>
          <a:r>
            <a:rPr lang="en-US" dirty="0">
              <a:latin typeface="Times New Roman" panose="02020603050405020304" pitchFamily="18" charset="0"/>
              <a:cs typeface="Times New Roman" panose="02020603050405020304" pitchFamily="18" charset="0"/>
            </a:rPr>
            <a:t>Bearing piles</a:t>
          </a:r>
          <a:endParaRPr lang="en-US" dirty="0"/>
        </a:p>
      </dgm:t>
    </dgm:pt>
    <dgm:pt modelId="{037EC3A5-A94D-4329-AA1C-C387528E8EB0}" type="parTrans" cxnId="{017AE786-6C37-46F4-96DA-537EA51D8992}">
      <dgm:prSet/>
      <dgm:spPr/>
      <dgm:t>
        <a:bodyPr/>
        <a:lstStyle/>
        <a:p>
          <a:endParaRPr lang="en-US"/>
        </a:p>
      </dgm:t>
    </dgm:pt>
    <dgm:pt modelId="{7E73F5C5-7BCE-47CF-9EAD-F37B8676E809}" type="sibTrans" cxnId="{017AE786-6C37-46F4-96DA-537EA51D8992}">
      <dgm:prSet/>
      <dgm:spPr/>
      <dgm:t>
        <a:bodyPr/>
        <a:lstStyle/>
        <a:p>
          <a:endParaRPr lang="en-US"/>
        </a:p>
      </dgm:t>
    </dgm:pt>
    <dgm:pt modelId="{EAEE56B5-2BFC-4A6B-B6BB-0E37C312D660}">
      <dgm:prSet phldrT="[Text]"/>
      <dgm:spPr/>
      <dgm:t>
        <a:bodyPr/>
        <a:lstStyle/>
        <a:p>
          <a:r>
            <a:rPr lang="en-US" dirty="0">
              <a:latin typeface="Times New Roman" panose="02020603050405020304" pitchFamily="18" charset="0"/>
              <a:cs typeface="Times New Roman" panose="02020603050405020304" pitchFamily="18" charset="0"/>
            </a:rPr>
            <a:t>Steel piles </a:t>
          </a:r>
          <a:endParaRPr lang="en-US" dirty="0"/>
        </a:p>
      </dgm:t>
    </dgm:pt>
    <dgm:pt modelId="{6C8A287E-851D-40AE-AECA-A73957F3A254}" type="parTrans" cxnId="{25445978-8A7A-47B0-AC63-C2629E6DE0CF}">
      <dgm:prSet/>
      <dgm:spPr/>
      <dgm:t>
        <a:bodyPr/>
        <a:lstStyle/>
        <a:p>
          <a:endParaRPr lang="en-US"/>
        </a:p>
      </dgm:t>
    </dgm:pt>
    <dgm:pt modelId="{0DDEC901-BF6C-458A-AD76-1F6E7C41C60A}" type="sibTrans" cxnId="{25445978-8A7A-47B0-AC63-C2629E6DE0CF}">
      <dgm:prSet/>
      <dgm:spPr/>
      <dgm:t>
        <a:bodyPr/>
        <a:lstStyle/>
        <a:p>
          <a:endParaRPr lang="en-US"/>
        </a:p>
      </dgm:t>
    </dgm:pt>
    <dgm:pt modelId="{FBF03A1B-18F1-4CFA-8A90-26010B818464}">
      <dgm:prSet phldrT="[Text]"/>
      <dgm:spPr/>
      <dgm:t>
        <a:bodyPr/>
        <a:lstStyle/>
        <a:p>
          <a:r>
            <a:rPr lang="en-US" dirty="0">
              <a:latin typeface="Times New Roman" panose="02020603050405020304" pitchFamily="18" charset="0"/>
              <a:cs typeface="Times New Roman" panose="02020603050405020304" pitchFamily="18" charset="0"/>
            </a:rPr>
            <a:t>Composite piles</a:t>
          </a:r>
          <a:endParaRPr lang="en-US" dirty="0"/>
        </a:p>
      </dgm:t>
    </dgm:pt>
    <dgm:pt modelId="{A56D91F9-EF65-43F9-AF6A-CBAF2B0AD4E4}" type="parTrans" cxnId="{93B4F066-BE30-4542-AF92-54FD7AA8F963}">
      <dgm:prSet/>
      <dgm:spPr/>
      <dgm:t>
        <a:bodyPr/>
        <a:lstStyle/>
        <a:p>
          <a:endParaRPr lang="en-US"/>
        </a:p>
      </dgm:t>
    </dgm:pt>
    <dgm:pt modelId="{5ED40E4B-678A-4F6E-B50C-F65A91885939}" type="sibTrans" cxnId="{93B4F066-BE30-4542-AF92-54FD7AA8F963}">
      <dgm:prSet/>
      <dgm:spPr/>
      <dgm:t>
        <a:bodyPr/>
        <a:lstStyle/>
        <a:p>
          <a:endParaRPr lang="en-US"/>
        </a:p>
      </dgm:t>
    </dgm:pt>
    <dgm:pt modelId="{8E6D9E86-3F62-4CFD-82BE-0E60BCEEFD36}">
      <dgm:prSet phldrT="[Text]"/>
      <dgm:spPr/>
      <dgm:t>
        <a:bodyPr/>
        <a:lstStyle/>
        <a:p>
          <a:pPr>
            <a:buAutoNum type="alphaLcParenBoth"/>
          </a:pPr>
          <a:r>
            <a:rPr lang="en-US">
              <a:latin typeface="Times New Roman" panose="02020603050405020304" pitchFamily="18" charset="0"/>
              <a:cs typeface="Times New Roman" panose="02020603050405020304" pitchFamily="18" charset="0"/>
            </a:rPr>
            <a:t>Friction piles. </a:t>
          </a:r>
          <a:endParaRPr lang="en-US" dirty="0"/>
        </a:p>
      </dgm:t>
    </dgm:pt>
    <dgm:pt modelId="{82F04B61-62D1-40BC-8289-C0D1D801FA95}" type="parTrans" cxnId="{7832F08D-9895-4B4B-B95B-C7D12CF566D4}">
      <dgm:prSet/>
      <dgm:spPr/>
      <dgm:t>
        <a:bodyPr/>
        <a:lstStyle/>
        <a:p>
          <a:endParaRPr lang="en-US"/>
        </a:p>
      </dgm:t>
    </dgm:pt>
    <dgm:pt modelId="{E61C4E76-326A-42B8-81C2-F88216CE2FF4}" type="sibTrans" cxnId="{7832F08D-9895-4B4B-B95B-C7D12CF566D4}">
      <dgm:prSet/>
      <dgm:spPr/>
      <dgm:t>
        <a:bodyPr/>
        <a:lstStyle/>
        <a:p>
          <a:endParaRPr lang="en-US"/>
        </a:p>
      </dgm:t>
    </dgm:pt>
    <dgm:pt modelId="{62987BE0-0843-46E9-9987-37F7E00AB151}" type="pres">
      <dgm:prSet presAssocID="{8DCE235A-70E2-4F64-B6C5-F177C9D9A41A}" presName="diagram" presStyleCnt="0">
        <dgm:presLayoutVars>
          <dgm:chPref val="1"/>
          <dgm:dir/>
          <dgm:animOne val="branch"/>
          <dgm:animLvl val="lvl"/>
          <dgm:resizeHandles val="exact"/>
        </dgm:presLayoutVars>
      </dgm:prSet>
      <dgm:spPr/>
    </dgm:pt>
    <dgm:pt modelId="{1B5BBC31-33A8-47A1-8E54-6E9408DDBE69}" type="pres">
      <dgm:prSet presAssocID="{A2D1768B-2B6B-419D-B2E2-B8F0BE736602}" presName="root1" presStyleCnt="0"/>
      <dgm:spPr/>
    </dgm:pt>
    <dgm:pt modelId="{A8B2245A-A05B-4EB9-B297-2B4F9DEB6794}" type="pres">
      <dgm:prSet presAssocID="{A2D1768B-2B6B-419D-B2E2-B8F0BE736602}" presName="LevelOneTextNode" presStyleLbl="node0" presStyleIdx="0" presStyleCnt="1">
        <dgm:presLayoutVars>
          <dgm:chPref val="3"/>
        </dgm:presLayoutVars>
      </dgm:prSet>
      <dgm:spPr/>
    </dgm:pt>
    <dgm:pt modelId="{096083F3-FA79-4CD6-A23C-9D5C85A493E4}" type="pres">
      <dgm:prSet presAssocID="{A2D1768B-2B6B-419D-B2E2-B8F0BE736602}" presName="level2hierChild" presStyleCnt="0"/>
      <dgm:spPr/>
    </dgm:pt>
    <dgm:pt modelId="{5100CE34-8654-4585-90BB-FBC1FEB26CA9}" type="pres">
      <dgm:prSet presAssocID="{2CBF99D5-2C29-459B-A4E6-66C24532EC63}" presName="conn2-1" presStyleLbl="parChTrans1D2" presStyleIdx="0" presStyleCnt="2"/>
      <dgm:spPr/>
    </dgm:pt>
    <dgm:pt modelId="{0E5160D2-223F-48D5-9FC6-41D4DAA7CC6C}" type="pres">
      <dgm:prSet presAssocID="{2CBF99D5-2C29-459B-A4E6-66C24532EC63}" presName="connTx" presStyleLbl="parChTrans1D2" presStyleIdx="0" presStyleCnt="2"/>
      <dgm:spPr/>
    </dgm:pt>
    <dgm:pt modelId="{02F102C5-E8CD-48D7-A9B2-FFB7C77399AA}" type="pres">
      <dgm:prSet presAssocID="{B0323070-D1A2-4DAD-848E-98F40085915D}" presName="root2" presStyleCnt="0"/>
      <dgm:spPr/>
    </dgm:pt>
    <dgm:pt modelId="{D52188DB-3CC6-460D-880A-E8A51D5A592F}" type="pres">
      <dgm:prSet presAssocID="{B0323070-D1A2-4DAD-848E-98F40085915D}" presName="LevelTwoTextNode" presStyleLbl="node2" presStyleIdx="0" presStyleCnt="2">
        <dgm:presLayoutVars>
          <dgm:chPref val="3"/>
        </dgm:presLayoutVars>
      </dgm:prSet>
      <dgm:spPr/>
    </dgm:pt>
    <dgm:pt modelId="{4A0C0400-4963-4313-B3F5-F11F077287AE}" type="pres">
      <dgm:prSet presAssocID="{B0323070-D1A2-4DAD-848E-98F40085915D}" presName="level3hierChild" presStyleCnt="0"/>
      <dgm:spPr/>
    </dgm:pt>
    <dgm:pt modelId="{3AACE53E-5463-4CC6-BBCC-1327AEC2A7D1}" type="pres">
      <dgm:prSet presAssocID="{F16B01B4-C6C7-4CB5-9E23-E83CED328140}" presName="conn2-1" presStyleLbl="parChTrans1D3" presStyleIdx="0" presStyleCnt="6"/>
      <dgm:spPr/>
    </dgm:pt>
    <dgm:pt modelId="{7ACE6DD1-4FE3-4DA4-88D7-6A527774224E}" type="pres">
      <dgm:prSet presAssocID="{F16B01B4-C6C7-4CB5-9E23-E83CED328140}" presName="connTx" presStyleLbl="parChTrans1D3" presStyleIdx="0" presStyleCnt="6"/>
      <dgm:spPr/>
    </dgm:pt>
    <dgm:pt modelId="{C1416153-2C54-45D3-BE4E-593BC721F69A}" type="pres">
      <dgm:prSet presAssocID="{90CC98E2-688E-4B82-8B3D-A281018B5C59}" presName="root2" presStyleCnt="0"/>
      <dgm:spPr/>
    </dgm:pt>
    <dgm:pt modelId="{6E2F9AE8-A6FB-4D74-91F7-527EE13929CA}" type="pres">
      <dgm:prSet presAssocID="{90CC98E2-688E-4B82-8B3D-A281018B5C59}" presName="LevelTwoTextNode" presStyleLbl="node3" presStyleIdx="0" presStyleCnt="6" custLinFactNeighborX="62228" custLinFactNeighborY="-454">
        <dgm:presLayoutVars>
          <dgm:chPref val="3"/>
        </dgm:presLayoutVars>
      </dgm:prSet>
      <dgm:spPr/>
    </dgm:pt>
    <dgm:pt modelId="{4F3F3025-0DCF-4AF7-B2DF-1F0D3C581CEC}" type="pres">
      <dgm:prSet presAssocID="{90CC98E2-688E-4B82-8B3D-A281018B5C59}" presName="level3hierChild" presStyleCnt="0"/>
      <dgm:spPr/>
    </dgm:pt>
    <dgm:pt modelId="{8DA38EF5-6B43-4302-A719-240FFA836A2D}" type="pres">
      <dgm:prSet presAssocID="{951ABCE9-493C-4554-82DD-18628B4E610D}" presName="conn2-1" presStyleLbl="parChTrans1D3" presStyleIdx="1" presStyleCnt="6"/>
      <dgm:spPr/>
    </dgm:pt>
    <dgm:pt modelId="{DD480AD1-4184-4608-BCDB-83D81139A56D}" type="pres">
      <dgm:prSet presAssocID="{951ABCE9-493C-4554-82DD-18628B4E610D}" presName="connTx" presStyleLbl="parChTrans1D3" presStyleIdx="1" presStyleCnt="6"/>
      <dgm:spPr/>
    </dgm:pt>
    <dgm:pt modelId="{E2762F95-1E9C-48CE-8D4B-49C30925EC2E}" type="pres">
      <dgm:prSet presAssocID="{EE5D5E13-9DA9-4209-A9FA-2E73B19FCD40}" presName="root2" presStyleCnt="0"/>
      <dgm:spPr/>
    </dgm:pt>
    <dgm:pt modelId="{F01ABD1E-741D-4C18-AF62-A7D454222233}" type="pres">
      <dgm:prSet presAssocID="{EE5D5E13-9DA9-4209-A9FA-2E73B19FCD40}" presName="LevelTwoTextNode" presStyleLbl="node3" presStyleIdx="1" presStyleCnt="6" custLinFactNeighborX="62228" custLinFactNeighborY="-454">
        <dgm:presLayoutVars>
          <dgm:chPref val="3"/>
        </dgm:presLayoutVars>
      </dgm:prSet>
      <dgm:spPr/>
    </dgm:pt>
    <dgm:pt modelId="{55BBF24B-E5DA-447A-8360-77E7604DD455}" type="pres">
      <dgm:prSet presAssocID="{EE5D5E13-9DA9-4209-A9FA-2E73B19FCD40}" presName="level3hierChild" presStyleCnt="0"/>
      <dgm:spPr/>
    </dgm:pt>
    <dgm:pt modelId="{A28DECFE-38CC-42D5-97BC-550A8838DA79}" type="pres">
      <dgm:prSet presAssocID="{6C8A287E-851D-40AE-AECA-A73957F3A254}" presName="conn2-1" presStyleLbl="parChTrans1D3" presStyleIdx="2" presStyleCnt="6"/>
      <dgm:spPr/>
    </dgm:pt>
    <dgm:pt modelId="{D590B951-4927-401C-A1BC-5A3218DA3DA8}" type="pres">
      <dgm:prSet presAssocID="{6C8A287E-851D-40AE-AECA-A73957F3A254}" presName="connTx" presStyleLbl="parChTrans1D3" presStyleIdx="2" presStyleCnt="6"/>
      <dgm:spPr/>
    </dgm:pt>
    <dgm:pt modelId="{338E5715-356A-4002-9902-8142E53F42FA}" type="pres">
      <dgm:prSet presAssocID="{EAEE56B5-2BFC-4A6B-B6BB-0E37C312D660}" presName="root2" presStyleCnt="0"/>
      <dgm:spPr/>
    </dgm:pt>
    <dgm:pt modelId="{2E7074BF-3B38-457F-9A68-E693EFE800E8}" type="pres">
      <dgm:prSet presAssocID="{EAEE56B5-2BFC-4A6B-B6BB-0E37C312D660}" presName="LevelTwoTextNode" presStyleLbl="node3" presStyleIdx="2" presStyleCnt="6" custLinFactNeighborX="62228" custLinFactNeighborY="-454">
        <dgm:presLayoutVars>
          <dgm:chPref val="3"/>
        </dgm:presLayoutVars>
      </dgm:prSet>
      <dgm:spPr/>
    </dgm:pt>
    <dgm:pt modelId="{E7E2C2A1-F7C1-4A26-8BC6-501B52A68184}" type="pres">
      <dgm:prSet presAssocID="{EAEE56B5-2BFC-4A6B-B6BB-0E37C312D660}" presName="level3hierChild" presStyleCnt="0"/>
      <dgm:spPr/>
    </dgm:pt>
    <dgm:pt modelId="{FD832930-6F7B-4336-8511-7728074BE3AF}" type="pres">
      <dgm:prSet presAssocID="{A56D91F9-EF65-43F9-AF6A-CBAF2B0AD4E4}" presName="conn2-1" presStyleLbl="parChTrans1D3" presStyleIdx="3" presStyleCnt="6"/>
      <dgm:spPr/>
    </dgm:pt>
    <dgm:pt modelId="{D788DB8E-B5E5-474F-8257-F09514239E25}" type="pres">
      <dgm:prSet presAssocID="{A56D91F9-EF65-43F9-AF6A-CBAF2B0AD4E4}" presName="connTx" presStyleLbl="parChTrans1D3" presStyleIdx="3" presStyleCnt="6"/>
      <dgm:spPr/>
    </dgm:pt>
    <dgm:pt modelId="{732599C4-A045-4678-B038-E160CD26F9EF}" type="pres">
      <dgm:prSet presAssocID="{FBF03A1B-18F1-4CFA-8A90-26010B818464}" presName="root2" presStyleCnt="0"/>
      <dgm:spPr/>
    </dgm:pt>
    <dgm:pt modelId="{6C29EF15-DB38-4D9E-B865-A51777A88684}" type="pres">
      <dgm:prSet presAssocID="{FBF03A1B-18F1-4CFA-8A90-26010B818464}" presName="LevelTwoTextNode" presStyleLbl="node3" presStyleIdx="3" presStyleCnt="6" custLinFactNeighborX="62228" custLinFactNeighborY="-454">
        <dgm:presLayoutVars>
          <dgm:chPref val="3"/>
        </dgm:presLayoutVars>
      </dgm:prSet>
      <dgm:spPr/>
    </dgm:pt>
    <dgm:pt modelId="{D212B1A6-4910-40E3-8E2D-4FF18CB73211}" type="pres">
      <dgm:prSet presAssocID="{FBF03A1B-18F1-4CFA-8A90-26010B818464}" presName="level3hierChild" presStyleCnt="0"/>
      <dgm:spPr/>
    </dgm:pt>
    <dgm:pt modelId="{408D6AEB-924D-49DF-BB13-9933B70412C1}" type="pres">
      <dgm:prSet presAssocID="{EAECC495-3862-40E8-AF65-B4E6AB70C4DF}" presName="conn2-1" presStyleLbl="parChTrans1D2" presStyleIdx="1" presStyleCnt="2"/>
      <dgm:spPr/>
    </dgm:pt>
    <dgm:pt modelId="{3B7E9EE2-3AFA-4E86-BF2F-3CE947BFD1F4}" type="pres">
      <dgm:prSet presAssocID="{EAECC495-3862-40E8-AF65-B4E6AB70C4DF}" presName="connTx" presStyleLbl="parChTrans1D2" presStyleIdx="1" presStyleCnt="2"/>
      <dgm:spPr/>
    </dgm:pt>
    <dgm:pt modelId="{565D9CAD-C82A-4E28-8BEE-854E68FD1225}" type="pres">
      <dgm:prSet presAssocID="{E761A323-78E3-43A9-A821-1709A94669CA}" presName="root2" presStyleCnt="0"/>
      <dgm:spPr/>
    </dgm:pt>
    <dgm:pt modelId="{FDF393C6-592B-4DCA-8BC6-888952258824}" type="pres">
      <dgm:prSet presAssocID="{E761A323-78E3-43A9-A821-1709A94669CA}" presName="LevelTwoTextNode" presStyleLbl="node2" presStyleIdx="1" presStyleCnt="2">
        <dgm:presLayoutVars>
          <dgm:chPref val="3"/>
        </dgm:presLayoutVars>
      </dgm:prSet>
      <dgm:spPr/>
    </dgm:pt>
    <dgm:pt modelId="{E0D17DB4-5AA6-420D-BE4E-ABCC82738079}" type="pres">
      <dgm:prSet presAssocID="{E761A323-78E3-43A9-A821-1709A94669CA}" presName="level3hierChild" presStyleCnt="0"/>
      <dgm:spPr/>
    </dgm:pt>
    <dgm:pt modelId="{38699975-A708-4AED-B5AF-61D4C743781D}" type="pres">
      <dgm:prSet presAssocID="{037EC3A5-A94D-4329-AA1C-C387528E8EB0}" presName="conn2-1" presStyleLbl="parChTrans1D3" presStyleIdx="4" presStyleCnt="6"/>
      <dgm:spPr/>
    </dgm:pt>
    <dgm:pt modelId="{887FB7B6-5A7D-4444-966F-A224B0AF7493}" type="pres">
      <dgm:prSet presAssocID="{037EC3A5-A94D-4329-AA1C-C387528E8EB0}" presName="connTx" presStyleLbl="parChTrans1D3" presStyleIdx="4" presStyleCnt="6"/>
      <dgm:spPr/>
    </dgm:pt>
    <dgm:pt modelId="{03DDCF1F-225C-4D88-8FEF-983FFD0A2F90}" type="pres">
      <dgm:prSet presAssocID="{9ED527F8-1089-432B-9605-71FEAA311EB1}" presName="root2" presStyleCnt="0"/>
      <dgm:spPr/>
    </dgm:pt>
    <dgm:pt modelId="{10A53F7A-C64D-4A98-8726-989E1B856450}" type="pres">
      <dgm:prSet presAssocID="{9ED527F8-1089-432B-9605-71FEAA311EB1}" presName="LevelTwoTextNode" presStyleLbl="node3" presStyleIdx="4" presStyleCnt="6">
        <dgm:presLayoutVars>
          <dgm:chPref val="3"/>
        </dgm:presLayoutVars>
      </dgm:prSet>
      <dgm:spPr/>
    </dgm:pt>
    <dgm:pt modelId="{24D6D4AC-AD2C-4CAC-838D-77D5943B5B7A}" type="pres">
      <dgm:prSet presAssocID="{9ED527F8-1089-432B-9605-71FEAA311EB1}" presName="level3hierChild" presStyleCnt="0"/>
      <dgm:spPr/>
    </dgm:pt>
    <dgm:pt modelId="{EA37D86E-5B8F-45B8-B3E8-17E271F59C22}" type="pres">
      <dgm:prSet presAssocID="{82F04B61-62D1-40BC-8289-C0D1D801FA95}" presName="conn2-1" presStyleLbl="parChTrans1D3" presStyleIdx="5" presStyleCnt="6"/>
      <dgm:spPr/>
    </dgm:pt>
    <dgm:pt modelId="{45F8CE69-31C2-4875-A3A7-4ECE120A54CF}" type="pres">
      <dgm:prSet presAssocID="{82F04B61-62D1-40BC-8289-C0D1D801FA95}" presName="connTx" presStyleLbl="parChTrans1D3" presStyleIdx="5" presStyleCnt="6"/>
      <dgm:spPr/>
    </dgm:pt>
    <dgm:pt modelId="{78BB9D6A-5984-4393-8CE1-7B5283DFCBE7}" type="pres">
      <dgm:prSet presAssocID="{8E6D9E86-3F62-4CFD-82BE-0E60BCEEFD36}" presName="root2" presStyleCnt="0"/>
      <dgm:spPr/>
    </dgm:pt>
    <dgm:pt modelId="{29A79D2F-74A0-4A37-A069-CF4974A9BAE9}" type="pres">
      <dgm:prSet presAssocID="{8E6D9E86-3F62-4CFD-82BE-0E60BCEEFD36}" presName="LevelTwoTextNode" presStyleLbl="node3" presStyleIdx="5" presStyleCnt="6">
        <dgm:presLayoutVars>
          <dgm:chPref val="3"/>
        </dgm:presLayoutVars>
      </dgm:prSet>
      <dgm:spPr/>
    </dgm:pt>
    <dgm:pt modelId="{00C1F727-5F3B-4480-A2C2-1DCC4E996F04}" type="pres">
      <dgm:prSet presAssocID="{8E6D9E86-3F62-4CFD-82BE-0E60BCEEFD36}" presName="level3hierChild" presStyleCnt="0"/>
      <dgm:spPr/>
    </dgm:pt>
  </dgm:ptLst>
  <dgm:cxnLst>
    <dgm:cxn modelId="{D081FE00-DA7E-4C0C-8B92-2ABABAE87C11}" type="presOf" srcId="{90CC98E2-688E-4B82-8B3D-A281018B5C59}" destId="{6E2F9AE8-A6FB-4D74-91F7-527EE13929CA}" srcOrd="0" destOrd="0" presId="urn:microsoft.com/office/officeart/2005/8/layout/hierarchy2"/>
    <dgm:cxn modelId="{62696C0E-D1B6-469E-88CB-61E9D49F7F15}" type="presOf" srcId="{F16B01B4-C6C7-4CB5-9E23-E83CED328140}" destId="{3AACE53E-5463-4CC6-BBCC-1327AEC2A7D1}" srcOrd="0" destOrd="0" presId="urn:microsoft.com/office/officeart/2005/8/layout/hierarchy2"/>
    <dgm:cxn modelId="{A05B4F19-0B2B-410F-9FD9-4DD62CFD5B2E}" type="presOf" srcId="{2CBF99D5-2C29-459B-A4E6-66C24532EC63}" destId="{0E5160D2-223F-48D5-9FC6-41D4DAA7CC6C}" srcOrd="1" destOrd="0" presId="urn:microsoft.com/office/officeart/2005/8/layout/hierarchy2"/>
    <dgm:cxn modelId="{1F90E91C-52B5-4C62-B56C-AC39CB15733E}" type="presOf" srcId="{82F04B61-62D1-40BC-8289-C0D1D801FA95}" destId="{EA37D86E-5B8F-45B8-B3E8-17E271F59C22}" srcOrd="0" destOrd="0" presId="urn:microsoft.com/office/officeart/2005/8/layout/hierarchy2"/>
    <dgm:cxn modelId="{F5C5BA24-4BC8-4CE2-B39C-E87772489D1F}" srcId="{B0323070-D1A2-4DAD-848E-98F40085915D}" destId="{90CC98E2-688E-4B82-8B3D-A281018B5C59}" srcOrd="0" destOrd="0" parTransId="{F16B01B4-C6C7-4CB5-9E23-E83CED328140}" sibTransId="{18861E77-7D60-4D4B-994D-909F50FD8941}"/>
    <dgm:cxn modelId="{36805025-1714-49AB-BAFE-00BE6EA54DC3}" type="presOf" srcId="{A56D91F9-EF65-43F9-AF6A-CBAF2B0AD4E4}" destId="{FD832930-6F7B-4336-8511-7728074BE3AF}" srcOrd="0" destOrd="0" presId="urn:microsoft.com/office/officeart/2005/8/layout/hierarchy2"/>
    <dgm:cxn modelId="{6813DF27-C191-42AA-898D-E132BA9CCF2A}" type="presOf" srcId="{82F04B61-62D1-40BC-8289-C0D1D801FA95}" destId="{45F8CE69-31C2-4875-A3A7-4ECE120A54CF}" srcOrd="1" destOrd="0" presId="urn:microsoft.com/office/officeart/2005/8/layout/hierarchy2"/>
    <dgm:cxn modelId="{C7BD5D2A-D7BE-40CC-A4EE-47F56ABB4CF7}" srcId="{A2D1768B-2B6B-419D-B2E2-B8F0BE736602}" destId="{B0323070-D1A2-4DAD-848E-98F40085915D}" srcOrd="0" destOrd="0" parTransId="{2CBF99D5-2C29-459B-A4E6-66C24532EC63}" sibTransId="{FD7A9C6B-6CE6-4BB8-9B68-43D65D8609F2}"/>
    <dgm:cxn modelId="{9031E52C-B4B8-402F-93E7-2289912F63E0}" type="presOf" srcId="{037EC3A5-A94D-4329-AA1C-C387528E8EB0}" destId="{887FB7B6-5A7D-4444-966F-A224B0AF7493}" srcOrd="1" destOrd="0" presId="urn:microsoft.com/office/officeart/2005/8/layout/hierarchy2"/>
    <dgm:cxn modelId="{29E56637-213E-48DE-8CA5-4BE3DAC5C9BB}" type="presOf" srcId="{A2D1768B-2B6B-419D-B2E2-B8F0BE736602}" destId="{A8B2245A-A05B-4EB9-B297-2B4F9DEB6794}" srcOrd="0" destOrd="0" presId="urn:microsoft.com/office/officeart/2005/8/layout/hierarchy2"/>
    <dgm:cxn modelId="{08500060-D6E4-4444-A975-848E2C7C1CBE}" type="presOf" srcId="{8DCE235A-70E2-4F64-B6C5-F177C9D9A41A}" destId="{62987BE0-0843-46E9-9987-37F7E00AB151}" srcOrd="0" destOrd="0" presId="urn:microsoft.com/office/officeart/2005/8/layout/hierarchy2"/>
    <dgm:cxn modelId="{C05D9A43-F4E1-4C06-8A36-0E0C55407F94}" type="presOf" srcId="{2CBF99D5-2C29-459B-A4E6-66C24532EC63}" destId="{5100CE34-8654-4585-90BB-FBC1FEB26CA9}" srcOrd="0" destOrd="0" presId="urn:microsoft.com/office/officeart/2005/8/layout/hierarchy2"/>
    <dgm:cxn modelId="{C515AB45-267A-4599-90FA-4F4EC43D6E28}" srcId="{A2D1768B-2B6B-419D-B2E2-B8F0BE736602}" destId="{E761A323-78E3-43A9-A821-1709A94669CA}" srcOrd="1" destOrd="0" parTransId="{EAECC495-3862-40E8-AF65-B4E6AB70C4DF}" sibTransId="{7E116B99-0E72-4930-BB07-CDC6AAB1AA7F}"/>
    <dgm:cxn modelId="{93B4F066-BE30-4542-AF92-54FD7AA8F963}" srcId="{B0323070-D1A2-4DAD-848E-98F40085915D}" destId="{FBF03A1B-18F1-4CFA-8A90-26010B818464}" srcOrd="3" destOrd="0" parTransId="{A56D91F9-EF65-43F9-AF6A-CBAF2B0AD4E4}" sibTransId="{5ED40E4B-678A-4F6E-B50C-F65A91885939}"/>
    <dgm:cxn modelId="{F4F1A151-D123-4338-BDAD-098AA740DD1F}" type="presOf" srcId="{951ABCE9-493C-4554-82DD-18628B4E610D}" destId="{8DA38EF5-6B43-4302-A719-240FFA836A2D}" srcOrd="0" destOrd="0" presId="urn:microsoft.com/office/officeart/2005/8/layout/hierarchy2"/>
    <dgm:cxn modelId="{F8183B55-B2FD-4311-BAC8-8AB27C6E893F}" type="presOf" srcId="{EAECC495-3862-40E8-AF65-B4E6AB70C4DF}" destId="{408D6AEB-924D-49DF-BB13-9933B70412C1}" srcOrd="0" destOrd="0" presId="urn:microsoft.com/office/officeart/2005/8/layout/hierarchy2"/>
    <dgm:cxn modelId="{25445978-8A7A-47B0-AC63-C2629E6DE0CF}" srcId="{B0323070-D1A2-4DAD-848E-98F40085915D}" destId="{EAEE56B5-2BFC-4A6B-B6BB-0E37C312D660}" srcOrd="2" destOrd="0" parTransId="{6C8A287E-851D-40AE-AECA-A73957F3A254}" sibTransId="{0DDEC901-BF6C-458A-AD76-1F6E7C41C60A}"/>
    <dgm:cxn modelId="{26FB397D-1B8E-44B8-B2C4-B67D1610FE3F}" type="presOf" srcId="{037EC3A5-A94D-4329-AA1C-C387528E8EB0}" destId="{38699975-A708-4AED-B5AF-61D4C743781D}" srcOrd="0" destOrd="0" presId="urn:microsoft.com/office/officeart/2005/8/layout/hierarchy2"/>
    <dgm:cxn modelId="{017AE786-6C37-46F4-96DA-537EA51D8992}" srcId="{E761A323-78E3-43A9-A821-1709A94669CA}" destId="{9ED527F8-1089-432B-9605-71FEAA311EB1}" srcOrd="0" destOrd="0" parTransId="{037EC3A5-A94D-4329-AA1C-C387528E8EB0}" sibTransId="{7E73F5C5-7BCE-47CF-9EAD-F37B8676E809}"/>
    <dgm:cxn modelId="{BBBAED8A-5569-48B4-A7C7-B82FD2572456}" type="presOf" srcId="{6C8A287E-851D-40AE-AECA-A73957F3A254}" destId="{A28DECFE-38CC-42D5-97BC-550A8838DA79}" srcOrd="0" destOrd="0" presId="urn:microsoft.com/office/officeart/2005/8/layout/hierarchy2"/>
    <dgm:cxn modelId="{7832F08D-9895-4B4B-B95B-C7D12CF566D4}" srcId="{E761A323-78E3-43A9-A821-1709A94669CA}" destId="{8E6D9E86-3F62-4CFD-82BE-0E60BCEEFD36}" srcOrd="1" destOrd="0" parTransId="{82F04B61-62D1-40BC-8289-C0D1D801FA95}" sibTransId="{E61C4E76-326A-42B8-81C2-F88216CE2FF4}"/>
    <dgm:cxn modelId="{03946F9F-7306-45D5-8767-BE5846E98EFE}" type="presOf" srcId="{951ABCE9-493C-4554-82DD-18628B4E610D}" destId="{DD480AD1-4184-4608-BCDB-83D81139A56D}" srcOrd="1" destOrd="0" presId="urn:microsoft.com/office/officeart/2005/8/layout/hierarchy2"/>
    <dgm:cxn modelId="{8CDCE9A6-92B1-43BD-B22A-FC337B606593}" type="presOf" srcId="{EAEE56B5-2BFC-4A6B-B6BB-0E37C312D660}" destId="{2E7074BF-3B38-457F-9A68-E693EFE800E8}" srcOrd="0" destOrd="0" presId="urn:microsoft.com/office/officeart/2005/8/layout/hierarchy2"/>
    <dgm:cxn modelId="{91B47FAD-1FF3-4A5B-9DF6-1F2473E35165}" type="presOf" srcId="{B0323070-D1A2-4DAD-848E-98F40085915D}" destId="{D52188DB-3CC6-460D-880A-E8A51D5A592F}" srcOrd="0" destOrd="0" presId="urn:microsoft.com/office/officeart/2005/8/layout/hierarchy2"/>
    <dgm:cxn modelId="{320206B2-E399-45D1-8948-C140CE6E0CAE}" type="presOf" srcId="{A56D91F9-EF65-43F9-AF6A-CBAF2B0AD4E4}" destId="{D788DB8E-B5E5-474F-8257-F09514239E25}" srcOrd="1" destOrd="0" presId="urn:microsoft.com/office/officeart/2005/8/layout/hierarchy2"/>
    <dgm:cxn modelId="{785084B8-00FC-4D25-89A8-4A8D59A64731}" type="presOf" srcId="{6C8A287E-851D-40AE-AECA-A73957F3A254}" destId="{D590B951-4927-401C-A1BC-5A3218DA3DA8}" srcOrd="1" destOrd="0" presId="urn:microsoft.com/office/officeart/2005/8/layout/hierarchy2"/>
    <dgm:cxn modelId="{B7AE52B9-93CB-4F02-A1B3-D3E5A1581B51}" type="presOf" srcId="{9ED527F8-1089-432B-9605-71FEAA311EB1}" destId="{10A53F7A-C64D-4A98-8726-989E1B856450}" srcOrd="0" destOrd="0" presId="urn:microsoft.com/office/officeart/2005/8/layout/hierarchy2"/>
    <dgm:cxn modelId="{B2BBE5BA-B227-47D1-9131-E9135AA8636F}" type="presOf" srcId="{F16B01B4-C6C7-4CB5-9E23-E83CED328140}" destId="{7ACE6DD1-4FE3-4DA4-88D7-6A527774224E}" srcOrd="1" destOrd="0" presId="urn:microsoft.com/office/officeart/2005/8/layout/hierarchy2"/>
    <dgm:cxn modelId="{0D6C19C6-6D3A-4B9C-8E09-558B31938F2F}" srcId="{B0323070-D1A2-4DAD-848E-98F40085915D}" destId="{EE5D5E13-9DA9-4209-A9FA-2E73B19FCD40}" srcOrd="1" destOrd="0" parTransId="{951ABCE9-493C-4554-82DD-18628B4E610D}" sibTransId="{488A054B-7ADA-404D-8D5E-B3E338438864}"/>
    <dgm:cxn modelId="{C8FCE9CE-8139-4C0D-B88D-C88EEFD0188D}" type="presOf" srcId="{EAECC495-3862-40E8-AF65-B4E6AB70C4DF}" destId="{3B7E9EE2-3AFA-4E86-BF2F-3CE947BFD1F4}" srcOrd="1" destOrd="0" presId="urn:microsoft.com/office/officeart/2005/8/layout/hierarchy2"/>
    <dgm:cxn modelId="{ECE7BCD6-CFDF-44A3-A285-57673468276F}" type="presOf" srcId="{E761A323-78E3-43A9-A821-1709A94669CA}" destId="{FDF393C6-592B-4DCA-8BC6-888952258824}" srcOrd="0" destOrd="0" presId="urn:microsoft.com/office/officeart/2005/8/layout/hierarchy2"/>
    <dgm:cxn modelId="{BDD88AD8-A332-4B32-937A-C7643AE4884F}" type="presOf" srcId="{8E6D9E86-3F62-4CFD-82BE-0E60BCEEFD36}" destId="{29A79D2F-74A0-4A37-A069-CF4974A9BAE9}" srcOrd="0" destOrd="0" presId="urn:microsoft.com/office/officeart/2005/8/layout/hierarchy2"/>
    <dgm:cxn modelId="{E3B353E5-303D-41F5-BB1F-323734E92226}" type="presOf" srcId="{EE5D5E13-9DA9-4209-A9FA-2E73B19FCD40}" destId="{F01ABD1E-741D-4C18-AF62-A7D454222233}" srcOrd="0" destOrd="0" presId="urn:microsoft.com/office/officeart/2005/8/layout/hierarchy2"/>
    <dgm:cxn modelId="{566D55E7-36DF-409E-BB4E-25FC67045799}" srcId="{8DCE235A-70E2-4F64-B6C5-F177C9D9A41A}" destId="{A2D1768B-2B6B-419D-B2E2-B8F0BE736602}" srcOrd="0" destOrd="0" parTransId="{39DDD964-9C27-4DC4-B395-874507C274F6}" sibTransId="{C2774102-BF17-451E-B615-3723AE33291C}"/>
    <dgm:cxn modelId="{5EF3CCF1-E345-4CE6-82DA-7D6448B6E66D}" type="presOf" srcId="{FBF03A1B-18F1-4CFA-8A90-26010B818464}" destId="{6C29EF15-DB38-4D9E-B865-A51777A88684}" srcOrd="0" destOrd="0" presId="urn:microsoft.com/office/officeart/2005/8/layout/hierarchy2"/>
    <dgm:cxn modelId="{7410E202-FD66-4E38-8493-AC5CD6B458E8}" type="presParOf" srcId="{62987BE0-0843-46E9-9987-37F7E00AB151}" destId="{1B5BBC31-33A8-47A1-8E54-6E9408DDBE69}" srcOrd="0" destOrd="0" presId="urn:microsoft.com/office/officeart/2005/8/layout/hierarchy2"/>
    <dgm:cxn modelId="{038211A0-9AFF-4ADB-B303-5DD42DA61BD7}" type="presParOf" srcId="{1B5BBC31-33A8-47A1-8E54-6E9408DDBE69}" destId="{A8B2245A-A05B-4EB9-B297-2B4F9DEB6794}" srcOrd="0" destOrd="0" presId="urn:microsoft.com/office/officeart/2005/8/layout/hierarchy2"/>
    <dgm:cxn modelId="{8E04D8BB-A86E-4912-B037-FDDED5E2A640}" type="presParOf" srcId="{1B5BBC31-33A8-47A1-8E54-6E9408DDBE69}" destId="{096083F3-FA79-4CD6-A23C-9D5C85A493E4}" srcOrd="1" destOrd="0" presId="urn:microsoft.com/office/officeart/2005/8/layout/hierarchy2"/>
    <dgm:cxn modelId="{72AC1793-D03C-49D7-A405-579B6E7D5E96}" type="presParOf" srcId="{096083F3-FA79-4CD6-A23C-9D5C85A493E4}" destId="{5100CE34-8654-4585-90BB-FBC1FEB26CA9}" srcOrd="0" destOrd="0" presId="urn:microsoft.com/office/officeart/2005/8/layout/hierarchy2"/>
    <dgm:cxn modelId="{85ADE08A-CE94-42D6-AA5E-44CA5C89A163}" type="presParOf" srcId="{5100CE34-8654-4585-90BB-FBC1FEB26CA9}" destId="{0E5160D2-223F-48D5-9FC6-41D4DAA7CC6C}" srcOrd="0" destOrd="0" presId="urn:microsoft.com/office/officeart/2005/8/layout/hierarchy2"/>
    <dgm:cxn modelId="{16A68DED-383A-4CAC-908D-19CC093023C0}" type="presParOf" srcId="{096083F3-FA79-4CD6-A23C-9D5C85A493E4}" destId="{02F102C5-E8CD-48D7-A9B2-FFB7C77399AA}" srcOrd="1" destOrd="0" presId="urn:microsoft.com/office/officeart/2005/8/layout/hierarchy2"/>
    <dgm:cxn modelId="{7C924121-46B3-4439-9D28-B56E2EE693CE}" type="presParOf" srcId="{02F102C5-E8CD-48D7-A9B2-FFB7C77399AA}" destId="{D52188DB-3CC6-460D-880A-E8A51D5A592F}" srcOrd="0" destOrd="0" presId="urn:microsoft.com/office/officeart/2005/8/layout/hierarchy2"/>
    <dgm:cxn modelId="{8D76A395-2FEA-4CA1-9513-B546E08BC0CC}" type="presParOf" srcId="{02F102C5-E8CD-48D7-A9B2-FFB7C77399AA}" destId="{4A0C0400-4963-4313-B3F5-F11F077287AE}" srcOrd="1" destOrd="0" presId="urn:microsoft.com/office/officeart/2005/8/layout/hierarchy2"/>
    <dgm:cxn modelId="{434B1E3C-B010-4BE6-8A94-883793D5284B}" type="presParOf" srcId="{4A0C0400-4963-4313-B3F5-F11F077287AE}" destId="{3AACE53E-5463-4CC6-BBCC-1327AEC2A7D1}" srcOrd="0" destOrd="0" presId="urn:microsoft.com/office/officeart/2005/8/layout/hierarchy2"/>
    <dgm:cxn modelId="{DFCD7D42-1177-4AE7-8FDC-3506EDA63F2B}" type="presParOf" srcId="{3AACE53E-5463-4CC6-BBCC-1327AEC2A7D1}" destId="{7ACE6DD1-4FE3-4DA4-88D7-6A527774224E}" srcOrd="0" destOrd="0" presId="urn:microsoft.com/office/officeart/2005/8/layout/hierarchy2"/>
    <dgm:cxn modelId="{736AF36D-C77B-494E-8D33-7D524622A4AB}" type="presParOf" srcId="{4A0C0400-4963-4313-B3F5-F11F077287AE}" destId="{C1416153-2C54-45D3-BE4E-593BC721F69A}" srcOrd="1" destOrd="0" presId="urn:microsoft.com/office/officeart/2005/8/layout/hierarchy2"/>
    <dgm:cxn modelId="{F60F8860-5857-42F0-BC77-0765DA5211C3}" type="presParOf" srcId="{C1416153-2C54-45D3-BE4E-593BC721F69A}" destId="{6E2F9AE8-A6FB-4D74-91F7-527EE13929CA}" srcOrd="0" destOrd="0" presId="urn:microsoft.com/office/officeart/2005/8/layout/hierarchy2"/>
    <dgm:cxn modelId="{AF41E9A8-BE3D-462B-8958-C43DB0648473}" type="presParOf" srcId="{C1416153-2C54-45D3-BE4E-593BC721F69A}" destId="{4F3F3025-0DCF-4AF7-B2DF-1F0D3C581CEC}" srcOrd="1" destOrd="0" presId="urn:microsoft.com/office/officeart/2005/8/layout/hierarchy2"/>
    <dgm:cxn modelId="{EBBFF2E7-32E1-401A-A5BA-B2CB430BF718}" type="presParOf" srcId="{4A0C0400-4963-4313-B3F5-F11F077287AE}" destId="{8DA38EF5-6B43-4302-A719-240FFA836A2D}" srcOrd="2" destOrd="0" presId="urn:microsoft.com/office/officeart/2005/8/layout/hierarchy2"/>
    <dgm:cxn modelId="{5B1D0AC6-DA5E-4CBE-B567-F994256F3774}" type="presParOf" srcId="{8DA38EF5-6B43-4302-A719-240FFA836A2D}" destId="{DD480AD1-4184-4608-BCDB-83D81139A56D}" srcOrd="0" destOrd="0" presId="urn:microsoft.com/office/officeart/2005/8/layout/hierarchy2"/>
    <dgm:cxn modelId="{1432E265-C780-4275-A422-3604E0624CC1}" type="presParOf" srcId="{4A0C0400-4963-4313-B3F5-F11F077287AE}" destId="{E2762F95-1E9C-48CE-8D4B-49C30925EC2E}" srcOrd="3" destOrd="0" presId="urn:microsoft.com/office/officeart/2005/8/layout/hierarchy2"/>
    <dgm:cxn modelId="{4130AC25-F3C4-4094-A943-438CA8838FB5}" type="presParOf" srcId="{E2762F95-1E9C-48CE-8D4B-49C30925EC2E}" destId="{F01ABD1E-741D-4C18-AF62-A7D454222233}" srcOrd="0" destOrd="0" presId="urn:microsoft.com/office/officeart/2005/8/layout/hierarchy2"/>
    <dgm:cxn modelId="{B220AEBF-68BA-4075-9654-EC036CFC1522}" type="presParOf" srcId="{E2762F95-1E9C-48CE-8D4B-49C30925EC2E}" destId="{55BBF24B-E5DA-447A-8360-77E7604DD455}" srcOrd="1" destOrd="0" presId="urn:microsoft.com/office/officeart/2005/8/layout/hierarchy2"/>
    <dgm:cxn modelId="{C6CF6DFB-0905-4431-B2F3-4E86D9C133ED}" type="presParOf" srcId="{4A0C0400-4963-4313-B3F5-F11F077287AE}" destId="{A28DECFE-38CC-42D5-97BC-550A8838DA79}" srcOrd="4" destOrd="0" presId="urn:microsoft.com/office/officeart/2005/8/layout/hierarchy2"/>
    <dgm:cxn modelId="{851E9970-D21C-47FD-9ACB-24C93BD046E0}" type="presParOf" srcId="{A28DECFE-38CC-42D5-97BC-550A8838DA79}" destId="{D590B951-4927-401C-A1BC-5A3218DA3DA8}" srcOrd="0" destOrd="0" presId="urn:microsoft.com/office/officeart/2005/8/layout/hierarchy2"/>
    <dgm:cxn modelId="{CAB3E592-23E3-4CF6-A3D4-D037DFE0F76A}" type="presParOf" srcId="{4A0C0400-4963-4313-B3F5-F11F077287AE}" destId="{338E5715-356A-4002-9902-8142E53F42FA}" srcOrd="5" destOrd="0" presId="urn:microsoft.com/office/officeart/2005/8/layout/hierarchy2"/>
    <dgm:cxn modelId="{5EA55CC5-CD3A-4132-B9C3-0905EE04CFED}" type="presParOf" srcId="{338E5715-356A-4002-9902-8142E53F42FA}" destId="{2E7074BF-3B38-457F-9A68-E693EFE800E8}" srcOrd="0" destOrd="0" presId="urn:microsoft.com/office/officeart/2005/8/layout/hierarchy2"/>
    <dgm:cxn modelId="{19115B08-3502-4315-8086-9DF007DEC890}" type="presParOf" srcId="{338E5715-356A-4002-9902-8142E53F42FA}" destId="{E7E2C2A1-F7C1-4A26-8BC6-501B52A68184}" srcOrd="1" destOrd="0" presId="urn:microsoft.com/office/officeart/2005/8/layout/hierarchy2"/>
    <dgm:cxn modelId="{D1020818-BE3C-459D-9BF6-4738BD682816}" type="presParOf" srcId="{4A0C0400-4963-4313-B3F5-F11F077287AE}" destId="{FD832930-6F7B-4336-8511-7728074BE3AF}" srcOrd="6" destOrd="0" presId="urn:microsoft.com/office/officeart/2005/8/layout/hierarchy2"/>
    <dgm:cxn modelId="{BA85F6A5-3E69-4E59-833A-4FD612716CBC}" type="presParOf" srcId="{FD832930-6F7B-4336-8511-7728074BE3AF}" destId="{D788DB8E-B5E5-474F-8257-F09514239E25}" srcOrd="0" destOrd="0" presId="urn:microsoft.com/office/officeart/2005/8/layout/hierarchy2"/>
    <dgm:cxn modelId="{2E8AC0FA-B7AE-4FA0-9BFD-198BE1E48DE8}" type="presParOf" srcId="{4A0C0400-4963-4313-B3F5-F11F077287AE}" destId="{732599C4-A045-4678-B038-E160CD26F9EF}" srcOrd="7" destOrd="0" presId="urn:microsoft.com/office/officeart/2005/8/layout/hierarchy2"/>
    <dgm:cxn modelId="{B8A301CE-8E10-4E6B-B56E-D7CCF67C2FC4}" type="presParOf" srcId="{732599C4-A045-4678-B038-E160CD26F9EF}" destId="{6C29EF15-DB38-4D9E-B865-A51777A88684}" srcOrd="0" destOrd="0" presId="urn:microsoft.com/office/officeart/2005/8/layout/hierarchy2"/>
    <dgm:cxn modelId="{0A0050D8-ACB0-481B-BE79-DBFFA7891B4D}" type="presParOf" srcId="{732599C4-A045-4678-B038-E160CD26F9EF}" destId="{D212B1A6-4910-40E3-8E2D-4FF18CB73211}" srcOrd="1" destOrd="0" presId="urn:microsoft.com/office/officeart/2005/8/layout/hierarchy2"/>
    <dgm:cxn modelId="{2AC9D506-193D-4F75-9772-09BEB4902279}" type="presParOf" srcId="{096083F3-FA79-4CD6-A23C-9D5C85A493E4}" destId="{408D6AEB-924D-49DF-BB13-9933B70412C1}" srcOrd="2" destOrd="0" presId="urn:microsoft.com/office/officeart/2005/8/layout/hierarchy2"/>
    <dgm:cxn modelId="{17E18D0D-58CC-45BF-A67C-A63E2B810000}" type="presParOf" srcId="{408D6AEB-924D-49DF-BB13-9933B70412C1}" destId="{3B7E9EE2-3AFA-4E86-BF2F-3CE947BFD1F4}" srcOrd="0" destOrd="0" presId="urn:microsoft.com/office/officeart/2005/8/layout/hierarchy2"/>
    <dgm:cxn modelId="{8F60E33D-AAEE-467A-B1C6-6423CD6AFF48}" type="presParOf" srcId="{096083F3-FA79-4CD6-A23C-9D5C85A493E4}" destId="{565D9CAD-C82A-4E28-8BEE-854E68FD1225}" srcOrd="3" destOrd="0" presId="urn:microsoft.com/office/officeart/2005/8/layout/hierarchy2"/>
    <dgm:cxn modelId="{37D5AF5C-BE79-4EBD-9AEC-230585B359A5}" type="presParOf" srcId="{565D9CAD-C82A-4E28-8BEE-854E68FD1225}" destId="{FDF393C6-592B-4DCA-8BC6-888952258824}" srcOrd="0" destOrd="0" presId="urn:microsoft.com/office/officeart/2005/8/layout/hierarchy2"/>
    <dgm:cxn modelId="{842F12C0-D513-4E58-9547-CC43E8C01F5C}" type="presParOf" srcId="{565D9CAD-C82A-4E28-8BEE-854E68FD1225}" destId="{E0D17DB4-5AA6-420D-BE4E-ABCC82738079}" srcOrd="1" destOrd="0" presId="urn:microsoft.com/office/officeart/2005/8/layout/hierarchy2"/>
    <dgm:cxn modelId="{8C8928CB-92EF-44B8-BA51-394F98436E76}" type="presParOf" srcId="{E0D17DB4-5AA6-420D-BE4E-ABCC82738079}" destId="{38699975-A708-4AED-B5AF-61D4C743781D}" srcOrd="0" destOrd="0" presId="urn:microsoft.com/office/officeart/2005/8/layout/hierarchy2"/>
    <dgm:cxn modelId="{45E75973-BD7D-4BD1-9D39-7109D6FD8A2C}" type="presParOf" srcId="{38699975-A708-4AED-B5AF-61D4C743781D}" destId="{887FB7B6-5A7D-4444-966F-A224B0AF7493}" srcOrd="0" destOrd="0" presId="urn:microsoft.com/office/officeart/2005/8/layout/hierarchy2"/>
    <dgm:cxn modelId="{A0A1CFBE-688B-45D7-A411-675391FB0A34}" type="presParOf" srcId="{E0D17DB4-5AA6-420D-BE4E-ABCC82738079}" destId="{03DDCF1F-225C-4D88-8FEF-983FFD0A2F90}" srcOrd="1" destOrd="0" presId="urn:microsoft.com/office/officeart/2005/8/layout/hierarchy2"/>
    <dgm:cxn modelId="{19A627FD-708E-49B6-8204-F0BD876FC45E}" type="presParOf" srcId="{03DDCF1F-225C-4D88-8FEF-983FFD0A2F90}" destId="{10A53F7A-C64D-4A98-8726-989E1B856450}" srcOrd="0" destOrd="0" presId="urn:microsoft.com/office/officeart/2005/8/layout/hierarchy2"/>
    <dgm:cxn modelId="{3E1F4830-52A5-4ADA-B430-3216FB586484}" type="presParOf" srcId="{03DDCF1F-225C-4D88-8FEF-983FFD0A2F90}" destId="{24D6D4AC-AD2C-4CAC-838D-77D5943B5B7A}" srcOrd="1" destOrd="0" presId="urn:microsoft.com/office/officeart/2005/8/layout/hierarchy2"/>
    <dgm:cxn modelId="{B1DDFE74-AB16-4F95-9151-DCAE65F4F81F}" type="presParOf" srcId="{E0D17DB4-5AA6-420D-BE4E-ABCC82738079}" destId="{EA37D86E-5B8F-45B8-B3E8-17E271F59C22}" srcOrd="2" destOrd="0" presId="urn:microsoft.com/office/officeart/2005/8/layout/hierarchy2"/>
    <dgm:cxn modelId="{27F4255A-8306-4DDA-B231-D89E10D97BE1}" type="presParOf" srcId="{EA37D86E-5B8F-45B8-B3E8-17E271F59C22}" destId="{45F8CE69-31C2-4875-A3A7-4ECE120A54CF}" srcOrd="0" destOrd="0" presId="urn:microsoft.com/office/officeart/2005/8/layout/hierarchy2"/>
    <dgm:cxn modelId="{1D984298-47B3-4FEF-B23A-61B3D03E9C76}" type="presParOf" srcId="{E0D17DB4-5AA6-420D-BE4E-ABCC82738079}" destId="{78BB9D6A-5984-4393-8CE1-7B5283DFCBE7}" srcOrd="3" destOrd="0" presId="urn:microsoft.com/office/officeart/2005/8/layout/hierarchy2"/>
    <dgm:cxn modelId="{9F843444-BCE1-47CD-830D-006EF687083A}" type="presParOf" srcId="{78BB9D6A-5984-4393-8CE1-7B5283DFCBE7}" destId="{29A79D2F-74A0-4A37-A069-CF4974A9BAE9}" srcOrd="0" destOrd="0" presId="urn:microsoft.com/office/officeart/2005/8/layout/hierarchy2"/>
    <dgm:cxn modelId="{BA1A01A5-52B2-4D62-8DC2-7F635D58C94C}" type="presParOf" srcId="{78BB9D6A-5984-4393-8CE1-7B5283DFCBE7}" destId="{00C1F727-5F3B-4480-A2C2-1DCC4E996F0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848143"/>
          <a:ext cx="6321291"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493904"/>
          <a:ext cx="4740222"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a:t>
          </a:r>
          <a:r>
            <a:rPr lang="en-US" sz="2000" b="0" i="0" kern="1200" dirty="0">
              <a:solidFill>
                <a:schemeClr val="tx1"/>
              </a:solidFill>
            </a:rPr>
            <a:t> Soil exploration (methods, improving bearing capacity, load test)</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dsp:txBody>
      <dsp:txXfrm>
        <a:off x="34585" y="528489"/>
        <a:ext cx="4671052" cy="639310"/>
      </dsp:txXfrm>
    </dsp:sp>
    <dsp:sp modelId="{06D09109-F484-421D-80E4-529617280E4E}">
      <dsp:nvSpPr>
        <dsp:cNvPr id="0" name=""/>
        <dsp:cNvSpPr/>
      </dsp:nvSpPr>
      <dsp:spPr>
        <a:xfrm>
          <a:off x="0" y="1936783"/>
          <a:ext cx="6321291"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41976" y="1677955"/>
          <a:ext cx="4740222"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b="1" kern="1200" dirty="0">
              <a:solidFill>
                <a:schemeClr val="tx1"/>
              </a:solidFill>
            </a:rPr>
            <a:t>2.</a:t>
          </a:r>
          <a:r>
            <a:rPr lang="en-US" sz="2000" b="0" i="0" kern="1200" dirty="0">
              <a:solidFill>
                <a:schemeClr val="tx1"/>
              </a:solidFill>
            </a:rPr>
            <a:t> Foundation and its types (deep, shallow)</a:t>
          </a:r>
          <a:endParaRPr lang="en-US" sz="2000" b="1" kern="1200" dirty="0">
            <a:solidFill>
              <a:schemeClr val="tx1"/>
            </a:solidFill>
          </a:endParaRPr>
        </a:p>
      </dsp:txBody>
      <dsp:txXfrm>
        <a:off x="76561" y="1712540"/>
        <a:ext cx="4671052" cy="639310"/>
      </dsp:txXfrm>
    </dsp:sp>
    <dsp:sp modelId="{12F878D6-5805-40A9-8FFB-25904F068361}">
      <dsp:nvSpPr>
        <dsp:cNvPr id="0" name=""/>
        <dsp:cNvSpPr/>
      </dsp:nvSpPr>
      <dsp:spPr>
        <a:xfrm>
          <a:off x="0" y="3025423"/>
          <a:ext cx="6321291"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2750463"/>
          <a:ext cx="4740222"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tx1"/>
              </a:solidFill>
              <a:latin typeface="Times New Roman" panose="02020603050405020304" pitchFamily="18" charset="0"/>
              <a:cs typeface="Times New Roman" panose="02020603050405020304" pitchFamily="18" charset="0"/>
            </a:rPr>
            <a:t>3.</a:t>
          </a:r>
          <a:r>
            <a:rPr lang="en-US" sz="2000" b="0" i="0" kern="1200" dirty="0">
              <a:solidFill>
                <a:schemeClr val="tx1"/>
              </a:solidFill>
            </a:rPr>
            <a:t> Earthwork excavation of foundations (soft soil, hard rock, wet excavation)</a:t>
          </a:r>
          <a:endParaRPr lang="en-US" sz="2000" kern="1200" dirty="0">
            <a:solidFill>
              <a:schemeClr val="tx1"/>
            </a:solidFill>
          </a:endParaRPr>
        </a:p>
      </dsp:txBody>
      <dsp:txXfrm>
        <a:off x="34585" y="2785048"/>
        <a:ext cx="4671052" cy="639310"/>
      </dsp:txXfrm>
    </dsp:sp>
    <dsp:sp modelId="{0BC8ECC9-E553-4CB5-A334-A4D96144D8CC}">
      <dsp:nvSpPr>
        <dsp:cNvPr id="0" name=""/>
        <dsp:cNvSpPr/>
      </dsp:nvSpPr>
      <dsp:spPr>
        <a:xfrm>
          <a:off x="0" y="4114063"/>
          <a:ext cx="6321291"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3759824"/>
          <a:ext cx="4740222"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tx1"/>
              </a:solidFill>
              <a:latin typeface="Times New Roman" panose="02020603050405020304" pitchFamily="18" charset="0"/>
              <a:cs typeface="Times New Roman" panose="02020603050405020304" pitchFamily="18" charset="0"/>
            </a:rPr>
            <a:t>4.</a:t>
          </a:r>
          <a:r>
            <a:rPr lang="en-US" sz="2000" b="0" i="0" kern="1200" dirty="0">
              <a:solidFill>
                <a:schemeClr val="tx1"/>
              </a:solidFill>
            </a:rPr>
            <a:t> Excavation of trenches for pipes, cables etc. and refilling works</a:t>
          </a:r>
          <a:endParaRPr lang="en-US" sz="2000" kern="1200" dirty="0">
            <a:solidFill>
              <a:schemeClr val="tx1"/>
            </a:solidFill>
          </a:endParaRPr>
        </a:p>
      </dsp:txBody>
      <dsp:txXfrm>
        <a:off x="34585" y="3794409"/>
        <a:ext cx="4671052" cy="639310"/>
      </dsp:txXfrm>
    </dsp:sp>
    <dsp:sp modelId="{51BABF62-F569-43DE-B4D9-BAF21D2CE1AF}">
      <dsp:nvSpPr>
        <dsp:cNvPr id="0" name=""/>
        <dsp:cNvSpPr/>
      </dsp:nvSpPr>
      <dsp:spPr>
        <a:xfrm>
          <a:off x="0" y="4929253"/>
          <a:ext cx="6321291"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371F26B1-5042-43FF-9965-7240945B994E}">
      <dsp:nvSpPr>
        <dsp:cNvPr id="0" name=""/>
        <dsp:cNvSpPr/>
      </dsp:nvSpPr>
      <dsp:spPr>
        <a:xfrm>
          <a:off x="0" y="4825574"/>
          <a:ext cx="4740222"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tx1"/>
              </a:solidFill>
              <a:latin typeface="Times New Roman" panose="02020603050405020304" pitchFamily="18" charset="0"/>
              <a:cs typeface="Times New Roman" panose="02020603050405020304" pitchFamily="18" charset="0"/>
            </a:rPr>
            <a:t>5.</a:t>
          </a:r>
          <a:r>
            <a:rPr lang="en-US" sz="2000" b="0" i="0" kern="1200" dirty="0">
              <a:solidFill>
                <a:schemeClr val="tx1"/>
              </a:solidFill>
            </a:rPr>
            <a:t> Some common problems with existing foundations</a:t>
          </a:r>
          <a:endParaRPr lang="en-US" sz="2000" kern="1200" dirty="0">
            <a:solidFill>
              <a:schemeClr val="tx1"/>
            </a:solidFill>
          </a:endParaRPr>
        </a:p>
      </dsp:txBody>
      <dsp:txXfrm>
        <a:off x="34585" y="4860159"/>
        <a:ext cx="467105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D8986-A926-40D2-A5C1-F6AC7B8318FE}">
      <dsp:nvSpPr>
        <dsp:cNvPr id="0" name=""/>
        <dsp:cNvSpPr/>
      </dsp:nvSpPr>
      <dsp:spPr>
        <a:xfrm>
          <a:off x="106615" y="508092"/>
          <a:ext cx="3552296" cy="41791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3BB9B93-7FC9-44D9-8F77-0935A47BD90B}">
      <dsp:nvSpPr>
        <dsp:cNvPr id="0" name=""/>
        <dsp:cNvSpPr/>
      </dsp:nvSpPr>
      <dsp:spPr>
        <a:xfrm>
          <a:off x="553306" y="405701"/>
          <a:ext cx="3197066" cy="2716461"/>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79C01-170B-4E3F-9845-06D1551FD95C}">
      <dsp:nvSpPr>
        <dsp:cNvPr id="0" name=""/>
        <dsp:cNvSpPr/>
      </dsp:nvSpPr>
      <dsp:spPr>
        <a:xfrm>
          <a:off x="553306" y="3544414"/>
          <a:ext cx="3197066" cy="71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The super-structure is the part of the building which lies above the ground.</a:t>
          </a:r>
        </a:p>
      </dsp:txBody>
      <dsp:txXfrm>
        <a:off x="553306" y="3544414"/>
        <a:ext cx="3197066" cy="710425"/>
      </dsp:txXfrm>
    </dsp:sp>
    <dsp:sp modelId="{4EC580C4-8C1E-4CA0-87FB-142DAACDD937}">
      <dsp:nvSpPr>
        <dsp:cNvPr id="0" name=""/>
        <dsp:cNvSpPr/>
      </dsp:nvSpPr>
      <dsp:spPr>
        <a:xfrm>
          <a:off x="180112" y="3137674"/>
          <a:ext cx="3197066" cy="417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Super Structure</a:t>
          </a:r>
        </a:p>
      </dsp:txBody>
      <dsp:txXfrm>
        <a:off x="180112" y="3137674"/>
        <a:ext cx="3197066" cy="417950"/>
      </dsp:txXfrm>
    </dsp:sp>
    <dsp:sp modelId="{7EE3C904-3CF3-48C0-B6E2-56AC690C95E0}">
      <dsp:nvSpPr>
        <dsp:cNvPr id="0" name=""/>
        <dsp:cNvSpPr/>
      </dsp:nvSpPr>
      <dsp:spPr>
        <a:xfrm>
          <a:off x="4250736" y="254046"/>
          <a:ext cx="3552296" cy="41791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A496F0B-1CEA-416C-AEC6-C389EC07BECD}">
      <dsp:nvSpPr>
        <dsp:cNvPr id="0" name=""/>
        <dsp:cNvSpPr/>
      </dsp:nvSpPr>
      <dsp:spPr>
        <a:xfrm>
          <a:off x="4428350" y="421212"/>
          <a:ext cx="3197066" cy="2716461"/>
        </a:xfrm>
        <a:prstGeom prst="rect">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2C0129-9AE6-40F6-94C4-7782B7DF267C}">
      <dsp:nvSpPr>
        <dsp:cNvPr id="0" name=""/>
        <dsp:cNvSpPr/>
      </dsp:nvSpPr>
      <dsp:spPr>
        <a:xfrm>
          <a:off x="4428350" y="3555625"/>
          <a:ext cx="3197066" cy="71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The sub-structure is the part of the building which lies below the ground.</a:t>
          </a:r>
        </a:p>
      </dsp:txBody>
      <dsp:txXfrm>
        <a:off x="4428350" y="3555625"/>
        <a:ext cx="3197066" cy="710425"/>
      </dsp:txXfrm>
    </dsp:sp>
    <dsp:sp modelId="{9EE0883D-F69A-47D3-937B-9E55887EA3B7}">
      <dsp:nvSpPr>
        <dsp:cNvPr id="0" name=""/>
        <dsp:cNvSpPr/>
      </dsp:nvSpPr>
      <dsp:spPr>
        <a:xfrm>
          <a:off x="4428350" y="3137674"/>
          <a:ext cx="3197066" cy="417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Sub structure</a:t>
          </a:r>
        </a:p>
      </dsp:txBody>
      <dsp:txXfrm>
        <a:off x="4428350" y="3137674"/>
        <a:ext cx="3197066" cy="4179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50E3FB-E6FA-447B-9927-5C551A3007AE}">
      <dsp:nvSpPr>
        <dsp:cNvPr id="0" name=""/>
        <dsp:cNvSpPr/>
      </dsp:nvSpPr>
      <dsp:spPr>
        <a:xfrm>
          <a:off x="4408678" y="2173717"/>
          <a:ext cx="2762889" cy="2390010"/>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PURPOSE OF SOIL EXPLORATION</a:t>
          </a:r>
        </a:p>
      </dsp:txBody>
      <dsp:txXfrm>
        <a:off x="4866527" y="2569775"/>
        <a:ext cx="1847191" cy="1597894"/>
      </dsp:txXfrm>
    </dsp:sp>
    <dsp:sp modelId="{EF708B6C-C501-4C5E-9BC9-699582964F04}">
      <dsp:nvSpPr>
        <dsp:cNvPr id="0" name=""/>
        <dsp:cNvSpPr/>
      </dsp:nvSpPr>
      <dsp:spPr>
        <a:xfrm>
          <a:off x="6138777" y="1030258"/>
          <a:ext cx="1042429" cy="8981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5DFBEE-6BAA-425F-AF9D-E5245F2FF4C0}">
      <dsp:nvSpPr>
        <dsp:cNvPr id="0" name=""/>
        <dsp:cNvSpPr/>
      </dsp:nvSpPr>
      <dsp:spPr>
        <a:xfrm>
          <a:off x="4663180" y="0"/>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Find out the soil</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bearing capacity</a:t>
          </a:r>
        </a:p>
      </dsp:txBody>
      <dsp:txXfrm>
        <a:off x="5038401" y="324610"/>
        <a:ext cx="1513725" cy="1309551"/>
      </dsp:txXfrm>
    </dsp:sp>
    <dsp:sp modelId="{81365073-180D-47E3-89DE-1E47CAD287D0}">
      <dsp:nvSpPr>
        <dsp:cNvPr id="0" name=""/>
        <dsp:cNvSpPr/>
      </dsp:nvSpPr>
      <dsp:spPr>
        <a:xfrm>
          <a:off x="7355374" y="2709397"/>
          <a:ext cx="1042429" cy="8981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63243C-3C46-4D67-BB70-ADA2B92F9DA8}">
      <dsp:nvSpPr>
        <dsp:cNvPr id="0" name=""/>
        <dsp:cNvSpPr/>
      </dsp:nvSpPr>
      <dsp:spPr>
        <a:xfrm>
          <a:off x="6739685" y="1204775"/>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Assess the most</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economical</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foundation</a:t>
          </a:r>
        </a:p>
      </dsp:txBody>
      <dsp:txXfrm>
        <a:off x="7114906" y="1529385"/>
        <a:ext cx="1513725" cy="1309551"/>
      </dsp:txXfrm>
    </dsp:sp>
    <dsp:sp modelId="{B884577B-F304-48A4-9F96-20EB84D046F8}">
      <dsp:nvSpPr>
        <dsp:cNvPr id="0" name=""/>
        <dsp:cNvSpPr/>
      </dsp:nvSpPr>
      <dsp:spPr>
        <a:xfrm>
          <a:off x="6510247" y="4604830"/>
          <a:ext cx="1042429" cy="8981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D0CF92-159E-45B6-BBCC-CD24DABB9888}">
      <dsp:nvSpPr>
        <dsp:cNvPr id="0" name=""/>
        <dsp:cNvSpPr/>
      </dsp:nvSpPr>
      <dsp:spPr>
        <a:xfrm>
          <a:off x="6739685" y="3573224"/>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Fix the depth of</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proposed</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foundation</a:t>
          </a:r>
        </a:p>
      </dsp:txBody>
      <dsp:txXfrm>
        <a:off x="7114906" y="3897834"/>
        <a:ext cx="1513725" cy="1309551"/>
      </dsp:txXfrm>
    </dsp:sp>
    <dsp:sp modelId="{50AAAF7A-E33A-4D03-ADC8-CEB08C38DFE1}">
      <dsp:nvSpPr>
        <dsp:cNvPr id="0" name=""/>
        <dsp:cNvSpPr/>
      </dsp:nvSpPr>
      <dsp:spPr>
        <a:xfrm>
          <a:off x="4413819" y="4801583"/>
          <a:ext cx="1042429" cy="8981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9D6082-7A39-4E01-AC32-11BD96A9E04A}">
      <dsp:nvSpPr>
        <dsp:cNvPr id="0" name=""/>
        <dsp:cNvSpPr/>
      </dsp:nvSpPr>
      <dsp:spPr>
        <a:xfrm>
          <a:off x="4663180" y="4779347"/>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To predict the</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chances of</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settlement of</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foundation</a:t>
          </a:r>
        </a:p>
      </dsp:txBody>
      <dsp:txXfrm>
        <a:off x="5038401" y="5103957"/>
        <a:ext cx="1513725" cy="1309551"/>
      </dsp:txXfrm>
    </dsp:sp>
    <dsp:sp modelId="{DD599965-4941-414E-8D0F-6993D8CFC0A5}">
      <dsp:nvSpPr>
        <dsp:cNvPr id="0" name=""/>
        <dsp:cNvSpPr/>
      </dsp:nvSpPr>
      <dsp:spPr>
        <a:xfrm>
          <a:off x="3177299" y="3123118"/>
          <a:ext cx="1042429" cy="8981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6AB5BE-AB14-4ABD-9C5B-60BCFE3A4775}">
      <dsp:nvSpPr>
        <dsp:cNvPr id="0" name=""/>
        <dsp:cNvSpPr/>
      </dsp:nvSpPr>
      <dsp:spPr>
        <a:xfrm>
          <a:off x="2577035" y="3574572"/>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Know the</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underground</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water level</a:t>
          </a:r>
        </a:p>
      </dsp:txBody>
      <dsp:txXfrm>
        <a:off x="2952256" y="3899182"/>
        <a:ext cx="1513725" cy="1309551"/>
      </dsp:txXfrm>
    </dsp:sp>
    <dsp:sp modelId="{F1034038-03EB-481E-B1AC-2DCA5CCFCA61}">
      <dsp:nvSpPr>
        <dsp:cNvPr id="0" name=""/>
        <dsp:cNvSpPr/>
      </dsp:nvSpPr>
      <dsp:spPr>
        <a:xfrm>
          <a:off x="2577035" y="1202080"/>
          <a:ext cx="2264167" cy="195877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To know the</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suitability of soil</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and degree of</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compaction</a:t>
          </a:r>
        </a:p>
      </dsp:txBody>
      <dsp:txXfrm>
        <a:off x="2952256" y="1526690"/>
        <a:ext cx="1513725" cy="13095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18380-B500-4545-AD11-4B3A036BDC2E}">
      <dsp:nvSpPr>
        <dsp:cNvPr id="0" name=""/>
        <dsp:cNvSpPr/>
      </dsp:nvSpPr>
      <dsp:spPr>
        <a:xfrm>
          <a:off x="-6911434" y="-1056734"/>
          <a:ext cx="8225881" cy="8225881"/>
        </a:xfrm>
        <a:prstGeom prst="blockArc">
          <a:avLst>
            <a:gd name="adj1" fmla="val 18900000"/>
            <a:gd name="adj2" fmla="val 2700000"/>
            <a:gd name="adj3" fmla="val 26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A503BA-EC83-4768-9A73-1E241550218A}">
      <dsp:nvSpPr>
        <dsp:cNvPr id="0" name=""/>
        <dsp:cNvSpPr/>
      </dsp:nvSpPr>
      <dsp:spPr>
        <a:xfrm>
          <a:off x="489298" y="321879"/>
          <a:ext cx="7433977"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Inspection</a:t>
          </a:r>
        </a:p>
      </dsp:txBody>
      <dsp:txXfrm>
        <a:off x="489298" y="321879"/>
        <a:ext cx="7433977" cy="643514"/>
      </dsp:txXfrm>
    </dsp:sp>
    <dsp:sp modelId="{D6571D95-50A8-4D71-8BFC-7281511C4EB4}">
      <dsp:nvSpPr>
        <dsp:cNvPr id="0" name=""/>
        <dsp:cNvSpPr/>
      </dsp:nvSpPr>
      <dsp:spPr>
        <a:xfrm>
          <a:off x="87101" y="241440"/>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9A8135-68AC-43FF-AA75-E662C3C4FBE5}">
      <dsp:nvSpPr>
        <dsp:cNvPr id="0" name=""/>
        <dsp:cNvSpPr/>
      </dsp:nvSpPr>
      <dsp:spPr>
        <a:xfrm>
          <a:off x="1018633" y="1287029"/>
          <a:ext cx="6904642"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Test pits</a:t>
          </a:r>
        </a:p>
      </dsp:txBody>
      <dsp:txXfrm>
        <a:off x="1018633" y="1287029"/>
        <a:ext cx="6904642" cy="643514"/>
      </dsp:txXfrm>
    </dsp:sp>
    <dsp:sp modelId="{D46D1B7F-706C-4B2F-8AC7-66A667BEB353}">
      <dsp:nvSpPr>
        <dsp:cNvPr id="0" name=""/>
        <dsp:cNvSpPr/>
      </dsp:nvSpPr>
      <dsp:spPr>
        <a:xfrm>
          <a:off x="616436" y="1206590"/>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6B2E08-8448-475C-9C09-79370EE9F8DB}">
      <dsp:nvSpPr>
        <dsp:cNvPr id="0" name=""/>
        <dsp:cNvSpPr/>
      </dsp:nvSpPr>
      <dsp:spPr>
        <a:xfrm>
          <a:off x="1260684" y="2252179"/>
          <a:ext cx="6662591"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Probing</a:t>
          </a:r>
        </a:p>
      </dsp:txBody>
      <dsp:txXfrm>
        <a:off x="1260684" y="2252179"/>
        <a:ext cx="6662591" cy="643514"/>
      </dsp:txXfrm>
    </dsp:sp>
    <dsp:sp modelId="{BD3072AE-73B4-4CB7-9FA2-8D10D896B911}">
      <dsp:nvSpPr>
        <dsp:cNvPr id="0" name=""/>
        <dsp:cNvSpPr/>
      </dsp:nvSpPr>
      <dsp:spPr>
        <a:xfrm>
          <a:off x="858488" y="2171739"/>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755A3F-60A0-4D35-A47E-F8CC1827F4E3}">
      <dsp:nvSpPr>
        <dsp:cNvPr id="0" name=""/>
        <dsp:cNvSpPr/>
      </dsp:nvSpPr>
      <dsp:spPr>
        <a:xfrm>
          <a:off x="1260684" y="3216717"/>
          <a:ext cx="6662591"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 Boring(Auger, Deep, Wash)</a:t>
          </a:r>
        </a:p>
      </dsp:txBody>
      <dsp:txXfrm>
        <a:off x="1260684" y="3216717"/>
        <a:ext cx="6662591" cy="643514"/>
      </dsp:txXfrm>
    </dsp:sp>
    <dsp:sp modelId="{E537055E-4737-4AB2-8DCD-859262A79916}">
      <dsp:nvSpPr>
        <dsp:cNvPr id="0" name=""/>
        <dsp:cNvSpPr/>
      </dsp:nvSpPr>
      <dsp:spPr>
        <a:xfrm>
          <a:off x="858488" y="3136278"/>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37893B-DCAE-4268-90A7-8CB5C20638EA}">
      <dsp:nvSpPr>
        <dsp:cNvPr id="0" name=""/>
        <dsp:cNvSpPr/>
      </dsp:nvSpPr>
      <dsp:spPr>
        <a:xfrm>
          <a:off x="1018633" y="4181867"/>
          <a:ext cx="6904642"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Test piles</a:t>
          </a:r>
        </a:p>
      </dsp:txBody>
      <dsp:txXfrm>
        <a:off x="1018633" y="4181867"/>
        <a:ext cx="6904642" cy="643514"/>
      </dsp:txXfrm>
    </dsp:sp>
    <dsp:sp modelId="{96641C33-084A-40E2-BD22-D784CBF35B77}">
      <dsp:nvSpPr>
        <dsp:cNvPr id="0" name=""/>
        <dsp:cNvSpPr/>
      </dsp:nvSpPr>
      <dsp:spPr>
        <a:xfrm>
          <a:off x="616436" y="4101428"/>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03EBB9-4174-4DFB-AAA0-FB5349ED9B5B}">
      <dsp:nvSpPr>
        <dsp:cNvPr id="0" name=""/>
        <dsp:cNvSpPr/>
      </dsp:nvSpPr>
      <dsp:spPr>
        <a:xfrm>
          <a:off x="489298" y="5147017"/>
          <a:ext cx="7433977" cy="6435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0790"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Geophysical methods</a:t>
          </a:r>
        </a:p>
      </dsp:txBody>
      <dsp:txXfrm>
        <a:off x="489298" y="5147017"/>
        <a:ext cx="7433977" cy="643514"/>
      </dsp:txXfrm>
    </dsp:sp>
    <dsp:sp modelId="{F93B2B93-E8AC-46BF-9E4A-48554F3623A2}">
      <dsp:nvSpPr>
        <dsp:cNvPr id="0" name=""/>
        <dsp:cNvSpPr/>
      </dsp:nvSpPr>
      <dsp:spPr>
        <a:xfrm>
          <a:off x="87101" y="5066578"/>
          <a:ext cx="804393" cy="80439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4AEB1-C590-4C48-A9D1-F15CAAC9547F}">
      <dsp:nvSpPr>
        <dsp:cNvPr id="0" name=""/>
        <dsp:cNvSpPr/>
      </dsp:nvSpPr>
      <dsp:spPr>
        <a:xfrm>
          <a:off x="0" y="3369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BCC62F-5527-44D9-BC7F-19B6D6AA9671}">
      <dsp:nvSpPr>
        <dsp:cNvPr id="0" name=""/>
        <dsp:cNvSpPr/>
      </dsp:nvSpPr>
      <dsp:spPr>
        <a:xfrm>
          <a:off x="406400" y="417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1. By increasing the depth of the foundation.</a:t>
          </a:r>
          <a:endParaRPr lang="en-US" sz="2400" kern="1200" dirty="0"/>
        </a:p>
      </dsp:txBody>
      <dsp:txXfrm>
        <a:off x="435221" y="70554"/>
        <a:ext cx="5631958" cy="532758"/>
      </dsp:txXfrm>
    </dsp:sp>
    <dsp:sp modelId="{3D9BC625-DE5A-43AB-87D6-91E5BDA44C0D}">
      <dsp:nvSpPr>
        <dsp:cNvPr id="0" name=""/>
        <dsp:cNvSpPr/>
      </dsp:nvSpPr>
      <dsp:spPr>
        <a:xfrm>
          <a:off x="0" y="12441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0F2AAC-95F1-4631-90AA-A66BE68583D8}">
      <dsp:nvSpPr>
        <dsp:cNvPr id="0" name=""/>
        <dsp:cNvSpPr/>
      </dsp:nvSpPr>
      <dsp:spPr>
        <a:xfrm>
          <a:off x="406400" y="9489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2. By undergoing proper compaction</a:t>
          </a:r>
          <a:endParaRPr lang="en-US" sz="2400" kern="1200" dirty="0"/>
        </a:p>
      </dsp:txBody>
      <dsp:txXfrm>
        <a:off x="435221" y="977754"/>
        <a:ext cx="5631958" cy="532758"/>
      </dsp:txXfrm>
    </dsp:sp>
    <dsp:sp modelId="{5FCA4C5C-BDDC-4C57-A0B5-19C2A0CD7296}">
      <dsp:nvSpPr>
        <dsp:cNvPr id="0" name=""/>
        <dsp:cNvSpPr/>
      </dsp:nvSpPr>
      <dsp:spPr>
        <a:xfrm>
          <a:off x="0" y="21513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BAA3FE-E0BD-4059-8739-838AF9DCB7FC}">
      <dsp:nvSpPr>
        <dsp:cNvPr id="0" name=""/>
        <dsp:cNvSpPr/>
      </dsp:nvSpPr>
      <dsp:spPr>
        <a:xfrm>
          <a:off x="406400" y="18561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3. By providing sub-surface drainage</a:t>
          </a:r>
          <a:endParaRPr lang="en-US" sz="2400" kern="1200" dirty="0"/>
        </a:p>
      </dsp:txBody>
      <dsp:txXfrm>
        <a:off x="435221" y="1884954"/>
        <a:ext cx="5631958" cy="532758"/>
      </dsp:txXfrm>
    </dsp:sp>
    <dsp:sp modelId="{2D046530-13C0-4061-9BF8-92891081CB81}">
      <dsp:nvSpPr>
        <dsp:cNvPr id="0" name=""/>
        <dsp:cNvSpPr/>
      </dsp:nvSpPr>
      <dsp:spPr>
        <a:xfrm>
          <a:off x="0" y="30585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D54233-2DEC-4F27-AE13-74E493E44ABC}">
      <dsp:nvSpPr>
        <dsp:cNvPr id="0" name=""/>
        <dsp:cNvSpPr/>
      </dsp:nvSpPr>
      <dsp:spPr>
        <a:xfrm>
          <a:off x="406400" y="27633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4. By treating the soil chemically</a:t>
          </a:r>
          <a:endParaRPr lang="en-US" sz="2400" kern="1200" dirty="0"/>
        </a:p>
      </dsp:txBody>
      <dsp:txXfrm>
        <a:off x="435221" y="2792154"/>
        <a:ext cx="5631958" cy="532758"/>
      </dsp:txXfrm>
    </dsp:sp>
    <dsp:sp modelId="{B03C8888-584B-4FCA-B4A3-8DDD93CDB8EE}">
      <dsp:nvSpPr>
        <dsp:cNvPr id="0" name=""/>
        <dsp:cNvSpPr/>
      </dsp:nvSpPr>
      <dsp:spPr>
        <a:xfrm>
          <a:off x="0" y="39657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8DC614-EBC9-4882-97C0-51BA09718BAA}">
      <dsp:nvSpPr>
        <dsp:cNvPr id="0" name=""/>
        <dsp:cNvSpPr/>
      </dsp:nvSpPr>
      <dsp:spPr>
        <a:xfrm>
          <a:off x="406400" y="36705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5. By grouting</a:t>
          </a:r>
          <a:endParaRPr lang="en-US" sz="2400" kern="1200" dirty="0"/>
        </a:p>
      </dsp:txBody>
      <dsp:txXfrm>
        <a:off x="435221" y="3699354"/>
        <a:ext cx="5631958" cy="532758"/>
      </dsp:txXfrm>
    </dsp:sp>
    <dsp:sp modelId="{6945C9D2-AB7E-4B7A-BC90-7DC0E3A049B2}">
      <dsp:nvSpPr>
        <dsp:cNvPr id="0" name=""/>
        <dsp:cNvSpPr/>
      </dsp:nvSpPr>
      <dsp:spPr>
        <a:xfrm>
          <a:off x="0" y="4872933"/>
          <a:ext cx="8128000"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B88D7E-F41D-4280-8D83-355F1354A561}">
      <dsp:nvSpPr>
        <dsp:cNvPr id="0" name=""/>
        <dsp:cNvSpPr/>
      </dsp:nvSpPr>
      <dsp:spPr>
        <a:xfrm>
          <a:off x="406400" y="4577733"/>
          <a:ext cx="568960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a:lnSpc>
              <a:spcPct val="90000"/>
            </a:lnSpc>
            <a:spcBef>
              <a:spcPct val="0"/>
            </a:spcBef>
            <a:spcAft>
              <a:spcPct val="35000"/>
            </a:spcAft>
            <a:buNone/>
          </a:pPr>
          <a:r>
            <a:rPr lang="en-US" sz="2400" b="0" i="0" u="none" strike="noStrike" kern="1200" baseline="0" dirty="0">
              <a:latin typeface="Times New Roman" panose="02020603050405020304" pitchFamily="18" charset="0"/>
            </a:rPr>
            <a:t>6. By confining the soil</a:t>
          </a:r>
          <a:endParaRPr lang="en-US" sz="2400" kern="1200" dirty="0"/>
        </a:p>
      </dsp:txBody>
      <dsp:txXfrm>
        <a:off x="435221" y="4606554"/>
        <a:ext cx="5631958" cy="5327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2245A-A05B-4EB9-B297-2B4F9DEB6794}">
      <dsp:nvSpPr>
        <dsp:cNvPr id="0" name=""/>
        <dsp:cNvSpPr/>
      </dsp:nvSpPr>
      <dsp:spPr>
        <a:xfrm>
          <a:off x="1646649" y="2841163"/>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PILES</a:t>
          </a:r>
          <a:endParaRPr lang="en-US" sz="2700" kern="1200" dirty="0"/>
        </a:p>
      </dsp:txBody>
      <dsp:txXfrm>
        <a:off x="1670738" y="2865252"/>
        <a:ext cx="1596709" cy="774265"/>
      </dsp:txXfrm>
    </dsp:sp>
    <dsp:sp modelId="{5100CE34-8654-4585-90BB-FBC1FEB26CA9}">
      <dsp:nvSpPr>
        <dsp:cNvPr id="0" name=""/>
        <dsp:cNvSpPr/>
      </dsp:nvSpPr>
      <dsp:spPr>
        <a:xfrm rot="17692822">
          <a:off x="2838584" y="2529712"/>
          <a:ext cx="1563860" cy="26630"/>
        </a:xfrm>
        <a:custGeom>
          <a:avLst/>
          <a:gdLst/>
          <a:ahLst/>
          <a:cxnLst/>
          <a:rect l="0" t="0" r="0" b="0"/>
          <a:pathLst>
            <a:path>
              <a:moveTo>
                <a:pt x="0" y="13315"/>
              </a:moveTo>
              <a:lnTo>
                <a:pt x="1563860" y="133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81418" y="2503931"/>
        <a:ext cx="78193" cy="78193"/>
      </dsp:txXfrm>
    </dsp:sp>
    <dsp:sp modelId="{D52188DB-3CC6-460D-880A-E8A51D5A592F}">
      <dsp:nvSpPr>
        <dsp:cNvPr id="0" name=""/>
        <dsp:cNvSpPr/>
      </dsp:nvSpPr>
      <dsp:spPr>
        <a:xfrm>
          <a:off x="3949492" y="1422448"/>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Materials Used: </a:t>
          </a:r>
          <a:endParaRPr lang="en-US" sz="2700" kern="1200" dirty="0"/>
        </a:p>
      </dsp:txBody>
      <dsp:txXfrm>
        <a:off x="3973581" y="1446537"/>
        <a:ext cx="1596709" cy="774265"/>
      </dsp:txXfrm>
    </dsp:sp>
    <dsp:sp modelId="{3AACE53E-5463-4CC6-BBCC-1327AEC2A7D1}">
      <dsp:nvSpPr>
        <dsp:cNvPr id="0" name=""/>
        <dsp:cNvSpPr/>
      </dsp:nvSpPr>
      <dsp:spPr>
        <a:xfrm rot="19186283">
          <a:off x="5333908" y="1109130"/>
          <a:ext cx="2202480" cy="26630"/>
        </a:xfrm>
        <a:custGeom>
          <a:avLst/>
          <a:gdLst/>
          <a:ahLst/>
          <a:cxnLst/>
          <a:rect l="0" t="0" r="0" b="0"/>
          <a:pathLst>
            <a:path>
              <a:moveTo>
                <a:pt x="0" y="13315"/>
              </a:moveTo>
              <a:lnTo>
                <a:pt x="2202480"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6380086" y="1067383"/>
        <a:ext cx="110124" cy="110124"/>
      </dsp:txXfrm>
    </dsp:sp>
    <dsp:sp modelId="{6E2F9AE8-A6FB-4D74-91F7-527EE13929CA}">
      <dsp:nvSpPr>
        <dsp:cNvPr id="0" name=""/>
        <dsp:cNvSpPr/>
      </dsp:nvSpPr>
      <dsp:spPr>
        <a:xfrm>
          <a:off x="7275916" y="0"/>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Timber piles</a:t>
          </a:r>
          <a:endParaRPr lang="en-US" sz="2700" kern="1200" dirty="0"/>
        </a:p>
      </dsp:txBody>
      <dsp:txXfrm>
        <a:off x="7300005" y="24089"/>
        <a:ext cx="1596709" cy="774265"/>
      </dsp:txXfrm>
    </dsp:sp>
    <dsp:sp modelId="{8DA38EF5-6B43-4302-A719-240FFA836A2D}">
      <dsp:nvSpPr>
        <dsp:cNvPr id="0" name=""/>
        <dsp:cNvSpPr/>
      </dsp:nvSpPr>
      <dsp:spPr>
        <a:xfrm rot="20650462">
          <a:off x="5561256" y="1582034"/>
          <a:ext cx="1747783" cy="26630"/>
        </a:xfrm>
        <a:custGeom>
          <a:avLst/>
          <a:gdLst/>
          <a:ahLst/>
          <a:cxnLst/>
          <a:rect l="0" t="0" r="0" b="0"/>
          <a:pathLst>
            <a:path>
              <a:moveTo>
                <a:pt x="0" y="13315"/>
              </a:moveTo>
              <a:lnTo>
                <a:pt x="1747783"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6391453" y="1551655"/>
        <a:ext cx="87389" cy="87389"/>
      </dsp:txXfrm>
    </dsp:sp>
    <dsp:sp modelId="{F01ABD1E-741D-4C18-AF62-A7D454222233}">
      <dsp:nvSpPr>
        <dsp:cNvPr id="0" name=""/>
        <dsp:cNvSpPr/>
      </dsp:nvSpPr>
      <dsp:spPr>
        <a:xfrm>
          <a:off x="7275916" y="945808"/>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Concrete piles</a:t>
          </a:r>
          <a:endParaRPr lang="en-US" sz="2700" kern="1200" dirty="0"/>
        </a:p>
      </dsp:txBody>
      <dsp:txXfrm>
        <a:off x="7300005" y="969897"/>
        <a:ext cx="1596709" cy="774265"/>
      </dsp:txXfrm>
    </dsp:sp>
    <dsp:sp modelId="{A28DECFE-38CC-42D5-97BC-550A8838DA79}">
      <dsp:nvSpPr>
        <dsp:cNvPr id="0" name=""/>
        <dsp:cNvSpPr/>
      </dsp:nvSpPr>
      <dsp:spPr>
        <a:xfrm rot="935389">
          <a:off x="5562267" y="2054940"/>
          <a:ext cx="1745762" cy="26630"/>
        </a:xfrm>
        <a:custGeom>
          <a:avLst/>
          <a:gdLst/>
          <a:ahLst/>
          <a:cxnLst/>
          <a:rect l="0" t="0" r="0" b="0"/>
          <a:pathLst>
            <a:path>
              <a:moveTo>
                <a:pt x="0" y="13315"/>
              </a:moveTo>
              <a:lnTo>
                <a:pt x="1745762"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6391504" y="2024611"/>
        <a:ext cx="87288" cy="87288"/>
      </dsp:txXfrm>
    </dsp:sp>
    <dsp:sp modelId="{2E7074BF-3B38-457F-9A68-E693EFE800E8}">
      <dsp:nvSpPr>
        <dsp:cNvPr id="0" name=""/>
        <dsp:cNvSpPr/>
      </dsp:nvSpPr>
      <dsp:spPr>
        <a:xfrm>
          <a:off x="7275916" y="1891619"/>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Steel piles </a:t>
          </a:r>
          <a:endParaRPr lang="en-US" sz="2700" kern="1200" dirty="0"/>
        </a:p>
      </dsp:txBody>
      <dsp:txXfrm>
        <a:off x="7300005" y="1915708"/>
        <a:ext cx="1596709" cy="774265"/>
      </dsp:txXfrm>
    </dsp:sp>
    <dsp:sp modelId="{FD832930-6F7B-4336-8511-7728074BE3AF}">
      <dsp:nvSpPr>
        <dsp:cNvPr id="0" name=""/>
        <dsp:cNvSpPr/>
      </dsp:nvSpPr>
      <dsp:spPr>
        <a:xfrm rot="2404800">
          <a:off x="5336315" y="2527845"/>
          <a:ext cx="2197666" cy="26630"/>
        </a:xfrm>
        <a:custGeom>
          <a:avLst/>
          <a:gdLst/>
          <a:ahLst/>
          <a:cxnLst/>
          <a:rect l="0" t="0" r="0" b="0"/>
          <a:pathLst>
            <a:path>
              <a:moveTo>
                <a:pt x="0" y="13315"/>
              </a:moveTo>
              <a:lnTo>
                <a:pt x="2197666"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6380206" y="2486219"/>
        <a:ext cx="109883" cy="109883"/>
      </dsp:txXfrm>
    </dsp:sp>
    <dsp:sp modelId="{6C29EF15-DB38-4D9E-B865-A51777A88684}">
      <dsp:nvSpPr>
        <dsp:cNvPr id="0" name=""/>
        <dsp:cNvSpPr/>
      </dsp:nvSpPr>
      <dsp:spPr>
        <a:xfrm>
          <a:off x="7275916" y="2837429"/>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Composite piles</a:t>
          </a:r>
          <a:endParaRPr lang="en-US" sz="2700" kern="1200" dirty="0"/>
        </a:p>
      </dsp:txBody>
      <dsp:txXfrm>
        <a:off x="7300005" y="2861518"/>
        <a:ext cx="1596709" cy="774265"/>
      </dsp:txXfrm>
    </dsp:sp>
    <dsp:sp modelId="{408D6AEB-924D-49DF-BB13-9933B70412C1}">
      <dsp:nvSpPr>
        <dsp:cNvPr id="0" name=""/>
        <dsp:cNvSpPr/>
      </dsp:nvSpPr>
      <dsp:spPr>
        <a:xfrm rot="3907178">
          <a:off x="2838584" y="3948428"/>
          <a:ext cx="1563860" cy="26630"/>
        </a:xfrm>
        <a:custGeom>
          <a:avLst/>
          <a:gdLst/>
          <a:ahLst/>
          <a:cxnLst/>
          <a:rect l="0" t="0" r="0" b="0"/>
          <a:pathLst>
            <a:path>
              <a:moveTo>
                <a:pt x="0" y="13315"/>
              </a:moveTo>
              <a:lnTo>
                <a:pt x="1563860" y="133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81418" y="3922647"/>
        <a:ext cx="78193" cy="78193"/>
      </dsp:txXfrm>
    </dsp:sp>
    <dsp:sp modelId="{FDF393C6-592B-4DCA-8BC6-888952258824}">
      <dsp:nvSpPr>
        <dsp:cNvPr id="0" name=""/>
        <dsp:cNvSpPr/>
      </dsp:nvSpPr>
      <dsp:spPr>
        <a:xfrm>
          <a:off x="3949492" y="4259879"/>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 load transfer </a:t>
          </a:r>
          <a:endParaRPr lang="en-US" sz="2700" kern="1200" dirty="0"/>
        </a:p>
      </dsp:txBody>
      <dsp:txXfrm>
        <a:off x="3973581" y="4283968"/>
        <a:ext cx="1596709" cy="774265"/>
      </dsp:txXfrm>
    </dsp:sp>
    <dsp:sp modelId="{38699975-A708-4AED-B5AF-61D4C743781D}">
      <dsp:nvSpPr>
        <dsp:cNvPr id="0" name=""/>
        <dsp:cNvSpPr/>
      </dsp:nvSpPr>
      <dsp:spPr>
        <a:xfrm rot="19457599">
          <a:off x="5518220" y="4421333"/>
          <a:ext cx="810274" cy="26630"/>
        </a:xfrm>
        <a:custGeom>
          <a:avLst/>
          <a:gdLst/>
          <a:ahLst/>
          <a:cxnLst/>
          <a:rect l="0" t="0" r="0" b="0"/>
          <a:pathLst>
            <a:path>
              <a:moveTo>
                <a:pt x="0" y="13315"/>
              </a:moveTo>
              <a:lnTo>
                <a:pt x="810274"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03101" y="4414392"/>
        <a:ext cx="40513" cy="40513"/>
      </dsp:txXfrm>
    </dsp:sp>
    <dsp:sp modelId="{10A53F7A-C64D-4A98-8726-989E1B856450}">
      <dsp:nvSpPr>
        <dsp:cNvPr id="0" name=""/>
        <dsp:cNvSpPr/>
      </dsp:nvSpPr>
      <dsp:spPr>
        <a:xfrm>
          <a:off x="6252335" y="3786974"/>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Bearing piles</a:t>
          </a:r>
          <a:endParaRPr lang="en-US" sz="2700" kern="1200" dirty="0"/>
        </a:p>
      </dsp:txBody>
      <dsp:txXfrm>
        <a:off x="6276424" y="3811063"/>
        <a:ext cx="1596709" cy="774265"/>
      </dsp:txXfrm>
    </dsp:sp>
    <dsp:sp modelId="{EA37D86E-5B8F-45B8-B3E8-17E271F59C22}">
      <dsp:nvSpPr>
        <dsp:cNvPr id="0" name=""/>
        <dsp:cNvSpPr/>
      </dsp:nvSpPr>
      <dsp:spPr>
        <a:xfrm rot="2142401">
          <a:off x="5518220" y="4894238"/>
          <a:ext cx="810274" cy="26630"/>
        </a:xfrm>
        <a:custGeom>
          <a:avLst/>
          <a:gdLst/>
          <a:ahLst/>
          <a:cxnLst/>
          <a:rect l="0" t="0" r="0" b="0"/>
          <a:pathLst>
            <a:path>
              <a:moveTo>
                <a:pt x="0" y="13315"/>
              </a:moveTo>
              <a:lnTo>
                <a:pt x="810274" y="1331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03101" y="4887297"/>
        <a:ext cx="40513" cy="40513"/>
      </dsp:txXfrm>
    </dsp:sp>
    <dsp:sp modelId="{29A79D2F-74A0-4A37-A069-CF4974A9BAE9}">
      <dsp:nvSpPr>
        <dsp:cNvPr id="0" name=""/>
        <dsp:cNvSpPr/>
      </dsp:nvSpPr>
      <dsp:spPr>
        <a:xfrm>
          <a:off x="6252335" y="4732784"/>
          <a:ext cx="1644887" cy="8224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a:latin typeface="Times New Roman" panose="02020603050405020304" pitchFamily="18" charset="0"/>
              <a:cs typeface="Times New Roman" panose="02020603050405020304" pitchFamily="18" charset="0"/>
            </a:rPr>
            <a:t>Friction piles. </a:t>
          </a:r>
          <a:endParaRPr lang="en-US" sz="2700" kern="1200" dirty="0"/>
        </a:p>
      </dsp:txBody>
      <dsp:txXfrm>
        <a:off x="6276424" y="4756873"/>
        <a:ext cx="1596709" cy="77426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8/10/2023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6</a:t>
            </a:fld>
            <a:endParaRPr lang="en-AU"/>
          </a:p>
        </p:txBody>
      </p:sp>
    </p:spTree>
    <p:extLst>
      <p:ext uri="{BB962C8B-B14F-4D97-AF65-F5344CB8AC3E}">
        <p14:creationId xmlns:p14="http://schemas.microsoft.com/office/powerpoint/2010/main" val="1822939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9</a:t>
            </a:fld>
            <a:endParaRPr lang="en-AU"/>
          </a:p>
        </p:txBody>
      </p:sp>
    </p:spTree>
    <p:extLst>
      <p:ext uri="{BB962C8B-B14F-4D97-AF65-F5344CB8AC3E}">
        <p14:creationId xmlns:p14="http://schemas.microsoft.com/office/powerpoint/2010/main" val="1621120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chemeClr val="bg2">
                    <a:lumMod val="10000"/>
                  </a:schemeClr>
                </a:solidFill>
                <a:effectLst/>
                <a:latin typeface="Times New Roman" panose="02020603050405020304" pitchFamily="18" charset="0"/>
                <a:cs typeface="Times New Roman" panose="02020603050405020304" pitchFamily="18" charset="0"/>
              </a:rPr>
              <a:t>Soils support all civil engineering structures, including buildings, dams, and bridges. A foundation is required to transmit the structure's load over a large area of soil. The structure's foundation should be designed in such a way that the soil below does not fail in shear and the structure does not settle excessively.</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15</a:t>
            </a:fld>
            <a:endParaRPr lang="en-AU"/>
          </a:p>
        </p:txBody>
      </p:sp>
    </p:spTree>
    <p:extLst>
      <p:ext uri="{BB962C8B-B14F-4D97-AF65-F5344CB8AC3E}">
        <p14:creationId xmlns:p14="http://schemas.microsoft.com/office/powerpoint/2010/main" val="7588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8/10/2023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8/10/2023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8/10/2023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8/10/2023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thetechface.org/how-to-calculate-earth-work-excavation-for-foundation/"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snaearthmover.com/rock-excavation-splitting-breaking-work.php"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Kuh1YjxprPs"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shutterstock.com/search/cable-trench"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methodstatement.store/2021/02/12/trench-preparation-excavation-and-backfill-method-statement-for-electric-underground-cable-laying/"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constructupdate.com/foundation-settlement-causes-types-and-solution/" TargetMode="External"/><Relationship Id="rId1" Type="http://schemas.openxmlformats.org/officeDocument/2006/relationships/slideLayout" Target="../slideLayouts/slideLayout2.xml"/><Relationship Id="rId5" Type="http://schemas.openxmlformats.org/officeDocument/2006/relationships/hyperlink" Target="https://www.foundationrepairofca.com/foundation-repair/foundation-problems/settlement-sinking.html" TargetMode="Externa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oodgears.ca/cottage/foundation.html"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treehusker.com/ian-m.html"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214033" y="229534"/>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3- (Week 3) </a:t>
            </a:r>
          </a:p>
          <a:p>
            <a:r>
              <a:rPr lang="en-US" sz="3600" b="1" dirty="0">
                <a:solidFill>
                  <a:schemeClr val="accent5">
                    <a:lumMod val="50000"/>
                  </a:schemeClr>
                </a:solidFill>
              </a:rPr>
              <a:t>Foundations</a:t>
            </a:r>
            <a:endParaRPr lang="en-US" sz="3600" dirty="0">
              <a:solidFill>
                <a:schemeClr val="accent5">
                  <a:lumMod val="50000"/>
                </a:schemeClr>
              </a:solidFill>
            </a:endParaRP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3</a:t>
            </a:r>
          </a:p>
          <a:p>
            <a:r>
              <a:rPr lang="en-US" b="1" dirty="0">
                <a:solidFill>
                  <a:schemeClr val="accent5">
                    <a:lumMod val="50000"/>
                  </a:schemeClr>
                </a:solidFill>
              </a:rPr>
              <a:t>Foundations</a:t>
            </a:r>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2643712736"/>
              </p:ext>
            </p:extLst>
          </p:nvPr>
        </p:nvGraphicFramePr>
        <p:xfrm>
          <a:off x="92764" y="661973"/>
          <a:ext cx="6321291" cy="5534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6976763" y="3133578"/>
            <a:ext cx="4558748"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0364" y="0"/>
            <a:ext cx="4055166" cy="543339"/>
          </a:xfrm>
        </p:spPr>
        <p:txBody>
          <a:bodyPr>
            <a:normAutofit fontScale="90000"/>
          </a:bodyPr>
          <a:lstStyle/>
          <a:p>
            <a:pPr algn="ctr"/>
            <a:r>
              <a:rPr lang="en-AU" sz="4000" b="1" dirty="0">
                <a:solidFill>
                  <a:srgbClr val="002060"/>
                </a:solidFill>
                <a:latin typeface="Times New Roman" panose="02020603050405020304" pitchFamily="18" charset="0"/>
                <a:cs typeface="Times New Roman" panose="02020603050405020304" pitchFamily="18" charset="0"/>
              </a:rPr>
              <a:t>INTRODUCTION</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25198" y="262854"/>
            <a:ext cx="11738972" cy="2149473"/>
          </a:xfrm>
        </p:spPr>
        <p:txBody>
          <a:bodyPr>
            <a:noAutofit/>
          </a:bodyPr>
          <a:lstStyle/>
          <a:p>
            <a:pPr marL="0" indent="0" algn="just">
              <a:lnSpc>
                <a:spcPct val="100000"/>
              </a:lnSpc>
              <a:spcBef>
                <a:spcPts val="600"/>
              </a:spcBef>
              <a:buNone/>
            </a:pPr>
            <a:r>
              <a:rPr lang="en-AU" sz="2400" b="1" dirty="0">
                <a:latin typeface="Times New Roman" panose="02020603050405020304" pitchFamily="18" charset="0"/>
                <a:cs typeface="Times New Roman" panose="02020603050405020304" pitchFamily="18" charset="0"/>
              </a:rPr>
              <a:t>Building:</a:t>
            </a:r>
          </a:p>
          <a:p>
            <a:pPr marL="0" indent="0" algn="just">
              <a:lnSpc>
                <a:spcPct val="100000"/>
              </a:lnSpc>
              <a:spcBef>
                <a:spcPts val="600"/>
              </a:spcBef>
              <a:buNone/>
            </a:pPr>
            <a:r>
              <a:rPr lang="en-AU" sz="2400" b="1" dirty="0">
                <a:latin typeface="Times New Roman" panose="02020603050405020304" pitchFamily="18" charset="0"/>
                <a:cs typeface="Times New Roman" panose="02020603050405020304" pitchFamily="18" charset="0"/>
              </a:rPr>
              <a:t>The two major components of building are:</a:t>
            </a:r>
          </a:p>
          <a:p>
            <a:pPr marL="0" indent="0" algn="just">
              <a:lnSpc>
                <a:spcPct val="100000"/>
              </a:lnSpc>
              <a:spcBef>
                <a:spcPts val="600"/>
              </a:spcBef>
              <a:buNone/>
            </a:pPr>
            <a:r>
              <a:rPr lang="en-AU" sz="2400" b="1" dirty="0">
                <a:latin typeface="Times New Roman" panose="02020603050405020304" pitchFamily="18" charset="0"/>
                <a:cs typeface="Times New Roman" panose="02020603050405020304" pitchFamily="18" charset="0"/>
              </a:rPr>
              <a:t>●Super-structure                             </a:t>
            </a:r>
          </a:p>
          <a:p>
            <a:pPr marL="0" indent="0" algn="just">
              <a:lnSpc>
                <a:spcPct val="100000"/>
              </a:lnSpc>
              <a:spcBef>
                <a:spcPts val="600"/>
              </a:spcBef>
              <a:buNone/>
            </a:pPr>
            <a:r>
              <a:rPr lang="en-AU" sz="2400" b="1" dirty="0">
                <a:latin typeface="Times New Roman" panose="02020603050405020304" pitchFamily="18" charset="0"/>
                <a:cs typeface="Times New Roman" panose="02020603050405020304" pitchFamily="18" charset="0"/>
              </a:rPr>
              <a:t>●Sub-structure</a:t>
            </a: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p:txBody>
      </p:sp>
      <p:graphicFrame>
        <p:nvGraphicFramePr>
          <p:cNvPr id="8" name="Diagram 7">
            <a:extLst>
              <a:ext uri="{FF2B5EF4-FFF2-40B4-BE49-F238E27FC236}">
                <a16:creationId xmlns:a16="http://schemas.microsoft.com/office/drawing/2014/main" id="{D7116D9E-E2B5-4BA9-E0EE-B4587A71EB01}"/>
              </a:ext>
            </a:extLst>
          </p:cNvPr>
          <p:cNvGraphicFramePr/>
          <p:nvPr>
            <p:extLst>
              <p:ext uri="{D42A27DB-BD31-4B8C-83A1-F6EECF244321}">
                <p14:modId xmlns:p14="http://schemas.microsoft.com/office/powerpoint/2010/main" val="1299366519"/>
              </p:ext>
            </p:extLst>
          </p:nvPr>
        </p:nvGraphicFramePr>
        <p:xfrm>
          <a:off x="0" y="2017472"/>
          <a:ext cx="7805530" cy="4687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descr="A drawing of a building">
            <a:extLst>
              <a:ext uri="{FF2B5EF4-FFF2-40B4-BE49-F238E27FC236}">
                <a16:creationId xmlns:a16="http://schemas.microsoft.com/office/drawing/2014/main" id="{08848182-72EC-BBB3-FA9E-6850E7E5E6D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7967" r="2645"/>
          <a:stretch/>
        </p:blipFill>
        <p:spPr>
          <a:xfrm>
            <a:off x="8248198" y="2676939"/>
            <a:ext cx="3909150" cy="3498574"/>
          </a:xfrm>
          <a:prstGeom prst="rect">
            <a:avLst/>
          </a:prstGeom>
        </p:spPr>
      </p:pic>
      <p:sp>
        <p:nvSpPr>
          <p:cNvPr id="10" name="TextBox 9">
            <a:extLst>
              <a:ext uri="{FF2B5EF4-FFF2-40B4-BE49-F238E27FC236}">
                <a16:creationId xmlns:a16="http://schemas.microsoft.com/office/drawing/2014/main" id="{417141E1-476D-5621-FFD3-6E41CA9204C8}"/>
              </a:ext>
            </a:extLst>
          </p:cNvPr>
          <p:cNvSpPr txBox="1"/>
          <p:nvPr/>
        </p:nvSpPr>
        <p:spPr>
          <a:xfrm>
            <a:off x="9913687" y="6520070"/>
            <a:ext cx="1867495" cy="369332"/>
          </a:xfrm>
          <a:prstGeom prst="rect">
            <a:avLst/>
          </a:prstGeom>
          <a:noFill/>
        </p:spPr>
        <p:txBody>
          <a:bodyPr wrap="square" rtlCol="0">
            <a:spAutoFit/>
          </a:bodyPr>
          <a:lstStyle/>
          <a:p>
            <a:r>
              <a:rPr lang="en-US" dirty="0"/>
              <a:t>SUB STRUCTURE</a:t>
            </a:r>
          </a:p>
        </p:txBody>
      </p:sp>
      <p:sp>
        <p:nvSpPr>
          <p:cNvPr id="11" name="Arrow: Curved Right 10">
            <a:extLst>
              <a:ext uri="{FF2B5EF4-FFF2-40B4-BE49-F238E27FC236}">
                <a16:creationId xmlns:a16="http://schemas.microsoft.com/office/drawing/2014/main" id="{83D9FDFF-F0B0-398B-6794-357A56CFFDE4}"/>
              </a:ext>
            </a:extLst>
          </p:cNvPr>
          <p:cNvSpPr/>
          <p:nvPr/>
        </p:nvSpPr>
        <p:spPr>
          <a:xfrm>
            <a:off x="9164051" y="6171698"/>
            <a:ext cx="718631" cy="686302"/>
          </a:xfrm>
          <a:prstGeom prst="curvedRightArrow">
            <a:avLst>
              <a:gd name="adj1" fmla="val 17163"/>
              <a:gd name="adj2" fmla="val 42220"/>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a:extLst>
              <a:ext uri="{FF2B5EF4-FFF2-40B4-BE49-F238E27FC236}">
                <a16:creationId xmlns:a16="http://schemas.microsoft.com/office/drawing/2014/main" id="{74BF2D32-0E08-3E3A-88D5-579420F51D23}"/>
              </a:ext>
            </a:extLst>
          </p:cNvPr>
          <p:cNvSpPr txBox="1"/>
          <p:nvPr/>
        </p:nvSpPr>
        <p:spPr>
          <a:xfrm>
            <a:off x="8549733" y="2226592"/>
            <a:ext cx="2035488" cy="707886"/>
          </a:xfrm>
          <a:prstGeom prst="rect">
            <a:avLst/>
          </a:prstGeom>
          <a:noFill/>
        </p:spPr>
        <p:txBody>
          <a:bodyPr wrap="square" rtlCol="0">
            <a:spAutoFit/>
          </a:bodyPr>
          <a:lstStyle/>
          <a:p>
            <a:r>
              <a:rPr lang="en-US" sz="2000" dirty="0"/>
              <a:t>SUPER STRUCTURE</a:t>
            </a:r>
          </a:p>
        </p:txBody>
      </p:sp>
      <p:sp>
        <p:nvSpPr>
          <p:cNvPr id="13" name="Arrow: Curved Right 12">
            <a:extLst>
              <a:ext uri="{FF2B5EF4-FFF2-40B4-BE49-F238E27FC236}">
                <a16:creationId xmlns:a16="http://schemas.microsoft.com/office/drawing/2014/main" id="{C5A72A27-0D67-A019-D8BF-A4CC2B1AD871}"/>
              </a:ext>
            </a:extLst>
          </p:cNvPr>
          <p:cNvSpPr/>
          <p:nvPr/>
        </p:nvSpPr>
        <p:spPr>
          <a:xfrm rot="10800000">
            <a:off x="10010144" y="2449896"/>
            <a:ext cx="837290" cy="579278"/>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68775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E1983DD-3D8B-8042-CF70-69DD88175303}"/>
              </a:ext>
            </a:extLst>
          </p:cNvPr>
          <p:cNvSpPr>
            <a:spLocks noGrp="1"/>
          </p:cNvSpPr>
          <p:nvPr>
            <p:ph type="body" idx="1"/>
          </p:nvPr>
        </p:nvSpPr>
        <p:spPr>
          <a:xfrm>
            <a:off x="51673" y="180738"/>
            <a:ext cx="6672684" cy="2760662"/>
          </a:xfrm>
        </p:spPr>
        <p:txBody>
          <a:bodyPr>
            <a:noAutofit/>
          </a:bodyPr>
          <a:lstStyle/>
          <a:p>
            <a:pPr marL="342900" indent="-342900" algn="just">
              <a:buFont typeface="Wingdings" panose="05000000000000000000" pitchFamily="2" charset="2"/>
              <a:buChar char="Ø"/>
            </a:pPr>
            <a:r>
              <a:rPr lang="en-US" i="0" dirty="0">
                <a:solidFill>
                  <a:srgbClr val="2D2D2D"/>
                </a:solidFill>
                <a:effectLst/>
                <a:latin typeface="Times New Roman" panose="02020603050405020304" pitchFamily="18" charset="0"/>
                <a:cs typeface="Times New Roman" panose="02020603050405020304" pitchFamily="18" charset="0"/>
              </a:rPr>
              <a:t>S</a:t>
            </a:r>
            <a:r>
              <a:rPr lang="en-US" b="1" i="0" dirty="0">
                <a:solidFill>
                  <a:srgbClr val="2D2D2D"/>
                </a:solidFill>
                <a:effectLst/>
                <a:latin typeface="Times New Roman" panose="02020603050405020304" pitchFamily="18" charset="0"/>
                <a:cs typeface="Times New Roman" panose="02020603050405020304" pitchFamily="18" charset="0"/>
              </a:rPr>
              <a:t>hallow foundations:</a:t>
            </a:r>
            <a:r>
              <a:rPr lang="en-US" b="0" i="0" dirty="0">
                <a:solidFill>
                  <a:srgbClr val="2D2D2D"/>
                </a:solidFill>
                <a:effectLst/>
                <a:latin typeface="Times New Roman" panose="02020603050405020304" pitchFamily="18" charset="0"/>
                <a:cs typeface="Times New Roman" panose="02020603050405020304" pitchFamily="18" charset="0"/>
              </a:rPr>
              <a:t> this type of foundation is when the structure load is relatively low in comparison to the capacity of the bearing of the surface soil.[1]</a:t>
            </a:r>
          </a:p>
          <a:p>
            <a:pPr marL="346075" indent="173038" algn="ctr">
              <a:buFont typeface="Arial" panose="020B0604020202020204" pitchFamily="34" charset="0"/>
              <a:buChar char="•"/>
            </a:pPr>
            <a:r>
              <a:rPr lang="en-US" b="0" i="0" dirty="0">
                <a:solidFill>
                  <a:srgbClr val="2D2D2D"/>
                </a:solidFill>
                <a:effectLst/>
                <a:latin typeface="Times New Roman" panose="02020603050405020304" pitchFamily="18" charset="0"/>
                <a:cs typeface="Times New Roman" panose="02020603050405020304" pitchFamily="18" charset="0"/>
              </a:rPr>
              <a:t>Depth of the foundation ≤width of the foundation</a:t>
            </a:r>
          </a:p>
          <a:p>
            <a:pPr marL="396875" algn="ctr"/>
            <a:r>
              <a:rPr lang="en-US" b="0" i="0" dirty="0">
                <a:solidFill>
                  <a:srgbClr val="2D2D2D"/>
                </a:solidFill>
                <a:effectLst/>
                <a:latin typeface="Times New Roman" panose="02020603050405020304" pitchFamily="18" charset="0"/>
                <a:cs typeface="Times New Roman" panose="02020603050405020304" pitchFamily="18" charset="0"/>
              </a:rPr>
              <a:t>If </a:t>
            </a:r>
            <a:r>
              <a:rPr lang="en-US" b="0" kern="100" dirty="0" err="1">
                <a:effectLst/>
                <a:latin typeface="Times New Roman" panose="02020603050405020304" pitchFamily="18" charset="0"/>
                <a:ea typeface="宋体" panose="02010600030101010101" pitchFamily="2" charset="-122"/>
                <a:cs typeface="Times New Roman" panose="02020603050405020304" pitchFamily="18" charset="0"/>
              </a:rPr>
              <a:t>D</a:t>
            </a:r>
            <a:r>
              <a:rPr lang="en-US" b="0" kern="100" baseline="-25000" dirty="0" err="1">
                <a:effectLst/>
                <a:latin typeface="Times New Roman" panose="02020603050405020304" pitchFamily="18" charset="0"/>
                <a:ea typeface="宋体" panose="02010600030101010101" pitchFamily="2" charset="-122"/>
                <a:cs typeface="Times New Roman" panose="02020603050405020304" pitchFamily="18" charset="0"/>
              </a:rPr>
              <a:t>f</a:t>
            </a:r>
            <a:r>
              <a:rPr lang="en-US" b="0" i="0" dirty="0">
                <a:solidFill>
                  <a:srgbClr val="2D2D2D"/>
                </a:solidFill>
                <a:effectLst/>
                <a:latin typeface="Times New Roman" panose="02020603050405020304" pitchFamily="18" charset="0"/>
                <a:cs typeface="Times New Roman" panose="02020603050405020304" pitchFamily="18" charset="0"/>
              </a:rPr>
              <a:t>/B ≤1</a:t>
            </a:r>
            <a:endParaRPr lang="en-US" b="0" dirty="0"/>
          </a:p>
        </p:txBody>
      </p:sp>
      <p:sp>
        <p:nvSpPr>
          <p:cNvPr id="8" name="TextBox 7">
            <a:extLst>
              <a:ext uri="{FF2B5EF4-FFF2-40B4-BE49-F238E27FC236}">
                <a16:creationId xmlns:a16="http://schemas.microsoft.com/office/drawing/2014/main" id="{65B4E31F-6546-B17C-F876-ADDDCBFA82FC}"/>
              </a:ext>
            </a:extLst>
          </p:cNvPr>
          <p:cNvSpPr txBox="1"/>
          <p:nvPr/>
        </p:nvSpPr>
        <p:spPr>
          <a:xfrm>
            <a:off x="0" y="2977447"/>
            <a:ext cx="5894363" cy="1200329"/>
          </a:xfrm>
          <a:prstGeom prst="rect">
            <a:avLst/>
          </a:prstGeom>
          <a:noFill/>
        </p:spPr>
        <p:txBody>
          <a:bodyPr wrap="square">
            <a:spAutoFit/>
          </a:bodyPr>
          <a:lstStyle/>
          <a:p>
            <a:pPr algn="ctr"/>
            <a:r>
              <a:rPr lang="en-US" sz="2400" b="0" i="0" u="none" strike="noStrike" baseline="0" dirty="0">
                <a:latin typeface="Times New Roman" panose="02020603050405020304" pitchFamily="18" charset="0"/>
                <a:cs typeface="Times New Roman" panose="02020603050405020304" pitchFamily="18" charset="0"/>
              </a:rPr>
              <a:t>where </a:t>
            </a:r>
            <a:r>
              <a:rPr lang="en-US" sz="2400" i="1" kern="100" dirty="0" err="1">
                <a:effectLst/>
                <a:latin typeface="Times New Roman" panose="02020603050405020304" pitchFamily="18" charset="0"/>
                <a:ea typeface="宋体" panose="02010600030101010101" pitchFamily="2" charset="-122"/>
                <a:cs typeface="Times New Roman" panose="02020603050405020304" pitchFamily="18" charset="0"/>
              </a:rPr>
              <a:t>D</a:t>
            </a:r>
            <a:r>
              <a:rPr lang="en-US" sz="2400" i="1" kern="100" baseline="-25000" dirty="0" err="1">
                <a:effectLst/>
                <a:latin typeface="Times New Roman" panose="02020603050405020304" pitchFamily="18" charset="0"/>
                <a:ea typeface="宋体" panose="02010600030101010101" pitchFamily="2" charset="-122"/>
                <a:cs typeface="Times New Roman" panose="02020603050405020304" pitchFamily="18" charset="0"/>
              </a:rPr>
              <a:t>f</a:t>
            </a:r>
            <a:r>
              <a:rPr lang="en-US" sz="2400" b="0" i="0" u="none" strike="noStrike" baseline="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0" i="0" u="none" strike="noStrike" baseline="0" dirty="0">
                <a:latin typeface="Times New Roman" panose="02020603050405020304" pitchFamily="18" charset="0"/>
                <a:cs typeface="Times New Roman" panose="02020603050405020304" pitchFamily="18" charset="0"/>
              </a:rPr>
              <a:t>depth of foundation below ground level, and </a:t>
            </a:r>
            <a:r>
              <a:rPr lang="en-US" sz="2400" b="0" i="1" u="none" strike="noStrike" baseline="0" dirty="0">
                <a:latin typeface="Times New Roman" panose="02020603050405020304" pitchFamily="18" charset="0"/>
                <a:cs typeface="Times New Roman" panose="02020603050405020304" pitchFamily="18" charset="0"/>
              </a:rPr>
              <a:t>B</a:t>
            </a:r>
            <a:r>
              <a:rPr lang="en-US" sz="2400" b="0" i="0" u="none" strike="noStrike" baseline="0" dirty="0">
                <a:latin typeface="Times New Roman" panose="02020603050405020304" pitchFamily="18" charset="0"/>
                <a:cs typeface="Times New Roman" panose="02020603050405020304" pitchFamily="18" charset="0"/>
              </a:rPr>
              <a:t> =width of foundation (least dimension)</a:t>
            </a:r>
            <a:endParaRPr lang="en-US" sz="2400" b="0" i="0" dirty="0">
              <a:solidFill>
                <a:srgbClr val="2D2D2D"/>
              </a:solidFill>
              <a:effectLst/>
              <a:latin typeface="Times New Roman" panose="02020603050405020304" pitchFamily="18" charset="0"/>
              <a:cs typeface="Times New Roman" panose="02020603050405020304" pitchFamily="18" charset="0"/>
            </a:endParaRPr>
          </a:p>
        </p:txBody>
      </p:sp>
      <p:pic>
        <p:nvPicPr>
          <p:cNvPr id="9" name="Content Placeholder 8">
            <a:extLst>
              <a:ext uri="{FF2B5EF4-FFF2-40B4-BE49-F238E27FC236}">
                <a16:creationId xmlns:a16="http://schemas.microsoft.com/office/drawing/2014/main" id="{59E1CD3E-9708-C0BE-A1A8-5ACF40EC7109}"/>
              </a:ext>
            </a:extLst>
          </p:cNvPr>
          <p:cNvPicPr>
            <a:picLocks noGrp="1" noChangeAspect="1"/>
          </p:cNvPicPr>
          <p:nvPr>
            <p:ph sz="half" idx="2"/>
          </p:nvPr>
        </p:nvPicPr>
        <p:blipFill>
          <a:blip r:embed="rId2"/>
          <a:stretch>
            <a:fillRect/>
          </a:stretch>
        </p:blipFill>
        <p:spPr>
          <a:xfrm>
            <a:off x="6096000" y="1892448"/>
            <a:ext cx="5894362" cy="3653815"/>
          </a:xfrm>
          <a:prstGeom prst="rect">
            <a:avLst/>
          </a:prstGeom>
        </p:spPr>
      </p:pic>
      <p:sp>
        <p:nvSpPr>
          <p:cNvPr id="11" name="TextBox 10">
            <a:extLst>
              <a:ext uri="{FF2B5EF4-FFF2-40B4-BE49-F238E27FC236}">
                <a16:creationId xmlns:a16="http://schemas.microsoft.com/office/drawing/2014/main" id="{6D34A197-6BC7-D27F-4F57-BA3578A96F9E}"/>
              </a:ext>
            </a:extLst>
          </p:cNvPr>
          <p:cNvSpPr txBox="1"/>
          <p:nvPr/>
        </p:nvSpPr>
        <p:spPr>
          <a:xfrm>
            <a:off x="8161607" y="5759957"/>
            <a:ext cx="2850950" cy="369332"/>
          </a:xfrm>
          <a:prstGeom prst="rect">
            <a:avLst/>
          </a:prstGeom>
          <a:noFill/>
        </p:spPr>
        <p:txBody>
          <a:bodyPr wrap="square">
            <a:spAutoFit/>
          </a:bodyPr>
          <a:lstStyle/>
          <a:p>
            <a:r>
              <a:rPr lang="en-US" dirty="0"/>
              <a:t>Figure: Shallow foundation </a:t>
            </a:r>
          </a:p>
        </p:txBody>
      </p:sp>
      <p:sp>
        <p:nvSpPr>
          <p:cNvPr id="17" name="TextBox 16">
            <a:extLst>
              <a:ext uri="{FF2B5EF4-FFF2-40B4-BE49-F238E27FC236}">
                <a16:creationId xmlns:a16="http://schemas.microsoft.com/office/drawing/2014/main" id="{28CB5AF9-3F33-355F-5282-98BCD890F08D}"/>
              </a:ext>
            </a:extLst>
          </p:cNvPr>
          <p:cNvSpPr txBox="1"/>
          <p:nvPr/>
        </p:nvSpPr>
        <p:spPr>
          <a:xfrm>
            <a:off x="697914" y="4303017"/>
            <a:ext cx="3992880" cy="2308324"/>
          </a:xfrm>
          <a:prstGeom prst="rect">
            <a:avLst/>
          </a:prstGeom>
          <a:noFill/>
        </p:spPr>
        <p:txBody>
          <a:bodyPr wrap="square">
            <a:spAutoFit/>
          </a:bodyPr>
          <a:lstStyle/>
          <a:p>
            <a:pPr marL="0" indent="0" algn="l">
              <a:buNone/>
            </a:pPr>
            <a:r>
              <a:rPr lang="en-US" sz="2400" dirty="0">
                <a:solidFill>
                  <a:srgbClr val="2D2D2D"/>
                </a:solidFill>
                <a:latin typeface="Times New Roman" panose="02020603050405020304" pitchFamily="18" charset="0"/>
                <a:cs typeface="Times New Roman" panose="02020603050405020304" pitchFamily="18" charset="0"/>
              </a:rPr>
              <a:t>Types of shallow foundation </a:t>
            </a:r>
          </a:p>
          <a:p>
            <a:pPr marL="457200" indent="-457200" algn="l">
              <a:buFont typeface="+mj-lt"/>
              <a:buAutoNum type="arabicPeriod"/>
            </a:pPr>
            <a:r>
              <a:rPr lang="en-US" sz="2400" b="0" i="0" dirty="0">
                <a:solidFill>
                  <a:srgbClr val="2D2D2D"/>
                </a:solidFill>
                <a:effectLst/>
                <a:latin typeface="Times New Roman" panose="02020603050405020304" pitchFamily="18" charset="0"/>
                <a:cs typeface="Times New Roman" panose="02020603050405020304" pitchFamily="18" charset="0"/>
              </a:rPr>
              <a:t>Isolated/ pad footing</a:t>
            </a:r>
          </a:p>
          <a:p>
            <a:pPr marL="457200" indent="-457200" algn="l">
              <a:buFont typeface="+mj-lt"/>
              <a:buAutoNum type="arabicPeriod"/>
            </a:pPr>
            <a:r>
              <a:rPr lang="en-US" sz="2400" dirty="0">
                <a:solidFill>
                  <a:srgbClr val="2D2D2D"/>
                </a:solidFill>
                <a:latin typeface="Times New Roman" panose="02020603050405020304" pitchFamily="18" charset="0"/>
                <a:cs typeface="Times New Roman" panose="02020603050405020304" pitchFamily="18" charset="0"/>
              </a:rPr>
              <a:t>Combined footing</a:t>
            </a:r>
          </a:p>
          <a:p>
            <a:pPr marL="457200" indent="-457200" algn="l">
              <a:buFont typeface="+mj-lt"/>
              <a:buAutoNum type="arabicPeriod"/>
            </a:pPr>
            <a:r>
              <a:rPr lang="en-US" sz="2400" b="0" i="0" dirty="0">
                <a:solidFill>
                  <a:srgbClr val="2D2D2D"/>
                </a:solidFill>
                <a:effectLst/>
                <a:latin typeface="Times New Roman" panose="02020603050405020304" pitchFamily="18" charset="0"/>
                <a:cs typeface="Times New Roman" panose="02020603050405020304" pitchFamily="18" charset="0"/>
              </a:rPr>
              <a:t>Strap footing</a:t>
            </a:r>
          </a:p>
          <a:p>
            <a:pPr marL="457200" indent="-457200" algn="l">
              <a:buFont typeface="+mj-lt"/>
              <a:buAutoNum type="arabicPeriod"/>
            </a:pPr>
            <a:r>
              <a:rPr lang="en-US" sz="2400" dirty="0">
                <a:solidFill>
                  <a:srgbClr val="2D2D2D"/>
                </a:solidFill>
                <a:latin typeface="Times New Roman" panose="02020603050405020304" pitchFamily="18" charset="0"/>
                <a:cs typeface="Times New Roman" panose="02020603050405020304" pitchFamily="18" charset="0"/>
              </a:rPr>
              <a:t>Strip footing</a:t>
            </a:r>
          </a:p>
          <a:p>
            <a:pPr marL="457200" indent="-457200" algn="l">
              <a:buFont typeface="+mj-lt"/>
              <a:buAutoNum type="arabicPeriod"/>
            </a:pPr>
            <a:r>
              <a:rPr lang="en-US" sz="2400" b="0" i="0" dirty="0">
                <a:solidFill>
                  <a:srgbClr val="2D2D2D"/>
                </a:solidFill>
                <a:effectLst/>
                <a:latin typeface="Times New Roman" panose="02020603050405020304" pitchFamily="18" charset="0"/>
                <a:cs typeface="Times New Roman" panose="02020603050405020304" pitchFamily="18" charset="0"/>
              </a:rPr>
              <a:t>Mat/ Raft foundation </a:t>
            </a:r>
          </a:p>
        </p:txBody>
      </p:sp>
      <p:sp>
        <p:nvSpPr>
          <p:cNvPr id="6" name="TextBox 5">
            <a:extLst>
              <a:ext uri="{FF2B5EF4-FFF2-40B4-BE49-F238E27FC236}">
                <a16:creationId xmlns:a16="http://schemas.microsoft.com/office/drawing/2014/main" id="{ADC21734-1B15-61DB-DC41-66AE3B291C64}"/>
              </a:ext>
            </a:extLst>
          </p:cNvPr>
          <p:cNvSpPr txBox="1"/>
          <p:nvPr/>
        </p:nvSpPr>
        <p:spPr>
          <a:xfrm>
            <a:off x="6069496" y="6129289"/>
            <a:ext cx="6122504" cy="646331"/>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1712114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3061C8BD-4D3E-7963-0AFA-04976ED60ACA}"/>
              </a:ext>
            </a:extLst>
          </p:cNvPr>
          <p:cNvSpPr>
            <a:spLocks noGrp="1"/>
          </p:cNvSpPr>
          <p:nvPr>
            <p:ph idx="1"/>
          </p:nvPr>
        </p:nvSpPr>
        <p:spPr>
          <a:xfrm>
            <a:off x="261424" y="503262"/>
            <a:ext cx="6617678" cy="4351338"/>
          </a:xfrm>
        </p:spPr>
        <p:txBody>
          <a:bodyPr/>
          <a:lstStyle/>
          <a:p>
            <a:pPr algn="just">
              <a:buFont typeface="Wingdings" panose="05000000000000000000" pitchFamily="2" charset="2"/>
              <a:buChar char="Ø"/>
            </a:pPr>
            <a:r>
              <a:rPr lang="en-US" sz="2800" b="1" i="0" dirty="0">
                <a:solidFill>
                  <a:srgbClr val="2D2D2D"/>
                </a:solidFill>
                <a:effectLst/>
                <a:latin typeface="Times New Roman" panose="02020603050405020304" pitchFamily="18" charset="0"/>
                <a:cs typeface="Times New Roman" panose="02020603050405020304" pitchFamily="18" charset="0"/>
              </a:rPr>
              <a:t>Deep foundations:</a:t>
            </a:r>
            <a:r>
              <a:rPr lang="en-US" sz="2800" b="0" i="0" dirty="0">
                <a:solidFill>
                  <a:srgbClr val="2D2D2D"/>
                </a:solidFill>
                <a:effectLst/>
                <a:latin typeface="Times New Roman" panose="02020603050405020304" pitchFamily="18" charset="0"/>
                <a:cs typeface="Times New Roman" panose="02020603050405020304" pitchFamily="18" charset="0"/>
              </a:rPr>
              <a:t> </a:t>
            </a:r>
            <a:r>
              <a:rPr lang="en-US" sz="2800" b="0" dirty="0">
                <a:solidFill>
                  <a:srgbClr val="2D2D2D"/>
                </a:solidFill>
                <a:latin typeface="Times New Roman" panose="02020603050405020304" pitchFamily="18" charset="0"/>
                <a:cs typeface="Times New Roman" panose="02020603050405020304" pitchFamily="18" charset="0"/>
              </a:rPr>
              <a:t>Deep foundations are used when the surface soil's bearing capacity is not enough to support the structure's loads. This type of foundation allows the loads to transfer to deeper layers of soil that allow for a larger bearing capacity.</a:t>
            </a:r>
            <a:r>
              <a:rPr lang="en-US" b="0" i="0" dirty="0">
                <a:solidFill>
                  <a:srgbClr val="2D2D2D"/>
                </a:solidFill>
                <a:effectLst/>
                <a:latin typeface="Times New Roman" panose="02020603050405020304" pitchFamily="18" charset="0"/>
                <a:cs typeface="Times New Roman" panose="02020603050405020304" pitchFamily="18" charset="0"/>
              </a:rPr>
              <a:t> [1]</a:t>
            </a:r>
          </a:p>
          <a:p>
            <a:pPr marL="0" indent="0" algn="ctr">
              <a:buNone/>
            </a:pPr>
            <a:r>
              <a:rPr lang="en-US" sz="2800" b="0" dirty="0">
                <a:solidFill>
                  <a:srgbClr val="2D2D2D"/>
                </a:solidFill>
                <a:latin typeface="Times New Roman" panose="02020603050405020304" pitchFamily="18" charset="0"/>
                <a:cs typeface="Times New Roman" panose="02020603050405020304" pitchFamily="18" charset="0"/>
              </a:rPr>
              <a:t>Depth of the foundation ≥Width of the  foundation</a:t>
            </a:r>
          </a:p>
          <a:p>
            <a:pPr marL="0" indent="0" algn="ctr">
              <a:buNone/>
            </a:pPr>
            <a:r>
              <a:rPr kumimoji="0" lang="en-US" sz="2800" b="0" i="0" u="none" strike="noStrike" kern="1200" cap="none" spc="0" normalizeH="0" baseline="0" noProof="0" dirty="0">
                <a:ln>
                  <a:noFill/>
                </a:ln>
                <a:solidFill>
                  <a:srgbClr val="2D2D2D"/>
                </a:solidFill>
                <a:effectLst/>
                <a:uLnTx/>
                <a:uFillTx/>
                <a:latin typeface="Times New Roman" panose="02020603050405020304" pitchFamily="18" charset="0"/>
                <a:cs typeface="Times New Roman" panose="02020603050405020304" pitchFamily="18" charset="0"/>
              </a:rPr>
              <a:t>If </a:t>
            </a:r>
            <a:r>
              <a:rPr kumimoji="0" lang="en-US" sz="2800" b="0" i="0" u="none" strike="noStrike" kern="100" cap="none" spc="0" normalizeH="0" baseline="0" noProof="0" dirty="0" err="1">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D</a:t>
            </a:r>
            <a:r>
              <a:rPr kumimoji="0" lang="en-US" sz="2800" b="0" i="0" u="none" strike="noStrike" kern="100" cap="none" spc="0" normalizeH="0" baseline="-25000" noProof="0" dirty="0" err="1">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f</a:t>
            </a:r>
            <a:r>
              <a:rPr kumimoji="0" lang="en-US" sz="2800" b="0" i="0" u="none" strike="noStrike" kern="1200" cap="none" spc="0" normalizeH="0" baseline="0" noProof="0" dirty="0">
                <a:ln>
                  <a:noFill/>
                </a:ln>
                <a:solidFill>
                  <a:srgbClr val="2D2D2D"/>
                </a:solidFill>
                <a:effectLst/>
                <a:uLnTx/>
                <a:uFillTx/>
                <a:latin typeface="Times New Roman" panose="02020603050405020304" pitchFamily="18" charset="0"/>
                <a:cs typeface="Times New Roman" panose="02020603050405020304" pitchFamily="18" charset="0"/>
              </a:rPr>
              <a:t>/B</a:t>
            </a:r>
            <a:r>
              <a:rPr lang="en-US" sz="2800" dirty="0">
                <a:solidFill>
                  <a:srgbClr val="2D2D2D"/>
                </a:solidFill>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D2D2D"/>
                </a:solidFill>
                <a:effectLst/>
                <a:uLnTx/>
                <a:uFillTx/>
                <a:latin typeface="Times New Roman" panose="02020603050405020304" pitchFamily="18" charset="0"/>
                <a:cs typeface="Times New Roman" panose="02020603050405020304" pitchFamily="18" charset="0"/>
              </a:rPr>
              <a:t> 1</a:t>
            </a:r>
            <a:endParaRPr lang="en-US" sz="2800" dirty="0">
              <a:solidFill>
                <a:srgbClr val="2D2D2D"/>
              </a:solidFill>
              <a:latin typeface="Times New Roman" panose="02020603050405020304" pitchFamily="18" charset="0"/>
              <a:cs typeface="Times New Roman" panose="02020603050405020304" pitchFamily="18" charset="0"/>
            </a:endParaRPr>
          </a:p>
          <a:p>
            <a:endParaRPr lang="en-US" dirty="0"/>
          </a:p>
          <a:p>
            <a:endParaRPr lang="en-US" dirty="0"/>
          </a:p>
        </p:txBody>
      </p:sp>
      <p:sp>
        <p:nvSpPr>
          <p:cNvPr id="10" name="TextBox 9">
            <a:extLst>
              <a:ext uri="{FF2B5EF4-FFF2-40B4-BE49-F238E27FC236}">
                <a16:creationId xmlns:a16="http://schemas.microsoft.com/office/drawing/2014/main" id="{17C95DC1-6FA5-E0C4-E45E-3F73331EF77B}"/>
              </a:ext>
            </a:extLst>
          </p:cNvPr>
          <p:cNvSpPr txBox="1"/>
          <p:nvPr/>
        </p:nvSpPr>
        <p:spPr>
          <a:xfrm>
            <a:off x="562708" y="4656406"/>
            <a:ext cx="5809957" cy="1938992"/>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Types of deep foundation</a:t>
            </a:r>
          </a:p>
          <a:p>
            <a:pPr marL="342900" indent="-342900">
              <a:buFont typeface="+mj-lt"/>
              <a:buAutoNum type="arabicPeriod"/>
            </a:pPr>
            <a:r>
              <a:rPr lang="en-US" sz="2400" dirty="0">
                <a:latin typeface="Times New Roman" panose="02020603050405020304" pitchFamily="18" charset="0"/>
                <a:cs typeface="Times New Roman" panose="02020603050405020304" pitchFamily="18" charset="0"/>
              </a:rPr>
              <a:t>Pile foundation</a:t>
            </a:r>
          </a:p>
          <a:p>
            <a:pPr marL="342900" indent="-342900">
              <a:buFont typeface="+mj-lt"/>
              <a:buAutoNum type="arabicPeriod"/>
            </a:pPr>
            <a:r>
              <a:rPr lang="en-US" sz="2400" dirty="0">
                <a:latin typeface="Times New Roman" panose="02020603050405020304" pitchFamily="18" charset="0"/>
                <a:cs typeface="Times New Roman" panose="02020603050405020304" pitchFamily="18" charset="0"/>
              </a:rPr>
              <a:t>Pier foundation </a:t>
            </a:r>
          </a:p>
          <a:p>
            <a:pPr marL="342900" indent="-342900">
              <a:buFont typeface="+mj-lt"/>
              <a:buAutoNum type="arabicPeriod"/>
            </a:pPr>
            <a:r>
              <a:rPr lang="en-US" sz="2400" dirty="0">
                <a:latin typeface="Times New Roman" panose="02020603050405020304" pitchFamily="18" charset="0"/>
                <a:cs typeface="Times New Roman" panose="02020603050405020304" pitchFamily="18" charset="0"/>
              </a:rPr>
              <a:t>Well-foundation </a:t>
            </a:r>
          </a:p>
          <a:p>
            <a:endParaRPr lang="en-US" sz="2400" dirty="0">
              <a:latin typeface="Times New Roman" panose="02020603050405020304" pitchFamily="18" charset="0"/>
              <a:cs typeface="Times New Roman" panose="02020603050405020304" pitchFamily="18" charset="0"/>
            </a:endParaRPr>
          </a:p>
        </p:txBody>
      </p:sp>
      <p:pic>
        <p:nvPicPr>
          <p:cNvPr id="11" name="Content Placeholder 12">
            <a:extLst>
              <a:ext uri="{FF2B5EF4-FFF2-40B4-BE49-F238E27FC236}">
                <a16:creationId xmlns:a16="http://schemas.microsoft.com/office/drawing/2014/main" id="{81D8910B-85EF-4AAD-A245-9833DB670B7C}"/>
              </a:ext>
            </a:extLst>
          </p:cNvPr>
          <p:cNvPicPr>
            <a:picLocks noChangeAspect="1"/>
          </p:cNvPicPr>
          <p:nvPr/>
        </p:nvPicPr>
        <p:blipFill>
          <a:blip r:embed="rId2"/>
          <a:stretch>
            <a:fillRect/>
          </a:stretch>
        </p:blipFill>
        <p:spPr>
          <a:xfrm>
            <a:off x="7334571" y="1634137"/>
            <a:ext cx="4492281" cy="3854657"/>
          </a:xfrm>
          <a:prstGeom prst="rect">
            <a:avLst/>
          </a:prstGeom>
        </p:spPr>
      </p:pic>
      <p:sp>
        <p:nvSpPr>
          <p:cNvPr id="12" name="TextBox 11">
            <a:extLst>
              <a:ext uri="{FF2B5EF4-FFF2-40B4-BE49-F238E27FC236}">
                <a16:creationId xmlns:a16="http://schemas.microsoft.com/office/drawing/2014/main" id="{92858887-771A-0408-5221-C353494135EA}"/>
              </a:ext>
            </a:extLst>
          </p:cNvPr>
          <p:cNvSpPr txBox="1"/>
          <p:nvPr/>
        </p:nvSpPr>
        <p:spPr>
          <a:xfrm>
            <a:off x="8504727" y="5519935"/>
            <a:ext cx="2971656" cy="369332"/>
          </a:xfrm>
          <a:prstGeom prst="rect">
            <a:avLst/>
          </a:prstGeom>
          <a:noFill/>
        </p:spPr>
        <p:txBody>
          <a:bodyPr wrap="square">
            <a:spAutoFit/>
          </a:bodyPr>
          <a:lstStyle/>
          <a:p>
            <a:r>
              <a:rPr lang="en-US" dirty="0"/>
              <a:t>Figure: Deep foundation </a:t>
            </a:r>
          </a:p>
        </p:txBody>
      </p:sp>
      <p:sp>
        <p:nvSpPr>
          <p:cNvPr id="3" name="TextBox 2">
            <a:extLst>
              <a:ext uri="{FF2B5EF4-FFF2-40B4-BE49-F238E27FC236}">
                <a16:creationId xmlns:a16="http://schemas.microsoft.com/office/drawing/2014/main" id="{5FA18786-3428-E9DE-5822-7ED1F9D199AE}"/>
              </a:ext>
            </a:extLst>
          </p:cNvPr>
          <p:cNvSpPr txBox="1"/>
          <p:nvPr/>
        </p:nvSpPr>
        <p:spPr>
          <a:xfrm>
            <a:off x="5883964" y="5949067"/>
            <a:ext cx="6122504" cy="646331"/>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1647676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64051C-6084-D455-AF23-AB88C1DDA488}"/>
              </a:ext>
            </a:extLst>
          </p:cNvPr>
          <p:cNvSpPr txBox="1"/>
          <p:nvPr/>
        </p:nvSpPr>
        <p:spPr>
          <a:xfrm>
            <a:off x="3207434" y="0"/>
            <a:ext cx="4909624" cy="646331"/>
          </a:xfrm>
          <a:prstGeom prst="rect">
            <a:avLst/>
          </a:prstGeom>
          <a:noFill/>
        </p:spPr>
        <p:txBody>
          <a:bodyPr wrap="square">
            <a:spAutoFit/>
          </a:bodyPr>
          <a:lstStyle/>
          <a:p>
            <a:r>
              <a:rPr kumimoji="0" lang="en-US" sz="3600" b="0" i="0" u="none" strike="noStrike" kern="1200" cap="none" spc="0" normalizeH="0" baseline="0" noProof="0">
                <a:ln>
                  <a:noFill/>
                </a:ln>
                <a:effectLst/>
                <a:uLnTx/>
                <a:uFillTx/>
                <a:latin typeface="Times New Roman" panose="02020603050405020304" pitchFamily="18" charset="0"/>
                <a:ea typeface="+mj-ea"/>
                <a:cs typeface="+mj-cs"/>
              </a:rPr>
              <a:t>SOIL EXPLORATION</a:t>
            </a:r>
            <a:endParaRPr lang="en-US" sz="3600" dirty="0"/>
          </a:p>
        </p:txBody>
      </p:sp>
      <p:sp>
        <p:nvSpPr>
          <p:cNvPr id="6" name="TextBox 5">
            <a:extLst>
              <a:ext uri="{FF2B5EF4-FFF2-40B4-BE49-F238E27FC236}">
                <a16:creationId xmlns:a16="http://schemas.microsoft.com/office/drawing/2014/main" id="{8591151C-D242-25D1-9D13-A4C4ACE5EDEF}"/>
              </a:ext>
            </a:extLst>
          </p:cNvPr>
          <p:cNvSpPr txBox="1"/>
          <p:nvPr/>
        </p:nvSpPr>
        <p:spPr>
          <a:xfrm>
            <a:off x="189911" y="1781403"/>
            <a:ext cx="10712549" cy="4524315"/>
          </a:xfrm>
          <a:prstGeom prst="rect">
            <a:avLst/>
          </a:prstGeom>
          <a:noFill/>
        </p:spPr>
        <p:txBody>
          <a:bodyPr wrap="square">
            <a:spAutoFit/>
          </a:bodyPr>
          <a:lstStyle/>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process of extracting the overall information of the soil by performing various tests </a:t>
            </a:r>
          </a:p>
          <a:p>
            <a:pPr marL="342900" indent="-342900" algn="just">
              <a:buFont typeface="Arial" panose="020B0604020202020204" pitchFamily="34" charset="0"/>
              <a:buChar char="•"/>
            </a:pPr>
            <a:r>
              <a:rPr lang="en-US" sz="2400" b="0" i="0" dirty="0">
                <a:solidFill>
                  <a:srgbClr val="000000"/>
                </a:solidFill>
                <a:effectLst/>
                <a:latin typeface="Times New Roman" panose="02020603050405020304" pitchFamily="18" charset="0"/>
                <a:cs typeface="Times New Roman" panose="02020603050405020304" pitchFamily="18" charset="0"/>
              </a:rPr>
              <a:t>Soil explorations are done to obtain information about subsurface conditions at the site proposed for construction. Soil exploration consists of determining the profile of the natural soil deposits at the site, taking the soil samples, and determining the engineering properties of soils using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laboratory tests as well as in-site testing methods.[6]</a:t>
            </a:r>
          </a:p>
          <a:p>
            <a:pPr marL="342900" indent="-342900" algn="just">
              <a:buFont typeface="Arial" panose="020B0604020202020204" pitchFamily="34" charset="0"/>
              <a:buChar char="•"/>
            </a:pPr>
            <a:r>
              <a:rPr lang="en-US" sz="2400" b="0" i="0" u="none" strike="noStrike" baseline="0" dirty="0">
                <a:solidFill>
                  <a:schemeClr val="bg2">
                    <a:lumMod val="10000"/>
                  </a:schemeClr>
                </a:solidFill>
                <a:latin typeface="Times New Roman" panose="02020603050405020304" pitchFamily="18" charset="0"/>
              </a:rPr>
              <a:t>The main objective of soil exploration is to extract adequate information </a:t>
            </a:r>
            <a:r>
              <a:rPr lang="en-US" sz="2400" dirty="0">
                <a:solidFill>
                  <a:schemeClr val="bg2">
                    <a:lumMod val="10000"/>
                  </a:schemeClr>
                </a:solidFill>
                <a:latin typeface="Times New Roman" panose="02020603050405020304" pitchFamily="18" charset="0"/>
              </a:rPr>
              <a:t>a</a:t>
            </a:r>
            <a:r>
              <a:rPr lang="en-US" sz="2400" b="0" i="0" u="none" strike="noStrike" baseline="0" dirty="0">
                <a:solidFill>
                  <a:schemeClr val="bg2">
                    <a:lumMod val="10000"/>
                  </a:schemeClr>
                </a:solidFill>
                <a:latin typeface="Times New Roman" panose="02020603050405020304" pitchFamily="18" charset="0"/>
              </a:rPr>
              <a:t>bout the type and nature of soil at different depths for designing safe, sound and economical foundation.</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algn="just"/>
            <a:endParaRPr lang="en-US" sz="2400" b="0" i="0" u="none" strike="noStrike" baseline="0" dirty="0">
              <a:solidFill>
                <a:schemeClr val="bg2">
                  <a:lumMod val="10000"/>
                </a:schemeClr>
              </a:solidFill>
              <a:latin typeface="Times New Roman" panose="02020603050405020304" pitchFamily="18" charset="0"/>
            </a:endParaRPr>
          </a:p>
          <a:p>
            <a:pPr marL="342900" indent="-342900" algn="just">
              <a:buFont typeface="Arial" panose="020B0604020202020204" pitchFamily="34" charset="0"/>
              <a:buChar char="•"/>
            </a:pPr>
            <a:endParaRPr lang="en-US" sz="2400"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1366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BB5F4-FD95-FE42-E5F0-9887BAD23F61}"/>
              </a:ext>
            </a:extLst>
          </p:cNvPr>
          <p:cNvSpPr>
            <a:spLocks noGrp="1"/>
          </p:cNvSpPr>
          <p:nvPr>
            <p:ph type="title"/>
          </p:nvPr>
        </p:nvSpPr>
        <p:spPr>
          <a:xfrm>
            <a:off x="6471366" y="3095878"/>
            <a:ext cx="5987845" cy="1038514"/>
          </a:xfrm>
        </p:spPr>
        <p:txBody>
          <a:bodyPr>
            <a:noAutofit/>
          </a:bodyPr>
          <a:lstStyle/>
          <a:p>
            <a:pPr algn="ctr"/>
            <a:br>
              <a:rPr lang="en-US" sz="3600" b="0" i="0" u="none" strike="noStrike" baseline="0" dirty="0">
                <a:solidFill>
                  <a:srgbClr val="000000"/>
                </a:solidFill>
                <a:latin typeface="Times New Roman" panose="02020603050405020304" pitchFamily="18" charset="0"/>
                <a:cs typeface="Times New Roman" panose="02020603050405020304" pitchFamily="18" charset="0"/>
              </a:rPr>
            </a:br>
            <a:r>
              <a:rPr lang="en-US" sz="3600" b="0" i="0" u="none" strike="noStrike" baseline="0" dirty="0">
                <a:latin typeface="Times New Roman" panose="02020603050405020304" pitchFamily="18" charset="0"/>
                <a:cs typeface="Times New Roman" panose="02020603050405020304" pitchFamily="18" charset="0"/>
              </a:rPr>
              <a:t>PURPOSE OF SOIL EXPLORATION</a:t>
            </a:r>
            <a:endParaRPr lang="en-US" sz="3600"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4CD7C8F1-10C0-7185-3A41-E08B24C57C68}"/>
              </a:ext>
            </a:extLst>
          </p:cNvPr>
          <p:cNvGraphicFramePr>
            <a:graphicFrameLocks noGrp="1"/>
          </p:cNvGraphicFramePr>
          <p:nvPr>
            <p:ph idx="1"/>
            <p:extLst>
              <p:ext uri="{D42A27DB-BD31-4B8C-83A1-F6EECF244321}">
                <p14:modId xmlns:p14="http://schemas.microsoft.com/office/powerpoint/2010/main" val="365504391"/>
              </p:ext>
            </p:extLst>
          </p:nvPr>
        </p:nvGraphicFramePr>
        <p:xfrm>
          <a:off x="-2285244" y="91331"/>
          <a:ext cx="11580888" cy="67381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4247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198AF-1B42-3A64-1194-534C33B4A9FD}"/>
              </a:ext>
            </a:extLst>
          </p:cNvPr>
          <p:cNvSpPr>
            <a:spLocks noGrp="1"/>
          </p:cNvSpPr>
          <p:nvPr>
            <p:ph type="title"/>
          </p:nvPr>
        </p:nvSpPr>
        <p:spPr>
          <a:xfrm>
            <a:off x="106679" y="0"/>
            <a:ext cx="8010378" cy="563342"/>
          </a:xfrm>
        </p:spPr>
        <p:txBody>
          <a:bodyPr>
            <a:noAutofit/>
          </a:bodyPr>
          <a:lstStyle/>
          <a:p>
            <a:br>
              <a:rPr lang="en-US" sz="3600" b="0" i="0" u="none" strike="noStrike" baseline="0" dirty="0">
                <a:solidFill>
                  <a:srgbClr val="000000"/>
                </a:solidFill>
                <a:latin typeface="Times New Roman" panose="02020603050405020304" pitchFamily="18" charset="0"/>
                <a:cs typeface="Times New Roman" panose="02020603050405020304" pitchFamily="18" charset="0"/>
              </a:rPr>
            </a:br>
            <a:r>
              <a:rPr lang="en-US" sz="3600" b="0" i="0" u="none" strike="noStrike" baseline="0" dirty="0">
                <a:latin typeface="Times New Roman" panose="02020603050405020304" pitchFamily="18" charset="0"/>
                <a:cs typeface="Times New Roman" panose="02020603050405020304" pitchFamily="18" charset="0"/>
              </a:rPr>
              <a:t>METHODS OF SOIL EXPLORATIONS</a:t>
            </a:r>
            <a:endParaRPr lang="en-US" sz="3600" dirty="0">
              <a:latin typeface="Times New Roman" panose="02020603050405020304" pitchFamily="18" charset="0"/>
              <a:cs typeface="Times New Roman" panose="02020603050405020304" pitchFamily="18" charset="0"/>
            </a:endParaRPr>
          </a:p>
        </p:txBody>
      </p:sp>
      <p:graphicFrame>
        <p:nvGraphicFramePr>
          <p:cNvPr id="7" name="Content Placeholder 6">
            <a:extLst>
              <a:ext uri="{FF2B5EF4-FFF2-40B4-BE49-F238E27FC236}">
                <a16:creationId xmlns:a16="http://schemas.microsoft.com/office/drawing/2014/main" id="{F590EA15-2A93-4617-0825-0A2F7517BCB9}"/>
              </a:ext>
            </a:extLst>
          </p:cNvPr>
          <p:cNvGraphicFramePr>
            <a:graphicFrameLocks noGrp="1"/>
          </p:cNvGraphicFramePr>
          <p:nvPr>
            <p:ph idx="1"/>
            <p:extLst>
              <p:ext uri="{D42A27DB-BD31-4B8C-83A1-F6EECF244321}">
                <p14:modId xmlns:p14="http://schemas.microsoft.com/office/powerpoint/2010/main" val="3301885932"/>
              </p:ext>
            </p:extLst>
          </p:nvPr>
        </p:nvGraphicFramePr>
        <p:xfrm>
          <a:off x="0" y="745588"/>
          <a:ext cx="8010378" cy="6112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0788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252D3-1DC9-E35E-7D39-2FC4AA64519D}"/>
              </a:ext>
            </a:extLst>
          </p:cNvPr>
          <p:cNvSpPr>
            <a:spLocks noGrp="1"/>
          </p:cNvSpPr>
          <p:nvPr>
            <p:ph type="title"/>
          </p:nvPr>
        </p:nvSpPr>
        <p:spPr>
          <a:xfrm>
            <a:off x="148884" y="436099"/>
            <a:ext cx="5998698" cy="675250"/>
          </a:xfrm>
        </p:spPr>
        <p:txBody>
          <a:bodyPr>
            <a:normAutofit fontScale="90000"/>
          </a:bodyPr>
          <a:lstStyle/>
          <a:p>
            <a:r>
              <a:rPr lang="en-US" sz="4400" b="0" i="0" u="none" strike="noStrike" baseline="0" dirty="0">
                <a:latin typeface="Times New Roman" panose="02020603050405020304" pitchFamily="18" charset="0"/>
              </a:rPr>
              <a:t>Methods of soil exploration:</a:t>
            </a:r>
            <a:br>
              <a:rPr lang="en-US" sz="4400" b="0" i="0" u="none" strike="noStrike" baseline="0" dirty="0">
                <a:latin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18954D4-8ECD-63E3-E176-36709E7B8BA5}"/>
              </a:ext>
            </a:extLst>
          </p:cNvPr>
          <p:cNvSpPr>
            <a:spLocks noGrp="1"/>
          </p:cNvSpPr>
          <p:nvPr>
            <p:ph idx="1"/>
          </p:nvPr>
        </p:nvSpPr>
        <p:spPr>
          <a:xfrm>
            <a:off x="148884" y="773724"/>
            <a:ext cx="10515600" cy="5416061"/>
          </a:xfrm>
        </p:spPr>
        <p:txBody>
          <a:bodyPr>
            <a:noAutofit/>
          </a:bodyPr>
          <a:lstStyle/>
          <a:p>
            <a:pPr marL="0" indent="0">
              <a:buNone/>
            </a:pPr>
            <a:r>
              <a:rPr lang="en-US" sz="2400" b="0" i="0" u="none" strike="noStrike" baseline="0" dirty="0">
                <a:latin typeface="Times New Roman" panose="02020603050405020304" pitchFamily="18" charset="0"/>
                <a:cs typeface="Times New Roman" panose="02020603050405020304" pitchFamily="18" charset="0"/>
              </a:rPr>
              <a:t>1.Inspection of site</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•Hard, soft, water logged area.</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•Classification of soil by visual examination such as gravel, sand, clay.</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•Drainage condition</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•Unstable sites, slopes, etc.</a:t>
            </a:r>
          </a:p>
          <a:p>
            <a:pPr marL="0" indent="0">
              <a:buNone/>
            </a:pPr>
            <a:r>
              <a:rPr lang="en-US" sz="2400" b="0" i="0" u="none" strike="noStrike" baseline="0" dirty="0">
                <a:latin typeface="Times New Roman" panose="02020603050405020304" pitchFamily="18" charset="0"/>
                <a:cs typeface="Times New Roman" panose="02020603050405020304" pitchFamily="18" charset="0"/>
              </a:rPr>
              <a:t>2.Probing</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•A steel bar of 25-40 mm in dia. Is hammered into the soil until the hard sub-surface is met.</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•Then the nature of the soil sticking to the sides of the bar is observed.</a:t>
            </a:r>
          </a:p>
          <a:p>
            <a:pPr marL="0" indent="0">
              <a:buNone/>
            </a:pPr>
            <a:r>
              <a:rPr lang="en-US" sz="2400" b="0" i="0" u="none" strike="noStrike" baseline="0" dirty="0">
                <a:latin typeface="Times New Roman" panose="02020603050405020304" pitchFamily="18" charset="0"/>
                <a:cs typeface="Times New Roman" panose="02020603050405020304" pitchFamily="18" charset="0"/>
              </a:rPr>
              <a:t>3.Test pit</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•Holes dug for the entry of a person so that he/she can inspect the soil is called test pits.</a:t>
            </a:r>
          </a:p>
          <a:p>
            <a:pPr marL="457200" lvl="1" indent="0">
              <a:buNone/>
            </a:pPr>
            <a:r>
              <a:rPr lang="en-US" b="0" i="0" u="none" strike="noStrike" baseline="0" dirty="0">
                <a:latin typeface="Times New Roman" panose="02020603050405020304" pitchFamily="18" charset="0"/>
                <a:cs typeface="Times New Roman" panose="02020603050405020304" pitchFamily="18" charset="0"/>
              </a:rPr>
              <a:t>•Square in plan with depth up to 3m.</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0871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E10AD-5380-DE80-3E92-0633B795A084}"/>
              </a:ext>
            </a:extLst>
          </p:cNvPr>
          <p:cNvSpPr>
            <a:spLocks noGrp="1"/>
          </p:cNvSpPr>
          <p:nvPr>
            <p:ph type="title"/>
          </p:nvPr>
        </p:nvSpPr>
        <p:spPr>
          <a:xfrm>
            <a:off x="492760" y="132080"/>
            <a:ext cx="6578600" cy="883919"/>
          </a:xfrm>
        </p:spPr>
        <p:txBody>
          <a:bodyPr>
            <a:normAutofit fontScale="90000"/>
          </a:bodyPr>
          <a:lstStyle/>
          <a:p>
            <a:br>
              <a:rPr lang="en-US" sz="2200" b="1" i="0" dirty="0">
                <a:solidFill>
                  <a:srgbClr val="000000"/>
                </a:solidFill>
                <a:effectLst/>
                <a:latin typeface="acumin-pro"/>
              </a:rPr>
            </a:br>
            <a:br>
              <a:rPr lang="en-US" sz="2200" b="1" i="0" dirty="0">
                <a:solidFill>
                  <a:srgbClr val="000000"/>
                </a:solidFill>
                <a:effectLst/>
                <a:latin typeface="acumin-pro"/>
              </a:rPr>
            </a:br>
            <a:br>
              <a:rPr lang="en-US" sz="2200" b="1" i="0" dirty="0">
                <a:solidFill>
                  <a:srgbClr val="000000"/>
                </a:solidFill>
                <a:effectLst/>
                <a:latin typeface="acumin-pro"/>
              </a:rPr>
            </a:br>
            <a:br>
              <a:rPr lang="en-US" sz="2200" b="1" i="0" dirty="0">
                <a:solidFill>
                  <a:srgbClr val="000000"/>
                </a:solidFill>
                <a:effectLst/>
                <a:latin typeface="acumin-pro"/>
              </a:rPr>
            </a:br>
            <a:br>
              <a:rPr lang="en-US" sz="2200" b="1" i="0" dirty="0">
                <a:solidFill>
                  <a:srgbClr val="000000"/>
                </a:solidFill>
                <a:effectLst/>
                <a:latin typeface="acumin-pro"/>
              </a:rPr>
            </a:br>
            <a:r>
              <a:rPr lang="en-US" sz="4000" b="1" dirty="0">
                <a:solidFill>
                  <a:srgbClr val="000000"/>
                </a:solidFill>
                <a:latin typeface="Times New Roman" panose="02020603050405020304" pitchFamily="18" charset="0"/>
                <a:cs typeface="Times New Roman" panose="02020603050405020304" pitchFamily="18" charset="0"/>
              </a:rPr>
              <a:t>2.</a:t>
            </a:r>
            <a:r>
              <a:rPr lang="en-US" sz="2200" b="1" dirty="0">
                <a:solidFill>
                  <a:srgbClr val="000000"/>
                </a:solidFill>
                <a:latin typeface="acumin-pro"/>
              </a:rPr>
              <a:t> </a:t>
            </a:r>
            <a:r>
              <a:rPr lang="en-US" sz="4000" b="1" i="0" dirty="0">
                <a:solidFill>
                  <a:srgbClr val="000000"/>
                </a:solidFill>
                <a:effectLst/>
                <a:latin typeface="Times New Roman" panose="02020603050405020304" pitchFamily="18" charset="0"/>
                <a:cs typeface="Times New Roman" panose="02020603050405020304" pitchFamily="18" charset="0"/>
              </a:rPr>
              <a:t>Semi-Direct Methods (</a:t>
            </a:r>
            <a:r>
              <a:rPr lang="en-US" sz="4000" b="1" dirty="0">
                <a:latin typeface="Times New Roman" panose="02020603050405020304" pitchFamily="18" charset="0"/>
                <a:cs typeface="Times New Roman" panose="02020603050405020304" pitchFamily="18" charset="0"/>
              </a:rPr>
              <a:t>Boring)</a:t>
            </a:r>
            <a:br>
              <a:rPr lang="en-US" sz="4000" b="1" i="0" dirty="0">
                <a:solidFill>
                  <a:srgbClr val="000000"/>
                </a:solidFill>
                <a:effectLst/>
                <a:latin typeface="Times New Roman" panose="02020603050405020304" pitchFamily="18" charset="0"/>
                <a:cs typeface="Times New Roman" panose="02020603050405020304" pitchFamily="18" charset="0"/>
              </a:rPr>
            </a:br>
            <a:br>
              <a:rPr lang="en-US" sz="2200" b="1" i="0" dirty="0">
                <a:solidFill>
                  <a:srgbClr val="000000"/>
                </a:solidFill>
                <a:effectLst/>
                <a:latin typeface="acumin-pro"/>
              </a:rPr>
            </a:br>
            <a:br>
              <a:rPr lang="en-US" sz="2200" b="1" dirty="0">
                <a:solidFill>
                  <a:srgbClr val="000000"/>
                </a:solidFill>
                <a:latin typeface="acumin-pro"/>
              </a:rPr>
            </a:br>
            <a:r>
              <a:rPr lang="en-US" sz="2200" b="0" i="0" dirty="0">
                <a:solidFill>
                  <a:srgbClr val="646F79"/>
                </a:solidFill>
                <a:effectLst/>
                <a:latin typeface="acumin-pro"/>
              </a:rPr>
              <a:t> </a:t>
            </a:r>
            <a:br>
              <a:rPr lang="en-US" sz="2200" b="0" i="0" dirty="0">
                <a:solidFill>
                  <a:srgbClr val="646F79"/>
                </a:solidFill>
                <a:effectLst/>
                <a:latin typeface="acumin-pro"/>
              </a:rPr>
            </a:br>
            <a:endParaRPr lang="en-US" dirty="0"/>
          </a:p>
        </p:txBody>
      </p:sp>
      <p:sp>
        <p:nvSpPr>
          <p:cNvPr id="4" name="TextBox 3">
            <a:extLst>
              <a:ext uri="{FF2B5EF4-FFF2-40B4-BE49-F238E27FC236}">
                <a16:creationId xmlns:a16="http://schemas.microsoft.com/office/drawing/2014/main" id="{1606BBFE-30C9-AF7E-374A-44D9B8E21A0C}"/>
              </a:ext>
            </a:extLst>
          </p:cNvPr>
          <p:cNvSpPr txBox="1"/>
          <p:nvPr/>
        </p:nvSpPr>
        <p:spPr>
          <a:xfrm>
            <a:off x="383540" y="1015999"/>
            <a:ext cx="8999611" cy="3416320"/>
          </a:xfrm>
          <a:prstGeom prst="rect">
            <a:avLst/>
          </a:prstGeom>
          <a:noFill/>
        </p:spPr>
        <p:txBody>
          <a:bodyPr wrap="square">
            <a:spAutoFit/>
          </a:bodyPr>
          <a:lstStyle/>
          <a:p>
            <a:pPr marL="342900" indent="-342900">
              <a:buFont typeface="Arial" panose="020B0604020202020204" pitchFamily="34" charset="0"/>
              <a:buChar char="•"/>
            </a:pP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Semi-direct methods of soil exploration basically involve the process of boring to examine the characteristics of the soil sample.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endParaRPr lang="en-US" sz="2400" b="0" i="0" dirty="0">
              <a:solidFill>
                <a:schemeClr val="bg2">
                  <a:lumMod val="10000"/>
                </a:schemeClr>
              </a:solidFill>
              <a:effectLst/>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Boring is the process of making or drilling holes in the earth in order to gather soil or rock samples at various depths.</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b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b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 The various types of borings are as follows:</a:t>
            </a:r>
            <a:b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b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1. Auger Boring</a:t>
            </a:r>
            <a:b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b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2. Wash Boring</a:t>
            </a:r>
            <a:b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b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3. Percussion Boring</a:t>
            </a:r>
            <a:b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br>
            <a:r>
              <a:rPr lang="en-US" sz="2400" b="0" i="0" dirty="0">
                <a:solidFill>
                  <a:schemeClr val="bg2">
                    <a:lumMod val="10000"/>
                  </a:schemeClr>
                </a:solidFill>
                <a:effectLst/>
                <a:latin typeface="Times New Roman" panose="02020603050405020304" pitchFamily="18" charset="0"/>
                <a:cs typeface="Times New Roman" panose="02020603050405020304" pitchFamily="18" charset="0"/>
              </a:rPr>
              <a:t>4.  Rotary Boring</a:t>
            </a:r>
            <a:endParaRPr lang="en-US" sz="2400" dirty="0">
              <a:solidFill>
                <a:schemeClr val="bg2">
                  <a:lumMod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9778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A6B4-F9B3-4AF4-0330-0725622748ED}"/>
              </a:ext>
            </a:extLst>
          </p:cNvPr>
          <p:cNvSpPr>
            <a:spLocks noGrp="1"/>
          </p:cNvSpPr>
          <p:nvPr>
            <p:ph type="title"/>
          </p:nvPr>
        </p:nvSpPr>
        <p:spPr>
          <a:xfrm>
            <a:off x="421639" y="182245"/>
            <a:ext cx="8225971" cy="732155"/>
          </a:xfrm>
        </p:spPr>
        <p:txBody>
          <a:bodyPr>
            <a:noAutofit/>
          </a:bodyPr>
          <a:lstStyle/>
          <a:p>
            <a:pPr marL="0" marR="0" lvl="0" indent="0" defTabSz="914400" rtl="0" eaLnBrk="1" fontAlgn="auto" latinLnBrk="0" hangingPunct="1">
              <a:lnSpc>
                <a:spcPct val="90000"/>
              </a:lnSpc>
              <a:spcBef>
                <a:spcPts val="1000"/>
              </a:spcBef>
              <a:spcAft>
                <a:spcPts val="0"/>
              </a:spcAft>
              <a:tabLst/>
              <a:defRPr/>
            </a:pPr>
            <a:r>
              <a:rPr lang="en-US" sz="3600" b="1" dirty="0">
                <a:solidFill>
                  <a:prstClr val="black"/>
                </a:solidFill>
                <a:latin typeface="Times New Roman" panose="02020603050405020304" pitchFamily="18" charset="0"/>
                <a:ea typeface="+mn-ea"/>
                <a:cs typeface="Times New Roman" panose="02020603050405020304" pitchFamily="18" charset="0"/>
              </a:rPr>
              <a:t>3. </a:t>
            </a: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Indirect methods (Penetration test)</a:t>
            </a:r>
            <a:endParaRPr lang="en-US" sz="36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0AE3D91-B71D-768D-7E55-507AA2897B19}"/>
              </a:ext>
            </a:extLst>
          </p:cNvPr>
          <p:cNvSpPr>
            <a:spLocks noGrp="1"/>
          </p:cNvSpPr>
          <p:nvPr>
            <p:ph idx="1"/>
          </p:nvPr>
        </p:nvSpPr>
        <p:spPr>
          <a:xfrm>
            <a:off x="340360" y="1093470"/>
            <a:ext cx="11435080" cy="2847975"/>
          </a:xfrm>
        </p:spPr>
        <p:txBody>
          <a:bodyPr>
            <a:noAutofit/>
          </a:bodyPr>
          <a:lstStyle/>
          <a:p>
            <a:r>
              <a:rPr lang="en-US" sz="2400" b="0" i="0" dirty="0">
                <a:solidFill>
                  <a:srgbClr val="222222"/>
                </a:solidFill>
                <a:effectLst/>
                <a:latin typeface="Times New Roman" panose="02020603050405020304" pitchFamily="18" charset="0"/>
                <a:cs typeface="Times New Roman" panose="02020603050405020304" pitchFamily="18" charset="0"/>
              </a:rPr>
              <a:t>The sounding methods consist of measuring the resistance of the soil with depth by means of a penetrometer under static or dynamic loading.</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endParaRPr lang="en-US" sz="2400" b="0" i="0" dirty="0">
              <a:solidFill>
                <a:srgbClr val="222222"/>
              </a:solidFill>
              <a:effectLst/>
              <a:latin typeface="Times New Roman" panose="02020603050405020304" pitchFamily="18" charset="0"/>
              <a:cs typeface="Times New Roman" panose="02020603050405020304" pitchFamily="18" charset="0"/>
            </a:endParaRPr>
          </a:p>
          <a:p>
            <a:r>
              <a:rPr lang="en-US" sz="2400" b="0" i="0" dirty="0">
                <a:solidFill>
                  <a:srgbClr val="222222"/>
                </a:solidFill>
                <a:effectLst/>
                <a:latin typeface="Times New Roman" panose="02020603050405020304" pitchFamily="18" charset="0"/>
                <a:cs typeface="Times New Roman" panose="02020603050405020304" pitchFamily="18" charset="0"/>
              </a:rPr>
              <a:t> The penetrometer may consist of a sampling spoon, a cone, or other shaped tool. The resistance to penetration is empirically correlated with some of the engineering properties of soil, such as density index, consistency, bearing capacity, etc. The value of these tests lies in the amount of experience behind them.</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endParaRPr lang="en-US" sz="2400" b="0" i="0" dirty="0">
              <a:solidFill>
                <a:srgbClr val="222222"/>
              </a:solidFill>
              <a:effectLst/>
              <a:latin typeface="Times New Roman" panose="02020603050405020304" pitchFamily="18" charset="0"/>
              <a:cs typeface="Times New Roman" panose="02020603050405020304" pitchFamily="18" charset="0"/>
            </a:endParaRPr>
          </a:p>
          <a:p>
            <a:r>
              <a:rPr lang="en-US" sz="2400" b="0" i="0" dirty="0">
                <a:solidFill>
                  <a:srgbClr val="222222"/>
                </a:solidFill>
                <a:effectLst/>
                <a:latin typeface="Times New Roman" panose="02020603050405020304" pitchFamily="18" charset="0"/>
                <a:cs typeface="Times New Roman" panose="02020603050405020304" pitchFamily="18" charset="0"/>
              </a:rPr>
              <a:t>These tests are useful for the general exploration of erratic soil profiles, for finding depth to bedrock or stratum, and to have an approximate induction of the strength and other properties of soils, particularly for cohesionless soils, from which it is difficult to obtain undisturbed samples.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endParaRPr lang="en-US" sz="2400" b="0" i="0" dirty="0">
              <a:solidFill>
                <a:srgbClr val="222222"/>
              </a:solidFill>
              <a:effectLst/>
              <a:latin typeface="Times New Roman" panose="02020603050405020304" pitchFamily="18" charset="0"/>
              <a:cs typeface="Times New Roman" panose="02020603050405020304" pitchFamily="18" charset="0"/>
            </a:endParaRPr>
          </a:p>
          <a:p>
            <a:r>
              <a:rPr lang="en-US" sz="2400" b="0" i="0" dirty="0">
                <a:solidFill>
                  <a:srgbClr val="222222"/>
                </a:solidFill>
                <a:effectLst/>
                <a:latin typeface="Times New Roman" panose="02020603050405020304" pitchFamily="18" charset="0"/>
                <a:cs typeface="Times New Roman" panose="02020603050405020304" pitchFamily="18" charset="0"/>
              </a:rPr>
              <a:t>The two commonly used tests are the standard penetration test and the cone penetration test.</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3713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7BC1EA0-AD19-754A-1FC5-0077DEEF5419}"/>
              </a:ext>
            </a:extLst>
          </p:cNvPr>
          <p:cNvSpPr txBox="1"/>
          <p:nvPr/>
        </p:nvSpPr>
        <p:spPr>
          <a:xfrm>
            <a:off x="421640" y="29064"/>
            <a:ext cx="11743113" cy="6647974"/>
          </a:xfrm>
          <a:prstGeom prst="rect">
            <a:avLst/>
          </a:prstGeom>
          <a:noFill/>
        </p:spPr>
        <p:txBody>
          <a:bodyPr wrap="square">
            <a:spAutoFit/>
          </a:bodyPr>
          <a:lstStyle/>
          <a:p>
            <a:pPr algn="just"/>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algn="just"/>
            <a:endParaRPr lang="en-US" sz="2400" dirty="0">
              <a:solidFill>
                <a:prstClr val="black"/>
              </a:solidFill>
              <a:latin typeface="Times New Roman" panose="02020603050405020304" pitchFamily="18" charset="0"/>
              <a:cs typeface="Times New Roman" panose="02020603050405020304" pitchFamily="18" charset="0"/>
            </a:endParaRPr>
          </a:p>
          <a:p>
            <a:pPr algn="just"/>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algn="just"/>
            <a:endParaRPr lang="en-US" sz="2400" dirty="0">
              <a:solidFill>
                <a:prstClr val="black"/>
              </a:solidFill>
              <a:latin typeface="Times New Roman" panose="02020603050405020304" pitchFamily="18" charset="0"/>
              <a:cs typeface="Times New Roman" panose="02020603050405020304" pitchFamily="18" charset="0"/>
            </a:endParaRPr>
          </a:p>
          <a:p>
            <a:pPr algn="just"/>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Geo-physical methods are used when the depth of exploration is very large,  when the speed of investigation is of primary importance.</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It</a:t>
            </a:r>
            <a:r>
              <a:rPr lang="en-US" sz="2400" b="0" i="0" dirty="0">
                <a:solidFill>
                  <a:srgbClr val="222222"/>
                </a:solidFill>
                <a:effectLst/>
                <a:latin typeface="Times New Roman" panose="02020603050405020304" pitchFamily="18" charset="0"/>
                <a:cs typeface="Times New Roman" panose="02020603050405020304" pitchFamily="18" charset="0"/>
              </a:rPr>
              <a:t> involve the detection of significant differences in the physical properties of geological formations.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The major method of geo-physical investigations are: </a:t>
            </a:r>
          </a:p>
          <a:p>
            <a:pPr marL="800100" lvl="1"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gravitational methods, </a:t>
            </a:r>
          </a:p>
          <a:p>
            <a:pPr marL="800100" lvl="1"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magnetic methods, </a:t>
            </a:r>
          </a:p>
          <a:p>
            <a:pPr marL="800100" lvl="1"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seismic refraction method, and </a:t>
            </a:r>
          </a:p>
          <a:p>
            <a:pPr marL="800100" lvl="1" indent="-342900" algn="just">
              <a:buFont typeface="Arial" panose="020B0604020202020204" pitchFamily="34" charset="0"/>
              <a:buChar char="•"/>
            </a:pPr>
            <a:r>
              <a:rPr lang="en-US" sz="2400" b="0" i="0" dirty="0">
                <a:solidFill>
                  <a:srgbClr val="222222"/>
                </a:solidFill>
                <a:effectLst/>
                <a:latin typeface="Times New Roman" panose="02020603050405020304" pitchFamily="18" charset="0"/>
                <a:cs typeface="Times New Roman" panose="02020603050405020304" pitchFamily="18" charset="0"/>
              </a:rPr>
              <a:t>electrical resistivity method.  </a:t>
            </a:r>
          </a:p>
          <a:p>
            <a:pPr marL="342900" indent="-3429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S</a:t>
            </a:r>
            <a:r>
              <a:rPr lang="en-US" sz="2400" b="0" i="0" dirty="0">
                <a:solidFill>
                  <a:srgbClr val="222222"/>
                </a:solidFill>
                <a:effectLst/>
                <a:latin typeface="Times New Roman" panose="02020603050405020304" pitchFamily="18" charset="0"/>
                <a:cs typeface="Times New Roman" panose="02020603050405020304" pitchFamily="18" charset="0"/>
              </a:rPr>
              <a:t>eismic refraction method and electrical resistivity methods are </a:t>
            </a:r>
            <a:r>
              <a:rPr lang="en-US" sz="2400" dirty="0">
                <a:solidFill>
                  <a:srgbClr val="222222"/>
                </a:solidFill>
                <a:latin typeface="Times New Roman" panose="02020603050405020304" pitchFamily="18" charset="0"/>
                <a:cs typeface="Times New Roman" panose="02020603050405020304" pitchFamily="18" charset="0"/>
              </a:rPr>
              <a:t>the</a:t>
            </a:r>
            <a:r>
              <a:rPr lang="en-US" sz="2400" b="0" i="0" dirty="0">
                <a:solidFill>
                  <a:srgbClr val="222222"/>
                </a:solidFill>
                <a:effectLst/>
                <a:latin typeface="Times New Roman" panose="02020603050405020304" pitchFamily="18" charset="0"/>
                <a:cs typeface="Times New Roman" panose="02020603050405020304" pitchFamily="18" charset="0"/>
              </a:rPr>
              <a:t> most common  methods  for Civil Engineering purposes.</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algn="just"/>
            <a:endParaRPr lang="en-US" sz="24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US" dirty="0"/>
          </a:p>
        </p:txBody>
      </p:sp>
      <p:sp>
        <p:nvSpPr>
          <p:cNvPr id="7" name="Title 6">
            <a:extLst>
              <a:ext uri="{FF2B5EF4-FFF2-40B4-BE49-F238E27FC236}">
                <a16:creationId xmlns:a16="http://schemas.microsoft.com/office/drawing/2014/main" id="{6915111B-797C-C777-2D41-2FE27FCFC697}"/>
              </a:ext>
            </a:extLst>
          </p:cNvPr>
          <p:cNvSpPr>
            <a:spLocks noGrp="1"/>
          </p:cNvSpPr>
          <p:nvPr>
            <p:ph type="title"/>
          </p:nvPr>
        </p:nvSpPr>
        <p:spPr>
          <a:xfrm>
            <a:off x="2287750" y="136637"/>
            <a:ext cx="6457462" cy="646332"/>
          </a:xfrm>
        </p:spPr>
        <p:txBody>
          <a:bodyPr>
            <a:normAutofit/>
          </a:bodyPr>
          <a:lstStyle/>
          <a:p>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GEOPHYSICAL METHODS</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846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B19783-1371-9078-D2B6-5C653DFE73D3}"/>
              </a:ext>
            </a:extLst>
          </p:cNvPr>
          <p:cNvSpPr>
            <a:spLocks noGrp="1"/>
          </p:cNvSpPr>
          <p:nvPr>
            <p:ph idx="1"/>
          </p:nvPr>
        </p:nvSpPr>
        <p:spPr>
          <a:xfrm>
            <a:off x="486508" y="998806"/>
            <a:ext cx="9360877" cy="4362231"/>
          </a:xfrm>
        </p:spPr>
        <p:txBody>
          <a:bodyPr>
            <a:normAutofit lnSpcReduction="10000"/>
          </a:bodyPr>
          <a:lstStyle/>
          <a:p>
            <a:pPr marL="285750" indent="-285750" algn="just">
              <a:buFont typeface="Wingdings" panose="05000000000000000000" pitchFamily="2" charset="2"/>
              <a:buChar char="Ø"/>
            </a:pPr>
            <a:r>
              <a:rPr lang="en-US" sz="3200" dirty="0">
                <a:solidFill>
                  <a:prstClr val="black"/>
                </a:solidFill>
                <a:latin typeface="Times New Roman" panose="02020603050405020304" pitchFamily="18" charset="0"/>
                <a:cs typeface="Times New Roman" panose="02020603050405020304" pitchFamily="18" charset="0"/>
              </a:rPr>
              <a:t>Seismic Refraction Method of Soil Exploration </a:t>
            </a:r>
            <a:r>
              <a:rPr lang="en-US" sz="2800" dirty="0">
                <a:solidFill>
                  <a:prstClr val="black"/>
                </a:solidFill>
                <a:latin typeface="Times New Roman" panose="02020603050405020304" pitchFamily="18" charset="0"/>
                <a:cs typeface="Times New Roman" panose="02020603050405020304" pitchFamily="18" charset="0"/>
              </a:rPr>
              <a:t>– </a:t>
            </a:r>
          </a:p>
          <a:p>
            <a:pPr algn="just"/>
            <a:r>
              <a:rPr lang="en-US" sz="2800" dirty="0">
                <a:solidFill>
                  <a:prstClr val="black"/>
                </a:solidFill>
                <a:latin typeface="Times New Roman" panose="02020603050405020304" pitchFamily="18" charset="0"/>
                <a:cs typeface="Times New Roman" panose="02020603050405020304" pitchFamily="18" charset="0"/>
              </a:rPr>
              <a:t>The seismic sound waves that result from an impact or shock at a place on or within the ground propagate through the surrounding soil at speeds according to its elastic characteristics.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endParaRPr lang="en-US" sz="2800" dirty="0">
              <a:solidFill>
                <a:prstClr val="black"/>
              </a:solidFill>
              <a:latin typeface="Times New Roman" panose="02020603050405020304" pitchFamily="18" charset="0"/>
              <a:cs typeface="Times New Roman" panose="02020603050405020304" pitchFamily="18" charset="0"/>
            </a:endParaRPr>
          </a:p>
          <a:p>
            <a:pPr algn="just"/>
            <a:r>
              <a:rPr lang="en-US" sz="2800" dirty="0">
                <a:solidFill>
                  <a:prstClr val="black"/>
                </a:solidFill>
                <a:latin typeface="Times New Roman" panose="02020603050405020304" pitchFamily="18" charset="0"/>
                <a:cs typeface="Times New Roman" panose="02020603050405020304" pitchFamily="18" charset="0"/>
              </a:rPr>
              <a:t>The magnitude of the velocity is measured and utilized to characterize the material.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endParaRPr lang="en-US" sz="2800" dirty="0">
              <a:solidFill>
                <a:prstClr val="black"/>
              </a:solidFill>
              <a:latin typeface="Times New Roman" panose="02020603050405020304" pitchFamily="18" charset="0"/>
              <a:cs typeface="Times New Roman" panose="02020603050405020304" pitchFamily="18" charset="0"/>
            </a:endParaRPr>
          </a:p>
          <a:p>
            <a:pPr algn="just"/>
            <a:r>
              <a:rPr lang="en-US" sz="2800" dirty="0">
                <a:solidFill>
                  <a:prstClr val="black"/>
                </a:solidFill>
                <a:latin typeface="Times New Roman" panose="02020603050405020304" pitchFamily="18" charset="0"/>
                <a:cs typeface="Times New Roman" panose="02020603050405020304" pitchFamily="18" charset="0"/>
              </a:rPr>
              <a:t>A sledgehammer can be used to hit a strike plate on the ground, or a smaller explosive charge can be detonated at or beneath ground level to propagate seismic sound waves in this method of soil exploration.</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algn="just"/>
            <a:endParaRPr lang="en-US" sz="2800" dirty="0">
              <a:solidFill>
                <a:prstClr val="black"/>
              </a:solidFill>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048109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4DF029-2F62-6C86-DF86-17DD444BE183}"/>
              </a:ext>
            </a:extLst>
          </p:cNvPr>
          <p:cNvSpPr>
            <a:spLocks noGrp="1"/>
          </p:cNvSpPr>
          <p:nvPr>
            <p:ph idx="1"/>
          </p:nvPr>
        </p:nvSpPr>
        <p:spPr>
          <a:xfrm>
            <a:off x="391160" y="657225"/>
            <a:ext cx="9786510" cy="4351338"/>
          </a:xfrm>
        </p:spPr>
        <p:txBody>
          <a:bodyPr>
            <a:noAutofit/>
          </a:bodyPr>
          <a:lstStyle/>
          <a:p>
            <a:pPr marL="285750" indent="-285750" algn="just">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Electrical Resistivity Method of Soil Exploration – </a:t>
            </a:r>
          </a:p>
          <a:p>
            <a:pPr algn="just"/>
            <a:r>
              <a:rPr lang="en-US" sz="2400" dirty="0">
                <a:solidFill>
                  <a:prstClr val="black"/>
                </a:solidFill>
                <a:latin typeface="Times New Roman" panose="02020603050405020304" pitchFamily="18" charset="0"/>
                <a:cs typeface="Times New Roman" panose="02020603050405020304" pitchFamily="18" charset="0"/>
              </a:rPr>
              <a:t>Resistivity is every material's property. The electrical resistivity method is based on the principle that resistivity values in rock and soil layers vary adequately to allow that attribute to be applied for recognition.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p>
          <a:p>
            <a:pPr marL="0" indent="0" algn="just">
              <a:buNone/>
            </a:pPr>
            <a:endParaRPr lang="en-US" sz="2400" dirty="0">
              <a:solidFill>
                <a:prstClr val="black"/>
              </a:solidFill>
              <a:latin typeface="Times New Roman" panose="02020603050405020304" pitchFamily="18" charset="0"/>
              <a:cs typeface="Times New Roman" panose="02020603050405020304" pitchFamily="18" charset="0"/>
            </a:endParaRPr>
          </a:p>
          <a:p>
            <a:pPr algn="just"/>
            <a:r>
              <a:rPr lang="en-US" sz="2400" dirty="0">
                <a:solidFill>
                  <a:prstClr val="black"/>
                </a:solidFill>
                <a:latin typeface="Times New Roman" panose="02020603050405020304" pitchFamily="18" charset="0"/>
                <a:cs typeface="Times New Roman" panose="02020603050405020304" pitchFamily="18" charset="0"/>
              </a:rPr>
              <a:t>To assess the resistivity of the soil sample of a location, electrodes are used to induce electrical currents into the ground surface.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[6]</a:t>
            </a:r>
          </a:p>
          <a:p>
            <a:pPr marL="0" indent="0" algn="just">
              <a:buNone/>
            </a:pPr>
            <a:endParaRPr lang="en-US" sz="2400" dirty="0">
              <a:solidFill>
                <a:prstClr val="black"/>
              </a:solidFill>
              <a:latin typeface="Times New Roman" panose="02020603050405020304" pitchFamily="18" charset="0"/>
              <a:cs typeface="Times New Roman" panose="02020603050405020304" pitchFamily="18" charset="0"/>
            </a:endParaRPr>
          </a:p>
          <a:p>
            <a:pPr algn="just"/>
            <a:r>
              <a:rPr lang="en-US" sz="2400" dirty="0">
                <a:solidFill>
                  <a:prstClr val="black"/>
                </a:solidFill>
                <a:latin typeface="Times New Roman" panose="02020603050405020304" pitchFamily="18" charset="0"/>
                <a:cs typeface="Times New Roman" panose="02020603050405020304" pitchFamily="18" charset="0"/>
              </a:rPr>
              <a:t>Resistivity is typically defined as the resistance between opposing faces of a material's unit cube.</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marL="0" indent="0" algn="just">
              <a:buNone/>
            </a:pPr>
            <a:endParaRPr lang="en-US" sz="2400" dirty="0">
              <a:solidFill>
                <a:prstClr val="black"/>
              </a:solidFill>
              <a:latin typeface="Times New Roman" panose="02020603050405020304" pitchFamily="18" charset="0"/>
              <a:cs typeface="Times New Roman" panose="02020603050405020304" pitchFamily="18" charset="0"/>
            </a:endParaRPr>
          </a:p>
          <a:p>
            <a:pPr algn="just"/>
            <a:r>
              <a:rPr lang="en-US" sz="2400" dirty="0">
                <a:solidFill>
                  <a:prstClr val="black"/>
                </a:solidFill>
                <a:latin typeface="Times New Roman" panose="02020603050405020304" pitchFamily="18" charset="0"/>
                <a:cs typeface="Times New Roman" panose="02020603050405020304" pitchFamily="18" charset="0"/>
              </a:rPr>
              <a:t> Therefore, each soil has its own resistivity, which is determined by the amount of water present, the degree of compaction, and the soil's composition.</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[6]</a:t>
            </a:r>
          </a:p>
          <a:p>
            <a:pPr algn="just"/>
            <a:endParaRPr lang="en-US" sz="2400" dirty="0">
              <a:solidFill>
                <a:prstClr val="black"/>
              </a:solidFill>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869750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D5D04-E075-53D7-A437-256FC38BFDAB}"/>
              </a:ext>
            </a:extLst>
          </p:cNvPr>
          <p:cNvSpPr>
            <a:spLocks noGrp="1"/>
          </p:cNvSpPr>
          <p:nvPr>
            <p:ph type="title"/>
          </p:nvPr>
        </p:nvSpPr>
        <p:spPr>
          <a:xfrm>
            <a:off x="3705860" y="62279"/>
            <a:ext cx="4780280" cy="904875"/>
          </a:xfrm>
        </p:spPr>
        <p:txBody>
          <a:bodyPr>
            <a:normAutofit fontScale="90000"/>
          </a:bodyPr>
          <a:lstStyle/>
          <a:p>
            <a:r>
              <a:rPr lang="en-US" sz="4000" b="1" i="0" u="none" strike="noStrike" baseline="0" dirty="0">
                <a:solidFill>
                  <a:schemeClr val="bg2">
                    <a:lumMod val="10000"/>
                  </a:schemeClr>
                </a:solidFill>
                <a:latin typeface="Times New Roman" panose="02020603050405020304" pitchFamily="18" charset="0"/>
              </a:rPr>
              <a:t>Bearing Capacity:</a:t>
            </a:r>
            <a:br>
              <a:rPr lang="en-US" sz="4400" b="0" i="0" u="none" strike="noStrike" baseline="0" dirty="0">
                <a:solidFill>
                  <a:schemeClr val="bg2">
                    <a:lumMod val="10000"/>
                  </a:schemeClr>
                </a:solidFill>
                <a:latin typeface="Times New Roman" panose="02020603050405020304" pitchFamily="18" charset="0"/>
              </a:rPr>
            </a:br>
            <a:endParaRPr lang="en-US" dirty="0"/>
          </a:p>
        </p:txBody>
      </p:sp>
      <p:sp>
        <p:nvSpPr>
          <p:cNvPr id="5" name="TextBox 4">
            <a:extLst>
              <a:ext uri="{FF2B5EF4-FFF2-40B4-BE49-F238E27FC236}">
                <a16:creationId xmlns:a16="http://schemas.microsoft.com/office/drawing/2014/main" id="{14AB2DDC-F073-FBE0-EFA0-5E66CD0D76FD}"/>
              </a:ext>
            </a:extLst>
          </p:cNvPr>
          <p:cNvSpPr txBox="1"/>
          <p:nvPr/>
        </p:nvSpPr>
        <p:spPr>
          <a:xfrm>
            <a:off x="281278" y="696961"/>
            <a:ext cx="11231880" cy="830997"/>
          </a:xfrm>
          <a:prstGeom prst="rect">
            <a:avLst/>
          </a:prstGeom>
          <a:noFill/>
        </p:spPr>
        <p:txBody>
          <a:bodyPr wrap="square">
            <a:spAutoFit/>
          </a:bodyPr>
          <a:lstStyle/>
          <a:p>
            <a:pPr marL="342900" indent="-342900">
              <a:buFont typeface="Arial" panose="020B0604020202020204" pitchFamily="34" charset="0"/>
              <a:buChar char="•"/>
            </a:pPr>
            <a:r>
              <a:rPr lang="en-US" sz="2400" b="0" i="0" u="none" strike="noStrike" baseline="0" dirty="0">
                <a:solidFill>
                  <a:schemeClr val="bg2">
                    <a:lumMod val="10000"/>
                  </a:schemeClr>
                </a:solidFill>
                <a:latin typeface="Times New Roman" panose="02020603050405020304" pitchFamily="18" charset="0"/>
              </a:rPr>
              <a:t>Maximum load per unit area which the soil carries without yielding.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bearing capacity of soil are influenced by different factors</a:t>
            </a:r>
            <a:r>
              <a:rPr lang="en-US" sz="1200" dirty="0"/>
              <a:t>.</a:t>
            </a:r>
            <a:r>
              <a:rPr lang="en-US" sz="2400" b="0" i="0" u="none" strike="noStrike" baseline="0" dirty="0">
                <a:solidFill>
                  <a:schemeClr val="bg2">
                    <a:lumMod val="10000"/>
                  </a:schemeClr>
                </a:solidFill>
                <a:latin typeface="Times New Roman" panose="02020603050405020304" pitchFamily="18" charset="0"/>
              </a:rPr>
              <a:t> </a:t>
            </a:r>
            <a:endParaRPr lang="en-US" sz="2400" dirty="0"/>
          </a:p>
        </p:txBody>
      </p:sp>
      <p:pic>
        <p:nvPicPr>
          <p:cNvPr id="3" name="Picture 2">
            <a:extLst>
              <a:ext uri="{FF2B5EF4-FFF2-40B4-BE49-F238E27FC236}">
                <a16:creationId xmlns:a16="http://schemas.microsoft.com/office/drawing/2014/main" id="{B9C99DF1-AA4C-06A0-AFB4-FDB733B85DF8}"/>
              </a:ext>
            </a:extLst>
          </p:cNvPr>
          <p:cNvPicPr>
            <a:picLocks noChangeAspect="1"/>
          </p:cNvPicPr>
          <p:nvPr/>
        </p:nvPicPr>
        <p:blipFill>
          <a:blip r:embed="rId3"/>
          <a:stretch>
            <a:fillRect/>
          </a:stretch>
        </p:blipFill>
        <p:spPr>
          <a:xfrm>
            <a:off x="920638" y="1527958"/>
            <a:ext cx="9621856" cy="5078362"/>
          </a:xfrm>
          <a:prstGeom prst="rect">
            <a:avLst/>
          </a:prstGeom>
        </p:spPr>
      </p:pic>
    </p:spTree>
    <p:extLst>
      <p:ext uri="{BB962C8B-B14F-4D97-AF65-F5344CB8AC3E}">
        <p14:creationId xmlns:p14="http://schemas.microsoft.com/office/powerpoint/2010/main" val="2768566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D5D04-E075-53D7-A437-256FC38BFDAB}"/>
              </a:ext>
            </a:extLst>
          </p:cNvPr>
          <p:cNvSpPr>
            <a:spLocks noGrp="1"/>
          </p:cNvSpPr>
          <p:nvPr>
            <p:ph type="title"/>
          </p:nvPr>
        </p:nvSpPr>
        <p:spPr>
          <a:xfrm>
            <a:off x="304800" y="271917"/>
            <a:ext cx="11399520" cy="822961"/>
          </a:xfrm>
        </p:spPr>
        <p:txBody>
          <a:bodyPr>
            <a:normAutofit fontScale="90000"/>
          </a:bodyPr>
          <a:lstStyle/>
          <a:p>
            <a:r>
              <a:rPr lang="en-US" sz="4000" i="0" u="none" strike="noStrike" baseline="0" dirty="0">
                <a:latin typeface="Times New Roman" panose="02020603050405020304" pitchFamily="18" charset="0"/>
              </a:rPr>
              <a:t>The process to improve the bearing capacity of soil are</a:t>
            </a:r>
            <a:r>
              <a:rPr lang="en-US" sz="4000" b="1" i="0" u="none" strike="noStrike" baseline="0" dirty="0">
                <a:latin typeface="Times New Roman" panose="02020603050405020304" pitchFamily="18" charset="0"/>
              </a:rPr>
              <a:t>:</a:t>
            </a:r>
            <a:br>
              <a:rPr lang="en-US" sz="4400" b="1" i="0" u="none" strike="noStrike" baseline="0" dirty="0">
                <a:latin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499ECBF-F21B-F507-76D4-E8C7AF8FADF0}"/>
              </a:ext>
            </a:extLst>
          </p:cNvPr>
          <p:cNvSpPr>
            <a:spLocks noGrp="1"/>
          </p:cNvSpPr>
          <p:nvPr>
            <p:ph idx="1"/>
          </p:nvPr>
        </p:nvSpPr>
        <p:spPr>
          <a:xfrm>
            <a:off x="396240" y="530997"/>
            <a:ext cx="11490960" cy="6055086"/>
          </a:xfrm>
        </p:spPr>
        <p:txBody>
          <a:bodyPr>
            <a:normAutofit/>
          </a:bodyPr>
          <a:lstStyle/>
          <a:p>
            <a:pPr marL="0" indent="0">
              <a:buNone/>
            </a:pPr>
            <a:endParaRPr lang="en-US" sz="9600" b="0" i="0" u="none" strike="noStrike" baseline="0" dirty="0">
              <a:latin typeface="Times New Roman" panose="02020603050405020304" pitchFamily="18" charset="0"/>
            </a:endParaRPr>
          </a:p>
          <a:p>
            <a:pPr marL="233362" indent="0">
              <a:buNone/>
            </a:pPr>
            <a:r>
              <a:rPr lang="en-US" sz="9600" dirty="0">
                <a:latin typeface="Times New Roman" panose="02020603050405020304" pitchFamily="18" charset="0"/>
              </a:rPr>
              <a:t> </a:t>
            </a:r>
            <a:endParaRPr lang="en-US" sz="9600" b="0" i="0" u="none" strike="noStrike" baseline="0" dirty="0">
              <a:latin typeface="Times New Roman" panose="02020603050405020304" pitchFamily="18" charset="0"/>
            </a:endParaRPr>
          </a:p>
          <a:p>
            <a:endParaRPr lang="en-US" dirty="0"/>
          </a:p>
        </p:txBody>
      </p:sp>
      <p:graphicFrame>
        <p:nvGraphicFramePr>
          <p:cNvPr id="4" name="Diagram 3">
            <a:extLst>
              <a:ext uri="{FF2B5EF4-FFF2-40B4-BE49-F238E27FC236}">
                <a16:creationId xmlns:a16="http://schemas.microsoft.com/office/drawing/2014/main" id="{6C25C2AB-E05A-9D2D-C9F8-B123DCB3D9AD}"/>
              </a:ext>
            </a:extLst>
          </p:cNvPr>
          <p:cNvGraphicFramePr/>
          <p:nvPr>
            <p:extLst>
              <p:ext uri="{D42A27DB-BD31-4B8C-83A1-F6EECF244321}">
                <p14:modId xmlns:p14="http://schemas.microsoft.com/office/powerpoint/2010/main" val="3102335707"/>
              </p:ext>
            </p:extLst>
          </p:nvPr>
        </p:nvGraphicFramePr>
        <p:xfrm>
          <a:off x="834557" y="96166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09073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E63FFA-D23F-2F58-424B-2A8F6E5AEF73}"/>
              </a:ext>
            </a:extLst>
          </p:cNvPr>
          <p:cNvSpPr>
            <a:spLocks noGrp="1"/>
          </p:cNvSpPr>
          <p:nvPr>
            <p:ph idx="1"/>
          </p:nvPr>
        </p:nvSpPr>
        <p:spPr>
          <a:xfrm>
            <a:off x="635000" y="911225"/>
            <a:ext cx="8906565" cy="4351338"/>
          </a:xfrm>
        </p:spPr>
        <p:txBody>
          <a:bodyPr>
            <a:normAutofit/>
          </a:bodyPr>
          <a:lstStyle/>
          <a:p>
            <a:r>
              <a:rPr lang="en-US" sz="2400" dirty="0">
                <a:latin typeface="Times New Roman" panose="02020603050405020304" pitchFamily="18" charset="0"/>
                <a:cs typeface="Times New Roman" panose="02020603050405020304" pitchFamily="18" charset="0"/>
              </a:rPr>
              <a:t>The sub-structure which transmits the load of super-structure to the ground is known as foundation.</a:t>
            </a:r>
          </a:p>
          <a:p>
            <a:r>
              <a:rPr lang="en-US" sz="2400" dirty="0">
                <a:latin typeface="Times New Roman" panose="02020603050405020304" pitchFamily="18" charset="0"/>
                <a:cs typeface="Times New Roman" panose="02020603050405020304" pitchFamily="18" charset="0"/>
              </a:rPr>
              <a:t>Footing is the part of the foundation which delivers load to the soil and is in direct contact with the soil.</a:t>
            </a:r>
          </a:p>
          <a:p>
            <a:r>
              <a:rPr lang="en-US" sz="2400" dirty="0">
                <a:latin typeface="Times New Roman" panose="02020603050405020304" pitchFamily="18" charset="0"/>
                <a:cs typeface="Times New Roman" panose="02020603050405020304" pitchFamily="18" charset="0"/>
              </a:rPr>
              <a:t>The foundation term includes both the portions below the ground level and the artificial arrangements such as concrete blocks , piles, Grillages , rafts </a:t>
            </a:r>
            <a:r>
              <a:rPr lang="en-US" sz="2400" dirty="0" err="1">
                <a:latin typeface="Times New Roman" panose="02020603050405020304" pitchFamily="18" charset="0"/>
                <a:cs typeface="Times New Roman" panose="02020603050405020304" pitchFamily="18" charset="0"/>
              </a:rPr>
              <a:t>etc</a:t>
            </a:r>
            <a:r>
              <a:rPr lang="en-US" sz="2400" dirty="0">
                <a:latin typeface="Times New Roman" panose="02020603050405020304" pitchFamily="18" charset="0"/>
                <a:cs typeface="Times New Roman" panose="02020603050405020304" pitchFamily="18" charset="0"/>
              </a:rPr>
              <a:t> upon which the structure stands.[2]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pPr marL="0" indent="0">
              <a:buNone/>
            </a:pPr>
            <a:r>
              <a:rPr lang="en-US" dirty="0"/>
              <a:t> </a:t>
            </a:r>
          </a:p>
          <a:p>
            <a:pPr marL="0" indent="0">
              <a:buNone/>
            </a:pPr>
            <a:endParaRPr lang="en-US" dirty="0"/>
          </a:p>
        </p:txBody>
      </p:sp>
      <p:sp>
        <p:nvSpPr>
          <p:cNvPr id="2" name="TextBox 1">
            <a:extLst>
              <a:ext uri="{FF2B5EF4-FFF2-40B4-BE49-F238E27FC236}">
                <a16:creationId xmlns:a16="http://schemas.microsoft.com/office/drawing/2014/main" id="{7CE9CF20-E4EF-4944-72F2-3447DED57E3B}"/>
              </a:ext>
            </a:extLst>
          </p:cNvPr>
          <p:cNvSpPr txBox="1"/>
          <p:nvPr/>
        </p:nvSpPr>
        <p:spPr>
          <a:xfrm>
            <a:off x="3511827" y="-111131"/>
            <a:ext cx="3975652" cy="646331"/>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FOUNDATIONS</a:t>
            </a:r>
          </a:p>
        </p:txBody>
      </p:sp>
    </p:spTree>
    <p:extLst>
      <p:ext uri="{BB962C8B-B14F-4D97-AF65-F5344CB8AC3E}">
        <p14:creationId xmlns:p14="http://schemas.microsoft.com/office/powerpoint/2010/main" val="431190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D4B0E-F866-3783-FF1C-E05C5D9F9425}"/>
              </a:ext>
            </a:extLst>
          </p:cNvPr>
          <p:cNvSpPr>
            <a:spLocks noGrp="1"/>
          </p:cNvSpPr>
          <p:nvPr>
            <p:ph type="title"/>
          </p:nvPr>
        </p:nvSpPr>
        <p:spPr>
          <a:xfrm>
            <a:off x="452120" y="344806"/>
            <a:ext cx="5938520" cy="496266"/>
          </a:xfrm>
        </p:spPr>
        <p:txBody>
          <a:bodyPr>
            <a:noAutofit/>
          </a:bodyPr>
          <a:lstStyle/>
          <a:p>
            <a:r>
              <a:rPr lang="en-US" sz="3600" b="1" dirty="0">
                <a:latin typeface="Times New Roman" panose="02020603050405020304" pitchFamily="18" charset="0"/>
                <a:cs typeface="Times New Roman" panose="02020603050405020304" pitchFamily="18" charset="0"/>
              </a:rPr>
              <a:t>SPREAD FOOTINGS</a:t>
            </a:r>
          </a:p>
        </p:txBody>
      </p:sp>
      <p:sp>
        <p:nvSpPr>
          <p:cNvPr id="3" name="Content Placeholder 2">
            <a:extLst>
              <a:ext uri="{FF2B5EF4-FFF2-40B4-BE49-F238E27FC236}">
                <a16:creationId xmlns:a16="http://schemas.microsoft.com/office/drawing/2014/main" id="{F08A988C-A183-4BBF-3834-54E9C931F266}"/>
              </a:ext>
            </a:extLst>
          </p:cNvPr>
          <p:cNvSpPr>
            <a:spLocks noGrp="1"/>
          </p:cNvSpPr>
          <p:nvPr>
            <p:ph idx="1"/>
          </p:nvPr>
        </p:nvSpPr>
        <p:spPr>
          <a:xfrm>
            <a:off x="360680" y="983311"/>
            <a:ext cx="9379668" cy="2445689"/>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This type of foundations are commonly used for walls and masonry columns. These foundations are built after opening the trenches to required depth.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Such footings are economical up to a maximum depth of 3 m. As these foundations are suitable depth, they are grouped under shallow foundations.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0C59CBF-A0B7-2AD5-3D70-B4AA5A34DB4F}"/>
              </a:ext>
            </a:extLst>
          </p:cNvPr>
          <p:cNvPicPr>
            <a:picLocks noChangeAspect="1"/>
          </p:cNvPicPr>
          <p:nvPr/>
        </p:nvPicPr>
        <p:blipFill rotWithShape="1">
          <a:blip r:embed="rId2"/>
          <a:srcRect r="46111" b="8667"/>
          <a:stretch/>
        </p:blipFill>
        <p:spPr>
          <a:xfrm>
            <a:off x="1228676" y="3282256"/>
            <a:ext cx="2951453" cy="2592433"/>
          </a:xfrm>
          <a:prstGeom prst="rect">
            <a:avLst/>
          </a:prstGeom>
        </p:spPr>
      </p:pic>
      <p:sp>
        <p:nvSpPr>
          <p:cNvPr id="8" name="TextBox 7">
            <a:extLst>
              <a:ext uri="{FF2B5EF4-FFF2-40B4-BE49-F238E27FC236}">
                <a16:creationId xmlns:a16="http://schemas.microsoft.com/office/drawing/2014/main" id="{635C19DF-99AC-50D3-BADF-6503168953AA}"/>
              </a:ext>
            </a:extLst>
          </p:cNvPr>
          <p:cNvSpPr txBox="1"/>
          <p:nvPr/>
        </p:nvSpPr>
        <p:spPr>
          <a:xfrm>
            <a:off x="1310662" y="5874688"/>
            <a:ext cx="2869467"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Figure: Wall footing  </a:t>
            </a:r>
          </a:p>
        </p:txBody>
      </p:sp>
      <p:sp>
        <p:nvSpPr>
          <p:cNvPr id="9" name="TextBox 8">
            <a:extLst>
              <a:ext uri="{FF2B5EF4-FFF2-40B4-BE49-F238E27FC236}">
                <a16:creationId xmlns:a16="http://schemas.microsoft.com/office/drawing/2014/main" id="{0048A44D-7F05-C73C-B0A6-90744ABC2D48}"/>
              </a:ext>
            </a:extLst>
          </p:cNvPr>
          <p:cNvSpPr txBox="1"/>
          <p:nvPr/>
        </p:nvSpPr>
        <p:spPr>
          <a:xfrm>
            <a:off x="5719382" y="5874689"/>
            <a:ext cx="5476875"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Figure: Foundation for masonry pier</a:t>
            </a:r>
          </a:p>
        </p:txBody>
      </p:sp>
      <p:pic>
        <p:nvPicPr>
          <p:cNvPr id="4" name="Picture 3">
            <a:extLst>
              <a:ext uri="{FF2B5EF4-FFF2-40B4-BE49-F238E27FC236}">
                <a16:creationId xmlns:a16="http://schemas.microsoft.com/office/drawing/2014/main" id="{40570A2D-8710-F383-ACDD-A450F6EC4873}"/>
              </a:ext>
            </a:extLst>
          </p:cNvPr>
          <p:cNvPicPr>
            <a:picLocks noChangeAspect="1"/>
          </p:cNvPicPr>
          <p:nvPr/>
        </p:nvPicPr>
        <p:blipFill rotWithShape="1">
          <a:blip r:embed="rId2"/>
          <a:srcRect l="53679" b="8667"/>
          <a:stretch/>
        </p:blipFill>
        <p:spPr>
          <a:xfrm>
            <a:off x="6589423" y="3282255"/>
            <a:ext cx="2536939" cy="2592433"/>
          </a:xfrm>
          <a:prstGeom prst="rect">
            <a:avLst/>
          </a:prstGeom>
        </p:spPr>
      </p:pic>
      <p:sp>
        <p:nvSpPr>
          <p:cNvPr id="7" name="TextBox 6">
            <a:extLst>
              <a:ext uri="{FF2B5EF4-FFF2-40B4-BE49-F238E27FC236}">
                <a16:creationId xmlns:a16="http://schemas.microsoft.com/office/drawing/2014/main" id="{25C82B6E-F772-DE0D-EC2C-BE43424CB935}"/>
              </a:ext>
            </a:extLst>
          </p:cNvPr>
          <p:cNvSpPr txBox="1"/>
          <p:nvPr/>
        </p:nvSpPr>
        <p:spPr>
          <a:xfrm>
            <a:off x="1310662" y="6336353"/>
            <a:ext cx="10298241" cy="369332"/>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4007159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CDEDF4-755B-8832-9574-5A3BD83080B0}"/>
              </a:ext>
            </a:extLst>
          </p:cNvPr>
          <p:cNvSpPr>
            <a:spLocks noGrp="1"/>
          </p:cNvSpPr>
          <p:nvPr>
            <p:ph idx="1"/>
          </p:nvPr>
        </p:nvSpPr>
        <p:spPr/>
        <p:txBody>
          <a:bodyPr>
            <a:normAutofit lnSpcReduction="10000"/>
          </a:bodyPr>
          <a:lstStyle/>
          <a:p>
            <a:pPr marL="342900" indent="-342900"/>
            <a:r>
              <a:rPr lang="en-US" sz="2800" dirty="0">
                <a:latin typeface="Times New Roman" panose="02020603050405020304" pitchFamily="18" charset="0"/>
                <a:cs typeface="Times New Roman" panose="02020603050405020304" pitchFamily="18" charset="0"/>
              </a:rPr>
              <a:t>Before building these footing trenches are opened to the required depth and the soil is rammed well. Then a plain concrete of mix 1: 4: 8 is provided. Its thickness varies from 150 to 200 mm. Over this bed, stone masonry footing is built. It is built in courses each course projecting 50 to 75 mm from the top course and height of each course being 150 to 200 mm. [2]</a:t>
            </a:r>
            <a:endParaRPr lang="en-US" sz="2800" dirty="0">
              <a:solidFill>
                <a:schemeClr val="tx2">
                  <a:lumMod val="50000"/>
                </a:schemeClr>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a:p>
            <a:pPr marL="342900" indent="-342900"/>
            <a:r>
              <a:rPr lang="en-US" sz="2800" dirty="0">
                <a:latin typeface="Times New Roman" panose="02020603050405020304" pitchFamily="18" charset="0"/>
                <a:cs typeface="Times New Roman" panose="02020603050405020304" pitchFamily="18" charset="0"/>
              </a:rPr>
              <a:t> In the case of wall footing the projections are only one direction while in case of columns, they are in both directions. The projection of bed concrete from the lowest course of foundation masonry is usually 150 mm. [2]</a:t>
            </a:r>
            <a:endParaRPr lang="en-US" sz="2800" dirty="0">
              <a:solidFill>
                <a:schemeClr val="tx2">
                  <a:lumMod val="50000"/>
                </a:schemeClr>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6068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B231B-41FE-5B64-437D-0CD8736AE808}"/>
              </a:ext>
            </a:extLst>
          </p:cNvPr>
          <p:cNvSpPr>
            <a:spLocks noGrp="1"/>
          </p:cNvSpPr>
          <p:nvPr>
            <p:ph type="title"/>
          </p:nvPr>
        </p:nvSpPr>
        <p:spPr>
          <a:xfrm>
            <a:off x="282307" y="225060"/>
            <a:ext cx="7240325" cy="575401"/>
          </a:xfrm>
        </p:spPr>
        <p:txBody>
          <a:bodyPr>
            <a:noAutofit/>
          </a:bodyPr>
          <a:lstStyle/>
          <a:p>
            <a:r>
              <a:rPr lang="en-US" sz="3600" dirty="0">
                <a:latin typeface="Times New Roman" panose="02020603050405020304" pitchFamily="18" charset="0"/>
                <a:cs typeface="Times New Roman" panose="02020603050405020304" pitchFamily="18" charset="0"/>
              </a:rPr>
              <a:t>ISOLATED COLUMN FOOTINGS</a:t>
            </a:r>
          </a:p>
        </p:txBody>
      </p:sp>
      <p:pic>
        <p:nvPicPr>
          <p:cNvPr id="5" name="Picture 4">
            <a:extLst>
              <a:ext uri="{FF2B5EF4-FFF2-40B4-BE49-F238E27FC236}">
                <a16:creationId xmlns:a16="http://schemas.microsoft.com/office/drawing/2014/main" id="{3DA51BB6-BA03-5A25-899C-EF8D7A45260A}"/>
              </a:ext>
            </a:extLst>
          </p:cNvPr>
          <p:cNvPicPr>
            <a:picLocks noChangeAspect="1"/>
          </p:cNvPicPr>
          <p:nvPr/>
        </p:nvPicPr>
        <p:blipFill rotWithShape="1">
          <a:blip r:embed="rId2"/>
          <a:srcRect l="3629" b="25030"/>
          <a:stretch/>
        </p:blipFill>
        <p:spPr>
          <a:xfrm>
            <a:off x="2567750" y="3472840"/>
            <a:ext cx="7056500" cy="2579550"/>
          </a:xfrm>
          <a:prstGeom prst="rect">
            <a:avLst/>
          </a:prstGeom>
        </p:spPr>
      </p:pic>
      <p:sp>
        <p:nvSpPr>
          <p:cNvPr id="4" name="TextBox 3">
            <a:extLst>
              <a:ext uri="{FF2B5EF4-FFF2-40B4-BE49-F238E27FC236}">
                <a16:creationId xmlns:a16="http://schemas.microsoft.com/office/drawing/2014/main" id="{27F5673F-C308-1843-D7B2-6A0BC5D27295}"/>
              </a:ext>
            </a:extLst>
          </p:cNvPr>
          <p:cNvSpPr txBox="1"/>
          <p:nvPr/>
        </p:nvSpPr>
        <p:spPr>
          <a:xfrm>
            <a:off x="4771273" y="6267833"/>
            <a:ext cx="4132207"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Figure: Isolated R.C.C. footing   </a:t>
            </a:r>
          </a:p>
        </p:txBody>
      </p:sp>
      <p:sp>
        <p:nvSpPr>
          <p:cNvPr id="6" name="TextBox 5">
            <a:extLst>
              <a:ext uri="{FF2B5EF4-FFF2-40B4-BE49-F238E27FC236}">
                <a16:creationId xmlns:a16="http://schemas.microsoft.com/office/drawing/2014/main" id="{E1DEB630-D8BB-B7BF-EBC8-A309202A8141}"/>
              </a:ext>
            </a:extLst>
          </p:cNvPr>
          <p:cNvSpPr txBox="1"/>
          <p:nvPr/>
        </p:nvSpPr>
        <p:spPr>
          <a:xfrm>
            <a:off x="7286223" y="5898501"/>
            <a:ext cx="2215585"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(b) Sloping footing  </a:t>
            </a:r>
          </a:p>
        </p:txBody>
      </p:sp>
      <p:sp>
        <p:nvSpPr>
          <p:cNvPr id="7" name="TextBox 6">
            <a:extLst>
              <a:ext uri="{FF2B5EF4-FFF2-40B4-BE49-F238E27FC236}">
                <a16:creationId xmlns:a16="http://schemas.microsoft.com/office/drawing/2014/main" id="{243B3CBA-6D66-E448-2154-F1903161ED83}"/>
              </a:ext>
            </a:extLst>
          </p:cNvPr>
          <p:cNvSpPr txBox="1"/>
          <p:nvPr/>
        </p:nvSpPr>
        <p:spPr>
          <a:xfrm>
            <a:off x="2567750" y="5996607"/>
            <a:ext cx="2786875" cy="646331"/>
          </a:xfrm>
          <a:prstGeom prst="rect">
            <a:avLst/>
          </a:prstGeom>
          <a:noFill/>
        </p:spPr>
        <p:txBody>
          <a:bodyPr wrap="square">
            <a:spAutoFit/>
          </a:bodyPr>
          <a:lstStyle/>
          <a:p>
            <a:pPr marL="342900" indent="-342900">
              <a:buAutoNum type="alphaLcParenBoth"/>
            </a:pPr>
            <a:r>
              <a:rPr lang="en-US" dirty="0">
                <a:latin typeface="Times New Roman" panose="02020603050405020304" pitchFamily="18" charset="0"/>
                <a:cs typeface="Times New Roman" panose="02020603050405020304" pitchFamily="18" charset="0"/>
              </a:rPr>
              <a:t>Footing with uniform thickness</a:t>
            </a:r>
          </a:p>
        </p:txBody>
      </p:sp>
      <p:sp>
        <p:nvSpPr>
          <p:cNvPr id="9" name="TextBox 8">
            <a:extLst>
              <a:ext uri="{FF2B5EF4-FFF2-40B4-BE49-F238E27FC236}">
                <a16:creationId xmlns:a16="http://schemas.microsoft.com/office/drawing/2014/main" id="{8AA6419C-9633-48A5-E4E6-0DB00496858C}"/>
              </a:ext>
            </a:extLst>
          </p:cNvPr>
          <p:cNvSpPr txBox="1"/>
          <p:nvPr/>
        </p:nvSpPr>
        <p:spPr>
          <a:xfrm>
            <a:off x="282308" y="1229916"/>
            <a:ext cx="10041136" cy="3046988"/>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If separate footings are provided for each column, it is called isolated column footing.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size of the footing is based on the area required to distribute the load of the columns safely over the soil. [2]</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These footings are provided over a 100 to 150 mm bed concrete. Required reinforcements and thickness of footing are found by the design engineers. Thickness may be uniform or varying.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D017BFD-AC38-574A-2AF1-5CDB28270056}"/>
              </a:ext>
            </a:extLst>
          </p:cNvPr>
          <p:cNvSpPr txBox="1"/>
          <p:nvPr/>
        </p:nvSpPr>
        <p:spPr>
          <a:xfrm>
            <a:off x="9501808" y="5252170"/>
            <a:ext cx="2407884" cy="1477328"/>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639665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B0FEE-9EF0-2622-BF55-47E4ED9A868B}"/>
              </a:ext>
            </a:extLst>
          </p:cNvPr>
          <p:cNvSpPr>
            <a:spLocks noGrp="1"/>
          </p:cNvSpPr>
          <p:nvPr>
            <p:ph type="title"/>
          </p:nvPr>
        </p:nvSpPr>
        <p:spPr>
          <a:xfrm>
            <a:off x="385354" y="249328"/>
            <a:ext cx="5257800" cy="854075"/>
          </a:xfrm>
        </p:spPr>
        <p:txBody>
          <a:bodyPr>
            <a:normAutofit/>
          </a:bodyPr>
          <a:lstStyle/>
          <a:p>
            <a:r>
              <a:rPr lang="en-US" sz="3600" dirty="0">
                <a:latin typeface="Times New Roman" panose="02020603050405020304" pitchFamily="18" charset="0"/>
                <a:cs typeface="Times New Roman" panose="02020603050405020304" pitchFamily="18" charset="0"/>
              </a:rPr>
              <a:t>COMBINED FOOTINGS</a:t>
            </a:r>
          </a:p>
        </p:txBody>
      </p:sp>
      <p:sp>
        <p:nvSpPr>
          <p:cNvPr id="3" name="Content Placeholder 2">
            <a:extLst>
              <a:ext uri="{FF2B5EF4-FFF2-40B4-BE49-F238E27FC236}">
                <a16:creationId xmlns:a16="http://schemas.microsoft.com/office/drawing/2014/main" id="{37E74B5C-6030-5FFB-8D08-8475872AFA45}"/>
              </a:ext>
            </a:extLst>
          </p:cNvPr>
          <p:cNvSpPr>
            <a:spLocks noGrp="1"/>
          </p:cNvSpPr>
          <p:nvPr>
            <p:ph idx="1"/>
          </p:nvPr>
        </p:nvSpPr>
        <p:spPr>
          <a:xfrm>
            <a:off x="514350" y="1294153"/>
            <a:ext cx="9888608" cy="2291308"/>
          </a:xfrm>
        </p:spPr>
        <p:txBody>
          <a:bodyPr>
            <a:noAutofit/>
          </a:bodyPr>
          <a:lstStyle/>
          <a:p>
            <a:pPr algn="just"/>
            <a:r>
              <a:rPr lang="en-US" sz="2400" dirty="0">
                <a:latin typeface="Times New Roman" panose="02020603050405020304" pitchFamily="18" charset="0"/>
                <a:cs typeface="Times New Roman" panose="02020603050405020304" pitchFamily="18" charset="0"/>
              </a:rPr>
              <a:t>Common footings may be provided for two columns. This type of footing is necessary when a column is very close to the boundary of the property and hence there is no scope to project footing much beyond the column face. [2] </a:t>
            </a:r>
          </a:p>
          <a:p>
            <a:pPr algn="just"/>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footing is to be designed for transferring loads from both columns safely to the soil. The two columns may or may not be connected by a strap beam.</a:t>
            </a:r>
            <a:r>
              <a:rPr lang="en-US" sz="2400" dirty="0">
                <a:latin typeface="Times New Roman" panose="02020603050405020304" pitchFamily="18" charset="0"/>
                <a:cs typeface="Times New Roman" panose="02020603050405020304" pitchFamily="18" charset="0"/>
              </a:rPr>
              <a:t>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pPr marL="0" indent="0" algn="just">
              <a:buNone/>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0D13EE0-2370-92A1-EDAA-D4C1945325C9}"/>
              </a:ext>
            </a:extLst>
          </p:cNvPr>
          <p:cNvPicPr>
            <a:picLocks noChangeAspect="1"/>
          </p:cNvPicPr>
          <p:nvPr/>
        </p:nvPicPr>
        <p:blipFill rotWithShape="1">
          <a:blip r:embed="rId2"/>
          <a:srcRect b="14694"/>
          <a:stretch/>
        </p:blipFill>
        <p:spPr>
          <a:xfrm>
            <a:off x="2608734" y="3510868"/>
            <a:ext cx="6738497" cy="2052979"/>
          </a:xfrm>
          <a:prstGeom prst="rect">
            <a:avLst/>
          </a:prstGeom>
        </p:spPr>
      </p:pic>
      <p:sp>
        <p:nvSpPr>
          <p:cNvPr id="10" name="TextBox 9">
            <a:extLst>
              <a:ext uri="{FF2B5EF4-FFF2-40B4-BE49-F238E27FC236}">
                <a16:creationId xmlns:a16="http://schemas.microsoft.com/office/drawing/2014/main" id="{2A10A187-E502-7BA5-E525-F85500DAC3FB}"/>
              </a:ext>
            </a:extLst>
          </p:cNvPr>
          <p:cNvSpPr txBox="1"/>
          <p:nvPr/>
        </p:nvSpPr>
        <p:spPr>
          <a:xfrm>
            <a:off x="1644521" y="5802176"/>
            <a:ext cx="866692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a:t>
            </a:r>
            <a:r>
              <a:rPr lang="en-US" sz="2400" dirty="0">
                <a:solidFill>
                  <a:prstClr val="black"/>
                </a:solidFill>
                <a:latin typeface="Times New Roman" panose="02020603050405020304" pitchFamily="18" charset="0"/>
                <a:cs typeface="Times New Roman" panose="02020603050405020304" pitchFamily="18" charset="0"/>
              </a:rPr>
              <a:t>Combined footing [strap beam may or may not be provided]</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1FB9C938-B73C-3B40-A063-21DF17C17D8A}"/>
              </a:ext>
            </a:extLst>
          </p:cNvPr>
          <p:cNvSpPr txBox="1"/>
          <p:nvPr/>
        </p:nvSpPr>
        <p:spPr>
          <a:xfrm>
            <a:off x="641445" y="6179004"/>
            <a:ext cx="10250061" cy="369332"/>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3706627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51A5A-DFC2-78C5-560C-AB1AE72CF9A6}"/>
              </a:ext>
            </a:extLst>
          </p:cNvPr>
          <p:cNvSpPr>
            <a:spLocks noGrp="1"/>
          </p:cNvSpPr>
          <p:nvPr>
            <p:ph type="title"/>
          </p:nvPr>
        </p:nvSpPr>
        <p:spPr>
          <a:xfrm>
            <a:off x="431800" y="198119"/>
            <a:ext cx="5995504" cy="965835"/>
          </a:xfrm>
        </p:spPr>
        <p:txBody>
          <a:bodyPr>
            <a:normAutofit/>
          </a:bodyPr>
          <a:lstStyle/>
          <a:p>
            <a:r>
              <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CONTINUOUS FOOTINGS</a:t>
            </a:r>
            <a:endParaRPr lang="en-US" sz="5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DE4D670-F090-E969-619E-938813A2060D}"/>
              </a:ext>
            </a:extLst>
          </p:cNvPr>
          <p:cNvSpPr>
            <a:spLocks noGrp="1"/>
          </p:cNvSpPr>
          <p:nvPr>
            <p:ph idx="1"/>
          </p:nvPr>
        </p:nvSpPr>
        <p:spPr>
          <a:xfrm>
            <a:off x="480060" y="1246106"/>
            <a:ext cx="11203940" cy="1892935"/>
          </a:xfrm>
        </p:spPr>
        <p:txBody>
          <a:bodyPr/>
          <a:lstStyle/>
          <a:p>
            <a:pPr marL="0" indent="0">
              <a:buNone/>
            </a:pPr>
            <a:r>
              <a:rPr lang="en-US" dirty="0"/>
              <a:t>If a footing is common to more than two columns in a row, it is called continuous footing. This type of footing is necessary, if the columns in a row are closer or if SBC of soil is low.</a:t>
            </a:r>
            <a:r>
              <a:rPr lang="en-US" sz="2800" dirty="0">
                <a:latin typeface="Times New Roman" panose="02020603050405020304" pitchFamily="18" charset="0"/>
                <a:cs typeface="Times New Roman" panose="02020603050405020304" pitchFamily="18" charset="0"/>
              </a:rPr>
              <a:t> [2]</a:t>
            </a:r>
            <a:endParaRPr lang="en-US" sz="2800" dirty="0">
              <a:solidFill>
                <a:schemeClr val="tx2">
                  <a:lumMod val="50000"/>
                </a:schemeClr>
              </a:solidFill>
              <a:latin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12D3396F-96CE-EFB4-A454-42EA7F0AEF24}"/>
              </a:ext>
            </a:extLst>
          </p:cNvPr>
          <p:cNvPicPr>
            <a:picLocks noChangeAspect="1"/>
          </p:cNvPicPr>
          <p:nvPr/>
        </p:nvPicPr>
        <p:blipFill rotWithShape="1">
          <a:blip r:embed="rId2"/>
          <a:srcRect b="18986"/>
          <a:stretch/>
        </p:blipFill>
        <p:spPr>
          <a:xfrm>
            <a:off x="3373796" y="3476476"/>
            <a:ext cx="5094955" cy="1621148"/>
          </a:xfrm>
          <a:prstGeom prst="rect">
            <a:avLst/>
          </a:prstGeom>
        </p:spPr>
      </p:pic>
      <p:sp>
        <p:nvSpPr>
          <p:cNvPr id="6" name="TextBox 5">
            <a:extLst>
              <a:ext uri="{FF2B5EF4-FFF2-40B4-BE49-F238E27FC236}">
                <a16:creationId xmlns:a16="http://schemas.microsoft.com/office/drawing/2014/main" id="{1B6FC275-3FA3-2F6F-6A15-D28E6BD47219}"/>
              </a:ext>
            </a:extLst>
          </p:cNvPr>
          <p:cNvSpPr txBox="1"/>
          <p:nvPr/>
        </p:nvSpPr>
        <p:spPr>
          <a:xfrm>
            <a:off x="3530991" y="5171479"/>
            <a:ext cx="432754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a:t>
            </a:r>
            <a:r>
              <a:rPr lang="en-US" sz="2400" dirty="0">
                <a:solidFill>
                  <a:prstClr val="black"/>
                </a:solidFill>
                <a:latin typeface="Times New Roman" panose="02020603050405020304" pitchFamily="18" charset="0"/>
                <a:cs typeface="Times New Roman" panose="02020603050405020304" pitchFamily="18" charset="0"/>
              </a:rPr>
              <a:t>Continuous Footing</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2BCDD0-0109-0A8A-2A35-07676872F345}"/>
              </a:ext>
            </a:extLst>
          </p:cNvPr>
          <p:cNvSpPr txBox="1"/>
          <p:nvPr/>
        </p:nvSpPr>
        <p:spPr>
          <a:xfrm>
            <a:off x="2637667" y="5838799"/>
            <a:ext cx="6114196" cy="646331"/>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1428655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67488-3A18-789B-28BB-8F379DFF0C32}"/>
              </a:ext>
            </a:extLst>
          </p:cNvPr>
          <p:cNvSpPr>
            <a:spLocks noGrp="1"/>
          </p:cNvSpPr>
          <p:nvPr>
            <p:ph type="title"/>
          </p:nvPr>
        </p:nvSpPr>
        <p:spPr>
          <a:xfrm>
            <a:off x="398227" y="165417"/>
            <a:ext cx="6704937" cy="782955"/>
          </a:xfrm>
        </p:spPr>
        <p:txBody>
          <a:bodyPr>
            <a:normAutofit/>
          </a:bodyPr>
          <a:lstStyle/>
          <a:p>
            <a:r>
              <a:rPr lang="en-US" sz="3600" dirty="0">
                <a:latin typeface="Times New Roman" panose="02020603050405020304" pitchFamily="18" charset="0"/>
                <a:cs typeface="Times New Roman" panose="02020603050405020304" pitchFamily="18" charset="0"/>
              </a:rPr>
              <a:t>MAT FOOTING/RAFT FOOTING</a:t>
            </a:r>
          </a:p>
        </p:txBody>
      </p:sp>
      <p:sp>
        <p:nvSpPr>
          <p:cNvPr id="3" name="Content Placeholder 2">
            <a:extLst>
              <a:ext uri="{FF2B5EF4-FFF2-40B4-BE49-F238E27FC236}">
                <a16:creationId xmlns:a16="http://schemas.microsoft.com/office/drawing/2014/main" id="{F99236DA-1DF5-F8EB-D3E4-7871A608BD7E}"/>
              </a:ext>
            </a:extLst>
          </p:cNvPr>
          <p:cNvSpPr>
            <a:spLocks noGrp="1"/>
          </p:cNvSpPr>
          <p:nvPr>
            <p:ph idx="1"/>
          </p:nvPr>
        </p:nvSpPr>
        <p:spPr>
          <a:xfrm>
            <a:off x="305625" y="1147312"/>
            <a:ext cx="7432040" cy="5315111"/>
          </a:xfrm>
        </p:spPr>
        <p:txBody>
          <a:bodyPr>
            <a:normAutofit lnSpcReduction="10000"/>
          </a:bodyPr>
          <a:lstStyle/>
          <a:p>
            <a:pPr algn="just"/>
            <a:r>
              <a:rPr lang="en-US" dirty="0"/>
              <a:t> </a:t>
            </a:r>
            <a:r>
              <a:rPr lang="en-US" sz="2600" dirty="0">
                <a:latin typeface="Times New Roman" panose="02020603050405020304" pitchFamily="18" charset="0"/>
                <a:cs typeface="Times New Roman" panose="02020603050405020304" pitchFamily="18" charset="0"/>
              </a:rPr>
              <a:t>If the load on the column is quite high (Multistorey columns) or when the SBC of soil is low, the sizes of isolated columns may work out to be to such an extent that they overlap each other. </a:t>
            </a:r>
            <a:r>
              <a:rPr lang="en-US" sz="2800" dirty="0">
                <a:latin typeface="Times New Roman" panose="02020603050405020304" pitchFamily="18" charset="0"/>
                <a:cs typeface="Times New Roman" panose="02020603050405020304" pitchFamily="18" charset="0"/>
              </a:rPr>
              <a:t>[2]</a:t>
            </a:r>
            <a:endParaRPr lang="en-US" sz="2600" dirty="0">
              <a:latin typeface="Times New Roman" panose="02020603050405020304" pitchFamily="18" charset="0"/>
              <a:cs typeface="Times New Roman" panose="02020603050405020304" pitchFamily="18" charset="0"/>
            </a:endParaRPr>
          </a:p>
          <a:p>
            <a:pPr algn="just"/>
            <a:r>
              <a:rPr lang="en-US" sz="2600" dirty="0">
                <a:latin typeface="Times New Roman" panose="02020603050405020304" pitchFamily="18" charset="0"/>
                <a:cs typeface="Times New Roman" panose="02020603050405020304" pitchFamily="18" charset="0"/>
              </a:rPr>
              <a:t>In such situation a common footing may be provided to several columns . Such footings are known as raft footings.</a:t>
            </a:r>
            <a:r>
              <a:rPr lang="en-US" sz="2800" dirty="0">
                <a:latin typeface="Times New Roman" panose="02020603050405020304" pitchFamily="18" charset="0"/>
                <a:cs typeface="Times New Roman" panose="02020603050405020304" pitchFamily="18" charset="0"/>
              </a:rPr>
              <a:t> [2]</a:t>
            </a:r>
            <a:endParaRPr lang="en-US" sz="2600" dirty="0">
              <a:latin typeface="Times New Roman" panose="02020603050405020304" pitchFamily="18" charset="0"/>
              <a:cs typeface="Times New Roman" panose="02020603050405020304" pitchFamily="18" charset="0"/>
            </a:endParaRPr>
          </a:p>
          <a:p>
            <a:pPr algn="just"/>
            <a:r>
              <a:rPr lang="en-US" sz="2600" dirty="0">
                <a:latin typeface="Times New Roman" panose="02020603050405020304" pitchFamily="18" charset="0"/>
                <a:cs typeface="Times New Roman" panose="02020603050405020304" pitchFamily="18" charset="0"/>
              </a:rPr>
              <a:t>If the beams are provided in both directions over the footing slab for connecting columns, the raft foundations may be called as grid foundation also.</a:t>
            </a:r>
            <a:r>
              <a:rPr lang="en-US" sz="2800" dirty="0">
                <a:latin typeface="Times New Roman" panose="02020603050405020304" pitchFamily="18" charset="0"/>
                <a:cs typeface="Times New Roman" panose="02020603050405020304" pitchFamily="18" charset="0"/>
              </a:rPr>
              <a:t> [2]</a:t>
            </a:r>
            <a:r>
              <a:rPr lang="en-US" sz="2600" dirty="0">
                <a:latin typeface="Times New Roman" panose="02020603050405020304" pitchFamily="18" charset="0"/>
                <a:cs typeface="Times New Roman" panose="02020603050405020304" pitchFamily="18" charset="0"/>
              </a:rPr>
              <a:t> </a:t>
            </a:r>
          </a:p>
          <a:p>
            <a:pPr algn="just"/>
            <a:r>
              <a:rPr lang="en-US" sz="2600" dirty="0">
                <a:latin typeface="Times New Roman" panose="02020603050405020304" pitchFamily="18" charset="0"/>
                <a:cs typeface="Times New Roman" panose="02020603050405020304" pitchFamily="18" charset="0"/>
              </a:rPr>
              <a:t>The added advantage of such footing is, settlement is uniform and hence unnecessary stresses are not produced.</a:t>
            </a:r>
            <a:r>
              <a:rPr lang="en-US" sz="2800" dirty="0">
                <a:latin typeface="Times New Roman" panose="02020603050405020304" pitchFamily="18" charset="0"/>
                <a:cs typeface="Times New Roman" panose="02020603050405020304" pitchFamily="18" charset="0"/>
              </a:rPr>
              <a:t> [2]</a:t>
            </a:r>
            <a:endParaRPr lang="en-US" sz="2800" dirty="0">
              <a:solidFill>
                <a:schemeClr val="tx2">
                  <a:lumMod val="50000"/>
                </a:schemeClr>
              </a:solidFill>
              <a:latin typeface="Times New Roman" panose="02020603050405020304" pitchFamily="18" charset="0"/>
              <a:cs typeface="Times New Roman" panose="02020603050405020304" pitchFamily="18" charset="0"/>
            </a:endParaRPr>
          </a:p>
          <a:p>
            <a:pPr marL="0" indent="0" algn="just">
              <a:buNone/>
            </a:pPr>
            <a:endParaRPr lang="en-US" sz="26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20E82913-0399-F05D-D542-E55CC4869B12}"/>
              </a:ext>
            </a:extLst>
          </p:cNvPr>
          <p:cNvPicPr>
            <a:picLocks noChangeAspect="1"/>
          </p:cNvPicPr>
          <p:nvPr/>
        </p:nvPicPr>
        <p:blipFill rotWithShape="1">
          <a:blip r:embed="rId2"/>
          <a:srcRect l="307" r="-307" b="6299"/>
          <a:stretch/>
        </p:blipFill>
        <p:spPr>
          <a:xfrm>
            <a:off x="8152184" y="1881346"/>
            <a:ext cx="3844735" cy="3095307"/>
          </a:xfrm>
          <a:prstGeom prst="rect">
            <a:avLst/>
          </a:prstGeom>
        </p:spPr>
      </p:pic>
      <p:sp>
        <p:nvSpPr>
          <p:cNvPr id="5" name="TextBox 4">
            <a:extLst>
              <a:ext uri="{FF2B5EF4-FFF2-40B4-BE49-F238E27FC236}">
                <a16:creationId xmlns:a16="http://schemas.microsoft.com/office/drawing/2014/main" id="{3FD04E9F-3734-6163-A37D-7290A084CA05}"/>
              </a:ext>
            </a:extLst>
          </p:cNvPr>
          <p:cNvSpPr txBox="1"/>
          <p:nvPr/>
        </p:nvSpPr>
        <p:spPr>
          <a:xfrm>
            <a:off x="8547653" y="4976653"/>
            <a:ext cx="327328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Figure: Raft foundation   </a:t>
            </a:r>
          </a:p>
        </p:txBody>
      </p:sp>
      <p:sp>
        <p:nvSpPr>
          <p:cNvPr id="6" name="TextBox 5">
            <a:extLst>
              <a:ext uri="{FF2B5EF4-FFF2-40B4-BE49-F238E27FC236}">
                <a16:creationId xmlns:a16="http://schemas.microsoft.com/office/drawing/2014/main" id="{7E4E6F29-6075-6317-3C36-13454EE2B828}"/>
              </a:ext>
            </a:extLst>
          </p:cNvPr>
          <p:cNvSpPr txBox="1"/>
          <p:nvPr/>
        </p:nvSpPr>
        <p:spPr>
          <a:xfrm>
            <a:off x="7248938" y="5769926"/>
            <a:ext cx="5088836" cy="923330"/>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50230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C32A5C-6784-C82E-95E6-44DDE30FF36F}"/>
              </a:ext>
            </a:extLst>
          </p:cNvPr>
          <p:cNvPicPr>
            <a:picLocks noChangeAspect="1"/>
          </p:cNvPicPr>
          <p:nvPr/>
        </p:nvPicPr>
        <p:blipFill rotWithShape="1">
          <a:blip r:embed="rId2"/>
          <a:srcRect b="4520"/>
          <a:stretch/>
        </p:blipFill>
        <p:spPr>
          <a:xfrm>
            <a:off x="8334375" y="946228"/>
            <a:ext cx="3857625" cy="4965542"/>
          </a:xfrm>
          <a:prstGeom prst="rect">
            <a:avLst/>
          </a:prstGeom>
        </p:spPr>
      </p:pic>
      <p:sp>
        <p:nvSpPr>
          <p:cNvPr id="2" name="Title 1">
            <a:extLst>
              <a:ext uri="{FF2B5EF4-FFF2-40B4-BE49-F238E27FC236}">
                <a16:creationId xmlns:a16="http://schemas.microsoft.com/office/drawing/2014/main" id="{618BA31E-9C78-8846-DD14-F94870843DD7}"/>
              </a:ext>
            </a:extLst>
          </p:cNvPr>
          <p:cNvSpPr>
            <a:spLocks noGrp="1"/>
          </p:cNvSpPr>
          <p:nvPr>
            <p:ph type="title"/>
          </p:nvPr>
        </p:nvSpPr>
        <p:spPr>
          <a:xfrm>
            <a:off x="452120" y="18255"/>
            <a:ext cx="5643880" cy="737119"/>
          </a:xfrm>
        </p:spPr>
        <p:txBody>
          <a:bodyPr>
            <a:normAutofit/>
          </a:bodyPr>
          <a:lstStyle/>
          <a:p>
            <a:r>
              <a:rPr lang="en-US" sz="3600" dirty="0">
                <a:latin typeface="Times New Roman" panose="02020603050405020304" pitchFamily="18" charset="0"/>
                <a:cs typeface="Times New Roman" panose="02020603050405020304" pitchFamily="18" charset="0"/>
              </a:rPr>
              <a:t>GRILLAGE FOOTING </a:t>
            </a:r>
          </a:p>
        </p:txBody>
      </p:sp>
      <p:sp>
        <p:nvSpPr>
          <p:cNvPr id="3" name="Content Placeholder 2">
            <a:extLst>
              <a:ext uri="{FF2B5EF4-FFF2-40B4-BE49-F238E27FC236}">
                <a16:creationId xmlns:a16="http://schemas.microsoft.com/office/drawing/2014/main" id="{3A26A9C5-4235-886F-EEC3-08B37CA38AFF}"/>
              </a:ext>
            </a:extLst>
          </p:cNvPr>
          <p:cNvSpPr>
            <a:spLocks noGrp="1"/>
          </p:cNvSpPr>
          <p:nvPr>
            <p:ph idx="1"/>
          </p:nvPr>
        </p:nvSpPr>
        <p:spPr>
          <a:xfrm>
            <a:off x="147251" y="615637"/>
            <a:ext cx="8454683" cy="5296133"/>
          </a:xfrm>
        </p:spPr>
        <p:txBody>
          <a:bodyPr>
            <a:noAutofit/>
          </a:bodyPr>
          <a:lstStyle/>
          <a:p>
            <a:pPr algn="just"/>
            <a:r>
              <a:rPr lang="en-US" sz="2400" dirty="0">
                <a:latin typeface="Times New Roman" panose="02020603050405020304" pitchFamily="18" charset="0"/>
                <a:cs typeface="Times New Roman" panose="02020603050405020304" pitchFamily="18" charset="0"/>
              </a:rPr>
              <a:t>High rise buildings are built with steel columns encased in concrete. Such columns carry very heavy load and hence they need special foundations to spread the load to a larger area of soil. [2]</a:t>
            </a:r>
          </a:p>
          <a:p>
            <a:pPr algn="just"/>
            <a:r>
              <a:rPr lang="en-US" sz="2400" dirty="0">
                <a:latin typeface="Times New Roman" panose="02020603050405020304" pitchFamily="18" charset="0"/>
                <a:cs typeface="Times New Roman" panose="02020603050405020304" pitchFamily="18" charset="0"/>
              </a:rPr>
              <a:t>Grillage foundation is one such special foundation. It consists of one tier or more tiers of I-sections steel beams. [2]</a:t>
            </a:r>
          </a:p>
          <a:p>
            <a:pPr algn="just"/>
            <a:r>
              <a:rPr lang="en-US" sz="2400" dirty="0">
                <a:latin typeface="Times New Roman" panose="02020603050405020304" pitchFamily="18" charset="0"/>
                <a:cs typeface="Times New Roman" panose="02020603050405020304" pitchFamily="18" charset="0"/>
              </a:rPr>
              <a:t>Top tier consists of less number but large size steel section while lower tier consists of larger number but smaller size steel sections. [2]</a:t>
            </a:r>
          </a:p>
          <a:p>
            <a:pPr algn="just"/>
            <a:r>
              <a:rPr lang="en-US" sz="2400" dirty="0">
                <a:latin typeface="Times New Roman" panose="02020603050405020304" pitchFamily="18" charset="0"/>
                <a:cs typeface="Times New Roman" panose="02020603050405020304" pitchFamily="18" charset="0"/>
              </a:rPr>
              <a:t>Column load is transferred to the top tier through a base plate. The grillage beams are unpainted and are encased in concrete with minimum cover of 100 mm beyond the edges of steel sections. [2]</a:t>
            </a:r>
          </a:p>
          <a:p>
            <a:pPr algn="just"/>
            <a:r>
              <a:rPr lang="en-US" sz="2400" dirty="0">
                <a:latin typeface="Times New Roman" panose="02020603050405020304" pitchFamily="18" charset="0"/>
                <a:cs typeface="Times New Roman" panose="02020603050405020304" pitchFamily="18" charset="0"/>
              </a:rPr>
              <a:t>A minimum clear space of 75 mm should be maintained between the flanges of adjacent grillage beams so that concreting can be made properly. To maintain spacing, pipe separators are used.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17D9680-92FD-1048-B52F-18B7DA1EC6D2}"/>
              </a:ext>
            </a:extLst>
          </p:cNvPr>
          <p:cNvSpPr txBox="1"/>
          <p:nvPr/>
        </p:nvSpPr>
        <p:spPr>
          <a:xfrm>
            <a:off x="8869494" y="5911770"/>
            <a:ext cx="348839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a:t>
            </a:r>
            <a:r>
              <a:rPr lang="en-US" sz="2400" dirty="0">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Grillage footing </a:t>
            </a:r>
          </a:p>
        </p:txBody>
      </p:sp>
      <p:sp>
        <p:nvSpPr>
          <p:cNvPr id="7" name="TextBox 6">
            <a:extLst>
              <a:ext uri="{FF2B5EF4-FFF2-40B4-BE49-F238E27FC236}">
                <a16:creationId xmlns:a16="http://schemas.microsoft.com/office/drawing/2014/main" id="{4351E2FC-3325-5996-2CFE-03709061F862}"/>
              </a:ext>
            </a:extLst>
          </p:cNvPr>
          <p:cNvSpPr txBox="1"/>
          <p:nvPr/>
        </p:nvSpPr>
        <p:spPr>
          <a:xfrm>
            <a:off x="1968187" y="6495039"/>
            <a:ext cx="10389704" cy="369332"/>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21193646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19515-5222-36F2-ABAB-602393EA0C3C}"/>
              </a:ext>
            </a:extLst>
          </p:cNvPr>
          <p:cNvSpPr>
            <a:spLocks noGrp="1"/>
          </p:cNvSpPr>
          <p:nvPr>
            <p:ph type="title"/>
          </p:nvPr>
        </p:nvSpPr>
        <p:spPr>
          <a:xfrm>
            <a:off x="431800" y="289559"/>
            <a:ext cx="6202680" cy="782955"/>
          </a:xfrm>
        </p:spPr>
        <p:txBody>
          <a:bodyPr>
            <a:normAutofit/>
          </a:bodyPr>
          <a:lstStyle/>
          <a:p>
            <a:r>
              <a:rPr lang="en-US" sz="3600" dirty="0">
                <a:latin typeface="Times New Roman" panose="02020603050405020304" pitchFamily="18" charset="0"/>
                <a:cs typeface="Times New Roman" panose="02020603050405020304" pitchFamily="18" charset="0"/>
              </a:rPr>
              <a:t>ARCH FOUNDATION </a:t>
            </a:r>
          </a:p>
        </p:txBody>
      </p:sp>
      <p:sp>
        <p:nvSpPr>
          <p:cNvPr id="3" name="Content Placeholder 2">
            <a:extLst>
              <a:ext uri="{FF2B5EF4-FFF2-40B4-BE49-F238E27FC236}">
                <a16:creationId xmlns:a16="http://schemas.microsoft.com/office/drawing/2014/main" id="{AF5580CE-AAB5-8918-3D0D-06C07B334C0F}"/>
              </a:ext>
            </a:extLst>
          </p:cNvPr>
          <p:cNvSpPr>
            <a:spLocks noGrp="1"/>
          </p:cNvSpPr>
          <p:nvPr>
            <p:ph idx="1"/>
          </p:nvPr>
        </p:nvSpPr>
        <p:spPr>
          <a:xfrm>
            <a:off x="431800" y="1419224"/>
            <a:ext cx="6771640" cy="4544695"/>
          </a:xfrm>
        </p:spPr>
        <p:txBody>
          <a:bodyPr>
            <a:normAutofit/>
          </a:bodyPr>
          <a:lstStyle/>
          <a:p>
            <a:pPr algn="just"/>
            <a:r>
              <a:rPr lang="en-US" sz="2400" dirty="0">
                <a:latin typeface="Times New Roman" panose="02020603050405020304" pitchFamily="18" charset="0"/>
                <a:cs typeface="Times New Roman" panose="02020603050405020304" pitchFamily="18" charset="0"/>
              </a:rPr>
              <a:t>Inverted arch foundations are provided in the places where the SBC of the soil is very poor and the load of the structure is through walls. [2]</a:t>
            </a:r>
          </a:p>
          <a:p>
            <a:pPr algn="just"/>
            <a:r>
              <a:rPr lang="en-US" sz="2400" dirty="0">
                <a:latin typeface="Times New Roman" panose="02020603050405020304" pitchFamily="18" charset="0"/>
                <a:cs typeface="Times New Roman" panose="02020603050405020304" pitchFamily="18" charset="0"/>
              </a:rPr>
              <a:t>In such cases inverted arches are constructed between the walls. [2]</a:t>
            </a:r>
          </a:p>
          <a:p>
            <a:pPr algn="just"/>
            <a:r>
              <a:rPr lang="en-US" sz="2400" dirty="0">
                <a:latin typeface="Times New Roman" panose="02020603050405020304" pitchFamily="18" charset="0"/>
                <a:cs typeface="Times New Roman" panose="02020603050405020304" pitchFamily="18" charset="0"/>
              </a:rPr>
              <a:t>End walls should be sufficiently thick and strong to withstand the outward horizontal thrust due to arch action. [2]</a:t>
            </a:r>
          </a:p>
          <a:p>
            <a:pPr algn="just"/>
            <a:r>
              <a:rPr lang="en-US" sz="2400" dirty="0">
                <a:latin typeface="Times New Roman" panose="02020603050405020304" pitchFamily="18" charset="0"/>
                <a:cs typeface="Times New Roman" panose="02020603050405020304" pitchFamily="18" charset="0"/>
              </a:rPr>
              <a:t>The outer walls may be provided with buttress walls to strengthen them.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3D8D456-CDA9-D499-4840-C77E4F8DF3BD}"/>
              </a:ext>
            </a:extLst>
          </p:cNvPr>
          <p:cNvPicPr>
            <a:picLocks noChangeAspect="1"/>
          </p:cNvPicPr>
          <p:nvPr/>
        </p:nvPicPr>
        <p:blipFill rotWithShape="1">
          <a:blip r:embed="rId2"/>
          <a:srcRect b="14423"/>
          <a:stretch/>
        </p:blipFill>
        <p:spPr>
          <a:xfrm>
            <a:off x="7203440" y="2475913"/>
            <a:ext cx="4624659" cy="1705317"/>
          </a:xfrm>
          <a:prstGeom prst="rect">
            <a:avLst/>
          </a:prstGeom>
        </p:spPr>
      </p:pic>
      <p:sp>
        <p:nvSpPr>
          <p:cNvPr id="6" name="TextBox 5">
            <a:extLst>
              <a:ext uri="{FF2B5EF4-FFF2-40B4-BE49-F238E27FC236}">
                <a16:creationId xmlns:a16="http://schemas.microsoft.com/office/drawing/2014/main" id="{12AD2D29-8766-900C-B83A-39617B0502BB}"/>
              </a:ext>
            </a:extLst>
          </p:cNvPr>
          <p:cNvSpPr txBox="1"/>
          <p:nvPr/>
        </p:nvSpPr>
        <p:spPr>
          <a:xfrm>
            <a:off x="7906974" y="4181230"/>
            <a:ext cx="3921125"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inverted </a:t>
            </a:r>
            <a:r>
              <a:rPr lang="en-US" sz="2400" dirty="0">
                <a:solidFill>
                  <a:prstClr val="black"/>
                </a:solidFill>
                <a:latin typeface="Times New Roman" panose="02020603050405020304" pitchFamily="18" charset="0"/>
                <a:cs typeface="Times New Roman" panose="02020603050405020304" pitchFamily="18" charset="0"/>
              </a:rPr>
              <a:t>arch footing </a:t>
            </a:r>
          </a:p>
        </p:txBody>
      </p:sp>
      <p:sp>
        <p:nvSpPr>
          <p:cNvPr id="7" name="TextBox 6">
            <a:extLst>
              <a:ext uri="{FF2B5EF4-FFF2-40B4-BE49-F238E27FC236}">
                <a16:creationId xmlns:a16="http://schemas.microsoft.com/office/drawing/2014/main" id="{25EDE7AB-466E-43AB-63C1-0C01104280E4}"/>
              </a:ext>
            </a:extLst>
          </p:cNvPr>
          <p:cNvSpPr txBox="1"/>
          <p:nvPr/>
        </p:nvSpPr>
        <p:spPr>
          <a:xfrm>
            <a:off x="5950226" y="4914753"/>
            <a:ext cx="6122504" cy="646331"/>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3853943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572E6E1-340C-F065-1A78-F440827D8D4F}"/>
              </a:ext>
            </a:extLst>
          </p:cNvPr>
          <p:cNvPicPr>
            <a:picLocks noChangeAspect="1"/>
          </p:cNvPicPr>
          <p:nvPr/>
        </p:nvPicPr>
        <p:blipFill rotWithShape="1">
          <a:blip r:embed="rId2"/>
          <a:srcRect r="525" b="13304"/>
          <a:stretch/>
        </p:blipFill>
        <p:spPr>
          <a:xfrm>
            <a:off x="6980766" y="2206842"/>
            <a:ext cx="5211234" cy="2444316"/>
          </a:xfrm>
          <a:prstGeom prst="rect">
            <a:avLst/>
          </a:prstGeom>
        </p:spPr>
      </p:pic>
      <p:sp>
        <p:nvSpPr>
          <p:cNvPr id="2" name="Title 1">
            <a:extLst>
              <a:ext uri="{FF2B5EF4-FFF2-40B4-BE49-F238E27FC236}">
                <a16:creationId xmlns:a16="http://schemas.microsoft.com/office/drawing/2014/main" id="{DD4A8838-46E1-DFB3-76BC-E6AAB70DB6B1}"/>
              </a:ext>
            </a:extLst>
          </p:cNvPr>
          <p:cNvSpPr>
            <a:spLocks noGrp="1"/>
          </p:cNvSpPr>
          <p:nvPr>
            <p:ph type="title"/>
          </p:nvPr>
        </p:nvSpPr>
        <p:spPr>
          <a:xfrm>
            <a:off x="455083" y="90805"/>
            <a:ext cx="6223000" cy="829677"/>
          </a:xfrm>
        </p:spPr>
        <p:txBody>
          <a:bodyPr>
            <a:normAutofit/>
          </a:bodyPr>
          <a:lstStyle/>
          <a:p>
            <a:r>
              <a:rPr lang="en-US" sz="3600" dirty="0">
                <a:latin typeface="Times New Roman" panose="02020603050405020304" pitchFamily="18" charset="0"/>
                <a:cs typeface="Times New Roman" panose="02020603050405020304" pitchFamily="18" charset="0"/>
              </a:rPr>
              <a:t>PILE FOUNDATIONS </a:t>
            </a:r>
          </a:p>
        </p:txBody>
      </p:sp>
      <p:sp>
        <p:nvSpPr>
          <p:cNvPr id="3" name="Content Placeholder 2">
            <a:extLst>
              <a:ext uri="{FF2B5EF4-FFF2-40B4-BE49-F238E27FC236}">
                <a16:creationId xmlns:a16="http://schemas.microsoft.com/office/drawing/2014/main" id="{7220E8D6-AE9D-243C-4E72-0F5DA2295227}"/>
              </a:ext>
            </a:extLst>
          </p:cNvPr>
          <p:cNvSpPr>
            <a:spLocks noGrp="1"/>
          </p:cNvSpPr>
          <p:nvPr>
            <p:ph idx="1"/>
          </p:nvPr>
        </p:nvSpPr>
        <p:spPr>
          <a:xfrm>
            <a:off x="250734" y="734952"/>
            <a:ext cx="6893247" cy="5875420"/>
          </a:xfrm>
        </p:spPr>
        <p:txBody>
          <a:bodyPr>
            <a:noAutofit/>
          </a:bodyPr>
          <a:lstStyle/>
          <a:p>
            <a:pPr algn="just"/>
            <a:r>
              <a:rPr lang="en-US" sz="2400" dirty="0">
                <a:latin typeface="Times New Roman" panose="02020603050405020304" pitchFamily="18" charset="0"/>
                <a:cs typeface="Times New Roman" panose="02020603050405020304" pitchFamily="18" charset="0"/>
              </a:rPr>
              <a:t> A pile is a slender column made of wood, concrete or steel. </a:t>
            </a:r>
          </a:p>
          <a:p>
            <a:pPr algn="just"/>
            <a:r>
              <a:rPr lang="en-US" sz="2400" dirty="0">
                <a:latin typeface="Times New Roman" panose="02020603050405020304" pitchFamily="18" charset="0"/>
                <a:cs typeface="Times New Roman" panose="02020603050405020304" pitchFamily="18" charset="0"/>
              </a:rPr>
              <a:t>A pile is either driven into the soil or formed in situ by excavating a hole and then filling it with concrete. [2]</a:t>
            </a:r>
          </a:p>
          <a:p>
            <a:pPr algn="just"/>
            <a:r>
              <a:rPr lang="en-US" sz="2400" dirty="0">
                <a:latin typeface="Times New Roman" panose="02020603050405020304" pitchFamily="18" charset="0"/>
                <a:cs typeface="Times New Roman" panose="02020603050405020304" pitchFamily="18" charset="0"/>
              </a:rPr>
              <a:t> A group of piles are driven to the required depth and are capped with R.C.C. slab, over which super structure is built. [2]</a:t>
            </a:r>
          </a:p>
          <a:p>
            <a:pPr algn="just"/>
            <a:r>
              <a:rPr lang="en-US" sz="2400" dirty="0">
                <a:latin typeface="Times New Roman" panose="02020603050405020304" pitchFamily="18" charset="0"/>
                <a:cs typeface="Times New Roman" panose="02020603050405020304" pitchFamily="18" charset="0"/>
              </a:rPr>
              <a:t>The pile transfer the load to soil by friction or by direct bearing. [2]</a:t>
            </a:r>
          </a:p>
          <a:p>
            <a:pPr algn="just"/>
            <a:r>
              <a:rPr lang="en-US" sz="2400" dirty="0">
                <a:latin typeface="Times New Roman" panose="02020603050405020304" pitchFamily="18" charset="0"/>
                <a:cs typeface="Times New Roman" panose="02020603050405020304" pitchFamily="18" charset="0"/>
              </a:rPr>
              <a:t>This type of foundations is used when top soil is not capable of taking the load of the structure even at 3–4 m depth. [2]</a:t>
            </a:r>
          </a:p>
          <a:p>
            <a:pPr algn="just"/>
            <a:r>
              <a:rPr lang="en-US" sz="2400" dirty="0">
                <a:latin typeface="Times New Roman" panose="02020603050405020304" pitchFamily="18" charset="0"/>
                <a:cs typeface="Times New Roman" panose="02020603050405020304" pitchFamily="18" charset="0"/>
              </a:rPr>
              <a:t> Pile foundations are classified according to the materials used and also on the nature of load transfer. [2]</a:t>
            </a:r>
            <a:endParaRPr lang="en-US" sz="2400" dirty="0">
              <a:solidFill>
                <a:schemeClr val="tx2">
                  <a:lumMod val="50000"/>
                </a:schemeClr>
              </a:solidFill>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AB40ACC-74FE-089E-3F2D-0BCAC5B39D95}"/>
              </a:ext>
            </a:extLst>
          </p:cNvPr>
          <p:cNvSpPr txBox="1"/>
          <p:nvPr/>
        </p:nvSpPr>
        <p:spPr>
          <a:xfrm>
            <a:off x="8494643" y="5308031"/>
            <a:ext cx="3394675"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Pile foundation   </a:t>
            </a:r>
          </a:p>
        </p:txBody>
      </p:sp>
      <p:sp>
        <p:nvSpPr>
          <p:cNvPr id="9" name="TextBox 8">
            <a:extLst>
              <a:ext uri="{FF2B5EF4-FFF2-40B4-BE49-F238E27FC236}">
                <a16:creationId xmlns:a16="http://schemas.microsoft.com/office/drawing/2014/main" id="{2070AF5D-D59E-1445-D8C6-C75BF31F47CA}"/>
              </a:ext>
            </a:extLst>
          </p:cNvPr>
          <p:cNvSpPr txBox="1"/>
          <p:nvPr/>
        </p:nvSpPr>
        <p:spPr>
          <a:xfrm>
            <a:off x="7426959" y="4663394"/>
            <a:ext cx="259168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prstClr val="black"/>
                </a:solidFill>
                <a:latin typeface="Times New Roman" panose="02020603050405020304" pitchFamily="18" charset="0"/>
                <a:cs typeface="Times New Roman" panose="02020603050405020304" pitchFamily="18" charset="0"/>
              </a:rPr>
              <a:t>(a) Bearing pile</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10" name="TextBox 9">
            <a:extLst>
              <a:ext uri="{FF2B5EF4-FFF2-40B4-BE49-F238E27FC236}">
                <a16:creationId xmlns:a16="http://schemas.microsoft.com/office/drawing/2014/main" id="{15843E0B-FA6E-0EB4-043A-8EAAD7936BD9}"/>
              </a:ext>
            </a:extLst>
          </p:cNvPr>
          <p:cNvSpPr txBox="1"/>
          <p:nvPr/>
        </p:nvSpPr>
        <p:spPr>
          <a:xfrm>
            <a:off x="10324676" y="4497269"/>
            <a:ext cx="209835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prstClr val="black"/>
                </a:solidFill>
                <a:latin typeface="Times New Roman" panose="02020603050405020304" pitchFamily="18" charset="0"/>
                <a:cs typeface="Times New Roman" panose="02020603050405020304" pitchFamily="18" charset="0"/>
              </a:rPr>
              <a:t>(b) Frictional pile</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7" name="TextBox 6">
            <a:extLst>
              <a:ext uri="{FF2B5EF4-FFF2-40B4-BE49-F238E27FC236}">
                <a16:creationId xmlns:a16="http://schemas.microsoft.com/office/drawing/2014/main" id="{7A4A5EFD-0CC1-0761-6044-A1E2ACCCE904}"/>
              </a:ext>
            </a:extLst>
          </p:cNvPr>
          <p:cNvSpPr txBox="1"/>
          <p:nvPr/>
        </p:nvSpPr>
        <p:spPr>
          <a:xfrm>
            <a:off x="7207102" y="5769696"/>
            <a:ext cx="4852376" cy="923330"/>
          </a:xfrm>
          <a:prstGeom prst="rect">
            <a:avLst/>
          </a:prstGeom>
          <a:noFill/>
        </p:spPr>
        <p:txBody>
          <a:bodyPr wrap="square">
            <a:spAutoFit/>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Source:Bhavikati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delhi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New Age International (P) Ltd., Publishers.</a:t>
            </a:r>
            <a:endParaRPr lang="en-US" dirty="0"/>
          </a:p>
        </p:txBody>
      </p:sp>
    </p:spTree>
    <p:extLst>
      <p:ext uri="{BB962C8B-B14F-4D97-AF65-F5344CB8AC3E}">
        <p14:creationId xmlns:p14="http://schemas.microsoft.com/office/powerpoint/2010/main" val="245549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E7FA3-1335-14A8-ABD2-4F5E15D9E7A3}"/>
              </a:ext>
            </a:extLst>
          </p:cNvPr>
          <p:cNvSpPr>
            <a:spLocks noGrp="1"/>
          </p:cNvSpPr>
          <p:nvPr>
            <p:ph type="title"/>
          </p:nvPr>
        </p:nvSpPr>
        <p:spPr>
          <a:xfrm>
            <a:off x="251773" y="18255"/>
            <a:ext cx="5416826" cy="869641"/>
          </a:xfrm>
        </p:spPr>
        <p:txBody>
          <a:bodyPr>
            <a:normAutofit fontScale="90000"/>
          </a:bodyPr>
          <a:lstStyle/>
          <a:p>
            <a:r>
              <a:rPr lang="en-US" sz="3600" dirty="0">
                <a:latin typeface="Times New Roman" panose="02020603050405020304" pitchFamily="18" charset="0"/>
                <a:cs typeface="Times New Roman" panose="02020603050405020304" pitchFamily="18" charset="0"/>
              </a:rPr>
              <a:t>CLASSIFICATION OF PILES</a:t>
            </a:r>
          </a:p>
        </p:txBody>
      </p:sp>
      <p:graphicFrame>
        <p:nvGraphicFramePr>
          <p:cNvPr id="4" name="Diagram 3">
            <a:extLst>
              <a:ext uri="{FF2B5EF4-FFF2-40B4-BE49-F238E27FC236}">
                <a16:creationId xmlns:a16="http://schemas.microsoft.com/office/drawing/2014/main" id="{AA2B60A3-109B-4920-07D1-E9A523CC9D5C}"/>
              </a:ext>
            </a:extLst>
          </p:cNvPr>
          <p:cNvGraphicFramePr/>
          <p:nvPr>
            <p:extLst>
              <p:ext uri="{D42A27DB-BD31-4B8C-83A1-F6EECF244321}">
                <p14:modId xmlns:p14="http://schemas.microsoft.com/office/powerpoint/2010/main" val="2831199121"/>
              </p:ext>
            </p:extLst>
          </p:nvPr>
        </p:nvGraphicFramePr>
        <p:xfrm>
          <a:off x="251773" y="1086248"/>
          <a:ext cx="9543873" cy="5558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3944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DC3AA7-9E5A-A42F-78F4-3F7E8E4677DB}"/>
              </a:ext>
            </a:extLst>
          </p:cNvPr>
          <p:cNvSpPr>
            <a:spLocks noGrp="1"/>
          </p:cNvSpPr>
          <p:nvPr>
            <p:ph idx="1"/>
          </p:nvPr>
        </p:nvSpPr>
        <p:spPr/>
        <p:txBody>
          <a:bodyPr>
            <a:normAutofit/>
          </a:bodyPr>
          <a:lstStyle/>
          <a:p>
            <a:pPr algn="just"/>
            <a:r>
              <a:rPr lang="en-US" sz="2800" dirty="0">
                <a:latin typeface="Times New Roman" panose="02020603050405020304" pitchFamily="18" charset="0"/>
                <a:cs typeface="Times New Roman" panose="02020603050405020304" pitchFamily="18" charset="0"/>
              </a:rPr>
              <a:t>Bearing piles rest on hard strata and transfer the load by bearing. Such piles are preferred. These piles are used if the hard strata is available at reasonable depth. [2]</a:t>
            </a:r>
          </a:p>
          <a:p>
            <a:pPr algn="just"/>
            <a:r>
              <a:rPr lang="en-US" sz="2800" dirty="0">
                <a:latin typeface="Times New Roman" panose="02020603050405020304" pitchFamily="18" charset="0"/>
                <a:cs typeface="Times New Roman" panose="02020603050405020304" pitchFamily="18" charset="0"/>
              </a:rPr>
              <a:t>Friction piles transfer the load to the soil by the friction between soil and the pile. Such piles are used if hard strata is not available to a considerable depth. The friction developed is to be properly assessed before deciding the length of the pile. The surface of such piles is made rough to increase the skin friction so that required length of pile is reduced. [2]</a:t>
            </a:r>
            <a:endParaRPr lang="en-US" sz="2800" dirty="0">
              <a:solidFill>
                <a:schemeClr val="tx2">
                  <a:lumMod val="50000"/>
                </a:schemeClr>
              </a:solidFill>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521615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289F7-48BE-3F90-8ABE-81F4822C5333}"/>
              </a:ext>
            </a:extLst>
          </p:cNvPr>
          <p:cNvSpPr>
            <a:spLocks noGrp="1"/>
          </p:cNvSpPr>
          <p:nvPr>
            <p:ph type="title"/>
          </p:nvPr>
        </p:nvSpPr>
        <p:spPr>
          <a:xfrm>
            <a:off x="518809" y="756762"/>
            <a:ext cx="11154381" cy="2125156"/>
          </a:xfrm>
        </p:spPr>
        <p:txBody>
          <a:bodyPr>
            <a:normAutofit/>
          </a:bodyPr>
          <a:lstStyle/>
          <a:p>
            <a:pPr marR="0" lvl="0" algn="just" defTabSz="914400" rtl="0" eaLnBrk="1" fontAlgn="auto" latinLnBrk="0" hangingPunct="1">
              <a:lnSpc>
                <a:spcPct val="90000"/>
              </a:lnSpc>
              <a:spcBef>
                <a:spcPts val="1000"/>
              </a:spcBef>
              <a:spcAft>
                <a:spcPts val="0"/>
              </a:spcAft>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Earthwork excavation for foundations is a critical step in construction, involving the removal of soil and rock to prepare the ground for building support. The specific approach varies depending on the type of soil, rock, or environmental conditions encountered</a:t>
            </a:r>
            <a:endParaRPr lang="en-US" dirty="0"/>
          </a:p>
        </p:txBody>
      </p:sp>
      <p:sp>
        <p:nvSpPr>
          <p:cNvPr id="5" name="Content Placeholder 4">
            <a:extLst>
              <a:ext uri="{FF2B5EF4-FFF2-40B4-BE49-F238E27FC236}">
                <a16:creationId xmlns:a16="http://schemas.microsoft.com/office/drawing/2014/main" id="{7A0D546F-64D6-5EB4-AAA8-76FA01274EDD}"/>
              </a:ext>
            </a:extLst>
          </p:cNvPr>
          <p:cNvSpPr>
            <a:spLocks noGrp="1"/>
          </p:cNvSpPr>
          <p:nvPr>
            <p:ph idx="1"/>
          </p:nvPr>
        </p:nvSpPr>
        <p:spPr>
          <a:xfrm>
            <a:off x="518810" y="2464702"/>
            <a:ext cx="7264940" cy="4351338"/>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1.	Soft Soil Excavation:</a:t>
            </a:r>
          </a:p>
          <a:p>
            <a:pPr marL="0" indent="0">
              <a:buNone/>
            </a:pPr>
            <a:r>
              <a:rPr lang="en-US" sz="2400" dirty="0">
                <a:latin typeface="Times New Roman" panose="02020603050405020304" pitchFamily="18" charset="0"/>
                <a:cs typeface="Times New Roman" panose="02020603050405020304" pitchFamily="18" charset="0"/>
              </a:rPr>
              <a:t>•Soft soil, such as clay or silt, requires careful excavation to prevent foundation settling or instability. [3]</a:t>
            </a:r>
          </a:p>
          <a:p>
            <a:pPr marL="0" indent="0">
              <a:buNone/>
            </a:pPr>
            <a:r>
              <a:rPr lang="en-US" sz="2400" dirty="0">
                <a:latin typeface="Times New Roman" panose="02020603050405020304" pitchFamily="18" charset="0"/>
                <a:cs typeface="Times New Roman" panose="02020603050405020304" pitchFamily="18" charset="0"/>
              </a:rPr>
              <a:t>•Common techniques include open-cut excavation using heavy machinery like excavators and backhoes. [3]</a:t>
            </a:r>
          </a:p>
          <a:p>
            <a:pPr marL="0" indent="0">
              <a:buNone/>
            </a:pPr>
            <a:r>
              <a:rPr lang="en-US" sz="2400" dirty="0">
                <a:latin typeface="Times New Roman" panose="02020603050405020304" pitchFamily="18" charset="0"/>
                <a:cs typeface="Times New Roman" panose="02020603050405020304" pitchFamily="18" charset="0"/>
              </a:rPr>
              <a:t>•Shoring and bracing may be needed to support the excavation walls to prevent cave-ins[3]</a:t>
            </a:r>
            <a:endParaRPr lang="en-US" sz="1800" i="1"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•In some cases, soil improvement techniques like compaction or soil replacement may be necessary to enhance load-bearing capacity[4]</a:t>
            </a:r>
            <a:endParaRPr lang="en-US" sz="1800" i="1" dirty="0">
              <a:solidFill>
                <a:srgbClr val="374151"/>
              </a:solidFill>
              <a:latin typeface="Times New Roman" panose="02020603050405020304" pitchFamily="18" charset="0"/>
              <a:cs typeface="Times New Roman" panose="02020603050405020304" pitchFamily="18" charset="0"/>
            </a:endParaRPr>
          </a:p>
          <a:p>
            <a:endParaRPr lang="en-US" dirty="0"/>
          </a:p>
        </p:txBody>
      </p:sp>
      <p:pic>
        <p:nvPicPr>
          <p:cNvPr id="1026" name="Picture 2" descr="How to calculate earth work excavation for foundation">
            <a:extLst>
              <a:ext uri="{FF2B5EF4-FFF2-40B4-BE49-F238E27FC236}">
                <a16:creationId xmlns:a16="http://schemas.microsoft.com/office/drawing/2014/main" id="{9CCBC8A7-FE7B-ED30-4D3E-D469636853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2883" y="2109442"/>
            <a:ext cx="3130917" cy="38049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939A424-AD4E-F3A6-6192-E7B3BA7C83F4}"/>
              </a:ext>
            </a:extLst>
          </p:cNvPr>
          <p:cNvSpPr txBox="1"/>
          <p:nvPr/>
        </p:nvSpPr>
        <p:spPr>
          <a:xfrm>
            <a:off x="8601381" y="5914417"/>
            <a:ext cx="2533066" cy="338554"/>
          </a:xfrm>
          <a:prstGeom prst="rect">
            <a:avLst/>
          </a:prstGeom>
          <a:noFill/>
        </p:spPr>
        <p:txBody>
          <a:bodyPr wrap="none" rtlCol="0">
            <a:spAutoFit/>
          </a:bodyPr>
          <a:lstStyle/>
          <a:p>
            <a:r>
              <a:rPr lang="en-US" sz="1600" dirty="0">
                <a:latin typeface="Times New Roman" panose="02020603050405020304" pitchFamily="18" charset="0"/>
                <a:cs typeface="Times New Roman" panose="02020603050405020304" pitchFamily="18" charset="0"/>
              </a:rPr>
              <a:t>Figure: Soft Soil Excavation</a:t>
            </a:r>
          </a:p>
        </p:txBody>
      </p:sp>
      <p:sp>
        <p:nvSpPr>
          <p:cNvPr id="4" name="TextBox 3">
            <a:extLst>
              <a:ext uri="{FF2B5EF4-FFF2-40B4-BE49-F238E27FC236}">
                <a16:creationId xmlns:a16="http://schemas.microsoft.com/office/drawing/2014/main" id="{D4FA2261-53F0-59B1-1698-6343291B0D7E}"/>
              </a:ext>
            </a:extLst>
          </p:cNvPr>
          <p:cNvSpPr txBox="1"/>
          <p:nvPr/>
        </p:nvSpPr>
        <p:spPr>
          <a:xfrm>
            <a:off x="5273040" y="6169709"/>
            <a:ext cx="6916332" cy="646331"/>
          </a:xfrm>
          <a:prstGeom prst="rect">
            <a:avLst/>
          </a:prstGeom>
          <a:noFill/>
        </p:spPr>
        <p:txBody>
          <a:bodyPr wrap="square">
            <a:spAutoFit/>
          </a:bodyPr>
          <a:lstStyle/>
          <a:p>
            <a:r>
              <a:rPr lang="en-US" dirty="0">
                <a:hlinkClick r:id="rId3"/>
              </a:rPr>
              <a:t>https://thetechface.org/how-to-calculate-earth-work-excavation-for-foundation/</a:t>
            </a:r>
            <a:r>
              <a:rPr lang="en-US" dirty="0"/>
              <a:t> </a:t>
            </a:r>
          </a:p>
        </p:txBody>
      </p:sp>
      <p:sp>
        <p:nvSpPr>
          <p:cNvPr id="6" name="TextBox 5">
            <a:extLst>
              <a:ext uri="{FF2B5EF4-FFF2-40B4-BE49-F238E27FC236}">
                <a16:creationId xmlns:a16="http://schemas.microsoft.com/office/drawing/2014/main" id="{BA42BC64-49A9-4503-6643-23B458126E20}"/>
              </a:ext>
            </a:extLst>
          </p:cNvPr>
          <p:cNvSpPr txBox="1"/>
          <p:nvPr/>
        </p:nvSpPr>
        <p:spPr>
          <a:xfrm>
            <a:off x="264160" y="187376"/>
            <a:ext cx="7264940" cy="1138773"/>
          </a:xfrm>
          <a:prstGeom prst="rect">
            <a:avLst/>
          </a:prstGeom>
          <a:noFill/>
        </p:spPr>
        <p:txBody>
          <a:bodyPr wrap="square">
            <a:spAutoFit/>
          </a:bodyPr>
          <a:lstStyle/>
          <a:p>
            <a:r>
              <a:rPr kumimoji="0" lang="en-AU"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3.</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Earthwork excavation of foundations (soft soil, hard rock, wet excavation</a:t>
            </a: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a:t>
            </a:r>
            <a:endParaRPr lang="en-US" sz="1600" b="1" dirty="0"/>
          </a:p>
        </p:txBody>
      </p:sp>
    </p:spTree>
    <p:extLst>
      <p:ext uri="{BB962C8B-B14F-4D97-AF65-F5344CB8AC3E}">
        <p14:creationId xmlns:p14="http://schemas.microsoft.com/office/powerpoint/2010/main" val="37804089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DD18A8-98E7-5CB9-5503-0A582CEE890F}"/>
              </a:ext>
            </a:extLst>
          </p:cNvPr>
          <p:cNvSpPr>
            <a:spLocks noGrp="1"/>
          </p:cNvSpPr>
          <p:nvPr>
            <p:ph idx="1"/>
          </p:nvPr>
        </p:nvSpPr>
        <p:spPr>
          <a:xfrm>
            <a:off x="417223" y="1494383"/>
            <a:ext cx="6255936" cy="4351338"/>
          </a:xfrm>
        </p:spPr>
        <p:txBody>
          <a:bodyPr/>
          <a:lstStyle/>
          <a:p>
            <a:pPr marL="0" indent="0">
              <a:buNone/>
            </a:pPr>
            <a:r>
              <a:rPr lang="en-US" sz="2400" b="1" dirty="0">
                <a:latin typeface="Times New Roman" panose="02020603050405020304" pitchFamily="18" charset="0"/>
                <a:cs typeface="Times New Roman" panose="02020603050405020304" pitchFamily="18" charset="0"/>
              </a:rPr>
              <a:t>2.	Hard Rock Excavation:</a:t>
            </a:r>
          </a:p>
          <a:p>
            <a:pPr marL="0" indent="0">
              <a:buNone/>
            </a:pPr>
            <a:r>
              <a:rPr lang="en-US" sz="2400" dirty="0">
                <a:latin typeface="Times New Roman" panose="02020603050405020304" pitchFamily="18" charset="0"/>
                <a:cs typeface="Times New Roman" panose="02020603050405020304" pitchFamily="18" charset="0"/>
              </a:rPr>
              <a:t>•Hard rock excavation involves the removal of solid, </a:t>
            </a:r>
            <a:r>
              <a:rPr lang="en-US" sz="2400" dirty="0" err="1">
                <a:latin typeface="Times New Roman" panose="02020603050405020304" pitchFamily="18" charset="0"/>
                <a:cs typeface="Times New Roman" panose="02020603050405020304" pitchFamily="18" charset="0"/>
              </a:rPr>
              <a:t>unweathered</a:t>
            </a:r>
            <a:r>
              <a:rPr lang="en-US" sz="2400" dirty="0">
                <a:latin typeface="Times New Roman" panose="02020603050405020304" pitchFamily="18" charset="0"/>
                <a:cs typeface="Times New Roman" panose="02020603050405020304" pitchFamily="18" charset="0"/>
              </a:rPr>
              <a:t> rock formations.</a:t>
            </a:r>
          </a:p>
          <a:p>
            <a:pPr marL="0" indent="0">
              <a:buNone/>
            </a:pPr>
            <a:r>
              <a:rPr lang="en-US" sz="2400" dirty="0">
                <a:latin typeface="Times New Roman" panose="02020603050405020304" pitchFamily="18" charset="0"/>
                <a:cs typeface="Times New Roman" panose="02020603050405020304" pitchFamily="18" charset="0"/>
              </a:rPr>
              <a:t>•Rock drills, explosives, or mechanical breakers are used to fracture and loosen the rock.</a:t>
            </a:r>
          </a:p>
          <a:p>
            <a:pPr marL="0" indent="0">
              <a:buNone/>
            </a:pPr>
            <a:r>
              <a:rPr lang="en-US" sz="2400" dirty="0">
                <a:latin typeface="Times New Roman" panose="02020603050405020304" pitchFamily="18" charset="0"/>
                <a:cs typeface="Times New Roman" panose="02020603050405020304" pitchFamily="18" charset="0"/>
              </a:rPr>
              <a:t>•Heavy machinery like rock excavators or bulldozers with ripper attachments is employed.</a:t>
            </a:r>
          </a:p>
          <a:p>
            <a:pPr marL="0" indent="0">
              <a:buNone/>
            </a:pPr>
            <a:r>
              <a:rPr lang="en-US" sz="2400" dirty="0">
                <a:latin typeface="Times New Roman" panose="02020603050405020304" pitchFamily="18" charset="0"/>
                <a:cs typeface="Times New Roman" panose="02020603050405020304" pitchFamily="18" charset="0"/>
              </a:rPr>
              <a:t>•Precision is crucial to avoid over-excavation and to maintain the desired foundation depth.[5]</a:t>
            </a:r>
            <a:r>
              <a:rPr lang="en-US" sz="1600" b="0" i="0" dirty="0">
                <a:solidFill>
                  <a:srgbClr val="374151"/>
                </a:solidFill>
                <a:effectLst/>
                <a:latin typeface="Söhne"/>
              </a:rPr>
              <a:t> </a:t>
            </a:r>
            <a:endParaRPr lang="en-US" sz="1800" i="1" dirty="0">
              <a:solidFill>
                <a:srgbClr val="374151"/>
              </a:solidFill>
              <a:latin typeface="Times New Roman" panose="02020603050405020304" pitchFamily="18"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917CA9E1-1C85-C288-43F5-3C3567320F30}"/>
              </a:ext>
            </a:extLst>
          </p:cNvPr>
          <p:cNvPicPr>
            <a:picLocks noChangeAspect="1"/>
          </p:cNvPicPr>
          <p:nvPr/>
        </p:nvPicPr>
        <p:blipFill>
          <a:blip r:embed="rId2"/>
          <a:stretch>
            <a:fillRect/>
          </a:stretch>
        </p:blipFill>
        <p:spPr>
          <a:xfrm>
            <a:off x="7271963" y="1843087"/>
            <a:ext cx="3771272" cy="3171825"/>
          </a:xfrm>
          <a:prstGeom prst="rect">
            <a:avLst/>
          </a:prstGeom>
        </p:spPr>
      </p:pic>
      <p:sp>
        <p:nvSpPr>
          <p:cNvPr id="6" name="TextBox 5">
            <a:extLst>
              <a:ext uri="{FF2B5EF4-FFF2-40B4-BE49-F238E27FC236}">
                <a16:creationId xmlns:a16="http://schemas.microsoft.com/office/drawing/2014/main" id="{B45BA502-D6CA-E571-C36B-23DBD1C36C21}"/>
              </a:ext>
            </a:extLst>
          </p:cNvPr>
          <p:cNvSpPr txBox="1"/>
          <p:nvPr/>
        </p:nvSpPr>
        <p:spPr>
          <a:xfrm>
            <a:off x="8103035" y="4947959"/>
            <a:ext cx="248784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a:t>
            </a:r>
            <a:r>
              <a:rPr lang="en-US" sz="1600" dirty="0">
                <a:solidFill>
                  <a:prstClr val="black"/>
                </a:solidFill>
                <a:latin typeface="Times New Roman" panose="02020603050405020304" pitchFamily="18" charset="0"/>
                <a:cs typeface="Times New Roman" panose="02020603050405020304" pitchFamily="18" charset="0"/>
              </a:rPr>
              <a:t>Hard rock</a:t>
            </a: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Excavation</a:t>
            </a:r>
          </a:p>
        </p:txBody>
      </p:sp>
      <p:sp>
        <p:nvSpPr>
          <p:cNvPr id="5" name="TextBox 4">
            <a:extLst>
              <a:ext uri="{FF2B5EF4-FFF2-40B4-BE49-F238E27FC236}">
                <a16:creationId xmlns:a16="http://schemas.microsoft.com/office/drawing/2014/main" id="{ABABF7FC-4CF4-C72E-0561-D66DDDB14188}"/>
              </a:ext>
            </a:extLst>
          </p:cNvPr>
          <p:cNvSpPr txBox="1"/>
          <p:nvPr/>
        </p:nvSpPr>
        <p:spPr>
          <a:xfrm>
            <a:off x="6526159" y="5451809"/>
            <a:ext cx="6096000" cy="646331"/>
          </a:xfrm>
          <a:prstGeom prst="rect">
            <a:avLst/>
          </a:prstGeom>
          <a:noFill/>
        </p:spPr>
        <p:txBody>
          <a:bodyPr wrap="square">
            <a:spAutoFit/>
          </a:bodyPr>
          <a:lstStyle/>
          <a:p>
            <a:r>
              <a:rPr lang="en-US" dirty="0">
                <a:hlinkClick r:id="rId3"/>
              </a:rPr>
              <a:t>https://www.snaearthmover.com/rock-excavation-splitting-breaking-work.php</a:t>
            </a:r>
            <a:r>
              <a:rPr lang="en-US" dirty="0"/>
              <a:t> </a:t>
            </a:r>
          </a:p>
        </p:txBody>
      </p:sp>
    </p:spTree>
    <p:extLst>
      <p:ext uri="{BB962C8B-B14F-4D97-AF65-F5344CB8AC3E}">
        <p14:creationId xmlns:p14="http://schemas.microsoft.com/office/powerpoint/2010/main" val="2324990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757633-724A-F0F0-5497-F4C1B7517E49}"/>
              </a:ext>
            </a:extLst>
          </p:cNvPr>
          <p:cNvSpPr>
            <a:spLocks noGrp="1"/>
          </p:cNvSpPr>
          <p:nvPr>
            <p:ph idx="1"/>
          </p:nvPr>
        </p:nvSpPr>
        <p:spPr>
          <a:xfrm>
            <a:off x="482600" y="636905"/>
            <a:ext cx="6416710" cy="4351338"/>
          </a:xfrm>
        </p:spPr>
        <p:txBody>
          <a:bodyPr>
            <a:normAutofit lnSpcReduction="10000"/>
          </a:bodyPr>
          <a:lstStyle/>
          <a:p>
            <a:pPr marL="0" indent="0">
              <a:buNone/>
            </a:pPr>
            <a:r>
              <a:rPr lang="en-US" sz="2400" b="1" dirty="0">
                <a:latin typeface="Times New Roman" panose="02020603050405020304" pitchFamily="18" charset="0"/>
                <a:cs typeface="Times New Roman" panose="02020603050405020304" pitchFamily="18" charset="0"/>
              </a:rPr>
              <a:t>3.	Wet Excavation:</a:t>
            </a:r>
          </a:p>
          <a:p>
            <a:pPr marL="0" indent="0">
              <a:buNone/>
            </a:pPr>
            <a:r>
              <a:rPr lang="en-US" sz="2400" dirty="0">
                <a:latin typeface="Times New Roman" panose="02020603050405020304" pitchFamily="18" charset="0"/>
                <a:cs typeface="Times New Roman" panose="02020603050405020304" pitchFamily="18" charset="0"/>
              </a:rPr>
              <a:t>•Wet excavation occurs when water is present in the excavation area, either from groundwater or precipitation.[7]</a:t>
            </a:r>
          </a:p>
          <a:p>
            <a:pPr marL="0" indent="0">
              <a:buNone/>
            </a:pPr>
            <a:r>
              <a:rPr lang="en-US" sz="2400" dirty="0">
                <a:latin typeface="Times New Roman" panose="02020603050405020304" pitchFamily="18" charset="0"/>
                <a:cs typeface="Times New Roman" panose="02020603050405020304" pitchFamily="18" charset="0"/>
              </a:rPr>
              <a:t>•Pumps are used to dewater the site and keep it dry for safe excavation</a:t>
            </a:r>
            <a:r>
              <a:rPr lang="en-US" sz="1900" i="1" dirty="0">
                <a:solidFill>
                  <a:srgbClr val="374151"/>
                </a:solidFill>
                <a:latin typeface="Times New Roman" panose="02020603050405020304" pitchFamily="18" charset="0"/>
                <a:cs typeface="Times New Roman" panose="02020603050405020304" pitchFamily="18" charset="0"/>
              </a:rPr>
              <a:t>.</a:t>
            </a:r>
            <a:r>
              <a:rPr lang="en-US" sz="1900" dirty="0">
                <a:solidFill>
                  <a:srgbClr val="374151"/>
                </a:solidFill>
                <a:latin typeface="Times New Roman" panose="02020603050405020304" pitchFamily="18" charset="0"/>
                <a:cs typeface="Times New Roman" panose="02020603050405020304" pitchFamily="18" charset="0"/>
              </a:rPr>
              <a:t>[7]</a:t>
            </a:r>
            <a:endParaRPr lang="en-US" sz="19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•Specialized equipment like amphibious excavators or dredgers may be used in waterlogged areas.[8]</a:t>
            </a:r>
          </a:p>
          <a:p>
            <a:pPr marL="0" indent="0">
              <a:buNone/>
            </a:pPr>
            <a:r>
              <a:rPr lang="en-US" sz="2400" dirty="0">
                <a:latin typeface="Times New Roman" panose="02020603050405020304" pitchFamily="18" charset="0"/>
                <a:cs typeface="Times New Roman" panose="02020603050405020304" pitchFamily="18" charset="0"/>
              </a:rPr>
              <a:t>•Safety measures, such as proper shoring and sloping of excavation walls, are essential to prevent accidents and cave-ins in wet conditions</a:t>
            </a:r>
            <a:r>
              <a:rPr lang="en-US" sz="1900" i="1" dirty="0">
                <a:solidFill>
                  <a:srgbClr val="374151"/>
                </a:solidFill>
                <a:latin typeface="Times New Roman" panose="02020603050405020304" pitchFamily="18" charset="0"/>
                <a:cs typeface="Times New Roman" panose="02020603050405020304" pitchFamily="18" charset="0"/>
              </a:rPr>
              <a:t>. </a:t>
            </a:r>
            <a:r>
              <a:rPr lang="en-US" sz="1900" dirty="0">
                <a:solidFill>
                  <a:srgbClr val="374151"/>
                </a:solidFill>
                <a:latin typeface="Times New Roman" panose="02020603050405020304" pitchFamily="18" charset="0"/>
                <a:cs typeface="Times New Roman" panose="02020603050405020304" pitchFamily="18" charset="0"/>
              </a:rPr>
              <a:t>[8]</a:t>
            </a:r>
            <a:endParaRPr lang="en-US" sz="1900" i="1" dirty="0">
              <a:solidFill>
                <a:srgbClr val="374151"/>
              </a:solidFill>
              <a:latin typeface="Times New Roman" panose="02020603050405020304" pitchFamily="18"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3BA20E2D-59EB-89CE-5584-586458841815}"/>
              </a:ext>
            </a:extLst>
          </p:cNvPr>
          <p:cNvPicPr>
            <a:picLocks noChangeAspect="1"/>
          </p:cNvPicPr>
          <p:nvPr/>
        </p:nvPicPr>
        <p:blipFill>
          <a:blip r:embed="rId2"/>
          <a:stretch>
            <a:fillRect/>
          </a:stretch>
        </p:blipFill>
        <p:spPr>
          <a:xfrm>
            <a:off x="7065559" y="695842"/>
            <a:ext cx="4062884" cy="4233463"/>
          </a:xfrm>
          <a:prstGeom prst="rect">
            <a:avLst/>
          </a:prstGeom>
        </p:spPr>
      </p:pic>
      <p:sp>
        <p:nvSpPr>
          <p:cNvPr id="6" name="TextBox 5">
            <a:extLst>
              <a:ext uri="{FF2B5EF4-FFF2-40B4-BE49-F238E27FC236}">
                <a16:creationId xmlns:a16="http://schemas.microsoft.com/office/drawing/2014/main" id="{230788FB-DFD8-705C-7793-26D0D72A1847}"/>
              </a:ext>
            </a:extLst>
          </p:cNvPr>
          <p:cNvSpPr txBox="1"/>
          <p:nvPr/>
        </p:nvSpPr>
        <p:spPr>
          <a:xfrm>
            <a:off x="7711687" y="4988243"/>
            <a:ext cx="314933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a:t>
            </a:r>
            <a:r>
              <a:rPr lang="en-US" sz="1600" dirty="0">
                <a:solidFill>
                  <a:prstClr val="black"/>
                </a:solidFill>
                <a:latin typeface="Times New Roman" panose="02020603050405020304" pitchFamily="18" charset="0"/>
                <a:cs typeface="Times New Roman" panose="02020603050405020304" pitchFamily="18" charset="0"/>
              </a:rPr>
              <a:t>Wet </a:t>
            </a: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Excavation</a:t>
            </a:r>
          </a:p>
        </p:txBody>
      </p:sp>
      <p:sp>
        <p:nvSpPr>
          <p:cNvPr id="5" name="TextBox 4">
            <a:extLst>
              <a:ext uri="{FF2B5EF4-FFF2-40B4-BE49-F238E27FC236}">
                <a16:creationId xmlns:a16="http://schemas.microsoft.com/office/drawing/2014/main" id="{41E89F26-8D39-7C2C-5BE5-D2B94C119425}"/>
              </a:ext>
            </a:extLst>
          </p:cNvPr>
          <p:cNvSpPr txBox="1"/>
          <p:nvPr/>
        </p:nvSpPr>
        <p:spPr>
          <a:xfrm>
            <a:off x="6099801" y="5385735"/>
            <a:ext cx="6096000" cy="369332"/>
          </a:xfrm>
          <a:prstGeom prst="rect">
            <a:avLst/>
          </a:prstGeom>
          <a:noFill/>
        </p:spPr>
        <p:txBody>
          <a:bodyPr wrap="square">
            <a:spAutoFit/>
          </a:bodyPr>
          <a:lstStyle/>
          <a:p>
            <a:r>
              <a:rPr lang="en-US" dirty="0">
                <a:hlinkClick r:id="rId3"/>
              </a:rPr>
              <a:t>https://www.youtube.com/watch?v=Kuh1YjxprPs</a:t>
            </a:r>
            <a:r>
              <a:rPr lang="en-US" dirty="0"/>
              <a:t> </a:t>
            </a:r>
          </a:p>
        </p:txBody>
      </p:sp>
    </p:spTree>
    <p:extLst>
      <p:ext uri="{BB962C8B-B14F-4D97-AF65-F5344CB8AC3E}">
        <p14:creationId xmlns:p14="http://schemas.microsoft.com/office/powerpoint/2010/main" val="1431350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D214D-AEFF-35A9-8A88-01A478FC543D}"/>
              </a:ext>
            </a:extLst>
          </p:cNvPr>
          <p:cNvSpPr>
            <a:spLocks noGrp="1"/>
          </p:cNvSpPr>
          <p:nvPr>
            <p:ph type="title"/>
          </p:nvPr>
        </p:nvSpPr>
        <p:spPr>
          <a:xfrm>
            <a:off x="489626" y="1075244"/>
            <a:ext cx="10515600" cy="1325563"/>
          </a:xfrm>
        </p:spPr>
        <p:txBody>
          <a:bodyPr>
            <a:noAutofit/>
          </a:bodyPr>
          <a:lstStyle/>
          <a:p>
            <a:r>
              <a:rPr lang="en-US" sz="2400" dirty="0">
                <a:effectLst/>
                <a:latin typeface="Times New Roman" panose="02020603050405020304" pitchFamily="18" charset="0"/>
                <a:ea typeface="宋体" panose="02010600030101010101" pitchFamily="2" charset="-122"/>
              </a:rPr>
              <a:t>Excavation of trenches for pipes, cables, and other utilities, followed by proper refilling, is a fundamental part of infrastructure development and maintenance</a:t>
            </a:r>
            <a:endParaRPr lang="en-US" sz="2400" dirty="0"/>
          </a:p>
        </p:txBody>
      </p:sp>
      <p:sp>
        <p:nvSpPr>
          <p:cNvPr id="3" name="Content Placeholder 2">
            <a:extLst>
              <a:ext uri="{FF2B5EF4-FFF2-40B4-BE49-F238E27FC236}">
                <a16:creationId xmlns:a16="http://schemas.microsoft.com/office/drawing/2014/main" id="{19D4D481-8905-9C1A-DD14-60AB098B8E7E}"/>
              </a:ext>
            </a:extLst>
          </p:cNvPr>
          <p:cNvSpPr>
            <a:spLocks noGrp="1"/>
          </p:cNvSpPr>
          <p:nvPr>
            <p:ph idx="1"/>
          </p:nvPr>
        </p:nvSpPr>
        <p:spPr>
          <a:xfrm>
            <a:off x="455142" y="2400807"/>
            <a:ext cx="7280868" cy="4457193"/>
          </a:xfrm>
        </p:spPr>
        <p:txBody>
          <a:bodyPr>
            <a:normAutofit fontScale="25000" lnSpcReduction="20000"/>
          </a:bodyPr>
          <a:lstStyle/>
          <a:p>
            <a:pPr marL="0" indent="0">
              <a:buNone/>
            </a:pPr>
            <a:r>
              <a:rPr lang="en-US" sz="9600" b="1" dirty="0">
                <a:latin typeface="Times New Roman" panose="02020603050405020304" pitchFamily="18" charset="0"/>
                <a:cs typeface="Times New Roman" panose="02020603050405020304" pitchFamily="18" charset="0"/>
              </a:rPr>
              <a:t>1. Excavation of Trenches</a:t>
            </a:r>
            <a:r>
              <a:rPr lang="en-US" sz="9600" dirty="0">
                <a:latin typeface="Times New Roman" panose="02020603050405020304" pitchFamily="18" charset="0"/>
                <a:cs typeface="Times New Roman" panose="02020603050405020304" pitchFamily="18" charset="0"/>
              </a:rPr>
              <a:t>:</a:t>
            </a:r>
          </a:p>
          <a:p>
            <a:pPr marL="0" indent="0">
              <a:buNone/>
            </a:pPr>
            <a:r>
              <a:rPr lang="en-US" sz="9600" dirty="0">
                <a:latin typeface="Times New Roman" panose="02020603050405020304" pitchFamily="18" charset="0"/>
                <a:cs typeface="Times New Roman" panose="02020603050405020304" pitchFamily="18" charset="0"/>
              </a:rPr>
              <a:t>•Excavation is the process of digging narrow, elongated channels or trenches in the ground to accommodate utilities like water pipes, electrical cables, gas lines, or sewage pipes.[9]</a:t>
            </a:r>
          </a:p>
          <a:p>
            <a:pPr marL="0" indent="0">
              <a:buNone/>
            </a:pPr>
            <a:r>
              <a:rPr lang="en-US" sz="9600" dirty="0">
                <a:latin typeface="Times New Roman" panose="02020603050405020304" pitchFamily="18" charset="0"/>
                <a:cs typeface="Times New Roman" panose="02020603050405020304" pitchFamily="18" charset="0"/>
              </a:rPr>
              <a:t>•The width and depth of the trench are determined by the specific utility requirements and local regulations.</a:t>
            </a:r>
            <a:r>
              <a:rPr lang="en-US" sz="7200" b="0" i="0" dirty="0">
                <a:solidFill>
                  <a:srgbClr val="374151"/>
                </a:solidFill>
                <a:effectLst/>
                <a:latin typeface="Söhne"/>
              </a:rPr>
              <a:t> [9]</a:t>
            </a:r>
            <a:endParaRPr lang="en-US" sz="72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9600" dirty="0">
                <a:latin typeface="Times New Roman" panose="02020603050405020304" pitchFamily="18" charset="0"/>
                <a:cs typeface="Times New Roman" panose="02020603050405020304" pitchFamily="18" charset="0"/>
              </a:rPr>
              <a:t>•Excavation can be done manually using shovels or with heavy machinery like backhoes and trenchers for efficiency.</a:t>
            </a:r>
            <a:r>
              <a:rPr lang="en-US" sz="7200" b="0" i="0" dirty="0">
                <a:solidFill>
                  <a:srgbClr val="374151"/>
                </a:solidFill>
                <a:effectLst/>
                <a:latin typeface="Söhne"/>
              </a:rPr>
              <a:t> </a:t>
            </a:r>
            <a:r>
              <a:rPr lang="en-US" sz="7200" dirty="0">
                <a:latin typeface="Times New Roman" panose="02020603050405020304" pitchFamily="18" charset="0"/>
                <a:cs typeface="Times New Roman" panose="02020603050405020304" pitchFamily="18" charset="0"/>
              </a:rPr>
              <a:t>[9]</a:t>
            </a:r>
          </a:p>
          <a:p>
            <a:pPr marL="0" indent="0">
              <a:buNone/>
            </a:pPr>
            <a:endParaRPr lang="en-US" sz="72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7200" i="1" dirty="0">
                <a:solidFill>
                  <a:srgbClr val="374151"/>
                </a:solidFill>
                <a:latin typeface="Times New Roman" panose="02020603050405020304" pitchFamily="18" charset="0"/>
                <a:cs typeface="Times New Roman" panose="02020603050405020304" pitchFamily="18" charset="0"/>
              </a:rPr>
              <a:t>.</a:t>
            </a:r>
          </a:p>
          <a:p>
            <a:endParaRPr lang="en-US" dirty="0"/>
          </a:p>
        </p:txBody>
      </p:sp>
      <p:pic>
        <p:nvPicPr>
          <p:cNvPr id="4" name="Picture 3">
            <a:extLst>
              <a:ext uri="{FF2B5EF4-FFF2-40B4-BE49-F238E27FC236}">
                <a16:creationId xmlns:a16="http://schemas.microsoft.com/office/drawing/2014/main" id="{0A569909-67F5-1EAC-9965-107A22A24239}"/>
              </a:ext>
            </a:extLst>
          </p:cNvPr>
          <p:cNvPicPr>
            <a:picLocks noChangeAspect="1"/>
          </p:cNvPicPr>
          <p:nvPr/>
        </p:nvPicPr>
        <p:blipFill>
          <a:blip r:embed="rId2"/>
          <a:stretch>
            <a:fillRect/>
          </a:stretch>
        </p:blipFill>
        <p:spPr>
          <a:xfrm>
            <a:off x="7998627" y="2009719"/>
            <a:ext cx="2928452" cy="3886200"/>
          </a:xfrm>
          <a:prstGeom prst="rect">
            <a:avLst/>
          </a:prstGeom>
        </p:spPr>
      </p:pic>
      <p:sp>
        <p:nvSpPr>
          <p:cNvPr id="6" name="TextBox 5">
            <a:extLst>
              <a:ext uri="{FF2B5EF4-FFF2-40B4-BE49-F238E27FC236}">
                <a16:creationId xmlns:a16="http://schemas.microsoft.com/office/drawing/2014/main" id="{95B88E1B-EA07-CBBE-7019-B3C9F96A9527}"/>
              </a:ext>
            </a:extLst>
          </p:cNvPr>
          <p:cNvSpPr txBox="1"/>
          <p:nvPr/>
        </p:nvSpPr>
        <p:spPr>
          <a:xfrm>
            <a:off x="8523862" y="5895919"/>
            <a:ext cx="317851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Excavation of trench for cables</a:t>
            </a:r>
          </a:p>
        </p:txBody>
      </p:sp>
      <p:sp>
        <p:nvSpPr>
          <p:cNvPr id="7" name="TextBox 6">
            <a:extLst>
              <a:ext uri="{FF2B5EF4-FFF2-40B4-BE49-F238E27FC236}">
                <a16:creationId xmlns:a16="http://schemas.microsoft.com/office/drawing/2014/main" id="{5717F696-95AA-E0D6-830E-45CAA679276B}"/>
              </a:ext>
            </a:extLst>
          </p:cNvPr>
          <p:cNvSpPr txBox="1"/>
          <p:nvPr/>
        </p:nvSpPr>
        <p:spPr>
          <a:xfrm>
            <a:off x="6841573" y="6234473"/>
            <a:ext cx="6096000" cy="369332"/>
          </a:xfrm>
          <a:prstGeom prst="rect">
            <a:avLst/>
          </a:prstGeom>
          <a:noFill/>
        </p:spPr>
        <p:txBody>
          <a:bodyPr wrap="square">
            <a:spAutoFit/>
          </a:bodyPr>
          <a:lstStyle/>
          <a:p>
            <a:r>
              <a:rPr lang="en-US" dirty="0">
                <a:hlinkClick r:id="rId3"/>
              </a:rPr>
              <a:t>https://www.shutterstock.com/search/cable-trench</a:t>
            </a:r>
            <a:r>
              <a:rPr lang="en-US" dirty="0"/>
              <a:t> </a:t>
            </a:r>
          </a:p>
        </p:txBody>
      </p:sp>
      <p:sp>
        <p:nvSpPr>
          <p:cNvPr id="8" name="TextBox 7">
            <a:extLst>
              <a:ext uri="{FF2B5EF4-FFF2-40B4-BE49-F238E27FC236}">
                <a16:creationId xmlns:a16="http://schemas.microsoft.com/office/drawing/2014/main" id="{48C3C245-8192-8BD7-1285-3D9C08F1A3EB}"/>
              </a:ext>
            </a:extLst>
          </p:cNvPr>
          <p:cNvSpPr txBox="1"/>
          <p:nvPr/>
        </p:nvSpPr>
        <p:spPr>
          <a:xfrm>
            <a:off x="315339" y="161147"/>
            <a:ext cx="11561322" cy="1089529"/>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Excavation of trenches for pipes, cables etc. and refilling works</a:t>
            </a:r>
          </a:p>
        </p:txBody>
      </p:sp>
    </p:spTree>
    <p:extLst>
      <p:ext uri="{BB962C8B-B14F-4D97-AF65-F5344CB8AC3E}">
        <p14:creationId xmlns:p14="http://schemas.microsoft.com/office/powerpoint/2010/main" val="21427521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9092D9-DD70-652C-0954-47A8702DCDAC}"/>
              </a:ext>
            </a:extLst>
          </p:cNvPr>
          <p:cNvSpPr>
            <a:spLocks noGrp="1"/>
          </p:cNvSpPr>
          <p:nvPr>
            <p:ph idx="1"/>
          </p:nvPr>
        </p:nvSpPr>
        <p:spPr>
          <a:xfrm>
            <a:off x="370839" y="423567"/>
            <a:ext cx="11221721" cy="5967073"/>
          </a:xfrm>
        </p:spPr>
        <p:txBody>
          <a:bodyPr>
            <a:normAutofit fontScale="70000" lnSpcReduction="20000"/>
          </a:bodyPr>
          <a:lstStyle/>
          <a:p>
            <a:pPr marL="0" indent="0">
              <a:buNone/>
            </a:pPr>
            <a:r>
              <a:rPr lang="en-US" sz="3100" b="1" dirty="0">
                <a:latin typeface="Times New Roman" panose="02020603050405020304" pitchFamily="18" charset="0"/>
                <a:cs typeface="Times New Roman" panose="02020603050405020304" pitchFamily="18" charset="0"/>
              </a:rPr>
              <a:t>2. Safety Measures</a:t>
            </a:r>
            <a:r>
              <a:rPr lang="en-US" sz="3100" dirty="0">
                <a:latin typeface="Times New Roman" panose="02020603050405020304" pitchFamily="18" charset="0"/>
                <a:cs typeface="Times New Roman" panose="02020603050405020304" pitchFamily="18" charset="0"/>
              </a:rPr>
              <a:t>:</a:t>
            </a:r>
          </a:p>
          <a:p>
            <a:pPr marL="0" indent="0">
              <a:buNone/>
            </a:pPr>
            <a:r>
              <a:rPr lang="en-US" sz="3100" dirty="0">
                <a:latin typeface="Times New Roman" panose="02020603050405020304" pitchFamily="18" charset="0"/>
                <a:cs typeface="Times New Roman" panose="02020603050405020304" pitchFamily="18" charset="0"/>
              </a:rPr>
              <a:t>•Safety is paramount during excavation. Proper shoring, sloping, or benching techniques must be used to prevent trench collapses and protect workers</a:t>
            </a:r>
            <a:r>
              <a:rPr lang="en-US" sz="2600" dirty="0">
                <a:latin typeface="Times New Roman" panose="02020603050405020304" pitchFamily="18" charset="0"/>
                <a:cs typeface="Times New Roman" panose="02020603050405020304" pitchFamily="18" charset="0"/>
              </a:rPr>
              <a:t>.</a:t>
            </a:r>
            <a:r>
              <a:rPr lang="en-US" sz="1600" b="0" i="0" dirty="0">
                <a:solidFill>
                  <a:srgbClr val="374151"/>
                </a:solidFill>
                <a:effectLst/>
                <a:latin typeface="Söhne"/>
              </a:rPr>
              <a:t> </a:t>
            </a:r>
            <a:r>
              <a:rPr lang="en-US" sz="2100" dirty="0">
                <a:solidFill>
                  <a:srgbClr val="374151"/>
                </a:solidFill>
                <a:latin typeface="Times New Roman" panose="02020603050405020304" pitchFamily="18" charset="0"/>
                <a:cs typeface="Times New Roman" panose="02020603050405020304" pitchFamily="18" charset="0"/>
              </a:rPr>
              <a:t>[8]</a:t>
            </a:r>
            <a:endParaRPr lang="en-US" sz="21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3100" dirty="0">
                <a:latin typeface="Times New Roman" panose="02020603050405020304" pitchFamily="18" charset="0"/>
                <a:cs typeface="Times New Roman" panose="02020603050405020304" pitchFamily="18" charset="0"/>
              </a:rPr>
              <a:t>•Adequate ventilation and testing for hazardous gases (e.g., in gas line trenches) are essential safety precautions </a:t>
            </a:r>
            <a:r>
              <a:rPr lang="en-US" sz="2800" dirty="0">
                <a:solidFill>
                  <a:srgbClr val="374151"/>
                </a:solidFill>
                <a:latin typeface="Times New Roman" panose="02020603050405020304" pitchFamily="18" charset="0"/>
                <a:cs typeface="Times New Roman" panose="02020603050405020304" pitchFamily="18" charset="0"/>
              </a:rPr>
              <a:t>[8]</a:t>
            </a:r>
            <a:endParaRPr lang="en-US" sz="2800" i="1" dirty="0">
              <a:solidFill>
                <a:srgbClr val="374151"/>
              </a:solidFill>
              <a:latin typeface="Times New Roman" panose="02020603050405020304" pitchFamily="18" charset="0"/>
              <a:cs typeface="Times New Roman" panose="02020603050405020304" pitchFamily="18" charset="0"/>
            </a:endParaRPr>
          </a:p>
          <a:p>
            <a:pPr marL="0" indent="0">
              <a:buNone/>
            </a:pPr>
            <a:endParaRPr lang="en-US" sz="2600" dirty="0">
              <a:latin typeface="Times New Roman" panose="02020603050405020304" pitchFamily="18" charset="0"/>
              <a:cs typeface="Times New Roman" panose="02020603050405020304" pitchFamily="18" charset="0"/>
            </a:endParaRPr>
          </a:p>
          <a:p>
            <a:pPr marL="0" indent="0">
              <a:buNone/>
            </a:pPr>
            <a:r>
              <a:rPr lang="en-US" sz="3100" b="1" dirty="0">
                <a:latin typeface="Times New Roman" panose="02020603050405020304" pitchFamily="18" charset="0"/>
                <a:cs typeface="Times New Roman" panose="02020603050405020304" pitchFamily="18" charset="0"/>
              </a:rPr>
              <a:t>3. Utility Installation:</a:t>
            </a:r>
          </a:p>
          <a:p>
            <a:pPr marL="0" indent="0">
              <a:buNone/>
            </a:pPr>
            <a:r>
              <a:rPr lang="en-US" sz="3100" dirty="0">
                <a:latin typeface="Times New Roman" panose="02020603050405020304" pitchFamily="18" charset="0"/>
                <a:cs typeface="Times New Roman" panose="02020603050405020304" pitchFamily="18" charset="0"/>
              </a:rPr>
              <a:t>•After excavation, utilities like pipes or cables are carefully laid within the trench according to engineering specifications.</a:t>
            </a:r>
            <a:r>
              <a:rPr lang="en-US" sz="3200" dirty="0">
                <a:solidFill>
                  <a:srgbClr val="374151"/>
                </a:solidFill>
                <a:latin typeface="Times New Roman" panose="02020603050405020304" pitchFamily="18" charset="0"/>
                <a:cs typeface="Times New Roman" panose="02020603050405020304" pitchFamily="18" charset="0"/>
              </a:rPr>
              <a:t> [8]</a:t>
            </a:r>
            <a:endParaRPr lang="en-US" sz="3200" i="1" dirty="0">
              <a:solidFill>
                <a:srgbClr val="374151"/>
              </a:solidFill>
              <a:latin typeface="Times New Roman" panose="02020603050405020304" pitchFamily="18" charset="0"/>
              <a:cs typeface="Times New Roman" panose="02020603050405020304" pitchFamily="18" charset="0"/>
            </a:endParaRPr>
          </a:p>
          <a:p>
            <a:pPr marL="0" indent="0">
              <a:buNone/>
            </a:pPr>
            <a:endParaRPr lang="en-US" sz="3100" dirty="0">
              <a:latin typeface="Times New Roman" panose="02020603050405020304" pitchFamily="18" charset="0"/>
              <a:cs typeface="Times New Roman" panose="02020603050405020304" pitchFamily="18" charset="0"/>
            </a:endParaRPr>
          </a:p>
          <a:p>
            <a:pPr marL="0" indent="0">
              <a:buNone/>
            </a:pPr>
            <a:r>
              <a:rPr lang="en-US" sz="3100" dirty="0">
                <a:latin typeface="Times New Roman" panose="02020603050405020304" pitchFamily="18" charset="0"/>
                <a:cs typeface="Times New Roman" panose="02020603050405020304" pitchFamily="18" charset="0"/>
              </a:rPr>
              <a:t>•Inspections and quality checks are conducted to ensure proper placement and alignment.</a:t>
            </a:r>
            <a:r>
              <a:rPr lang="en-US" sz="3200" dirty="0">
                <a:solidFill>
                  <a:srgbClr val="374151"/>
                </a:solidFill>
                <a:latin typeface="Times New Roman" panose="02020603050405020304" pitchFamily="18" charset="0"/>
                <a:cs typeface="Times New Roman" panose="02020603050405020304" pitchFamily="18" charset="0"/>
              </a:rPr>
              <a:t> [8]</a:t>
            </a:r>
            <a:endParaRPr lang="en-US" sz="21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3100" b="1" dirty="0">
                <a:latin typeface="Times New Roman" panose="02020603050405020304" pitchFamily="18" charset="0"/>
                <a:cs typeface="Times New Roman" panose="02020603050405020304" pitchFamily="18" charset="0"/>
              </a:rPr>
              <a:t>4. Backfilling</a:t>
            </a:r>
            <a:r>
              <a:rPr lang="en-US" sz="3100" dirty="0">
                <a:latin typeface="Times New Roman" panose="02020603050405020304" pitchFamily="18" charset="0"/>
                <a:cs typeface="Times New Roman" panose="02020603050405020304" pitchFamily="18" charset="0"/>
              </a:rPr>
              <a:t>:</a:t>
            </a:r>
          </a:p>
          <a:p>
            <a:pPr marL="0" indent="0">
              <a:buNone/>
            </a:pPr>
            <a:r>
              <a:rPr lang="en-US" sz="3100" dirty="0">
                <a:latin typeface="Times New Roman" panose="02020603050405020304" pitchFamily="18" charset="0"/>
                <a:cs typeface="Times New Roman" panose="02020603050405020304" pitchFamily="18" charset="0"/>
              </a:rPr>
              <a:t>•Once utilities are in place, the trench is refilled or backfilled.</a:t>
            </a:r>
          </a:p>
          <a:p>
            <a:pPr marL="0" indent="0">
              <a:buNone/>
            </a:pPr>
            <a:r>
              <a:rPr lang="en-US" sz="3100" dirty="0">
                <a:latin typeface="Times New Roman" panose="02020603050405020304" pitchFamily="18" charset="0"/>
                <a:cs typeface="Times New Roman" panose="02020603050405020304" pitchFamily="18" charset="0"/>
              </a:rPr>
              <a:t>•The material used for backfilling must be suitable and compacted in layers to prevent settling or damage to utilities.</a:t>
            </a:r>
            <a:r>
              <a:rPr lang="en-US" sz="3100" b="0" i="0" dirty="0">
                <a:solidFill>
                  <a:srgbClr val="374151"/>
                </a:solidFill>
                <a:effectLst/>
                <a:latin typeface="Söhne"/>
              </a:rPr>
              <a:t> </a:t>
            </a:r>
            <a:endParaRPr lang="en-US" sz="21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2600" dirty="0">
                <a:latin typeface="Times New Roman" panose="02020603050405020304" pitchFamily="18" charset="0"/>
                <a:cs typeface="Times New Roman" panose="02020603050405020304" pitchFamily="18" charset="0"/>
              </a:rPr>
              <a:t>•</a:t>
            </a:r>
            <a:r>
              <a:rPr lang="en-US" sz="3400" dirty="0">
                <a:latin typeface="Times New Roman" panose="02020603050405020304" pitchFamily="18" charset="0"/>
                <a:cs typeface="Times New Roman" panose="02020603050405020304" pitchFamily="18" charset="0"/>
              </a:rPr>
              <a:t>Special attention is given to protecting fragile utilities like fiber-optic cables or electrical lines.</a:t>
            </a:r>
          </a:p>
          <a:p>
            <a:endParaRPr lang="en-US" dirty="0"/>
          </a:p>
        </p:txBody>
      </p:sp>
    </p:spTree>
    <p:extLst>
      <p:ext uri="{BB962C8B-B14F-4D97-AF65-F5344CB8AC3E}">
        <p14:creationId xmlns:p14="http://schemas.microsoft.com/office/powerpoint/2010/main" val="37140114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FA90F-431C-8AF8-3F2B-9E3F12FC957E}"/>
              </a:ext>
            </a:extLst>
          </p:cNvPr>
          <p:cNvSpPr>
            <a:spLocks noGrp="1"/>
          </p:cNvSpPr>
          <p:nvPr>
            <p:ph type="title"/>
          </p:nvPr>
        </p:nvSpPr>
        <p:spPr>
          <a:xfrm>
            <a:off x="597898" y="2877033"/>
            <a:ext cx="6094732" cy="2456234"/>
          </a:xfrm>
        </p:spPr>
        <p:txBody>
          <a:bodyPr>
            <a:normAutofit/>
          </a:bodyPr>
          <a:lstStyle/>
          <a:p>
            <a:r>
              <a:rPr lang="en-US" sz="2700" b="1" dirty="0">
                <a:latin typeface="Times New Roman" panose="02020603050405020304" pitchFamily="18" charset="0"/>
                <a:cs typeface="Times New Roman" panose="02020603050405020304" pitchFamily="18" charset="0"/>
              </a:rPr>
              <a:t>6. Environmental Considerations:</a:t>
            </a:r>
            <a:br>
              <a:rPr lang="en-US" sz="2700" dirty="0">
                <a:latin typeface="Times New Roman" panose="02020603050405020304" pitchFamily="18" charset="0"/>
                <a:cs typeface="Times New Roman" panose="02020603050405020304" pitchFamily="18" charset="0"/>
              </a:rPr>
            </a:br>
            <a:r>
              <a:rPr lang="en-US" sz="2700" dirty="0">
                <a:latin typeface="Times New Roman" panose="02020603050405020304" pitchFamily="18" charset="0"/>
                <a:cs typeface="Times New Roman" panose="02020603050405020304" pitchFamily="18" charset="0"/>
              </a:rPr>
              <a:t>•Minimizing the environmental impact, such as erosion control and sediment management, is an integral part of trenching and refilling operations</a:t>
            </a:r>
            <a:r>
              <a:rPr lang="en-US" sz="2400" dirty="0">
                <a:solidFill>
                  <a:srgbClr val="374151"/>
                </a:solidFill>
                <a:latin typeface="Times New Roman" panose="02020603050405020304" pitchFamily="18" charset="0"/>
                <a:ea typeface="+mn-ea"/>
                <a:cs typeface="Times New Roman" panose="02020603050405020304" pitchFamily="18" charset="0"/>
              </a:rPr>
              <a:t>.[11]</a:t>
            </a:r>
            <a:br>
              <a:rPr lang="en-US" sz="1600" dirty="0">
                <a:solidFill>
                  <a:srgbClr val="374151"/>
                </a:solidFill>
                <a:latin typeface="Söhne"/>
                <a:ea typeface="+mn-ea"/>
                <a:cs typeface="+mn-cs"/>
              </a:rPr>
            </a:br>
            <a:endParaRPr lang="en-US" sz="1600" dirty="0">
              <a:solidFill>
                <a:srgbClr val="374151"/>
              </a:solidFill>
              <a:latin typeface="Söhne"/>
              <a:ea typeface="+mn-ea"/>
              <a:cs typeface="+mn-cs"/>
            </a:endParaRPr>
          </a:p>
        </p:txBody>
      </p:sp>
      <p:pic>
        <p:nvPicPr>
          <p:cNvPr id="4" name="Picture 3">
            <a:extLst>
              <a:ext uri="{FF2B5EF4-FFF2-40B4-BE49-F238E27FC236}">
                <a16:creationId xmlns:a16="http://schemas.microsoft.com/office/drawing/2014/main" id="{25145689-CB16-9616-741D-D5BCC9EE16D3}"/>
              </a:ext>
            </a:extLst>
          </p:cNvPr>
          <p:cNvPicPr>
            <a:picLocks noChangeAspect="1"/>
          </p:cNvPicPr>
          <p:nvPr/>
        </p:nvPicPr>
        <p:blipFill>
          <a:blip r:embed="rId2"/>
          <a:stretch>
            <a:fillRect/>
          </a:stretch>
        </p:blipFill>
        <p:spPr>
          <a:xfrm>
            <a:off x="7038322" y="2576231"/>
            <a:ext cx="4330520" cy="2379407"/>
          </a:xfrm>
          <a:prstGeom prst="rect">
            <a:avLst/>
          </a:prstGeom>
        </p:spPr>
      </p:pic>
      <p:sp>
        <p:nvSpPr>
          <p:cNvPr id="6" name="TextBox 5">
            <a:extLst>
              <a:ext uri="{FF2B5EF4-FFF2-40B4-BE49-F238E27FC236}">
                <a16:creationId xmlns:a16="http://schemas.microsoft.com/office/drawing/2014/main" id="{95BD1FA3-C3E9-8962-C4D0-DC01083DD6E8}"/>
              </a:ext>
            </a:extLst>
          </p:cNvPr>
          <p:cNvSpPr txBox="1"/>
          <p:nvPr/>
        </p:nvSpPr>
        <p:spPr>
          <a:xfrm>
            <a:off x="6912118" y="4886386"/>
            <a:ext cx="4916716"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a:t>
            </a:r>
            <a:r>
              <a:rPr lang="en-US" sz="1600" dirty="0">
                <a:solidFill>
                  <a:prstClr val="black"/>
                </a:solidFill>
                <a:latin typeface="Times New Roman" panose="02020603050405020304" pitchFamily="18" charset="0"/>
                <a:cs typeface="Times New Roman" panose="02020603050405020304" pitchFamily="18" charset="0"/>
              </a:rPr>
              <a:t>Typical section of trench for direct buried cable</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E0C3654A-B235-7C2F-EB66-81E82379DD4E}"/>
              </a:ext>
            </a:extLst>
          </p:cNvPr>
          <p:cNvSpPr txBox="1"/>
          <p:nvPr/>
        </p:nvSpPr>
        <p:spPr>
          <a:xfrm>
            <a:off x="517188" y="516472"/>
            <a:ext cx="9580969" cy="1938992"/>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5. Compaction and Restoration:</a:t>
            </a:r>
          </a:p>
          <a:p>
            <a:r>
              <a:rPr lang="en-US" sz="2400" dirty="0">
                <a:latin typeface="Times New Roman" panose="02020603050405020304" pitchFamily="18" charset="0"/>
                <a:cs typeface="Times New Roman" panose="02020603050405020304" pitchFamily="18" charset="0"/>
              </a:rPr>
              <a:t>•Compaction of backfill material is crucial to ensure stability and prevent sinking.</a:t>
            </a:r>
          </a:p>
          <a:p>
            <a:r>
              <a:rPr lang="en-US" sz="2400" dirty="0">
                <a:latin typeface="Times New Roman" panose="02020603050405020304" pitchFamily="18" charset="0"/>
                <a:cs typeface="Times New Roman" panose="02020603050405020304" pitchFamily="18" charset="0"/>
              </a:rPr>
              <a:t>•The surface is restored to its original condition, including paving roads or sidewalks, replanting grass, or reseeding disturbed areas</a:t>
            </a:r>
            <a:r>
              <a:rPr lang="en-US" sz="2400" dirty="0">
                <a:solidFill>
                  <a:srgbClr val="374151"/>
                </a:solidFill>
                <a:latin typeface="Times New Roman" panose="02020603050405020304" pitchFamily="18" charset="0"/>
                <a:cs typeface="Times New Roman" panose="02020603050405020304" pitchFamily="18" charset="0"/>
              </a:rPr>
              <a:t>.[10]</a:t>
            </a:r>
            <a:endParaRPr lang="en-US" i="1" dirty="0">
              <a:solidFill>
                <a:srgbClr val="37415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2DE584-A38C-FC1A-F67B-6999DBB03FB0}"/>
              </a:ext>
            </a:extLst>
          </p:cNvPr>
          <p:cNvSpPr txBox="1"/>
          <p:nvPr/>
        </p:nvSpPr>
        <p:spPr>
          <a:xfrm>
            <a:off x="6578330" y="5224940"/>
            <a:ext cx="5250504" cy="923330"/>
          </a:xfrm>
          <a:prstGeom prst="rect">
            <a:avLst/>
          </a:prstGeom>
          <a:noFill/>
        </p:spPr>
        <p:txBody>
          <a:bodyPr wrap="square">
            <a:spAutoFit/>
          </a:bodyPr>
          <a:lstStyle/>
          <a:p>
            <a:r>
              <a:rPr lang="en-US" dirty="0">
                <a:hlinkClick r:id="rId3"/>
              </a:rPr>
              <a:t>https://methodstatement.store/2021/02/12/trench-preparation-excavation-and-backfill-method-statement-for-electric-underground-cable-laying/</a:t>
            </a:r>
            <a:r>
              <a:rPr lang="en-US" dirty="0"/>
              <a:t> </a:t>
            </a:r>
          </a:p>
        </p:txBody>
      </p:sp>
    </p:spTree>
    <p:extLst>
      <p:ext uri="{BB962C8B-B14F-4D97-AF65-F5344CB8AC3E}">
        <p14:creationId xmlns:p14="http://schemas.microsoft.com/office/powerpoint/2010/main" val="21455957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CF96D-DAC7-CA89-B653-E24CDA169245}"/>
              </a:ext>
            </a:extLst>
          </p:cNvPr>
          <p:cNvSpPr>
            <a:spLocks noGrp="1"/>
          </p:cNvSpPr>
          <p:nvPr>
            <p:ph type="title"/>
          </p:nvPr>
        </p:nvSpPr>
        <p:spPr>
          <a:xfrm>
            <a:off x="193011" y="181109"/>
            <a:ext cx="6459579" cy="484985"/>
          </a:xfrm>
        </p:spPr>
        <p:txBody>
          <a:bodyPr>
            <a:normAutofit fontScale="90000"/>
          </a:bodyPr>
          <a:lstStyle/>
          <a:p>
            <a:r>
              <a:rPr lang="en-US" sz="3600" b="1" dirty="0">
                <a:latin typeface="Times New Roman" panose="02020603050405020304" pitchFamily="18" charset="0"/>
                <a:cs typeface="Times New Roman" panose="02020603050405020304" pitchFamily="18" charset="0"/>
              </a:rPr>
              <a:t>5. Some common problems with existing foundations.</a:t>
            </a:r>
          </a:p>
        </p:txBody>
      </p:sp>
      <p:sp>
        <p:nvSpPr>
          <p:cNvPr id="3" name="Content Placeholder 2">
            <a:extLst>
              <a:ext uri="{FF2B5EF4-FFF2-40B4-BE49-F238E27FC236}">
                <a16:creationId xmlns:a16="http://schemas.microsoft.com/office/drawing/2014/main" id="{32AAA146-BD8B-8E6F-08DE-B2BC0083F896}"/>
              </a:ext>
            </a:extLst>
          </p:cNvPr>
          <p:cNvSpPr>
            <a:spLocks noGrp="1"/>
          </p:cNvSpPr>
          <p:nvPr>
            <p:ph idx="1"/>
          </p:nvPr>
        </p:nvSpPr>
        <p:spPr>
          <a:xfrm>
            <a:off x="193011" y="762122"/>
            <a:ext cx="7391558" cy="1581684"/>
          </a:xfrm>
        </p:spPr>
        <p:txBody>
          <a:bodyPr>
            <a:normAutofit/>
          </a:bodyPr>
          <a:lstStyle/>
          <a:p>
            <a:r>
              <a:rPr lang="en-US" sz="2400" dirty="0">
                <a:latin typeface="Times New Roman" panose="02020603050405020304" pitchFamily="18" charset="0"/>
                <a:cs typeface="Times New Roman" panose="02020603050405020304" pitchFamily="18" charset="0"/>
              </a:rPr>
              <a:t>Existing foundations can experience a range of problems over time due to various factors, including soil conditions, construction quality, and environmental changes</a:t>
            </a:r>
            <a:r>
              <a:rPr lang="en-US" dirty="0"/>
              <a:t>.</a:t>
            </a:r>
          </a:p>
        </p:txBody>
      </p:sp>
      <p:sp>
        <p:nvSpPr>
          <p:cNvPr id="5" name="TextBox 4">
            <a:extLst>
              <a:ext uri="{FF2B5EF4-FFF2-40B4-BE49-F238E27FC236}">
                <a16:creationId xmlns:a16="http://schemas.microsoft.com/office/drawing/2014/main" id="{6367CC10-9AFB-6E4D-1FDF-F7CD29F64B4D}"/>
              </a:ext>
            </a:extLst>
          </p:cNvPr>
          <p:cNvSpPr txBox="1"/>
          <p:nvPr/>
        </p:nvSpPr>
        <p:spPr>
          <a:xfrm>
            <a:off x="382139" y="2110754"/>
            <a:ext cx="7069087" cy="3416320"/>
          </a:xfrm>
          <a:prstGeom prst="rect">
            <a:avLst/>
          </a:prstGeom>
          <a:noFill/>
        </p:spPr>
        <p:txBody>
          <a:bodyPr wrap="square">
            <a:spAutoFit/>
          </a:bodyPr>
          <a:lstStyle/>
          <a:p>
            <a:pPr marL="457200" indent="-457200">
              <a:buAutoNum type="arabicPeriod"/>
            </a:pPr>
            <a:r>
              <a:rPr lang="en-US" sz="2400" b="1" dirty="0">
                <a:latin typeface="Times New Roman" panose="02020603050405020304" pitchFamily="18" charset="0"/>
                <a:cs typeface="Times New Roman" panose="02020603050405020304" pitchFamily="18" charset="0"/>
              </a:rPr>
              <a:t>Settlement: </a:t>
            </a:r>
          </a:p>
          <a:p>
            <a:r>
              <a:rPr lang="en-US" sz="2400" dirty="0">
                <a:latin typeface="Times New Roman" panose="02020603050405020304" pitchFamily="18" charset="0"/>
                <a:cs typeface="Times New Roman" panose="02020603050405020304" pitchFamily="18" charset="0"/>
              </a:rPr>
              <a:t>Foundation settlement can result from soil compaction, consolidation, or poor construction practices. It may lead to uneven settling of the structure. </a:t>
            </a:r>
            <a:r>
              <a:rPr lang="en-US" sz="2400" dirty="0">
                <a:solidFill>
                  <a:srgbClr val="374151"/>
                </a:solidFill>
                <a:latin typeface="Söhne"/>
                <a:cs typeface="Times New Roman" panose="02020603050405020304" pitchFamily="18" charset="0"/>
              </a:rPr>
              <a:t>[12]</a:t>
            </a:r>
            <a:endParaRPr lang="en-US" i="1" dirty="0">
              <a:solidFill>
                <a:srgbClr val="374151"/>
              </a:solidFill>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Cracks</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Cracks in foundation walls or slabs can occur due to various factors, including soil movement, temperature changes, and structural issues. These cracks can compromise the integrity of the foundation.</a:t>
            </a:r>
            <a:r>
              <a:rPr lang="en-US" sz="2400" dirty="0">
                <a:solidFill>
                  <a:srgbClr val="374151"/>
                </a:solidFill>
                <a:latin typeface="Söhne"/>
                <a:cs typeface="Times New Roman" panose="02020603050405020304" pitchFamily="18" charset="0"/>
              </a:rPr>
              <a:t>[13]</a:t>
            </a:r>
            <a:endParaRPr lang="en-US" i="1" dirty="0">
              <a:solidFill>
                <a:srgbClr val="37415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B12D7A-A51D-4CB4-8128-02B07B420C1E}"/>
              </a:ext>
            </a:extLst>
          </p:cNvPr>
          <p:cNvSpPr txBox="1"/>
          <p:nvPr/>
        </p:nvSpPr>
        <p:spPr>
          <a:xfrm>
            <a:off x="8129052" y="3259082"/>
            <a:ext cx="287206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Settlement of foundation</a:t>
            </a:r>
          </a:p>
        </p:txBody>
      </p:sp>
      <p:sp>
        <p:nvSpPr>
          <p:cNvPr id="6" name="TextBox 5">
            <a:extLst>
              <a:ext uri="{FF2B5EF4-FFF2-40B4-BE49-F238E27FC236}">
                <a16:creationId xmlns:a16="http://schemas.microsoft.com/office/drawing/2014/main" id="{1AF1B1C4-E331-A862-198C-B584CF0522AA}"/>
              </a:ext>
            </a:extLst>
          </p:cNvPr>
          <p:cNvSpPr txBox="1"/>
          <p:nvPr/>
        </p:nvSpPr>
        <p:spPr>
          <a:xfrm>
            <a:off x="7813691" y="3464659"/>
            <a:ext cx="3502789" cy="923330"/>
          </a:xfrm>
          <a:prstGeom prst="rect">
            <a:avLst/>
          </a:prstGeom>
          <a:noFill/>
        </p:spPr>
        <p:txBody>
          <a:bodyPr wrap="square">
            <a:spAutoFit/>
          </a:bodyPr>
          <a:lstStyle/>
          <a:p>
            <a:r>
              <a:rPr lang="en-US" dirty="0">
                <a:hlinkClick r:id="rId2"/>
              </a:rPr>
              <a:t>https://www.constructupdate.com/foundation-settlement-causes-types-and-solution/</a:t>
            </a:r>
            <a:r>
              <a:rPr lang="en-US" dirty="0"/>
              <a:t> </a:t>
            </a:r>
          </a:p>
        </p:txBody>
      </p:sp>
      <p:pic>
        <p:nvPicPr>
          <p:cNvPr id="7" name="Picture 6">
            <a:extLst>
              <a:ext uri="{FF2B5EF4-FFF2-40B4-BE49-F238E27FC236}">
                <a16:creationId xmlns:a16="http://schemas.microsoft.com/office/drawing/2014/main" id="{EF1D29F1-BEAD-8AE9-25D3-CE64A2FE9432}"/>
              </a:ext>
            </a:extLst>
          </p:cNvPr>
          <p:cNvPicPr>
            <a:picLocks noChangeAspect="1"/>
          </p:cNvPicPr>
          <p:nvPr/>
        </p:nvPicPr>
        <p:blipFill rotWithShape="1">
          <a:blip r:embed="rId3"/>
          <a:srcRect t="12964"/>
          <a:stretch/>
        </p:blipFill>
        <p:spPr>
          <a:xfrm>
            <a:off x="7584569" y="1055052"/>
            <a:ext cx="4432484" cy="2181252"/>
          </a:xfrm>
          <a:prstGeom prst="rect">
            <a:avLst/>
          </a:prstGeom>
        </p:spPr>
      </p:pic>
      <p:pic>
        <p:nvPicPr>
          <p:cNvPr id="8" name="Picture 7">
            <a:extLst>
              <a:ext uri="{FF2B5EF4-FFF2-40B4-BE49-F238E27FC236}">
                <a16:creationId xmlns:a16="http://schemas.microsoft.com/office/drawing/2014/main" id="{0202E9DD-A194-FC3E-7A35-6941C89578BE}"/>
              </a:ext>
            </a:extLst>
          </p:cNvPr>
          <p:cNvPicPr>
            <a:picLocks noChangeAspect="1"/>
          </p:cNvPicPr>
          <p:nvPr/>
        </p:nvPicPr>
        <p:blipFill>
          <a:blip r:embed="rId4"/>
          <a:stretch>
            <a:fillRect/>
          </a:stretch>
        </p:blipFill>
        <p:spPr>
          <a:xfrm>
            <a:off x="7813691" y="4574354"/>
            <a:ext cx="2299771" cy="1707963"/>
          </a:xfrm>
          <a:prstGeom prst="rect">
            <a:avLst/>
          </a:prstGeom>
        </p:spPr>
      </p:pic>
      <p:sp>
        <p:nvSpPr>
          <p:cNvPr id="9" name="TextBox 8">
            <a:extLst>
              <a:ext uri="{FF2B5EF4-FFF2-40B4-BE49-F238E27FC236}">
                <a16:creationId xmlns:a16="http://schemas.microsoft.com/office/drawing/2014/main" id="{9B7BF6EC-30ED-7478-A8A8-E1B0DAD0F498}"/>
              </a:ext>
            </a:extLst>
          </p:cNvPr>
          <p:cNvSpPr txBox="1"/>
          <p:nvPr/>
        </p:nvSpPr>
        <p:spPr>
          <a:xfrm>
            <a:off x="10133691" y="5428336"/>
            <a:ext cx="1794781"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a:t>
            </a:r>
            <a:r>
              <a:rPr lang="en-US" sz="1600" dirty="0">
                <a:solidFill>
                  <a:prstClr val="black"/>
                </a:solidFill>
                <a:latin typeface="Times New Roman" panose="02020603050405020304" pitchFamily="18" charset="0"/>
                <a:cs typeface="Times New Roman" panose="02020603050405020304" pitchFamily="18" charset="0"/>
              </a:rPr>
              <a:t>Crack on the building</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366F1F4B-8046-94F0-D9C4-DCAF7E70CA5C}"/>
              </a:ext>
            </a:extLst>
          </p:cNvPr>
          <p:cNvSpPr txBox="1"/>
          <p:nvPr/>
        </p:nvSpPr>
        <p:spPr>
          <a:xfrm>
            <a:off x="2280499" y="6407127"/>
            <a:ext cx="10608140" cy="646331"/>
          </a:xfrm>
          <a:prstGeom prst="rect">
            <a:avLst/>
          </a:prstGeom>
          <a:noFill/>
        </p:spPr>
        <p:txBody>
          <a:bodyPr wrap="square">
            <a:spAutoFit/>
          </a:bodyPr>
          <a:lstStyle/>
          <a:p>
            <a:r>
              <a:rPr lang="en-US" dirty="0">
                <a:hlinkClick r:id="rId5"/>
              </a:rPr>
              <a:t>https://www.foundationrepairofca.com/foundation-repair/foundation-problems/settlement-sinking.html</a:t>
            </a:r>
            <a:endParaRPr lang="en-US" dirty="0"/>
          </a:p>
          <a:p>
            <a:endParaRPr lang="en-US" dirty="0"/>
          </a:p>
        </p:txBody>
      </p:sp>
    </p:spTree>
    <p:extLst>
      <p:ext uri="{BB962C8B-B14F-4D97-AF65-F5344CB8AC3E}">
        <p14:creationId xmlns:p14="http://schemas.microsoft.com/office/powerpoint/2010/main" val="39311630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7DF3AB-BAFA-26F5-7317-026A3DEDF596}"/>
              </a:ext>
            </a:extLst>
          </p:cNvPr>
          <p:cNvSpPr>
            <a:spLocks noGrp="1"/>
          </p:cNvSpPr>
          <p:nvPr>
            <p:ph idx="1"/>
          </p:nvPr>
        </p:nvSpPr>
        <p:spPr>
          <a:xfrm>
            <a:off x="614464" y="463752"/>
            <a:ext cx="11049000" cy="2007074"/>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Water Damage: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Moisture infiltration, flooding, or poor drainage can result in water-related problems that weaken the foundation over time. This can lead to mold growth and structural</a:t>
            </a:r>
            <a:r>
              <a:rPr lang="en-US" sz="2400" i="1" dirty="0">
                <a:solidFill>
                  <a:srgbClr val="374151"/>
                </a:solidFill>
                <a:latin typeface="Times New Roman" panose="02020603050405020304" pitchFamily="18" charset="0"/>
                <a:cs typeface="Times New Roman" panose="02020603050405020304" pitchFamily="18" charset="0"/>
              </a:rPr>
              <a:t> </a:t>
            </a:r>
            <a:r>
              <a:rPr lang="en-US" sz="2400" dirty="0">
                <a:solidFill>
                  <a:srgbClr val="374151"/>
                </a:solidFill>
                <a:latin typeface="Times New Roman" panose="02020603050405020304" pitchFamily="18" charset="0"/>
                <a:cs typeface="Times New Roman" panose="02020603050405020304" pitchFamily="18" charset="0"/>
              </a:rPr>
              <a:t>issue.</a:t>
            </a:r>
            <a:endParaRPr kumimoji="0" lang="en-US" sz="2000" b="0" i="1" u="none" strike="noStrike" kern="1200" cap="none" spc="0" normalizeH="0" baseline="0" noProof="0" dirty="0">
              <a:ln>
                <a:noFill/>
              </a:ln>
              <a:solidFill>
                <a:srgbClr val="374151"/>
              </a:solidFill>
              <a:effectLst/>
              <a:uLnTx/>
              <a:uFillTx/>
              <a:latin typeface="Times New Roman" panose="02020603050405020304" pitchFamily="18" charset="0"/>
              <a:ea typeface="+mn-ea"/>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C06B3BA7-14F8-A089-6EE6-0747D9E4197D}"/>
              </a:ext>
            </a:extLst>
          </p:cNvPr>
          <p:cNvSpPr txBox="1"/>
          <p:nvPr/>
        </p:nvSpPr>
        <p:spPr>
          <a:xfrm>
            <a:off x="614464" y="2117564"/>
            <a:ext cx="11136549" cy="1217769"/>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Erosion: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Soil erosion around the foundation can undermine its support and stability. This is especially common in regions with inadequate drainage systems</a:t>
            </a:r>
            <a:endParaRPr kumimoji="0" lang="en-US" sz="1900" b="0" i="1" u="none" strike="noStrike" kern="1200" cap="none" spc="0" normalizeH="0" baseline="0" noProof="0" dirty="0">
              <a:ln>
                <a:noFill/>
              </a:ln>
              <a:solidFill>
                <a:srgbClr val="374151"/>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C9D9CFC6-5AED-6C17-06A5-A16FDF849AF7}"/>
              </a:ext>
            </a:extLst>
          </p:cNvPr>
          <p:cNvSpPr txBox="1"/>
          <p:nvPr/>
        </p:nvSpPr>
        <p:spPr>
          <a:xfrm>
            <a:off x="614464" y="3751811"/>
            <a:ext cx="6094378" cy="1882567"/>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Foundation Heaving: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Frost heave in cold climates can cause the foundation to move upward as soil freezes and expands, potentially leading to cracks and structural damage.[3]</a:t>
            </a:r>
            <a:endParaRPr kumimoji="0" lang="en-US" sz="1900" b="0" i="1" u="none" strike="noStrike" kern="1200" cap="none" spc="0" normalizeH="0" baseline="0" noProof="0" dirty="0">
              <a:ln>
                <a:noFill/>
              </a:ln>
              <a:solidFill>
                <a:srgbClr val="374151"/>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83FF0EA1-F4F2-FE84-6EFE-874E35C8C3B5}"/>
              </a:ext>
            </a:extLst>
          </p:cNvPr>
          <p:cNvSpPr txBox="1"/>
          <p:nvPr/>
        </p:nvSpPr>
        <p:spPr>
          <a:xfrm>
            <a:off x="7958848" y="6148378"/>
            <a:ext cx="3412786"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Foundation Heaving</a:t>
            </a:r>
          </a:p>
        </p:txBody>
      </p:sp>
      <p:sp>
        <p:nvSpPr>
          <p:cNvPr id="9" name="TextBox 8">
            <a:extLst>
              <a:ext uri="{FF2B5EF4-FFF2-40B4-BE49-F238E27FC236}">
                <a16:creationId xmlns:a16="http://schemas.microsoft.com/office/drawing/2014/main" id="{52377AAF-0782-A667-3AE6-88CF8E78B6C0}"/>
              </a:ext>
            </a:extLst>
          </p:cNvPr>
          <p:cNvSpPr txBox="1"/>
          <p:nvPr/>
        </p:nvSpPr>
        <p:spPr>
          <a:xfrm>
            <a:off x="7261404" y="6317655"/>
            <a:ext cx="4615748" cy="369332"/>
          </a:xfrm>
          <a:prstGeom prst="rect">
            <a:avLst/>
          </a:prstGeom>
          <a:noFill/>
        </p:spPr>
        <p:txBody>
          <a:bodyPr wrap="square">
            <a:spAutoFit/>
          </a:bodyPr>
          <a:lstStyle/>
          <a:p>
            <a:r>
              <a:rPr lang="en-US" dirty="0">
                <a:hlinkClick r:id="rId2"/>
              </a:rPr>
              <a:t>https://woodgears.ca/cottage/foundation.html</a:t>
            </a:r>
            <a:r>
              <a:rPr lang="en-US" dirty="0"/>
              <a:t> </a:t>
            </a:r>
          </a:p>
        </p:txBody>
      </p:sp>
      <p:pic>
        <p:nvPicPr>
          <p:cNvPr id="10" name="Picture 9">
            <a:extLst>
              <a:ext uri="{FF2B5EF4-FFF2-40B4-BE49-F238E27FC236}">
                <a16:creationId xmlns:a16="http://schemas.microsoft.com/office/drawing/2014/main" id="{845741BD-5F7B-C367-74D6-4D758FCD2A35}"/>
              </a:ext>
            </a:extLst>
          </p:cNvPr>
          <p:cNvPicPr>
            <a:picLocks noChangeAspect="1"/>
          </p:cNvPicPr>
          <p:nvPr/>
        </p:nvPicPr>
        <p:blipFill>
          <a:blip r:embed="rId3"/>
          <a:stretch>
            <a:fillRect/>
          </a:stretch>
        </p:blipFill>
        <p:spPr>
          <a:xfrm>
            <a:off x="7958848" y="3731433"/>
            <a:ext cx="3015766" cy="2207541"/>
          </a:xfrm>
          <a:prstGeom prst="rect">
            <a:avLst/>
          </a:prstGeom>
        </p:spPr>
      </p:pic>
    </p:spTree>
    <p:extLst>
      <p:ext uri="{BB962C8B-B14F-4D97-AF65-F5344CB8AC3E}">
        <p14:creationId xmlns:p14="http://schemas.microsoft.com/office/powerpoint/2010/main" val="3418901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E526D0-6D23-CCAD-D7FE-AE7DF75CBA99}"/>
              </a:ext>
            </a:extLst>
          </p:cNvPr>
          <p:cNvSpPr>
            <a:spLocks noGrp="1"/>
          </p:cNvSpPr>
          <p:nvPr>
            <p:ph idx="1"/>
          </p:nvPr>
        </p:nvSpPr>
        <p:spPr>
          <a:xfrm>
            <a:off x="595008" y="220717"/>
            <a:ext cx="10515600" cy="3028321"/>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6. Poor Drainage:</a:t>
            </a:r>
          </a:p>
          <a:p>
            <a:pPr marL="0" indent="0">
              <a:buNone/>
            </a:pPr>
            <a:r>
              <a:rPr lang="en-US" sz="2400" dirty="0">
                <a:latin typeface="Times New Roman" panose="02020603050405020304" pitchFamily="18" charset="0"/>
                <a:cs typeface="Times New Roman" panose="02020603050405020304" pitchFamily="18" charset="0"/>
              </a:rPr>
              <a:t> Inadequate or blocked drainage systems can result in water accumulation around the foundation, causing hydrostatic pressure that can damage the structure.[14]</a:t>
            </a:r>
            <a:endParaRPr lang="en-US" sz="19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7. Soil Shrinkage and Swelling:</a:t>
            </a:r>
          </a:p>
          <a:p>
            <a:pPr marL="0" indent="0">
              <a:buNone/>
            </a:pPr>
            <a:r>
              <a:rPr lang="en-US" sz="2400" dirty="0">
                <a:latin typeface="Times New Roman" panose="02020603050405020304" pitchFamily="18" charset="0"/>
                <a:cs typeface="Times New Roman" panose="02020603050405020304" pitchFamily="18" charset="0"/>
              </a:rPr>
              <a:t> Expansive soils can undergo significant volume changes with changes in moisture content, exerting pressure on foundations and causing cracks and movement</a:t>
            </a:r>
            <a:r>
              <a:rPr lang="en-US" sz="1900" i="1" dirty="0">
                <a:solidFill>
                  <a:srgbClr val="374151"/>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.[14]</a:t>
            </a:r>
            <a:endParaRPr lang="en-US" sz="2400" i="1" dirty="0">
              <a:solidFill>
                <a:srgbClr val="374151"/>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TextBox 3">
            <a:extLst>
              <a:ext uri="{FF2B5EF4-FFF2-40B4-BE49-F238E27FC236}">
                <a16:creationId xmlns:a16="http://schemas.microsoft.com/office/drawing/2014/main" id="{2CEB334B-3103-B0C7-A21F-48499C85C139}"/>
              </a:ext>
            </a:extLst>
          </p:cNvPr>
          <p:cNvSpPr txBox="1"/>
          <p:nvPr/>
        </p:nvSpPr>
        <p:spPr>
          <a:xfrm>
            <a:off x="595008" y="3346315"/>
            <a:ext cx="6094378" cy="2362698"/>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Tree Roots: </a:t>
            </a:r>
          </a:p>
          <a:p>
            <a:pPr>
              <a:lnSpc>
                <a:spcPct val="90000"/>
              </a:lnSpc>
              <a:spcBef>
                <a:spcPts val="1000"/>
              </a:spcBef>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Tree roots seeking moisture can invade the soil beneath foundations, leading to soil compaction and potential foundation damage as they grow.</a:t>
            </a:r>
            <a:r>
              <a:rPr lang="en-US" sz="2400" dirty="0">
                <a:latin typeface="Times New Roman" panose="02020603050405020304" pitchFamily="18" charset="0"/>
                <a:cs typeface="Times New Roman" panose="02020603050405020304" pitchFamily="18" charset="0"/>
              </a:rPr>
              <a:t> [14]</a:t>
            </a:r>
            <a:endParaRPr lang="en-US" sz="1900" i="1" dirty="0">
              <a:solidFill>
                <a:srgbClr val="37415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1900" b="0" i="1" u="none" strike="noStrike" kern="1200" cap="none" spc="0" normalizeH="0" baseline="0" noProof="0" dirty="0">
              <a:ln>
                <a:noFill/>
              </a:ln>
              <a:solidFill>
                <a:srgbClr val="374151"/>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51F4A286-B78B-9896-1F70-CB24E95D34AF}"/>
              </a:ext>
            </a:extLst>
          </p:cNvPr>
          <p:cNvSpPr txBox="1"/>
          <p:nvPr/>
        </p:nvSpPr>
        <p:spPr>
          <a:xfrm>
            <a:off x="6836112" y="6452617"/>
            <a:ext cx="6094378" cy="369332"/>
          </a:xfrm>
          <a:prstGeom prst="rect">
            <a:avLst/>
          </a:prstGeom>
          <a:noFill/>
        </p:spPr>
        <p:txBody>
          <a:bodyPr wrap="square">
            <a:spAutoFit/>
          </a:bodyPr>
          <a:lstStyle/>
          <a:p>
            <a:r>
              <a:rPr lang="en-US" dirty="0">
                <a:hlinkClick r:id="rId2"/>
              </a:rPr>
              <a:t>http://www.treehusker.com/ian-m.html</a:t>
            </a:r>
            <a:r>
              <a:rPr lang="en-US" dirty="0"/>
              <a:t> </a:t>
            </a:r>
          </a:p>
        </p:txBody>
      </p:sp>
      <p:pic>
        <p:nvPicPr>
          <p:cNvPr id="6" name="Picture 5">
            <a:extLst>
              <a:ext uri="{FF2B5EF4-FFF2-40B4-BE49-F238E27FC236}">
                <a16:creationId xmlns:a16="http://schemas.microsoft.com/office/drawing/2014/main" id="{16C71A4E-3D02-0BDB-9D43-7F33A4C2E707}"/>
              </a:ext>
            </a:extLst>
          </p:cNvPr>
          <p:cNvPicPr>
            <a:picLocks noChangeAspect="1"/>
          </p:cNvPicPr>
          <p:nvPr/>
        </p:nvPicPr>
        <p:blipFill>
          <a:blip r:embed="rId3"/>
          <a:stretch>
            <a:fillRect/>
          </a:stretch>
        </p:blipFill>
        <p:spPr>
          <a:xfrm>
            <a:off x="7185293" y="3194755"/>
            <a:ext cx="3819326" cy="3058505"/>
          </a:xfrm>
          <a:prstGeom prst="rect">
            <a:avLst/>
          </a:prstGeom>
        </p:spPr>
      </p:pic>
      <p:sp>
        <p:nvSpPr>
          <p:cNvPr id="7" name="TextBox 6">
            <a:extLst>
              <a:ext uri="{FF2B5EF4-FFF2-40B4-BE49-F238E27FC236}">
                <a16:creationId xmlns:a16="http://schemas.microsoft.com/office/drawing/2014/main" id="{88EE46FD-D861-2DAA-C150-43CC551BA2CD}"/>
              </a:ext>
            </a:extLst>
          </p:cNvPr>
          <p:cNvSpPr txBox="1"/>
          <p:nvPr/>
        </p:nvSpPr>
        <p:spPr>
          <a:xfrm>
            <a:off x="7278924" y="6106578"/>
            <a:ext cx="3831684"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Tree roots damage of Foundation </a:t>
            </a:r>
          </a:p>
        </p:txBody>
      </p:sp>
    </p:spTree>
    <p:extLst>
      <p:ext uri="{BB962C8B-B14F-4D97-AF65-F5344CB8AC3E}">
        <p14:creationId xmlns:p14="http://schemas.microsoft.com/office/powerpoint/2010/main" val="16831451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7FF522-03E2-C441-A23F-DD587A272940}"/>
              </a:ext>
            </a:extLst>
          </p:cNvPr>
          <p:cNvSpPr>
            <a:spLocks noGrp="1"/>
          </p:cNvSpPr>
          <p:nvPr>
            <p:ph idx="1"/>
          </p:nvPr>
        </p:nvSpPr>
        <p:spPr>
          <a:xfrm>
            <a:off x="614464" y="590213"/>
            <a:ext cx="10515600" cy="4351338"/>
          </a:xfrm>
        </p:spPr>
        <p:txBody>
          <a:bodyPr/>
          <a:lstStyle/>
          <a:p>
            <a:pPr marL="0" indent="0">
              <a:buNone/>
            </a:pPr>
            <a:r>
              <a:rPr lang="en-US" sz="2400" b="1" dirty="0">
                <a:latin typeface="Times New Roman" panose="02020603050405020304" pitchFamily="18" charset="0"/>
                <a:cs typeface="Times New Roman" panose="02020603050405020304" pitchFamily="18" charset="0"/>
              </a:rPr>
              <a:t>9. Corrosion:</a:t>
            </a:r>
          </a:p>
          <a:p>
            <a:pPr marL="0" indent="0">
              <a:buNone/>
            </a:pPr>
            <a:r>
              <a:rPr lang="en-US" sz="2400" dirty="0">
                <a:latin typeface="Times New Roman" panose="02020603050405020304" pitchFamily="18" charset="0"/>
                <a:cs typeface="Times New Roman" panose="02020603050405020304" pitchFamily="18" charset="0"/>
              </a:rPr>
              <a:t>Foundations with metal reinforcement may suffer from corrosion due to exposure to moisture and chemicals, which can weaken the structural components.</a:t>
            </a:r>
            <a:endParaRPr lang="en-US" sz="1800" i="1" dirty="0">
              <a:solidFill>
                <a:srgbClr val="374151"/>
              </a:solidFill>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10. Poor Construction Practices:</a:t>
            </a:r>
          </a:p>
          <a:p>
            <a:pPr marL="0" indent="0">
              <a:buNone/>
            </a:pPr>
            <a:r>
              <a:rPr lang="en-US" sz="2400" dirty="0">
                <a:latin typeface="Times New Roman" panose="02020603050405020304" pitchFamily="18" charset="0"/>
                <a:cs typeface="Times New Roman" panose="02020603050405020304" pitchFamily="18" charset="0"/>
              </a:rPr>
              <a:t>Foundations constructed with substandard materials or inadequate techniques may be prone to premature deterioration and structural issues. These common foundation problems can vary in severity and require careful assessment and, if necessary, professional intervention to ensure the safety and longevity of the building</a:t>
            </a:r>
            <a:r>
              <a:rPr lang="en-US" sz="1800" i="1" dirty="0">
                <a:solidFill>
                  <a:srgbClr val="374151"/>
                </a:solidFill>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4142469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B7981-5150-7B33-62B6-E04930493C39}"/>
              </a:ext>
            </a:extLst>
          </p:cNvPr>
          <p:cNvSpPr>
            <a:spLocks noGrp="1"/>
          </p:cNvSpPr>
          <p:nvPr>
            <p:ph type="title"/>
          </p:nvPr>
        </p:nvSpPr>
        <p:spPr/>
        <p:txBody>
          <a:bodyPr>
            <a:normAutofit/>
          </a:bodyPr>
          <a:lstStyle/>
          <a:p>
            <a:r>
              <a:rPr lang="en-US" sz="36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F9DA620-8F00-BD40-F8C9-F9F4B725533F}"/>
              </a:ext>
            </a:extLst>
          </p:cNvPr>
          <p:cNvSpPr>
            <a:spLocks noGrp="1"/>
          </p:cNvSpPr>
          <p:nvPr>
            <p:ph idx="1"/>
          </p:nvPr>
        </p:nvSpPr>
        <p:spPr>
          <a:xfrm>
            <a:off x="838200" y="1577009"/>
            <a:ext cx="10515600" cy="4599954"/>
          </a:xfrm>
        </p:spPr>
        <p:txBody>
          <a:bodyPr>
            <a:noAutofit/>
          </a:bodyPr>
          <a:lstStyle/>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[1] Rao, N. S. (2011). Foundation Design: Theory and Practice . 2011 John Wiley &amp; Sons (Asia) Pte Ltd.</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[2] </a:t>
            </a:r>
            <a:r>
              <a:rPr lang="en-US" sz="2400" b="1" i="1" kern="100" dirty="0" err="1">
                <a:latin typeface="Times New Roman" panose="02020603050405020304" pitchFamily="18" charset="0"/>
                <a:cs typeface="Times New Roman" panose="02020603050405020304" pitchFamily="18" charset="0"/>
              </a:rPr>
              <a:t>Bhavikati</a:t>
            </a:r>
            <a:r>
              <a:rPr lang="en-US" sz="2400" b="1" i="1" kern="100" dirty="0">
                <a:latin typeface="Times New Roman" panose="02020603050405020304" pitchFamily="18" charset="0"/>
                <a:cs typeface="Times New Roman" panose="02020603050405020304" pitchFamily="18" charset="0"/>
              </a:rPr>
              <a:t>, S. (2010). Basic Civil Engineering. new </a:t>
            </a:r>
            <a:r>
              <a:rPr lang="en-US" sz="2400" b="1" i="1" kern="100" dirty="0" err="1">
                <a:latin typeface="Times New Roman" panose="02020603050405020304" pitchFamily="18" charset="0"/>
                <a:cs typeface="Times New Roman" panose="02020603050405020304" pitchFamily="18" charset="0"/>
              </a:rPr>
              <a:t>delhi</a:t>
            </a:r>
            <a:r>
              <a:rPr lang="en-US" sz="2400" b="1" i="1" kern="100" dirty="0">
                <a:latin typeface="Times New Roman" panose="02020603050405020304" pitchFamily="18" charset="0"/>
                <a:cs typeface="Times New Roman" panose="02020603050405020304" pitchFamily="18" charset="0"/>
              </a:rPr>
              <a:t>: New Age International (P) Ltd., Publishers.</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[3] Tomlinson, M. J., &amp; Woodward, J. (2008). "Foundation Design and Construction.".</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[4] : Das, B. M. (2007). "Principles of Geotechnical Engineering."</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[5] : Fox, P., &amp; Brown, A. (2000). "Rock Excavation Handbook." </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[6]https://testbook.com/civil-engineering/soil-exploration-definition-and-methods </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[7] : French, M. H. (2003). "Dewatering and Groundwater Control.")</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 </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 </a:t>
            </a:r>
          </a:p>
          <a:p>
            <a:pPr marL="0" indent="0">
              <a:lnSpc>
                <a:spcPct val="97000"/>
              </a:lnSpc>
              <a:spcBef>
                <a:spcPts val="0"/>
              </a:spcBef>
              <a:spcAft>
                <a:spcPts val="800"/>
              </a:spcAft>
              <a:buNone/>
            </a:pPr>
            <a:r>
              <a:rPr lang="en-US" sz="2400" b="1" i="1" kern="100" dirty="0">
                <a:latin typeface="Times New Roman" panose="02020603050405020304" pitchFamily="18" charset="0"/>
                <a:cs typeface="Times New Roman" panose="02020603050405020304" pitchFamily="18" charset="0"/>
              </a:rPr>
              <a:t> </a:t>
            </a:r>
          </a:p>
          <a:p>
            <a:pPr marL="0" marR="0" indent="0">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878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D05F7-3851-3BA6-5444-EC96C743AAEB}"/>
              </a:ext>
            </a:extLst>
          </p:cNvPr>
          <p:cNvSpPr>
            <a:spLocks noGrp="1"/>
          </p:cNvSpPr>
          <p:nvPr>
            <p:ph type="title"/>
          </p:nvPr>
        </p:nvSpPr>
        <p:spPr>
          <a:xfrm>
            <a:off x="838200" y="0"/>
            <a:ext cx="10515600" cy="1325563"/>
          </a:xfrm>
        </p:spPr>
        <p:txBody>
          <a:bodyPr/>
          <a:lstStyle/>
          <a:p>
            <a:r>
              <a:rPr lang="en-US" sz="4400" dirty="0">
                <a:latin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9C9C31F5-CBB2-4F97-41B1-1B0A83509076}"/>
              </a:ext>
            </a:extLst>
          </p:cNvPr>
          <p:cNvSpPr>
            <a:spLocks noGrp="1"/>
          </p:cNvSpPr>
          <p:nvPr>
            <p:ph idx="1"/>
          </p:nvPr>
        </p:nvSpPr>
        <p:spPr>
          <a:xfrm>
            <a:off x="838200" y="1246396"/>
            <a:ext cx="10515600" cy="4351338"/>
          </a:xfrm>
        </p:spPr>
        <p:txBody>
          <a:bodyPr>
            <a:noAutofit/>
          </a:bodyPr>
          <a:lstStyle/>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[8] OSHA Construction Standard 1926 Subpart P).</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[9]</a:t>
            </a:r>
            <a:r>
              <a:rPr lang="en-US" sz="2400" i="1" kern="120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American Society of Civil Engineers (ASCE) Manual of Practice No. 37, "Standard Guidelines for the Collection and Depiction of Existing Subsurface Utility Data").</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[10]</a:t>
            </a:r>
            <a:r>
              <a:rPr lang="en-US" sz="2400" i="1" kern="120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Federal Highway Administration (FHWA) Technical Advisory T 5040.30, "Contractor's Quality Management Plan (CQMP)").</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[11]</a:t>
            </a:r>
            <a:r>
              <a:rPr lang="en-US" sz="2400" i="1" kern="120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 United States Environmental Protection Agency (EPA) National Pollutant Discharge Elimination System (NPDES) Construction General Permit).</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[12] Bowles, J. E. (1997). "Foundation Analysis and Design." McGraw-Hill)</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[13]</a:t>
            </a:r>
            <a:r>
              <a:rPr lang="en-US" sz="2400" i="1" kern="120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American Concrete Institute (ACI) 302.1R-15 "Guide for Concrete Floor and Slab Construction")</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[14]</a:t>
            </a:r>
            <a:r>
              <a:rPr lang="en-US" sz="2400" i="1" kern="120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Craig, R. F. (2012). "Soil Mechanics." Wiley</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4191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10278</TotalTime>
  <Words>4335</Words>
  <Application>Microsoft Office PowerPoint</Application>
  <PresentationFormat>Widescreen</PresentationFormat>
  <Paragraphs>333</Paragraphs>
  <Slides>41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acumin-pro</vt:lpstr>
      <vt:lpstr>Arial</vt:lpstr>
      <vt:lpstr>Calibri</vt:lpstr>
      <vt:lpstr>Calibri Light</vt:lpstr>
      <vt:lpstr>Söhne</vt:lpstr>
      <vt:lpstr>Times New Roman</vt:lpstr>
      <vt:lpstr>Wingdings</vt:lpstr>
      <vt:lpstr>Office Theme</vt:lpstr>
      <vt:lpstr>         COURSE TITLE BUILDING TECHNOLOGY</vt:lpstr>
      <vt:lpstr>LEARNING OUTCOMES</vt:lpstr>
      <vt:lpstr>INTRODUCTION</vt:lpstr>
      <vt:lpstr>PowerPoint Presentation</vt:lpstr>
      <vt:lpstr>PowerPoint Presentation</vt:lpstr>
      <vt:lpstr>PowerPoint Presentation</vt:lpstr>
      <vt:lpstr> PURPOSE OF SOIL EXPLORATION</vt:lpstr>
      <vt:lpstr> METHODS OF SOIL EXPLORATIONS</vt:lpstr>
      <vt:lpstr>Methods of soil exploration: </vt:lpstr>
      <vt:lpstr>     2. Semi-Direct Methods (Boring)     </vt:lpstr>
      <vt:lpstr>3. Indirect methods (Penetration test)</vt:lpstr>
      <vt:lpstr>4. GEOPHYSICAL METHODS</vt:lpstr>
      <vt:lpstr>PowerPoint Presentation</vt:lpstr>
      <vt:lpstr>PowerPoint Presentation</vt:lpstr>
      <vt:lpstr>Bearing Capacity: </vt:lpstr>
      <vt:lpstr>The process to improve the bearing capacity of soil are: </vt:lpstr>
      <vt:lpstr>PowerPoint Presentation</vt:lpstr>
      <vt:lpstr>SPREAD FOOTINGS</vt:lpstr>
      <vt:lpstr>PowerPoint Presentation</vt:lpstr>
      <vt:lpstr>ISOLATED COLUMN FOOTINGS</vt:lpstr>
      <vt:lpstr>COMBINED FOOTINGS</vt:lpstr>
      <vt:lpstr> CONTINUOUS FOOTINGS</vt:lpstr>
      <vt:lpstr>MAT FOOTING/RAFT FOOTING</vt:lpstr>
      <vt:lpstr>GRILLAGE FOOTING </vt:lpstr>
      <vt:lpstr>ARCH FOUNDATION </vt:lpstr>
      <vt:lpstr>PILE FOUNDATIONS </vt:lpstr>
      <vt:lpstr>CLASSIFICATION OF PILES</vt:lpstr>
      <vt:lpstr>PowerPoint Presentation</vt:lpstr>
      <vt:lpstr>Earthwork excavation for foundations is a critical step in construction, involving the removal of soil and rock to prepare the ground for building support. The specific approach varies depending on the type of soil, rock, or environmental conditions encountered</vt:lpstr>
      <vt:lpstr>PowerPoint Presentation</vt:lpstr>
      <vt:lpstr>PowerPoint Presentation</vt:lpstr>
      <vt:lpstr>Excavation of trenches for pipes, cables, and other utilities, followed by proper refilling, is a fundamental part of infrastructure development and maintenance</vt:lpstr>
      <vt:lpstr>PowerPoint Presentation</vt:lpstr>
      <vt:lpstr>6. Environmental Considerations: •Minimizing the environmental impact, such as erosion control and sediment management, is an integral part of trenching and refilling operations.[11] </vt:lpstr>
      <vt:lpstr>5. Some common problems with existing foundations.</vt:lpstr>
      <vt:lpstr>PowerPoint Presentation</vt:lpstr>
      <vt:lpstr>PowerPoint Presentation</vt:lpstr>
      <vt:lpstr>PowerPoint Presentation</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221</cp:revision>
  <dcterms:created xsi:type="dcterms:W3CDTF">2023-02-20T06:54:59Z</dcterms:created>
  <dcterms:modified xsi:type="dcterms:W3CDTF">2023-10-08T17:07:45Z</dcterms:modified>
</cp:coreProperties>
</file>