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9" r:id="rId2"/>
    <p:sldId id="261" r:id="rId3"/>
    <p:sldId id="260" r:id="rId4"/>
    <p:sldId id="347" r:id="rId5"/>
    <p:sldId id="312" r:id="rId6"/>
    <p:sldId id="351" r:id="rId7"/>
    <p:sldId id="325" r:id="rId8"/>
    <p:sldId id="269" r:id="rId9"/>
    <p:sldId id="348" r:id="rId10"/>
    <p:sldId id="326" r:id="rId11"/>
    <p:sldId id="277" r:id="rId12"/>
    <p:sldId id="278" r:id="rId13"/>
    <p:sldId id="279" r:id="rId14"/>
    <p:sldId id="280" r:id="rId15"/>
    <p:sldId id="331" r:id="rId16"/>
    <p:sldId id="372" r:id="rId17"/>
    <p:sldId id="332" r:id="rId18"/>
    <p:sldId id="333" r:id="rId19"/>
    <p:sldId id="371" r:id="rId20"/>
    <p:sldId id="334" r:id="rId21"/>
    <p:sldId id="345" r:id="rId22"/>
    <p:sldId id="282" r:id="rId23"/>
    <p:sldId id="283" r:id="rId24"/>
    <p:sldId id="370" r:id="rId25"/>
    <p:sldId id="285" r:id="rId26"/>
    <p:sldId id="286" r:id="rId27"/>
    <p:sldId id="287" r:id="rId28"/>
    <p:sldId id="335" r:id="rId29"/>
    <p:sldId id="336" r:id="rId30"/>
    <p:sldId id="337" r:id="rId31"/>
    <p:sldId id="338" r:id="rId32"/>
    <p:sldId id="339" r:id="rId33"/>
    <p:sldId id="340" r:id="rId34"/>
    <p:sldId id="341" r:id="rId35"/>
    <p:sldId id="295" r:id="rId36"/>
    <p:sldId id="296" r:id="rId37"/>
    <p:sldId id="358" r:id="rId38"/>
    <p:sldId id="359" r:id="rId39"/>
    <p:sldId id="360" r:id="rId40"/>
    <p:sldId id="342" r:id="rId41"/>
    <p:sldId id="343" r:id="rId42"/>
    <p:sldId id="373"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0A2E1C-C02E-4CDB-9035-AAAF20199241}" v="528" dt="2023-10-10T16:03:52.8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54" autoAdjust="0"/>
    <p:restoredTop sz="94660"/>
  </p:normalViewPr>
  <p:slideViewPr>
    <p:cSldViewPr snapToGrid="0">
      <p:cViewPr varScale="1">
        <p:scale>
          <a:sx n="64" d="100"/>
          <a:sy n="64" d="100"/>
        </p:scale>
        <p:origin x="1032" y="48"/>
      </p:cViewPr>
      <p:guideLst/>
    </p:cSldViewPr>
  </p:slideViewPr>
  <p:notesTextViewPr>
    <p:cViewPr>
      <p:scale>
        <a:sx n="1" d="1"/>
        <a:sy n="1" d="1"/>
      </p:scale>
      <p:origin x="0" y="0"/>
    </p:cViewPr>
  </p:notesTextViewPr>
  <p:sorterViewPr>
    <p:cViewPr>
      <p:scale>
        <a:sx n="100" d="100"/>
        <a:sy n="100" d="100"/>
      </p:scale>
      <p:origin x="0" y="-52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3A0A2E1C-C02E-4CDB-9035-AAAF20199241}"/>
    <pc:docChg chg="undo custSel addSld delSld modSld sldOrd">
      <pc:chgData name="Ranju Kamal" userId="d3187f1d-9b3b-4fde-ae81-a24521550743" providerId="ADAL" clId="{3A0A2E1C-C02E-4CDB-9035-AAAF20199241}" dt="2023-10-10T16:03:52.841" v="3398" actId="20577"/>
      <pc:docMkLst>
        <pc:docMk/>
      </pc:docMkLst>
      <pc:sldChg chg="modSp mod">
        <pc:chgData name="Ranju Kamal" userId="d3187f1d-9b3b-4fde-ae81-a24521550743" providerId="ADAL" clId="{3A0A2E1C-C02E-4CDB-9035-AAAF20199241}" dt="2023-09-29T06:10:22.014" v="45" actId="20577"/>
        <pc:sldMkLst>
          <pc:docMk/>
          <pc:sldMk cId="1130220075" sldId="259"/>
        </pc:sldMkLst>
        <pc:spChg chg="mod">
          <ac:chgData name="Ranju Kamal" userId="d3187f1d-9b3b-4fde-ae81-a24521550743" providerId="ADAL" clId="{3A0A2E1C-C02E-4CDB-9035-AAAF20199241}" dt="2023-09-29T06:10:22.014" v="45" actId="20577"/>
          <ac:spMkLst>
            <pc:docMk/>
            <pc:sldMk cId="1130220075" sldId="259"/>
            <ac:spMk id="5" creationId="{00000000-0000-0000-0000-000000000000}"/>
          </ac:spMkLst>
        </pc:spChg>
      </pc:sldChg>
      <pc:sldChg chg="addSp modSp mod setBg">
        <pc:chgData name="Ranju Kamal" userId="d3187f1d-9b3b-4fde-ae81-a24521550743" providerId="ADAL" clId="{3A0A2E1C-C02E-4CDB-9035-AAAF20199241}" dt="2023-10-10T13:57:39.705" v="2731" actId="20577"/>
        <pc:sldMkLst>
          <pc:docMk/>
          <pc:sldMk cId="768775674" sldId="260"/>
        </pc:sldMkLst>
        <pc:spChg chg="mod">
          <ac:chgData name="Ranju Kamal" userId="d3187f1d-9b3b-4fde-ae81-a24521550743" providerId="ADAL" clId="{3A0A2E1C-C02E-4CDB-9035-AAAF20199241}" dt="2023-10-10T10:57:48.284" v="2549" actId="26606"/>
          <ac:spMkLst>
            <pc:docMk/>
            <pc:sldMk cId="768775674" sldId="260"/>
            <ac:spMk id="2" creationId="{00000000-0000-0000-0000-000000000000}"/>
          </ac:spMkLst>
        </pc:spChg>
        <pc:spChg chg="mod">
          <ac:chgData name="Ranju Kamal" userId="d3187f1d-9b3b-4fde-ae81-a24521550743" providerId="ADAL" clId="{3A0A2E1C-C02E-4CDB-9035-AAAF20199241}" dt="2023-10-10T13:57:39.705" v="2731" actId="20577"/>
          <ac:spMkLst>
            <pc:docMk/>
            <pc:sldMk cId="768775674" sldId="260"/>
            <ac:spMk id="3" creationId="{00000000-0000-0000-0000-000000000000}"/>
          </ac:spMkLst>
        </pc:spChg>
        <pc:spChg chg="add">
          <ac:chgData name="Ranju Kamal" userId="d3187f1d-9b3b-4fde-ae81-a24521550743" providerId="ADAL" clId="{3A0A2E1C-C02E-4CDB-9035-AAAF20199241}" dt="2023-10-10T10:57:48.284" v="2549" actId="26606"/>
          <ac:spMkLst>
            <pc:docMk/>
            <pc:sldMk cId="768775674" sldId="260"/>
            <ac:spMk id="14" creationId="{100EDD19-6802-4EC3-95CE-CFFAB042CFD6}"/>
          </ac:spMkLst>
        </pc:spChg>
        <pc:spChg chg="add">
          <ac:chgData name="Ranju Kamal" userId="d3187f1d-9b3b-4fde-ae81-a24521550743" providerId="ADAL" clId="{3A0A2E1C-C02E-4CDB-9035-AAAF20199241}" dt="2023-10-10T10:57:48.284" v="2549" actId="26606"/>
          <ac:spMkLst>
            <pc:docMk/>
            <pc:sldMk cId="768775674" sldId="260"/>
            <ac:spMk id="15" creationId="{DB17E863-922E-4C26-BD64-E8FD41D28661}"/>
          </ac:spMkLst>
        </pc:spChg>
      </pc:sldChg>
      <pc:sldChg chg="addSp delSp modSp mod">
        <pc:chgData name="Ranju Kamal" userId="d3187f1d-9b3b-4fde-ae81-a24521550743" providerId="ADAL" clId="{3A0A2E1C-C02E-4CDB-9035-AAAF20199241}" dt="2023-10-10T15:04:04.673" v="3069" actId="478"/>
        <pc:sldMkLst>
          <pc:docMk/>
          <pc:sldMk cId="1310932073" sldId="261"/>
        </pc:sldMkLst>
        <pc:spChg chg="mod">
          <ac:chgData name="Ranju Kamal" userId="d3187f1d-9b3b-4fde-ae81-a24521550743" providerId="ADAL" clId="{3A0A2E1C-C02E-4CDB-9035-AAAF20199241}" dt="2023-10-10T10:30:05.888" v="2438" actId="207"/>
          <ac:spMkLst>
            <pc:docMk/>
            <pc:sldMk cId="1310932073" sldId="261"/>
            <ac:spMk id="4" creationId="{00000000-0000-0000-0000-000000000000}"/>
          </ac:spMkLst>
        </pc:spChg>
        <pc:spChg chg="add mod">
          <ac:chgData name="Ranju Kamal" userId="d3187f1d-9b3b-4fde-ae81-a24521550743" providerId="ADAL" clId="{3A0A2E1C-C02E-4CDB-9035-AAAF20199241}" dt="2023-10-10T13:56:33.754" v="2721" actId="1076"/>
          <ac:spMkLst>
            <pc:docMk/>
            <pc:sldMk cId="1310932073" sldId="261"/>
            <ac:spMk id="6" creationId="{020D004E-035B-6F92-98D9-336EAB7E56E4}"/>
          </ac:spMkLst>
        </pc:spChg>
        <pc:spChg chg="add mod">
          <ac:chgData name="Ranju Kamal" userId="d3187f1d-9b3b-4fde-ae81-a24521550743" providerId="ADAL" clId="{3A0A2E1C-C02E-4CDB-9035-AAAF20199241}" dt="2023-10-10T13:56:37.729" v="2722" actId="20577"/>
          <ac:spMkLst>
            <pc:docMk/>
            <pc:sldMk cId="1310932073" sldId="261"/>
            <ac:spMk id="8" creationId="{24C8E756-6822-F835-D628-62546FEC3A31}"/>
          </ac:spMkLst>
        </pc:spChg>
        <pc:spChg chg="mod">
          <ac:chgData name="Ranju Kamal" userId="d3187f1d-9b3b-4fde-ae81-a24521550743" providerId="ADAL" clId="{3A0A2E1C-C02E-4CDB-9035-AAAF20199241}" dt="2023-10-10T13:33:08.417" v="2697" actId="1076"/>
          <ac:spMkLst>
            <pc:docMk/>
            <pc:sldMk cId="1310932073" sldId="261"/>
            <ac:spMk id="11" creationId="{9C97109E-40E9-1469-78BB-CD6D77146F28}"/>
          </ac:spMkLst>
        </pc:spChg>
        <pc:spChg chg="del">
          <ac:chgData name="Ranju Kamal" userId="d3187f1d-9b3b-4fde-ae81-a24521550743" providerId="ADAL" clId="{3A0A2E1C-C02E-4CDB-9035-AAAF20199241}" dt="2023-09-29T06:10:34.938" v="47" actId="478"/>
          <ac:spMkLst>
            <pc:docMk/>
            <pc:sldMk cId="1310932073" sldId="261"/>
            <ac:spMk id="12" creationId="{2AF50ABD-D2EE-48FE-B30D-5C1C6C361176}"/>
          </ac:spMkLst>
        </pc:spChg>
        <pc:graphicFrameChg chg="mod modGraphic">
          <ac:chgData name="Ranju Kamal" userId="d3187f1d-9b3b-4fde-ae81-a24521550743" providerId="ADAL" clId="{3A0A2E1C-C02E-4CDB-9035-AAAF20199241}" dt="2023-10-10T15:04:04.673" v="3069" actId="478"/>
          <ac:graphicFrameMkLst>
            <pc:docMk/>
            <pc:sldMk cId="1310932073" sldId="261"/>
            <ac:graphicFrameMk id="2" creationId="{C0E2A677-6A1A-0086-3FA6-EB33B38F340B}"/>
          </ac:graphicFrameMkLst>
        </pc:graphicFrameChg>
        <pc:picChg chg="del">
          <ac:chgData name="Ranju Kamal" userId="d3187f1d-9b3b-4fde-ae81-a24521550743" providerId="ADAL" clId="{3A0A2E1C-C02E-4CDB-9035-AAAF20199241}" dt="2023-09-29T06:10:32.483" v="46" actId="478"/>
          <ac:picMkLst>
            <pc:docMk/>
            <pc:sldMk cId="1310932073" sldId="261"/>
            <ac:picMk id="3" creationId="{5AA9B7C7-B72D-9D3F-810F-06D0F8BB0557}"/>
          </ac:picMkLst>
        </pc:picChg>
        <pc:picChg chg="add mod">
          <ac:chgData name="Ranju Kamal" userId="d3187f1d-9b3b-4fde-ae81-a24521550743" providerId="ADAL" clId="{3A0A2E1C-C02E-4CDB-9035-AAAF20199241}" dt="2023-10-10T13:33:08.417" v="2697" actId="1076"/>
          <ac:picMkLst>
            <pc:docMk/>
            <pc:sldMk cId="1310932073" sldId="261"/>
            <ac:picMk id="5" creationId="{4E79CAA7-EA3B-DE74-FFF3-52CB2A1737B0}"/>
          </ac:picMkLst>
        </pc:picChg>
      </pc:sldChg>
      <pc:sldChg chg="modSp add mod ord">
        <pc:chgData name="Ranju Kamal" userId="d3187f1d-9b3b-4fde-ae81-a24521550743" providerId="ADAL" clId="{3A0A2E1C-C02E-4CDB-9035-AAAF20199241}" dt="2023-10-10T14:03:23.315" v="2781" actId="20577"/>
        <pc:sldMkLst>
          <pc:docMk/>
          <pc:sldMk cId="1644125391" sldId="269"/>
        </pc:sldMkLst>
        <pc:spChg chg="mod">
          <ac:chgData name="Ranju Kamal" userId="d3187f1d-9b3b-4fde-ae81-a24521550743" providerId="ADAL" clId="{3A0A2E1C-C02E-4CDB-9035-AAAF20199241}" dt="2023-10-10T06:40:11.018" v="1839" actId="27636"/>
          <ac:spMkLst>
            <pc:docMk/>
            <pc:sldMk cId="1644125391" sldId="269"/>
            <ac:spMk id="2" creationId="{00000000-0000-0000-0000-000000000000}"/>
          </ac:spMkLst>
        </pc:spChg>
        <pc:spChg chg="mod">
          <ac:chgData name="Ranju Kamal" userId="d3187f1d-9b3b-4fde-ae81-a24521550743" providerId="ADAL" clId="{3A0A2E1C-C02E-4CDB-9035-AAAF20199241}" dt="2023-10-10T14:03:23.315" v="2781" actId="20577"/>
          <ac:spMkLst>
            <pc:docMk/>
            <pc:sldMk cId="1644125391" sldId="269"/>
            <ac:spMk id="3" creationId="{00000000-0000-0000-0000-000000000000}"/>
          </ac:spMkLst>
        </pc:spChg>
      </pc:sldChg>
      <pc:sldChg chg="modSp add del mod">
        <pc:chgData name="Ranju Kamal" userId="d3187f1d-9b3b-4fde-ae81-a24521550743" providerId="ADAL" clId="{3A0A2E1C-C02E-4CDB-9035-AAAF20199241}" dt="2023-10-10T10:57:08.439" v="2548" actId="2696"/>
        <pc:sldMkLst>
          <pc:docMk/>
          <pc:sldMk cId="3967342263" sldId="272"/>
        </pc:sldMkLst>
        <pc:spChg chg="mod">
          <ac:chgData name="Ranju Kamal" userId="d3187f1d-9b3b-4fde-ae81-a24521550743" providerId="ADAL" clId="{3A0A2E1C-C02E-4CDB-9035-AAAF20199241}" dt="2023-10-10T10:56:20.312" v="2540" actId="21"/>
          <ac:spMkLst>
            <pc:docMk/>
            <pc:sldMk cId="3967342263" sldId="272"/>
            <ac:spMk id="2" creationId="{00000000-0000-0000-0000-000000000000}"/>
          </ac:spMkLst>
        </pc:spChg>
        <pc:spChg chg="mod">
          <ac:chgData name="Ranju Kamal" userId="d3187f1d-9b3b-4fde-ae81-a24521550743" providerId="ADAL" clId="{3A0A2E1C-C02E-4CDB-9035-AAAF20199241}" dt="2023-10-10T10:55:22.967" v="2530" actId="21"/>
          <ac:spMkLst>
            <pc:docMk/>
            <pc:sldMk cId="3967342263" sldId="272"/>
            <ac:spMk id="3" creationId="{00000000-0000-0000-0000-000000000000}"/>
          </ac:spMkLst>
        </pc:spChg>
      </pc:sldChg>
      <pc:sldChg chg="addSp delSp modSp add mod">
        <pc:chgData name="Ranju Kamal" userId="d3187f1d-9b3b-4fde-ae81-a24521550743" providerId="ADAL" clId="{3A0A2E1C-C02E-4CDB-9035-AAAF20199241}" dt="2023-10-10T11:10:37.974" v="2574" actId="20577"/>
        <pc:sldMkLst>
          <pc:docMk/>
          <pc:sldMk cId="3805427145" sldId="277"/>
        </pc:sldMkLst>
        <pc:spChg chg="del mod">
          <ac:chgData name="Ranju Kamal" userId="d3187f1d-9b3b-4fde-ae81-a24521550743" providerId="ADAL" clId="{3A0A2E1C-C02E-4CDB-9035-AAAF20199241}" dt="2023-10-10T08:50:47.263" v="2221" actId="478"/>
          <ac:spMkLst>
            <pc:docMk/>
            <pc:sldMk cId="3805427145" sldId="277"/>
            <ac:spMk id="3" creationId="{00000000-0000-0000-0000-000000000000}"/>
          </ac:spMkLst>
        </pc:spChg>
        <pc:spChg chg="add del mod">
          <ac:chgData name="Ranju Kamal" userId="d3187f1d-9b3b-4fde-ae81-a24521550743" providerId="ADAL" clId="{3A0A2E1C-C02E-4CDB-9035-AAAF20199241}" dt="2023-10-10T08:46:54.592" v="2186" actId="478"/>
          <ac:spMkLst>
            <pc:docMk/>
            <pc:sldMk cId="3805427145" sldId="277"/>
            <ac:spMk id="4" creationId="{A588146F-50AD-55CA-AA86-3788EECBAFC0}"/>
          </ac:spMkLst>
        </pc:spChg>
        <pc:spChg chg="add del mod">
          <ac:chgData name="Ranju Kamal" userId="d3187f1d-9b3b-4fde-ae81-a24521550743" providerId="ADAL" clId="{3A0A2E1C-C02E-4CDB-9035-AAAF20199241}" dt="2023-10-10T08:50:50.709" v="2222" actId="478"/>
          <ac:spMkLst>
            <pc:docMk/>
            <pc:sldMk cId="3805427145" sldId="277"/>
            <ac:spMk id="7" creationId="{CBDA374D-553A-4D7D-0A55-90560C1AA6E4}"/>
          </ac:spMkLst>
        </pc:spChg>
        <pc:spChg chg="del">
          <ac:chgData name="Ranju Kamal" userId="d3187f1d-9b3b-4fde-ae81-a24521550743" providerId="ADAL" clId="{3A0A2E1C-C02E-4CDB-9035-AAAF20199241}" dt="2023-10-10T08:46:51.582" v="2184" actId="478"/>
          <ac:spMkLst>
            <pc:docMk/>
            <pc:sldMk cId="3805427145" sldId="277"/>
            <ac:spMk id="10" creationId="{25EA1D8B-EA72-4C34-AFAF-FF78E9971EA2}"/>
          </ac:spMkLst>
        </pc:spChg>
        <pc:graphicFrameChg chg="add mod modGraphic">
          <ac:chgData name="Ranju Kamal" userId="d3187f1d-9b3b-4fde-ae81-a24521550743" providerId="ADAL" clId="{3A0A2E1C-C02E-4CDB-9035-AAAF20199241}" dt="2023-10-10T11:10:37.974" v="2574" actId="20577"/>
          <ac:graphicFrameMkLst>
            <pc:docMk/>
            <pc:sldMk cId="3805427145" sldId="277"/>
            <ac:graphicFrameMk id="5" creationId="{BE6FDE72-E64D-A458-6EF1-D48178BF42FC}"/>
          </ac:graphicFrameMkLst>
        </pc:graphicFrameChg>
      </pc:sldChg>
      <pc:sldChg chg="addSp delSp modSp add mod setBg">
        <pc:chgData name="Ranju Kamal" userId="d3187f1d-9b3b-4fde-ae81-a24521550743" providerId="ADAL" clId="{3A0A2E1C-C02E-4CDB-9035-AAAF20199241}" dt="2023-10-10T11:11:47.259" v="2581"/>
        <pc:sldMkLst>
          <pc:docMk/>
          <pc:sldMk cId="3137810896" sldId="278"/>
        </pc:sldMkLst>
        <pc:spChg chg="del mod">
          <ac:chgData name="Ranju Kamal" userId="d3187f1d-9b3b-4fde-ae81-a24521550743" providerId="ADAL" clId="{3A0A2E1C-C02E-4CDB-9035-AAAF20199241}" dt="2023-10-10T08:53:10.131" v="2239" actId="478"/>
          <ac:spMkLst>
            <pc:docMk/>
            <pc:sldMk cId="3137810896" sldId="278"/>
            <ac:spMk id="3" creationId="{00000000-0000-0000-0000-000000000000}"/>
          </ac:spMkLst>
        </pc:spChg>
        <pc:spChg chg="del">
          <ac:chgData name="Ranju Kamal" userId="d3187f1d-9b3b-4fde-ae81-a24521550743" providerId="ADAL" clId="{3A0A2E1C-C02E-4CDB-9035-AAAF20199241}" dt="2023-10-10T08:47:01.698" v="2187" actId="478"/>
          <ac:spMkLst>
            <pc:docMk/>
            <pc:sldMk cId="3137810896" sldId="278"/>
            <ac:spMk id="4" creationId="{8DF6EED9-E524-4BC9-8D6B-DC9C08053805}"/>
          </ac:spMkLst>
        </pc:spChg>
        <pc:spChg chg="add del mod">
          <ac:chgData name="Ranju Kamal" userId="d3187f1d-9b3b-4fde-ae81-a24521550743" providerId="ADAL" clId="{3A0A2E1C-C02E-4CDB-9035-AAAF20199241}" dt="2023-10-10T08:47:04.017" v="2188" actId="478"/>
          <ac:spMkLst>
            <pc:docMk/>
            <pc:sldMk cId="3137810896" sldId="278"/>
            <ac:spMk id="5" creationId="{4C04579E-76C3-0754-C762-3260ED0C1B01}"/>
          </ac:spMkLst>
        </pc:spChg>
        <pc:spChg chg="add del mod">
          <ac:chgData name="Ranju Kamal" userId="d3187f1d-9b3b-4fde-ae81-a24521550743" providerId="ADAL" clId="{3A0A2E1C-C02E-4CDB-9035-AAAF20199241}" dt="2023-10-10T08:53:13.912" v="2240" actId="478"/>
          <ac:spMkLst>
            <pc:docMk/>
            <pc:sldMk cId="3137810896" sldId="278"/>
            <ac:spMk id="8" creationId="{F2CACBF3-4B67-0730-AC91-1078A8A1A764}"/>
          </ac:spMkLst>
        </pc:spChg>
        <pc:spChg chg="add mod">
          <ac:chgData name="Ranju Kamal" userId="d3187f1d-9b3b-4fde-ae81-a24521550743" providerId="ADAL" clId="{3A0A2E1C-C02E-4CDB-9035-AAAF20199241}" dt="2023-10-10T08:57:26.246" v="2289"/>
          <ac:spMkLst>
            <pc:docMk/>
            <pc:sldMk cId="3137810896" sldId="278"/>
            <ac:spMk id="13" creationId="{F79B89C1-88D5-4253-0814-9A05B22B81A9}"/>
          </ac:spMkLst>
        </pc:spChg>
        <pc:spChg chg="add mod">
          <ac:chgData name="Ranju Kamal" userId="d3187f1d-9b3b-4fde-ae81-a24521550743" providerId="ADAL" clId="{3A0A2E1C-C02E-4CDB-9035-AAAF20199241}" dt="2023-10-10T08:57:26.246" v="2289"/>
          <ac:spMkLst>
            <pc:docMk/>
            <pc:sldMk cId="3137810896" sldId="278"/>
            <ac:spMk id="14" creationId="{3DC6DC5C-2117-250A-AF80-D67C0A74D618}"/>
          </ac:spMkLst>
        </pc:spChg>
        <pc:spChg chg="add mod">
          <ac:chgData name="Ranju Kamal" userId="d3187f1d-9b3b-4fde-ae81-a24521550743" providerId="ADAL" clId="{3A0A2E1C-C02E-4CDB-9035-AAAF20199241}" dt="2023-10-10T08:57:26.246" v="2289"/>
          <ac:spMkLst>
            <pc:docMk/>
            <pc:sldMk cId="3137810896" sldId="278"/>
            <ac:spMk id="15" creationId="{7436FA3A-A65D-EE50-09A9-5FF3793E6B79}"/>
          </ac:spMkLst>
        </pc:spChg>
        <pc:spChg chg="add mod">
          <ac:chgData name="Ranju Kamal" userId="d3187f1d-9b3b-4fde-ae81-a24521550743" providerId="ADAL" clId="{3A0A2E1C-C02E-4CDB-9035-AAAF20199241}" dt="2023-10-10T08:57:26.246" v="2289"/>
          <ac:spMkLst>
            <pc:docMk/>
            <pc:sldMk cId="3137810896" sldId="278"/>
            <ac:spMk id="16" creationId="{3CB77CF6-B8F7-DA63-E161-C8C23E7DEA70}"/>
          </ac:spMkLst>
        </pc:spChg>
        <pc:spChg chg="add mod">
          <ac:chgData name="Ranju Kamal" userId="d3187f1d-9b3b-4fde-ae81-a24521550743" providerId="ADAL" clId="{3A0A2E1C-C02E-4CDB-9035-AAAF20199241}" dt="2023-10-10T08:57:26.246" v="2289"/>
          <ac:spMkLst>
            <pc:docMk/>
            <pc:sldMk cId="3137810896" sldId="278"/>
            <ac:spMk id="17" creationId="{551FAB91-4F15-5B14-91EC-6184BC855306}"/>
          </ac:spMkLst>
        </pc:spChg>
        <pc:spChg chg="add mod">
          <ac:chgData name="Ranju Kamal" userId="d3187f1d-9b3b-4fde-ae81-a24521550743" providerId="ADAL" clId="{3A0A2E1C-C02E-4CDB-9035-AAAF20199241}" dt="2023-10-10T08:57:26.246" v="2289"/>
          <ac:spMkLst>
            <pc:docMk/>
            <pc:sldMk cId="3137810896" sldId="278"/>
            <ac:spMk id="18" creationId="{A3E5E2D1-9BEC-CF41-4149-8DB5BEB97EFB}"/>
          </ac:spMkLst>
        </pc:spChg>
        <pc:spChg chg="add mod">
          <ac:chgData name="Ranju Kamal" userId="d3187f1d-9b3b-4fde-ae81-a24521550743" providerId="ADAL" clId="{3A0A2E1C-C02E-4CDB-9035-AAAF20199241}" dt="2023-10-10T08:57:26.246" v="2289"/>
          <ac:spMkLst>
            <pc:docMk/>
            <pc:sldMk cId="3137810896" sldId="278"/>
            <ac:spMk id="19" creationId="{D36824D6-3D69-9522-5188-C15ACB34A1F7}"/>
          </ac:spMkLst>
        </pc:spChg>
        <pc:spChg chg="add mod">
          <ac:chgData name="Ranju Kamal" userId="d3187f1d-9b3b-4fde-ae81-a24521550743" providerId="ADAL" clId="{3A0A2E1C-C02E-4CDB-9035-AAAF20199241}" dt="2023-10-10T08:57:26.246" v="2289"/>
          <ac:spMkLst>
            <pc:docMk/>
            <pc:sldMk cId="3137810896" sldId="278"/>
            <ac:spMk id="20" creationId="{59BFC519-3E67-FBB2-9358-703B4951AB76}"/>
          </ac:spMkLst>
        </pc:spChg>
        <pc:spChg chg="add mod">
          <ac:chgData name="Ranju Kamal" userId="d3187f1d-9b3b-4fde-ae81-a24521550743" providerId="ADAL" clId="{3A0A2E1C-C02E-4CDB-9035-AAAF20199241}" dt="2023-10-10T08:57:39.861" v="2294"/>
          <ac:spMkLst>
            <pc:docMk/>
            <pc:sldMk cId="3137810896" sldId="278"/>
            <ac:spMk id="25" creationId="{D5DCFC87-22AF-F570-D501-658C7FD53BD1}"/>
          </ac:spMkLst>
        </pc:spChg>
        <pc:spChg chg="add mod">
          <ac:chgData name="Ranju Kamal" userId="d3187f1d-9b3b-4fde-ae81-a24521550743" providerId="ADAL" clId="{3A0A2E1C-C02E-4CDB-9035-AAAF20199241}" dt="2023-10-10T08:57:39.861" v="2294"/>
          <ac:spMkLst>
            <pc:docMk/>
            <pc:sldMk cId="3137810896" sldId="278"/>
            <ac:spMk id="26" creationId="{0F7D73A3-EC69-BDD3-4C51-FC98BCA4F667}"/>
          </ac:spMkLst>
        </pc:spChg>
        <pc:spChg chg="add mod">
          <ac:chgData name="Ranju Kamal" userId="d3187f1d-9b3b-4fde-ae81-a24521550743" providerId="ADAL" clId="{3A0A2E1C-C02E-4CDB-9035-AAAF20199241}" dt="2023-10-10T08:57:39.861" v="2294"/>
          <ac:spMkLst>
            <pc:docMk/>
            <pc:sldMk cId="3137810896" sldId="278"/>
            <ac:spMk id="27" creationId="{7648ACD2-FC88-2C06-5BDE-57936EBCAED6}"/>
          </ac:spMkLst>
        </pc:spChg>
        <pc:spChg chg="add mod">
          <ac:chgData name="Ranju Kamal" userId="d3187f1d-9b3b-4fde-ae81-a24521550743" providerId="ADAL" clId="{3A0A2E1C-C02E-4CDB-9035-AAAF20199241}" dt="2023-10-10T08:57:39.861" v="2294"/>
          <ac:spMkLst>
            <pc:docMk/>
            <pc:sldMk cId="3137810896" sldId="278"/>
            <ac:spMk id="28" creationId="{7A331542-BC59-72BA-C61F-15B255E1A379}"/>
          </ac:spMkLst>
        </pc:spChg>
        <pc:spChg chg="add mod">
          <ac:chgData name="Ranju Kamal" userId="d3187f1d-9b3b-4fde-ae81-a24521550743" providerId="ADAL" clId="{3A0A2E1C-C02E-4CDB-9035-AAAF20199241}" dt="2023-10-10T08:57:39.861" v="2294"/>
          <ac:spMkLst>
            <pc:docMk/>
            <pc:sldMk cId="3137810896" sldId="278"/>
            <ac:spMk id="29" creationId="{AF3A3892-0945-EB51-5CDE-D53F73DC99A9}"/>
          </ac:spMkLst>
        </pc:spChg>
        <pc:spChg chg="add mod">
          <ac:chgData name="Ranju Kamal" userId="d3187f1d-9b3b-4fde-ae81-a24521550743" providerId="ADAL" clId="{3A0A2E1C-C02E-4CDB-9035-AAAF20199241}" dt="2023-10-10T08:57:39.861" v="2294"/>
          <ac:spMkLst>
            <pc:docMk/>
            <pc:sldMk cId="3137810896" sldId="278"/>
            <ac:spMk id="30" creationId="{47E21D45-AB94-8196-0D8A-566CCD513B66}"/>
          </ac:spMkLst>
        </pc:spChg>
        <pc:spChg chg="add mod">
          <ac:chgData name="Ranju Kamal" userId="d3187f1d-9b3b-4fde-ae81-a24521550743" providerId="ADAL" clId="{3A0A2E1C-C02E-4CDB-9035-AAAF20199241}" dt="2023-10-10T08:57:39.861" v="2294"/>
          <ac:spMkLst>
            <pc:docMk/>
            <pc:sldMk cId="3137810896" sldId="278"/>
            <ac:spMk id="31" creationId="{67AC7343-40D9-73B8-70D7-A518DD87EF03}"/>
          </ac:spMkLst>
        </pc:spChg>
        <pc:spChg chg="add mod">
          <ac:chgData name="Ranju Kamal" userId="d3187f1d-9b3b-4fde-ae81-a24521550743" providerId="ADAL" clId="{3A0A2E1C-C02E-4CDB-9035-AAAF20199241}" dt="2023-10-10T08:57:39.861" v="2294"/>
          <ac:spMkLst>
            <pc:docMk/>
            <pc:sldMk cId="3137810896" sldId="278"/>
            <ac:spMk id="32" creationId="{B16509D4-283F-3871-1B68-C8E5C03938BE}"/>
          </ac:spMkLst>
        </pc:spChg>
        <pc:spChg chg="add">
          <ac:chgData name="Ranju Kamal" userId="d3187f1d-9b3b-4fde-ae81-a24521550743" providerId="ADAL" clId="{3A0A2E1C-C02E-4CDB-9035-AAAF20199241}" dt="2023-10-10T11:03:20.568" v="2567" actId="26606"/>
          <ac:spMkLst>
            <pc:docMk/>
            <pc:sldMk cId="3137810896" sldId="278"/>
            <ac:spMk id="33" creationId="{6C4028FD-8BAA-4A19-BFDE-594D991B7552}"/>
          </ac:spMkLst>
        </pc:spChg>
        <pc:spChg chg="add del">
          <ac:chgData name="Ranju Kamal" userId="d3187f1d-9b3b-4fde-ae81-a24521550743" providerId="ADAL" clId="{3A0A2E1C-C02E-4CDB-9035-AAAF20199241}" dt="2023-10-10T08:59:37.508" v="2299" actId="22"/>
          <ac:spMkLst>
            <pc:docMk/>
            <pc:sldMk cId="3137810896" sldId="278"/>
            <ac:spMk id="34" creationId="{50F5CD04-FF88-8E16-C3CF-39CB7A0ABC47}"/>
          </ac:spMkLst>
        </pc:spChg>
        <pc:grpChg chg="add mod">
          <ac:chgData name="Ranju Kamal" userId="d3187f1d-9b3b-4fde-ae81-a24521550743" providerId="ADAL" clId="{3A0A2E1C-C02E-4CDB-9035-AAAF20199241}" dt="2023-10-10T08:57:26.246" v="2289"/>
          <ac:grpSpMkLst>
            <pc:docMk/>
            <pc:sldMk cId="3137810896" sldId="278"/>
            <ac:grpSpMk id="9" creationId="{679D63DF-79CD-0448-1588-45FA57F902EE}"/>
          </ac:grpSpMkLst>
        </pc:grpChg>
        <pc:grpChg chg="add mod">
          <ac:chgData name="Ranju Kamal" userId="d3187f1d-9b3b-4fde-ae81-a24521550743" providerId="ADAL" clId="{3A0A2E1C-C02E-4CDB-9035-AAAF20199241}" dt="2023-10-10T08:57:26.246" v="2289"/>
          <ac:grpSpMkLst>
            <pc:docMk/>
            <pc:sldMk cId="3137810896" sldId="278"/>
            <ac:grpSpMk id="10" creationId="{A5F89EB0-2386-A1A5-5A6D-86C811F05AEC}"/>
          </ac:grpSpMkLst>
        </pc:grpChg>
        <pc:grpChg chg="add mod">
          <ac:chgData name="Ranju Kamal" userId="d3187f1d-9b3b-4fde-ae81-a24521550743" providerId="ADAL" clId="{3A0A2E1C-C02E-4CDB-9035-AAAF20199241}" dt="2023-10-10T08:57:26.246" v="2289"/>
          <ac:grpSpMkLst>
            <pc:docMk/>
            <pc:sldMk cId="3137810896" sldId="278"/>
            <ac:grpSpMk id="11" creationId="{27D49824-BFBA-B973-0D11-39451D21BD07}"/>
          </ac:grpSpMkLst>
        </pc:grpChg>
        <pc:grpChg chg="add mod">
          <ac:chgData name="Ranju Kamal" userId="d3187f1d-9b3b-4fde-ae81-a24521550743" providerId="ADAL" clId="{3A0A2E1C-C02E-4CDB-9035-AAAF20199241}" dt="2023-10-10T08:57:26.246" v="2289"/>
          <ac:grpSpMkLst>
            <pc:docMk/>
            <pc:sldMk cId="3137810896" sldId="278"/>
            <ac:grpSpMk id="12" creationId="{CC40682F-F48D-FFFF-81EB-DD195681EEE2}"/>
          </ac:grpSpMkLst>
        </pc:grpChg>
        <pc:grpChg chg="add mod">
          <ac:chgData name="Ranju Kamal" userId="d3187f1d-9b3b-4fde-ae81-a24521550743" providerId="ADAL" clId="{3A0A2E1C-C02E-4CDB-9035-AAAF20199241}" dt="2023-10-10T08:57:39.861" v="2294"/>
          <ac:grpSpMkLst>
            <pc:docMk/>
            <pc:sldMk cId="3137810896" sldId="278"/>
            <ac:grpSpMk id="21" creationId="{7E1E593C-D1D2-182D-B749-094EB137B12E}"/>
          </ac:grpSpMkLst>
        </pc:grpChg>
        <pc:grpChg chg="add mod">
          <ac:chgData name="Ranju Kamal" userId="d3187f1d-9b3b-4fde-ae81-a24521550743" providerId="ADAL" clId="{3A0A2E1C-C02E-4CDB-9035-AAAF20199241}" dt="2023-10-10T08:57:39.861" v="2294"/>
          <ac:grpSpMkLst>
            <pc:docMk/>
            <pc:sldMk cId="3137810896" sldId="278"/>
            <ac:grpSpMk id="22" creationId="{178A2D39-3D70-1609-24FC-E183BD37F72D}"/>
          </ac:grpSpMkLst>
        </pc:grpChg>
        <pc:grpChg chg="add mod">
          <ac:chgData name="Ranju Kamal" userId="d3187f1d-9b3b-4fde-ae81-a24521550743" providerId="ADAL" clId="{3A0A2E1C-C02E-4CDB-9035-AAAF20199241}" dt="2023-10-10T08:57:39.861" v="2294"/>
          <ac:grpSpMkLst>
            <pc:docMk/>
            <pc:sldMk cId="3137810896" sldId="278"/>
            <ac:grpSpMk id="23" creationId="{50D71C8A-2A72-0A42-A561-B6510CE37908}"/>
          </ac:grpSpMkLst>
        </pc:grpChg>
        <pc:grpChg chg="add mod">
          <ac:chgData name="Ranju Kamal" userId="d3187f1d-9b3b-4fde-ae81-a24521550743" providerId="ADAL" clId="{3A0A2E1C-C02E-4CDB-9035-AAAF20199241}" dt="2023-10-10T08:57:39.861" v="2294"/>
          <ac:grpSpMkLst>
            <pc:docMk/>
            <pc:sldMk cId="3137810896" sldId="278"/>
            <ac:grpSpMk id="24" creationId="{3ABB3B5B-462A-A516-92D7-CC25BE9336D5}"/>
          </ac:grpSpMkLst>
        </pc:grpChg>
        <pc:graphicFrameChg chg="add mod modGraphic">
          <ac:chgData name="Ranju Kamal" userId="d3187f1d-9b3b-4fde-ae81-a24521550743" providerId="ADAL" clId="{3A0A2E1C-C02E-4CDB-9035-AAAF20199241}" dt="2023-10-10T11:11:47.259" v="2581"/>
          <ac:graphicFrameMkLst>
            <pc:docMk/>
            <pc:sldMk cId="3137810896" sldId="278"/>
            <ac:graphicFrameMk id="6" creationId="{ABAA6770-804C-177D-49D9-BC6D5A63E783}"/>
          </ac:graphicFrameMkLst>
        </pc:graphicFrameChg>
      </pc:sldChg>
      <pc:sldChg chg="addSp delSp modSp add mod">
        <pc:chgData name="Ranju Kamal" userId="d3187f1d-9b3b-4fde-ae81-a24521550743" providerId="ADAL" clId="{3A0A2E1C-C02E-4CDB-9035-AAAF20199241}" dt="2023-10-10T11:24:01.226" v="2607" actId="255"/>
        <pc:sldMkLst>
          <pc:docMk/>
          <pc:sldMk cId="2005110104" sldId="279"/>
        </pc:sldMkLst>
        <pc:spChg chg="del mod">
          <ac:chgData name="Ranju Kamal" userId="d3187f1d-9b3b-4fde-ae81-a24521550743" providerId="ADAL" clId="{3A0A2E1C-C02E-4CDB-9035-AAAF20199241}" dt="2023-10-10T08:56:00.104" v="2278" actId="478"/>
          <ac:spMkLst>
            <pc:docMk/>
            <pc:sldMk cId="2005110104" sldId="279"/>
            <ac:spMk id="3" creationId="{00000000-0000-0000-0000-000000000000}"/>
          </ac:spMkLst>
        </pc:spChg>
        <pc:spChg chg="del">
          <ac:chgData name="Ranju Kamal" userId="d3187f1d-9b3b-4fde-ae81-a24521550743" providerId="ADAL" clId="{3A0A2E1C-C02E-4CDB-9035-AAAF20199241}" dt="2023-10-10T08:47:08.449" v="2189" actId="478"/>
          <ac:spMkLst>
            <pc:docMk/>
            <pc:sldMk cId="2005110104" sldId="279"/>
            <ac:spMk id="4" creationId="{74E9CFA1-A618-4493-AEC3-7D2EFF0AC9D1}"/>
          </ac:spMkLst>
        </pc:spChg>
        <pc:spChg chg="add del mod">
          <ac:chgData name="Ranju Kamal" userId="d3187f1d-9b3b-4fde-ae81-a24521550743" providerId="ADAL" clId="{3A0A2E1C-C02E-4CDB-9035-AAAF20199241}" dt="2023-10-10T08:47:10.593" v="2190" actId="478"/>
          <ac:spMkLst>
            <pc:docMk/>
            <pc:sldMk cId="2005110104" sldId="279"/>
            <ac:spMk id="5" creationId="{24806CA8-F254-4A08-7B5C-5A4027FBB07A}"/>
          </ac:spMkLst>
        </pc:spChg>
        <pc:spChg chg="add del mod">
          <ac:chgData name="Ranju Kamal" userId="d3187f1d-9b3b-4fde-ae81-a24521550743" providerId="ADAL" clId="{3A0A2E1C-C02E-4CDB-9035-AAAF20199241}" dt="2023-10-10T08:56:03.320" v="2279" actId="478"/>
          <ac:spMkLst>
            <pc:docMk/>
            <pc:sldMk cId="2005110104" sldId="279"/>
            <ac:spMk id="8" creationId="{F1AC1B49-E682-E9C9-8F6B-3097D9EE5C7D}"/>
          </ac:spMkLst>
        </pc:spChg>
        <pc:graphicFrameChg chg="add mod modGraphic">
          <ac:chgData name="Ranju Kamal" userId="d3187f1d-9b3b-4fde-ae81-a24521550743" providerId="ADAL" clId="{3A0A2E1C-C02E-4CDB-9035-AAAF20199241}" dt="2023-10-10T11:24:01.226" v="2607" actId="255"/>
          <ac:graphicFrameMkLst>
            <pc:docMk/>
            <pc:sldMk cId="2005110104" sldId="279"/>
            <ac:graphicFrameMk id="6" creationId="{9B5D1947-1AAC-F24C-2543-BBEBC59FDAFD}"/>
          </ac:graphicFrameMkLst>
        </pc:graphicFrameChg>
      </pc:sldChg>
      <pc:sldChg chg="addSp delSp modSp add mod setBg">
        <pc:chgData name="Ranju Kamal" userId="d3187f1d-9b3b-4fde-ae81-a24521550743" providerId="ADAL" clId="{3A0A2E1C-C02E-4CDB-9035-AAAF20199241}" dt="2023-10-10T11:03:29.500" v="2568" actId="26606"/>
        <pc:sldMkLst>
          <pc:docMk/>
          <pc:sldMk cId="3606723622" sldId="280"/>
        </pc:sldMkLst>
        <pc:spChg chg="del mod">
          <ac:chgData name="Ranju Kamal" userId="d3187f1d-9b3b-4fde-ae81-a24521550743" providerId="ADAL" clId="{3A0A2E1C-C02E-4CDB-9035-AAAF20199241}" dt="2023-10-10T09:02:19.719" v="2327" actId="478"/>
          <ac:spMkLst>
            <pc:docMk/>
            <pc:sldMk cId="3606723622" sldId="280"/>
            <ac:spMk id="3" creationId="{00000000-0000-0000-0000-000000000000}"/>
          </ac:spMkLst>
        </pc:spChg>
        <pc:spChg chg="del">
          <ac:chgData name="Ranju Kamal" userId="d3187f1d-9b3b-4fde-ae81-a24521550743" providerId="ADAL" clId="{3A0A2E1C-C02E-4CDB-9035-AAAF20199241}" dt="2023-10-10T08:47:17.601" v="2191" actId="478"/>
          <ac:spMkLst>
            <pc:docMk/>
            <pc:sldMk cId="3606723622" sldId="280"/>
            <ac:spMk id="4" creationId="{BC3CAAAC-1672-43AE-8D4F-31E331A525DD}"/>
          </ac:spMkLst>
        </pc:spChg>
        <pc:spChg chg="add del mod">
          <ac:chgData name="Ranju Kamal" userId="d3187f1d-9b3b-4fde-ae81-a24521550743" providerId="ADAL" clId="{3A0A2E1C-C02E-4CDB-9035-AAAF20199241}" dt="2023-10-10T08:47:20.394" v="2192" actId="478"/>
          <ac:spMkLst>
            <pc:docMk/>
            <pc:sldMk cId="3606723622" sldId="280"/>
            <ac:spMk id="5" creationId="{C3EE795B-E17A-073D-F3FC-A0304585143F}"/>
          </ac:spMkLst>
        </pc:spChg>
        <pc:spChg chg="add del mod">
          <ac:chgData name="Ranju Kamal" userId="d3187f1d-9b3b-4fde-ae81-a24521550743" providerId="ADAL" clId="{3A0A2E1C-C02E-4CDB-9035-AAAF20199241}" dt="2023-10-10T09:01:30.984" v="2319"/>
          <ac:spMkLst>
            <pc:docMk/>
            <pc:sldMk cId="3606723622" sldId="280"/>
            <ac:spMk id="7" creationId="{4D23B745-D531-A17C-99E2-35E6F1BDC172}"/>
          </ac:spMkLst>
        </pc:spChg>
        <pc:spChg chg="add del mod">
          <ac:chgData name="Ranju Kamal" userId="d3187f1d-9b3b-4fde-ae81-a24521550743" providerId="ADAL" clId="{3A0A2E1C-C02E-4CDB-9035-AAAF20199241}" dt="2023-10-10T09:02:23.519" v="2328" actId="478"/>
          <ac:spMkLst>
            <pc:docMk/>
            <pc:sldMk cId="3606723622" sldId="280"/>
            <ac:spMk id="9" creationId="{A6097748-708C-28C0-DAB9-40CD1DB03A27}"/>
          </ac:spMkLst>
        </pc:spChg>
        <pc:spChg chg="add">
          <ac:chgData name="Ranju Kamal" userId="d3187f1d-9b3b-4fde-ae81-a24521550743" providerId="ADAL" clId="{3A0A2E1C-C02E-4CDB-9035-AAAF20199241}" dt="2023-10-10T11:03:29.500" v="2568" actId="26606"/>
          <ac:spMkLst>
            <pc:docMk/>
            <pc:sldMk cId="3606723622" sldId="280"/>
            <ac:spMk id="11" creationId="{6C4028FD-8BAA-4A19-BFDE-594D991B7552}"/>
          </ac:spMkLst>
        </pc:spChg>
        <pc:graphicFrameChg chg="add mod modGraphic">
          <ac:chgData name="Ranju Kamal" userId="d3187f1d-9b3b-4fde-ae81-a24521550743" providerId="ADAL" clId="{3A0A2E1C-C02E-4CDB-9035-AAAF20199241}" dt="2023-10-10T11:03:29.500" v="2568" actId="26606"/>
          <ac:graphicFrameMkLst>
            <pc:docMk/>
            <pc:sldMk cId="3606723622" sldId="280"/>
            <ac:graphicFrameMk id="6" creationId="{A27579F4-C813-E4E9-9EC8-CB59F02DF66C}"/>
          </ac:graphicFrameMkLst>
        </pc:graphicFrameChg>
      </pc:sldChg>
      <pc:sldChg chg="modSp add del mod">
        <pc:chgData name="Ranju Kamal" userId="d3187f1d-9b3b-4fde-ae81-a24521550743" providerId="ADAL" clId="{3A0A2E1C-C02E-4CDB-9035-AAAF20199241}" dt="2023-10-10T11:26:33.053" v="2619" actId="2696"/>
        <pc:sldMkLst>
          <pc:docMk/>
          <pc:sldMk cId="3025854329" sldId="281"/>
        </pc:sldMkLst>
        <pc:spChg chg="mod">
          <ac:chgData name="Ranju Kamal" userId="d3187f1d-9b3b-4fde-ae81-a24521550743" providerId="ADAL" clId="{3A0A2E1C-C02E-4CDB-9035-AAAF20199241}" dt="2023-10-10T07:00:32.884" v="1887" actId="27636"/>
          <ac:spMkLst>
            <pc:docMk/>
            <pc:sldMk cId="3025854329" sldId="281"/>
            <ac:spMk id="3" creationId="{00000000-0000-0000-0000-000000000000}"/>
          </ac:spMkLst>
        </pc:spChg>
      </pc:sldChg>
      <pc:sldChg chg="addSp delSp modSp add mod">
        <pc:chgData name="Ranju Kamal" userId="d3187f1d-9b3b-4fde-ae81-a24521550743" providerId="ADAL" clId="{3A0A2E1C-C02E-4CDB-9035-AAAF20199241}" dt="2023-10-10T15:23:33.749" v="3108"/>
        <pc:sldMkLst>
          <pc:docMk/>
          <pc:sldMk cId="3317415139" sldId="282"/>
        </pc:sldMkLst>
        <pc:spChg chg="mod">
          <ac:chgData name="Ranju Kamal" userId="d3187f1d-9b3b-4fde-ae81-a24521550743" providerId="ADAL" clId="{3A0A2E1C-C02E-4CDB-9035-AAAF20199241}" dt="2023-10-10T11:26:54.428" v="2621" actId="27636"/>
          <ac:spMkLst>
            <pc:docMk/>
            <pc:sldMk cId="3317415139" sldId="282"/>
            <ac:spMk id="2" creationId="{00000000-0000-0000-0000-000000000000}"/>
          </ac:spMkLst>
        </pc:spChg>
        <pc:spChg chg="mod">
          <ac:chgData name="Ranju Kamal" userId="d3187f1d-9b3b-4fde-ae81-a24521550743" providerId="ADAL" clId="{3A0A2E1C-C02E-4CDB-9035-AAAF20199241}" dt="2023-10-10T15:23:33.749" v="3108"/>
          <ac:spMkLst>
            <pc:docMk/>
            <pc:sldMk cId="3317415139" sldId="282"/>
            <ac:spMk id="3" creationId="{00000000-0000-0000-0000-000000000000}"/>
          </ac:spMkLst>
        </pc:spChg>
        <pc:spChg chg="add del mod">
          <ac:chgData name="Ranju Kamal" userId="d3187f1d-9b3b-4fde-ae81-a24521550743" providerId="ADAL" clId="{3A0A2E1C-C02E-4CDB-9035-AAAF20199241}" dt="2023-10-10T15:22:30.131" v="3103" actId="478"/>
          <ac:spMkLst>
            <pc:docMk/>
            <pc:sldMk cId="3317415139" sldId="282"/>
            <ac:spMk id="7" creationId="{905F09D2-3C64-66E2-FDF4-0EB6154E6609}"/>
          </ac:spMkLst>
        </pc:spChg>
        <pc:picChg chg="add del mod">
          <ac:chgData name="Ranju Kamal" userId="d3187f1d-9b3b-4fde-ae81-a24521550743" providerId="ADAL" clId="{3A0A2E1C-C02E-4CDB-9035-AAAF20199241}" dt="2023-10-10T15:22:27.592" v="3102" actId="478"/>
          <ac:picMkLst>
            <pc:docMk/>
            <pc:sldMk cId="3317415139" sldId="282"/>
            <ac:picMk id="5" creationId="{6E1D936A-CC94-7348-0621-2D24C5E3E895}"/>
          </ac:picMkLst>
        </pc:picChg>
      </pc:sldChg>
      <pc:sldChg chg="addSp delSp modSp add mod">
        <pc:chgData name="Ranju Kamal" userId="d3187f1d-9b3b-4fde-ae81-a24521550743" providerId="ADAL" clId="{3A0A2E1C-C02E-4CDB-9035-AAAF20199241}" dt="2023-10-10T15:24:00.735" v="3114"/>
        <pc:sldMkLst>
          <pc:docMk/>
          <pc:sldMk cId="611018509" sldId="283"/>
        </pc:sldMkLst>
        <pc:spChg chg="mod">
          <ac:chgData name="Ranju Kamal" userId="d3187f1d-9b3b-4fde-ae81-a24521550743" providerId="ADAL" clId="{3A0A2E1C-C02E-4CDB-9035-AAAF20199241}" dt="2023-10-10T15:24:00.735" v="3114"/>
          <ac:spMkLst>
            <pc:docMk/>
            <pc:sldMk cId="611018509" sldId="283"/>
            <ac:spMk id="3" creationId="{00000000-0000-0000-0000-000000000000}"/>
          </ac:spMkLst>
        </pc:spChg>
        <pc:spChg chg="add del mod">
          <ac:chgData name="Ranju Kamal" userId="d3187f1d-9b3b-4fde-ae81-a24521550743" providerId="ADAL" clId="{3A0A2E1C-C02E-4CDB-9035-AAAF20199241}" dt="2023-10-10T15:22:22.139" v="3101" actId="478"/>
          <ac:spMkLst>
            <pc:docMk/>
            <pc:sldMk cId="611018509" sldId="283"/>
            <ac:spMk id="5" creationId="{5BE7CF3C-D497-7726-8B1E-26C8FF9DF8BE}"/>
          </ac:spMkLst>
        </pc:spChg>
        <pc:picChg chg="add del mod">
          <ac:chgData name="Ranju Kamal" userId="d3187f1d-9b3b-4fde-ae81-a24521550743" providerId="ADAL" clId="{3A0A2E1C-C02E-4CDB-9035-AAAF20199241}" dt="2023-10-10T15:22:19.232" v="3099" actId="478"/>
          <ac:picMkLst>
            <pc:docMk/>
            <pc:sldMk cId="611018509" sldId="283"/>
            <ac:picMk id="4" creationId="{13FFE8F9-A03C-90F3-BD7C-B1BB0BBB4684}"/>
          </ac:picMkLst>
        </pc:picChg>
      </pc:sldChg>
      <pc:sldChg chg="delSp modSp add del mod">
        <pc:chgData name="Ranju Kamal" userId="d3187f1d-9b3b-4fde-ae81-a24521550743" providerId="ADAL" clId="{3A0A2E1C-C02E-4CDB-9035-AAAF20199241}" dt="2023-10-10T14:51:22.604" v="3032" actId="2696"/>
        <pc:sldMkLst>
          <pc:docMk/>
          <pc:sldMk cId="2996037473" sldId="284"/>
        </pc:sldMkLst>
        <pc:spChg chg="mod">
          <ac:chgData name="Ranju Kamal" userId="d3187f1d-9b3b-4fde-ae81-a24521550743" providerId="ADAL" clId="{3A0A2E1C-C02E-4CDB-9035-AAAF20199241}" dt="2023-10-10T14:50:27.064" v="3019" actId="21"/>
          <ac:spMkLst>
            <pc:docMk/>
            <pc:sldMk cId="2996037473" sldId="284"/>
            <ac:spMk id="3" creationId="{00000000-0000-0000-0000-000000000000}"/>
          </ac:spMkLst>
        </pc:spChg>
        <pc:picChg chg="del mod">
          <ac:chgData name="Ranju Kamal" userId="d3187f1d-9b3b-4fde-ae81-a24521550743" providerId="ADAL" clId="{3A0A2E1C-C02E-4CDB-9035-AAAF20199241}" dt="2023-10-10T14:51:19.447" v="3031" actId="478"/>
          <ac:picMkLst>
            <pc:docMk/>
            <pc:sldMk cId="2996037473" sldId="284"/>
            <ac:picMk id="4" creationId="{00000000-0000-0000-0000-000000000000}"/>
          </ac:picMkLst>
        </pc:picChg>
        <pc:picChg chg="del">
          <ac:chgData name="Ranju Kamal" userId="d3187f1d-9b3b-4fde-ae81-a24521550743" providerId="ADAL" clId="{3A0A2E1C-C02E-4CDB-9035-AAAF20199241}" dt="2023-10-10T14:28:22.475" v="2937" actId="478"/>
          <ac:picMkLst>
            <pc:docMk/>
            <pc:sldMk cId="2996037473" sldId="284"/>
            <ac:picMk id="5" creationId="{00000000-0000-0000-0000-000000000000}"/>
          </ac:picMkLst>
        </pc:picChg>
      </pc:sldChg>
      <pc:sldChg chg="delSp modSp add mod">
        <pc:chgData name="Ranju Kamal" userId="d3187f1d-9b3b-4fde-ae81-a24521550743" providerId="ADAL" clId="{3A0A2E1C-C02E-4CDB-9035-AAAF20199241}" dt="2023-10-10T15:24:47.689" v="3126"/>
        <pc:sldMkLst>
          <pc:docMk/>
          <pc:sldMk cId="3064869552" sldId="285"/>
        </pc:sldMkLst>
        <pc:spChg chg="mod">
          <ac:chgData name="Ranju Kamal" userId="d3187f1d-9b3b-4fde-ae81-a24521550743" providerId="ADAL" clId="{3A0A2E1C-C02E-4CDB-9035-AAAF20199241}" dt="2023-10-10T14:33:32.512" v="2949" actId="27636"/>
          <ac:spMkLst>
            <pc:docMk/>
            <pc:sldMk cId="3064869552" sldId="285"/>
            <ac:spMk id="2" creationId="{00000000-0000-0000-0000-000000000000}"/>
          </ac:spMkLst>
        </pc:spChg>
        <pc:spChg chg="mod">
          <ac:chgData name="Ranju Kamal" userId="d3187f1d-9b3b-4fde-ae81-a24521550743" providerId="ADAL" clId="{3A0A2E1C-C02E-4CDB-9035-AAAF20199241}" dt="2023-10-10T15:24:47.689" v="3126"/>
          <ac:spMkLst>
            <pc:docMk/>
            <pc:sldMk cId="3064869552" sldId="285"/>
            <ac:spMk id="3" creationId="{00000000-0000-0000-0000-000000000000}"/>
          </ac:spMkLst>
        </pc:spChg>
        <pc:picChg chg="del mod">
          <ac:chgData name="Ranju Kamal" userId="d3187f1d-9b3b-4fde-ae81-a24521550743" providerId="ADAL" clId="{3A0A2E1C-C02E-4CDB-9035-AAAF20199241}" dt="2023-10-10T07:12:52.396" v="1901" actId="478"/>
          <ac:picMkLst>
            <pc:docMk/>
            <pc:sldMk cId="3064869552" sldId="285"/>
            <ac:picMk id="4" creationId="{00000000-0000-0000-0000-000000000000}"/>
          </ac:picMkLst>
        </pc:picChg>
      </pc:sldChg>
      <pc:sldChg chg="addSp delSp modSp add mod">
        <pc:chgData name="Ranju Kamal" userId="d3187f1d-9b3b-4fde-ae81-a24521550743" providerId="ADAL" clId="{3A0A2E1C-C02E-4CDB-9035-AAAF20199241}" dt="2023-10-10T15:25:20.741" v="3133" actId="5793"/>
        <pc:sldMkLst>
          <pc:docMk/>
          <pc:sldMk cId="4069510081" sldId="286"/>
        </pc:sldMkLst>
        <pc:spChg chg="mod">
          <ac:chgData name="Ranju Kamal" userId="d3187f1d-9b3b-4fde-ae81-a24521550743" providerId="ADAL" clId="{3A0A2E1C-C02E-4CDB-9035-AAAF20199241}" dt="2023-10-10T15:25:20.741" v="3133" actId="5793"/>
          <ac:spMkLst>
            <pc:docMk/>
            <pc:sldMk cId="4069510081" sldId="286"/>
            <ac:spMk id="3" creationId="{00000000-0000-0000-0000-000000000000}"/>
          </ac:spMkLst>
        </pc:spChg>
        <pc:picChg chg="del">
          <ac:chgData name="Ranju Kamal" userId="d3187f1d-9b3b-4fde-ae81-a24521550743" providerId="ADAL" clId="{3A0A2E1C-C02E-4CDB-9035-AAAF20199241}" dt="2023-10-10T14:32:49.721" v="2939" actId="478"/>
          <ac:picMkLst>
            <pc:docMk/>
            <pc:sldMk cId="4069510081" sldId="286"/>
            <ac:picMk id="2" creationId="{00000000-0000-0000-0000-000000000000}"/>
          </ac:picMkLst>
        </pc:picChg>
        <pc:picChg chg="del">
          <ac:chgData name="Ranju Kamal" userId="d3187f1d-9b3b-4fde-ae81-a24521550743" providerId="ADAL" clId="{3A0A2E1C-C02E-4CDB-9035-AAAF20199241}" dt="2023-10-10T14:32:50.455" v="2940" actId="478"/>
          <ac:picMkLst>
            <pc:docMk/>
            <pc:sldMk cId="4069510081" sldId="286"/>
            <ac:picMk id="4" creationId="{00000000-0000-0000-0000-000000000000}"/>
          </ac:picMkLst>
        </pc:picChg>
        <pc:picChg chg="add del mod">
          <ac:chgData name="Ranju Kamal" userId="d3187f1d-9b3b-4fde-ae81-a24521550743" providerId="ADAL" clId="{3A0A2E1C-C02E-4CDB-9035-AAAF20199241}" dt="2023-10-10T14:51:37.876" v="3033" actId="478"/>
          <ac:picMkLst>
            <pc:docMk/>
            <pc:sldMk cId="4069510081" sldId="286"/>
            <ac:picMk id="6" creationId="{5CFB324B-9DAB-AC39-0F02-9E71FF3E69FB}"/>
          </ac:picMkLst>
        </pc:picChg>
      </pc:sldChg>
      <pc:sldChg chg="modSp add mod">
        <pc:chgData name="Ranju Kamal" userId="d3187f1d-9b3b-4fde-ae81-a24521550743" providerId="ADAL" clId="{3A0A2E1C-C02E-4CDB-9035-AAAF20199241}" dt="2023-10-10T15:25:38.111" v="3140" actId="5793"/>
        <pc:sldMkLst>
          <pc:docMk/>
          <pc:sldMk cId="1468678030" sldId="287"/>
        </pc:sldMkLst>
        <pc:spChg chg="mod">
          <ac:chgData name="Ranju Kamal" userId="d3187f1d-9b3b-4fde-ae81-a24521550743" providerId="ADAL" clId="{3A0A2E1C-C02E-4CDB-9035-AAAF20199241}" dt="2023-10-10T15:25:38.111" v="3140" actId="5793"/>
          <ac:spMkLst>
            <pc:docMk/>
            <pc:sldMk cId="1468678030" sldId="287"/>
            <ac:spMk id="3" creationId="{00000000-0000-0000-0000-000000000000}"/>
          </ac:spMkLst>
        </pc:spChg>
      </pc:sldChg>
      <pc:sldChg chg="modSp add del mod">
        <pc:chgData name="Ranju Kamal" userId="d3187f1d-9b3b-4fde-ae81-a24521550743" providerId="ADAL" clId="{3A0A2E1C-C02E-4CDB-9035-AAAF20199241}" dt="2023-10-10T11:29:39.983" v="2631" actId="2696"/>
        <pc:sldMkLst>
          <pc:docMk/>
          <pc:sldMk cId="3129240319" sldId="293"/>
        </pc:sldMkLst>
        <pc:spChg chg="mod">
          <ac:chgData name="Ranju Kamal" userId="d3187f1d-9b3b-4fde-ae81-a24521550743" providerId="ADAL" clId="{3A0A2E1C-C02E-4CDB-9035-AAAF20199241}" dt="2023-10-10T07:15:52.425" v="1904" actId="14100"/>
          <ac:spMkLst>
            <pc:docMk/>
            <pc:sldMk cId="3129240319" sldId="293"/>
            <ac:spMk id="2" creationId="{00000000-0000-0000-0000-000000000000}"/>
          </ac:spMkLst>
        </pc:spChg>
        <pc:spChg chg="mod">
          <ac:chgData name="Ranju Kamal" userId="d3187f1d-9b3b-4fde-ae81-a24521550743" providerId="ADAL" clId="{3A0A2E1C-C02E-4CDB-9035-AAAF20199241}" dt="2023-10-10T06:44:34.473" v="1842" actId="27636"/>
          <ac:spMkLst>
            <pc:docMk/>
            <pc:sldMk cId="3129240319" sldId="293"/>
            <ac:spMk id="3" creationId="{00000000-0000-0000-0000-000000000000}"/>
          </ac:spMkLst>
        </pc:spChg>
      </pc:sldChg>
      <pc:sldChg chg="del">
        <pc:chgData name="Ranju Kamal" userId="d3187f1d-9b3b-4fde-ae81-a24521550743" providerId="ADAL" clId="{3A0A2E1C-C02E-4CDB-9035-AAAF20199241}" dt="2023-10-07T00:06:45.557" v="747" actId="2696"/>
        <pc:sldMkLst>
          <pc:docMk/>
          <pc:sldMk cId="2412411886" sldId="294"/>
        </pc:sldMkLst>
      </pc:sldChg>
      <pc:sldChg chg="addSp delSp modSp add mod modTransition">
        <pc:chgData name="Ranju Kamal" userId="d3187f1d-9b3b-4fde-ae81-a24521550743" providerId="ADAL" clId="{3A0A2E1C-C02E-4CDB-9035-AAAF20199241}" dt="2023-10-10T15:54:32.696" v="3347" actId="20577"/>
        <pc:sldMkLst>
          <pc:docMk/>
          <pc:sldMk cId="2747993735" sldId="295"/>
        </pc:sldMkLst>
        <pc:spChg chg="mod">
          <ac:chgData name="Ranju Kamal" userId="d3187f1d-9b3b-4fde-ae81-a24521550743" providerId="ADAL" clId="{3A0A2E1C-C02E-4CDB-9035-AAAF20199241}" dt="2023-10-10T15:54:32.696" v="3347" actId="20577"/>
          <ac:spMkLst>
            <pc:docMk/>
            <pc:sldMk cId="2747993735" sldId="295"/>
            <ac:spMk id="2" creationId="{00000000-0000-0000-0000-000000000000}"/>
          </ac:spMkLst>
        </pc:spChg>
        <pc:spChg chg="del mod">
          <ac:chgData name="Ranju Kamal" userId="d3187f1d-9b3b-4fde-ae81-a24521550743" providerId="ADAL" clId="{3A0A2E1C-C02E-4CDB-9035-AAAF20199241}" dt="2023-10-10T15:33:21.544" v="3176" actId="26606"/>
          <ac:spMkLst>
            <pc:docMk/>
            <pc:sldMk cId="2747993735" sldId="295"/>
            <ac:spMk id="3" creationId="{00000000-0000-0000-0000-000000000000}"/>
          </ac:spMkLst>
        </pc:spChg>
        <pc:graphicFrameChg chg="add">
          <ac:chgData name="Ranju Kamal" userId="d3187f1d-9b3b-4fde-ae81-a24521550743" providerId="ADAL" clId="{3A0A2E1C-C02E-4CDB-9035-AAAF20199241}" dt="2023-10-10T15:33:21.544" v="3176" actId="26606"/>
          <ac:graphicFrameMkLst>
            <pc:docMk/>
            <pc:sldMk cId="2747993735" sldId="295"/>
            <ac:graphicFrameMk id="5" creationId="{37603A56-B63A-14DD-6CE4-5296719FE291}"/>
          </ac:graphicFrameMkLst>
        </pc:graphicFrameChg>
      </pc:sldChg>
      <pc:sldChg chg="del">
        <pc:chgData name="Ranju Kamal" userId="d3187f1d-9b3b-4fde-ae81-a24521550743" providerId="ADAL" clId="{3A0A2E1C-C02E-4CDB-9035-AAAF20199241}" dt="2023-09-29T06:20:22.684" v="284" actId="47"/>
        <pc:sldMkLst>
          <pc:docMk/>
          <pc:sldMk cId="4210678108" sldId="295"/>
        </pc:sldMkLst>
      </pc:sldChg>
      <pc:sldChg chg="addSp delSp modSp add mod ord modTransition setBg modShow">
        <pc:chgData name="Ranju Kamal" userId="d3187f1d-9b3b-4fde-ae81-a24521550743" providerId="ADAL" clId="{3A0A2E1C-C02E-4CDB-9035-AAAF20199241}" dt="2023-10-10T15:55:21.237" v="3362" actId="5793"/>
        <pc:sldMkLst>
          <pc:docMk/>
          <pc:sldMk cId="2312265213" sldId="296"/>
        </pc:sldMkLst>
        <pc:spChg chg="mod">
          <ac:chgData name="Ranju Kamal" userId="d3187f1d-9b3b-4fde-ae81-a24521550743" providerId="ADAL" clId="{3A0A2E1C-C02E-4CDB-9035-AAAF20199241}" dt="2023-10-10T15:55:21.237" v="3362" actId="5793"/>
          <ac:spMkLst>
            <pc:docMk/>
            <pc:sldMk cId="2312265213" sldId="296"/>
            <ac:spMk id="3" creationId="{00000000-0000-0000-0000-000000000000}"/>
          </ac:spMkLst>
        </pc:spChg>
        <pc:spChg chg="mod">
          <ac:chgData name="Ranju Kamal" userId="d3187f1d-9b3b-4fde-ae81-a24521550743" providerId="ADAL" clId="{3A0A2E1C-C02E-4CDB-9035-AAAF20199241}" dt="2023-10-10T15:30:16.180" v="3167" actId="14100"/>
          <ac:spMkLst>
            <pc:docMk/>
            <pc:sldMk cId="2312265213" sldId="296"/>
            <ac:spMk id="4" creationId="{109112F5-BA79-4393-9AC1-643E7BD638D3}"/>
          </ac:spMkLst>
        </pc:spChg>
        <pc:spChg chg="add mod">
          <ac:chgData name="Ranju Kamal" userId="d3187f1d-9b3b-4fde-ae81-a24521550743" providerId="ADAL" clId="{3A0A2E1C-C02E-4CDB-9035-AAAF20199241}" dt="2023-10-10T15:40:56.888" v="3246" actId="20577"/>
          <ac:spMkLst>
            <pc:docMk/>
            <pc:sldMk cId="2312265213" sldId="296"/>
            <ac:spMk id="8" creationId="{3E24295E-99C3-2E11-DFBE-6CB8C28FB390}"/>
          </ac:spMkLst>
        </pc:spChg>
        <pc:spChg chg="add del">
          <ac:chgData name="Ranju Kamal" userId="d3187f1d-9b3b-4fde-ae81-a24521550743" providerId="ADAL" clId="{3A0A2E1C-C02E-4CDB-9035-AAAF20199241}" dt="2023-10-10T15:06:43.176" v="3084" actId="26606"/>
          <ac:spMkLst>
            <pc:docMk/>
            <pc:sldMk cId="2312265213" sldId="296"/>
            <ac:spMk id="14" creationId="{E81BF4F6-F2CF-4984-9D14-D6966D92F99F}"/>
          </ac:spMkLst>
        </pc:spChg>
        <pc:spChg chg="add">
          <ac:chgData name="Ranju Kamal" userId="d3187f1d-9b3b-4fde-ae81-a24521550743" providerId="ADAL" clId="{3A0A2E1C-C02E-4CDB-9035-AAAF20199241}" dt="2023-10-10T15:06:43.176" v="3084" actId="26606"/>
          <ac:spMkLst>
            <pc:docMk/>
            <pc:sldMk cId="2312265213" sldId="296"/>
            <ac:spMk id="20" creationId="{45D37F4E-DDB4-456B-97E0-9937730A039F}"/>
          </ac:spMkLst>
        </pc:spChg>
        <pc:spChg chg="add">
          <ac:chgData name="Ranju Kamal" userId="d3187f1d-9b3b-4fde-ae81-a24521550743" providerId="ADAL" clId="{3A0A2E1C-C02E-4CDB-9035-AAAF20199241}" dt="2023-10-10T15:06:43.176" v="3084" actId="26606"/>
          <ac:spMkLst>
            <pc:docMk/>
            <pc:sldMk cId="2312265213" sldId="296"/>
            <ac:spMk id="22" creationId="{B2DD41CD-8F47-4F56-AD12-4E2FF7696987}"/>
          </ac:spMkLst>
        </pc:spChg>
        <pc:grpChg chg="add del">
          <ac:chgData name="Ranju Kamal" userId="d3187f1d-9b3b-4fde-ae81-a24521550743" providerId="ADAL" clId="{3A0A2E1C-C02E-4CDB-9035-AAAF20199241}" dt="2023-10-10T15:06:22.632" v="3080" actId="26606"/>
          <ac:grpSpMkLst>
            <pc:docMk/>
            <pc:sldMk cId="2312265213" sldId="296"/>
            <ac:grpSpMk id="10" creationId="{5EFBDE31-BB3E-6CFC-23CD-B5976DA38438}"/>
          </ac:grpSpMkLst>
        </pc:grpChg>
        <pc:picChg chg="add mod">
          <ac:chgData name="Ranju Kamal" userId="d3187f1d-9b3b-4fde-ae81-a24521550743" providerId="ADAL" clId="{3A0A2E1C-C02E-4CDB-9035-AAAF20199241}" dt="2023-10-10T15:39:28.955" v="3183" actId="1076"/>
          <ac:picMkLst>
            <pc:docMk/>
            <pc:sldMk cId="2312265213" sldId="296"/>
            <ac:picMk id="5" creationId="{ADEB24A7-9135-9F0C-67E3-9BDF40332ED5}"/>
          </ac:picMkLst>
        </pc:picChg>
        <pc:picChg chg="add del">
          <ac:chgData name="Ranju Kamal" userId="d3187f1d-9b3b-4fde-ae81-a24521550743" providerId="ADAL" clId="{3A0A2E1C-C02E-4CDB-9035-AAAF20199241}" dt="2023-10-10T15:06:22.632" v="3080" actId="26606"/>
          <ac:picMkLst>
            <pc:docMk/>
            <pc:sldMk cId="2312265213" sldId="296"/>
            <ac:picMk id="6" creationId="{2957E539-3FE1-CFA8-A647-F4F267677F6A}"/>
          </ac:picMkLst>
        </pc:picChg>
        <pc:picChg chg="add del mod ord">
          <ac:chgData name="Ranju Kamal" userId="d3187f1d-9b3b-4fde-ae81-a24521550743" providerId="ADAL" clId="{3A0A2E1C-C02E-4CDB-9035-AAAF20199241}" dt="2023-10-10T15:30:22.317" v="3168" actId="478"/>
          <ac:picMkLst>
            <pc:docMk/>
            <pc:sldMk cId="2312265213" sldId="296"/>
            <ac:picMk id="15" creationId="{B2556E84-9021-CDDC-BC88-BBAB7EDD12F8}"/>
          </ac:picMkLst>
        </pc:picChg>
      </pc:sldChg>
      <pc:sldChg chg="add del">
        <pc:chgData name="Ranju Kamal" userId="d3187f1d-9b3b-4fde-ae81-a24521550743" providerId="ADAL" clId="{3A0A2E1C-C02E-4CDB-9035-AAAF20199241}" dt="2023-10-10T11:28:16.683" v="2629" actId="2696"/>
        <pc:sldMkLst>
          <pc:docMk/>
          <pc:sldMk cId="2342990583" sldId="303"/>
        </pc:sldMkLst>
      </pc:sldChg>
      <pc:sldChg chg="del">
        <pc:chgData name="Ranju Kamal" userId="d3187f1d-9b3b-4fde-ae81-a24521550743" providerId="ADAL" clId="{3A0A2E1C-C02E-4CDB-9035-AAAF20199241}" dt="2023-09-29T06:20:25.293" v="285" actId="47"/>
        <pc:sldMkLst>
          <pc:docMk/>
          <pc:sldMk cId="1071282621" sldId="305"/>
        </pc:sldMkLst>
      </pc:sldChg>
      <pc:sldChg chg="add del">
        <pc:chgData name="Ranju Kamal" userId="d3187f1d-9b3b-4fde-ae81-a24521550743" providerId="ADAL" clId="{3A0A2E1C-C02E-4CDB-9035-AAAF20199241}" dt="2023-10-10T08:37:42.407" v="2142" actId="2696"/>
        <pc:sldMkLst>
          <pc:docMk/>
          <pc:sldMk cId="3601850058" sldId="308"/>
        </pc:sldMkLst>
      </pc:sldChg>
      <pc:sldChg chg="addSp delSp modSp mod setBg modNotesTx">
        <pc:chgData name="Ranju Kamal" userId="d3187f1d-9b3b-4fde-ae81-a24521550743" providerId="ADAL" clId="{3A0A2E1C-C02E-4CDB-9035-AAAF20199241}" dt="2023-10-10T14:01:38.764" v="2773"/>
        <pc:sldMkLst>
          <pc:docMk/>
          <pc:sldMk cId="935228144" sldId="312"/>
        </pc:sldMkLst>
        <pc:spChg chg="mod">
          <ac:chgData name="Ranju Kamal" userId="d3187f1d-9b3b-4fde-ae81-a24521550743" providerId="ADAL" clId="{3A0A2E1C-C02E-4CDB-9035-AAAF20199241}" dt="2023-10-10T10:59:01.748" v="2552" actId="26606"/>
          <ac:spMkLst>
            <pc:docMk/>
            <pc:sldMk cId="935228144" sldId="312"/>
            <ac:spMk id="2" creationId="{00000000-0000-0000-0000-000000000000}"/>
          </ac:spMkLst>
        </pc:spChg>
        <pc:spChg chg="add mod">
          <ac:chgData name="Ranju Kamal" userId="d3187f1d-9b3b-4fde-ae81-a24521550743" providerId="ADAL" clId="{3A0A2E1C-C02E-4CDB-9035-AAAF20199241}" dt="2023-10-10T14:01:38.764" v="2773"/>
          <ac:spMkLst>
            <pc:docMk/>
            <pc:sldMk cId="935228144" sldId="312"/>
            <ac:spMk id="4" creationId="{468BEB3C-39E6-AA17-C09E-EE2396A34760}"/>
          </ac:spMkLst>
        </pc:spChg>
        <pc:spChg chg="add del mod">
          <ac:chgData name="Ranju Kamal" userId="d3187f1d-9b3b-4fde-ae81-a24521550743" providerId="ADAL" clId="{3A0A2E1C-C02E-4CDB-9035-AAAF20199241}" dt="2023-10-08T10:02:08.673" v="1804" actId="478"/>
          <ac:spMkLst>
            <pc:docMk/>
            <pc:sldMk cId="935228144" sldId="312"/>
            <ac:spMk id="5" creationId="{9F3ECFAB-0AAD-51D8-2720-91B4F6D8278D}"/>
          </ac:spMkLst>
        </pc:spChg>
        <pc:spChg chg="add">
          <ac:chgData name="Ranju Kamal" userId="d3187f1d-9b3b-4fde-ae81-a24521550743" providerId="ADAL" clId="{3A0A2E1C-C02E-4CDB-9035-AAAF20199241}" dt="2023-10-10T10:59:01.748" v="2552" actId="26606"/>
          <ac:spMkLst>
            <pc:docMk/>
            <pc:sldMk cId="935228144" sldId="312"/>
            <ac:spMk id="8" creationId="{EEBFA4C8-C301-60A7-C96E-E85360F5DFB4}"/>
          </ac:spMkLst>
        </pc:spChg>
      </pc:sldChg>
      <pc:sldChg chg="add del">
        <pc:chgData name="Ranju Kamal" userId="d3187f1d-9b3b-4fde-ae81-a24521550743" providerId="ADAL" clId="{3A0A2E1C-C02E-4CDB-9035-AAAF20199241}" dt="2023-10-10T11:28:08.610" v="2628" actId="2696"/>
        <pc:sldMkLst>
          <pc:docMk/>
          <pc:sldMk cId="1751377379" sldId="316"/>
        </pc:sldMkLst>
      </pc:sldChg>
      <pc:sldChg chg="add del">
        <pc:chgData name="Ranju Kamal" userId="d3187f1d-9b3b-4fde-ae81-a24521550743" providerId="ADAL" clId="{3A0A2E1C-C02E-4CDB-9035-AAAF20199241}" dt="2023-10-10T11:28:59.980" v="2630" actId="2696"/>
        <pc:sldMkLst>
          <pc:docMk/>
          <pc:sldMk cId="1707123411" sldId="318"/>
        </pc:sldMkLst>
      </pc:sldChg>
      <pc:sldChg chg="del">
        <pc:chgData name="Ranju Kamal" userId="d3187f1d-9b3b-4fde-ae81-a24521550743" providerId="ADAL" clId="{3A0A2E1C-C02E-4CDB-9035-AAAF20199241}" dt="2023-10-07T00:06:52.130" v="748" actId="2696"/>
        <pc:sldMkLst>
          <pc:docMk/>
          <pc:sldMk cId="1042242144" sldId="319"/>
        </pc:sldMkLst>
      </pc:sldChg>
      <pc:sldChg chg="del">
        <pc:chgData name="Ranju Kamal" userId="d3187f1d-9b3b-4fde-ae81-a24521550743" providerId="ADAL" clId="{3A0A2E1C-C02E-4CDB-9035-AAAF20199241}" dt="2023-10-07T00:06:57.006" v="749" actId="2696"/>
        <pc:sldMkLst>
          <pc:docMk/>
          <pc:sldMk cId="1531488730" sldId="323"/>
        </pc:sldMkLst>
      </pc:sldChg>
      <pc:sldChg chg="del">
        <pc:chgData name="Ranju Kamal" userId="d3187f1d-9b3b-4fde-ae81-a24521550743" providerId="ADAL" clId="{3A0A2E1C-C02E-4CDB-9035-AAAF20199241}" dt="2023-09-29T06:20:21.513" v="283" actId="47"/>
        <pc:sldMkLst>
          <pc:docMk/>
          <pc:sldMk cId="2617748947" sldId="324"/>
        </pc:sldMkLst>
      </pc:sldChg>
      <pc:sldChg chg="addSp delSp modSp mod setBg modNotesTx">
        <pc:chgData name="Ranju Kamal" userId="d3187f1d-9b3b-4fde-ae81-a24521550743" providerId="ADAL" clId="{3A0A2E1C-C02E-4CDB-9035-AAAF20199241}" dt="2023-10-10T14:03:57.684" v="2793" actId="20577"/>
        <pc:sldMkLst>
          <pc:docMk/>
          <pc:sldMk cId="82457994" sldId="325"/>
        </pc:sldMkLst>
        <pc:spChg chg="del mod">
          <ac:chgData name="Ranju Kamal" userId="d3187f1d-9b3b-4fde-ae81-a24521550743" providerId="ADAL" clId="{3A0A2E1C-C02E-4CDB-9035-AAAF20199241}" dt="2023-10-10T10:37:58.097" v="2485" actId="478"/>
          <ac:spMkLst>
            <pc:docMk/>
            <pc:sldMk cId="82457994" sldId="325"/>
            <ac:spMk id="2" creationId="{78F10CE2-1EA8-D983-41AD-F606B3357D5E}"/>
          </ac:spMkLst>
        </pc:spChg>
        <pc:spChg chg="add del mod">
          <ac:chgData name="Ranju Kamal" userId="d3187f1d-9b3b-4fde-ae81-a24521550743" providerId="ADAL" clId="{3A0A2E1C-C02E-4CDB-9035-AAAF20199241}" dt="2023-10-10T11:00:39.015" v="2559" actId="26606"/>
          <ac:spMkLst>
            <pc:docMk/>
            <pc:sldMk cId="82457994" sldId="325"/>
            <ac:spMk id="3" creationId="{A7086FEC-0B48-FD73-5B02-54A765B5C19E}"/>
          </ac:spMkLst>
        </pc:spChg>
        <pc:spChg chg="add mod">
          <ac:chgData name="Ranju Kamal" userId="d3187f1d-9b3b-4fde-ae81-a24521550743" providerId="ADAL" clId="{3A0A2E1C-C02E-4CDB-9035-AAAF20199241}" dt="2023-10-10T11:00:39.015" v="2559" actId="26606"/>
          <ac:spMkLst>
            <pc:docMk/>
            <pc:sldMk cId="82457994" sldId="325"/>
            <ac:spMk id="4" creationId="{31B4698F-A60B-5CBC-F84B-E20215C9CD4A}"/>
          </ac:spMkLst>
        </pc:spChg>
        <pc:spChg chg="add del mod">
          <ac:chgData name="Ranju Kamal" userId="d3187f1d-9b3b-4fde-ae81-a24521550743" providerId="ADAL" clId="{3A0A2E1C-C02E-4CDB-9035-AAAF20199241}" dt="2023-10-10T10:38:11.504" v="2486" actId="478"/>
          <ac:spMkLst>
            <pc:docMk/>
            <pc:sldMk cId="82457994" sldId="325"/>
            <ac:spMk id="6" creationId="{035583C2-48FE-DF30-12D7-01FE71EF610B}"/>
          </ac:spMkLst>
        </pc:spChg>
        <pc:spChg chg="add">
          <ac:chgData name="Ranju Kamal" userId="d3187f1d-9b3b-4fde-ae81-a24521550743" providerId="ADAL" clId="{3A0A2E1C-C02E-4CDB-9035-AAAF20199241}" dt="2023-10-10T11:00:39.015" v="2559" actId="26606"/>
          <ac:spMkLst>
            <pc:docMk/>
            <pc:sldMk cId="82457994" sldId="325"/>
            <ac:spMk id="9" creationId="{EEBFA4C8-C301-60A7-C96E-E85360F5DFB4}"/>
          </ac:spMkLst>
        </pc:spChg>
        <pc:spChg chg="add mod">
          <ac:chgData name="Ranju Kamal" userId="d3187f1d-9b3b-4fde-ae81-a24521550743" providerId="ADAL" clId="{3A0A2E1C-C02E-4CDB-9035-AAAF20199241}" dt="2023-10-10T14:03:57.684" v="2793" actId="20577"/>
          <ac:spMkLst>
            <pc:docMk/>
            <pc:sldMk cId="82457994" sldId="325"/>
            <ac:spMk id="10" creationId="{A7086FEC-0B48-FD73-5B02-54A765B5C19E}"/>
          </ac:spMkLst>
        </pc:spChg>
        <pc:graphicFrameChg chg="add del">
          <ac:chgData name="Ranju Kamal" userId="d3187f1d-9b3b-4fde-ae81-a24521550743" providerId="ADAL" clId="{3A0A2E1C-C02E-4CDB-9035-AAAF20199241}" dt="2023-10-10T11:00:38.999" v="2558" actId="26606"/>
          <ac:graphicFrameMkLst>
            <pc:docMk/>
            <pc:sldMk cId="82457994" sldId="325"/>
            <ac:graphicFrameMk id="7" creationId="{7EEA7B5F-269C-6709-2F3A-A2DC8B7250EE}"/>
          </ac:graphicFrameMkLst>
        </pc:graphicFrameChg>
      </pc:sldChg>
      <pc:sldChg chg="addSp modSp mod">
        <pc:chgData name="Ranju Kamal" userId="d3187f1d-9b3b-4fde-ae81-a24521550743" providerId="ADAL" clId="{3A0A2E1C-C02E-4CDB-9035-AAAF20199241}" dt="2023-10-10T14:04:32.907" v="2795"/>
        <pc:sldMkLst>
          <pc:docMk/>
          <pc:sldMk cId="1312951892" sldId="326"/>
        </pc:sldMkLst>
        <pc:spChg chg="mod">
          <ac:chgData name="Ranju Kamal" userId="d3187f1d-9b3b-4fde-ae81-a24521550743" providerId="ADAL" clId="{3A0A2E1C-C02E-4CDB-9035-AAAF20199241}" dt="2023-10-10T10:56:07.737" v="2538" actId="1076"/>
          <ac:spMkLst>
            <pc:docMk/>
            <pc:sldMk cId="1312951892" sldId="326"/>
            <ac:spMk id="2" creationId="{78F10CE2-1EA8-D983-41AD-F606B3357D5E}"/>
          </ac:spMkLst>
        </pc:spChg>
        <pc:spChg chg="mod">
          <ac:chgData name="Ranju Kamal" userId="d3187f1d-9b3b-4fde-ae81-a24521550743" providerId="ADAL" clId="{3A0A2E1C-C02E-4CDB-9035-AAAF20199241}" dt="2023-10-10T14:04:29.450" v="2794"/>
          <ac:spMkLst>
            <pc:docMk/>
            <pc:sldMk cId="1312951892" sldId="326"/>
            <ac:spMk id="3" creationId="{A7086FEC-0B48-FD73-5B02-54A765B5C19E}"/>
          </ac:spMkLst>
        </pc:spChg>
        <pc:spChg chg="add mod">
          <ac:chgData name="Ranju Kamal" userId="d3187f1d-9b3b-4fde-ae81-a24521550743" providerId="ADAL" clId="{3A0A2E1C-C02E-4CDB-9035-AAAF20199241}" dt="2023-10-10T14:04:32.907" v="2795"/>
          <ac:spMkLst>
            <pc:docMk/>
            <pc:sldMk cId="1312951892" sldId="326"/>
            <ac:spMk id="5" creationId="{7393E9B3-1E14-D9D2-2F62-EB527256E626}"/>
          </ac:spMkLst>
        </pc:spChg>
        <pc:spChg chg="add mod">
          <ac:chgData name="Ranju Kamal" userId="d3187f1d-9b3b-4fde-ae81-a24521550743" providerId="ADAL" clId="{3A0A2E1C-C02E-4CDB-9035-AAAF20199241}" dt="2023-10-10T11:02:37.829" v="2566" actId="1076"/>
          <ac:spMkLst>
            <pc:docMk/>
            <pc:sldMk cId="1312951892" sldId="326"/>
            <ac:spMk id="7" creationId="{C0F6695E-5471-C657-5832-9136D3129A78}"/>
          </ac:spMkLst>
        </pc:spChg>
      </pc:sldChg>
      <pc:sldChg chg="modSp new del mod">
        <pc:chgData name="Ranju Kamal" userId="d3187f1d-9b3b-4fde-ae81-a24521550743" providerId="ADAL" clId="{3A0A2E1C-C02E-4CDB-9035-AAAF20199241}" dt="2023-10-07T00:05:35.747" v="740" actId="2696"/>
        <pc:sldMkLst>
          <pc:docMk/>
          <pc:sldMk cId="720504827" sldId="327"/>
        </pc:sldMkLst>
        <pc:spChg chg="mod">
          <ac:chgData name="Ranju Kamal" userId="d3187f1d-9b3b-4fde-ae81-a24521550743" providerId="ADAL" clId="{3A0A2E1C-C02E-4CDB-9035-AAAF20199241}" dt="2023-10-07T00:03:09.133" v="683" actId="21"/>
          <ac:spMkLst>
            <pc:docMk/>
            <pc:sldMk cId="720504827" sldId="327"/>
            <ac:spMk id="3" creationId="{BB8C8988-B60E-0EEB-8B71-29AA570C71C5}"/>
          </ac:spMkLst>
        </pc:spChg>
      </pc:sldChg>
      <pc:sldChg chg="addSp delSp modSp new del mod">
        <pc:chgData name="Ranju Kamal" userId="d3187f1d-9b3b-4fde-ae81-a24521550743" providerId="ADAL" clId="{3A0A2E1C-C02E-4CDB-9035-AAAF20199241}" dt="2023-10-07T00:17:25.361" v="847" actId="2696"/>
        <pc:sldMkLst>
          <pc:docMk/>
          <pc:sldMk cId="4150845495" sldId="328"/>
        </pc:sldMkLst>
        <pc:spChg chg="del">
          <ac:chgData name="Ranju Kamal" userId="d3187f1d-9b3b-4fde-ae81-a24521550743" providerId="ADAL" clId="{3A0A2E1C-C02E-4CDB-9035-AAAF20199241}" dt="2023-09-29T06:25:23.449" v="370" actId="22"/>
          <ac:spMkLst>
            <pc:docMk/>
            <pc:sldMk cId="4150845495" sldId="328"/>
            <ac:spMk id="3" creationId="{3F002246-67AE-3321-EFD7-B2ED4793BBC9}"/>
          </ac:spMkLst>
        </pc:spChg>
        <pc:spChg chg="add del mod">
          <ac:chgData name="Ranju Kamal" userId="d3187f1d-9b3b-4fde-ae81-a24521550743" providerId="ADAL" clId="{3A0A2E1C-C02E-4CDB-9035-AAAF20199241}" dt="2023-10-07T00:16:25.170" v="836" actId="478"/>
          <ac:spMkLst>
            <pc:docMk/>
            <pc:sldMk cId="4150845495" sldId="328"/>
            <ac:spMk id="4" creationId="{3985C99C-5AB3-11C2-AEBF-B62A5E684D5F}"/>
          </ac:spMkLst>
        </pc:spChg>
        <pc:spChg chg="add del mod">
          <ac:chgData name="Ranju Kamal" userId="d3187f1d-9b3b-4fde-ae81-a24521550743" providerId="ADAL" clId="{3A0A2E1C-C02E-4CDB-9035-AAAF20199241}" dt="2023-10-07T00:17:09.394" v="843"/>
          <ac:spMkLst>
            <pc:docMk/>
            <pc:sldMk cId="4150845495" sldId="328"/>
            <ac:spMk id="7" creationId="{DDD5C4F8-E2A9-FE3C-5A04-18E0E12DC712}"/>
          </ac:spMkLst>
        </pc:spChg>
        <pc:picChg chg="add del mod ord">
          <ac:chgData name="Ranju Kamal" userId="d3187f1d-9b3b-4fde-ae81-a24521550743" providerId="ADAL" clId="{3A0A2E1C-C02E-4CDB-9035-AAAF20199241}" dt="2023-10-07T00:15:10.486" v="824" actId="21"/>
          <ac:picMkLst>
            <pc:docMk/>
            <pc:sldMk cId="4150845495" sldId="328"/>
            <ac:picMk id="5" creationId="{B3BD6B65-5A6C-F647-B0B8-47BEB84D5A83}"/>
          </ac:picMkLst>
        </pc:picChg>
      </pc:sldChg>
      <pc:sldChg chg="delSp modSp new del mod">
        <pc:chgData name="Ranju Kamal" userId="d3187f1d-9b3b-4fde-ae81-a24521550743" providerId="ADAL" clId="{3A0A2E1C-C02E-4CDB-9035-AAAF20199241}" dt="2023-10-10T08:42:49.559" v="2178" actId="2696"/>
        <pc:sldMkLst>
          <pc:docMk/>
          <pc:sldMk cId="994682205" sldId="329"/>
        </pc:sldMkLst>
        <pc:spChg chg="del">
          <ac:chgData name="Ranju Kamal" userId="d3187f1d-9b3b-4fde-ae81-a24521550743" providerId="ADAL" clId="{3A0A2E1C-C02E-4CDB-9035-AAAF20199241}" dt="2023-10-08T09:25:27.249" v="1125" actId="478"/>
          <ac:spMkLst>
            <pc:docMk/>
            <pc:sldMk cId="994682205" sldId="329"/>
            <ac:spMk id="2" creationId="{A1015C77-C6EF-DF67-0072-BED274DC3A9C}"/>
          </ac:spMkLst>
        </pc:spChg>
        <pc:spChg chg="mod">
          <ac:chgData name="Ranju Kamal" userId="d3187f1d-9b3b-4fde-ae81-a24521550743" providerId="ADAL" clId="{3A0A2E1C-C02E-4CDB-9035-AAAF20199241}" dt="2023-10-10T08:42:43.988" v="2177" actId="6549"/>
          <ac:spMkLst>
            <pc:docMk/>
            <pc:sldMk cId="994682205" sldId="329"/>
            <ac:spMk id="3" creationId="{9BD53387-849B-C7BD-8C71-7A862AD8AE46}"/>
          </ac:spMkLst>
        </pc:spChg>
      </pc:sldChg>
      <pc:sldChg chg="addSp delSp modSp new del mod modNotesTx">
        <pc:chgData name="Ranju Kamal" userId="d3187f1d-9b3b-4fde-ae81-a24521550743" providerId="ADAL" clId="{3A0A2E1C-C02E-4CDB-9035-AAAF20199241}" dt="2023-10-10T10:53:25.662" v="2521" actId="2696"/>
        <pc:sldMkLst>
          <pc:docMk/>
          <pc:sldMk cId="2389137061" sldId="330"/>
        </pc:sldMkLst>
        <pc:spChg chg="del mod">
          <ac:chgData name="Ranju Kamal" userId="d3187f1d-9b3b-4fde-ae81-a24521550743" providerId="ADAL" clId="{3A0A2E1C-C02E-4CDB-9035-AAAF20199241}" dt="2023-10-08T09:21:29.318" v="1094" actId="478"/>
          <ac:spMkLst>
            <pc:docMk/>
            <pc:sldMk cId="2389137061" sldId="330"/>
            <ac:spMk id="2" creationId="{1073C273-328F-03A6-2709-949316E61EEC}"/>
          </ac:spMkLst>
        </pc:spChg>
        <pc:spChg chg="mod">
          <ac:chgData name="Ranju Kamal" userId="d3187f1d-9b3b-4fde-ae81-a24521550743" providerId="ADAL" clId="{3A0A2E1C-C02E-4CDB-9035-AAAF20199241}" dt="2023-10-08T09:23:36.409" v="1107" actId="14100"/>
          <ac:spMkLst>
            <pc:docMk/>
            <pc:sldMk cId="2389137061" sldId="330"/>
            <ac:spMk id="3" creationId="{08CACC47-9318-54D7-0D80-DBA98D432B64}"/>
          </ac:spMkLst>
        </pc:spChg>
        <pc:picChg chg="add del mod">
          <ac:chgData name="Ranju Kamal" userId="d3187f1d-9b3b-4fde-ae81-a24521550743" providerId="ADAL" clId="{3A0A2E1C-C02E-4CDB-9035-AAAF20199241}" dt="2023-10-10T10:53:04.663" v="2520" actId="478"/>
          <ac:picMkLst>
            <pc:docMk/>
            <pc:sldMk cId="2389137061" sldId="330"/>
            <ac:picMk id="4" creationId="{7E50B33F-D032-4E0A-CC32-340673D455B5}"/>
          </ac:picMkLst>
        </pc:picChg>
      </pc:sldChg>
      <pc:sldChg chg="addSp delSp modSp new mod ord">
        <pc:chgData name="Ranju Kamal" userId="d3187f1d-9b3b-4fde-ae81-a24521550743" providerId="ADAL" clId="{3A0A2E1C-C02E-4CDB-9035-AAAF20199241}" dt="2023-10-10T14:06:56.416" v="2801" actId="26606"/>
        <pc:sldMkLst>
          <pc:docMk/>
          <pc:sldMk cId="3214913857" sldId="331"/>
        </pc:sldMkLst>
        <pc:spChg chg="del">
          <ac:chgData name="Ranju Kamal" userId="d3187f1d-9b3b-4fde-ae81-a24521550743" providerId="ADAL" clId="{3A0A2E1C-C02E-4CDB-9035-AAAF20199241}" dt="2023-10-08T09:28:13.278" v="1163" actId="478"/>
          <ac:spMkLst>
            <pc:docMk/>
            <pc:sldMk cId="3214913857" sldId="331"/>
            <ac:spMk id="2" creationId="{C4B45A9A-19CF-4AE1-C3A5-F3CE7C89EEB7}"/>
          </ac:spMkLst>
        </pc:spChg>
        <pc:spChg chg="del mod">
          <ac:chgData name="Ranju Kamal" userId="d3187f1d-9b3b-4fde-ae81-a24521550743" providerId="ADAL" clId="{3A0A2E1C-C02E-4CDB-9035-AAAF20199241}" dt="2023-10-10T14:06:56.416" v="2801" actId="26606"/>
          <ac:spMkLst>
            <pc:docMk/>
            <pc:sldMk cId="3214913857" sldId="331"/>
            <ac:spMk id="3" creationId="{8B834876-FC06-E7C1-3DA2-859C6CF915D1}"/>
          </ac:spMkLst>
        </pc:spChg>
        <pc:spChg chg="add mod">
          <ac:chgData name="Ranju Kamal" userId="d3187f1d-9b3b-4fde-ae81-a24521550743" providerId="ADAL" clId="{3A0A2E1C-C02E-4CDB-9035-AAAF20199241}" dt="2023-10-10T14:06:21.059" v="2800" actId="1076"/>
          <ac:spMkLst>
            <pc:docMk/>
            <pc:sldMk cId="3214913857" sldId="331"/>
            <ac:spMk id="4" creationId="{36ADF96F-CDF0-4415-C036-CAE976C8A9DB}"/>
          </ac:spMkLst>
        </pc:spChg>
        <pc:graphicFrameChg chg="add">
          <ac:chgData name="Ranju Kamal" userId="d3187f1d-9b3b-4fde-ae81-a24521550743" providerId="ADAL" clId="{3A0A2E1C-C02E-4CDB-9035-AAAF20199241}" dt="2023-10-10T14:06:56.416" v="2801" actId="26606"/>
          <ac:graphicFrameMkLst>
            <pc:docMk/>
            <pc:sldMk cId="3214913857" sldId="331"/>
            <ac:graphicFrameMk id="6" creationId="{2E4AE9A4-131A-E83D-3C0D-408A4794546A}"/>
          </ac:graphicFrameMkLst>
        </pc:graphicFrameChg>
      </pc:sldChg>
      <pc:sldChg chg="addSp delSp modSp new mod">
        <pc:chgData name="Ranju Kamal" userId="d3187f1d-9b3b-4fde-ae81-a24521550743" providerId="ADAL" clId="{3A0A2E1C-C02E-4CDB-9035-AAAF20199241}" dt="2023-10-10T14:13:04.755" v="2861" actId="20577"/>
        <pc:sldMkLst>
          <pc:docMk/>
          <pc:sldMk cId="688618564" sldId="332"/>
        </pc:sldMkLst>
        <pc:spChg chg="del">
          <ac:chgData name="Ranju Kamal" userId="d3187f1d-9b3b-4fde-ae81-a24521550743" providerId="ADAL" clId="{3A0A2E1C-C02E-4CDB-9035-AAAF20199241}" dt="2023-10-08T09:30:44.082" v="1183" actId="478"/>
          <ac:spMkLst>
            <pc:docMk/>
            <pc:sldMk cId="688618564" sldId="332"/>
            <ac:spMk id="2" creationId="{A64AB3F4-810A-11CA-376A-AFB3CDA52A72}"/>
          </ac:spMkLst>
        </pc:spChg>
        <pc:spChg chg="add mod">
          <ac:chgData name="Ranju Kamal" userId="d3187f1d-9b3b-4fde-ae81-a24521550743" providerId="ADAL" clId="{3A0A2E1C-C02E-4CDB-9035-AAAF20199241}" dt="2023-10-10T14:11:44.799" v="2851" actId="1076"/>
          <ac:spMkLst>
            <pc:docMk/>
            <pc:sldMk cId="688618564" sldId="332"/>
            <ac:spMk id="2" creationId="{F10DE053-1840-8616-49EA-6F96BFFE7BE7}"/>
          </ac:spMkLst>
        </pc:spChg>
        <pc:spChg chg="mod">
          <ac:chgData name="Ranju Kamal" userId="d3187f1d-9b3b-4fde-ae81-a24521550743" providerId="ADAL" clId="{3A0A2E1C-C02E-4CDB-9035-AAAF20199241}" dt="2023-10-10T14:10:15.405" v="2827" actId="20577"/>
          <ac:spMkLst>
            <pc:docMk/>
            <pc:sldMk cId="688618564" sldId="332"/>
            <ac:spMk id="3" creationId="{3BCFE95F-3053-3D6C-4C05-C582F23CB8BF}"/>
          </ac:spMkLst>
        </pc:spChg>
        <pc:spChg chg="add mod">
          <ac:chgData name="Ranju Kamal" userId="d3187f1d-9b3b-4fde-ae81-a24521550743" providerId="ADAL" clId="{3A0A2E1C-C02E-4CDB-9035-AAAF20199241}" dt="2023-10-10T14:11:50.432" v="2852" actId="1076"/>
          <ac:spMkLst>
            <pc:docMk/>
            <pc:sldMk cId="688618564" sldId="332"/>
            <ac:spMk id="6" creationId="{6AB2C348-776D-8649-D5F9-6727C28A9459}"/>
          </ac:spMkLst>
        </pc:spChg>
        <pc:spChg chg="add mod">
          <ac:chgData name="Ranju Kamal" userId="d3187f1d-9b3b-4fde-ae81-a24521550743" providerId="ADAL" clId="{3A0A2E1C-C02E-4CDB-9035-AAAF20199241}" dt="2023-10-10T14:13:04.755" v="2861" actId="20577"/>
          <ac:spMkLst>
            <pc:docMk/>
            <pc:sldMk cId="688618564" sldId="332"/>
            <ac:spMk id="9" creationId="{1445EDD3-0E99-22D8-EA0D-AC07961CC3A6}"/>
          </ac:spMkLst>
        </pc:spChg>
        <pc:picChg chg="add mod modCrop">
          <ac:chgData name="Ranju Kamal" userId="d3187f1d-9b3b-4fde-ae81-a24521550743" providerId="ADAL" clId="{3A0A2E1C-C02E-4CDB-9035-AAAF20199241}" dt="2023-10-10T14:11:31.194" v="2849" actId="732"/>
          <ac:picMkLst>
            <pc:docMk/>
            <pc:sldMk cId="688618564" sldId="332"/>
            <ac:picMk id="5" creationId="{F269C828-7678-F9BA-A480-2FC97437D7F2}"/>
          </ac:picMkLst>
        </pc:picChg>
        <pc:picChg chg="add mod modCrop">
          <ac:chgData name="Ranju Kamal" userId="d3187f1d-9b3b-4fde-ae81-a24521550743" providerId="ADAL" clId="{3A0A2E1C-C02E-4CDB-9035-AAAF20199241}" dt="2023-10-10T14:11:38.972" v="2850" actId="732"/>
          <ac:picMkLst>
            <pc:docMk/>
            <pc:sldMk cId="688618564" sldId="332"/>
            <ac:picMk id="7" creationId="{1E51EB66-55BD-CF0B-967F-DF03841FFAC2}"/>
          </ac:picMkLst>
        </pc:picChg>
      </pc:sldChg>
      <pc:sldChg chg="addSp delSp modSp new mod">
        <pc:chgData name="Ranju Kamal" userId="d3187f1d-9b3b-4fde-ae81-a24521550743" providerId="ADAL" clId="{3A0A2E1C-C02E-4CDB-9035-AAAF20199241}" dt="2023-10-10T14:42:46.142" v="2981" actId="5793"/>
        <pc:sldMkLst>
          <pc:docMk/>
          <pc:sldMk cId="2172485206" sldId="333"/>
        </pc:sldMkLst>
        <pc:spChg chg="del">
          <ac:chgData name="Ranju Kamal" userId="d3187f1d-9b3b-4fde-ae81-a24521550743" providerId="ADAL" clId="{3A0A2E1C-C02E-4CDB-9035-AAAF20199241}" dt="2023-10-08T09:33:32.794" v="1244" actId="478"/>
          <ac:spMkLst>
            <pc:docMk/>
            <pc:sldMk cId="2172485206" sldId="333"/>
            <ac:spMk id="2" creationId="{997FF310-E344-C99F-C171-81F0C5BEE846}"/>
          </ac:spMkLst>
        </pc:spChg>
        <pc:spChg chg="mod">
          <ac:chgData name="Ranju Kamal" userId="d3187f1d-9b3b-4fde-ae81-a24521550743" providerId="ADAL" clId="{3A0A2E1C-C02E-4CDB-9035-AAAF20199241}" dt="2023-10-10T14:42:46.142" v="2981" actId="5793"/>
          <ac:spMkLst>
            <pc:docMk/>
            <pc:sldMk cId="2172485206" sldId="333"/>
            <ac:spMk id="3" creationId="{9E68E466-5859-2D99-54B1-E52EB7B67380}"/>
          </ac:spMkLst>
        </pc:spChg>
        <pc:spChg chg="add del mod">
          <ac:chgData name="Ranju Kamal" userId="d3187f1d-9b3b-4fde-ae81-a24521550743" providerId="ADAL" clId="{3A0A2E1C-C02E-4CDB-9035-AAAF20199241}" dt="2023-10-10T14:13:37.788" v="2865" actId="478"/>
          <ac:spMkLst>
            <pc:docMk/>
            <pc:sldMk cId="2172485206" sldId="333"/>
            <ac:spMk id="4" creationId="{551AD466-F927-C192-B469-B50ED22D1E0E}"/>
          </ac:spMkLst>
        </pc:spChg>
        <pc:spChg chg="add mod">
          <ac:chgData name="Ranju Kamal" userId="d3187f1d-9b3b-4fde-ae81-a24521550743" providerId="ADAL" clId="{3A0A2E1C-C02E-4CDB-9035-AAAF20199241}" dt="2023-10-10T14:14:58.638" v="2895" actId="1076"/>
          <ac:spMkLst>
            <pc:docMk/>
            <pc:sldMk cId="2172485206" sldId="333"/>
            <ac:spMk id="7" creationId="{F6DC9267-96F4-7C65-7614-624DE0B67DD8}"/>
          </ac:spMkLst>
        </pc:spChg>
        <pc:spChg chg="add mod">
          <ac:chgData name="Ranju Kamal" userId="d3187f1d-9b3b-4fde-ae81-a24521550743" providerId="ADAL" clId="{3A0A2E1C-C02E-4CDB-9035-AAAF20199241}" dt="2023-10-10T14:15:04.613" v="2896" actId="1076"/>
          <ac:spMkLst>
            <pc:docMk/>
            <pc:sldMk cId="2172485206" sldId="333"/>
            <ac:spMk id="9" creationId="{A77E8FBC-2554-9A23-4F32-93CD325ED5A4}"/>
          </ac:spMkLst>
        </pc:spChg>
        <pc:picChg chg="add mod modCrop">
          <ac:chgData name="Ranju Kamal" userId="d3187f1d-9b3b-4fde-ae81-a24521550743" providerId="ADAL" clId="{3A0A2E1C-C02E-4CDB-9035-AAAF20199241}" dt="2023-10-10T14:14:58.638" v="2895" actId="1076"/>
          <ac:picMkLst>
            <pc:docMk/>
            <pc:sldMk cId="2172485206" sldId="333"/>
            <ac:picMk id="5" creationId="{176B7348-8970-EAC2-4D8D-15F385753D17}"/>
          </ac:picMkLst>
        </pc:picChg>
      </pc:sldChg>
      <pc:sldChg chg="addSp delSp modSp new mod">
        <pc:chgData name="Ranju Kamal" userId="d3187f1d-9b3b-4fde-ae81-a24521550743" providerId="ADAL" clId="{3A0A2E1C-C02E-4CDB-9035-AAAF20199241}" dt="2023-10-10T14:17:11.329" v="2910" actId="26606"/>
        <pc:sldMkLst>
          <pc:docMk/>
          <pc:sldMk cId="3358552139" sldId="334"/>
        </pc:sldMkLst>
        <pc:spChg chg="del mod">
          <ac:chgData name="Ranju Kamal" userId="d3187f1d-9b3b-4fde-ae81-a24521550743" providerId="ADAL" clId="{3A0A2E1C-C02E-4CDB-9035-AAAF20199241}" dt="2023-10-08T09:35:15.932" v="1306" actId="478"/>
          <ac:spMkLst>
            <pc:docMk/>
            <pc:sldMk cId="3358552139" sldId="334"/>
            <ac:spMk id="2" creationId="{FDE50588-0174-1825-7404-2E52EF241E79}"/>
          </ac:spMkLst>
        </pc:spChg>
        <pc:spChg chg="add del mod">
          <ac:chgData name="Ranju Kamal" userId="d3187f1d-9b3b-4fde-ae81-a24521550743" providerId="ADAL" clId="{3A0A2E1C-C02E-4CDB-9035-AAAF20199241}" dt="2023-10-10T14:17:11.329" v="2910" actId="26606"/>
          <ac:spMkLst>
            <pc:docMk/>
            <pc:sldMk cId="3358552139" sldId="334"/>
            <ac:spMk id="3" creationId="{A3F2D0C2-22D8-8009-AA75-E7B6EFF40459}"/>
          </ac:spMkLst>
        </pc:spChg>
        <pc:graphicFrameChg chg="add del">
          <ac:chgData name="Ranju Kamal" userId="d3187f1d-9b3b-4fde-ae81-a24521550743" providerId="ADAL" clId="{3A0A2E1C-C02E-4CDB-9035-AAAF20199241}" dt="2023-10-10T14:15:43.870" v="2898" actId="26606"/>
          <ac:graphicFrameMkLst>
            <pc:docMk/>
            <pc:sldMk cId="3358552139" sldId="334"/>
            <ac:graphicFrameMk id="5" creationId="{F0DA0897-B21B-31D6-8C45-ECC7B16F22B3}"/>
          </ac:graphicFrameMkLst>
        </pc:graphicFrameChg>
        <pc:graphicFrameChg chg="add">
          <ac:chgData name="Ranju Kamal" userId="d3187f1d-9b3b-4fde-ae81-a24521550743" providerId="ADAL" clId="{3A0A2E1C-C02E-4CDB-9035-AAAF20199241}" dt="2023-10-10T14:17:11.329" v="2910" actId="26606"/>
          <ac:graphicFrameMkLst>
            <pc:docMk/>
            <pc:sldMk cId="3358552139" sldId="334"/>
            <ac:graphicFrameMk id="6" creationId="{5B3F67A3-F793-A1A1-EC31-22DBE49C9FC1}"/>
          </ac:graphicFrameMkLst>
        </pc:graphicFrameChg>
      </pc:sldChg>
      <pc:sldChg chg="addSp delSp modSp new mod">
        <pc:chgData name="Ranju Kamal" userId="d3187f1d-9b3b-4fde-ae81-a24521550743" providerId="ADAL" clId="{3A0A2E1C-C02E-4CDB-9035-AAAF20199241}" dt="2023-10-10T15:42:35.951" v="3267" actId="1076"/>
        <pc:sldMkLst>
          <pc:docMk/>
          <pc:sldMk cId="1045337877" sldId="335"/>
        </pc:sldMkLst>
        <pc:spChg chg="mod">
          <ac:chgData name="Ranju Kamal" userId="d3187f1d-9b3b-4fde-ae81-a24521550743" providerId="ADAL" clId="{3A0A2E1C-C02E-4CDB-9035-AAAF20199241}" dt="2023-10-08T09:37:34.132" v="1389" actId="1076"/>
          <ac:spMkLst>
            <pc:docMk/>
            <pc:sldMk cId="1045337877" sldId="335"/>
            <ac:spMk id="2" creationId="{D9947672-2441-AC05-0F9E-F5B17F5F6CBA}"/>
          </ac:spMkLst>
        </pc:spChg>
        <pc:spChg chg="add del mod">
          <ac:chgData name="Ranju Kamal" userId="d3187f1d-9b3b-4fde-ae81-a24521550743" providerId="ADAL" clId="{3A0A2E1C-C02E-4CDB-9035-AAAF20199241}" dt="2023-10-10T15:42:26.955" v="3265" actId="14100"/>
          <ac:spMkLst>
            <pc:docMk/>
            <pc:sldMk cId="1045337877" sldId="335"/>
            <ac:spMk id="3" creationId="{AAA045E9-8AAF-B35F-9CEF-A9AA8D0C72A9}"/>
          </ac:spMkLst>
        </pc:spChg>
        <pc:spChg chg="add mod">
          <ac:chgData name="Ranju Kamal" userId="d3187f1d-9b3b-4fde-ae81-a24521550743" providerId="ADAL" clId="{3A0A2E1C-C02E-4CDB-9035-AAAF20199241}" dt="2023-10-10T15:42:11.062" v="3264" actId="20577"/>
          <ac:spMkLst>
            <pc:docMk/>
            <pc:sldMk cId="1045337877" sldId="335"/>
            <ac:spMk id="8" creationId="{F48BCF1D-E466-C339-DE3B-BC596E68F92E}"/>
          </ac:spMkLst>
        </pc:spChg>
        <pc:graphicFrameChg chg="add del">
          <ac:chgData name="Ranju Kamal" userId="d3187f1d-9b3b-4fde-ae81-a24521550743" providerId="ADAL" clId="{3A0A2E1C-C02E-4CDB-9035-AAAF20199241}" dt="2023-10-10T15:08:32.601" v="3087" actId="26606"/>
          <ac:graphicFrameMkLst>
            <pc:docMk/>
            <pc:sldMk cId="1045337877" sldId="335"/>
            <ac:graphicFrameMk id="5" creationId="{6CC36B6F-4AF7-2251-C9FB-4AB77ACC0AAE}"/>
          </ac:graphicFrameMkLst>
        </pc:graphicFrameChg>
        <pc:picChg chg="add mod">
          <ac:chgData name="Ranju Kamal" userId="d3187f1d-9b3b-4fde-ae81-a24521550743" providerId="ADAL" clId="{3A0A2E1C-C02E-4CDB-9035-AAAF20199241}" dt="2023-10-10T15:42:35.951" v="3267" actId="1076"/>
          <ac:picMkLst>
            <pc:docMk/>
            <pc:sldMk cId="1045337877" sldId="335"/>
            <ac:picMk id="6" creationId="{E4FF4012-A747-7426-4DA5-83F92833A0B3}"/>
          </ac:picMkLst>
        </pc:picChg>
      </pc:sldChg>
      <pc:sldChg chg="addSp delSp modSp new mod">
        <pc:chgData name="Ranju Kamal" userId="d3187f1d-9b3b-4fde-ae81-a24521550743" providerId="ADAL" clId="{3A0A2E1C-C02E-4CDB-9035-AAAF20199241}" dt="2023-10-10T15:51:06.943" v="3327" actId="20577"/>
        <pc:sldMkLst>
          <pc:docMk/>
          <pc:sldMk cId="3064987817" sldId="336"/>
        </pc:sldMkLst>
        <pc:spChg chg="del">
          <ac:chgData name="Ranju Kamal" userId="d3187f1d-9b3b-4fde-ae81-a24521550743" providerId="ADAL" clId="{3A0A2E1C-C02E-4CDB-9035-AAAF20199241}" dt="2023-10-08T09:39:50.791" v="1401" actId="478"/>
          <ac:spMkLst>
            <pc:docMk/>
            <pc:sldMk cId="3064987817" sldId="336"/>
            <ac:spMk id="2" creationId="{FA11DA3E-659B-63A4-5162-83BCB9738A0E}"/>
          </ac:spMkLst>
        </pc:spChg>
        <pc:spChg chg="mod">
          <ac:chgData name="Ranju Kamal" userId="d3187f1d-9b3b-4fde-ae81-a24521550743" providerId="ADAL" clId="{3A0A2E1C-C02E-4CDB-9035-AAAF20199241}" dt="2023-10-10T15:26:25.137" v="3150" actId="20577"/>
          <ac:spMkLst>
            <pc:docMk/>
            <pc:sldMk cId="3064987817" sldId="336"/>
            <ac:spMk id="3" creationId="{7F3E25EC-D420-261F-5AFC-56BAC8CD686D}"/>
          </ac:spMkLst>
        </pc:spChg>
        <pc:spChg chg="add del">
          <ac:chgData name="Ranju Kamal" userId="d3187f1d-9b3b-4fde-ae81-a24521550743" providerId="ADAL" clId="{3A0A2E1C-C02E-4CDB-9035-AAAF20199241}" dt="2023-10-10T15:50:18.953" v="3317" actId="478"/>
          <ac:spMkLst>
            <pc:docMk/>
            <pc:sldMk cId="3064987817" sldId="336"/>
            <ac:spMk id="7" creationId="{6FD252CC-B209-9E27-2F42-B6C33C5B48A7}"/>
          </ac:spMkLst>
        </pc:spChg>
        <pc:spChg chg="add mod">
          <ac:chgData name="Ranju Kamal" userId="d3187f1d-9b3b-4fde-ae81-a24521550743" providerId="ADAL" clId="{3A0A2E1C-C02E-4CDB-9035-AAAF20199241}" dt="2023-10-10T15:51:06.943" v="3327" actId="20577"/>
          <ac:spMkLst>
            <pc:docMk/>
            <pc:sldMk cId="3064987817" sldId="336"/>
            <ac:spMk id="9" creationId="{26F6A391-999B-5FB1-0C13-7F607CB42C75}"/>
          </ac:spMkLst>
        </pc:spChg>
        <pc:picChg chg="add mod">
          <ac:chgData name="Ranju Kamal" userId="d3187f1d-9b3b-4fde-ae81-a24521550743" providerId="ADAL" clId="{3A0A2E1C-C02E-4CDB-9035-AAAF20199241}" dt="2023-10-10T15:16:28.110" v="3092" actId="14100"/>
          <ac:picMkLst>
            <pc:docMk/>
            <pc:sldMk cId="3064987817" sldId="336"/>
            <ac:picMk id="4" creationId="{9453AE43-103D-215C-EADB-B438DEA9B365}"/>
          </ac:picMkLst>
        </pc:picChg>
        <pc:picChg chg="add mod">
          <ac:chgData name="Ranju Kamal" userId="d3187f1d-9b3b-4fde-ae81-a24521550743" providerId="ADAL" clId="{3A0A2E1C-C02E-4CDB-9035-AAAF20199241}" dt="2023-10-10T09:03:05.217" v="2332" actId="1076"/>
          <ac:picMkLst>
            <pc:docMk/>
            <pc:sldMk cId="3064987817" sldId="336"/>
            <ac:picMk id="5" creationId="{6A8A00D4-EF5F-AD88-D92F-DC8D61363D5C}"/>
          </ac:picMkLst>
        </pc:picChg>
      </pc:sldChg>
      <pc:sldChg chg="addSp delSp modSp new mod">
        <pc:chgData name="Ranju Kamal" userId="d3187f1d-9b3b-4fde-ae81-a24521550743" providerId="ADAL" clId="{3A0A2E1C-C02E-4CDB-9035-AAAF20199241}" dt="2023-10-10T15:52:15.007" v="3330" actId="1076"/>
        <pc:sldMkLst>
          <pc:docMk/>
          <pc:sldMk cId="1608737266" sldId="337"/>
        </pc:sldMkLst>
        <pc:spChg chg="del">
          <ac:chgData name="Ranju Kamal" userId="d3187f1d-9b3b-4fde-ae81-a24521550743" providerId="ADAL" clId="{3A0A2E1C-C02E-4CDB-9035-AAAF20199241}" dt="2023-10-08T09:41:36.444" v="1449" actId="478"/>
          <ac:spMkLst>
            <pc:docMk/>
            <pc:sldMk cId="1608737266" sldId="337"/>
            <ac:spMk id="2" creationId="{3B840687-8BF6-EC38-0477-B624E8DE67F4}"/>
          </ac:spMkLst>
        </pc:spChg>
        <pc:spChg chg="mod">
          <ac:chgData name="Ranju Kamal" userId="d3187f1d-9b3b-4fde-ae81-a24521550743" providerId="ADAL" clId="{3A0A2E1C-C02E-4CDB-9035-AAAF20199241}" dt="2023-10-10T15:26:56.140" v="3156"/>
          <ac:spMkLst>
            <pc:docMk/>
            <pc:sldMk cId="1608737266" sldId="337"/>
            <ac:spMk id="3" creationId="{DEDED468-51CD-4543-21A0-AA192F90ED92}"/>
          </ac:spMkLst>
        </pc:spChg>
        <pc:spChg chg="add mod">
          <ac:chgData name="Ranju Kamal" userId="d3187f1d-9b3b-4fde-ae81-a24521550743" providerId="ADAL" clId="{3A0A2E1C-C02E-4CDB-9035-AAAF20199241}" dt="2023-10-10T15:52:15.007" v="3330" actId="1076"/>
          <ac:spMkLst>
            <pc:docMk/>
            <pc:sldMk cId="1608737266" sldId="337"/>
            <ac:spMk id="4" creationId="{2EB21462-4DCC-6062-0CB4-7F85E138E8ED}"/>
          </ac:spMkLst>
        </pc:spChg>
        <pc:spChg chg="add mod">
          <ac:chgData name="Ranju Kamal" userId="d3187f1d-9b3b-4fde-ae81-a24521550743" providerId="ADAL" clId="{3A0A2E1C-C02E-4CDB-9035-AAAF20199241}" dt="2023-10-10T15:52:11.613" v="3329" actId="1076"/>
          <ac:spMkLst>
            <pc:docMk/>
            <pc:sldMk cId="1608737266" sldId="337"/>
            <ac:spMk id="7" creationId="{AB7BC57F-BC8F-EF2C-FCCC-97EDE8945897}"/>
          </ac:spMkLst>
        </pc:spChg>
        <pc:picChg chg="add mod modCrop">
          <ac:chgData name="Ranju Kamal" userId="d3187f1d-9b3b-4fde-ae81-a24521550743" providerId="ADAL" clId="{3A0A2E1C-C02E-4CDB-9035-AAAF20199241}" dt="2023-10-10T15:49:29.911" v="3314" actId="732"/>
          <ac:picMkLst>
            <pc:docMk/>
            <pc:sldMk cId="1608737266" sldId="337"/>
            <ac:picMk id="5" creationId="{6ACD4993-2412-B717-AF1A-E8F42CCFA2F3}"/>
          </ac:picMkLst>
        </pc:picChg>
      </pc:sldChg>
      <pc:sldChg chg="addSp delSp modSp new mod">
        <pc:chgData name="Ranju Kamal" userId="d3187f1d-9b3b-4fde-ae81-a24521550743" providerId="ADAL" clId="{3A0A2E1C-C02E-4CDB-9035-AAAF20199241}" dt="2023-10-10T15:52:36.701" v="3334" actId="1076"/>
        <pc:sldMkLst>
          <pc:docMk/>
          <pc:sldMk cId="1905562111" sldId="338"/>
        </pc:sldMkLst>
        <pc:spChg chg="del">
          <ac:chgData name="Ranju Kamal" userId="d3187f1d-9b3b-4fde-ae81-a24521550743" providerId="ADAL" clId="{3A0A2E1C-C02E-4CDB-9035-AAAF20199241}" dt="2023-10-08T09:43:24.905" v="1492" actId="478"/>
          <ac:spMkLst>
            <pc:docMk/>
            <pc:sldMk cId="1905562111" sldId="338"/>
            <ac:spMk id="2" creationId="{CA347EC9-416E-671D-6DE3-A08D5C9D7798}"/>
          </ac:spMkLst>
        </pc:spChg>
        <pc:spChg chg="mod">
          <ac:chgData name="Ranju Kamal" userId="d3187f1d-9b3b-4fde-ae81-a24521550743" providerId="ADAL" clId="{3A0A2E1C-C02E-4CDB-9035-AAAF20199241}" dt="2023-10-10T15:27:51.921" v="3162" actId="12"/>
          <ac:spMkLst>
            <pc:docMk/>
            <pc:sldMk cId="1905562111" sldId="338"/>
            <ac:spMk id="3" creationId="{E4A04C2A-9F7D-3939-1321-8EF58AD03EC2}"/>
          </ac:spMkLst>
        </pc:spChg>
        <pc:spChg chg="add mod">
          <ac:chgData name="Ranju Kamal" userId="d3187f1d-9b3b-4fde-ae81-a24521550743" providerId="ADAL" clId="{3A0A2E1C-C02E-4CDB-9035-AAAF20199241}" dt="2023-10-10T15:48:31.543" v="3294" actId="14100"/>
          <ac:spMkLst>
            <pc:docMk/>
            <pc:sldMk cId="1905562111" sldId="338"/>
            <ac:spMk id="4" creationId="{251E031E-0B1D-897B-3B04-4FC37F7AA923}"/>
          </ac:spMkLst>
        </pc:spChg>
        <pc:spChg chg="add mod">
          <ac:chgData name="Ranju Kamal" userId="d3187f1d-9b3b-4fde-ae81-a24521550743" providerId="ADAL" clId="{3A0A2E1C-C02E-4CDB-9035-AAAF20199241}" dt="2023-10-10T15:52:36.701" v="3334" actId="1076"/>
          <ac:spMkLst>
            <pc:docMk/>
            <pc:sldMk cId="1905562111" sldId="338"/>
            <ac:spMk id="7" creationId="{1F6B1D60-CC48-9337-0980-6C67592FF354}"/>
          </ac:spMkLst>
        </pc:spChg>
        <pc:picChg chg="add mod modCrop">
          <ac:chgData name="Ranju Kamal" userId="d3187f1d-9b3b-4fde-ae81-a24521550743" providerId="ADAL" clId="{3A0A2E1C-C02E-4CDB-9035-AAAF20199241}" dt="2023-10-10T15:47:52.202" v="3282" actId="732"/>
          <ac:picMkLst>
            <pc:docMk/>
            <pc:sldMk cId="1905562111" sldId="338"/>
            <ac:picMk id="5" creationId="{DF659E09-75AE-DDAB-1E59-543A46C0FB89}"/>
          </ac:picMkLst>
        </pc:picChg>
      </pc:sldChg>
      <pc:sldChg chg="delSp modSp new mod">
        <pc:chgData name="Ranju Kamal" userId="d3187f1d-9b3b-4fde-ae81-a24521550743" providerId="ADAL" clId="{3A0A2E1C-C02E-4CDB-9035-AAAF20199241}" dt="2023-10-10T15:27:41.490" v="3161" actId="12"/>
        <pc:sldMkLst>
          <pc:docMk/>
          <pc:sldMk cId="987960546" sldId="339"/>
        </pc:sldMkLst>
        <pc:spChg chg="del">
          <ac:chgData name="Ranju Kamal" userId="d3187f1d-9b3b-4fde-ae81-a24521550743" providerId="ADAL" clId="{3A0A2E1C-C02E-4CDB-9035-AAAF20199241}" dt="2023-10-08T09:46:04.854" v="1538" actId="478"/>
          <ac:spMkLst>
            <pc:docMk/>
            <pc:sldMk cId="987960546" sldId="339"/>
            <ac:spMk id="2" creationId="{A713C279-A3CF-C92C-EFFB-CFE8DD60AC9F}"/>
          </ac:spMkLst>
        </pc:spChg>
        <pc:spChg chg="mod">
          <ac:chgData name="Ranju Kamal" userId="d3187f1d-9b3b-4fde-ae81-a24521550743" providerId="ADAL" clId="{3A0A2E1C-C02E-4CDB-9035-AAAF20199241}" dt="2023-10-10T15:27:41.490" v="3161" actId="12"/>
          <ac:spMkLst>
            <pc:docMk/>
            <pc:sldMk cId="987960546" sldId="339"/>
            <ac:spMk id="3" creationId="{65E843D5-6459-CC76-5A59-7618B68AE59C}"/>
          </ac:spMkLst>
        </pc:spChg>
      </pc:sldChg>
      <pc:sldChg chg="addSp delSp modSp new mod">
        <pc:chgData name="Ranju Kamal" userId="d3187f1d-9b3b-4fde-ae81-a24521550743" providerId="ADAL" clId="{3A0A2E1C-C02E-4CDB-9035-AAAF20199241}" dt="2023-10-10T15:53:17.779" v="3339" actId="1076"/>
        <pc:sldMkLst>
          <pc:docMk/>
          <pc:sldMk cId="2034482828" sldId="340"/>
        </pc:sldMkLst>
        <pc:spChg chg="del">
          <ac:chgData name="Ranju Kamal" userId="d3187f1d-9b3b-4fde-ae81-a24521550743" providerId="ADAL" clId="{3A0A2E1C-C02E-4CDB-9035-AAAF20199241}" dt="2023-10-08T09:48:40.863" v="1609" actId="478"/>
          <ac:spMkLst>
            <pc:docMk/>
            <pc:sldMk cId="2034482828" sldId="340"/>
            <ac:spMk id="2" creationId="{B0483E37-5F45-785D-3CAD-632BADC97D91}"/>
          </ac:spMkLst>
        </pc:spChg>
        <pc:spChg chg="del">
          <ac:chgData name="Ranju Kamal" userId="d3187f1d-9b3b-4fde-ae81-a24521550743" providerId="ADAL" clId="{3A0A2E1C-C02E-4CDB-9035-AAAF20199241}" dt="2023-10-08T00:51:58.797" v="1042" actId="22"/>
          <ac:spMkLst>
            <pc:docMk/>
            <pc:sldMk cId="2034482828" sldId="340"/>
            <ac:spMk id="3" creationId="{FBC0C7AC-17A5-D8C2-D941-0F1C90950489}"/>
          </ac:spMkLst>
        </pc:spChg>
        <pc:spChg chg="add mod">
          <ac:chgData name="Ranju Kamal" userId="d3187f1d-9b3b-4fde-ae81-a24521550743" providerId="ADAL" clId="{3A0A2E1C-C02E-4CDB-9035-AAAF20199241}" dt="2023-10-10T15:41:26.413" v="3248" actId="1076"/>
          <ac:spMkLst>
            <pc:docMk/>
            <pc:sldMk cId="2034482828" sldId="340"/>
            <ac:spMk id="6" creationId="{3DD7CCDB-D9F6-FCB4-A6B7-8335A076C3C4}"/>
          </ac:spMkLst>
        </pc:spChg>
        <pc:spChg chg="add mod">
          <ac:chgData name="Ranju Kamal" userId="d3187f1d-9b3b-4fde-ae81-a24521550743" providerId="ADAL" clId="{3A0A2E1C-C02E-4CDB-9035-AAAF20199241}" dt="2023-10-10T15:53:17.779" v="3339" actId="1076"/>
          <ac:spMkLst>
            <pc:docMk/>
            <pc:sldMk cId="2034482828" sldId="340"/>
            <ac:spMk id="8" creationId="{4B746A00-DE26-FF9C-586D-BA9CCC5BFE5F}"/>
          </ac:spMkLst>
        </pc:spChg>
        <pc:spChg chg="add mod">
          <ac:chgData name="Ranju Kamal" userId="d3187f1d-9b3b-4fde-ae81-a24521550743" providerId="ADAL" clId="{3A0A2E1C-C02E-4CDB-9035-AAAF20199241}" dt="2023-10-10T15:53:06.166" v="3337" actId="1076"/>
          <ac:spMkLst>
            <pc:docMk/>
            <pc:sldMk cId="2034482828" sldId="340"/>
            <ac:spMk id="10" creationId="{BF0F2C3D-DFF7-13D0-3E7C-A8AC3E2BCED3}"/>
          </ac:spMkLst>
        </pc:spChg>
        <pc:picChg chg="add mod">
          <ac:chgData name="Ranju Kamal" userId="d3187f1d-9b3b-4fde-ae81-a24521550743" providerId="ADAL" clId="{3A0A2E1C-C02E-4CDB-9035-AAAF20199241}" dt="2023-10-10T15:19:00.303" v="3098" actId="1076"/>
          <ac:picMkLst>
            <pc:docMk/>
            <pc:sldMk cId="2034482828" sldId="340"/>
            <ac:picMk id="3" creationId="{26989B29-F99C-7082-0FDD-F8A05ADEA63E}"/>
          </ac:picMkLst>
        </pc:picChg>
        <pc:picChg chg="add mod ord modCrop">
          <ac:chgData name="Ranju Kamal" userId="d3187f1d-9b3b-4fde-ae81-a24521550743" providerId="ADAL" clId="{3A0A2E1C-C02E-4CDB-9035-AAAF20199241}" dt="2023-10-10T15:53:12.387" v="3338" actId="1076"/>
          <ac:picMkLst>
            <pc:docMk/>
            <pc:sldMk cId="2034482828" sldId="340"/>
            <ac:picMk id="5" creationId="{FC508D83-94C5-6526-C3C8-EE494B4FFCAA}"/>
          </ac:picMkLst>
        </pc:picChg>
      </pc:sldChg>
      <pc:sldChg chg="delSp modSp new mod">
        <pc:chgData name="Ranju Kamal" userId="d3187f1d-9b3b-4fde-ae81-a24521550743" providerId="ADAL" clId="{3A0A2E1C-C02E-4CDB-9035-AAAF20199241}" dt="2023-10-10T15:54:03.084" v="3344" actId="20577"/>
        <pc:sldMkLst>
          <pc:docMk/>
          <pc:sldMk cId="91801996" sldId="341"/>
        </pc:sldMkLst>
        <pc:spChg chg="del">
          <ac:chgData name="Ranju Kamal" userId="d3187f1d-9b3b-4fde-ae81-a24521550743" providerId="ADAL" clId="{3A0A2E1C-C02E-4CDB-9035-AAAF20199241}" dt="2023-10-08T09:49:05.808" v="1614" actId="478"/>
          <ac:spMkLst>
            <pc:docMk/>
            <pc:sldMk cId="91801996" sldId="341"/>
            <ac:spMk id="2" creationId="{876B03DC-8D58-BCA4-FDE2-99C5B8A7C821}"/>
          </ac:spMkLst>
        </pc:spChg>
        <pc:spChg chg="mod">
          <ac:chgData name="Ranju Kamal" userId="d3187f1d-9b3b-4fde-ae81-a24521550743" providerId="ADAL" clId="{3A0A2E1C-C02E-4CDB-9035-AAAF20199241}" dt="2023-10-10T15:54:03.084" v="3344" actId="20577"/>
          <ac:spMkLst>
            <pc:docMk/>
            <pc:sldMk cId="91801996" sldId="341"/>
            <ac:spMk id="3" creationId="{8B192E73-42F8-F619-3206-F30BB70F1299}"/>
          </ac:spMkLst>
        </pc:spChg>
      </pc:sldChg>
      <pc:sldChg chg="modSp new mod">
        <pc:chgData name="Ranju Kamal" userId="d3187f1d-9b3b-4fde-ae81-a24521550743" providerId="ADAL" clId="{3A0A2E1C-C02E-4CDB-9035-AAAF20199241}" dt="2023-10-10T15:05:28.253" v="3074" actId="20577"/>
        <pc:sldMkLst>
          <pc:docMk/>
          <pc:sldMk cId="4121561547" sldId="342"/>
        </pc:sldMkLst>
        <pc:spChg chg="mod">
          <ac:chgData name="Ranju Kamal" userId="d3187f1d-9b3b-4fde-ae81-a24521550743" providerId="ADAL" clId="{3A0A2E1C-C02E-4CDB-9035-AAAF20199241}" dt="2023-10-08T09:51:28.161" v="1719" actId="1076"/>
          <ac:spMkLst>
            <pc:docMk/>
            <pc:sldMk cId="4121561547" sldId="342"/>
            <ac:spMk id="2" creationId="{D492A367-0110-F5D8-1B02-6344830C0EE2}"/>
          </ac:spMkLst>
        </pc:spChg>
        <pc:spChg chg="mod">
          <ac:chgData name="Ranju Kamal" userId="d3187f1d-9b3b-4fde-ae81-a24521550743" providerId="ADAL" clId="{3A0A2E1C-C02E-4CDB-9035-AAAF20199241}" dt="2023-10-10T15:05:28.253" v="3074" actId="20577"/>
          <ac:spMkLst>
            <pc:docMk/>
            <pc:sldMk cId="4121561547" sldId="342"/>
            <ac:spMk id="3" creationId="{45F137CF-8DD6-ECCA-A173-CC7E0D274133}"/>
          </ac:spMkLst>
        </pc:spChg>
      </pc:sldChg>
      <pc:sldChg chg="delSp modSp new mod">
        <pc:chgData name="Ranju Kamal" userId="d3187f1d-9b3b-4fde-ae81-a24521550743" providerId="ADAL" clId="{3A0A2E1C-C02E-4CDB-9035-AAAF20199241}" dt="2023-10-10T15:05:35.944" v="3077" actId="20577"/>
        <pc:sldMkLst>
          <pc:docMk/>
          <pc:sldMk cId="821677861" sldId="343"/>
        </pc:sldMkLst>
        <pc:spChg chg="del">
          <ac:chgData name="Ranju Kamal" userId="d3187f1d-9b3b-4fde-ae81-a24521550743" providerId="ADAL" clId="{3A0A2E1C-C02E-4CDB-9035-AAAF20199241}" dt="2023-10-08T09:53:06.836" v="1745" actId="478"/>
          <ac:spMkLst>
            <pc:docMk/>
            <pc:sldMk cId="821677861" sldId="343"/>
            <ac:spMk id="2" creationId="{BC03967C-6372-6943-132C-7A0BB40C12B3}"/>
          </ac:spMkLst>
        </pc:spChg>
        <pc:spChg chg="mod">
          <ac:chgData name="Ranju Kamal" userId="d3187f1d-9b3b-4fde-ae81-a24521550743" providerId="ADAL" clId="{3A0A2E1C-C02E-4CDB-9035-AAAF20199241}" dt="2023-10-10T15:05:35.944" v="3077" actId="20577"/>
          <ac:spMkLst>
            <pc:docMk/>
            <pc:sldMk cId="821677861" sldId="343"/>
            <ac:spMk id="3" creationId="{04369D38-B165-E66C-00E3-07C3561FA0EE}"/>
          </ac:spMkLst>
        </pc:spChg>
      </pc:sldChg>
      <pc:sldChg chg="delSp modSp new del mod">
        <pc:chgData name="Ranju Kamal" userId="d3187f1d-9b3b-4fde-ae81-a24521550743" providerId="ADAL" clId="{3A0A2E1C-C02E-4CDB-9035-AAAF20199241}" dt="2023-10-10T15:04:19.162" v="3070" actId="2696"/>
        <pc:sldMkLst>
          <pc:docMk/>
          <pc:sldMk cId="407396894" sldId="344"/>
        </pc:sldMkLst>
        <pc:spChg chg="del mod">
          <ac:chgData name="Ranju Kamal" userId="d3187f1d-9b3b-4fde-ae81-a24521550743" providerId="ADAL" clId="{3A0A2E1C-C02E-4CDB-9035-AAAF20199241}" dt="2023-10-08T09:53:48.423" v="1760" actId="478"/>
          <ac:spMkLst>
            <pc:docMk/>
            <pc:sldMk cId="407396894" sldId="344"/>
            <ac:spMk id="2" creationId="{24F67E8C-AC5D-574A-86C6-8BA4634DF918}"/>
          </ac:spMkLst>
        </pc:spChg>
        <pc:spChg chg="mod">
          <ac:chgData name="Ranju Kamal" userId="d3187f1d-9b3b-4fde-ae81-a24521550743" providerId="ADAL" clId="{3A0A2E1C-C02E-4CDB-9035-AAAF20199241}" dt="2023-10-10T08:35:30.910" v="2137" actId="20577"/>
          <ac:spMkLst>
            <pc:docMk/>
            <pc:sldMk cId="407396894" sldId="344"/>
            <ac:spMk id="3" creationId="{DECBF15F-69B6-0D1B-A37A-3CE2CA1EE659}"/>
          </ac:spMkLst>
        </pc:spChg>
      </pc:sldChg>
      <pc:sldChg chg="addSp delSp modSp new mod">
        <pc:chgData name="Ranju Kamal" userId="d3187f1d-9b3b-4fde-ae81-a24521550743" providerId="ADAL" clId="{3A0A2E1C-C02E-4CDB-9035-AAAF20199241}" dt="2023-10-10T14:18:38.086" v="2917" actId="26606"/>
        <pc:sldMkLst>
          <pc:docMk/>
          <pc:sldMk cId="1436572894" sldId="345"/>
        </pc:sldMkLst>
        <pc:spChg chg="del">
          <ac:chgData name="Ranju Kamal" userId="d3187f1d-9b3b-4fde-ae81-a24521550743" providerId="ADAL" clId="{3A0A2E1C-C02E-4CDB-9035-AAAF20199241}" dt="2023-10-10T11:26:16.535" v="2618" actId="478"/>
          <ac:spMkLst>
            <pc:docMk/>
            <pc:sldMk cId="1436572894" sldId="345"/>
            <ac:spMk id="2" creationId="{C04BC239-75AB-0223-756D-18CE3EB600B8}"/>
          </ac:spMkLst>
        </pc:spChg>
        <pc:spChg chg="del mod">
          <ac:chgData name="Ranju Kamal" userId="d3187f1d-9b3b-4fde-ae81-a24521550743" providerId="ADAL" clId="{3A0A2E1C-C02E-4CDB-9035-AAAF20199241}" dt="2023-10-10T14:18:38.086" v="2917" actId="26606"/>
          <ac:spMkLst>
            <pc:docMk/>
            <pc:sldMk cId="1436572894" sldId="345"/>
            <ac:spMk id="3" creationId="{972ADD1E-1BFD-B961-DF1F-DBC1C387799B}"/>
          </ac:spMkLst>
        </pc:spChg>
        <pc:graphicFrameChg chg="add">
          <ac:chgData name="Ranju Kamal" userId="d3187f1d-9b3b-4fde-ae81-a24521550743" providerId="ADAL" clId="{3A0A2E1C-C02E-4CDB-9035-AAAF20199241}" dt="2023-10-10T14:18:38.086" v="2917" actId="26606"/>
          <ac:graphicFrameMkLst>
            <pc:docMk/>
            <pc:sldMk cId="1436572894" sldId="345"/>
            <ac:graphicFrameMk id="5" creationId="{F0CC5FE1-B8A3-A555-7B89-52BF9577BC07}"/>
          </ac:graphicFrameMkLst>
        </pc:graphicFrameChg>
      </pc:sldChg>
      <pc:sldChg chg="modSp new del mod">
        <pc:chgData name="Ranju Kamal" userId="d3187f1d-9b3b-4fde-ae81-a24521550743" providerId="ADAL" clId="{3A0A2E1C-C02E-4CDB-9035-AAAF20199241}" dt="2023-10-10T11:30:49.233" v="2634" actId="2696"/>
        <pc:sldMkLst>
          <pc:docMk/>
          <pc:sldMk cId="1013123680" sldId="346"/>
        </pc:sldMkLst>
        <pc:spChg chg="mod">
          <ac:chgData name="Ranju Kamal" userId="d3187f1d-9b3b-4fde-ae81-a24521550743" providerId="ADAL" clId="{3A0A2E1C-C02E-4CDB-9035-AAAF20199241}" dt="2023-10-10T07:35:19.527" v="2007" actId="20577"/>
          <ac:spMkLst>
            <pc:docMk/>
            <pc:sldMk cId="1013123680" sldId="346"/>
            <ac:spMk id="3" creationId="{AF11956A-0344-D049-3BEC-0D521A9C8AA7}"/>
          </ac:spMkLst>
        </pc:spChg>
      </pc:sldChg>
      <pc:sldChg chg="addSp delSp modSp new mod setBg">
        <pc:chgData name="Ranju Kamal" userId="d3187f1d-9b3b-4fde-ae81-a24521550743" providerId="ADAL" clId="{3A0A2E1C-C02E-4CDB-9035-AAAF20199241}" dt="2023-10-10T14:00:50.878" v="2772" actId="20577"/>
        <pc:sldMkLst>
          <pc:docMk/>
          <pc:sldMk cId="2878782896" sldId="347"/>
        </pc:sldMkLst>
        <pc:spChg chg="del mod">
          <ac:chgData name="Ranju Kamal" userId="d3187f1d-9b3b-4fde-ae81-a24521550743" providerId="ADAL" clId="{3A0A2E1C-C02E-4CDB-9035-AAAF20199241}" dt="2023-10-10T05:32:06.911" v="1825" actId="478"/>
          <ac:spMkLst>
            <pc:docMk/>
            <pc:sldMk cId="2878782896" sldId="347"/>
            <ac:spMk id="2" creationId="{E83DBB60-ED78-4B8C-7C2B-748D90B86388}"/>
          </ac:spMkLst>
        </pc:spChg>
        <pc:spChg chg="del mod">
          <ac:chgData name="Ranju Kamal" userId="d3187f1d-9b3b-4fde-ae81-a24521550743" providerId="ADAL" clId="{3A0A2E1C-C02E-4CDB-9035-AAAF20199241}" dt="2023-10-10T10:22:28.479" v="2337" actId="478"/>
          <ac:spMkLst>
            <pc:docMk/>
            <pc:sldMk cId="2878782896" sldId="347"/>
            <ac:spMk id="3" creationId="{95490242-A073-0BD3-E1AA-E951454A954C}"/>
          </ac:spMkLst>
        </pc:spChg>
        <pc:spChg chg="add del mod">
          <ac:chgData name="Ranju Kamal" userId="d3187f1d-9b3b-4fde-ae81-a24521550743" providerId="ADAL" clId="{3A0A2E1C-C02E-4CDB-9035-AAAF20199241}" dt="2023-10-10T10:22:33.865" v="2339" actId="478"/>
          <ac:spMkLst>
            <pc:docMk/>
            <pc:sldMk cId="2878782896" sldId="347"/>
            <ac:spMk id="6" creationId="{12CDE925-CB95-A48F-7002-C4D3554A44E1}"/>
          </ac:spMkLst>
        </pc:spChg>
        <pc:spChg chg="add del mod">
          <ac:chgData name="Ranju Kamal" userId="d3187f1d-9b3b-4fde-ae81-a24521550743" providerId="ADAL" clId="{3A0A2E1C-C02E-4CDB-9035-AAAF20199241}" dt="2023-10-10T10:22:32.238" v="2338" actId="478"/>
          <ac:spMkLst>
            <pc:docMk/>
            <pc:sldMk cId="2878782896" sldId="347"/>
            <ac:spMk id="8" creationId="{B87FA1F6-A22E-B0F8-F2BA-1F9822699F36}"/>
          </ac:spMkLst>
        </pc:spChg>
        <pc:spChg chg="add">
          <ac:chgData name="Ranju Kamal" userId="d3187f1d-9b3b-4fde-ae81-a24521550743" providerId="ADAL" clId="{3A0A2E1C-C02E-4CDB-9035-AAAF20199241}" dt="2023-10-10T10:58:39.956" v="2551" actId="26606"/>
          <ac:spMkLst>
            <pc:docMk/>
            <pc:sldMk cId="2878782896" sldId="347"/>
            <ac:spMk id="14" creationId="{6C4028FD-8BAA-4A19-BFDE-594D991B7552}"/>
          </ac:spMkLst>
        </pc:spChg>
        <pc:graphicFrameChg chg="add del mod modGraphic">
          <ac:chgData name="Ranju Kamal" userId="d3187f1d-9b3b-4fde-ae81-a24521550743" providerId="ADAL" clId="{3A0A2E1C-C02E-4CDB-9035-AAAF20199241}" dt="2023-10-10T06:50:30.632" v="1851" actId="478"/>
          <ac:graphicFrameMkLst>
            <pc:docMk/>
            <pc:sldMk cId="2878782896" sldId="347"/>
            <ac:graphicFrameMk id="4" creationId="{380ACC09-AB60-C225-C94A-E97A52DD4398}"/>
          </ac:graphicFrameMkLst>
        </pc:graphicFrameChg>
        <pc:graphicFrameChg chg="add mod modGraphic">
          <ac:chgData name="Ranju Kamal" userId="d3187f1d-9b3b-4fde-ae81-a24521550743" providerId="ADAL" clId="{3A0A2E1C-C02E-4CDB-9035-AAAF20199241}" dt="2023-10-10T14:00:50.878" v="2772" actId="20577"/>
          <ac:graphicFrameMkLst>
            <pc:docMk/>
            <pc:sldMk cId="2878782896" sldId="347"/>
            <ac:graphicFrameMk id="9" creationId="{2091EE1F-E88B-F845-0D76-B7D4347DDFAE}"/>
          </ac:graphicFrameMkLst>
        </pc:graphicFrameChg>
      </pc:sldChg>
      <pc:sldChg chg="addSp delSp modSp new mod ord">
        <pc:chgData name="Ranju Kamal" userId="d3187f1d-9b3b-4fde-ae81-a24521550743" providerId="ADAL" clId="{3A0A2E1C-C02E-4CDB-9035-AAAF20199241}" dt="2023-10-10T08:46:19.145" v="2180"/>
        <pc:sldMkLst>
          <pc:docMk/>
          <pc:sldMk cId="958710055" sldId="348"/>
        </pc:sldMkLst>
        <pc:spChg chg="mod">
          <ac:chgData name="Ranju Kamal" userId="d3187f1d-9b3b-4fde-ae81-a24521550743" providerId="ADAL" clId="{3A0A2E1C-C02E-4CDB-9035-AAAF20199241}" dt="2023-10-10T08:32:59.121" v="2108" actId="1076"/>
          <ac:spMkLst>
            <pc:docMk/>
            <pc:sldMk cId="958710055" sldId="348"/>
            <ac:spMk id="2" creationId="{7602BF17-0C4D-CDD6-2829-7C2D9EC330E8}"/>
          </ac:spMkLst>
        </pc:spChg>
        <pc:spChg chg="del mod">
          <ac:chgData name="Ranju Kamal" userId="d3187f1d-9b3b-4fde-ae81-a24521550743" providerId="ADAL" clId="{3A0A2E1C-C02E-4CDB-9035-AAAF20199241}" dt="2023-10-10T08:32:23.104" v="2099" actId="478"/>
          <ac:spMkLst>
            <pc:docMk/>
            <pc:sldMk cId="958710055" sldId="348"/>
            <ac:spMk id="3" creationId="{0EC5D456-61FF-E8D1-299E-6F2EA940EA52}"/>
          </ac:spMkLst>
        </pc:spChg>
        <pc:spChg chg="add del mod">
          <ac:chgData name="Ranju Kamal" userId="d3187f1d-9b3b-4fde-ae81-a24521550743" providerId="ADAL" clId="{3A0A2E1C-C02E-4CDB-9035-AAAF20199241}" dt="2023-10-10T08:32:27.452" v="2100" actId="478"/>
          <ac:spMkLst>
            <pc:docMk/>
            <pc:sldMk cId="958710055" sldId="348"/>
            <ac:spMk id="6" creationId="{1E524519-5A27-AE61-D453-F1910538C670}"/>
          </ac:spMkLst>
        </pc:spChg>
        <pc:graphicFrameChg chg="add mod modGraphic">
          <ac:chgData name="Ranju Kamal" userId="d3187f1d-9b3b-4fde-ae81-a24521550743" providerId="ADAL" clId="{3A0A2E1C-C02E-4CDB-9035-AAAF20199241}" dt="2023-10-10T08:34:19.208" v="2121" actId="255"/>
          <ac:graphicFrameMkLst>
            <pc:docMk/>
            <pc:sldMk cId="958710055" sldId="348"/>
            <ac:graphicFrameMk id="4" creationId="{2F3B29C2-6FB6-9BE9-8068-FB6E49AF8026}"/>
          </ac:graphicFrameMkLst>
        </pc:graphicFrameChg>
      </pc:sldChg>
      <pc:sldChg chg="addSp delSp modSp add del mod">
        <pc:chgData name="Ranju Kamal" userId="d3187f1d-9b3b-4fde-ae81-a24521550743" providerId="ADAL" clId="{3A0A2E1C-C02E-4CDB-9035-AAAF20199241}" dt="2023-10-10T10:49:41.517" v="2502" actId="2696"/>
        <pc:sldMkLst>
          <pc:docMk/>
          <pc:sldMk cId="1166390948" sldId="349"/>
        </pc:sldMkLst>
        <pc:spChg chg="del">
          <ac:chgData name="Ranju Kamal" userId="d3187f1d-9b3b-4fde-ae81-a24521550743" providerId="ADAL" clId="{3A0A2E1C-C02E-4CDB-9035-AAAF20199241}" dt="2023-10-10T10:26:01.449" v="2374" actId="478"/>
          <ac:spMkLst>
            <pc:docMk/>
            <pc:sldMk cId="1166390948" sldId="349"/>
            <ac:spMk id="2" creationId="{D02BBE5A-FFD2-E0DD-CBE1-80083067A069}"/>
          </ac:spMkLst>
        </pc:spChg>
        <pc:spChg chg="del mod">
          <ac:chgData name="Ranju Kamal" userId="d3187f1d-9b3b-4fde-ae81-a24521550743" providerId="ADAL" clId="{3A0A2E1C-C02E-4CDB-9035-AAAF20199241}" dt="2023-10-10T10:49:35.243" v="2501" actId="478"/>
          <ac:spMkLst>
            <pc:docMk/>
            <pc:sldMk cId="1166390948" sldId="349"/>
            <ac:spMk id="3" creationId="{AE55E241-28C0-698F-2AF7-3169C8413C1B}"/>
          </ac:spMkLst>
        </pc:spChg>
        <pc:spChg chg="add mod">
          <ac:chgData name="Ranju Kamal" userId="d3187f1d-9b3b-4fde-ae81-a24521550743" providerId="ADAL" clId="{3A0A2E1C-C02E-4CDB-9035-AAAF20199241}" dt="2023-10-10T10:30:20.157" v="2440" actId="1076"/>
          <ac:spMkLst>
            <pc:docMk/>
            <pc:sldMk cId="1166390948" sldId="349"/>
            <ac:spMk id="4" creationId="{8BD677F2-D97D-94F5-B544-E3687DF167A7}"/>
          </ac:spMkLst>
        </pc:spChg>
        <pc:spChg chg="add mod">
          <ac:chgData name="Ranju Kamal" userId="d3187f1d-9b3b-4fde-ae81-a24521550743" providerId="ADAL" clId="{3A0A2E1C-C02E-4CDB-9035-AAAF20199241}" dt="2023-10-10T10:49:35.243" v="2501" actId="478"/>
          <ac:spMkLst>
            <pc:docMk/>
            <pc:sldMk cId="1166390948" sldId="349"/>
            <ac:spMk id="6" creationId="{7812CCDA-8CCD-74D1-4117-A9AF010EED79}"/>
          </ac:spMkLst>
        </pc:spChg>
      </pc:sldChg>
      <pc:sldChg chg="modSp new del mod">
        <pc:chgData name="Ranju Kamal" userId="d3187f1d-9b3b-4fde-ae81-a24521550743" providerId="ADAL" clId="{3A0A2E1C-C02E-4CDB-9035-AAAF20199241}" dt="2023-10-10T06:58:07.299" v="1882" actId="2696"/>
        <pc:sldMkLst>
          <pc:docMk/>
          <pc:sldMk cId="3877823428" sldId="349"/>
        </pc:sldMkLst>
        <pc:spChg chg="mod">
          <ac:chgData name="Ranju Kamal" userId="d3187f1d-9b3b-4fde-ae81-a24521550743" providerId="ADAL" clId="{3A0A2E1C-C02E-4CDB-9035-AAAF20199241}" dt="2023-10-10T06:36:40.443" v="1830"/>
          <ac:spMkLst>
            <pc:docMk/>
            <pc:sldMk cId="3877823428" sldId="349"/>
            <ac:spMk id="3" creationId="{AE55E241-28C0-698F-2AF7-3169C8413C1B}"/>
          </ac:spMkLst>
        </pc:spChg>
      </pc:sldChg>
      <pc:sldChg chg="modSp new del mod">
        <pc:chgData name="Ranju Kamal" userId="d3187f1d-9b3b-4fde-ae81-a24521550743" providerId="ADAL" clId="{3A0A2E1C-C02E-4CDB-9035-AAAF20199241}" dt="2023-10-10T06:58:07.299" v="1882" actId="2696"/>
        <pc:sldMkLst>
          <pc:docMk/>
          <pc:sldMk cId="1267584920" sldId="350"/>
        </pc:sldMkLst>
        <pc:spChg chg="mod">
          <ac:chgData name="Ranju Kamal" userId="d3187f1d-9b3b-4fde-ae81-a24521550743" providerId="ADAL" clId="{3A0A2E1C-C02E-4CDB-9035-AAAF20199241}" dt="2023-10-10T06:37:15.038" v="1832"/>
          <ac:spMkLst>
            <pc:docMk/>
            <pc:sldMk cId="1267584920" sldId="350"/>
            <ac:spMk id="3" creationId="{9C8570B3-BB4C-B7E7-2B17-304E687B423D}"/>
          </ac:spMkLst>
        </pc:spChg>
      </pc:sldChg>
      <pc:sldChg chg="addSp delSp modSp add del mod">
        <pc:chgData name="Ranju Kamal" userId="d3187f1d-9b3b-4fde-ae81-a24521550743" providerId="ADAL" clId="{3A0A2E1C-C02E-4CDB-9035-AAAF20199241}" dt="2023-10-10T10:52:35.743" v="2518" actId="2696"/>
        <pc:sldMkLst>
          <pc:docMk/>
          <pc:sldMk cId="3457403029" sldId="350"/>
        </pc:sldMkLst>
        <pc:spChg chg="del mod">
          <ac:chgData name="Ranju Kamal" userId="d3187f1d-9b3b-4fde-ae81-a24521550743" providerId="ADAL" clId="{3A0A2E1C-C02E-4CDB-9035-AAAF20199241}" dt="2023-10-10T10:30:55.629" v="2448" actId="478"/>
          <ac:spMkLst>
            <pc:docMk/>
            <pc:sldMk cId="3457403029" sldId="350"/>
            <ac:spMk id="2" creationId="{3931D22A-784B-F63E-4B48-AC90E32BF756}"/>
          </ac:spMkLst>
        </pc:spChg>
        <pc:spChg chg="mod">
          <ac:chgData name="Ranju Kamal" userId="d3187f1d-9b3b-4fde-ae81-a24521550743" providerId="ADAL" clId="{3A0A2E1C-C02E-4CDB-9035-AAAF20199241}" dt="2023-10-10T10:31:29.643" v="2463" actId="6549"/>
          <ac:spMkLst>
            <pc:docMk/>
            <pc:sldMk cId="3457403029" sldId="350"/>
            <ac:spMk id="3" creationId="{9C8570B3-BB4C-B7E7-2B17-304E687B423D}"/>
          </ac:spMkLst>
        </pc:spChg>
        <pc:spChg chg="add mod">
          <ac:chgData name="Ranju Kamal" userId="d3187f1d-9b3b-4fde-ae81-a24521550743" providerId="ADAL" clId="{3A0A2E1C-C02E-4CDB-9035-AAAF20199241}" dt="2023-10-10T10:31:10.929" v="2452" actId="14100"/>
          <ac:spMkLst>
            <pc:docMk/>
            <pc:sldMk cId="3457403029" sldId="350"/>
            <ac:spMk id="4" creationId="{557F4EB5-6CFD-1858-F6B9-BDB7AB1F959A}"/>
          </ac:spMkLst>
        </pc:spChg>
        <pc:spChg chg="add del mod">
          <ac:chgData name="Ranju Kamal" userId="d3187f1d-9b3b-4fde-ae81-a24521550743" providerId="ADAL" clId="{3A0A2E1C-C02E-4CDB-9035-AAAF20199241}" dt="2023-10-10T10:30:57.858" v="2449" actId="478"/>
          <ac:spMkLst>
            <pc:docMk/>
            <pc:sldMk cId="3457403029" sldId="350"/>
            <ac:spMk id="6" creationId="{837CBA22-0D56-3FE1-E0D4-0917D45D7C44}"/>
          </ac:spMkLst>
        </pc:spChg>
      </pc:sldChg>
      <pc:sldChg chg="modSp new del mod">
        <pc:chgData name="Ranju Kamal" userId="d3187f1d-9b3b-4fde-ae81-a24521550743" providerId="ADAL" clId="{3A0A2E1C-C02E-4CDB-9035-AAAF20199241}" dt="2023-10-10T06:58:07.299" v="1882" actId="2696"/>
        <pc:sldMkLst>
          <pc:docMk/>
          <pc:sldMk cId="1792091418" sldId="351"/>
        </pc:sldMkLst>
        <pc:spChg chg="mod">
          <ac:chgData name="Ranju Kamal" userId="d3187f1d-9b3b-4fde-ae81-a24521550743" providerId="ADAL" clId="{3A0A2E1C-C02E-4CDB-9035-AAAF20199241}" dt="2023-10-10T06:38:15.561" v="1834"/>
          <ac:spMkLst>
            <pc:docMk/>
            <pc:sldMk cId="1792091418" sldId="351"/>
            <ac:spMk id="3" creationId="{5FB29434-F40B-EB65-D52A-4B5CA982F412}"/>
          </ac:spMkLst>
        </pc:spChg>
      </pc:sldChg>
      <pc:sldChg chg="addSp delSp modSp add mod">
        <pc:chgData name="Ranju Kamal" userId="d3187f1d-9b3b-4fde-ae81-a24521550743" providerId="ADAL" clId="{3A0A2E1C-C02E-4CDB-9035-AAAF20199241}" dt="2023-10-10T14:02:35.767" v="2777" actId="20577"/>
        <pc:sldMkLst>
          <pc:docMk/>
          <pc:sldMk cId="1923278322" sldId="351"/>
        </pc:sldMkLst>
        <pc:spChg chg="del">
          <ac:chgData name="Ranju Kamal" userId="d3187f1d-9b3b-4fde-ae81-a24521550743" providerId="ADAL" clId="{3A0A2E1C-C02E-4CDB-9035-AAAF20199241}" dt="2023-10-10T08:39:18.199" v="2147" actId="478"/>
          <ac:spMkLst>
            <pc:docMk/>
            <pc:sldMk cId="1923278322" sldId="351"/>
            <ac:spMk id="2" creationId="{0DC6AF9D-CE23-7C41-39D3-007C698F4905}"/>
          </ac:spMkLst>
        </pc:spChg>
        <pc:spChg chg="mod">
          <ac:chgData name="Ranju Kamal" userId="d3187f1d-9b3b-4fde-ae81-a24521550743" providerId="ADAL" clId="{3A0A2E1C-C02E-4CDB-9035-AAAF20199241}" dt="2023-10-10T11:13:09.525" v="2587" actId="20577"/>
          <ac:spMkLst>
            <pc:docMk/>
            <pc:sldMk cId="1923278322" sldId="351"/>
            <ac:spMk id="3" creationId="{5FB29434-F40B-EB65-D52A-4B5CA982F412}"/>
          </ac:spMkLst>
        </pc:spChg>
        <pc:spChg chg="add mod">
          <ac:chgData name="Ranju Kamal" userId="d3187f1d-9b3b-4fde-ae81-a24521550743" providerId="ADAL" clId="{3A0A2E1C-C02E-4CDB-9035-AAAF20199241}" dt="2023-10-10T11:13:16.338" v="2590" actId="20577"/>
          <ac:spMkLst>
            <pc:docMk/>
            <pc:sldMk cId="1923278322" sldId="351"/>
            <ac:spMk id="5" creationId="{BE9055B0-C9C2-0DA7-D12D-199C15D5BD1E}"/>
          </ac:spMkLst>
        </pc:spChg>
        <pc:spChg chg="add mod">
          <ac:chgData name="Ranju Kamal" userId="d3187f1d-9b3b-4fde-ae81-a24521550743" providerId="ADAL" clId="{3A0A2E1C-C02E-4CDB-9035-AAAF20199241}" dt="2023-10-10T14:02:25.695" v="2775" actId="20577"/>
          <ac:spMkLst>
            <pc:docMk/>
            <pc:sldMk cId="1923278322" sldId="351"/>
            <ac:spMk id="6" creationId="{F0B170BC-540E-8E3E-79C1-00D1402BD636}"/>
          </ac:spMkLst>
        </pc:spChg>
        <pc:spChg chg="add mod">
          <ac:chgData name="Ranju Kamal" userId="d3187f1d-9b3b-4fde-ae81-a24521550743" providerId="ADAL" clId="{3A0A2E1C-C02E-4CDB-9035-AAAF20199241}" dt="2023-10-10T14:02:35.767" v="2777" actId="20577"/>
          <ac:spMkLst>
            <pc:docMk/>
            <pc:sldMk cId="1923278322" sldId="351"/>
            <ac:spMk id="7" creationId="{FD5A06DE-0240-5DCD-07FF-9A0FB372522B}"/>
          </ac:spMkLst>
        </pc:spChg>
        <pc:spChg chg="add mod">
          <ac:chgData name="Ranju Kamal" userId="d3187f1d-9b3b-4fde-ae81-a24521550743" providerId="ADAL" clId="{3A0A2E1C-C02E-4CDB-9035-AAAF20199241}" dt="2023-10-10T10:52:24.742" v="2517" actId="1076"/>
          <ac:spMkLst>
            <pc:docMk/>
            <pc:sldMk cId="1923278322" sldId="351"/>
            <ac:spMk id="9" creationId="{7525863D-749F-2920-8834-7F0EABF96CBF}"/>
          </ac:spMkLst>
        </pc:spChg>
      </pc:sldChg>
      <pc:sldChg chg="modSp add del mod">
        <pc:chgData name="Ranju Kamal" userId="d3187f1d-9b3b-4fde-ae81-a24521550743" providerId="ADAL" clId="{3A0A2E1C-C02E-4CDB-9035-AAAF20199241}" dt="2023-10-10T08:41:45.490" v="2176" actId="2696"/>
        <pc:sldMkLst>
          <pc:docMk/>
          <pc:sldMk cId="488572785" sldId="352"/>
        </pc:sldMkLst>
        <pc:spChg chg="mod">
          <ac:chgData name="Ranju Kamal" userId="d3187f1d-9b3b-4fde-ae81-a24521550743" providerId="ADAL" clId="{3A0A2E1C-C02E-4CDB-9035-AAAF20199241}" dt="2023-10-10T08:40:18.111" v="2160" actId="21"/>
          <ac:spMkLst>
            <pc:docMk/>
            <pc:sldMk cId="488572785" sldId="352"/>
            <ac:spMk id="2" creationId="{E755A054-D351-00A5-F51F-4494BBE91353}"/>
          </ac:spMkLst>
        </pc:spChg>
        <pc:spChg chg="mod">
          <ac:chgData name="Ranju Kamal" userId="d3187f1d-9b3b-4fde-ae81-a24521550743" providerId="ADAL" clId="{3A0A2E1C-C02E-4CDB-9035-AAAF20199241}" dt="2023-10-10T08:40:23.272" v="2162" actId="5793"/>
          <ac:spMkLst>
            <pc:docMk/>
            <pc:sldMk cId="488572785" sldId="352"/>
            <ac:spMk id="3" creationId="{75C7F37F-D44A-0BB4-9A9A-6DFFA8BDBEA0}"/>
          </ac:spMkLst>
        </pc:spChg>
      </pc:sldChg>
      <pc:sldChg chg="modSp new del mod">
        <pc:chgData name="Ranju Kamal" userId="d3187f1d-9b3b-4fde-ae81-a24521550743" providerId="ADAL" clId="{3A0A2E1C-C02E-4CDB-9035-AAAF20199241}" dt="2023-10-10T06:58:07.299" v="1882" actId="2696"/>
        <pc:sldMkLst>
          <pc:docMk/>
          <pc:sldMk cId="1416520410" sldId="352"/>
        </pc:sldMkLst>
        <pc:spChg chg="mod">
          <ac:chgData name="Ranju Kamal" userId="d3187f1d-9b3b-4fde-ae81-a24521550743" providerId="ADAL" clId="{3A0A2E1C-C02E-4CDB-9035-AAAF20199241}" dt="2023-10-10T06:39:27.692" v="1837"/>
          <ac:spMkLst>
            <pc:docMk/>
            <pc:sldMk cId="1416520410" sldId="352"/>
            <ac:spMk id="2" creationId="{E755A054-D351-00A5-F51F-4494BBE91353}"/>
          </ac:spMkLst>
        </pc:spChg>
        <pc:spChg chg="mod">
          <ac:chgData name="Ranju Kamal" userId="d3187f1d-9b3b-4fde-ae81-a24521550743" providerId="ADAL" clId="{3A0A2E1C-C02E-4CDB-9035-AAAF20199241}" dt="2023-10-10T06:38:49.999" v="1836"/>
          <ac:spMkLst>
            <pc:docMk/>
            <pc:sldMk cId="1416520410" sldId="352"/>
            <ac:spMk id="3" creationId="{75C7F37F-D44A-0BB4-9A9A-6DFFA8BDBEA0}"/>
          </ac:spMkLst>
        </pc:spChg>
      </pc:sldChg>
      <pc:sldChg chg="add del">
        <pc:chgData name="Ranju Kamal" userId="d3187f1d-9b3b-4fde-ae81-a24521550743" providerId="ADAL" clId="{3A0A2E1C-C02E-4CDB-9035-AAAF20199241}" dt="2023-10-10T08:37:06.144" v="2141" actId="2696"/>
        <pc:sldMkLst>
          <pc:docMk/>
          <pc:sldMk cId="869008869" sldId="353"/>
        </pc:sldMkLst>
      </pc:sldChg>
      <pc:sldChg chg="add del">
        <pc:chgData name="Ranju Kamal" userId="d3187f1d-9b3b-4fde-ae81-a24521550743" providerId="ADAL" clId="{3A0A2E1C-C02E-4CDB-9035-AAAF20199241}" dt="2023-10-10T08:36:26.514" v="2138" actId="2696"/>
        <pc:sldMkLst>
          <pc:docMk/>
          <pc:sldMk cId="4080293772" sldId="354"/>
        </pc:sldMkLst>
      </pc:sldChg>
      <pc:sldChg chg="add del">
        <pc:chgData name="Ranju Kamal" userId="d3187f1d-9b3b-4fde-ae81-a24521550743" providerId="ADAL" clId="{3A0A2E1C-C02E-4CDB-9035-AAAF20199241}" dt="2023-10-10T08:36:45.288" v="2139" actId="2696"/>
        <pc:sldMkLst>
          <pc:docMk/>
          <pc:sldMk cId="3792960893" sldId="355"/>
        </pc:sldMkLst>
      </pc:sldChg>
      <pc:sldChg chg="add del ord">
        <pc:chgData name="Ranju Kamal" userId="d3187f1d-9b3b-4fde-ae81-a24521550743" providerId="ADAL" clId="{3A0A2E1C-C02E-4CDB-9035-AAAF20199241}" dt="2023-10-10T14:55:39.651" v="3048" actId="2696"/>
        <pc:sldMkLst>
          <pc:docMk/>
          <pc:sldMk cId="811222856" sldId="356"/>
        </pc:sldMkLst>
      </pc:sldChg>
      <pc:sldChg chg="add del">
        <pc:chgData name="Ranju Kamal" userId="d3187f1d-9b3b-4fde-ae81-a24521550743" providerId="ADAL" clId="{3A0A2E1C-C02E-4CDB-9035-AAAF20199241}" dt="2023-10-10T08:36:56.434" v="2140" actId="2696"/>
        <pc:sldMkLst>
          <pc:docMk/>
          <pc:sldMk cId="1740427967" sldId="357"/>
        </pc:sldMkLst>
      </pc:sldChg>
      <pc:sldChg chg="addSp delSp modSp add mod">
        <pc:chgData name="Ranju Kamal" userId="d3187f1d-9b3b-4fde-ae81-a24521550743" providerId="ADAL" clId="{3A0A2E1C-C02E-4CDB-9035-AAAF20199241}" dt="2023-10-10T07:32:17.084" v="1991" actId="1076"/>
        <pc:sldMkLst>
          <pc:docMk/>
          <pc:sldMk cId="1811876299" sldId="358"/>
        </pc:sldMkLst>
        <pc:spChg chg="del mod">
          <ac:chgData name="Ranju Kamal" userId="d3187f1d-9b3b-4fde-ae81-a24521550743" providerId="ADAL" clId="{3A0A2E1C-C02E-4CDB-9035-AAAF20199241}" dt="2023-10-10T07:31:20.183" v="1980" actId="478"/>
          <ac:spMkLst>
            <pc:docMk/>
            <pc:sldMk cId="1811876299" sldId="358"/>
            <ac:spMk id="3" creationId="{00000000-0000-0000-0000-000000000000}"/>
          </ac:spMkLst>
        </pc:spChg>
        <pc:spChg chg="add del mod">
          <ac:chgData name="Ranju Kamal" userId="d3187f1d-9b3b-4fde-ae81-a24521550743" providerId="ADAL" clId="{3A0A2E1C-C02E-4CDB-9035-AAAF20199241}" dt="2023-10-10T07:31:25.685" v="1981" actId="478"/>
          <ac:spMkLst>
            <pc:docMk/>
            <pc:sldMk cId="1811876299" sldId="358"/>
            <ac:spMk id="5" creationId="{D1A755D1-8E51-E6DC-8311-00FCBDEA7F81}"/>
          </ac:spMkLst>
        </pc:spChg>
        <pc:spChg chg="mod">
          <ac:chgData name="Ranju Kamal" userId="d3187f1d-9b3b-4fde-ae81-a24521550743" providerId="ADAL" clId="{3A0A2E1C-C02E-4CDB-9035-AAAF20199241}" dt="2023-10-10T07:32:07.860" v="1990" actId="1076"/>
          <ac:spMkLst>
            <pc:docMk/>
            <pc:sldMk cId="1811876299" sldId="358"/>
            <ac:spMk id="13314" creationId="{00000000-0000-0000-0000-000000000000}"/>
          </ac:spMkLst>
        </pc:spChg>
        <pc:graphicFrameChg chg="add mod modGraphic">
          <ac:chgData name="Ranju Kamal" userId="d3187f1d-9b3b-4fde-ae81-a24521550743" providerId="ADAL" clId="{3A0A2E1C-C02E-4CDB-9035-AAAF20199241}" dt="2023-10-10T07:32:17.084" v="1991" actId="1076"/>
          <ac:graphicFrameMkLst>
            <pc:docMk/>
            <pc:sldMk cId="1811876299" sldId="358"/>
            <ac:graphicFrameMk id="2" creationId="{DE4B0928-3800-E3E6-77C5-C61105851BE7}"/>
          </ac:graphicFrameMkLst>
        </pc:graphicFrameChg>
      </pc:sldChg>
      <pc:sldChg chg="addSp modSp add mod">
        <pc:chgData name="Ranju Kamal" userId="d3187f1d-9b3b-4fde-ae81-a24521550743" providerId="ADAL" clId="{3A0A2E1C-C02E-4CDB-9035-AAAF20199241}" dt="2023-10-10T15:56:00.392" v="3364" actId="1076"/>
        <pc:sldMkLst>
          <pc:docMk/>
          <pc:sldMk cId="2495938661" sldId="359"/>
        </pc:sldMkLst>
        <pc:spChg chg="add mod">
          <ac:chgData name="Ranju Kamal" userId="d3187f1d-9b3b-4fde-ae81-a24521550743" providerId="ADAL" clId="{3A0A2E1C-C02E-4CDB-9035-AAAF20199241}" dt="2023-10-10T15:56:00.392" v="3364" actId="1076"/>
          <ac:spMkLst>
            <pc:docMk/>
            <pc:sldMk cId="2495938661" sldId="359"/>
            <ac:spMk id="4" creationId="{45D35EC4-D418-ACE8-7198-EC68BDA58C43}"/>
          </ac:spMkLst>
        </pc:spChg>
      </pc:sldChg>
      <pc:sldChg chg="addSp modSp add mod">
        <pc:chgData name="Ranju Kamal" userId="d3187f1d-9b3b-4fde-ae81-a24521550743" providerId="ADAL" clId="{3A0A2E1C-C02E-4CDB-9035-AAAF20199241}" dt="2023-10-10T15:56:37.567" v="3366" actId="1076"/>
        <pc:sldMkLst>
          <pc:docMk/>
          <pc:sldMk cId="1504468240" sldId="360"/>
        </pc:sldMkLst>
        <pc:spChg chg="add mod">
          <ac:chgData name="Ranju Kamal" userId="d3187f1d-9b3b-4fde-ae81-a24521550743" providerId="ADAL" clId="{3A0A2E1C-C02E-4CDB-9035-AAAF20199241}" dt="2023-10-10T15:56:37.567" v="3366" actId="1076"/>
          <ac:spMkLst>
            <pc:docMk/>
            <pc:sldMk cId="1504468240" sldId="360"/>
            <ac:spMk id="5" creationId="{5C7CCAE1-F809-72DE-5F2B-FBAAC7E0E0DB}"/>
          </ac:spMkLst>
        </pc:spChg>
      </pc:sldChg>
      <pc:sldChg chg="delSp add del mod">
        <pc:chgData name="Ranju Kamal" userId="d3187f1d-9b3b-4fde-ae81-a24521550743" providerId="ADAL" clId="{3A0A2E1C-C02E-4CDB-9035-AAAF20199241}" dt="2023-10-10T14:36:02.053" v="2958" actId="2696"/>
        <pc:sldMkLst>
          <pc:docMk/>
          <pc:sldMk cId="2826901599" sldId="361"/>
        </pc:sldMkLst>
        <pc:picChg chg="del">
          <ac:chgData name="Ranju Kamal" userId="d3187f1d-9b3b-4fde-ae81-a24521550743" providerId="ADAL" clId="{3A0A2E1C-C02E-4CDB-9035-AAAF20199241}" dt="2023-10-10T14:35:53.358" v="2957" actId="478"/>
          <ac:picMkLst>
            <pc:docMk/>
            <pc:sldMk cId="2826901599" sldId="361"/>
            <ac:picMk id="3" creationId="{00000000-0000-0000-0000-000000000000}"/>
          </ac:picMkLst>
        </pc:picChg>
      </pc:sldChg>
      <pc:sldChg chg="delSp modSp add del mod">
        <pc:chgData name="Ranju Kamal" userId="d3187f1d-9b3b-4fde-ae81-a24521550743" providerId="ADAL" clId="{3A0A2E1C-C02E-4CDB-9035-AAAF20199241}" dt="2023-10-10T15:07:43.846" v="3085" actId="2696"/>
        <pc:sldMkLst>
          <pc:docMk/>
          <pc:sldMk cId="3569835207" sldId="362"/>
        </pc:sldMkLst>
        <pc:picChg chg="del mod">
          <ac:chgData name="Ranju Kamal" userId="d3187f1d-9b3b-4fde-ae81-a24521550743" providerId="ADAL" clId="{3A0A2E1C-C02E-4CDB-9035-AAAF20199241}" dt="2023-10-10T14:36:13.648" v="2960" actId="478"/>
          <ac:picMkLst>
            <pc:docMk/>
            <pc:sldMk cId="3569835207" sldId="362"/>
            <ac:picMk id="3" creationId="{00000000-0000-0000-0000-000000000000}"/>
          </ac:picMkLst>
        </pc:picChg>
      </pc:sldChg>
      <pc:sldChg chg="modSp add del mod">
        <pc:chgData name="Ranju Kamal" userId="d3187f1d-9b3b-4fde-ae81-a24521550743" providerId="ADAL" clId="{3A0A2E1C-C02E-4CDB-9035-AAAF20199241}" dt="2023-10-10T14:55:20.806" v="3047" actId="2696"/>
        <pc:sldMkLst>
          <pc:docMk/>
          <pc:sldMk cId="658023133" sldId="363"/>
        </pc:sldMkLst>
        <pc:spChg chg="mod">
          <ac:chgData name="Ranju Kamal" userId="d3187f1d-9b3b-4fde-ae81-a24521550743" providerId="ADAL" clId="{3A0A2E1C-C02E-4CDB-9035-AAAF20199241}" dt="2023-10-10T11:29:55.966" v="2632" actId="14100"/>
          <ac:spMkLst>
            <pc:docMk/>
            <pc:sldMk cId="658023133" sldId="363"/>
            <ac:spMk id="2" creationId="{00000000-0000-0000-0000-000000000000}"/>
          </ac:spMkLst>
        </pc:spChg>
      </pc:sldChg>
      <pc:sldChg chg="addSp delSp modSp add del mod">
        <pc:chgData name="Ranju Kamal" userId="d3187f1d-9b3b-4fde-ae81-a24521550743" providerId="ADAL" clId="{3A0A2E1C-C02E-4CDB-9035-AAAF20199241}" dt="2023-10-10T14:35:08.204" v="2956" actId="2696"/>
        <pc:sldMkLst>
          <pc:docMk/>
          <pc:sldMk cId="2266483023" sldId="364"/>
        </pc:sldMkLst>
        <pc:spChg chg="del mod">
          <ac:chgData name="Ranju Kamal" userId="d3187f1d-9b3b-4fde-ae81-a24521550743" providerId="ADAL" clId="{3A0A2E1C-C02E-4CDB-9035-AAAF20199241}" dt="2023-10-10T07:37:04.278" v="2024" actId="478"/>
          <ac:spMkLst>
            <pc:docMk/>
            <pc:sldMk cId="2266483023" sldId="364"/>
            <ac:spMk id="2" creationId="{00000000-0000-0000-0000-000000000000}"/>
          </ac:spMkLst>
        </pc:spChg>
        <pc:spChg chg="add del mod">
          <ac:chgData name="Ranju Kamal" userId="d3187f1d-9b3b-4fde-ae81-a24521550743" providerId="ADAL" clId="{3A0A2E1C-C02E-4CDB-9035-AAAF20199241}" dt="2023-10-10T07:37:08.268" v="2025" actId="478"/>
          <ac:spMkLst>
            <pc:docMk/>
            <pc:sldMk cId="2266483023" sldId="364"/>
            <ac:spMk id="5" creationId="{827E0EAF-3D2F-DDC1-0568-F990D4FD7B7A}"/>
          </ac:spMkLst>
        </pc:spChg>
      </pc:sldChg>
      <pc:sldChg chg="add del">
        <pc:chgData name="Ranju Kamal" userId="d3187f1d-9b3b-4fde-ae81-a24521550743" providerId="ADAL" clId="{3A0A2E1C-C02E-4CDB-9035-AAAF20199241}" dt="2023-10-10T14:34:58.391" v="2955" actId="2696"/>
        <pc:sldMkLst>
          <pc:docMk/>
          <pc:sldMk cId="2572210369" sldId="365"/>
        </pc:sldMkLst>
      </pc:sldChg>
      <pc:sldChg chg="modSp add del mod">
        <pc:chgData name="Ranju Kamal" userId="d3187f1d-9b3b-4fde-ae81-a24521550743" providerId="ADAL" clId="{3A0A2E1C-C02E-4CDB-9035-AAAF20199241}" dt="2023-10-10T07:25:21.818" v="1922" actId="2696"/>
        <pc:sldMkLst>
          <pc:docMk/>
          <pc:sldMk cId="2187115764" sldId="366"/>
        </pc:sldMkLst>
        <pc:spChg chg="mod">
          <ac:chgData name="Ranju Kamal" userId="d3187f1d-9b3b-4fde-ae81-a24521550743" providerId="ADAL" clId="{3A0A2E1C-C02E-4CDB-9035-AAAF20199241}" dt="2023-10-10T06:44:34.542" v="1844" actId="27636"/>
          <ac:spMkLst>
            <pc:docMk/>
            <pc:sldMk cId="2187115764" sldId="366"/>
            <ac:spMk id="3" creationId="{00000000-0000-0000-0000-000000000000}"/>
          </ac:spMkLst>
        </pc:spChg>
      </pc:sldChg>
      <pc:sldChg chg="modSp add del mod">
        <pc:chgData name="Ranju Kamal" userId="d3187f1d-9b3b-4fde-ae81-a24521550743" providerId="ADAL" clId="{3A0A2E1C-C02E-4CDB-9035-AAAF20199241}" dt="2023-10-10T07:25:27.652" v="1923" actId="2696"/>
        <pc:sldMkLst>
          <pc:docMk/>
          <pc:sldMk cId="2809789612" sldId="367"/>
        </pc:sldMkLst>
        <pc:spChg chg="mod">
          <ac:chgData name="Ranju Kamal" userId="d3187f1d-9b3b-4fde-ae81-a24521550743" providerId="ADAL" clId="{3A0A2E1C-C02E-4CDB-9035-AAAF20199241}" dt="2023-10-10T06:44:34.557" v="1845" actId="27636"/>
          <ac:spMkLst>
            <pc:docMk/>
            <pc:sldMk cId="2809789612" sldId="367"/>
            <ac:spMk id="24579" creationId="{00000000-0000-0000-0000-000000000000}"/>
          </ac:spMkLst>
        </pc:spChg>
      </pc:sldChg>
      <pc:sldChg chg="modSp add del mod">
        <pc:chgData name="Ranju Kamal" userId="d3187f1d-9b3b-4fde-ae81-a24521550743" providerId="ADAL" clId="{3A0A2E1C-C02E-4CDB-9035-AAAF20199241}" dt="2023-10-10T07:25:35.624" v="1924" actId="2696"/>
        <pc:sldMkLst>
          <pc:docMk/>
          <pc:sldMk cId="3241009676" sldId="368"/>
        </pc:sldMkLst>
        <pc:spChg chg="mod">
          <ac:chgData name="Ranju Kamal" userId="d3187f1d-9b3b-4fde-ae81-a24521550743" providerId="ADAL" clId="{3A0A2E1C-C02E-4CDB-9035-AAAF20199241}" dt="2023-10-10T06:44:34.557" v="1846" actId="27636"/>
          <ac:spMkLst>
            <pc:docMk/>
            <pc:sldMk cId="3241009676" sldId="368"/>
            <ac:spMk id="3" creationId="{00000000-0000-0000-0000-000000000000}"/>
          </ac:spMkLst>
        </pc:spChg>
      </pc:sldChg>
      <pc:sldChg chg="modSp add del mod">
        <pc:chgData name="Ranju Kamal" userId="d3187f1d-9b3b-4fde-ae81-a24521550743" providerId="ADAL" clId="{3A0A2E1C-C02E-4CDB-9035-AAAF20199241}" dt="2023-10-10T11:30:44.919" v="2633" actId="2696"/>
        <pc:sldMkLst>
          <pc:docMk/>
          <pc:sldMk cId="0" sldId="369"/>
        </pc:sldMkLst>
        <pc:spChg chg="mod">
          <ac:chgData name="Ranju Kamal" userId="d3187f1d-9b3b-4fde-ae81-a24521550743" providerId="ADAL" clId="{3A0A2E1C-C02E-4CDB-9035-AAAF20199241}" dt="2023-10-10T07:36:26.687" v="2020" actId="255"/>
          <ac:spMkLst>
            <pc:docMk/>
            <pc:sldMk cId="0" sldId="369"/>
            <ac:spMk id="3" creationId="{00000000-0000-0000-0000-000000000000}"/>
          </ac:spMkLst>
        </pc:spChg>
      </pc:sldChg>
      <pc:sldChg chg="delSp modSp new mod">
        <pc:chgData name="Ranju Kamal" userId="d3187f1d-9b3b-4fde-ae81-a24521550743" providerId="ADAL" clId="{3A0A2E1C-C02E-4CDB-9035-AAAF20199241}" dt="2023-10-10T15:24:20.230" v="3122" actId="5793"/>
        <pc:sldMkLst>
          <pc:docMk/>
          <pc:sldMk cId="1998016384" sldId="370"/>
        </pc:sldMkLst>
        <pc:spChg chg="del">
          <ac:chgData name="Ranju Kamal" userId="d3187f1d-9b3b-4fde-ae81-a24521550743" providerId="ADAL" clId="{3A0A2E1C-C02E-4CDB-9035-AAAF20199241}" dt="2023-10-10T11:27:58.248" v="2627" actId="478"/>
          <ac:spMkLst>
            <pc:docMk/>
            <pc:sldMk cId="1998016384" sldId="370"/>
            <ac:spMk id="2" creationId="{0935929F-3243-4F09-D956-EFD77F10FDA8}"/>
          </ac:spMkLst>
        </pc:spChg>
        <pc:spChg chg="mod">
          <ac:chgData name="Ranju Kamal" userId="d3187f1d-9b3b-4fde-ae81-a24521550743" providerId="ADAL" clId="{3A0A2E1C-C02E-4CDB-9035-AAAF20199241}" dt="2023-10-10T15:24:20.230" v="3122" actId="5793"/>
          <ac:spMkLst>
            <pc:docMk/>
            <pc:sldMk cId="1998016384" sldId="370"/>
            <ac:spMk id="3" creationId="{FB81E6AD-75A7-94EA-8881-E36699AAF7FF}"/>
          </ac:spMkLst>
        </pc:spChg>
      </pc:sldChg>
      <pc:sldChg chg="add del">
        <pc:chgData name="Ranju Kamal" userId="d3187f1d-9b3b-4fde-ae81-a24521550743" providerId="ADAL" clId="{3A0A2E1C-C02E-4CDB-9035-AAAF20199241}" dt="2023-10-10T10:24:05.426" v="2352" actId="47"/>
        <pc:sldMkLst>
          <pc:docMk/>
          <pc:sldMk cId="3605390220" sldId="370"/>
        </pc:sldMkLst>
      </pc:sldChg>
      <pc:sldChg chg="addSp delSp modSp new mod ord">
        <pc:chgData name="Ranju Kamal" userId="d3187f1d-9b3b-4fde-ae81-a24521550743" providerId="ADAL" clId="{3A0A2E1C-C02E-4CDB-9035-AAAF20199241}" dt="2023-10-10T14:48:14.960" v="3018" actId="20577"/>
        <pc:sldMkLst>
          <pc:docMk/>
          <pc:sldMk cId="1171889808" sldId="371"/>
        </pc:sldMkLst>
        <pc:spChg chg="del">
          <ac:chgData name="Ranju Kamal" userId="d3187f1d-9b3b-4fde-ae81-a24521550743" providerId="ADAL" clId="{3A0A2E1C-C02E-4CDB-9035-AAAF20199241}" dt="2023-10-10T14:26:37.432" v="2934" actId="478"/>
          <ac:spMkLst>
            <pc:docMk/>
            <pc:sldMk cId="1171889808" sldId="371"/>
            <ac:spMk id="2" creationId="{6B559807-C3A4-A1B6-9395-B37D23C54EB9}"/>
          </ac:spMkLst>
        </pc:spChg>
        <pc:spChg chg="del">
          <ac:chgData name="Ranju Kamal" userId="d3187f1d-9b3b-4fde-ae81-a24521550743" providerId="ADAL" clId="{3A0A2E1C-C02E-4CDB-9035-AAAF20199241}" dt="2023-10-10T14:20:50.735" v="2919" actId="22"/>
          <ac:spMkLst>
            <pc:docMk/>
            <pc:sldMk cId="1171889808" sldId="371"/>
            <ac:spMk id="3" creationId="{3AF26BB5-83C1-B77D-28A6-74F566D170BE}"/>
          </ac:spMkLst>
        </pc:spChg>
        <pc:spChg chg="add mod">
          <ac:chgData name="Ranju Kamal" userId="d3187f1d-9b3b-4fde-ae81-a24521550743" providerId="ADAL" clId="{3A0A2E1C-C02E-4CDB-9035-AAAF20199241}" dt="2023-10-10T14:46:54.491" v="3013" actId="1076"/>
          <ac:spMkLst>
            <pc:docMk/>
            <pc:sldMk cId="1171889808" sldId="371"/>
            <ac:spMk id="9" creationId="{F0E0EF4A-C560-0353-29A1-C6D9968239DB}"/>
          </ac:spMkLst>
        </pc:spChg>
        <pc:spChg chg="add mod">
          <ac:chgData name="Ranju Kamal" userId="d3187f1d-9b3b-4fde-ae81-a24521550743" providerId="ADAL" clId="{3A0A2E1C-C02E-4CDB-9035-AAAF20199241}" dt="2023-10-10T14:48:14.960" v="3018" actId="20577"/>
          <ac:spMkLst>
            <pc:docMk/>
            <pc:sldMk cId="1171889808" sldId="371"/>
            <ac:spMk id="11" creationId="{19A7799F-14F5-1C99-60B3-642FDAEBA84E}"/>
          </ac:spMkLst>
        </pc:spChg>
        <pc:picChg chg="add mod ord">
          <ac:chgData name="Ranju Kamal" userId="d3187f1d-9b3b-4fde-ae81-a24521550743" providerId="ADAL" clId="{3A0A2E1C-C02E-4CDB-9035-AAAF20199241}" dt="2023-10-10T14:47:58.718" v="3017" actId="1076"/>
          <ac:picMkLst>
            <pc:docMk/>
            <pc:sldMk cId="1171889808" sldId="371"/>
            <ac:picMk id="5" creationId="{63336473-5DB9-707C-7012-A1ABD8702AE6}"/>
          </ac:picMkLst>
        </pc:picChg>
        <pc:picChg chg="add mod">
          <ac:chgData name="Ranju Kamal" userId="d3187f1d-9b3b-4fde-ae81-a24521550743" providerId="ADAL" clId="{3A0A2E1C-C02E-4CDB-9035-AAAF20199241}" dt="2023-10-10T14:26:41.675" v="2936" actId="1076"/>
          <ac:picMkLst>
            <pc:docMk/>
            <pc:sldMk cId="1171889808" sldId="371"/>
            <ac:picMk id="7" creationId="{47946F2E-B425-A7B0-FBDD-85F92FA03DBD}"/>
          </ac:picMkLst>
        </pc:picChg>
      </pc:sldChg>
      <pc:sldChg chg="addSp delSp modSp new mod modClrScheme chgLayout">
        <pc:chgData name="Ranju Kamal" userId="d3187f1d-9b3b-4fde-ae81-a24521550743" providerId="ADAL" clId="{3A0A2E1C-C02E-4CDB-9035-AAAF20199241}" dt="2023-10-10T15:01:13.986" v="3067" actId="20577"/>
        <pc:sldMkLst>
          <pc:docMk/>
          <pc:sldMk cId="3630514046" sldId="372"/>
        </pc:sldMkLst>
        <pc:spChg chg="del">
          <ac:chgData name="Ranju Kamal" userId="d3187f1d-9b3b-4fde-ae81-a24521550743" providerId="ADAL" clId="{3A0A2E1C-C02E-4CDB-9035-AAAF20199241}" dt="2023-10-10T15:00:07.198" v="3050" actId="700"/>
          <ac:spMkLst>
            <pc:docMk/>
            <pc:sldMk cId="3630514046" sldId="372"/>
            <ac:spMk id="2" creationId="{B5F225B2-0560-1191-B612-FE81B74B517B}"/>
          </ac:spMkLst>
        </pc:spChg>
        <pc:spChg chg="del">
          <ac:chgData name="Ranju Kamal" userId="d3187f1d-9b3b-4fde-ae81-a24521550743" providerId="ADAL" clId="{3A0A2E1C-C02E-4CDB-9035-AAAF20199241}" dt="2023-10-10T15:00:07.198" v="3050" actId="700"/>
          <ac:spMkLst>
            <pc:docMk/>
            <pc:sldMk cId="3630514046" sldId="372"/>
            <ac:spMk id="3" creationId="{1ADDDF6C-C236-9CB2-6BA9-BC260AF98CCB}"/>
          </ac:spMkLst>
        </pc:spChg>
        <pc:spChg chg="mod">
          <ac:chgData name="Ranju Kamal" userId="d3187f1d-9b3b-4fde-ae81-a24521550743" providerId="ADAL" clId="{3A0A2E1C-C02E-4CDB-9035-AAAF20199241}" dt="2023-10-10T15:00:53.442" v="3060"/>
          <ac:spMkLst>
            <pc:docMk/>
            <pc:sldMk cId="3630514046" sldId="372"/>
            <ac:spMk id="7" creationId="{C6579EF0-D8B0-20A9-647E-A238E8991A43}"/>
          </ac:spMkLst>
        </pc:spChg>
        <pc:spChg chg="mod">
          <ac:chgData name="Ranju Kamal" userId="d3187f1d-9b3b-4fde-ae81-a24521550743" providerId="ADAL" clId="{3A0A2E1C-C02E-4CDB-9035-AAAF20199241}" dt="2023-10-10T15:00:53.442" v="3060"/>
          <ac:spMkLst>
            <pc:docMk/>
            <pc:sldMk cId="3630514046" sldId="372"/>
            <ac:spMk id="8" creationId="{04869D67-1575-F89E-DB63-8D1BB87A41A4}"/>
          </ac:spMkLst>
        </pc:spChg>
        <pc:spChg chg="mod">
          <ac:chgData name="Ranju Kamal" userId="d3187f1d-9b3b-4fde-ae81-a24521550743" providerId="ADAL" clId="{3A0A2E1C-C02E-4CDB-9035-AAAF20199241}" dt="2023-10-10T15:00:53.442" v="3060"/>
          <ac:spMkLst>
            <pc:docMk/>
            <pc:sldMk cId="3630514046" sldId="372"/>
            <ac:spMk id="9" creationId="{20F34EBA-4875-2DD6-915C-DDDD8986A74D}"/>
          </ac:spMkLst>
        </pc:spChg>
        <pc:spChg chg="mod">
          <ac:chgData name="Ranju Kamal" userId="d3187f1d-9b3b-4fde-ae81-a24521550743" providerId="ADAL" clId="{3A0A2E1C-C02E-4CDB-9035-AAAF20199241}" dt="2023-10-10T15:00:53.442" v="3060"/>
          <ac:spMkLst>
            <pc:docMk/>
            <pc:sldMk cId="3630514046" sldId="372"/>
            <ac:spMk id="10" creationId="{631FDF5C-74AD-5B5D-2422-174347E1B14B}"/>
          </ac:spMkLst>
        </pc:spChg>
        <pc:spChg chg="mod">
          <ac:chgData name="Ranju Kamal" userId="d3187f1d-9b3b-4fde-ae81-a24521550743" providerId="ADAL" clId="{3A0A2E1C-C02E-4CDB-9035-AAAF20199241}" dt="2023-10-10T15:00:53.442" v="3060"/>
          <ac:spMkLst>
            <pc:docMk/>
            <pc:sldMk cId="3630514046" sldId="372"/>
            <ac:spMk id="11" creationId="{9EBCDFF5-C1D5-7D30-56CF-908370377577}"/>
          </ac:spMkLst>
        </pc:spChg>
        <pc:spChg chg="mod">
          <ac:chgData name="Ranju Kamal" userId="d3187f1d-9b3b-4fde-ae81-a24521550743" providerId="ADAL" clId="{3A0A2E1C-C02E-4CDB-9035-AAAF20199241}" dt="2023-10-10T15:00:53.442" v="3060"/>
          <ac:spMkLst>
            <pc:docMk/>
            <pc:sldMk cId="3630514046" sldId="372"/>
            <ac:spMk id="12" creationId="{C695594F-2CD7-C9AF-31BB-2C5634822FA4}"/>
          </ac:spMkLst>
        </pc:spChg>
        <pc:spChg chg="mod">
          <ac:chgData name="Ranju Kamal" userId="d3187f1d-9b3b-4fde-ae81-a24521550743" providerId="ADAL" clId="{3A0A2E1C-C02E-4CDB-9035-AAAF20199241}" dt="2023-10-10T15:00:53.442" v="3060"/>
          <ac:spMkLst>
            <pc:docMk/>
            <pc:sldMk cId="3630514046" sldId="372"/>
            <ac:spMk id="13" creationId="{0EF2CF50-37AD-0001-5DBD-EDF7B2322E45}"/>
          </ac:spMkLst>
        </pc:spChg>
        <pc:spChg chg="mod">
          <ac:chgData name="Ranju Kamal" userId="d3187f1d-9b3b-4fde-ae81-a24521550743" providerId="ADAL" clId="{3A0A2E1C-C02E-4CDB-9035-AAAF20199241}" dt="2023-10-10T15:00:53.442" v="3060"/>
          <ac:spMkLst>
            <pc:docMk/>
            <pc:sldMk cId="3630514046" sldId="372"/>
            <ac:spMk id="14" creationId="{64213611-3A21-9FE2-ECD2-CCCEF33CFA4E}"/>
          </ac:spMkLst>
        </pc:spChg>
        <pc:spChg chg="mod">
          <ac:chgData name="Ranju Kamal" userId="d3187f1d-9b3b-4fde-ae81-a24521550743" providerId="ADAL" clId="{3A0A2E1C-C02E-4CDB-9035-AAAF20199241}" dt="2023-10-10T15:01:13.986" v="3067" actId="20577"/>
          <ac:spMkLst>
            <pc:docMk/>
            <pc:sldMk cId="3630514046" sldId="372"/>
            <ac:spMk id="15" creationId="{879A1EF1-6731-E907-2A2D-0BD5E62F4253}"/>
          </ac:spMkLst>
        </pc:spChg>
        <pc:spChg chg="mod">
          <ac:chgData name="Ranju Kamal" userId="d3187f1d-9b3b-4fde-ae81-a24521550743" providerId="ADAL" clId="{3A0A2E1C-C02E-4CDB-9035-AAAF20199241}" dt="2023-10-10T15:01:08.407" v="3065" actId="20577"/>
          <ac:spMkLst>
            <pc:docMk/>
            <pc:sldMk cId="3630514046" sldId="372"/>
            <ac:spMk id="16" creationId="{62A41484-4296-9945-D9D8-7876CD01D561}"/>
          </ac:spMkLst>
        </pc:spChg>
        <pc:grpChg chg="add mod">
          <ac:chgData name="Ranju Kamal" userId="d3187f1d-9b3b-4fde-ae81-a24521550743" providerId="ADAL" clId="{3A0A2E1C-C02E-4CDB-9035-AAAF20199241}" dt="2023-10-10T15:00:53.442" v="3060"/>
          <ac:grpSpMkLst>
            <pc:docMk/>
            <pc:sldMk cId="3630514046" sldId="372"/>
            <ac:grpSpMk id="6" creationId="{93B1638F-2031-17DA-9DB3-CB2CB2C34BB6}"/>
          </ac:grpSpMkLst>
        </pc:grpChg>
        <pc:picChg chg="add del mod">
          <ac:chgData name="Ranju Kamal" userId="d3187f1d-9b3b-4fde-ae81-a24521550743" providerId="ADAL" clId="{3A0A2E1C-C02E-4CDB-9035-AAAF20199241}" dt="2023-10-10T15:00:34.326" v="3059" actId="478"/>
          <ac:picMkLst>
            <pc:docMk/>
            <pc:sldMk cId="3630514046" sldId="372"/>
            <ac:picMk id="5" creationId="{38994A17-3B7C-7377-6B4F-9E8077118A57}"/>
          </ac:picMkLst>
        </pc:picChg>
        <pc:cxnChg chg="mod">
          <ac:chgData name="Ranju Kamal" userId="d3187f1d-9b3b-4fde-ae81-a24521550743" providerId="ADAL" clId="{3A0A2E1C-C02E-4CDB-9035-AAAF20199241}" dt="2023-10-10T15:00:53.442" v="3060"/>
          <ac:cxnSpMkLst>
            <pc:docMk/>
            <pc:sldMk cId="3630514046" sldId="372"/>
            <ac:cxnSpMk id="17" creationId="{90CDDA6C-33C0-2E14-3308-3C8479B3D714}"/>
          </ac:cxnSpMkLst>
        </pc:cxnChg>
        <pc:cxnChg chg="mod">
          <ac:chgData name="Ranju Kamal" userId="d3187f1d-9b3b-4fde-ae81-a24521550743" providerId="ADAL" clId="{3A0A2E1C-C02E-4CDB-9035-AAAF20199241}" dt="2023-10-10T15:00:53.442" v="3060"/>
          <ac:cxnSpMkLst>
            <pc:docMk/>
            <pc:sldMk cId="3630514046" sldId="372"/>
            <ac:cxnSpMk id="18" creationId="{7D6820B1-976F-D247-F7BD-1D873EC02D71}"/>
          </ac:cxnSpMkLst>
        </pc:cxnChg>
        <pc:cxnChg chg="mod">
          <ac:chgData name="Ranju Kamal" userId="d3187f1d-9b3b-4fde-ae81-a24521550743" providerId="ADAL" clId="{3A0A2E1C-C02E-4CDB-9035-AAAF20199241}" dt="2023-10-10T15:00:53.442" v="3060"/>
          <ac:cxnSpMkLst>
            <pc:docMk/>
            <pc:sldMk cId="3630514046" sldId="372"/>
            <ac:cxnSpMk id="19" creationId="{23A99A2A-49CD-A177-84B9-5964F7368F3C}"/>
          </ac:cxnSpMkLst>
        </pc:cxnChg>
        <pc:cxnChg chg="mod">
          <ac:chgData name="Ranju Kamal" userId="d3187f1d-9b3b-4fde-ae81-a24521550743" providerId="ADAL" clId="{3A0A2E1C-C02E-4CDB-9035-AAAF20199241}" dt="2023-10-10T15:00:53.442" v="3060"/>
          <ac:cxnSpMkLst>
            <pc:docMk/>
            <pc:sldMk cId="3630514046" sldId="372"/>
            <ac:cxnSpMk id="20" creationId="{9EAF5D89-9A55-1103-DC5B-1DB81ACFCF22}"/>
          </ac:cxnSpMkLst>
        </pc:cxnChg>
        <pc:cxnChg chg="mod">
          <ac:chgData name="Ranju Kamal" userId="d3187f1d-9b3b-4fde-ae81-a24521550743" providerId="ADAL" clId="{3A0A2E1C-C02E-4CDB-9035-AAAF20199241}" dt="2023-10-10T15:00:53.442" v="3060"/>
          <ac:cxnSpMkLst>
            <pc:docMk/>
            <pc:sldMk cId="3630514046" sldId="372"/>
            <ac:cxnSpMk id="21" creationId="{646846D1-8197-B920-1099-E2AAC1205300}"/>
          </ac:cxnSpMkLst>
        </pc:cxnChg>
        <pc:cxnChg chg="mod">
          <ac:chgData name="Ranju Kamal" userId="d3187f1d-9b3b-4fde-ae81-a24521550743" providerId="ADAL" clId="{3A0A2E1C-C02E-4CDB-9035-AAAF20199241}" dt="2023-10-10T15:00:53.442" v="3060"/>
          <ac:cxnSpMkLst>
            <pc:docMk/>
            <pc:sldMk cId="3630514046" sldId="372"/>
            <ac:cxnSpMk id="22" creationId="{DE56DC37-8E65-EAB3-A2EA-93858DE7CE25}"/>
          </ac:cxnSpMkLst>
        </pc:cxnChg>
      </pc:sldChg>
      <pc:sldChg chg="modSp new mod">
        <pc:chgData name="Ranju Kamal" userId="d3187f1d-9b3b-4fde-ae81-a24521550743" providerId="ADAL" clId="{3A0A2E1C-C02E-4CDB-9035-AAAF20199241}" dt="2023-10-10T16:03:52.841" v="3398" actId="20577"/>
        <pc:sldMkLst>
          <pc:docMk/>
          <pc:sldMk cId="1807464616" sldId="373"/>
        </pc:sldMkLst>
        <pc:spChg chg="mod">
          <ac:chgData name="Ranju Kamal" userId="d3187f1d-9b3b-4fde-ae81-a24521550743" providerId="ADAL" clId="{3A0A2E1C-C02E-4CDB-9035-AAAF20199241}" dt="2023-10-10T16:03:22.325" v="3392" actId="14100"/>
          <ac:spMkLst>
            <pc:docMk/>
            <pc:sldMk cId="1807464616" sldId="373"/>
            <ac:spMk id="2" creationId="{C4DC8F51-3BB3-2D87-07C2-6C1E4D66A18C}"/>
          </ac:spMkLst>
        </pc:spChg>
        <pc:spChg chg="mod">
          <ac:chgData name="Ranju Kamal" userId="d3187f1d-9b3b-4fde-ae81-a24521550743" providerId="ADAL" clId="{3A0A2E1C-C02E-4CDB-9035-AAAF20199241}" dt="2023-10-10T16:03:52.841" v="3398" actId="20577"/>
          <ac:spMkLst>
            <pc:docMk/>
            <pc:sldMk cId="1807464616" sldId="373"/>
            <ac:spMk id="3" creationId="{9682FA2A-A183-862D-3895-356BA20335E8}"/>
          </ac:spMkLst>
        </pc:spChg>
      </pc:sldChg>
    </pc:docChg>
  </pc:docChgLst>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docChgLst>
    <pc:chgData name="Ranju Kamal" userId="d3187f1d-9b3b-4fde-ae81-a24521550743" providerId="ADAL" clId="{9BDDBC24-CC36-4C2C-A334-014B81DFCAAD}"/>
    <pc:docChg chg="undo custSel addSld delSld modSld sldOrd">
      <pc:chgData name="Ranju Kamal" userId="d3187f1d-9b3b-4fde-ae81-a24521550743" providerId="ADAL" clId="{9BDDBC24-CC36-4C2C-A334-014B81DFCAAD}" dt="2023-09-21T06:54:07.424" v="3115" actId="20577"/>
      <pc:docMkLst>
        <pc:docMk/>
      </pc:docMkLst>
      <pc:sldChg chg="modSp mod">
        <pc:chgData name="Ranju Kamal" userId="d3187f1d-9b3b-4fde-ae81-a24521550743" providerId="ADAL" clId="{9BDDBC24-CC36-4C2C-A334-014B81DFCAAD}" dt="2023-09-21T02:32:27.602" v="465" actId="20577"/>
        <pc:sldMkLst>
          <pc:docMk/>
          <pc:sldMk cId="1130220075" sldId="259"/>
        </pc:sldMkLst>
        <pc:spChg chg="mod">
          <ac:chgData name="Ranju Kamal" userId="d3187f1d-9b3b-4fde-ae81-a24521550743" providerId="ADAL" clId="{9BDDBC24-CC36-4C2C-A334-014B81DFCAAD}" dt="2023-09-21T02:32:27.602" v="465" actId="20577"/>
          <ac:spMkLst>
            <pc:docMk/>
            <pc:sldMk cId="1130220075" sldId="259"/>
            <ac:spMk id="5" creationId="{00000000-0000-0000-0000-000000000000}"/>
          </ac:spMkLst>
        </pc:spChg>
      </pc:sldChg>
      <pc:sldChg chg="delSp modSp mod">
        <pc:chgData name="Ranju Kamal" userId="d3187f1d-9b3b-4fde-ae81-a24521550743" providerId="ADAL" clId="{9BDDBC24-CC36-4C2C-A334-014B81DFCAAD}" dt="2023-09-21T06:25:17.985" v="2960" actId="20577"/>
        <pc:sldMkLst>
          <pc:docMk/>
          <pc:sldMk cId="768775674" sldId="260"/>
        </pc:sldMkLst>
        <pc:spChg chg="mod">
          <ac:chgData name="Ranju Kamal" userId="d3187f1d-9b3b-4fde-ae81-a24521550743" providerId="ADAL" clId="{9BDDBC24-CC36-4C2C-A334-014B81DFCAAD}" dt="2023-09-21T06:25:17.985" v="2960" actId="20577"/>
          <ac:spMkLst>
            <pc:docMk/>
            <pc:sldMk cId="768775674" sldId="260"/>
            <ac:spMk id="3" creationId="{00000000-0000-0000-0000-000000000000}"/>
          </ac:spMkLst>
        </pc:spChg>
        <pc:spChg chg="del mod">
          <ac:chgData name="Ranju Kamal" userId="d3187f1d-9b3b-4fde-ae81-a24521550743" providerId="ADAL" clId="{9BDDBC24-CC36-4C2C-A334-014B81DFCAAD}" dt="2023-09-21T06:25:06.478" v="2927" actId="478"/>
          <ac:spMkLst>
            <pc:docMk/>
            <pc:sldMk cId="768775674" sldId="260"/>
            <ac:spMk id="10" creationId="{417141E1-476D-5621-FFD3-6E41CA9204C8}"/>
          </ac:spMkLst>
        </pc:spChg>
        <pc:spChg chg="del">
          <ac:chgData name="Ranju Kamal" userId="d3187f1d-9b3b-4fde-ae81-a24521550743" providerId="ADAL" clId="{9BDDBC24-CC36-4C2C-A334-014B81DFCAAD}" dt="2023-09-21T06:25:04.562" v="2925" actId="478"/>
          <ac:spMkLst>
            <pc:docMk/>
            <pc:sldMk cId="768775674" sldId="260"/>
            <ac:spMk id="11" creationId="{83D9FDFF-F0B0-398B-6794-357A56CFFDE4}"/>
          </ac:spMkLst>
        </pc:spChg>
        <pc:spChg chg="del">
          <ac:chgData name="Ranju Kamal" userId="d3187f1d-9b3b-4fde-ae81-a24521550743" providerId="ADAL" clId="{9BDDBC24-CC36-4C2C-A334-014B81DFCAAD}" dt="2023-09-21T06:25:02.368" v="2923" actId="478"/>
          <ac:spMkLst>
            <pc:docMk/>
            <pc:sldMk cId="768775674" sldId="260"/>
            <ac:spMk id="12" creationId="{74BF2D32-0E08-3E3A-88D5-579420F51D23}"/>
          </ac:spMkLst>
        </pc:spChg>
        <pc:spChg chg="del">
          <ac:chgData name="Ranju Kamal" userId="d3187f1d-9b3b-4fde-ae81-a24521550743" providerId="ADAL" clId="{9BDDBC24-CC36-4C2C-A334-014B81DFCAAD}" dt="2023-09-21T06:25:03.240" v="2924" actId="478"/>
          <ac:spMkLst>
            <pc:docMk/>
            <pc:sldMk cId="768775674" sldId="260"/>
            <ac:spMk id="13" creationId="{C5A72A27-0D67-A019-D8BF-A4CC2B1AD871}"/>
          </ac:spMkLst>
        </pc:spChg>
        <pc:graphicFrameChg chg="del">
          <ac:chgData name="Ranju Kamal" userId="d3187f1d-9b3b-4fde-ae81-a24521550743" providerId="ADAL" clId="{9BDDBC24-CC36-4C2C-A334-014B81DFCAAD}" dt="2023-09-21T06:24:57.990" v="2921" actId="478"/>
          <ac:graphicFrameMkLst>
            <pc:docMk/>
            <pc:sldMk cId="768775674" sldId="260"/>
            <ac:graphicFrameMk id="8" creationId="{D7116D9E-E2B5-4BA9-E0EE-B4587A71EB01}"/>
          </ac:graphicFrameMkLst>
        </pc:graphicFrameChg>
        <pc:picChg chg="del">
          <ac:chgData name="Ranju Kamal" userId="d3187f1d-9b3b-4fde-ae81-a24521550743" providerId="ADAL" clId="{9BDDBC24-CC36-4C2C-A334-014B81DFCAAD}" dt="2023-09-21T06:25:00.463" v="2922" actId="478"/>
          <ac:picMkLst>
            <pc:docMk/>
            <pc:sldMk cId="768775674" sldId="260"/>
            <ac:picMk id="9" creationId="{08848182-72EC-BBB3-FA9E-6850E7E5E6DE}"/>
          </ac:picMkLst>
        </pc:picChg>
      </pc:sldChg>
      <pc:sldChg chg="addSp delSp modSp mod">
        <pc:chgData name="Ranju Kamal" userId="d3187f1d-9b3b-4fde-ae81-a24521550743" providerId="ADAL" clId="{9BDDBC24-CC36-4C2C-A334-014B81DFCAAD}" dt="2023-09-21T04:02:51.785" v="623" actId="20577"/>
        <pc:sldMkLst>
          <pc:docMk/>
          <pc:sldMk cId="1310932073" sldId="261"/>
        </pc:sldMkLst>
        <pc:spChg chg="mod">
          <ac:chgData name="Ranju Kamal" userId="d3187f1d-9b3b-4fde-ae81-a24521550743" providerId="ADAL" clId="{9BDDBC24-CC36-4C2C-A334-014B81DFCAAD}" dt="2023-09-21T04:02:51.785" v="623" actId="20577"/>
          <ac:spMkLst>
            <pc:docMk/>
            <pc:sldMk cId="1310932073" sldId="261"/>
            <ac:spMk id="12" creationId="{2AF50ABD-D2EE-48FE-B30D-5C1C6C361176}"/>
          </ac:spMkLst>
        </pc:spChg>
        <pc:graphicFrameChg chg="mod">
          <ac:chgData name="Ranju Kamal" userId="d3187f1d-9b3b-4fde-ae81-a24521550743" providerId="ADAL" clId="{9BDDBC24-CC36-4C2C-A334-014B81DFCAAD}" dt="2023-09-21T02:31:29.676" v="406" actId="20577"/>
          <ac:graphicFrameMkLst>
            <pc:docMk/>
            <pc:sldMk cId="1310932073" sldId="261"/>
            <ac:graphicFrameMk id="2" creationId="{C0E2A677-6A1A-0086-3FA6-EB33B38F340B}"/>
          </ac:graphicFrameMkLst>
        </pc:graphicFrameChg>
        <pc:picChg chg="add mod">
          <ac:chgData name="Ranju Kamal" userId="d3187f1d-9b3b-4fde-ae81-a24521550743" providerId="ADAL" clId="{9BDDBC24-CC36-4C2C-A334-014B81DFCAAD}" dt="2023-09-21T03:04:01.044" v="474" actId="1076"/>
          <ac:picMkLst>
            <pc:docMk/>
            <pc:sldMk cId="1310932073" sldId="261"/>
            <ac:picMk id="3" creationId="{5AA9B7C7-B72D-9D3F-810F-06D0F8BB0557}"/>
          </ac:picMkLst>
        </pc:picChg>
        <pc:picChg chg="del">
          <ac:chgData name="Ranju Kamal" userId="d3187f1d-9b3b-4fde-ae81-a24521550743" providerId="ADAL" clId="{9BDDBC24-CC36-4C2C-A334-014B81DFCAAD}" dt="2023-09-21T03:03:30.307" v="466" actId="478"/>
          <ac:picMkLst>
            <pc:docMk/>
            <pc:sldMk cId="1310932073" sldId="261"/>
            <ac:picMk id="8" creationId="{3B0BF44E-25B7-FCF2-3B9F-E70C0D2B3339}"/>
          </ac:picMkLst>
        </pc:picChg>
      </pc:sldChg>
      <pc:sldChg chg="del">
        <pc:chgData name="Ranju Kamal" userId="d3187f1d-9b3b-4fde-ae81-a24521550743" providerId="ADAL" clId="{9BDDBC24-CC36-4C2C-A334-014B81DFCAAD}" dt="2023-09-21T06:08:54.851" v="2590" actId="47"/>
        <pc:sldMkLst>
          <pc:docMk/>
          <pc:sldMk cId="2170380066" sldId="263"/>
        </pc:sldMkLst>
      </pc:sldChg>
      <pc:sldChg chg="del">
        <pc:chgData name="Ranju Kamal" userId="d3187f1d-9b3b-4fde-ae81-a24521550743" providerId="ADAL" clId="{9BDDBC24-CC36-4C2C-A334-014B81DFCAAD}" dt="2023-09-21T06:09:10.960" v="2594" actId="47"/>
        <pc:sldMkLst>
          <pc:docMk/>
          <pc:sldMk cId="1814623470" sldId="264"/>
        </pc:sldMkLst>
      </pc:sldChg>
      <pc:sldChg chg="del">
        <pc:chgData name="Ranju Kamal" userId="d3187f1d-9b3b-4fde-ae81-a24521550743" providerId="ADAL" clId="{9BDDBC24-CC36-4C2C-A334-014B81DFCAAD}" dt="2023-09-21T06:46:10.729" v="3089" actId="47"/>
        <pc:sldMkLst>
          <pc:docMk/>
          <pc:sldMk cId="4096428928" sldId="266"/>
        </pc:sldMkLst>
      </pc:sldChg>
      <pc:sldChg chg="del">
        <pc:chgData name="Ranju Kamal" userId="d3187f1d-9b3b-4fde-ae81-a24521550743" providerId="ADAL" clId="{9BDDBC24-CC36-4C2C-A334-014B81DFCAAD}" dt="2023-09-21T06:46:05.225" v="3083" actId="47"/>
        <pc:sldMkLst>
          <pc:docMk/>
          <pc:sldMk cId="3290008965" sldId="267"/>
        </pc:sldMkLst>
      </pc:sldChg>
      <pc:sldChg chg="del">
        <pc:chgData name="Ranju Kamal" userId="d3187f1d-9b3b-4fde-ae81-a24521550743" providerId="ADAL" clId="{9BDDBC24-CC36-4C2C-A334-014B81DFCAAD}" dt="2023-09-21T06:08:44.085" v="2588" actId="47"/>
        <pc:sldMkLst>
          <pc:docMk/>
          <pc:sldMk cId="2099431260" sldId="292"/>
        </pc:sldMkLst>
      </pc:sldChg>
      <pc:sldChg chg="delSp modSp mod">
        <pc:chgData name="Ranju Kamal" userId="d3187f1d-9b3b-4fde-ae81-a24521550743" providerId="ADAL" clId="{9BDDBC24-CC36-4C2C-A334-014B81DFCAAD}" dt="2023-09-21T05:55:17.484" v="2587" actId="20577"/>
        <pc:sldMkLst>
          <pc:docMk/>
          <pc:sldMk cId="4210678108" sldId="295"/>
        </pc:sldMkLst>
        <pc:spChg chg="mod">
          <ac:chgData name="Ranju Kamal" userId="d3187f1d-9b3b-4fde-ae81-a24521550743" providerId="ADAL" clId="{9BDDBC24-CC36-4C2C-A334-014B81DFCAAD}" dt="2023-09-21T04:22:17.162" v="1019" actId="27636"/>
          <ac:spMkLst>
            <pc:docMk/>
            <pc:sldMk cId="4210678108" sldId="295"/>
            <ac:spMk id="2" creationId="{00000000-0000-0000-0000-000000000000}"/>
          </ac:spMkLst>
        </pc:spChg>
        <pc:spChg chg="mod">
          <ac:chgData name="Ranju Kamal" userId="d3187f1d-9b3b-4fde-ae81-a24521550743" providerId="ADAL" clId="{9BDDBC24-CC36-4C2C-A334-014B81DFCAAD}" dt="2023-09-21T05:55:17.484" v="2587" actId="20577"/>
          <ac:spMkLst>
            <pc:docMk/>
            <pc:sldMk cId="4210678108" sldId="295"/>
            <ac:spMk id="3" creationId="{00000000-0000-0000-0000-000000000000}"/>
          </ac:spMkLst>
        </pc:spChg>
        <pc:spChg chg="del">
          <ac:chgData name="Ranju Kamal" userId="d3187f1d-9b3b-4fde-ae81-a24521550743" providerId="ADAL" clId="{9BDDBC24-CC36-4C2C-A334-014B81DFCAAD}" dt="2023-09-21T05:52:25.991" v="1961" actId="478"/>
          <ac:spMkLst>
            <pc:docMk/>
            <pc:sldMk cId="4210678108" sldId="295"/>
            <ac:spMk id="5" creationId="{EAAB51FC-5778-7B98-3026-9BE437E873F3}"/>
          </ac:spMkLst>
        </pc:spChg>
        <pc:spChg chg="del">
          <ac:chgData name="Ranju Kamal" userId="d3187f1d-9b3b-4fde-ae81-a24521550743" providerId="ADAL" clId="{9BDDBC24-CC36-4C2C-A334-014B81DFCAAD}" dt="2023-09-21T05:52:23.106" v="1957" actId="478"/>
          <ac:spMkLst>
            <pc:docMk/>
            <pc:sldMk cId="4210678108" sldId="295"/>
            <ac:spMk id="6" creationId="{225C089D-D562-3D7B-5F34-12973A25B6F3}"/>
          </ac:spMkLst>
        </pc:spChg>
        <pc:spChg chg="del">
          <ac:chgData name="Ranju Kamal" userId="d3187f1d-9b3b-4fde-ae81-a24521550743" providerId="ADAL" clId="{9BDDBC24-CC36-4C2C-A334-014B81DFCAAD}" dt="2023-09-21T05:52:25.080" v="1960" actId="478"/>
          <ac:spMkLst>
            <pc:docMk/>
            <pc:sldMk cId="4210678108" sldId="295"/>
            <ac:spMk id="7" creationId="{89F12BA9-1CD3-7E5E-E2E3-1C29D861CA30}"/>
          </ac:spMkLst>
        </pc:spChg>
        <pc:spChg chg="del">
          <ac:chgData name="Ranju Kamal" userId="d3187f1d-9b3b-4fde-ae81-a24521550743" providerId="ADAL" clId="{9BDDBC24-CC36-4C2C-A334-014B81DFCAAD}" dt="2023-09-21T05:52:26.615" v="1962" actId="478"/>
          <ac:spMkLst>
            <pc:docMk/>
            <pc:sldMk cId="4210678108" sldId="295"/>
            <ac:spMk id="8" creationId="{FC69C9E5-0F43-F825-7F76-D8341EB59212}"/>
          </ac:spMkLst>
        </pc:spChg>
        <pc:spChg chg="del">
          <ac:chgData name="Ranju Kamal" userId="d3187f1d-9b3b-4fde-ae81-a24521550743" providerId="ADAL" clId="{9BDDBC24-CC36-4C2C-A334-014B81DFCAAD}" dt="2023-09-21T05:52:30.301" v="1963" actId="478"/>
          <ac:spMkLst>
            <pc:docMk/>
            <pc:sldMk cId="4210678108" sldId="295"/>
            <ac:spMk id="10" creationId="{F94B0BE1-F918-4D77-4EAF-5A692B97A6F2}"/>
          </ac:spMkLst>
        </pc:spChg>
        <pc:grpChg chg="del">
          <ac:chgData name="Ranju Kamal" userId="d3187f1d-9b3b-4fde-ae81-a24521550743" providerId="ADAL" clId="{9BDDBC24-CC36-4C2C-A334-014B81DFCAAD}" dt="2023-09-21T05:52:23.722" v="1958" actId="478"/>
          <ac:grpSpMkLst>
            <pc:docMk/>
            <pc:sldMk cId="4210678108" sldId="295"/>
            <ac:grpSpMk id="18" creationId="{E7AF022F-E06B-0B3E-9ADC-87F8AB2AA0F4}"/>
          </ac:grpSpMkLst>
        </pc:grpChg>
        <pc:picChg chg="del">
          <ac:chgData name="Ranju Kamal" userId="d3187f1d-9b3b-4fde-ae81-a24521550743" providerId="ADAL" clId="{9BDDBC24-CC36-4C2C-A334-014B81DFCAAD}" dt="2023-09-21T05:52:24.320" v="1959" actId="478"/>
          <ac:picMkLst>
            <pc:docMk/>
            <pc:sldMk cId="4210678108" sldId="295"/>
            <ac:picMk id="4" creationId="{8D1CC6DF-0958-E8AA-4114-04797041627F}"/>
          </ac:picMkLst>
        </pc:picChg>
      </pc:sldChg>
      <pc:sldChg chg="del">
        <pc:chgData name="Ranju Kamal" userId="d3187f1d-9b3b-4fde-ae81-a24521550743" providerId="ADAL" clId="{9BDDBC24-CC36-4C2C-A334-014B81DFCAAD}" dt="2023-09-21T06:46:00.820" v="3082" actId="47"/>
        <pc:sldMkLst>
          <pc:docMk/>
          <pc:sldMk cId="2413330826" sldId="296"/>
        </pc:sldMkLst>
      </pc:sldChg>
      <pc:sldChg chg="del">
        <pc:chgData name="Ranju Kamal" userId="d3187f1d-9b3b-4fde-ae81-a24521550743" providerId="ADAL" clId="{9BDDBC24-CC36-4C2C-A334-014B81DFCAAD}" dt="2023-09-21T06:46:11.273" v="3090" actId="47"/>
        <pc:sldMkLst>
          <pc:docMk/>
          <pc:sldMk cId="3334499977" sldId="298"/>
        </pc:sldMkLst>
      </pc:sldChg>
      <pc:sldChg chg="del">
        <pc:chgData name="Ranju Kamal" userId="d3187f1d-9b3b-4fde-ae81-a24521550743" providerId="ADAL" clId="{9BDDBC24-CC36-4C2C-A334-014B81DFCAAD}" dt="2023-09-21T06:46:12.454" v="3091" actId="47"/>
        <pc:sldMkLst>
          <pc:docMk/>
          <pc:sldMk cId="673276500" sldId="300"/>
        </pc:sldMkLst>
      </pc:sldChg>
      <pc:sldChg chg="del">
        <pc:chgData name="Ranju Kamal" userId="d3187f1d-9b3b-4fde-ae81-a24521550743" providerId="ADAL" clId="{9BDDBC24-CC36-4C2C-A334-014B81DFCAAD}" dt="2023-09-21T06:46:13.601" v="3092" actId="47"/>
        <pc:sldMkLst>
          <pc:docMk/>
          <pc:sldMk cId="3689203907" sldId="301"/>
        </pc:sldMkLst>
      </pc:sldChg>
      <pc:sldChg chg="del">
        <pc:chgData name="Ranju Kamal" userId="d3187f1d-9b3b-4fde-ae81-a24521550743" providerId="ADAL" clId="{9BDDBC24-CC36-4C2C-A334-014B81DFCAAD}" dt="2023-09-21T06:46:07.640" v="3085" actId="47"/>
        <pc:sldMkLst>
          <pc:docMk/>
          <pc:sldMk cId="850732459" sldId="302"/>
        </pc:sldMkLst>
      </pc:sldChg>
      <pc:sldChg chg="addSp delSp modSp mod">
        <pc:chgData name="Ranju Kamal" userId="d3187f1d-9b3b-4fde-ae81-a24521550743" providerId="ADAL" clId="{9BDDBC24-CC36-4C2C-A334-014B81DFCAAD}" dt="2023-09-21T06:24:02.380" v="2920"/>
        <pc:sldMkLst>
          <pc:docMk/>
          <pc:sldMk cId="1071282621" sldId="305"/>
        </pc:sldMkLst>
        <pc:spChg chg="mod">
          <ac:chgData name="Ranju Kamal" userId="d3187f1d-9b3b-4fde-ae81-a24521550743" providerId="ADAL" clId="{9BDDBC24-CC36-4C2C-A334-014B81DFCAAD}" dt="2023-09-21T05:49:20.719" v="1956" actId="20577"/>
          <ac:spMkLst>
            <pc:docMk/>
            <pc:sldMk cId="1071282621" sldId="305"/>
            <ac:spMk id="4" creationId="{00000000-0000-0000-0000-000000000000}"/>
          </ac:spMkLst>
        </pc:spChg>
        <pc:spChg chg="del">
          <ac:chgData name="Ranju Kamal" userId="d3187f1d-9b3b-4fde-ae81-a24521550743" providerId="ADAL" clId="{9BDDBC24-CC36-4C2C-A334-014B81DFCAAD}" dt="2023-09-21T06:11:35.482" v="2702" actId="478"/>
          <ac:spMkLst>
            <pc:docMk/>
            <pc:sldMk cId="1071282621" sldId="305"/>
            <ac:spMk id="6" creationId="{49D90E45-C703-8A8E-9881-C7096A90B41C}"/>
          </ac:spMkLst>
        </pc:spChg>
        <pc:spChg chg="del">
          <ac:chgData name="Ranju Kamal" userId="d3187f1d-9b3b-4fde-ae81-a24521550743" providerId="ADAL" clId="{9BDDBC24-CC36-4C2C-A334-014B81DFCAAD}" dt="2023-09-21T06:11:31.891" v="2701" actId="478"/>
          <ac:spMkLst>
            <pc:docMk/>
            <pc:sldMk cId="1071282621" sldId="305"/>
            <ac:spMk id="7" creationId="{01DF52CE-7DE0-AD27-589F-95D39B0F5AF7}"/>
          </ac:spMkLst>
        </pc:spChg>
        <pc:spChg chg="del mod">
          <ac:chgData name="Ranju Kamal" userId="d3187f1d-9b3b-4fde-ae81-a24521550743" providerId="ADAL" clId="{9BDDBC24-CC36-4C2C-A334-014B81DFCAAD}" dt="2023-09-21T06:11:37.584" v="2704" actId="478"/>
          <ac:spMkLst>
            <pc:docMk/>
            <pc:sldMk cId="1071282621" sldId="305"/>
            <ac:spMk id="8" creationId="{83E3DF86-CDF1-404B-B47A-2FB128376C96}"/>
          </ac:spMkLst>
        </pc:spChg>
        <pc:spChg chg="add del mod">
          <ac:chgData name="Ranju Kamal" userId="d3187f1d-9b3b-4fde-ae81-a24521550743" providerId="ADAL" clId="{9BDDBC24-CC36-4C2C-A334-014B81DFCAAD}" dt="2023-09-21T06:12:25.284" v="2707" actId="1032"/>
          <ac:spMkLst>
            <pc:docMk/>
            <pc:sldMk cId="1071282621" sldId="305"/>
            <ac:spMk id="9" creationId="{C2B32FD2-DBD1-8B50-A0C0-C046A69539DD}"/>
          </ac:spMkLst>
        </pc:spChg>
        <pc:spChg chg="del mod">
          <ac:chgData name="Ranju Kamal" userId="d3187f1d-9b3b-4fde-ae81-a24521550743" providerId="ADAL" clId="{9BDDBC24-CC36-4C2C-A334-014B81DFCAAD}" dt="2023-09-21T06:11:29.062" v="2700"/>
          <ac:spMkLst>
            <pc:docMk/>
            <pc:sldMk cId="1071282621" sldId="305"/>
            <ac:spMk id="10" creationId="{D7BDBCFD-5970-0C19-574C-98194347095B}"/>
          </ac:spMkLst>
        </pc:spChg>
        <pc:graphicFrameChg chg="del">
          <ac:chgData name="Ranju Kamal" userId="d3187f1d-9b3b-4fde-ae81-a24521550743" providerId="ADAL" clId="{9BDDBC24-CC36-4C2C-A334-014B81DFCAAD}" dt="2023-09-21T06:11:39.858" v="2705" actId="478"/>
          <ac:graphicFrameMkLst>
            <pc:docMk/>
            <pc:sldMk cId="1071282621" sldId="305"/>
            <ac:graphicFrameMk id="2" creationId="{2643DA82-C266-77B8-1FC8-3AD71C1FBEC1}"/>
          </ac:graphicFrameMkLst>
        </pc:graphicFrameChg>
        <pc:graphicFrameChg chg="add mod modGraphic">
          <ac:chgData name="Ranju Kamal" userId="d3187f1d-9b3b-4fde-ae81-a24521550743" providerId="ADAL" clId="{9BDDBC24-CC36-4C2C-A334-014B81DFCAAD}" dt="2023-09-21T06:24:02.380" v="2920"/>
          <ac:graphicFrameMkLst>
            <pc:docMk/>
            <pc:sldMk cId="1071282621" sldId="305"/>
            <ac:graphicFrameMk id="11" creationId="{C0BCFDEE-3079-4729-7571-D204DBDE012F}"/>
          </ac:graphicFrameMkLst>
        </pc:graphicFrameChg>
        <pc:picChg chg="del">
          <ac:chgData name="Ranju Kamal" userId="d3187f1d-9b3b-4fde-ae81-a24521550743" providerId="ADAL" clId="{9BDDBC24-CC36-4C2C-A334-014B81DFCAAD}" dt="2023-09-21T06:11:29.056" v="2698" actId="478"/>
          <ac:picMkLst>
            <pc:docMk/>
            <pc:sldMk cId="1071282621" sldId="305"/>
            <ac:picMk id="5" creationId="{F061F4B4-A5C9-DDA7-D4DE-738C7A72A989}"/>
          </ac:picMkLst>
        </pc:picChg>
      </pc:sldChg>
      <pc:sldChg chg="del">
        <pc:chgData name="Ranju Kamal" userId="d3187f1d-9b3b-4fde-ae81-a24521550743" providerId="ADAL" clId="{9BDDBC24-CC36-4C2C-A334-014B81DFCAAD}" dt="2023-09-21T06:46:09.479" v="3087" actId="47"/>
        <pc:sldMkLst>
          <pc:docMk/>
          <pc:sldMk cId="341971739" sldId="306"/>
        </pc:sldMkLst>
      </pc:sldChg>
      <pc:sldChg chg="del">
        <pc:chgData name="Ranju Kamal" userId="d3187f1d-9b3b-4fde-ae81-a24521550743" providerId="ADAL" clId="{9BDDBC24-CC36-4C2C-A334-014B81DFCAAD}" dt="2023-09-21T06:46:10.059" v="3088" actId="47"/>
        <pc:sldMkLst>
          <pc:docMk/>
          <pc:sldMk cId="395581481" sldId="307"/>
        </pc:sldMkLst>
      </pc:sldChg>
      <pc:sldChg chg="addSp delSp modSp mod">
        <pc:chgData name="Ranju Kamal" userId="d3187f1d-9b3b-4fde-ae81-a24521550743" providerId="ADAL" clId="{9BDDBC24-CC36-4C2C-A334-014B81DFCAAD}" dt="2023-09-21T05:48:39.432" v="1935"/>
        <pc:sldMkLst>
          <pc:docMk/>
          <pc:sldMk cId="935228144" sldId="312"/>
        </pc:sldMkLst>
        <pc:spChg chg="mod">
          <ac:chgData name="Ranju Kamal" userId="d3187f1d-9b3b-4fde-ae81-a24521550743" providerId="ADAL" clId="{9BDDBC24-CC36-4C2C-A334-014B81DFCAAD}" dt="2023-09-21T05:40:51.237" v="1082" actId="20577"/>
          <ac:spMkLst>
            <pc:docMk/>
            <pc:sldMk cId="935228144" sldId="312"/>
            <ac:spMk id="2" creationId="{00000000-0000-0000-0000-000000000000}"/>
          </ac:spMkLst>
        </pc:spChg>
        <pc:spChg chg="add mod">
          <ac:chgData name="Ranju Kamal" userId="d3187f1d-9b3b-4fde-ae81-a24521550743" providerId="ADAL" clId="{9BDDBC24-CC36-4C2C-A334-014B81DFCAAD}" dt="2023-09-21T05:48:39.432" v="1935"/>
          <ac:spMkLst>
            <pc:docMk/>
            <pc:sldMk cId="935228144" sldId="312"/>
            <ac:spMk id="3" creationId="{748D7A1C-040B-127A-E921-E5DF670A172D}"/>
          </ac:spMkLst>
        </pc:spChg>
        <pc:spChg chg="mod">
          <ac:chgData name="Ranju Kamal" userId="d3187f1d-9b3b-4fde-ae81-a24521550743" providerId="ADAL" clId="{9BDDBC24-CC36-4C2C-A334-014B81DFCAAD}" dt="2023-09-21T05:47:44.305" v="1933"/>
          <ac:spMkLst>
            <pc:docMk/>
            <pc:sldMk cId="935228144" sldId="312"/>
            <ac:spMk id="7" creationId="{CF47286E-362F-95BE-44AD-9B66DCA09017}"/>
          </ac:spMkLst>
        </pc:spChg>
        <pc:spChg chg="del mod">
          <ac:chgData name="Ranju Kamal" userId="d3187f1d-9b3b-4fde-ae81-a24521550743" providerId="ADAL" clId="{9BDDBC24-CC36-4C2C-A334-014B81DFCAAD}" dt="2023-09-21T05:46:38.794" v="1930" actId="478"/>
          <ac:spMkLst>
            <pc:docMk/>
            <pc:sldMk cId="935228144" sldId="312"/>
            <ac:spMk id="16" creationId="{7C1D7CAA-C127-CC79-2A0B-13A8EAB72265}"/>
          </ac:spMkLst>
        </pc:spChg>
        <pc:picChg chg="del">
          <ac:chgData name="Ranju Kamal" userId="d3187f1d-9b3b-4fde-ae81-a24521550743" providerId="ADAL" clId="{9BDDBC24-CC36-4C2C-A334-014B81DFCAAD}" dt="2023-09-21T05:46:33.677" v="1925" actId="478"/>
          <ac:picMkLst>
            <pc:docMk/>
            <pc:sldMk cId="935228144" sldId="312"/>
            <ac:picMk id="4" creationId="{636295B2-2028-3EA5-2F17-A986C6CD3375}"/>
          </ac:picMkLst>
        </pc:picChg>
        <pc:picChg chg="del">
          <ac:chgData name="Ranju Kamal" userId="d3187f1d-9b3b-4fde-ae81-a24521550743" providerId="ADAL" clId="{9BDDBC24-CC36-4C2C-A334-014B81DFCAAD}" dt="2023-09-21T05:46:34.775" v="1926" actId="478"/>
          <ac:picMkLst>
            <pc:docMk/>
            <pc:sldMk cId="935228144" sldId="312"/>
            <ac:picMk id="9" creationId="{6D9EC8A2-17D7-678B-5050-98280EE2D6EE}"/>
          </ac:picMkLst>
        </pc:picChg>
        <pc:picChg chg="del">
          <ac:chgData name="Ranju Kamal" userId="d3187f1d-9b3b-4fde-ae81-a24521550743" providerId="ADAL" clId="{9BDDBC24-CC36-4C2C-A334-014B81DFCAAD}" dt="2023-09-21T05:46:35.476" v="1927" actId="478"/>
          <ac:picMkLst>
            <pc:docMk/>
            <pc:sldMk cId="935228144" sldId="312"/>
            <ac:picMk id="12" creationId="{449E208C-7A16-CC06-88C7-BCD058FBD207}"/>
          </ac:picMkLst>
        </pc:picChg>
        <pc:picChg chg="del">
          <ac:chgData name="Ranju Kamal" userId="d3187f1d-9b3b-4fde-ae81-a24521550743" providerId="ADAL" clId="{9BDDBC24-CC36-4C2C-A334-014B81DFCAAD}" dt="2023-09-21T05:46:36.076" v="1928" actId="478"/>
          <ac:picMkLst>
            <pc:docMk/>
            <pc:sldMk cId="935228144" sldId="312"/>
            <ac:picMk id="14" creationId="{CEF27904-FD4B-903C-0C4E-4EE1B530AF72}"/>
          </ac:picMkLst>
        </pc:picChg>
      </pc:sldChg>
      <pc:sldChg chg="del">
        <pc:chgData name="Ranju Kamal" userId="d3187f1d-9b3b-4fde-ae81-a24521550743" providerId="ADAL" clId="{9BDDBC24-CC36-4C2C-A334-014B81DFCAAD}" dt="2023-09-21T06:45:58.404" v="3081" actId="2696"/>
        <pc:sldMkLst>
          <pc:docMk/>
          <pc:sldMk cId="2748582094" sldId="313"/>
        </pc:sldMkLst>
      </pc:sldChg>
      <pc:sldChg chg="del">
        <pc:chgData name="Ranju Kamal" userId="d3187f1d-9b3b-4fde-ae81-a24521550743" providerId="ADAL" clId="{9BDDBC24-CC36-4C2C-A334-014B81DFCAAD}" dt="2023-09-21T06:08:45.789" v="2589" actId="47"/>
        <pc:sldMkLst>
          <pc:docMk/>
          <pc:sldMk cId="2025250757" sldId="314"/>
        </pc:sldMkLst>
      </pc:sldChg>
      <pc:sldChg chg="del">
        <pc:chgData name="Ranju Kamal" userId="d3187f1d-9b3b-4fde-ae81-a24521550743" providerId="ADAL" clId="{9BDDBC24-CC36-4C2C-A334-014B81DFCAAD}" dt="2023-09-21T06:09:15.583" v="2596" actId="47"/>
        <pc:sldMkLst>
          <pc:docMk/>
          <pc:sldMk cId="2276035799" sldId="315"/>
        </pc:sldMkLst>
      </pc:sldChg>
      <pc:sldChg chg="del">
        <pc:chgData name="Ranju Kamal" userId="d3187f1d-9b3b-4fde-ae81-a24521550743" providerId="ADAL" clId="{9BDDBC24-CC36-4C2C-A334-014B81DFCAAD}" dt="2023-09-21T06:46:08.879" v="3086" actId="47"/>
        <pc:sldMkLst>
          <pc:docMk/>
          <pc:sldMk cId="4139047012" sldId="316"/>
        </pc:sldMkLst>
      </pc:sldChg>
      <pc:sldChg chg="del">
        <pc:chgData name="Ranju Kamal" userId="d3187f1d-9b3b-4fde-ae81-a24521550743" providerId="ADAL" clId="{9BDDBC24-CC36-4C2C-A334-014B81DFCAAD}" dt="2023-09-21T06:08:58.852" v="2591" actId="47"/>
        <pc:sldMkLst>
          <pc:docMk/>
          <pc:sldMk cId="3328913074" sldId="317"/>
        </pc:sldMkLst>
      </pc:sldChg>
      <pc:sldChg chg="del">
        <pc:chgData name="Ranju Kamal" userId="d3187f1d-9b3b-4fde-ae81-a24521550743" providerId="ADAL" clId="{9BDDBC24-CC36-4C2C-A334-014B81DFCAAD}" dt="2023-09-21T06:46:06.683" v="3084" actId="47"/>
        <pc:sldMkLst>
          <pc:docMk/>
          <pc:sldMk cId="1221420125" sldId="318"/>
        </pc:sldMkLst>
      </pc:sldChg>
      <pc:sldChg chg="del">
        <pc:chgData name="Ranju Kamal" userId="d3187f1d-9b3b-4fde-ae81-a24521550743" providerId="ADAL" clId="{9BDDBC24-CC36-4C2C-A334-014B81DFCAAD}" dt="2023-09-21T06:09:16.745" v="2597" actId="47"/>
        <pc:sldMkLst>
          <pc:docMk/>
          <pc:sldMk cId="410998352" sldId="320"/>
        </pc:sldMkLst>
      </pc:sldChg>
      <pc:sldChg chg="del">
        <pc:chgData name="Ranju Kamal" userId="d3187f1d-9b3b-4fde-ae81-a24521550743" providerId="ADAL" clId="{9BDDBC24-CC36-4C2C-A334-014B81DFCAAD}" dt="2023-09-21T06:09:13.650" v="2595" actId="47"/>
        <pc:sldMkLst>
          <pc:docMk/>
          <pc:sldMk cId="2156311612" sldId="321"/>
        </pc:sldMkLst>
      </pc:sldChg>
      <pc:sldChg chg="del ord">
        <pc:chgData name="Ranju Kamal" userId="d3187f1d-9b3b-4fde-ae81-a24521550743" providerId="ADAL" clId="{9BDDBC24-CC36-4C2C-A334-014B81DFCAAD}" dt="2023-09-21T06:09:06.017" v="2593" actId="47"/>
        <pc:sldMkLst>
          <pc:docMk/>
          <pc:sldMk cId="703670101" sldId="322"/>
        </pc:sldMkLst>
      </pc:sldChg>
      <pc:sldChg chg="modSp new mod">
        <pc:chgData name="Ranju Kamal" userId="d3187f1d-9b3b-4fde-ae81-a24521550743" providerId="ADAL" clId="{9BDDBC24-CC36-4C2C-A334-014B81DFCAAD}" dt="2023-09-21T04:11:02.164" v="626" actId="20577"/>
        <pc:sldMkLst>
          <pc:docMk/>
          <pc:sldMk cId="1531488730" sldId="323"/>
        </pc:sldMkLst>
        <pc:spChg chg="mod">
          <ac:chgData name="Ranju Kamal" userId="d3187f1d-9b3b-4fde-ae81-a24521550743" providerId="ADAL" clId="{9BDDBC24-CC36-4C2C-A334-014B81DFCAAD}" dt="2023-09-21T04:11:02.164" v="626" actId="20577"/>
          <ac:spMkLst>
            <pc:docMk/>
            <pc:sldMk cId="1531488730" sldId="323"/>
            <ac:spMk id="3" creationId="{A3D0A06F-8EBF-9F6D-1D32-1A70DFACB9EE}"/>
          </ac:spMkLst>
        </pc:spChg>
      </pc:sldChg>
      <pc:sldChg chg="modSp add mod">
        <pc:chgData name="Ranju Kamal" userId="d3187f1d-9b3b-4fde-ae81-a24521550743" providerId="ADAL" clId="{9BDDBC24-CC36-4C2C-A334-014B81DFCAAD}" dt="2023-09-21T06:29:37.141" v="3080" actId="20577"/>
        <pc:sldMkLst>
          <pc:docMk/>
          <pc:sldMk cId="2617748947" sldId="324"/>
        </pc:sldMkLst>
        <pc:spChg chg="mod">
          <ac:chgData name="Ranju Kamal" userId="d3187f1d-9b3b-4fde-ae81-a24521550743" providerId="ADAL" clId="{9BDDBC24-CC36-4C2C-A334-014B81DFCAAD}" dt="2023-09-21T06:25:54.608" v="2991" actId="20577"/>
          <ac:spMkLst>
            <pc:docMk/>
            <pc:sldMk cId="2617748947" sldId="324"/>
            <ac:spMk id="2" creationId="{00000000-0000-0000-0000-000000000000}"/>
          </ac:spMkLst>
        </pc:spChg>
        <pc:spChg chg="mod">
          <ac:chgData name="Ranju Kamal" userId="d3187f1d-9b3b-4fde-ae81-a24521550743" providerId="ADAL" clId="{9BDDBC24-CC36-4C2C-A334-014B81DFCAAD}" dt="2023-09-21T06:29:37.141" v="3080" actId="20577"/>
          <ac:spMkLst>
            <pc:docMk/>
            <pc:sldMk cId="2617748947" sldId="324"/>
            <ac:spMk id="3" creationId="{00000000-0000-0000-0000-000000000000}"/>
          </ac:spMkLst>
        </pc:spChg>
      </pc:sldChg>
      <pc:sldChg chg="modSp new mod">
        <pc:chgData name="Ranju Kamal" userId="d3187f1d-9b3b-4fde-ae81-a24521550743" providerId="ADAL" clId="{9BDDBC24-CC36-4C2C-A334-014B81DFCAAD}" dt="2023-09-21T06:53:47.073" v="3099" actId="20577"/>
        <pc:sldMkLst>
          <pc:docMk/>
          <pc:sldMk cId="82457994" sldId="325"/>
        </pc:sldMkLst>
        <pc:spChg chg="mod">
          <ac:chgData name="Ranju Kamal" userId="d3187f1d-9b3b-4fde-ae81-a24521550743" providerId="ADAL" clId="{9BDDBC24-CC36-4C2C-A334-014B81DFCAAD}" dt="2023-09-21T06:53:47.073" v="3099" actId="20577"/>
          <ac:spMkLst>
            <pc:docMk/>
            <pc:sldMk cId="82457994" sldId="325"/>
            <ac:spMk id="2" creationId="{78F10CE2-1EA8-D983-41AD-F606B3357D5E}"/>
          </ac:spMkLst>
        </pc:spChg>
      </pc:sldChg>
      <pc:sldChg chg="modSp add mod">
        <pc:chgData name="Ranju Kamal" userId="d3187f1d-9b3b-4fde-ae81-a24521550743" providerId="ADAL" clId="{9BDDBC24-CC36-4C2C-A334-014B81DFCAAD}" dt="2023-09-21T06:54:07.424" v="3115" actId="20577"/>
        <pc:sldMkLst>
          <pc:docMk/>
          <pc:sldMk cId="1312951892" sldId="326"/>
        </pc:sldMkLst>
        <pc:spChg chg="mod">
          <ac:chgData name="Ranju Kamal" userId="d3187f1d-9b3b-4fde-ae81-a24521550743" providerId="ADAL" clId="{9BDDBC24-CC36-4C2C-A334-014B81DFCAAD}" dt="2023-09-21T06:54:07.424" v="3115" actId="20577"/>
          <ac:spMkLst>
            <pc:docMk/>
            <pc:sldMk cId="1312951892" sldId="326"/>
            <ac:spMk id="2" creationId="{78F10CE2-1EA8-D983-41AD-F606B3357D5E}"/>
          </ac:spMkLst>
        </pc:spChg>
      </pc:sldChg>
    </pc:docChg>
  </pc:docChgLst>
  <pc:docChgLst>
    <pc:chgData name="Ranju Kamal" userId="d3187f1d-9b3b-4fde-ae81-a24521550743" providerId="ADAL" clId="{4129B787-4269-4D2B-9C7C-694B71DE0CB4}"/>
    <pc:docChg chg="custSel modSld">
      <pc:chgData name="Ranju Kamal" userId="d3187f1d-9b3b-4fde-ae81-a24521550743" providerId="ADAL" clId="{4129B787-4269-4D2B-9C7C-694B71DE0CB4}" dt="2023-09-29T05:09:14.552" v="1428" actId="478"/>
      <pc:docMkLst>
        <pc:docMk/>
      </pc:docMkLst>
      <pc:sldChg chg="modSp mod">
        <pc:chgData name="Ranju Kamal" userId="d3187f1d-9b3b-4fde-ae81-a24521550743" providerId="ADAL" clId="{4129B787-4269-4D2B-9C7C-694B71DE0CB4}" dt="2023-09-22T08:13:20.790" v="1426" actId="1076"/>
        <pc:sldMkLst>
          <pc:docMk/>
          <pc:sldMk cId="1130220075" sldId="259"/>
        </pc:sldMkLst>
        <pc:spChg chg="mod">
          <ac:chgData name="Ranju Kamal" userId="d3187f1d-9b3b-4fde-ae81-a24521550743" providerId="ADAL" clId="{4129B787-4269-4D2B-9C7C-694B71DE0CB4}" dt="2023-09-22T08:13:20.790" v="1426" actId="1076"/>
          <ac:spMkLst>
            <pc:docMk/>
            <pc:sldMk cId="1130220075" sldId="259"/>
            <ac:spMk id="4" creationId="{00000000-0000-0000-0000-000000000000}"/>
          </ac:spMkLst>
        </pc:spChg>
        <pc:spChg chg="mod">
          <ac:chgData name="Ranju Kamal" userId="d3187f1d-9b3b-4fde-ae81-a24521550743" providerId="ADAL" clId="{4129B787-4269-4D2B-9C7C-694B71DE0CB4}" dt="2023-09-22T06:35:17.419" v="327" actId="20577"/>
          <ac:spMkLst>
            <pc:docMk/>
            <pc:sldMk cId="1130220075" sldId="259"/>
            <ac:spMk id="5" creationId="{00000000-0000-0000-0000-000000000000}"/>
          </ac:spMkLst>
        </pc:spChg>
      </pc:sldChg>
      <pc:sldChg chg="modSp mod">
        <pc:chgData name="Ranju Kamal" userId="d3187f1d-9b3b-4fde-ae81-a24521550743" providerId="ADAL" clId="{4129B787-4269-4D2B-9C7C-694B71DE0CB4}" dt="2023-09-21T08:28:14.379" v="281" actId="20577"/>
        <pc:sldMkLst>
          <pc:docMk/>
          <pc:sldMk cId="768775674" sldId="260"/>
        </pc:sldMkLst>
        <pc:spChg chg="mod">
          <ac:chgData name="Ranju Kamal" userId="d3187f1d-9b3b-4fde-ae81-a24521550743" providerId="ADAL" clId="{4129B787-4269-4D2B-9C7C-694B71DE0CB4}" dt="2023-09-21T08:28:14.379" v="281" actId="20577"/>
          <ac:spMkLst>
            <pc:docMk/>
            <pc:sldMk cId="768775674" sldId="260"/>
            <ac:spMk id="3" creationId="{00000000-0000-0000-0000-000000000000}"/>
          </ac:spMkLst>
        </pc:spChg>
      </pc:sldChg>
      <pc:sldChg chg="modSp">
        <pc:chgData name="Ranju Kamal" userId="d3187f1d-9b3b-4fde-ae81-a24521550743" providerId="ADAL" clId="{4129B787-4269-4D2B-9C7C-694B71DE0CB4}" dt="2023-09-21T07:19:41.607" v="270" actId="108"/>
        <pc:sldMkLst>
          <pc:docMk/>
          <pc:sldMk cId="1310932073" sldId="261"/>
        </pc:sldMkLst>
        <pc:graphicFrameChg chg="mod">
          <ac:chgData name="Ranju Kamal" userId="d3187f1d-9b3b-4fde-ae81-a24521550743" providerId="ADAL" clId="{4129B787-4269-4D2B-9C7C-694B71DE0CB4}" dt="2023-09-21T07:19:41.607" v="270" actId="108"/>
          <ac:graphicFrameMkLst>
            <pc:docMk/>
            <pc:sldMk cId="1310932073" sldId="261"/>
            <ac:graphicFrameMk id="2" creationId="{C0E2A677-6A1A-0086-3FA6-EB33B38F340B}"/>
          </ac:graphicFrameMkLst>
        </pc:graphicFrameChg>
      </pc:sldChg>
      <pc:sldChg chg="modSp mod">
        <pc:chgData name="Ranju Kamal" userId="d3187f1d-9b3b-4fde-ae81-a24521550743" providerId="ADAL" clId="{4129B787-4269-4D2B-9C7C-694B71DE0CB4}" dt="2023-09-22T06:41:25.340" v="473" actId="20577"/>
        <pc:sldMkLst>
          <pc:docMk/>
          <pc:sldMk cId="4210678108" sldId="295"/>
        </pc:sldMkLst>
        <pc:spChg chg="mod">
          <ac:chgData name="Ranju Kamal" userId="d3187f1d-9b3b-4fde-ae81-a24521550743" providerId="ADAL" clId="{4129B787-4269-4D2B-9C7C-694B71DE0CB4}" dt="2023-09-21T08:28:38.411" v="303" actId="20577"/>
          <ac:spMkLst>
            <pc:docMk/>
            <pc:sldMk cId="4210678108" sldId="295"/>
            <ac:spMk id="2" creationId="{00000000-0000-0000-0000-000000000000}"/>
          </ac:spMkLst>
        </pc:spChg>
        <pc:spChg chg="mod">
          <ac:chgData name="Ranju Kamal" userId="d3187f1d-9b3b-4fde-ae81-a24521550743" providerId="ADAL" clId="{4129B787-4269-4D2B-9C7C-694B71DE0CB4}" dt="2023-09-22T06:41:25.340" v="473" actId="20577"/>
          <ac:spMkLst>
            <pc:docMk/>
            <pc:sldMk cId="4210678108" sldId="295"/>
            <ac:spMk id="3" creationId="{00000000-0000-0000-0000-000000000000}"/>
          </ac:spMkLst>
        </pc:spChg>
      </pc:sldChg>
      <pc:sldChg chg="delSp modSp mod modClrScheme delDesignElem chgLayout">
        <pc:chgData name="Ranju Kamal" userId="d3187f1d-9b3b-4fde-ae81-a24521550743" providerId="ADAL" clId="{4129B787-4269-4D2B-9C7C-694B71DE0CB4}" dt="2023-09-22T06:46:28.613" v="1425" actId="255"/>
        <pc:sldMkLst>
          <pc:docMk/>
          <pc:sldMk cId="1071282621" sldId="305"/>
        </pc:sldMkLst>
        <pc:spChg chg="mod ord">
          <ac:chgData name="Ranju Kamal" userId="d3187f1d-9b3b-4fde-ae81-a24521550743" providerId="ADAL" clId="{4129B787-4269-4D2B-9C7C-694B71DE0CB4}" dt="2023-09-22T06:46:28.613" v="1425" actId="255"/>
          <ac:spMkLst>
            <pc:docMk/>
            <pc:sldMk cId="1071282621" sldId="305"/>
            <ac:spMk id="4" creationId="{00000000-0000-0000-0000-000000000000}"/>
          </ac:spMkLst>
        </pc:spChg>
        <pc:spChg chg="del">
          <ac:chgData name="Ranju Kamal" userId="d3187f1d-9b3b-4fde-ae81-a24521550743" providerId="ADAL" clId="{4129B787-4269-4D2B-9C7C-694B71DE0CB4}" dt="2023-09-22T06:46:05.836" v="1422" actId="700"/>
          <ac:spMkLst>
            <pc:docMk/>
            <pc:sldMk cId="1071282621" sldId="305"/>
            <ac:spMk id="34" creationId="{9F7D5CDA-D291-4307-BF55-1381FED29634}"/>
          </ac:spMkLst>
        </pc:spChg>
        <pc:spChg chg="del">
          <ac:chgData name="Ranju Kamal" userId="d3187f1d-9b3b-4fde-ae81-a24521550743" providerId="ADAL" clId="{4129B787-4269-4D2B-9C7C-694B71DE0CB4}" dt="2023-09-22T06:46:05.836" v="1422" actId="700"/>
          <ac:spMkLst>
            <pc:docMk/>
            <pc:sldMk cId="1071282621" sldId="305"/>
            <ac:spMk id="35" creationId="{59B296B9-C5A5-4E4F-9B60-C907B5F1466C}"/>
          </ac:spMkLst>
        </pc:spChg>
        <pc:spChg chg="del">
          <ac:chgData name="Ranju Kamal" userId="d3187f1d-9b3b-4fde-ae81-a24521550743" providerId="ADAL" clId="{4129B787-4269-4D2B-9C7C-694B71DE0CB4}" dt="2023-09-22T06:46:05.836" v="1422" actId="700"/>
          <ac:spMkLst>
            <pc:docMk/>
            <pc:sldMk cId="1071282621" sldId="305"/>
            <ac:spMk id="41" creationId="{D0300FD3-5AF1-6305-15FA-9078072672E2}"/>
          </ac:spMkLst>
        </pc:spChg>
        <pc:graphicFrameChg chg="mod ord">
          <ac:chgData name="Ranju Kamal" userId="d3187f1d-9b3b-4fde-ae81-a24521550743" providerId="ADAL" clId="{4129B787-4269-4D2B-9C7C-694B71DE0CB4}" dt="2023-09-22T06:46:18.623" v="1424" actId="700"/>
          <ac:graphicFrameMkLst>
            <pc:docMk/>
            <pc:sldMk cId="1071282621" sldId="305"/>
            <ac:graphicFrameMk id="11" creationId="{C0BCFDEE-3079-4729-7571-D204DBDE012F}"/>
          </ac:graphicFrameMkLst>
        </pc:graphicFrameChg>
      </pc:sldChg>
      <pc:sldChg chg="delSp mod">
        <pc:chgData name="Ranju Kamal" userId="d3187f1d-9b3b-4fde-ae81-a24521550743" providerId="ADAL" clId="{4129B787-4269-4D2B-9C7C-694B71DE0CB4}" dt="2023-09-29T05:09:14.552" v="1428" actId="478"/>
        <pc:sldMkLst>
          <pc:docMk/>
          <pc:sldMk cId="935228144" sldId="312"/>
        </pc:sldMkLst>
        <pc:spChg chg="del">
          <ac:chgData name="Ranju Kamal" userId="d3187f1d-9b3b-4fde-ae81-a24521550743" providerId="ADAL" clId="{4129B787-4269-4D2B-9C7C-694B71DE0CB4}" dt="2023-09-29T05:09:14.552" v="1428" actId="478"/>
          <ac:spMkLst>
            <pc:docMk/>
            <pc:sldMk cId="935228144" sldId="312"/>
            <ac:spMk id="3" creationId="{748D7A1C-040B-127A-E921-E5DF670A172D}"/>
          </ac:spMkLst>
        </pc:spChg>
        <pc:spChg chg="del">
          <ac:chgData name="Ranju Kamal" userId="d3187f1d-9b3b-4fde-ae81-a24521550743" providerId="ADAL" clId="{4129B787-4269-4D2B-9C7C-694B71DE0CB4}" dt="2023-09-29T05:09:12.029" v="1427" actId="478"/>
          <ac:spMkLst>
            <pc:docMk/>
            <pc:sldMk cId="935228144" sldId="312"/>
            <ac:spMk id="7" creationId="{CF47286E-362F-95BE-44AD-9B66DCA09017}"/>
          </ac:spMkLst>
        </pc:spChg>
      </pc:sldChg>
      <pc:sldChg chg="modSp mod">
        <pc:chgData name="Ranju Kamal" userId="d3187f1d-9b3b-4fde-ae81-a24521550743" providerId="ADAL" clId="{4129B787-4269-4D2B-9C7C-694B71DE0CB4}" dt="2023-09-22T06:43:12.579" v="1334"/>
        <pc:sldMkLst>
          <pc:docMk/>
          <pc:sldMk cId="2617748947" sldId="324"/>
        </pc:sldMkLst>
        <pc:spChg chg="mod">
          <ac:chgData name="Ranju Kamal" userId="d3187f1d-9b3b-4fde-ae81-a24521550743" providerId="ADAL" clId="{4129B787-4269-4D2B-9C7C-694B71DE0CB4}" dt="2023-09-21T08:28:26.853" v="292" actId="20577"/>
          <ac:spMkLst>
            <pc:docMk/>
            <pc:sldMk cId="2617748947" sldId="324"/>
            <ac:spMk id="2" creationId="{00000000-0000-0000-0000-000000000000}"/>
          </ac:spMkLst>
        </pc:spChg>
        <pc:spChg chg="mod">
          <ac:chgData name="Ranju Kamal" userId="d3187f1d-9b3b-4fde-ae81-a24521550743" providerId="ADAL" clId="{4129B787-4269-4D2B-9C7C-694B71DE0CB4}" dt="2023-09-22T06:43:12.579" v="1334"/>
          <ac:spMkLst>
            <pc:docMk/>
            <pc:sldMk cId="2617748947" sldId="324"/>
            <ac:spMk id="3" creationId="{00000000-0000-0000-0000-000000000000}"/>
          </ac:spMkLst>
        </pc:spChg>
      </pc:sldChg>
    </pc:docChg>
  </pc:docChgLst>
</pc:chgInfo>
</file>

<file path=ppt/diagrams/_rels/data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iagrams/_rels/drawing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kern="1200" dirty="0">
              <a:solidFill>
                <a:schemeClr val="tx1"/>
              </a:solidFill>
              <a:latin typeface="Times New Roman" panose="02020603050405020304" pitchFamily="18" charset="0"/>
              <a:cs typeface="Times New Roman" panose="02020603050405020304" pitchFamily="18" charset="0"/>
            </a:rPr>
            <a:t>1.</a:t>
          </a:r>
          <a:r>
            <a:rPr lang="en-US" sz="2400" b="0" i="0" kern="1200" dirty="0">
              <a:solidFill>
                <a:schemeClr val="tx1"/>
              </a:solidFill>
              <a:latin typeface="Times New Roman" panose="02020603050405020304" pitchFamily="18" charset="0"/>
              <a:cs typeface="Times New Roman" panose="02020603050405020304" pitchFamily="18" charset="0"/>
            </a:rPr>
            <a:t> </a:t>
          </a:r>
          <a:r>
            <a:rPr lang="en-US" sz="2400" b="1" i="0" kern="1200" dirty="0">
              <a:solidFill>
                <a:schemeClr val="tx1"/>
              </a:solidFill>
              <a:latin typeface="Times New Roman" panose="02020603050405020304" pitchFamily="18" charset="0"/>
              <a:cs typeface="Times New Roman" panose="02020603050405020304" pitchFamily="18" charset="0"/>
            </a:rPr>
            <a:t>Mortars ( Types, properties, preparation process, )</a:t>
          </a:r>
          <a:endParaRPr lang="en-US" sz="2400" b="1" kern="1200" dirty="0">
            <a:solidFill>
              <a:schemeClr val="tx1"/>
            </a:solidFill>
            <a:latin typeface="Times New Roman" panose="02020603050405020304" pitchFamily="18" charset="0"/>
            <a:ea typeface="+mn-ea"/>
            <a:cs typeface="Times New Roman" panose="02020603050405020304" pitchFamily="18" charset="0"/>
          </a:endParaRP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prstClr val="black"/>
              </a:solidFill>
              <a:latin typeface="Times New Roman" panose="02020603050405020304" pitchFamily="18" charset="0"/>
              <a:ea typeface="+mn-ea"/>
              <a:cs typeface="Times New Roman" panose="02020603050405020304" pitchFamily="18" charset="0"/>
            </a:rPr>
            <a:t>2.</a:t>
          </a:r>
          <a:r>
            <a:rPr lang="en-US" sz="2400" b="1" kern="1200" dirty="0">
              <a:solidFill>
                <a:prstClr val="black"/>
              </a:solidFill>
              <a:latin typeface="Times New Roman" panose="02020603050405020304" pitchFamily="18" charset="0"/>
              <a:ea typeface="+mn-ea"/>
              <a:cs typeface="Times New Roman" panose="02020603050405020304" pitchFamily="18" charset="0"/>
            </a:rPr>
            <a:t> Brick masonry (types, specifications)</a:t>
          </a:r>
        </a:p>
      </dgm:t>
    </dgm:pt>
    <dgm:pt modelId="{DC326AB8-13EA-4B44-BEC6-018852EA9235}" type="parTrans" cxnId="{A05A20D0-CD86-43D1-A699-5B13A14E7E98}">
      <dgm:prSet/>
      <dgm:spPr/>
      <dgm:t>
        <a:bodyPr/>
        <a:lstStyle/>
        <a:p>
          <a:endParaRPr lang="en-US"/>
        </a:p>
      </dgm:t>
    </dgm:pt>
    <dgm:pt modelId="{5B395BA4-6F6B-498A-8DCB-52198D22B99E}" type="sibTrans" cxnId="{A05A20D0-CD86-43D1-A699-5B13A14E7E98}">
      <dgm:prSet/>
      <dgm:spPr/>
      <dgm:t>
        <a:bodyPr/>
        <a:lstStyle/>
        <a:p>
          <a:endParaRPr lang="en-US"/>
        </a:p>
      </dgm:t>
    </dgm:pt>
    <dgm:pt modelId="{F29B9410-5AB4-47FA-AD0E-25CA6BAA2C2A}">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kern="1200" dirty="0">
              <a:solidFill>
                <a:schemeClr val="tx1"/>
              </a:solidFill>
              <a:latin typeface="Times New Roman" panose="02020603050405020304" pitchFamily="18" charset="0"/>
              <a:cs typeface="Times New Roman" panose="02020603050405020304" pitchFamily="18" charset="0"/>
            </a:rPr>
            <a:t>3.</a:t>
          </a:r>
          <a:r>
            <a:rPr lang="en-US" sz="2400" b="0" i="0" kern="1200" dirty="0">
              <a:solidFill>
                <a:schemeClr val="tx1"/>
              </a:solidFill>
              <a:latin typeface="Times New Roman" panose="02020603050405020304" pitchFamily="18" charset="0"/>
              <a:cs typeface="Times New Roman" panose="02020603050405020304" pitchFamily="18" charset="0"/>
            </a:rPr>
            <a:t> </a:t>
          </a:r>
          <a:r>
            <a:rPr lang="en-US" sz="2400" b="1" kern="1200" dirty="0">
              <a:solidFill>
                <a:schemeClr val="tx1"/>
              </a:solidFill>
              <a:latin typeface="Times New Roman" panose="02020603050405020304" pitchFamily="18" charset="0"/>
              <a:ea typeface="+mn-ea"/>
              <a:cs typeface="Times New Roman" panose="02020603050405020304" pitchFamily="18" charset="0"/>
            </a:rPr>
            <a:t>Stone masonry (random rubble, course rubble, ashlar)</a:t>
          </a:r>
        </a:p>
      </dgm:t>
    </dgm:pt>
    <dgm:pt modelId="{4827746C-D50A-42CE-8151-0A676E687F4D}" type="parTrans" cxnId="{17F8B653-E0A5-49D7-936E-C02077646F5D}">
      <dgm:prSet/>
      <dgm:spPr/>
      <dgm:t>
        <a:bodyPr/>
        <a:lstStyle/>
        <a:p>
          <a:endParaRPr lang="en-US"/>
        </a:p>
      </dgm:t>
    </dgm:pt>
    <dgm:pt modelId="{58680D2E-FEE1-4560-B0D3-97A200BF5334}" type="sibTrans" cxnId="{17F8B653-E0A5-49D7-936E-C02077646F5D}">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3"/>
      <dgm:spPr/>
    </dgm:pt>
    <dgm:pt modelId="{760B04D9-CFF4-4236-BFDE-4E51E44AB90F}" type="pres">
      <dgm:prSet presAssocID="{E8592B9B-9165-4F6D-A0C7-3776AAB7066D}" presName="parentText" presStyleLbl="node1" presStyleIdx="0" presStyleCnt="3"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3"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3"/>
      <dgm:spPr/>
    </dgm:pt>
    <dgm:pt modelId="{43FEDD17-D751-41A8-9252-620788D69B20}" type="pres">
      <dgm:prSet presAssocID="{3FB77C47-75ED-492C-92E9-7AD0C7F0B913}" presName="parentText" presStyleLbl="node1" presStyleIdx="1" presStyleCnt="3" custLinFactX="-5608" custLinFactNeighborX="-100000" custLinFactNeighborY="54155">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3" custLinFactY="42010" custLinFactNeighborX="-8926" custLinFactNeighborY="100000">
        <dgm:presLayoutVars>
          <dgm:bulletEnabled val="1"/>
        </dgm:presLayoutVars>
      </dgm:prSet>
      <dgm:spPr>
        <a:ln>
          <a:solidFill>
            <a:schemeClr val="accent1">
              <a:lumMod val="50000"/>
            </a:schemeClr>
          </a:solidFill>
        </a:ln>
      </dgm:spPr>
    </dgm:pt>
    <dgm:pt modelId="{79844338-E8C8-4D45-805E-51C5644EED2E}" type="pres">
      <dgm:prSet presAssocID="{5B395BA4-6F6B-498A-8DCB-52198D22B99E}" presName="spaceBetweenRectangles" presStyleCnt="0"/>
      <dgm:spPr/>
    </dgm:pt>
    <dgm:pt modelId="{7B4EDFA7-0FA8-4531-87C7-B12A485919EA}" type="pres">
      <dgm:prSet presAssocID="{F29B9410-5AB4-47FA-AD0E-25CA6BAA2C2A}" presName="parentLin" presStyleCnt="0"/>
      <dgm:spPr/>
    </dgm:pt>
    <dgm:pt modelId="{B0854D82-1EA1-42AC-84F4-EBFB66959075}" type="pres">
      <dgm:prSet presAssocID="{F29B9410-5AB4-47FA-AD0E-25CA6BAA2C2A}" presName="parentLeftMargin" presStyleLbl="node1" presStyleIdx="1" presStyleCnt="3"/>
      <dgm:spPr/>
    </dgm:pt>
    <dgm:pt modelId="{04E1EA71-98A0-48A8-84B5-CCEC071E0560}" type="pres">
      <dgm:prSet presAssocID="{F29B9410-5AB4-47FA-AD0E-25CA6BAA2C2A}" presName="parentText" presStyleLbl="node1" presStyleIdx="2" presStyleCnt="3" custLinFactX="-5608" custLinFactNeighborX="-100000" custLinFactNeighborY="54155">
        <dgm:presLayoutVars>
          <dgm:chMax val="0"/>
          <dgm:bulletEnabled val="1"/>
        </dgm:presLayoutVars>
      </dgm:prSet>
      <dgm:spPr/>
    </dgm:pt>
    <dgm:pt modelId="{07BD6261-5CF1-482A-AD43-36CC908FEC56}" type="pres">
      <dgm:prSet presAssocID="{F29B9410-5AB4-47FA-AD0E-25CA6BAA2C2A}" presName="negativeSpace" presStyleCnt="0"/>
      <dgm:spPr/>
    </dgm:pt>
    <dgm:pt modelId="{12F878D6-5805-40A9-8FFB-25904F068361}" type="pres">
      <dgm:prSet presAssocID="{F29B9410-5AB4-47FA-AD0E-25CA6BAA2C2A}" presName="childText" presStyleLbl="conFgAcc1" presStyleIdx="2" presStyleCnt="3" custLinFactY="42010" custLinFactNeighborX="-8926" custLinFactNeighborY="100000">
        <dgm:presLayoutVars>
          <dgm:bulletEnabled val="1"/>
        </dgm:presLayoutVars>
      </dgm:prSet>
      <dgm:spPr>
        <a:ln>
          <a:solidFill>
            <a:schemeClr val="accent1">
              <a:lumMod val="50000"/>
            </a:schemeClr>
          </a:solidFill>
        </a:ln>
      </dgm:spPr>
    </dgm:pt>
  </dgm:ptLst>
  <dgm:cxnLst>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B7354C73-B1E7-4AD9-AAC3-336687191F81}" type="presOf" srcId="{F29B9410-5AB4-47FA-AD0E-25CA6BAA2C2A}" destId="{B0854D82-1EA1-42AC-84F4-EBFB66959075}" srcOrd="0" destOrd="0" presId="urn:microsoft.com/office/officeart/2005/8/layout/list1"/>
    <dgm:cxn modelId="{17F8B653-E0A5-49D7-936E-C02077646F5D}" srcId="{81A7D25B-1484-4831-B061-64AAF96D799E}" destId="{F29B9410-5AB4-47FA-AD0E-25CA6BAA2C2A}" srcOrd="2" destOrd="0" parTransId="{4827746C-D50A-42CE-8151-0A676E687F4D}" sibTransId="{58680D2E-FEE1-4560-B0D3-97A200BF5334}"/>
    <dgm:cxn modelId="{1C24C754-269F-429C-B37D-88BCBF29C7E0}" type="presOf" srcId="{81A7D25B-1484-4831-B061-64AAF96D799E}" destId="{4DCA76A8-92E1-48C2-B15D-5E845DDF886F}" srcOrd="0" destOrd="0" presId="urn:microsoft.com/office/officeart/2005/8/layout/list1"/>
    <dgm:cxn modelId="{FFE9EB5A-EA4A-448B-8335-66CB2DC498C6}" type="presOf" srcId="{E8592B9B-9165-4F6D-A0C7-3776AAB7066D}" destId="{067C5849-72FF-4ADD-A146-87339C51EBC9}" srcOrd="0" destOrd="0" presId="urn:microsoft.com/office/officeart/2005/8/layout/list1"/>
    <dgm:cxn modelId="{0FF7D2A0-0F46-4EA8-8570-C41CB53CC522}" type="presOf" srcId="{F29B9410-5AB4-47FA-AD0E-25CA6BAA2C2A}" destId="{04E1EA71-98A0-48A8-84B5-CCEC071E0560}" srcOrd="1"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 modelId="{907134A2-992E-4D03-9CB7-73B18488010B}" type="presParOf" srcId="{4DCA76A8-92E1-48C2-B15D-5E845DDF886F}" destId="{79844338-E8C8-4D45-805E-51C5644EED2E}" srcOrd="7" destOrd="0" presId="urn:microsoft.com/office/officeart/2005/8/layout/list1"/>
    <dgm:cxn modelId="{7F7AC5C8-861C-49C5-8229-871B6A24B067}" type="presParOf" srcId="{4DCA76A8-92E1-48C2-B15D-5E845DDF886F}" destId="{7B4EDFA7-0FA8-4531-87C7-B12A485919EA}" srcOrd="8" destOrd="0" presId="urn:microsoft.com/office/officeart/2005/8/layout/list1"/>
    <dgm:cxn modelId="{E410C9C5-8F9D-48BB-A362-2366F6567FF3}" type="presParOf" srcId="{7B4EDFA7-0FA8-4531-87C7-B12A485919EA}" destId="{B0854D82-1EA1-42AC-84F4-EBFB66959075}" srcOrd="0" destOrd="0" presId="urn:microsoft.com/office/officeart/2005/8/layout/list1"/>
    <dgm:cxn modelId="{57647059-3F4B-4FB0-A589-2C24231956BE}" type="presParOf" srcId="{7B4EDFA7-0FA8-4531-87C7-B12A485919EA}" destId="{04E1EA71-98A0-48A8-84B5-CCEC071E0560}" srcOrd="1" destOrd="0" presId="urn:microsoft.com/office/officeart/2005/8/layout/list1"/>
    <dgm:cxn modelId="{259FB922-B539-4A21-BCA1-D6311B7EEA03}" type="presParOf" srcId="{4DCA76A8-92E1-48C2-B15D-5E845DDF886F}" destId="{07BD6261-5CF1-482A-AD43-36CC908FEC56}" srcOrd="9" destOrd="0" presId="urn:microsoft.com/office/officeart/2005/8/layout/list1"/>
    <dgm:cxn modelId="{266E7D9D-8861-425A-9122-05E530051A1A}" type="presParOf" srcId="{4DCA76A8-92E1-48C2-B15D-5E845DDF886F}" destId="{12F878D6-5805-40A9-8FFB-25904F06836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786D88-F60B-4381-88DF-E8952931B904}"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en-US"/>
        </a:p>
      </dgm:t>
    </dgm:pt>
    <dgm:pt modelId="{2F1A9212-9984-4DCB-A4DA-3B3A86C699B8}">
      <dgm:prSet phldrT="[Text]"/>
      <dgm:spPr/>
      <dgm:t>
        <a:bodyPr/>
        <a:lstStyle/>
        <a:p>
          <a:pPr>
            <a:buNone/>
          </a:pPr>
          <a:r>
            <a:rPr lang="en-US" b="1" dirty="0">
              <a:latin typeface="Times New Roman" panose="02020603050405020304" pitchFamily="18" charset="0"/>
              <a:cs typeface="Times New Roman" panose="02020603050405020304" pitchFamily="18" charset="0"/>
            </a:rPr>
            <a:t>Properties of Mortar[2]:</a:t>
          </a:r>
        </a:p>
      </dgm:t>
    </dgm:pt>
    <dgm:pt modelId="{F4B6C340-56D3-4490-A9D3-25856095F6EE}" type="parTrans" cxnId="{DE3A7C5A-F6EC-44EF-814E-932982B5E01E}">
      <dgm:prSet/>
      <dgm:spPr/>
      <dgm:t>
        <a:bodyPr/>
        <a:lstStyle/>
        <a:p>
          <a:endParaRPr lang="en-US"/>
        </a:p>
      </dgm:t>
    </dgm:pt>
    <dgm:pt modelId="{46F8749B-C37E-40E9-863C-AD731DE56948}" type="sibTrans" cxnId="{DE3A7C5A-F6EC-44EF-814E-932982B5E01E}">
      <dgm:prSet/>
      <dgm:spPr/>
      <dgm:t>
        <a:bodyPr/>
        <a:lstStyle/>
        <a:p>
          <a:endParaRPr lang="en-US"/>
        </a:p>
      </dgm:t>
    </dgm:pt>
    <dgm:pt modelId="{0E0510AB-BDDE-474E-833C-669DE7B4500E}">
      <dgm:prSet phldrT="[Text]"/>
      <dgm:spPr/>
      <dgm:t>
        <a:bodyPr/>
        <a:lstStyle/>
        <a:p>
          <a:r>
            <a:rPr lang="en-GB">
              <a:latin typeface="Times New Roman" panose="02020603050405020304" pitchFamily="18" charset="0"/>
              <a:cs typeface="Times New Roman" panose="02020603050405020304" pitchFamily="18" charset="0"/>
            </a:rPr>
            <a:t>Binding the materials properly</a:t>
          </a:r>
          <a:endParaRPr lang="en-US"/>
        </a:p>
      </dgm:t>
    </dgm:pt>
    <dgm:pt modelId="{62EF28C6-E09E-4BB5-A065-B2DDC15BF48F}" type="parTrans" cxnId="{5373EBC8-2C0F-48F3-A8B9-00D1BEE82BE9}">
      <dgm:prSet/>
      <dgm:spPr/>
      <dgm:t>
        <a:bodyPr/>
        <a:lstStyle/>
        <a:p>
          <a:endParaRPr lang="en-US"/>
        </a:p>
      </dgm:t>
    </dgm:pt>
    <dgm:pt modelId="{349B7AD4-E6C8-455C-9C45-688E32155DBB}" type="sibTrans" cxnId="{5373EBC8-2C0F-48F3-A8B9-00D1BEE82BE9}">
      <dgm:prSet/>
      <dgm:spPr/>
      <dgm:t>
        <a:bodyPr/>
        <a:lstStyle/>
        <a:p>
          <a:endParaRPr lang="en-US"/>
        </a:p>
      </dgm:t>
    </dgm:pt>
    <dgm:pt modelId="{32EDA71B-01CA-4B05-AD5F-9A33CE418BA3}">
      <dgm:prSet phldrT="[Text]"/>
      <dgm:spPr/>
      <dgm:t>
        <a:bodyPr/>
        <a:lstStyle/>
        <a:p>
          <a:pPr>
            <a:buNone/>
          </a:pPr>
          <a:r>
            <a:rPr lang="en-US" b="1" dirty="0">
              <a:latin typeface="Times New Roman" panose="02020603050405020304" pitchFamily="18" charset="0"/>
              <a:cs typeface="Times New Roman" panose="02020603050405020304" pitchFamily="18" charset="0"/>
            </a:rPr>
            <a:t>Requirements of a good mortar[1]:</a:t>
          </a:r>
          <a:endParaRPr lang="en-US" b="1" dirty="0"/>
        </a:p>
      </dgm:t>
    </dgm:pt>
    <dgm:pt modelId="{41E94B11-810B-4A66-9293-704B8E198512}" type="parTrans" cxnId="{6B2E9332-1EE6-4058-B206-B7E68852B2C4}">
      <dgm:prSet/>
      <dgm:spPr/>
      <dgm:t>
        <a:bodyPr/>
        <a:lstStyle/>
        <a:p>
          <a:endParaRPr lang="en-US"/>
        </a:p>
      </dgm:t>
    </dgm:pt>
    <dgm:pt modelId="{6F2072EE-D5FA-4EB3-AE98-2FF67B0D8BBE}" type="sibTrans" cxnId="{6B2E9332-1EE6-4058-B206-B7E68852B2C4}">
      <dgm:prSet/>
      <dgm:spPr/>
      <dgm:t>
        <a:bodyPr/>
        <a:lstStyle/>
        <a:p>
          <a:endParaRPr lang="en-US"/>
        </a:p>
      </dgm:t>
    </dgm:pt>
    <dgm:pt modelId="{DE5CF8D1-C494-4829-AA60-BCDA4C286C98}">
      <dgm:prSet phldrT="[Text]"/>
      <dgm:spPr/>
      <dgm:t>
        <a:bodyPr/>
        <a:lstStyle/>
        <a:p>
          <a:r>
            <a:rPr lang="en-GB">
              <a:latin typeface="Times New Roman" panose="02020603050405020304" pitchFamily="18" charset="0"/>
              <a:cs typeface="Times New Roman" panose="02020603050405020304" pitchFamily="18" charset="0"/>
            </a:rPr>
            <a:t>Adequate strength</a:t>
          </a:r>
          <a:endParaRPr lang="en-US"/>
        </a:p>
      </dgm:t>
    </dgm:pt>
    <dgm:pt modelId="{FC566BAC-8708-4A26-A432-2420F77D38E5}" type="parTrans" cxnId="{999D0BF9-7A16-4D8A-BD66-888A216635FB}">
      <dgm:prSet/>
      <dgm:spPr/>
      <dgm:t>
        <a:bodyPr/>
        <a:lstStyle/>
        <a:p>
          <a:endParaRPr lang="en-US"/>
        </a:p>
      </dgm:t>
    </dgm:pt>
    <dgm:pt modelId="{442FFB06-D3D7-4537-9BAA-4E2868E71692}" type="sibTrans" cxnId="{999D0BF9-7A16-4D8A-BD66-888A216635FB}">
      <dgm:prSet/>
      <dgm:spPr/>
      <dgm:t>
        <a:bodyPr/>
        <a:lstStyle/>
        <a:p>
          <a:endParaRPr lang="en-US"/>
        </a:p>
      </dgm:t>
    </dgm:pt>
    <dgm:pt modelId="{B2575697-0886-4444-B3CD-9FBBA37C4336}">
      <dgm:prSet/>
      <dgm:spPr/>
      <dgm:t>
        <a:bodyPr/>
        <a:lstStyle/>
        <a:p>
          <a:r>
            <a:rPr lang="en-GB">
              <a:latin typeface="Times New Roman" panose="02020603050405020304" pitchFamily="18" charset="0"/>
              <a:cs typeface="Times New Roman" panose="02020603050405020304" pitchFamily="18" charset="0"/>
            </a:rPr>
            <a:t>Holding the materials intact</a:t>
          </a:r>
        </a:p>
      </dgm:t>
    </dgm:pt>
    <dgm:pt modelId="{3D4413DA-0115-4F5B-B25C-C02B3C1875E1}" type="parTrans" cxnId="{1500AD82-8196-4AFB-83CF-3FEDE89600F0}">
      <dgm:prSet/>
      <dgm:spPr/>
      <dgm:t>
        <a:bodyPr/>
        <a:lstStyle/>
        <a:p>
          <a:endParaRPr lang="en-US"/>
        </a:p>
      </dgm:t>
    </dgm:pt>
    <dgm:pt modelId="{E719ABD7-94BA-44C7-98DC-DF9EBFF16993}" type="sibTrans" cxnId="{1500AD82-8196-4AFB-83CF-3FEDE89600F0}">
      <dgm:prSet/>
      <dgm:spPr/>
      <dgm:t>
        <a:bodyPr/>
        <a:lstStyle/>
        <a:p>
          <a:endParaRPr lang="en-US"/>
        </a:p>
      </dgm:t>
    </dgm:pt>
    <dgm:pt modelId="{3E640F52-38B5-4B22-A756-6960BD427ED3}">
      <dgm:prSet/>
      <dgm:spPr/>
      <dgm:t>
        <a:bodyPr/>
        <a:lstStyle/>
        <a:p>
          <a:r>
            <a:rPr lang="en-GB" dirty="0">
              <a:latin typeface="Times New Roman" panose="02020603050405020304" pitchFamily="18" charset="0"/>
              <a:cs typeface="Times New Roman" panose="02020603050405020304" pitchFamily="18" charset="0"/>
            </a:rPr>
            <a:t>Filling the empty joints, grouts may be used for small joints</a:t>
          </a:r>
        </a:p>
      </dgm:t>
    </dgm:pt>
    <dgm:pt modelId="{92A40C95-D65E-426C-BFE3-CF2E413EEADC}" type="parTrans" cxnId="{3EC0C5F7-08F9-4FD3-8384-6732104890F4}">
      <dgm:prSet/>
      <dgm:spPr/>
      <dgm:t>
        <a:bodyPr/>
        <a:lstStyle/>
        <a:p>
          <a:endParaRPr lang="en-US"/>
        </a:p>
      </dgm:t>
    </dgm:pt>
    <dgm:pt modelId="{CCE1F46E-1591-4D89-86D1-8E40277C74AD}" type="sibTrans" cxnId="{3EC0C5F7-08F9-4FD3-8384-6732104890F4}">
      <dgm:prSet/>
      <dgm:spPr/>
      <dgm:t>
        <a:bodyPr/>
        <a:lstStyle/>
        <a:p>
          <a:endParaRPr lang="en-US"/>
        </a:p>
      </dgm:t>
    </dgm:pt>
    <dgm:pt modelId="{A3739D72-A86F-4CF3-BDF3-9683BF257EBA}">
      <dgm:prSet/>
      <dgm:spPr/>
      <dgm:t>
        <a:bodyPr/>
        <a:lstStyle/>
        <a:p>
          <a:r>
            <a:rPr lang="en-GB">
              <a:latin typeface="Times New Roman" panose="02020603050405020304" pitchFamily="18" charset="0"/>
              <a:cs typeface="Times New Roman" panose="02020603050405020304" pitchFamily="18" charset="0"/>
            </a:rPr>
            <a:t>Weather resisting layer</a:t>
          </a:r>
        </a:p>
      </dgm:t>
    </dgm:pt>
    <dgm:pt modelId="{ACF5B4F9-2A4C-4BE3-B74D-25CB3828577F}" type="parTrans" cxnId="{1BB7A7C0-9586-4B78-8926-66D244628B09}">
      <dgm:prSet/>
      <dgm:spPr/>
      <dgm:t>
        <a:bodyPr/>
        <a:lstStyle/>
        <a:p>
          <a:endParaRPr lang="en-US"/>
        </a:p>
      </dgm:t>
    </dgm:pt>
    <dgm:pt modelId="{857545BD-9EEA-49BA-ACB7-609B5C4F8CC3}" type="sibTrans" cxnId="{1BB7A7C0-9586-4B78-8926-66D244628B09}">
      <dgm:prSet/>
      <dgm:spPr/>
      <dgm:t>
        <a:bodyPr/>
        <a:lstStyle/>
        <a:p>
          <a:endParaRPr lang="en-US"/>
        </a:p>
      </dgm:t>
    </dgm:pt>
    <dgm:pt modelId="{6B3F36A4-0D35-4D1B-820B-866B3ED9BC78}">
      <dgm:prSet/>
      <dgm:spPr/>
      <dgm:t>
        <a:bodyPr/>
        <a:lstStyle/>
        <a:p>
          <a:r>
            <a:rPr lang="en-GB">
              <a:latin typeface="Times New Roman" panose="02020603050405020304" pitchFamily="18" charset="0"/>
              <a:cs typeface="Times New Roman" panose="02020603050405020304" pitchFamily="18" charset="0"/>
            </a:rPr>
            <a:t>Homogeneous mass of the structure </a:t>
          </a:r>
        </a:p>
      </dgm:t>
    </dgm:pt>
    <dgm:pt modelId="{A58CA3CE-8CCD-40F4-92D1-C4228EE78F53}" type="parTrans" cxnId="{C0D653E5-D49B-44AC-A1D4-40B994226C7C}">
      <dgm:prSet/>
      <dgm:spPr/>
      <dgm:t>
        <a:bodyPr/>
        <a:lstStyle/>
        <a:p>
          <a:endParaRPr lang="en-US"/>
        </a:p>
      </dgm:t>
    </dgm:pt>
    <dgm:pt modelId="{AF38A6CE-3562-43D9-AD84-02A856DC79C7}" type="sibTrans" cxnId="{C0D653E5-D49B-44AC-A1D4-40B994226C7C}">
      <dgm:prSet/>
      <dgm:spPr/>
      <dgm:t>
        <a:bodyPr/>
        <a:lstStyle/>
        <a:p>
          <a:endParaRPr lang="en-US"/>
        </a:p>
      </dgm:t>
    </dgm:pt>
    <dgm:pt modelId="{72C9E7A7-EF21-4FD7-B599-76F466FFECB4}">
      <dgm:prSet/>
      <dgm:spPr/>
      <dgm:t>
        <a:bodyPr/>
        <a:lstStyle/>
        <a:p>
          <a:r>
            <a:rPr lang="en-GB">
              <a:latin typeface="Times New Roman" panose="02020603050405020304" pitchFamily="18" charset="0"/>
              <a:cs typeface="Times New Roman" panose="02020603050405020304" pitchFamily="18" charset="0"/>
            </a:rPr>
            <a:t>Pointing and plastering</a:t>
          </a:r>
        </a:p>
      </dgm:t>
    </dgm:pt>
    <dgm:pt modelId="{A926DA18-19F9-4E79-8CF4-8DDC29C92275}" type="parTrans" cxnId="{0536CC51-39E8-44D2-A12E-5FF78523A142}">
      <dgm:prSet/>
      <dgm:spPr/>
      <dgm:t>
        <a:bodyPr/>
        <a:lstStyle/>
        <a:p>
          <a:endParaRPr lang="en-US"/>
        </a:p>
      </dgm:t>
    </dgm:pt>
    <dgm:pt modelId="{CE43896C-8444-4F86-A16B-79E4806E3F37}" type="sibTrans" cxnId="{0536CC51-39E8-44D2-A12E-5FF78523A142}">
      <dgm:prSet/>
      <dgm:spPr/>
      <dgm:t>
        <a:bodyPr/>
        <a:lstStyle/>
        <a:p>
          <a:endParaRPr lang="en-US"/>
        </a:p>
      </dgm:t>
    </dgm:pt>
    <dgm:pt modelId="{A1DEE5E1-8BA5-40AA-A01F-545C7A8EE4B5}">
      <dgm:prSet/>
      <dgm:spPr/>
      <dgm:t>
        <a:bodyPr/>
        <a:lstStyle/>
        <a:p>
          <a:r>
            <a:rPr lang="en-GB" dirty="0">
              <a:latin typeface="Times New Roman" panose="02020603050405020304" pitchFamily="18" charset="0"/>
              <a:cs typeface="Times New Roman" panose="02020603050405020304" pitchFamily="18" charset="0"/>
            </a:rPr>
            <a:t>Workability (Plasticity during application)</a:t>
          </a:r>
        </a:p>
      </dgm:t>
    </dgm:pt>
    <dgm:pt modelId="{E51707A7-43BD-4866-81CF-82C6BFD7A4F9}" type="parTrans" cxnId="{148868EF-AB4A-4634-B0BD-6C083A2D93F0}">
      <dgm:prSet/>
      <dgm:spPr/>
      <dgm:t>
        <a:bodyPr/>
        <a:lstStyle/>
        <a:p>
          <a:endParaRPr lang="en-US"/>
        </a:p>
      </dgm:t>
    </dgm:pt>
    <dgm:pt modelId="{9BAE3729-958B-4B2D-96CB-C69C5B90B822}" type="sibTrans" cxnId="{148868EF-AB4A-4634-B0BD-6C083A2D93F0}">
      <dgm:prSet/>
      <dgm:spPr/>
      <dgm:t>
        <a:bodyPr/>
        <a:lstStyle/>
        <a:p>
          <a:endParaRPr lang="en-US"/>
        </a:p>
      </dgm:t>
    </dgm:pt>
    <dgm:pt modelId="{D0DB6AFC-2B88-4050-B84B-CC8881265C0C}">
      <dgm:prSet/>
      <dgm:spPr/>
      <dgm:t>
        <a:bodyPr/>
        <a:lstStyle/>
        <a:p>
          <a:r>
            <a:rPr lang="en-GB">
              <a:latin typeface="Times New Roman" panose="02020603050405020304" pitchFamily="18" charset="0"/>
              <a:cs typeface="Times New Roman" panose="02020603050405020304" pitchFamily="18" charset="0"/>
            </a:rPr>
            <a:t>Water reduction during laying</a:t>
          </a:r>
        </a:p>
      </dgm:t>
    </dgm:pt>
    <dgm:pt modelId="{55B60135-69C2-4102-B40A-75999059B3FD}" type="parTrans" cxnId="{A4FE37C9-169A-4F18-8E09-3AF5D0EE18B3}">
      <dgm:prSet/>
      <dgm:spPr/>
      <dgm:t>
        <a:bodyPr/>
        <a:lstStyle/>
        <a:p>
          <a:endParaRPr lang="en-US"/>
        </a:p>
      </dgm:t>
    </dgm:pt>
    <dgm:pt modelId="{B9428BE6-B6E1-4313-B804-312B946655DB}" type="sibTrans" cxnId="{A4FE37C9-169A-4F18-8E09-3AF5D0EE18B3}">
      <dgm:prSet/>
      <dgm:spPr/>
      <dgm:t>
        <a:bodyPr/>
        <a:lstStyle/>
        <a:p>
          <a:endParaRPr lang="en-US"/>
        </a:p>
      </dgm:t>
    </dgm:pt>
    <dgm:pt modelId="{3DB2EF50-7643-451A-9292-A03295E78974}">
      <dgm:prSet/>
      <dgm:spPr/>
      <dgm:t>
        <a:bodyPr/>
        <a:lstStyle/>
        <a:p>
          <a:r>
            <a:rPr lang="en-GB">
              <a:latin typeface="Times New Roman" panose="02020603050405020304" pitchFamily="18" charset="0"/>
              <a:cs typeface="Times New Roman" panose="02020603050405020304" pitchFamily="18" charset="0"/>
            </a:rPr>
            <a:t>Adhesion</a:t>
          </a:r>
        </a:p>
      </dgm:t>
    </dgm:pt>
    <dgm:pt modelId="{2EAEF53E-0F4D-4350-9374-EE010E49C0EF}" type="parTrans" cxnId="{FC48FBF7-EFDE-41E4-A88C-EF545FCF8E16}">
      <dgm:prSet/>
      <dgm:spPr/>
      <dgm:t>
        <a:bodyPr/>
        <a:lstStyle/>
        <a:p>
          <a:endParaRPr lang="en-US"/>
        </a:p>
      </dgm:t>
    </dgm:pt>
    <dgm:pt modelId="{9F2B825F-AA8C-4E94-AB12-BA2392139769}" type="sibTrans" cxnId="{FC48FBF7-EFDE-41E4-A88C-EF545FCF8E16}">
      <dgm:prSet/>
      <dgm:spPr/>
      <dgm:t>
        <a:bodyPr/>
        <a:lstStyle/>
        <a:p>
          <a:endParaRPr lang="en-US"/>
        </a:p>
      </dgm:t>
    </dgm:pt>
    <dgm:pt modelId="{DFFD69B7-C9DE-44F6-A490-2FB222B0AF70}">
      <dgm:prSet/>
      <dgm:spPr/>
      <dgm:t>
        <a:bodyPr/>
        <a:lstStyle/>
        <a:p>
          <a:r>
            <a:rPr lang="en-GB">
              <a:latin typeface="Times New Roman" panose="02020603050405020304" pitchFamily="18" charset="0"/>
              <a:cs typeface="Times New Roman" panose="02020603050405020304" pitchFamily="18" charset="0"/>
            </a:rPr>
            <a:t>Bonding</a:t>
          </a:r>
        </a:p>
      </dgm:t>
    </dgm:pt>
    <dgm:pt modelId="{89513347-9860-4F60-A9A0-5295FDDEC214}" type="parTrans" cxnId="{D8A6933B-0D09-4E46-B031-10F79053628A}">
      <dgm:prSet/>
      <dgm:spPr/>
      <dgm:t>
        <a:bodyPr/>
        <a:lstStyle/>
        <a:p>
          <a:endParaRPr lang="en-US"/>
        </a:p>
      </dgm:t>
    </dgm:pt>
    <dgm:pt modelId="{982EB8BD-FE3B-4FC4-99B9-BDB22FD0F37F}" type="sibTrans" cxnId="{D8A6933B-0D09-4E46-B031-10F79053628A}">
      <dgm:prSet/>
      <dgm:spPr/>
      <dgm:t>
        <a:bodyPr/>
        <a:lstStyle/>
        <a:p>
          <a:endParaRPr lang="en-US"/>
        </a:p>
      </dgm:t>
    </dgm:pt>
    <dgm:pt modelId="{C9ECF38A-266D-44D2-ADB9-E1689FF33A58}">
      <dgm:prSet/>
      <dgm:spPr/>
      <dgm:t>
        <a:bodyPr/>
        <a:lstStyle/>
        <a:p>
          <a:r>
            <a:rPr lang="en-GB">
              <a:latin typeface="Times New Roman" panose="02020603050405020304" pitchFamily="18" charset="0"/>
              <a:cs typeface="Times New Roman" panose="02020603050405020304" pitchFamily="18" charset="0"/>
            </a:rPr>
            <a:t>Durable</a:t>
          </a:r>
        </a:p>
      </dgm:t>
    </dgm:pt>
    <dgm:pt modelId="{53A5044E-4F26-4F88-85F9-59F34DDF2448}" type="parTrans" cxnId="{614D20F7-360C-460F-8225-B3F1AE2528B1}">
      <dgm:prSet/>
      <dgm:spPr/>
      <dgm:t>
        <a:bodyPr/>
        <a:lstStyle/>
        <a:p>
          <a:endParaRPr lang="en-US"/>
        </a:p>
      </dgm:t>
    </dgm:pt>
    <dgm:pt modelId="{8BBC364A-D7E8-47F0-A987-5ADA3E4092BE}" type="sibTrans" cxnId="{614D20F7-360C-460F-8225-B3F1AE2528B1}">
      <dgm:prSet/>
      <dgm:spPr/>
      <dgm:t>
        <a:bodyPr/>
        <a:lstStyle/>
        <a:p>
          <a:endParaRPr lang="en-US"/>
        </a:p>
      </dgm:t>
    </dgm:pt>
    <dgm:pt modelId="{06B1EC04-1D34-4928-B0EA-465F79502301}">
      <dgm:prSet/>
      <dgm:spPr/>
      <dgm:t>
        <a:bodyPr/>
        <a:lstStyle/>
        <a:p>
          <a:r>
            <a:rPr lang="en-GB">
              <a:latin typeface="Times New Roman" panose="02020603050405020304" pitchFamily="18" charset="0"/>
              <a:cs typeface="Times New Roman" panose="02020603050405020304" pitchFamily="18" charset="0"/>
            </a:rPr>
            <a:t>Good appearance, texture and colour</a:t>
          </a:r>
        </a:p>
      </dgm:t>
    </dgm:pt>
    <dgm:pt modelId="{2B4556B2-3854-4CAC-8E5F-4AD28ACB2162}" type="parTrans" cxnId="{FE3687CF-ED25-4C1D-BCA7-569B85D5CA5F}">
      <dgm:prSet/>
      <dgm:spPr/>
      <dgm:t>
        <a:bodyPr/>
        <a:lstStyle/>
        <a:p>
          <a:endParaRPr lang="en-US"/>
        </a:p>
      </dgm:t>
    </dgm:pt>
    <dgm:pt modelId="{9419B6B4-0B35-47F3-A50D-83FB563BAAB5}" type="sibTrans" cxnId="{FE3687CF-ED25-4C1D-BCA7-569B85D5CA5F}">
      <dgm:prSet/>
      <dgm:spPr/>
      <dgm:t>
        <a:bodyPr/>
        <a:lstStyle/>
        <a:p>
          <a:endParaRPr lang="en-US"/>
        </a:p>
      </dgm:t>
    </dgm:pt>
    <dgm:pt modelId="{FA5868C0-2432-4B6C-A750-D6935C02A352}" type="pres">
      <dgm:prSet presAssocID="{A3786D88-F60B-4381-88DF-E8952931B904}" presName="Name0" presStyleCnt="0">
        <dgm:presLayoutVars>
          <dgm:dir/>
          <dgm:animLvl val="lvl"/>
          <dgm:resizeHandles val="exact"/>
        </dgm:presLayoutVars>
      </dgm:prSet>
      <dgm:spPr/>
    </dgm:pt>
    <dgm:pt modelId="{CF4B6D73-5667-43B1-A385-F6A8C737E9D0}" type="pres">
      <dgm:prSet presAssocID="{2F1A9212-9984-4DCB-A4DA-3B3A86C699B8}" presName="composite" presStyleCnt="0"/>
      <dgm:spPr/>
    </dgm:pt>
    <dgm:pt modelId="{FD45605E-8243-417A-BFA9-A5E90763037C}" type="pres">
      <dgm:prSet presAssocID="{2F1A9212-9984-4DCB-A4DA-3B3A86C699B8}" presName="parTx" presStyleLbl="alignNode1" presStyleIdx="0" presStyleCnt="2">
        <dgm:presLayoutVars>
          <dgm:chMax val="0"/>
          <dgm:chPref val="0"/>
          <dgm:bulletEnabled val="1"/>
        </dgm:presLayoutVars>
      </dgm:prSet>
      <dgm:spPr/>
    </dgm:pt>
    <dgm:pt modelId="{D59C6133-741C-46E2-994D-8470E5FA6622}" type="pres">
      <dgm:prSet presAssocID="{2F1A9212-9984-4DCB-A4DA-3B3A86C699B8}" presName="desTx" presStyleLbl="alignAccFollowNode1" presStyleIdx="0" presStyleCnt="2">
        <dgm:presLayoutVars>
          <dgm:bulletEnabled val="1"/>
        </dgm:presLayoutVars>
      </dgm:prSet>
      <dgm:spPr/>
    </dgm:pt>
    <dgm:pt modelId="{C2438062-3076-4442-815F-EA64E1273C1C}" type="pres">
      <dgm:prSet presAssocID="{46F8749B-C37E-40E9-863C-AD731DE56948}" presName="space" presStyleCnt="0"/>
      <dgm:spPr/>
    </dgm:pt>
    <dgm:pt modelId="{34916DF3-6E8F-4CC8-B39C-6B4A5F094A14}" type="pres">
      <dgm:prSet presAssocID="{32EDA71B-01CA-4B05-AD5F-9A33CE418BA3}" presName="composite" presStyleCnt="0"/>
      <dgm:spPr/>
    </dgm:pt>
    <dgm:pt modelId="{4AAE1FC1-75E6-4566-8057-89FAE9B40DD8}" type="pres">
      <dgm:prSet presAssocID="{32EDA71B-01CA-4B05-AD5F-9A33CE418BA3}" presName="parTx" presStyleLbl="alignNode1" presStyleIdx="1" presStyleCnt="2">
        <dgm:presLayoutVars>
          <dgm:chMax val="0"/>
          <dgm:chPref val="0"/>
          <dgm:bulletEnabled val="1"/>
        </dgm:presLayoutVars>
      </dgm:prSet>
      <dgm:spPr/>
    </dgm:pt>
    <dgm:pt modelId="{DFFF6BEA-D690-44CB-BD42-517360E33211}" type="pres">
      <dgm:prSet presAssocID="{32EDA71B-01CA-4B05-AD5F-9A33CE418BA3}" presName="desTx" presStyleLbl="alignAccFollowNode1" presStyleIdx="1" presStyleCnt="2">
        <dgm:presLayoutVars>
          <dgm:bulletEnabled val="1"/>
        </dgm:presLayoutVars>
      </dgm:prSet>
      <dgm:spPr/>
    </dgm:pt>
  </dgm:ptLst>
  <dgm:cxnLst>
    <dgm:cxn modelId="{79A34605-BFBD-42B1-819B-37D13A627A19}" type="presOf" srcId="{2F1A9212-9984-4DCB-A4DA-3B3A86C699B8}" destId="{FD45605E-8243-417A-BFA9-A5E90763037C}" srcOrd="0" destOrd="0" presId="urn:microsoft.com/office/officeart/2005/8/layout/hList1"/>
    <dgm:cxn modelId="{12C1B212-06DE-46A7-8544-E18A452064E2}" type="presOf" srcId="{C9ECF38A-266D-44D2-ADB9-E1689FF33A58}" destId="{DFFF6BEA-D690-44CB-BD42-517360E33211}" srcOrd="0" destOrd="5" presId="urn:microsoft.com/office/officeart/2005/8/layout/hList1"/>
    <dgm:cxn modelId="{ED0A9516-58AC-4A7A-9666-45B61504D576}" type="presOf" srcId="{DE5CF8D1-C494-4829-AA60-BCDA4C286C98}" destId="{DFFF6BEA-D690-44CB-BD42-517360E33211}" srcOrd="0" destOrd="0" presId="urn:microsoft.com/office/officeart/2005/8/layout/hList1"/>
    <dgm:cxn modelId="{E1B8B827-6E79-4D9C-A07B-C3FA7F67682E}" type="presOf" srcId="{DFFD69B7-C9DE-44F6-A490-2FB222B0AF70}" destId="{DFFF6BEA-D690-44CB-BD42-517360E33211}" srcOrd="0" destOrd="4" presId="urn:microsoft.com/office/officeart/2005/8/layout/hList1"/>
    <dgm:cxn modelId="{6B2E9332-1EE6-4058-B206-B7E68852B2C4}" srcId="{A3786D88-F60B-4381-88DF-E8952931B904}" destId="{32EDA71B-01CA-4B05-AD5F-9A33CE418BA3}" srcOrd="1" destOrd="0" parTransId="{41E94B11-810B-4A66-9293-704B8E198512}" sibTransId="{6F2072EE-D5FA-4EB3-AE98-2FF67B0D8BBE}"/>
    <dgm:cxn modelId="{D8A6933B-0D09-4E46-B031-10F79053628A}" srcId="{32EDA71B-01CA-4B05-AD5F-9A33CE418BA3}" destId="{DFFD69B7-C9DE-44F6-A490-2FB222B0AF70}" srcOrd="4" destOrd="0" parTransId="{89513347-9860-4F60-A9A0-5295FDDEC214}" sibTransId="{982EB8BD-FE3B-4FC4-99B9-BDB22FD0F37F}"/>
    <dgm:cxn modelId="{C3202667-DB48-4928-8E2E-13CB08551582}" type="presOf" srcId="{A1DEE5E1-8BA5-40AA-A01F-545C7A8EE4B5}" destId="{DFFF6BEA-D690-44CB-BD42-517360E33211}" srcOrd="0" destOrd="1" presId="urn:microsoft.com/office/officeart/2005/8/layout/hList1"/>
    <dgm:cxn modelId="{DE505E6B-7E98-4A3F-9D63-9D9A4A68D68D}" type="presOf" srcId="{D0DB6AFC-2B88-4050-B84B-CC8881265C0C}" destId="{DFFF6BEA-D690-44CB-BD42-517360E33211}" srcOrd="0" destOrd="2" presId="urn:microsoft.com/office/officeart/2005/8/layout/hList1"/>
    <dgm:cxn modelId="{B00F0D6E-9B1E-4DC5-AF0A-7E54E6599A08}" type="presOf" srcId="{B2575697-0886-4444-B3CD-9FBBA37C4336}" destId="{D59C6133-741C-46E2-994D-8470E5FA6622}" srcOrd="0" destOrd="1" presId="urn:microsoft.com/office/officeart/2005/8/layout/hList1"/>
    <dgm:cxn modelId="{93167A6F-8327-4367-9894-378D3DD90304}" type="presOf" srcId="{3DB2EF50-7643-451A-9292-A03295E78974}" destId="{DFFF6BEA-D690-44CB-BD42-517360E33211}" srcOrd="0" destOrd="3" presId="urn:microsoft.com/office/officeart/2005/8/layout/hList1"/>
    <dgm:cxn modelId="{0536CC51-39E8-44D2-A12E-5FF78523A142}" srcId="{2F1A9212-9984-4DCB-A4DA-3B3A86C699B8}" destId="{72C9E7A7-EF21-4FD7-B599-76F466FFECB4}" srcOrd="5" destOrd="0" parTransId="{A926DA18-19F9-4E79-8CF4-8DDC29C92275}" sibTransId="{CE43896C-8444-4F86-A16B-79E4806E3F37}"/>
    <dgm:cxn modelId="{469A5276-A013-445E-89BC-C3E5825BE1FB}" type="presOf" srcId="{06B1EC04-1D34-4928-B0EA-465F79502301}" destId="{DFFF6BEA-D690-44CB-BD42-517360E33211}" srcOrd="0" destOrd="6" presId="urn:microsoft.com/office/officeart/2005/8/layout/hList1"/>
    <dgm:cxn modelId="{3DD78B59-1C45-453A-9968-93BB063BB86C}" type="presOf" srcId="{A3786D88-F60B-4381-88DF-E8952931B904}" destId="{FA5868C0-2432-4B6C-A750-D6935C02A352}" srcOrd="0" destOrd="0" presId="urn:microsoft.com/office/officeart/2005/8/layout/hList1"/>
    <dgm:cxn modelId="{DE3A7C5A-F6EC-44EF-814E-932982B5E01E}" srcId="{A3786D88-F60B-4381-88DF-E8952931B904}" destId="{2F1A9212-9984-4DCB-A4DA-3B3A86C699B8}" srcOrd="0" destOrd="0" parTransId="{F4B6C340-56D3-4490-A9D3-25856095F6EE}" sibTransId="{46F8749B-C37E-40E9-863C-AD731DE56948}"/>
    <dgm:cxn modelId="{FCB3F67E-8F23-4539-BF5E-F33BF79013DE}" type="presOf" srcId="{0E0510AB-BDDE-474E-833C-669DE7B4500E}" destId="{D59C6133-741C-46E2-994D-8470E5FA6622}" srcOrd="0" destOrd="0" presId="urn:microsoft.com/office/officeart/2005/8/layout/hList1"/>
    <dgm:cxn modelId="{1500AD82-8196-4AFB-83CF-3FEDE89600F0}" srcId="{2F1A9212-9984-4DCB-A4DA-3B3A86C699B8}" destId="{B2575697-0886-4444-B3CD-9FBBA37C4336}" srcOrd="1" destOrd="0" parTransId="{3D4413DA-0115-4F5B-B25C-C02B3C1875E1}" sibTransId="{E719ABD7-94BA-44C7-98DC-DF9EBFF16993}"/>
    <dgm:cxn modelId="{EFA91789-B1C2-4453-BC97-DD37C19EB760}" type="presOf" srcId="{72C9E7A7-EF21-4FD7-B599-76F466FFECB4}" destId="{D59C6133-741C-46E2-994D-8470E5FA6622}" srcOrd="0" destOrd="5" presId="urn:microsoft.com/office/officeart/2005/8/layout/hList1"/>
    <dgm:cxn modelId="{5475BBAB-4915-499B-BCA4-FDDB86D33EE6}" type="presOf" srcId="{6B3F36A4-0D35-4D1B-820B-866B3ED9BC78}" destId="{D59C6133-741C-46E2-994D-8470E5FA6622}" srcOrd="0" destOrd="4" presId="urn:microsoft.com/office/officeart/2005/8/layout/hList1"/>
    <dgm:cxn modelId="{1BB7A7C0-9586-4B78-8926-66D244628B09}" srcId="{2F1A9212-9984-4DCB-A4DA-3B3A86C699B8}" destId="{A3739D72-A86F-4CF3-BDF3-9683BF257EBA}" srcOrd="3" destOrd="0" parTransId="{ACF5B4F9-2A4C-4BE3-B74D-25CB3828577F}" sibTransId="{857545BD-9EEA-49BA-ACB7-609B5C4F8CC3}"/>
    <dgm:cxn modelId="{5373EBC8-2C0F-48F3-A8B9-00D1BEE82BE9}" srcId="{2F1A9212-9984-4DCB-A4DA-3B3A86C699B8}" destId="{0E0510AB-BDDE-474E-833C-669DE7B4500E}" srcOrd="0" destOrd="0" parTransId="{62EF28C6-E09E-4BB5-A065-B2DDC15BF48F}" sibTransId="{349B7AD4-E6C8-455C-9C45-688E32155DBB}"/>
    <dgm:cxn modelId="{A4FE37C9-169A-4F18-8E09-3AF5D0EE18B3}" srcId="{32EDA71B-01CA-4B05-AD5F-9A33CE418BA3}" destId="{D0DB6AFC-2B88-4050-B84B-CC8881265C0C}" srcOrd="2" destOrd="0" parTransId="{55B60135-69C2-4102-B40A-75999059B3FD}" sibTransId="{B9428BE6-B6E1-4313-B804-312B946655DB}"/>
    <dgm:cxn modelId="{950CEECB-BF21-4699-8056-1838121D89CC}" type="presOf" srcId="{3E640F52-38B5-4B22-A756-6960BD427ED3}" destId="{D59C6133-741C-46E2-994D-8470E5FA6622}" srcOrd="0" destOrd="2" presId="urn:microsoft.com/office/officeart/2005/8/layout/hList1"/>
    <dgm:cxn modelId="{FE3687CF-ED25-4C1D-BCA7-569B85D5CA5F}" srcId="{32EDA71B-01CA-4B05-AD5F-9A33CE418BA3}" destId="{06B1EC04-1D34-4928-B0EA-465F79502301}" srcOrd="6" destOrd="0" parTransId="{2B4556B2-3854-4CAC-8E5F-4AD28ACB2162}" sibTransId="{9419B6B4-0B35-47F3-A50D-83FB563BAAB5}"/>
    <dgm:cxn modelId="{56D72FD2-904D-4682-BC00-B5590038294C}" type="presOf" srcId="{A3739D72-A86F-4CF3-BDF3-9683BF257EBA}" destId="{D59C6133-741C-46E2-994D-8470E5FA6622}" srcOrd="0" destOrd="3" presId="urn:microsoft.com/office/officeart/2005/8/layout/hList1"/>
    <dgm:cxn modelId="{E0548ADE-1363-433C-8591-C04BD35BD9E6}" type="presOf" srcId="{32EDA71B-01CA-4B05-AD5F-9A33CE418BA3}" destId="{4AAE1FC1-75E6-4566-8057-89FAE9B40DD8}" srcOrd="0" destOrd="0" presId="urn:microsoft.com/office/officeart/2005/8/layout/hList1"/>
    <dgm:cxn modelId="{C0D653E5-D49B-44AC-A1D4-40B994226C7C}" srcId="{2F1A9212-9984-4DCB-A4DA-3B3A86C699B8}" destId="{6B3F36A4-0D35-4D1B-820B-866B3ED9BC78}" srcOrd="4" destOrd="0" parTransId="{A58CA3CE-8CCD-40F4-92D1-C4228EE78F53}" sibTransId="{AF38A6CE-3562-43D9-AD84-02A856DC79C7}"/>
    <dgm:cxn modelId="{148868EF-AB4A-4634-B0BD-6C083A2D93F0}" srcId="{32EDA71B-01CA-4B05-AD5F-9A33CE418BA3}" destId="{A1DEE5E1-8BA5-40AA-A01F-545C7A8EE4B5}" srcOrd="1" destOrd="0" parTransId="{E51707A7-43BD-4866-81CF-82C6BFD7A4F9}" sibTransId="{9BAE3729-958B-4B2D-96CB-C69C5B90B822}"/>
    <dgm:cxn modelId="{614D20F7-360C-460F-8225-B3F1AE2528B1}" srcId="{32EDA71B-01CA-4B05-AD5F-9A33CE418BA3}" destId="{C9ECF38A-266D-44D2-ADB9-E1689FF33A58}" srcOrd="5" destOrd="0" parTransId="{53A5044E-4F26-4F88-85F9-59F34DDF2448}" sibTransId="{8BBC364A-D7E8-47F0-A987-5ADA3E4092BE}"/>
    <dgm:cxn modelId="{3EC0C5F7-08F9-4FD3-8384-6732104890F4}" srcId="{2F1A9212-9984-4DCB-A4DA-3B3A86C699B8}" destId="{3E640F52-38B5-4B22-A756-6960BD427ED3}" srcOrd="2" destOrd="0" parTransId="{92A40C95-D65E-426C-BFE3-CF2E413EEADC}" sibTransId="{CCE1F46E-1591-4D89-86D1-8E40277C74AD}"/>
    <dgm:cxn modelId="{FC48FBF7-EFDE-41E4-A88C-EF545FCF8E16}" srcId="{32EDA71B-01CA-4B05-AD5F-9A33CE418BA3}" destId="{3DB2EF50-7643-451A-9292-A03295E78974}" srcOrd="3" destOrd="0" parTransId="{2EAEF53E-0F4D-4350-9374-EE010E49C0EF}" sibTransId="{9F2B825F-AA8C-4E94-AB12-BA2392139769}"/>
    <dgm:cxn modelId="{999D0BF9-7A16-4D8A-BD66-888A216635FB}" srcId="{32EDA71B-01CA-4B05-AD5F-9A33CE418BA3}" destId="{DE5CF8D1-C494-4829-AA60-BCDA4C286C98}" srcOrd="0" destOrd="0" parTransId="{FC566BAC-8708-4A26-A432-2420F77D38E5}" sibTransId="{442FFB06-D3D7-4537-9BAA-4E2868E71692}"/>
    <dgm:cxn modelId="{00050615-9909-4BD9-875D-270F65CB36E1}" type="presParOf" srcId="{FA5868C0-2432-4B6C-A750-D6935C02A352}" destId="{CF4B6D73-5667-43B1-A385-F6A8C737E9D0}" srcOrd="0" destOrd="0" presId="urn:microsoft.com/office/officeart/2005/8/layout/hList1"/>
    <dgm:cxn modelId="{310C0647-9BE0-4CA3-B724-47A1C5078832}" type="presParOf" srcId="{CF4B6D73-5667-43B1-A385-F6A8C737E9D0}" destId="{FD45605E-8243-417A-BFA9-A5E90763037C}" srcOrd="0" destOrd="0" presId="urn:microsoft.com/office/officeart/2005/8/layout/hList1"/>
    <dgm:cxn modelId="{A2C4429A-1C20-4674-9584-A4A25A9D28F8}" type="presParOf" srcId="{CF4B6D73-5667-43B1-A385-F6A8C737E9D0}" destId="{D59C6133-741C-46E2-994D-8470E5FA6622}" srcOrd="1" destOrd="0" presId="urn:microsoft.com/office/officeart/2005/8/layout/hList1"/>
    <dgm:cxn modelId="{289BE31B-E4EE-48C0-B180-912C947C880F}" type="presParOf" srcId="{FA5868C0-2432-4B6C-A750-D6935C02A352}" destId="{C2438062-3076-4442-815F-EA64E1273C1C}" srcOrd="1" destOrd="0" presId="urn:microsoft.com/office/officeart/2005/8/layout/hList1"/>
    <dgm:cxn modelId="{A6E68E7B-3C87-430C-A899-0211EEBE257A}" type="presParOf" srcId="{FA5868C0-2432-4B6C-A750-D6935C02A352}" destId="{34916DF3-6E8F-4CC8-B39C-6B4A5F094A14}" srcOrd="2" destOrd="0" presId="urn:microsoft.com/office/officeart/2005/8/layout/hList1"/>
    <dgm:cxn modelId="{CD8C88EB-C5F8-443F-AD54-85CE9E61BE1F}" type="presParOf" srcId="{34916DF3-6E8F-4CC8-B39C-6B4A5F094A14}" destId="{4AAE1FC1-75E6-4566-8057-89FAE9B40DD8}" srcOrd="0" destOrd="0" presId="urn:microsoft.com/office/officeart/2005/8/layout/hList1"/>
    <dgm:cxn modelId="{EA62DC9E-7827-4132-9E13-9CF0C72BBE13}" type="presParOf" srcId="{34916DF3-6E8F-4CC8-B39C-6B4A5F094A14}" destId="{DFFF6BEA-D690-44CB-BD42-517360E3321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464E66-9A3A-436A-83E1-1BAE54001D5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9E9BE8A-E67C-4E55-9D18-B2352969E4CE}">
      <dgm:prSet phldrT="[Text]" custT="1"/>
      <dgm:spPr/>
      <dgm:t>
        <a:bodyPr/>
        <a:lstStyle/>
        <a:p>
          <a:pPr>
            <a:buFont typeface="+mj-lt"/>
            <a:buAutoNum type="romanUcPeriod"/>
          </a:pPr>
          <a:r>
            <a:rPr lang="en-GB" sz="2400" dirty="0">
              <a:solidFill>
                <a:schemeClr val="tx1"/>
              </a:solidFill>
              <a:latin typeface="Times New Roman" panose="02020603050405020304" pitchFamily="18" charset="0"/>
              <a:cs typeface="Times New Roman" panose="02020603050405020304" pitchFamily="18" charset="0"/>
            </a:rPr>
            <a:t>Mud mortar</a:t>
          </a:r>
          <a:endParaRPr lang="en-US" sz="2400" dirty="0"/>
        </a:p>
      </dgm:t>
    </dgm:pt>
    <dgm:pt modelId="{2C2F41B5-63F7-4D40-97CD-4F194D0137AA}" type="parTrans" cxnId="{87C0EBF9-3C2F-48D0-B80B-4672C6C7325C}">
      <dgm:prSet/>
      <dgm:spPr/>
      <dgm:t>
        <a:bodyPr/>
        <a:lstStyle/>
        <a:p>
          <a:endParaRPr lang="en-US"/>
        </a:p>
      </dgm:t>
    </dgm:pt>
    <dgm:pt modelId="{C515669E-6267-4209-861E-E98E01206F6B}" type="sibTrans" cxnId="{87C0EBF9-3C2F-48D0-B80B-4672C6C7325C}">
      <dgm:prSet/>
      <dgm:spPr/>
      <dgm:t>
        <a:bodyPr/>
        <a:lstStyle/>
        <a:p>
          <a:endParaRPr lang="en-US"/>
        </a:p>
      </dgm:t>
    </dgm:pt>
    <dgm:pt modelId="{64F14FE1-9B05-4BAC-83C3-61F9D4C00289}">
      <dgm:prSet phldrT="[Text]" custT="1"/>
      <dgm:spPr/>
      <dgm:t>
        <a:bodyPr/>
        <a:lstStyle/>
        <a:p>
          <a:pPr marL="0" lvl="0" indent="0" algn="l" defTabSz="1066800">
            <a:lnSpc>
              <a:spcPct val="90000"/>
            </a:lnSpc>
            <a:spcBef>
              <a:spcPct val="0"/>
            </a:spcBef>
            <a:spcAft>
              <a:spcPct val="35000"/>
            </a:spcAft>
            <a:buFont typeface="+mj-lt"/>
            <a:buNone/>
          </a:pPr>
          <a:r>
            <a:rPr lang="en-GB" sz="2400" kern="1200" dirty="0">
              <a:solidFill>
                <a:prstClr val="black"/>
              </a:solidFill>
              <a:latin typeface="Times New Roman" panose="02020603050405020304" pitchFamily="18" charset="0"/>
              <a:ea typeface="+mn-ea"/>
              <a:cs typeface="Times New Roman" panose="02020603050405020304" pitchFamily="18" charset="0"/>
            </a:rPr>
            <a:t>Cement-clay mortar</a:t>
          </a:r>
          <a:endParaRPr lang="en-US" sz="2400" kern="1200" dirty="0">
            <a:solidFill>
              <a:prstClr val="black"/>
            </a:solidFill>
            <a:latin typeface="Times New Roman" panose="02020603050405020304" pitchFamily="18" charset="0"/>
            <a:ea typeface="+mn-ea"/>
            <a:cs typeface="Times New Roman" panose="02020603050405020304" pitchFamily="18" charset="0"/>
          </a:endParaRPr>
        </a:p>
      </dgm:t>
    </dgm:pt>
    <dgm:pt modelId="{13F78EEA-255F-4B59-9DDB-F4ABBE92C862}" type="parTrans" cxnId="{C0739BC1-32FF-4C3A-AE80-E0F558FFECD1}">
      <dgm:prSet/>
      <dgm:spPr/>
      <dgm:t>
        <a:bodyPr/>
        <a:lstStyle/>
        <a:p>
          <a:endParaRPr lang="en-US"/>
        </a:p>
      </dgm:t>
    </dgm:pt>
    <dgm:pt modelId="{03DA30CA-009B-4173-AAC2-01744A3C2573}" type="sibTrans" cxnId="{C0739BC1-32FF-4C3A-AE80-E0F558FFECD1}">
      <dgm:prSet/>
      <dgm:spPr/>
      <dgm:t>
        <a:bodyPr/>
        <a:lstStyle/>
        <a:p>
          <a:endParaRPr lang="en-US"/>
        </a:p>
      </dgm:t>
    </dgm:pt>
    <dgm:pt modelId="{99BC06E3-3827-4838-9714-EE97EACB0E71}">
      <dgm:prSet phldrT="[Text]" custT="1"/>
      <dgm:spPr/>
      <dgm:t>
        <a:bodyPr/>
        <a:lstStyle/>
        <a:p>
          <a:pPr>
            <a:buFont typeface="+mj-lt"/>
            <a:buAutoNum type="romanUcPeriod"/>
          </a:pPr>
          <a:r>
            <a:rPr lang="en-GB" sz="2400" dirty="0">
              <a:solidFill>
                <a:schemeClr val="tx1"/>
              </a:solidFill>
              <a:latin typeface="Times New Roman" panose="02020603050405020304" pitchFamily="18" charset="0"/>
              <a:cs typeface="Times New Roman" panose="02020603050405020304" pitchFamily="18" charset="0"/>
            </a:rPr>
            <a:t>Light &amp; heavy mortars</a:t>
          </a:r>
          <a:endParaRPr lang="en-US" sz="2400" dirty="0"/>
        </a:p>
      </dgm:t>
    </dgm:pt>
    <dgm:pt modelId="{462EA02C-4C8B-468F-BA9E-E0D913B82CD3}" type="parTrans" cxnId="{3753162B-5E6E-42B9-972F-FFC535148A8E}">
      <dgm:prSet/>
      <dgm:spPr/>
      <dgm:t>
        <a:bodyPr/>
        <a:lstStyle/>
        <a:p>
          <a:endParaRPr lang="en-US"/>
        </a:p>
      </dgm:t>
    </dgm:pt>
    <dgm:pt modelId="{233DE15C-D9D1-4F9A-805E-67D716E86EB8}" type="sibTrans" cxnId="{3753162B-5E6E-42B9-972F-FFC535148A8E}">
      <dgm:prSet/>
      <dgm:spPr/>
      <dgm:t>
        <a:bodyPr/>
        <a:lstStyle/>
        <a:p>
          <a:endParaRPr lang="en-US"/>
        </a:p>
      </dgm:t>
    </dgm:pt>
    <dgm:pt modelId="{A9FC308A-73BC-43DA-AE36-4DE49CD590B9}">
      <dgm:prSet phldrT="[Text]" custT="1"/>
      <dgm:spPr/>
      <dgm:t>
        <a:bodyPr/>
        <a:lstStyle/>
        <a:p>
          <a:pPr>
            <a:buFont typeface="+mj-lt"/>
            <a:buAutoNum type="romanUcPeriod"/>
          </a:pPr>
          <a:r>
            <a:rPr lang="en-GB" sz="2400" dirty="0">
              <a:solidFill>
                <a:schemeClr val="tx1"/>
              </a:solidFill>
              <a:latin typeface="Times New Roman" panose="02020603050405020304" pitchFamily="18" charset="0"/>
              <a:cs typeface="Times New Roman" panose="02020603050405020304" pitchFamily="18" charset="0"/>
            </a:rPr>
            <a:t>Decorative mortars</a:t>
          </a:r>
          <a:endParaRPr lang="en-US" sz="2400" dirty="0"/>
        </a:p>
      </dgm:t>
    </dgm:pt>
    <dgm:pt modelId="{B2644ABF-6760-47AB-A5B8-811756569B3D}" type="parTrans" cxnId="{D31890CC-7AD8-4E59-B0E5-9A32DD144F80}">
      <dgm:prSet/>
      <dgm:spPr/>
      <dgm:t>
        <a:bodyPr/>
        <a:lstStyle/>
        <a:p>
          <a:endParaRPr lang="en-US"/>
        </a:p>
      </dgm:t>
    </dgm:pt>
    <dgm:pt modelId="{84044BEB-38E9-4509-A9A5-35DF56EB93D4}" type="sibTrans" cxnId="{D31890CC-7AD8-4E59-B0E5-9A32DD144F80}">
      <dgm:prSet/>
      <dgm:spPr/>
      <dgm:t>
        <a:bodyPr/>
        <a:lstStyle/>
        <a:p>
          <a:endParaRPr lang="en-US"/>
        </a:p>
      </dgm:t>
    </dgm:pt>
    <dgm:pt modelId="{7DAF586C-3E76-4422-875A-0BBB1B71F6DB}">
      <dgm:prSet phldrT="[Text]" custT="1"/>
      <dgm:spPr/>
      <dgm:t>
        <a:bodyPr/>
        <a:lstStyle/>
        <a:p>
          <a:pPr>
            <a:buFont typeface="+mj-lt"/>
            <a:buAutoNum type="romanUcPeriod"/>
          </a:pPr>
          <a:r>
            <a:rPr lang="en-GB" sz="2400" dirty="0">
              <a:solidFill>
                <a:schemeClr val="tx1"/>
              </a:solidFill>
              <a:latin typeface="Times New Roman" panose="02020603050405020304" pitchFamily="18" charset="0"/>
              <a:cs typeface="Times New Roman" panose="02020603050405020304" pitchFamily="18" charset="0"/>
            </a:rPr>
            <a:t>Air-entrained mortar</a:t>
          </a:r>
          <a:endParaRPr lang="en-US" sz="2400" dirty="0"/>
        </a:p>
      </dgm:t>
    </dgm:pt>
    <dgm:pt modelId="{B700190A-D76F-433F-A3B1-B22FC93A4C66}" type="parTrans" cxnId="{DB0F2086-96B3-4ADA-9EBF-CBCE2ACCA976}">
      <dgm:prSet/>
      <dgm:spPr/>
      <dgm:t>
        <a:bodyPr/>
        <a:lstStyle/>
        <a:p>
          <a:endParaRPr lang="en-US"/>
        </a:p>
      </dgm:t>
    </dgm:pt>
    <dgm:pt modelId="{FB09D403-67CC-47E1-B380-3948F786EA59}" type="sibTrans" cxnId="{DB0F2086-96B3-4ADA-9EBF-CBCE2ACCA976}">
      <dgm:prSet/>
      <dgm:spPr/>
      <dgm:t>
        <a:bodyPr/>
        <a:lstStyle/>
        <a:p>
          <a:endParaRPr lang="en-US"/>
        </a:p>
      </dgm:t>
    </dgm:pt>
    <dgm:pt modelId="{0EC47FF9-5992-4523-8F91-F660B611D2E0}">
      <dgm:prSet phldrT="[Text]" custT="1"/>
      <dgm:spPr/>
      <dgm:t>
        <a:bodyPr/>
        <a:lstStyle/>
        <a:p>
          <a:pPr>
            <a:buFont typeface="+mj-lt"/>
            <a:buAutoNum type="romanUcPeriod"/>
          </a:pPr>
          <a:r>
            <a:rPr lang="en-GB" sz="2400" dirty="0">
              <a:solidFill>
                <a:schemeClr val="tx1"/>
              </a:solidFill>
              <a:latin typeface="Times New Roman" panose="02020603050405020304" pitchFamily="18" charset="0"/>
              <a:cs typeface="Times New Roman" panose="02020603050405020304" pitchFamily="18" charset="0"/>
            </a:rPr>
            <a:t>Fire-resistance mortar</a:t>
          </a:r>
          <a:endParaRPr lang="en-US" sz="2400" dirty="0"/>
        </a:p>
      </dgm:t>
    </dgm:pt>
    <dgm:pt modelId="{769712CE-683F-4644-A560-0EB836842740}" type="parTrans" cxnId="{59F2AD43-3C39-421D-86E9-C2D46B588AD7}">
      <dgm:prSet/>
      <dgm:spPr/>
      <dgm:t>
        <a:bodyPr/>
        <a:lstStyle/>
        <a:p>
          <a:endParaRPr lang="en-US"/>
        </a:p>
      </dgm:t>
    </dgm:pt>
    <dgm:pt modelId="{72527660-5A03-4035-9CF6-865B8F264EF0}" type="sibTrans" cxnId="{59F2AD43-3C39-421D-86E9-C2D46B588AD7}">
      <dgm:prSet/>
      <dgm:spPr/>
      <dgm:t>
        <a:bodyPr/>
        <a:lstStyle/>
        <a:p>
          <a:endParaRPr lang="en-US"/>
        </a:p>
      </dgm:t>
    </dgm:pt>
    <dgm:pt modelId="{30F41D5B-4030-40E9-9FF4-C6729F0CD7FC}">
      <dgm:prSet phldrT="[Text]" custT="1"/>
      <dgm:spPr/>
      <dgm:t>
        <a:bodyPr/>
        <a:lstStyle/>
        <a:p>
          <a:pPr>
            <a:buFont typeface="+mj-lt"/>
            <a:buAutoNum type="romanUcPeriod"/>
          </a:pPr>
          <a:r>
            <a:rPr lang="en-GB" sz="2400" dirty="0">
              <a:solidFill>
                <a:schemeClr val="tx1"/>
              </a:solidFill>
              <a:latin typeface="Times New Roman" panose="02020603050405020304" pitchFamily="18" charset="0"/>
              <a:cs typeface="Times New Roman" panose="02020603050405020304" pitchFamily="18" charset="0"/>
            </a:rPr>
            <a:t>Packing mortar</a:t>
          </a:r>
          <a:endParaRPr lang="en-US" sz="2400" dirty="0"/>
        </a:p>
      </dgm:t>
    </dgm:pt>
    <dgm:pt modelId="{04CC8455-144C-4F49-A278-90F81B96E9EF}" type="parTrans" cxnId="{926B4D54-E648-49B3-9C55-E5C65D69A8C5}">
      <dgm:prSet/>
      <dgm:spPr/>
      <dgm:t>
        <a:bodyPr/>
        <a:lstStyle/>
        <a:p>
          <a:endParaRPr lang="en-US"/>
        </a:p>
      </dgm:t>
    </dgm:pt>
    <dgm:pt modelId="{4967F7B2-AE6B-4B00-BE9A-CEF284676DFB}" type="sibTrans" cxnId="{926B4D54-E648-49B3-9C55-E5C65D69A8C5}">
      <dgm:prSet/>
      <dgm:spPr/>
      <dgm:t>
        <a:bodyPr/>
        <a:lstStyle/>
        <a:p>
          <a:endParaRPr lang="en-US"/>
        </a:p>
      </dgm:t>
    </dgm:pt>
    <dgm:pt modelId="{D6629132-2F32-41CA-AC56-DD9BD7AF5BEF}">
      <dgm:prSet phldrT="[Text]" custT="1"/>
      <dgm:spPr/>
      <dgm:t>
        <a:bodyPr/>
        <a:lstStyle/>
        <a:p>
          <a:pPr>
            <a:buFont typeface="+mj-lt"/>
            <a:buAutoNum type="romanUcPeriod"/>
          </a:pPr>
          <a:r>
            <a:rPr lang="en-GB" sz="2400" dirty="0">
              <a:solidFill>
                <a:schemeClr val="tx1"/>
              </a:solidFill>
              <a:latin typeface="Times New Roman" panose="02020603050405020304" pitchFamily="18" charset="0"/>
              <a:cs typeface="Times New Roman" panose="02020603050405020304" pitchFamily="18" charset="0"/>
            </a:rPr>
            <a:t>Sound absorbing mortar</a:t>
          </a:r>
          <a:endParaRPr lang="en-US" sz="2400" dirty="0"/>
        </a:p>
      </dgm:t>
    </dgm:pt>
    <dgm:pt modelId="{2A580306-827E-4FD5-B544-D23749A5C41A}" type="parTrans" cxnId="{38BA9EA2-44B1-4B0F-A3A4-1929216045D0}">
      <dgm:prSet/>
      <dgm:spPr/>
      <dgm:t>
        <a:bodyPr/>
        <a:lstStyle/>
        <a:p>
          <a:endParaRPr lang="en-US"/>
        </a:p>
      </dgm:t>
    </dgm:pt>
    <dgm:pt modelId="{7E28C21D-E55F-4C41-B66E-54B1FE521FEB}" type="sibTrans" cxnId="{38BA9EA2-44B1-4B0F-A3A4-1929216045D0}">
      <dgm:prSet/>
      <dgm:spPr/>
      <dgm:t>
        <a:bodyPr/>
        <a:lstStyle/>
        <a:p>
          <a:endParaRPr lang="en-US"/>
        </a:p>
      </dgm:t>
    </dgm:pt>
    <dgm:pt modelId="{C599F2B5-3CA9-45A0-B09E-1FB998B5E29B}">
      <dgm:prSet phldrT="[Text]" custT="1"/>
      <dgm:spPr/>
      <dgm:t>
        <a:bodyPr/>
        <a:lstStyle/>
        <a:p>
          <a:pPr>
            <a:buFont typeface="+mj-lt"/>
            <a:buAutoNum type="romanUcPeriod"/>
          </a:pPr>
          <a:r>
            <a:rPr lang="en-GB" sz="2400" dirty="0">
              <a:solidFill>
                <a:schemeClr val="tx1"/>
              </a:solidFill>
              <a:latin typeface="Times New Roman" panose="02020603050405020304" pitchFamily="18" charset="0"/>
              <a:cs typeface="Times New Roman" panose="02020603050405020304" pitchFamily="18" charset="0"/>
            </a:rPr>
            <a:t>X-ray shielding mortar</a:t>
          </a:r>
          <a:endParaRPr lang="en-US" sz="2400" dirty="0"/>
        </a:p>
      </dgm:t>
    </dgm:pt>
    <dgm:pt modelId="{C437FDF1-1229-4600-B7A6-4CB3424D7182}" type="parTrans" cxnId="{9DC2CAE5-98F4-42DD-AF12-D9500F056208}">
      <dgm:prSet/>
      <dgm:spPr/>
      <dgm:t>
        <a:bodyPr/>
        <a:lstStyle/>
        <a:p>
          <a:endParaRPr lang="en-US"/>
        </a:p>
      </dgm:t>
    </dgm:pt>
    <dgm:pt modelId="{5A443A5B-D154-412B-966C-6EB1E941DEAD}" type="sibTrans" cxnId="{9DC2CAE5-98F4-42DD-AF12-D9500F056208}">
      <dgm:prSet/>
      <dgm:spPr/>
      <dgm:t>
        <a:bodyPr/>
        <a:lstStyle/>
        <a:p>
          <a:endParaRPr lang="en-US"/>
        </a:p>
      </dgm:t>
    </dgm:pt>
    <dgm:pt modelId="{6169E406-7964-4637-A69B-115C8BE0224A}" type="pres">
      <dgm:prSet presAssocID="{07464E66-9A3A-436A-83E1-1BAE54001D5C}" presName="linear" presStyleCnt="0">
        <dgm:presLayoutVars>
          <dgm:dir/>
          <dgm:animLvl val="lvl"/>
          <dgm:resizeHandles val="exact"/>
        </dgm:presLayoutVars>
      </dgm:prSet>
      <dgm:spPr/>
    </dgm:pt>
    <dgm:pt modelId="{C40D6B3C-9A1A-4B31-AEF8-BF422BA34F33}" type="pres">
      <dgm:prSet presAssocID="{C9E9BE8A-E67C-4E55-9D18-B2352969E4CE}" presName="parentLin" presStyleCnt="0"/>
      <dgm:spPr/>
    </dgm:pt>
    <dgm:pt modelId="{F14FB651-98F5-4C42-B8B3-21549D71E63F}" type="pres">
      <dgm:prSet presAssocID="{C9E9BE8A-E67C-4E55-9D18-B2352969E4CE}" presName="parentLeftMargin" presStyleLbl="node1" presStyleIdx="0" presStyleCnt="9"/>
      <dgm:spPr/>
    </dgm:pt>
    <dgm:pt modelId="{9807D284-1F72-4F6A-8CA3-8810820DB5A9}" type="pres">
      <dgm:prSet presAssocID="{C9E9BE8A-E67C-4E55-9D18-B2352969E4CE}" presName="parentText" presStyleLbl="node1" presStyleIdx="0" presStyleCnt="9">
        <dgm:presLayoutVars>
          <dgm:chMax val="0"/>
          <dgm:bulletEnabled val="1"/>
        </dgm:presLayoutVars>
      </dgm:prSet>
      <dgm:spPr/>
    </dgm:pt>
    <dgm:pt modelId="{E48A4FFF-E91A-4E75-A509-7EBAD83081EE}" type="pres">
      <dgm:prSet presAssocID="{C9E9BE8A-E67C-4E55-9D18-B2352969E4CE}" presName="negativeSpace" presStyleCnt="0"/>
      <dgm:spPr/>
    </dgm:pt>
    <dgm:pt modelId="{CD548A75-7D7F-4230-80B4-1C321D93AEDC}" type="pres">
      <dgm:prSet presAssocID="{C9E9BE8A-E67C-4E55-9D18-B2352969E4CE}" presName="childText" presStyleLbl="conFgAcc1" presStyleIdx="0" presStyleCnt="9">
        <dgm:presLayoutVars>
          <dgm:bulletEnabled val="1"/>
        </dgm:presLayoutVars>
      </dgm:prSet>
      <dgm:spPr/>
    </dgm:pt>
    <dgm:pt modelId="{D2B909F7-5637-4C05-BAB5-16696E5D422E}" type="pres">
      <dgm:prSet presAssocID="{C515669E-6267-4209-861E-E98E01206F6B}" presName="spaceBetweenRectangles" presStyleCnt="0"/>
      <dgm:spPr/>
    </dgm:pt>
    <dgm:pt modelId="{EA6A9B21-5DF7-4EBD-A851-6474FB7A77BD}" type="pres">
      <dgm:prSet presAssocID="{64F14FE1-9B05-4BAC-83C3-61F9D4C00289}" presName="parentLin" presStyleCnt="0"/>
      <dgm:spPr/>
    </dgm:pt>
    <dgm:pt modelId="{2631B9CB-B9EC-4EEF-BA09-69C4B8412C63}" type="pres">
      <dgm:prSet presAssocID="{64F14FE1-9B05-4BAC-83C3-61F9D4C00289}" presName="parentLeftMargin" presStyleLbl="node1" presStyleIdx="0" presStyleCnt="9"/>
      <dgm:spPr/>
    </dgm:pt>
    <dgm:pt modelId="{A96E2EF7-413D-4622-8712-C668AEA4B05B}" type="pres">
      <dgm:prSet presAssocID="{64F14FE1-9B05-4BAC-83C3-61F9D4C00289}" presName="parentText" presStyleLbl="node1" presStyleIdx="1" presStyleCnt="9">
        <dgm:presLayoutVars>
          <dgm:chMax val="0"/>
          <dgm:bulletEnabled val="1"/>
        </dgm:presLayoutVars>
      </dgm:prSet>
      <dgm:spPr/>
    </dgm:pt>
    <dgm:pt modelId="{16895085-62C0-4687-949A-580A0FDB3420}" type="pres">
      <dgm:prSet presAssocID="{64F14FE1-9B05-4BAC-83C3-61F9D4C00289}" presName="negativeSpace" presStyleCnt="0"/>
      <dgm:spPr/>
    </dgm:pt>
    <dgm:pt modelId="{DD3A4703-0207-42F3-9B78-1355F2BD2DF9}" type="pres">
      <dgm:prSet presAssocID="{64F14FE1-9B05-4BAC-83C3-61F9D4C00289}" presName="childText" presStyleLbl="conFgAcc1" presStyleIdx="1" presStyleCnt="9">
        <dgm:presLayoutVars>
          <dgm:bulletEnabled val="1"/>
        </dgm:presLayoutVars>
      </dgm:prSet>
      <dgm:spPr/>
    </dgm:pt>
    <dgm:pt modelId="{D4D2AB43-A686-4E34-BE2B-F557A40F3C27}" type="pres">
      <dgm:prSet presAssocID="{03DA30CA-009B-4173-AAC2-01744A3C2573}" presName="spaceBetweenRectangles" presStyleCnt="0"/>
      <dgm:spPr/>
    </dgm:pt>
    <dgm:pt modelId="{DF3EAA95-0B56-43BC-8AA8-5CDD7F8F54FB}" type="pres">
      <dgm:prSet presAssocID="{99BC06E3-3827-4838-9714-EE97EACB0E71}" presName="parentLin" presStyleCnt="0"/>
      <dgm:spPr/>
    </dgm:pt>
    <dgm:pt modelId="{2FBEA884-09AB-4DF4-852E-24EDEB95A511}" type="pres">
      <dgm:prSet presAssocID="{99BC06E3-3827-4838-9714-EE97EACB0E71}" presName="parentLeftMargin" presStyleLbl="node1" presStyleIdx="1" presStyleCnt="9"/>
      <dgm:spPr/>
    </dgm:pt>
    <dgm:pt modelId="{DD674BBC-16E5-4BC8-8D69-8E5627C6D5EA}" type="pres">
      <dgm:prSet presAssocID="{99BC06E3-3827-4838-9714-EE97EACB0E71}" presName="parentText" presStyleLbl="node1" presStyleIdx="2" presStyleCnt="9">
        <dgm:presLayoutVars>
          <dgm:chMax val="0"/>
          <dgm:bulletEnabled val="1"/>
        </dgm:presLayoutVars>
      </dgm:prSet>
      <dgm:spPr/>
    </dgm:pt>
    <dgm:pt modelId="{0BA151E2-A26C-4FD9-993B-56776BB8A277}" type="pres">
      <dgm:prSet presAssocID="{99BC06E3-3827-4838-9714-EE97EACB0E71}" presName="negativeSpace" presStyleCnt="0"/>
      <dgm:spPr/>
    </dgm:pt>
    <dgm:pt modelId="{FB899B53-1623-49DC-B829-06C96941BE0F}" type="pres">
      <dgm:prSet presAssocID="{99BC06E3-3827-4838-9714-EE97EACB0E71}" presName="childText" presStyleLbl="conFgAcc1" presStyleIdx="2" presStyleCnt="9">
        <dgm:presLayoutVars>
          <dgm:bulletEnabled val="1"/>
        </dgm:presLayoutVars>
      </dgm:prSet>
      <dgm:spPr/>
    </dgm:pt>
    <dgm:pt modelId="{3F8C553C-2AB9-4B53-AAE1-E90B1E823486}" type="pres">
      <dgm:prSet presAssocID="{233DE15C-D9D1-4F9A-805E-67D716E86EB8}" presName="spaceBetweenRectangles" presStyleCnt="0"/>
      <dgm:spPr/>
    </dgm:pt>
    <dgm:pt modelId="{CF395B83-DC36-4DBE-9F69-023A0FFA9434}" type="pres">
      <dgm:prSet presAssocID="{A9FC308A-73BC-43DA-AE36-4DE49CD590B9}" presName="parentLin" presStyleCnt="0"/>
      <dgm:spPr/>
    </dgm:pt>
    <dgm:pt modelId="{EA51BAAE-5EAC-4963-A155-11E3B8A6AD8B}" type="pres">
      <dgm:prSet presAssocID="{A9FC308A-73BC-43DA-AE36-4DE49CD590B9}" presName="parentLeftMargin" presStyleLbl="node1" presStyleIdx="2" presStyleCnt="9"/>
      <dgm:spPr/>
    </dgm:pt>
    <dgm:pt modelId="{7C3BCC59-C492-437C-8962-01178D0FB5A2}" type="pres">
      <dgm:prSet presAssocID="{A9FC308A-73BC-43DA-AE36-4DE49CD590B9}" presName="parentText" presStyleLbl="node1" presStyleIdx="3" presStyleCnt="9">
        <dgm:presLayoutVars>
          <dgm:chMax val="0"/>
          <dgm:bulletEnabled val="1"/>
        </dgm:presLayoutVars>
      </dgm:prSet>
      <dgm:spPr/>
    </dgm:pt>
    <dgm:pt modelId="{97727A1A-04CE-469D-9869-E9F3BBFA7A5E}" type="pres">
      <dgm:prSet presAssocID="{A9FC308A-73BC-43DA-AE36-4DE49CD590B9}" presName="negativeSpace" presStyleCnt="0"/>
      <dgm:spPr/>
    </dgm:pt>
    <dgm:pt modelId="{16CD305B-271D-4A64-91ED-D06F4D473635}" type="pres">
      <dgm:prSet presAssocID="{A9FC308A-73BC-43DA-AE36-4DE49CD590B9}" presName="childText" presStyleLbl="conFgAcc1" presStyleIdx="3" presStyleCnt="9">
        <dgm:presLayoutVars>
          <dgm:bulletEnabled val="1"/>
        </dgm:presLayoutVars>
      </dgm:prSet>
      <dgm:spPr/>
    </dgm:pt>
    <dgm:pt modelId="{ED146B9D-8F7D-4803-9955-F6E4BA857CEA}" type="pres">
      <dgm:prSet presAssocID="{84044BEB-38E9-4509-A9A5-35DF56EB93D4}" presName="spaceBetweenRectangles" presStyleCnt="0"/>
      <dgm:spPr/>
    </dgm:pt>
    <dgm:pt modelId="{5E3E4546-BBD4-4F34-ABFD-6981FA8D5261}" type="pres">
      <dgm:prSet presAssocID="{7DAF586C-3E76-4422-875A-0BBB1B71F6DB}" presName="parentLin" presStyleCnt="0"/>
      <dgm:spPr/>
    </dgm:pt>
    <dgm:pt modelId="{8319C0ED-8F09-48BA-9EA7-C237FBAAF2AB}" type="pres">
      <dgm:prSet presAssocID="{7DAF586C-3E76-4422-875A-0BBB1B71F6DB}" presName="parentLeftMargin" presStyleLbl="node1" presStyleIdx="3" presStyleCnt="9"/>
      <dgm:spPr/>
    </dgm:pt>
    <dgm:pt modelId="{8421A756-D159-427B-A8AC-B7B4FA3E0B5E}" type="pres">
      <dgm:prSet presAssocID="{7DAF586C-3E76-4422-875A-0BBB1B71F6DB}" presName="parentText" presStyleLbl="node1" presStyleIdx="4" presStyleCnt="9">
        <dgm:presLayoutVars>
          <dgm:chMax val="0"/>
          <dgm:bulletEnabled val="1"/>
        </dgm:presLayoutVars>
      </dgm:prSet>
      <dgm:spPr/>
    </dgm:pt>
    <dgm:pt modelId="{EC09BD9C-CA5B-41C5-BD90-90BB6BE8784B}" type="pres">
      <dgm:prSet presAssocID="{7DAF586C-3E76-4422-875A-0BBB1B71F6DB}" presName="negativeSpace" presStyleCnt="0"/>
      <dgm:spPr/>
    </dgm:pt>
    <dgm:pt modelId="{B51F5B88-6273-404C-86BA-EDDB59A57A85}" type="pres">
      <dgm:prSet presAssocID="{7DAF586C-3E76-4422-875A-0BBB1B71F6DB}" presName="childText" presStyleLbl="conFgAcc1" presStyleIdx="4" presStyleCnt="9">
        <dgm:presLayoutVars>
          <dgm:bulletEnabled val="1"/>
        </dgm:presLayoutVars>
      </dgm:prSet>
      <dgm:spPr/>
    </dgm:pt>
    <dgm:pt modelId="{032E580A-8B7A-473A-9D50-5565F2172CCF}" type="pres">
      <dgm:prSet presAssocID="{FB09D403-67CC-47E1-B380-3948F786EA59}" presName="spaceBetweenRectangles" presStyleCnt="0"/>
      <dgm:spPr/>
    </dgm:pt>
    <dgm:pt modelId="{26AB95B4-88C4-4EED-9F18-B988C9AD8EDA}" type="pres">
      <dgm:prSet presAssocID="{0EC47FF9-5992-4523-8F91-F660B611D2E0}" presName="parentLin" presStyleCnt="0"/>
      <dgm:spPr/>
    </dgm:pt>
    <dgm:pt modelId="{AE586030-8032-4D8A-B283-9E2F58AE2CCD}" type="pres">
      <dgm:prSet presAssocID="{0EC47FF9-5992-4523-8F91-F660B611D2E0}" presName="parentLeftMargin" presStyleLbl="node1" presStyleIdx="4" presStyleCnt="9"/>
      <dgm:spPr/>
    </dgm:pt>
    <dgm:pt modelId="{C34E4F0B-443B-4F7B-A3F6-CAC779BBE222}" type="pres">
      <dgm:prSet presAssocID="{0EC47FF9-5992-4523-8F91-F660B611D2E0}" presName="parentText" presStyleLbl="node1" presStyleIdx="5" presStyleCnt="9">
        <dgm:presLayoutVars>
          <dgm:chMax val="0"/>
          <dgm:bulletEnabled val="1"/>
        </dgm:presLayoutVars>
      </dgm:prSet>
      <dgm:spPr/>
    </dgm:pt>
    <dgm:pt modelId="{D9B510B0-526E-48DF-AA5D-D00A905BF480}" type="pres">
      <dgm:prSet presAssocID="{0EC47FF9-5992-4523-8F91-F660B611D2E0}" presName="negativeSpace" presStyleCnt="0"/>
      <dgm:spPr/>
    </dgm:pt>
    <dgm:pt modelId="{6F9848E0-C106-4173-8CA5-3994FDB31535}" type="pres">
      <dgm:prSet presAssocID="{0EC47FF9-5992-4523-8F91-F660B611D2E0}" presName="childText" presStyleLbl="conFgAcc1" presStyleIdx="5" presStyleCnt="9">
        <dgm:presLayoutVars>
          <dgm:bulletEnabled val="1"/>
        </dgm:presLayoutVars>
      </dgm:prSet>
      <dgm:spPr/>
    </dgm:pt>
    <dgm:pt modelId="{5DEDBB38-5E1D-48BB-8C00-79F7331268D0}" type="pres">
      <dgm:prSet presAssocID="{72527660-5A03-4035-9CF6-865B8F264EF0}" presName="spaceBetweenRectangles" presStyleCnt="0"/>
      <dgm:spPr/>
    </dgm:pt>
    <dgm:pt modelId="{82856020-A39D-49DD-9E02-D1C0681C6F66}" type="pres">
      <dgm:prSet presAssocID="{30F41D5B-4030-40E9-9FF4-C6729F0CD7FC}" presName="parentLin" presStyleCnt="0"/>
      <dgm:spPr/>
    </dgm:pt>
    <dgm:pt modelId="{7B8B36B3-2E74-4457-BB18-07A1EA4B315F}" type="pres">
      <dgm:prSet presAssocID="{30F41D5B-4030-40E9-9FF4-C6729F0CD7FC}" presName="parentLeftMargin" presStyleLbl="node1" presStyleIdx="5" presStyleCnt="9"/>
      <dgm:spPr/>
    </dgm:pt>
    <dgm:pt modelId="{F1475C68-2AB0-4E0D-A73B-B2B98A7338C2}" type="pres">
      <dgm:prSet presAssocID="{30F41D5B-4030-40E9-9FF4-C6729F0CD7FC}" presName="parentText" presStyleLbl="node1" presStyleIdx="6" presStyleCnt="9">
        <dgm:presLayoutVars>
          <dgm:chMax val="0"/>
          <dgm:bulletEnabled val="1"/>
        </dgm:presLayoutVars>
      </dgm:prSet>
      <dgm:spPr/>
    </dgm:pt>
    <dgm:pt modelId="{C74CD09D-50F7-4150-8ACA-F62C7B18EFE9}" type="pres">
      <dgm:prSet presAssocID="{30F41D5B-4030-40E9-9FF4-C6729F0CD7FC}" presName="negativeSpace" presStyleCnt="0"/>
      <dgm:spPr/>
    </dgm:pt>
    <dgm:pt modelId="{038CA75A-B93F-4C0F-A147-E35245BDE144}" type="pres">
      <dgm:prSet presAssocID="{30F41D5B-4030-40E9-9FF4-C6729F0CD7FC}" presName="childText" presStyleLbl="conFgAcc1" presStyleIdx="6" presStyleCnt="9">
        <dgm:presLayoutVars>
          <dgm:bulletEnabled val="1"/>
        </dgm:presLayoutVars>
      </dgm:prSet>
      <dgm:spPr/>
    </dgm:pt>
    <dgm:pt modelId="{384830F3-2EE3-479B-8DF1-1ED4C296D366}" type="pres">
      <dgm:prSet presAssocID="{4967F7B2-AE6B-4B00-BE9A-CEF284676DFB}" presName="spaceBetweenRectangles" presStyleCnt="0"/>
      <dgm:spPr/>
    </dgm:pt>
    <dgm:pt modelId="{276E219B-16D3-4036-93C9-65C853EF7E99}" type="pres">
      <dgm:prSet presAssocID="{D6629132-2F32-41CA-AC56-DD9BD7AF5BEF}" presName="parentLin" presStyleCnt="0"/>
      <dgm:spPr/>
    </dgm:pt>
    <dgm:pt modelId="{3B4EBE11-AFDB-4347-A950-11E5E37F28BA}" type="pres">
      <dgm:prSet presAssocID="{D6629132-2F32-41CA-AC56-DD9BD7AF5BEF}" presName="parentLeftMargin" presStyleLbl="node1" presStyleIdx="6" presStyleCnt="9"/>
      <dgm:spPr/>
    </dgm:pt>
    <dgm:pt modelId="{12680D6B-176A-4532-9A34-FF3BB7E4EFFE}" type="pres">
      <dgm:prSet presAssocID="{D6629132-2F32-41CA-AC56-DD9BD7AF5BEF}" presName="parentText" presStyleLbl="node1" presStyleIdx="7" presStyleCnt="9">
        <dgm:presLayoutVars>
          <dgm:chMax val="0"/>
          <dgm:bulletEnabled val="1"/>
        </dgm:presLayoutVars>
      </dgm:prSet>
      <dgm:spPr/>
    </dgm:pt>
    <dgm:pt modelId="{FB36021C-A9E3-4E65-B98D-E0AB11C759F8}" type="pres">
      <dgm:prSet presAssocID="{D6629132-2F32-41CA-AC56-DD9BD7AF5BEF}" presName="negativeSpace" presStyleCnt="0"/>
      <dgm:spPr/>
    </dgm:pt>
    <dgm:pt modelId="{4F42BA9F-E55E-432D-8C23-F686B740970A}" type="pres">
      <dgm:prSet presAssocID="{D6629132-2F32-41CA-AC56-DD9BD7AF5BEF}" presName="childText" presStyleLbl="conFgAcc1" presStyleIdx="7" presStyleCnt="9">
        <dgm:presLayoutVars>
          <dgm:bulletEnabled val="1"/>
        </dgm:presLayoutVars>
      </dgm:prSet>
      <dgm:spPr/>
    </dgm:pt>
    <dgm:pt modelId="{4D0F5047-1FFC-4A08-8797-C63FE6F6668F}" type="pres">
      <dgm:prSet presAssocID="{7E28C21D-E55F-4C41-B66E-54B1FE521FEB}" presName="spaceBetweenRectangles" presStyleCnt="0"/>
      <dgm:spPr/>
    </dgm:pt>
    <dgm:pt modelId="{FBC386BB-DB4A-4927-A329-A013D210813D}" type="pres">
      <dgm:prSet presAssocID="{C599F2B5-3CA9-45A0-B09E-1FB998B5E29B}" presName="parentLin" presStyleCnt="0"/>
      <dgm:spPr/>
    </dgm:pt>
    <dgm:pt modelId="{DD1F6291-3193-4742-9748-7DD3A3CA8DFC}" type="pres">
      <dgm:prSet presAssocID="{C599F2B5-3CA9-45A0-B09E-1FB998B5E29B}" presName="parentLeftMargin" presStyleLbl="node1" presStyleIdx="7" presStyleCnt="9"/>
      <dgm:spPr/>
    </dgm:pt>
    <dgm:pt modelId="{5F8F0E0C-4D12-41AB-8406-ED9F8FB17D20}" type="pres">
      <dgm:prSet presAssocID="{C599F2B5-3CA9-45A0-B09E-1FB998B5E29B}" presName="parentText" presStyleLbl="node1" presStyleIdx="8" presStyleCnt="9">
        <dgm:presLayoutVars>
          <dgm:chMax val="0"/>
          <dgm:bulletEnabled val="1"/>
        </dgm:presLayoutVars>
      </dgm:prSet>
      <dgm:spPr/>
    </dgm:pt>
    <dgm:pt modelId="{5FC87D20-F3EE-4C36-96C8-DDB169089A33}" type="pres">
      <dgm:prSet presAssocID="{C599F2B5-3CA9-45A0-B09E-1FB998B5E29B}" presName="negativeSpace" presStyleCnt="0"/>
      <dgm:spPr/>
    </dgm:pt>
    <dgm:pt modelId="{649BC192-63D9-4560-AFBC-0DEB8ADDB78C}" type="pres">
      <dgm:prSet presAssocID="{C599F2B5-3CA9-45A0-B09E-1FB998B5E29B}" presName="childText" presStyleLbl="conFgAcc1" presStyleIdx="8" presStyleCnt="9">
        <dgm:presLayoutVars>
          <dgm:bulletEnabled val="1"/>
        </dgm:presLayoutVars>
      </dgm:prSet>
      <dgm:spPr/>
    </dgm:pt>
  </dgm:ptLst>
  <dgm:cxnLst>
    <dgm:cxn modelId="{401F4801-D7B3-4C44-90C1-FCBCD2B2E17D}" type="presOf" srcId="{A9FC308A-73BC-43DA-AE36-4DE49CD590B9}" destId="{7C3BCC59-C492-437C-8962-01178D0FB5A2}" srcOrd="1" destOrd="0" presId="urn:microsoft.com/office/officeart/2005/8/layout/list1"/>
    <dgm:cxn modelId="{83FF650D-347F-411E-B7A1-EA784E8B9626}" type="presOf" srcId="{99BC06E3-3827-4838-9714-EE97EACB0E71}" destId="{DD674BBC-16E5-4BC8-8D69-8E5627C6D5EA}" srcOrd="1" destOrd="0" presId="urn:microsoft.com/office/officeart/2005/8/layout/list1"/>
    <dgm:cxn modelId="{ABB2CF13-849E-4969-844C-E60BECAD92F0}" type="presOf" srcId="{0EC47FF9-5992-4523-8F91-F660B611D2E0}" destId="{AE586030-8032-4D8A-B283-9E2F58AE2CCD}" srcOrd="0" destOrd="0" presId="urn:microsoft.com/office/officeart/2005/8/layout/list1"/>
    <dgm:cxn modelId="{DA2BDE1B-FF81-483F-B554-CB1ADFA3367C}" type="presOf" srcId="{99BC06E3-3827-4838-9714-EE97EACB0E71}" destId="{2FBEA884-09AB-4DF4-852E-24EDEB95A511}" srcOrd="0" destOrd="0" presId="urn:microsoft.com/office/officeart/2005/8/layout/list1"/>
    <dgm:cxn modelId="{3753162B-5E6E-42B9-972F-FFC535148A8E}" srcId="{07464E66-9A3A-436A-83E1-1BAE54001D5C}" destId="{99BC06E3-3827-4838-9714-EE97EACB0E71}" srcOrd="2" destOrd="0" parTransId="{462EA02C-4C8B-468F-BA9E-E0D913B82CD3}" sibTransId="{233DE15C-D9D1-4F9A-805E-67D716E86EB8}"/>
    <dgm:cxn modelId="{5D40AD34-2A91-467A-B619-88649CE690D1}" type="presOf" srcId="{7DAF586C-3E76-4422-875A-0BBB1B71F6DB}" destId="{8421A756-D159-427B-A8AC-B7B4FA3E0B5E}" srcOrd="1" destOrd="0" presId="urn:microsoft.com/office/officeart/2005/8/layout/list1"/>
    <dgm:cxn modelId="{FDA70E3B-A8CB-4975-9DB8-790B926E064B}" type="presOf" srcId="{D6629132-2F32-41CA-AC56-DD9BD7AF5BEF}" destId="{12680D6B-176A-4532-9A34-FF3BB7E4EFFE}" srcOrd="1" destOrd="0" presId="urn:microsoft.com/office/officeart/2005/8/layout/list1"/>
    <dgm:cxn modelId="{B6D81F5D-0E2A-44FF-B490-04BFA6904DAC}" type="presOf" srcId="{64F14FE1-9B05-4BAC-83C3-61F9D4C00289}" destId="{A96E2EF7-413D-4622-8712-C668AEA4B05B}" srcOrd="1" destOrd="0" presId="urn:microsoft.com/office/officeart/2005/8/layout/list1"/>
    <dgm:cxn modelId="{59F2AD43-3C39-421D-86E9-C2D46B588AD7}" srcId="{07464E66-9A3A-436A-83E1-1BAE54001D5C}" destId="{0EC47FF9-5992-4523-8F91-F660B611D2E0}" srcOrd="5" destOrd="0" parTransId="{769712CE-683F-4644-A560-0EB836842740}" sibTransId="{72527660-5A03-4035-9CF6-865B8F264EF0}"/>
    <dgm:cxn modelId="{8B7D3047-5E99-475A-B32C-93465A7F31C3}" type="presOf" srcId="{D6629132-2F32-41CA-AC56-DD9BD7AF5BEF}" destId="{3B4EBE11-AFDB-4347-A950-11E5E37F28BA}" srcOrd="0" destOrd="0" presId="urn:microsoft.com/office/officeart/2005/8/layout/list1"/>
    <dgm:cxn modelId="{77547770-0AB8-47D7-9894-8E3AC989E7E8}" type="presOf" srcId="{C599F2B5-3CA9-45A0-B09E-1FB998B5E29B}" destId="{DD1F6291-3193-4742-9748-7DD3A3CA8DFC}" srcOrd="0" destOrd="0" presId="urn:microsoft.com/office/officeart/2005/8/layout/list1"/>
    <dgm:cxn modelId="{926B4D54-E648-49B3-9C55-E5C65D69A8C5}" srcId="{07464E66-9A3A-436A-83E1-1BAE54001D5C}" destId="{30F41D5B-4030-40E9-9FF4-C6729F0CD7FC}" srcOrd="6" destOrd="0" parTransId="{04CC8455-144C-4F49-A278-90F81B96E9EF}" sibTransId="{4967F7B2-AE6B-4B00-BE9A-CEF284676DFB}"/>
    <dgm:cxn modelId="{462F8E76-12EB-4BD1-B178-4165BFEAD020}" type="presOf" srcId="{30F41D5B-4030-40E9-9FF4-C6729F0CD7FC}" destId="{7B8B36B3-2E74-4457-BB18-07A1EA4B315F}" srcOrd="0" destOrd="0" presId="urn:microsoft.com/office/officeart/2005/8/layout/list1"/>
    <dgm:cxn modelId="{618E3881-EFDD-43AB-A34C-5053B10F51D7}" type="presOf" srcId="{C599F2B5-3CA9-45A0-B09E-1FB998B5E29B}" destId="{5F8F0E0C-4D12-41AB-8406-ED9F8FB17D20}" srcOrd="1" destOrd="0" presId="urn:microsoft.com/office/officeart/2005/8/layout/list1"/>
    <dgm:cxn modelId="{DB0F2086-96B3-4ADA-9EBF-CBCE2ACCA976}" srcId="{07464E66-9A3A-436A-83E1-1BAE54001D5C}" destId="{7DAF586C-3E76-4422-875A-0BBB1B71F6DB}" srcOrd="4" destOrd="0" parTransId="{B700190A-D76F-433F-A3B1-B22FC93A4C66}" sibTransId="{FB09D403-67CC-47E1-B380-3948F786EA59}"/>
    <dgm:cxn modelId="{38BA9EA2-44B1-4B0F-A3A4-1929216045D0}" srcId="{07464E66-9A3A-436A-83E1-1BAE54001D5C}" destId="{D6629132-2F32-41CA-AC56-DD9BD7AF5BEF}" srcOrd="7" destOrd="0" parTransId="{2A580306-827E-4FD5-B544-D23749A5C41A}" sibTransId="{7E28C21D-E55F-4C41-B66E-54B1FE521FEB}"/>
    <dgm:cxn modelId="{0F7F78BA-A734-4E70-BE2B-E3C68529FA8C}" type="presOf" srcId="{A9FC308A-73BC-43DA-AE36-4DE49CD590B9}" destId="{EA51BAAE-5EAC-4963-A155-11E3B8A6AD8B}" srcOrd="0" destOrd="0" presId="urn:microsoft.com/office/officeart/2005/8/layout/list1"/>
    <dgm:cxn modelId="{C0739BC1-32FF-4C3A-AE80-E0F558FFECD1}" srcId="{07464E66-9A3A-436A-83E1-1BAE54001D5C}" destId="{64F14FE1-9B05-4BAC-83C3-61F9D4C00289}" srcOrd="1" destOrd="0" parTransId="{13F78EEA-255F-4B59-9DDB-F4ABBE92C862}" sibTransId="{03DA30CA-009B-4173-AAC2-01744A3C2573}"/>
    <dgm:cxn modelId="{012BC2CA-0B49-47E5-92B5-90063470A5C3}" type="presOf" srcId="{C9E9BE8A-E67C-4E55-9D18-B2352969E4CE}" destId="{F14FB651-98F5-4C42-B8B3-21549D71E63F}" srcOrd="0" destOrd="0" presId="urn:microsoft.com/office/officeart/2005/8/layout/list1"/>
    <dgm:cxn modelId="{2C5A6FCC-82CE-4E27-AD16-3AB4E3D2174C}" type="presOf" srcId="{0EC47FF9-5992-4523-8F91-F660B611D2E0}" destId="{C34E4F0B-443B-4F7B-A3F6-CAC779BBE222}" srcOrd="1" destOrd="0" presId="urn:microsoft.com/office/officeart/2005/8/layout/list1"/>
    <dgm:cxn modelId="{D31890CC-7AD8-4E59-B0E5-9A32DD144F80}" srcId="{07464E66-9A3A-436A-83E1-1BAE54001D5C}" destId="{A9FC308A-73BC-43DA-AE36-4DE49CD590B9}" srcOrd="3" destOrd="0" parTransId="{B2644ABF-6760-47AB-A5B8-811756569B3D}" sibTransId="{84044BEB-38E9-4509-A9A5-35DF56EB93D4}"/>
    <dgm:cxn modelId="{2EB3F2CE-E937-46BE-98FE-1483B2D9CB3B}" type="presOf" srcId="{30F41D5B-4030-40E9-9FF4-C6729F0CD7FC}" destId="{F1475C68-2AB0-4E0D-A73B-B2B98A7338C2}" srcOrd="1" destOrd="0" presId="urn:microsoft.com/office/officeart/2005/8/layout/list1"/>
    <dgm:cxn modelId="{1D1E2BD5-E0D4-41C9-82F1-EE56696596DA}" type="presOf" srcId="{07464E66-9A3A-436A-83E1-1BAE54001D5C}" destId="{6169E406-7964-4637-A69B-115C8BE0224A}" srcOrd="0" destOrd="0" presId="urn:microsoft.com/office/officeart/2005/8/layout/list1"/>
    <dgm:cxn modelId="{9DC2CAE5-98F4-42DD-AF12-D9500F056208}" srcId="{07464E66-9A3A-436A-83E1-1BAE54001D5C}" destId="{C599F2B5-3CA9-45A0-B09E-1FB998B5E29B}" srcOrd="8" destOrd="0" parTransId="{C437FDF1-1229-4600-B7A6-4CB3424D7182}" sibTransId="{5A443A5B-D154-412B-966C-6EB1E941DEAD}"/>
    <dgm:cxn modelId="{16240EEF-F1A7-433F-8677-9AA99C6131B2}" type="presOf" srcId="{7DAF586C-3E76-4422-875A-0BBB1B71F6DB}" destId="{8319C0ED-8F09-48BA-9EA7-C237FBAAF2AB}" srcOrd="0" destOrd="0" presId="urn:microsoft.com/office/officeart/2005/8/layout/list1"/>
    <dgm:cxn modelId="{531725F0-5D0E-458E-9A54-32E1809CE81C}" type="presOf" srcId="{C9E9BE8A-E67C-4E55-9D18-B2352969E4CE}" destId="{9807D284-1F72-4F6A-8CA3-8810820DB5A9}" srcOrd="1" destOrd="0" presId="urn:microsoft.com/office/officeart/2005/8/layout/list1"/>
    <dgm:cxn modelId="{67001AF7-C65C-4E2B-A967-CCB6E95454B6}" type="presOf" srcId="{64F14FE1-9B05-4BAC-83C3-61F9D4C00289}" destId="{2631B9CB-B9EC-4EEF-BA09-69C4B8412C63}" srcOrd="0" destOrd="0" presId="urn:microsoft.com/office/officeart/2005/8/layout/list1"/>
    <dgm:cxn modelId="{87C0EBF9-3C2F-48D0-B80B-4672C6C7325C}" srcId="{07464E66-9A3A-436A-83E1-1BAE54001D5C}" destId="{C9E9BE8A-E67C-4E55-9D18-B2352969E4CE}" srcOrd="0" destOrd="0" parTransId="{2C2F41B5-63F7-4D40-97CD-4F194D0137AA}" sibTransId="{C515669E-6267-4209-861E-E98E01206F6B}"/>
    <dgm:cxn modelId="{DBD37682-7378-402D-8F9C-12E98EADD920}" type="presParOf" srcId="{6169E406-7964-4637-A69B-115C8BE0224A}" destId="{C40D6B3C-9A1A-4B31-AEF8-BF422BA34F33}" srcOrd="0" destOrd="0" presId="urn:microsoft.com/office/officeart/2005/8/layout/list1"/>
    <dgm:cxn modelId="{B2D95C0A-4318-447C-8411-C1457202DB4D}" type="presParOf" srcId="{C40D6B3C-9A1A-4B31-AEF8-BF422BA34F33}" destId="{F14FB651-98F5-4C42-B8B3-21549D71E63F}" srcOrd="0" destOrd="0" presId="urn:microsoft.com/office/officeart/2005/8/layout/list1"/>
    <dgm:cxn modelId="{A3665A1B-BE7C-4487-95E7-FB54F431C85C}" type="presParOf" srcId="{C40D6B3C-9A1A-4B31-AEF8-BF422BA34F33}" destId="{9807D284-1F72-4F6A-8CA3-8810820DB5A9}" srcOrd="1" destOrd="0" presId="urn:microsoft.com/office/officeart/2005/8/layout/list1"/>
    <dgm:cxn modelId="{31C21978-95D4-4D28-927F-C92139256D3E}" type="presParOf" srcId="{6169E406-7964-4637-A69B-115C8BE0224A}" destId="{E48A4FFF-E91A-4E75-A509-7EBAD83081EE}" srcOrd="1" destOrd="0" presId="urn:microsoft.com/office/officeart/2005/8/layout/list1"/>
    <dgm:cxn modelId="{B7442513-873F-44AD-B315-F31E003A48AB}" type="presParOf" srcId="{6169E406-7964-4637-A69B-115C8BE0224A}" destId="{CD548A75-7D7F-4230-80B4-1C321D93AEDC}" srcOrd="2" destOrd="0" presId="urn:microsoft.com/office/officeart/2005/8/layout/list1"/>
    <dgm:cxn modelId="{95E93A87-8BBE-4883-A825-10066E175E68}" type="presParOf" srcId="{6169E406-7964-4637-A69B-115C8BE0224A}" destId="{D2B909F7-5637-4C05-BAB5-16696E5D422E}" srcOrd="3" destOrd="0" presId="urn:microsoft.com/office/officeart/2005/8/layout/list1"/>
    <dgm:cxn modelId="{B8AF69CE-1232-4C3D-950F-DB5FF4296BA2}" type="presParOf" srcId="{6169E406-7964-4637-A69B-115C8BE0224A}" destId="{EA6A9B21-5DF7-4EBD-A851-6474FB7A77BD}" srcOrd="4" destOrd="0" presId="urn:microsoft.com/office/officeart/2005/8/layout/list1"/>
    <dgm:cxn modelId="{9B56E7CC-4EA0-49CC-BE1D-F17400358F9C}" type="presParOf" srcId="{EA6A9B21-5DF7-4EBD-A851-6474FB7A77BD}" destId="{2631B9CB-B9EC-4EEF-BA09-69C4B8412C63}" srcOrd="0" destOrd="0" presId="urn:microsoft.com/office/officeart/2005/8/layout/list1"/>
    <dgm:cxn modelId="{AC2957CB-2F2A-4BFF-99D9-6740BE930E58}" type="presParOf" srcId="{EA6A9B21-5DF7-4EBD-A851-6474FB7A77BD}" destId="{A96E2EF7-413D-4622-8712-C668AEA4B05B}" srcOrd="1" destOrd="0" presId="urn:microsoft.com/office/officeart/2005/8/layout/list1"/>
    <dgm:cxn modelId="{9D7D40F7-EDA6-416F-847F-E0CD0B565C14}" type="presParOf" srcId="{6169E406-7964-4637-A69B-115C8BE0224A}" destId="{16895085-62C0-4687-949A-580A0FDB3420}" srcOrd="5" destOrd="0" presId="urn:microsoft.com/office/officeart/2005/8/layout/list1"/>
    <dgm:cxn modelId="{491B267E-9E83-48FB-A959-A8BC0FAD1F47}" type="presParOf" srcId="{6169E406-7964-4637-A69B-115C8BE0224A}" destId="{DD3A4703-0207-42F3-9B78-1355F2BD2DF9}" srcOrd="6" destOrd="0" presId="urn:microsoft.com/office/officeart/2005/8/layout/list1"/>
    <dgm:cxn modelId="{D16F42EF-A527-4827-B868-D379159A1DD2}" type="presParOf" srcId="{6169E406-7964-4637-A69B-115C8BE0224A}" destId="{D4D2AB43-A686-4E34-BE2B-F557A40F3C27}" srcOrd="7" destOrd="0" presId="urn:microsoft.com/office/officeart/2005/8/layout/list1"/>
    <dgm:cxn modelId="{55D00D2D-76F5-4E9F-BE66-B77101122381}" type="presParOf" srcId="{6169E406-7964-4637-A69B-115C8BE0224A}" destId="{DF3EAA95-0B56-43BC-8AA8-5CDD7F8F54FB}" srcOrd="8" destOrd="0" presId="urn:microsoft.com/office/officeart/2005/8/layout/list1"/>
    <dgm:cxn modelId="{3D9E4968-3519-4CF8-BD94-8C066FBDF47B}" type="presParOf" srcId="{DF3EAA95-0B56-43BC-8AA8-5CDD7F8F54FB}" destId="{2FBEA884-09AB-4DF4-852E-24EDEB95A511}" srcOrd="0" destOrd="0" presId="urn:microsoft.com/office/officeart/2005/8/layout/list1"/>
    <dgm:cxn modelId="{DEE99724-60B6-49FF-8FAB-C8E5ABB89827}" type="presParOf" srcId="{DF3EAA95-0B56-43BC-8AA8-5CDD7F8F54FB}" destId="{DD674BBC-16E5-4BC8-8D69-8E5627C6D5EA}" srcOrd="1" destOrd="0" presId="urn:microsoft.com/office/officeart/2005/8/layout/list1"/>
    <dgm:cxn modelId="{C0EA216B-2B48-4906-97B9-64FE8E84F1D6}" type="presParOf" srcId="{6169E406-7964-4637-A69B-115C8BE0224A}" destId="{0BA151E2-A26C-4FD9-993B-56776BB8A277}" srcOrd="9" destOrd="0" presId="urn:microsoft.com/office/officeart/2005/8/layout/list1"/>
    <dgm:cxn modelId="{36D99B83-1396-4A10-BBFD-C9A0F61DAB01}" type="presParOf" srcId="{6169E406-7964-4637-A69B-115C8BE0224A}" destId="{FB899B53-1623-49DC-B829-06C96941BE0F}" srcOrd="10" destOrd="0" presId="urn:microsoft.com/office/officeart/2005/8/layout/list1"/>
    <dgm:cxn modelId="{4B2682D1-A86A-4668-A144-011025F1586A}" type="presParOf" srcId="{6169E406-7964-4637-A69B-115C8BE0224A}" destId="{3F8C553C-2AB9-4B53-AAE1-E90B1E823486}" srcOrd="11" destOrd="0" presId="urn:microsoft.com/office/officeart/2005/8/layout/list1"/>
    <dgm:cxn modelId="{23DCC6A1-16E8-499E-84F6-1AFDA117442D}" type="presParOf" srcId="{6169E406-7964-4637-A69B-115C8BE0224A}" destId="{CF395B83-DC36-4DBE-9F69-023A0FFA9434}" srcOrd="12" destOrd="0" presId="urn:microsoft.com/office/officeart/2005/8/layout/list1"/>
    <dgm:cxn modelId="{71D75500-A25D-432B-A2B4-31A09EFACFF0}" type="presParOf" srcId="{CF395B83-DC36-4DBE-9F69-023A0FFA9434}" destId="{EA51BAAE-5EAC-4963-A155-11E3B8A6AD8B}" srcOrd="0" destOrd="0" presId="urn:microsoft.com/office/officeart/2005/8/layout/list1"/>
    <dgm:cxn modelId="{6DD0564D-FF97-4D91-8BA9-A95BA9926F4B}" type="presParOf" srcId="{CF395B83-DC36-4DBE-9F69-023A0FFA9434}" destId="{7C3BCC59-C492-437C-8962-01178D0FB5A2}" srcOrd="1" destOrd="0" presId="urn:microsoft.com/office/officeart/2005/8/layout/list1"/>
    <dgm:cxn modelId="{979EB437-05A3-48E4-9A6D-6C49D98D3722}" type="presParOf" srcId="{6169E406-7964-4637-A69B-115C8BE0224A}" destId="{97727A1A-04CE-469D-9869-E9F3BBFA7A5E}" srcOrd="13" destOrd="0" presId="urn:microsoft.com/office/officeart/2005/8/layout/list1"/>
    <dgm:cxn modelId="{683DC67D-CC34-4645-BFFA-0E10426F034E}" type="presParOf" srcId="{6169E406-7964-4637-A69B-115C8BE0224A}" destId="{16CD305B-271D-4A64-91ED-D06F4D473635}" srcOrd="14" destOrd="0" presId="urn:microsoft.com/office/officeart/2005/8/layout/list1"/>
    <dgm:cxn modelId="{5936280E-EDCD-48F2-8FBD-DEE9C5354940}" type="presParOf" srcId="{6169E406-7964-4637-A69B-115C8BE0224A}" destId="{ED146B9D-8F7D-4803-9955-F6E4BA857CEA}" srcOrd="15" destOrd="0" presId="urn:microsoft.com/office/officeart/2005/8/layout/list1"/>
    <dgm:cxn modelId="{82FE951D-DFAF-4914-AB54-12757EAF50A4}" type="presParOf" srcId="{6169E406-7964-4637-A69B-115C8BE0224A}" destId="{5E3E4546-BBD4-4F34-ABFD-6981FA8D5261}" srcOrd="16" destOrd="0" presId="urn:microsoft.com/office/officeart/2005/8/layout/list1"/>
    <dgm:cxn modelId="{7B379947-15DF-4161-B216-DA560C7C9BE4}" type="presParOf" srcId="{5E3E4546-BBD4-4F34-ABFD-6981FA8D5261}" destId="{8319C0ED-8F09-48BA-9EA7-C237FBAAF2AB}" srcOrd="0" destOrd="0" presId="urn:microsoft.com/office/officeart/2005/8/layout/list1"/>
    <dgm:cxn modelId="{C62E3B45-0AAD-4E58-9561-FDD9C2BC734F}" type="presParOf" srcId="{5E3E4546-BBD4-4F34-ABFD-6981FA8D5261}" destId="{8421A756-D159-427B-A8AC-B7B4FA3E0B5E}" srcOrd="1" destOrd="0" presId="urn:microsoft.com/office/officeart/2005/8/layout/list1"/>
    <dgm:cxn modelId="{BA41A7CE-4A92-40F4-BAD3-1B9A944D863B}" type="presParOf" srcId="{6169E406-7964-4637-A69B-115C8BE0224A}" destId="{EC09BD9C-CA5B-41C5-BD90-90BB6BE8784B}" srcOrd="17" destOrd="0" presId="urn:microsoft.com/office/officeart/2005/8/layout/list1"/>
    <dgm:cxn modelId="{C2A23603-D070-4BC8-88D2-BB395DE5DFC1}" type="presParOf" srcId="{6169E406-7964-4637-A69B-115C8BE0224A}" destId="{B51F5B88-6273-404C-86BA-EDDB59A57A85}" srcOrd="18" destOrd="0" presId="urn:microsoft.com/office/officeart/2005/8/layout/list1"/>
    <dgm:cxn modelId="{A9040CBD-E154-4CBE-901B-59F2B8C57A49}" type="presParOf" srcId="{6169E406-7964-4637-A69B-115C8BE0224A}" destId="{032E580A-8B7A-473A-9D50-5565F2172CCF}" srcOrd="19" destOrd="0" presId="urn:microsoft.com/office/officeart/2005/8/layout/list1"/>
    <dgm:cxn modelId="{E363BCEB-CF81-4316-815D-4949C1783E55}" type="presParOf" srcId="{6169E406-7964-4637-A69B-115C8BE0224A}" destId="{26AB95B4-88C4-4EED-9F18-B988C9AD8EDA}" srcOrd="20" destOrd="0" presId="urn:microsoft.com/office/officeart/2005/8/layout/list1"/>
    <dgm:cxn modelId="{3560FFDE-2766-4644-B7A4-2106278B1040}" type="presParOf" srcId="{26AB95B4-88C4-4EED-9F18-B988C9AD8EDA}" destId="{AE586030-8032-4D8A-B283-9E2F58AE2CCD}" srcOrd="0" destOrd="0" presId="urn:microsoft.com/office/officeart/2005/8/layout/list1"/>
    <dgm:cxn modelId="{1A7B829C-3D04-4A1B-8DC1-460F0D6E7A2E}" type="presParOf" srcId="{26AB95B4-88C4-4EED-9F18-B988C9AD8EDA}" destId="{C34E4F0B-443B-4F7B-A3F6-CAC779BBE222}" srcOrd="1" destOrd="0" presId="urn:microsoft.com/office/officeart/2005/8/layout/list1"/>
    <dgm:cxn modelId="{3F7C88F2-92E4-4E56-BA93-0D033384A6BC}" type="presParOf" srcId="{6169E406-7964-4637-A69B-115C8BE0224A}" destId="{D9B510B0-526E-48DF-AA5D-D00A905BF480}" srcOrd="21" destOrd="0" presId="urn:microsoft.com/office/officeart/2005/8/layout/list1"/>
    <dgm:cxn modelId="{DFDDDC5C-1D81-4969-95C1-A62BB5C74003}" type="presParOf" srcId="{6169E406-7964-4637-A69B-115C8BE0224A}" destId="{6F9848E0-C106-4173-8CA5-3994FDB31535}" srcOrd="22" destOrd="0" presId="urn:microsoft.com/office/officeart/2005/8/layout/list1"/>
    <dgm:cxn modelId="{0158508B-DDC0-4756-A19B-5AE31B8A3CC0}" type="presParOf" srcId="{6169E406-7964-4637-A69B-115C8BE0224A}" destId="{5DEDBB38-5E1D-48BB-8C00-79F7331268D0}" srcOrd="23" destOrd="0" presId="urn:microsoft.com/office/officeart/2005/8/layout/list1"/>
    <dgm:cxn modelId="{E5DA2680-9B56-4207-8842-BDE39B906463}" type="presParOf" srcId="{6169E406-7964-4637-A69B-115C8BE0224A}" destId="{82856020-A39D-49DD-9E02-D1C0681C6F66}" srcOrd="24" destOrd="0" presId="urn:microsoft.com/office/officeart/2005/8/layout/list1"/>
    <dgm:cxn modelId="{867D3F8E-7738-4B4E-BCEE-3220514573A3}" type="presParOf" srcId="{82856020-A39D-49DD-9E02-D1C0681C6F66}" destId="{7B8B36B3-2E74-4457-BB18-07A1EA4B315F}" srcOrd="0" destOrd="0" presId="urn:microsoft.com/office/officeart/2005/8/layout/list1"/>
    <dgm:cxn modelId="{8E90BF67-A175-4E34-B592-0C7D3FA06CF2}" type="presParOf" srcId="{82856020-A39D-49DD-9E02-D1C0681C6F66}" destId="{F1475C68-2AB0-4E0D-A73B-B2B98A7338C2}" srcOrd="1" destOrd="0" presId="urn:microsoft.com/office/officeart/2005/8/layout/list1"/>
    <dgm:cxn modelId="{18FEBAA9-1866-4560-99AA-3E889745A600}" type="presParOf" srcId="{6169E406-7964-4637-A69B-115C8BE0224A}" destId="{C74CD09D-50F7-4150-8ACA-F62C7B18EFE9}" srcOrd="25" destOrd="0" presId="urn:microsoft.com/office/officeart/2005/8/layout/list1"/>
    <dgm:cxn modelId="{F6300873-7098-4D16-92E9-9D88B04F5ECF}" type="presParOf" srcId="{6169E406-7964-4637-A69B-115C8BE0224A}" destId="{038CA75A-B93F-4C0F-A147-E35245BDE144}" srcOrd="26" destOrd="0" presId="urn:microsoft.com/office/officeart/2005/8/layout/list1"/>
    <dgm:cxn modelId="{3A5A248A-3666-4078-9792-C9D7B0F7176A}" type="presParOf" srcId="{6169E406-7964-4637-A69B-115C8BE0224A}" destId="{384830F3-2EE3-479B-8DF1-1ED4C296D366}" srcOrd="27" destOrd="0" presId="urn:microsoft.com/office/officeart/2005/8/layout/list1"/>
    <dgm:cxn modelId="{61AD95C1-B680-481F-B119-731A2617D92E}" type="presParOf" srcId="{6169E406-7964-4637-A69B-115C8BE0224A}" destId="{276E219B-16D3-4036-93C9-65C853EF7E99}" srcOrd="28" destOrd="0" presId="urn:microsoft.com/office/officeart/2005/8/layout/list1"/>
    <dgm:cxn modelId="{A9FD24F0-B030-4A69-8E39-D2F7908C9528}" type="presParOf" srcId="{276E219B-16D3-4036-93C9-65C853EF7E99}" destId="{3B4EBE11-AFDB-4347-A950-11E5E37F28BA}" srcOrd="0" destOrd="0" presId="urn:microsoft.com/office/officeart/2005/8/layout/list1"/>
    <dgm:cxn modelId="{40774177-F262-483D-ADC2-CF9C4BE281AF}" type="presParOf" srcId="{276E219B-16D3-4036-93C9-65C853EF7E99}" destId="{12680D6B-176A-4532-9A34-FF3BB7E4EFFE}" srcOrd="1" destOrd="0" presId="urn:microsoft.com/office/officeart/2005/8/layout/list1"/>
    <dgm:cxn modelId="{6324EBE9-0DDB-42A3-93D8-0E41ACB1323E}" type="presParOf" srcId="{6169E406-7964-4637-A69B-115C8BE0224A}" destId="{FB36021C-A9E3-4E65-B98D-E0AB11C759F8}" srcOrd="29" destOrd="0" presId="urn:microsoft.com/office/officeart/2005/8/layout/list1"/>
    <dgm:cxn modelId="{2D6D397E-CE35-4B5A-85E6-2BA2D41BD917}" type="presParOf" srcId="{6169E406-7964-4637-A69B-115C8BE0224A}" destId="{4F42BA9F-E55E-432D-8C23-F686B740970A}" srcOrd="30" destOrd="0" presId="urn:microsoft.com/office/officeart/2005/8/layout/list1"/>
    <dgm:cxn modelId="{865A0578-8084-4D91-87A9-09E4EED107CD}" type="presParOf" srcId="{6169E406-7964-4637-A69B-115C8BE0224A}" destId="{4D0F5047-1FFC-4A08-8797-C63FE6F6668F}" srcOrd="31" destOrd="0" presId="urn:microsoft.com/office/officeart/2005/8/layout/list1"/>
    <dgm:cxn modelId="{783D9B32-A021-4890-92D1-8F3AFB583B2D}" type="presParOf" srcId="{6169E406-7964-4637-A69B-115C8BE0224A}" destId="{FBC386BB-DB4A-4927-A329-A013D210813D}" srcOrd="32" destOrd="0" presId="urn:microsoft.com/office/officeart/2005/8/layout/list1"/>
    <dgm:cxn modelId="{9D1B72EC-D194-49B6-8EC9-1EE47F967CBD}" type="presParOf" srcId="{FBC386BB-DB4A-4927-A329-A013D210813D}" destId="{DD1F6291-3193-4742-9748-7DD3A3CA8DFC}" srcOrd="0" destOrd="0" presId="urn:microsoft.com/office/officeart/2005/8/layout/list1"/>
    <dgm:cxn modelId="{C44123A2-0DDE-4C77-BDF9-63E9626CB24B}" type="presParOf" srcId="{FBC386BB-DB4A-4927-A329-A013D210813D}" destId="{5F8F0E0C-4D12-41AB-8406-ED9F8FB17D20}" srcOrd="1" destOrd="0" presId="urn:microsoft.com/office/officeart/2005/8/layout/list1"/>
    <dgm:cxn modelId="{A981F1FB-C43F-4F41-9AFF-4F82EC6185C4}" type="presParOf" srcId="{6169E406-7964-4637-A69B-115C8BE0224A}" destId="{5FC87D20-F3EE-4C36-96C8-DDB169089A33}" srcOrd="33" destOrd="0" presId="urn:microsoft.com/office/officeart/2005/8/layout/list1"/>
    <dgm:cxn modelId="{0B1FDE22-98B0-492B-877C-BD2D6F8418B8}" type="presParOf" srcId="{6169E406-7964-4637-A69B-115C8BE0224A}" destId="{649BC192-63D9-4560-AFBC-0DEB8ADDB78C}" srcOrd="3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786D88-F60B-4381-88DF-E8952931B90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2F1A9212-9984-4DCB-A4DA-3B3A86C699B8}">
      <dgm:prSet phldrT="[Text]"/>
      <dgm:spPr/>
      <dgm:t>
        <a:bodyPr/>
        <a:lstStyle/>
        <a:p>
          <a:pPr>
            <a:buNone/>
          </a:pPr>
          <a:r>
            <a:rPr lang="en-US" dirty="0">
              <a:solidFill>
                <a:schemeClr val="tx1"/>
              </a:solidFill>
              <a:latin typeface="Times New Roman" panose="02020603050405020304" pitchFamily="18" charset="0"/>
              <a:cs typeface="Times New Roman" panose="02020603050405020304" pitchFamily="18" charset="0"/>
            </a:rPr>
            <a:t>Light weight mortars:</a:t>
          </a:r>
          <a:endParaRPr lang="en-US" dirty="0"/>
        </a:p>
      </dgm:t>
    </dgm:pt>
    <dgm:pt modelId="{F4B6C340-56D3-4490-A9D3-25856095F6EE}" type="parTrans" cxnId="{DE3A7C5A-F6EC-44EF-814E-932982B5E01E}">
      <dgm:prSet/>
      <dgm:spPr/>
      <dgm:t>
        <a:bodyPr/>
        <a:lstStyle/>
        <a:p>
          <a:endParaRPr lang="en-US"/>
        </a:p>
      </dgm:t>
    </dgm:pt>
    <dgm:pt modelId="{46F8749B-C37E-40E9-863C-AD731DE56948}" type="sibTrans" cxnId="{DE3A7C5A-F6EC-44EF-814E-932982B5E01E}">
      <dgm:prSet/>
      <dgm:spPr/>
      <dgm:t>
        <a:bodyPr/>
        <a:lstStyle/>
        <a:p>
          <a:endParaRPr lang="en-US"/>
        </a:p>
      </dgm:t>
    </dgm:pt>
    <dgm:pt modelId="{0E0510AB-BDDE-474E-833C-669DE7B4500E}">
      <dgm:prSet phldrT="[Text]"/>
      <dgm:spPr/>
      <dgm:t>
        <a:bodyPr/>
        <a:lstStyle/>
        <a:p>
          <a:r>
            <a:rPr lang="en-US" dirty="0">
              <a:solidFill>
                <a:schemeClr val="tx1"/>
              </a:solidFill>
              <a:latin typeface="Times New Roman" panose="02020603050405020304" pitchFamily="18" charset="0"/>
              <a:cs typeface="Times New Roman" panose="02020603050405020304" pitchFamily="18" charset="0"/>
            </a:rPr>
            <a:t>Prepared from light porous sands from pumice and other fine aggregates.</a:t>
          </a:r>
          <a:endParaRPr lang="en-US" dirty="0"/>
        </a:p>
      </dgm:t>
    </dgm:pt>
    <dgm:pt modelId="{62EF28C6-E09E-4BB5-A065-B2DDC15BF48F}" type="parTrans" cxnId="{5373EBC8-2C0F-48F3-A8B9-00D1BEE82BE9}">
      <dgm:prSet/>
      <dgm:spPr/>
      <dgm:t>
        <a:bodyPr/>
        <a:lstStyle/>
        <a:p>
          <a:endParaRPr lang="en-US"/>
        </a:p>
      </dgm:t>
    </dgm:pt>
    <dgm:pt modelId="{349B7AD4-E6C8-455C-9C45-688E32155DBB}" type="sibTrans" cxnId="{5373EBC8-2C0F-48F3-A8B9-00D1BEE82BE9}">
      <dgm:prSet/>
      <dgm:spPr/>
      <dgm:t>
        <a:bodyPr/>
        <a:lstStyle/>
        <a:p>
          <a:endParaRPr lang="en-US"/>
        </a:p>
      </dgm:t>
    </dgm:pt>
    <dgm:pt modelId="{65BA1D9C-97AB-4BE3-A51D-205B0F06161A}">
      <dgm:prSet phldrT="[Text]"/>
      <dgm:spPr/>
      <dgm:t>
        <a:bodyPr/>
        <a:lstStyle/>
        <a:p>
          <a:r>
            <a:rPr lang="en-US" dirty="0">
              <a:solidFill>
                <a:schemeClr val="tx1"/>
              </a:solidFill>
              <a:latin typeface="Times New Roman" panose="02020603050405020304" pitchFamily="18" charset="0"/>
              <a:cs typeface="Times New Roman" panose="02020603050405020304" pitchFamily="18" charset="0"/>
            </a:rPr>
            <a:t>Also prepared by mixing wood powder, saw dust with cement mortar or lime mortar.[2]</a:t>
          </a:r>
          <a:endParaRPr lang="en-US" dirty="0"/>
        </a:p>
      </dgm:t>
    </dgm:pt>
    <dgm:pt modelId="{BBF701F6-C5FD-4E70-885D-C008B2EF6075}" type="parTrans" cxnId="{FBC0BC86-DD1E-43E7-99BF-FBB2DCD0084B}">
      <dgm:prSet/>
      <dgm:spPr/>
      <dgm:t>
        <a:bodyPr/>
        <a:lstStyle/>
        <a:p>
          <a:endParaRPr lang="en-US"/>
        </a:p>
      </dgm:t>
    </dgm:pt>
    <dgm:pt modelId="{F9E0A9CA-B5C2-484E-BF93-A067FA9CD286}" type="sibTrans" cxnId="{FBC0BC86-DD1E-43E7-99BF-FBB2DCD0084B}">
      <dgm:prSet/>
      <dgm:spPr/>
      <dgm:t>
        <a:bodyPr/>
        <a:lstStyle/>
        <a:p>
          <a:endParaRPr lang="en-US"/>
        </a:p>
      </dgm:t>
    </dgm:pt>
    <dgm:pt modelId="{32EDA71B-01CA-4B05-AD5F-9A33CE418BA3}">
      <dgm:prSet phldrT="[Text]"/>
      <dgm:spPr/>
      <dgm:t>
        <a:bodyPr/>
        <a:lstStyle/>
        <a:p>
          <a:pPr>
            <a:buNone/>
          </a:pPr>
          <a:r>
            <a:rPr lang="en-US" dirty="0">
              <a:solidFill>
                <a:schemeClr val="tx1"/>
              </a:solidFill>
              <a:latin typeface="Times New Roman" panose="02020603050405020304" pitchFamily="18" charset="0"/>
              <a:cs typeface="Times New Roman" panose="02020603050405020304" pitchFamily="18" charset="0"/>
            </a:rPr>
            <a:t>Heavy mortars:</a:t>
          </a:r>
          <a:endParaRPr lang="en-US" dirty="0"/>
        </a:p>
      </dgm:t>
    </dgm:pt>
    <dgm:pt modelId="{41E94B11-810B-4A66-9293-704B8E198512}" type="parTrans" cxnId="{6B2E9332-1EE6-4058-B206-B7E68852B2C4}">
      <dgm:prSet/>
      <dgm:spPr/>
      <dgm:t>
        <a:bodyPr/>
        <a:lstStyle/>
        <a:p>
          <a:endParaRPr lang="en-US"/>
        </a:p>
      </dgm:t>
    </dgm:pt>
    <dgm:pt modelId="{6F2072EE-D5FA-4EB3-AE98-2FF67B0D8BBE}" type="sibTrans" cxnId="{6B2E9332-1EE6-4058-B206-B7E68852B2C4}">
      <dgm:prSet/>
      <dgm:spPr/>
      <dgm:t>
        <a:bodyPr/>
        <a:lstStyle/>
        <a:p>
          <a:endParaRPr lang="en-US"/>
        </a:p>
      </dgm:t>
    </dgm:pt>
    <dgm:pt modelId="{DE5CF8D1-C494-4829-AA60-BCDA4C286C98}">
      <dgm:prSet phldrT="[Text]"/>
      <dgm:spPr/>
      <dgm:t>
        <a:bodyPr/>
        <a:lstStyle/>
        <a:p>
          <a:r>
            <a:rPr lang="en-US" dirty="0">
              <a:solidFill>
                <a:schemeClr val="tx1"/>
              </a:solidFill>
              <a:latin typeface="Times New Roman" panose="02020603050405020304" pitchFamily="18" charset="0"/>
              <a:cs typeface="Times New Roman" panose="02020603050405020304" pitchFamily="18" charset="0"/>
            </a:rPr>
            <a:t>Prepared from heavy quartz or other sands.</a:t>
          </a:r>
          <a:endParaRPr lang="en-US" dirty="0"/>
        </a:p>
      </dgm:t>
    </dgm:pt>
    <dgm:pt modelId="{FC566BAC-8708-4A26-A432-2420F77D38E5}" type="parTrans" cxnId="{999D0BF9-7A16-4D8A-BD66-888A216635FB}">
      <dgm:prSet/>
      <dgm:spPr/>
      <dgm:t>
        <a:bodyPr/>
        <a:lstStyle/>
        <a:p>
          <a:endParaRPr lang="en-US"/>
        </a:p>
      </dgm:t>
    </dgm:pt>
    <dgm:pt modelId="{442FFB06-D3D7-4537-9BAA-4E2868E71692}" type="sibTrans" cxnId="{999D0BF9-7A16-4D8A-BD66-888A216635FB}">
      <dgm:prSet/>
      <dgm:spPr/>
      <dgm:t>
        <a:bodyPr/>
        <a:lstStyle/>
        <a:p>
          <a:endParaRPr lang="en-US"/>
        </a:p>
      </dgm:t>
    </dgm:pt>
    <dgm:pt modelId="{F1561078-9ACB-485B-BF9F-663C5E65A59D}">
      <dgm:prSet phldrT="[Text]"/>
      <dgm:spPr/>
      <dgm:t>
        <a:bodyPr/>
        <a:lstStyle/>
        <a:p>
          <a:r>
            <a:rPr lang="en-US" dirty="0">
              <a:solidFill>
                <a:schemeClr val="tx1"/>
              </a:solidFill>
              <a:latin typeface="Times New Roman" panose="02020603050405020304" pitchFamily="18" charset="0"/>
              <a:cs typeface="Times New Roman" panose="02020603050405020304" pitchFamily="18" charset="0"/>
            </a:rPr>
            <a:t>Have higher density.</a:t>
          </a:r>
          <a:endParaRPr lang="en-US" dirty="0"/>
        </a:p>
      </dgm:t>
    </dgm:pt>
    <dgm:pt modelId="{3692D272-A0AF-47B5-A496-5183A6201D9C}" type="parTrans" cxnId="{50C9B572-3F47-4FBD-A02E-02A61D9AACD5}">
      <dgm:prSet/>
      <dgm:spPr/>
      <dgm:t>
        <a:bodyPr/>
        <a:lstStyle/>
        <a:p>
          <a:endParaRPr lang="en-US"/>
        </a:p>
      </dgm:t>
    </dgm:pt>
    <dgm:pt modelId="{C3BA6F84-2591-4558-8E5D-D4560A4CEF8B}" type="sibTrans" cxnId="{50C9B572-3F47-4FBD-A02E-02A61D9AACD5}">
      <dgm:prSet/>
      <dgm:spPr/>
      <dgm:t>
        <a:bodyPr/>
        <a:lstStyle/>
        <a:p>
          <a:endParaRPr lang="en-US"/>
        </a:p>
      </dgm:t>
    </dgm:pt>
    <dgm:pt modelId="{3B5E7090-5E5C-4CD5-94C7-4D176F0BAD2C}">
      <dgm:prSet phldrT="[Text]"/>
      <dgm:spPr/>
      <dgm:t>
        <a:bodyPr/>
        <a:lstStyle/>
        <a:p>
          <a:r>
            <a:rPr lang="en-US" dirty="0">
              <a:solidFill>
                <a:schemeClr val="tx1"/>
              </a:solidFill>
              <a:latin typeface="Times New Roman" panose="02020603050405020304" pitchFamily="18" charset="0"/>
              <a:cs typeface="Times New Roman" panose="02020603050405020304" pitchFamily="18" charset="0"/>
            </a:rPr>
            <a:t>Used in load bearing construction.[2]</a:t>
          </a:r>
          <a:endParaRPr lang="en-US" dirty="0"/>
        </a:p>
      </dgm:t>
    </dgm:pt>
    <dgm:pt modelId="{7EC5D93F-F80E-409F-BF6F-795C485F1464}" type="parTrans" cxnId="{298A1CA5-594E-4150-84D9-BE28314EBDDE}">
      <dgm:prSet/>
      <dgm:spPr/>
      <dgm:t>
        <a:bodyPr/>
        <a:lstStyle/>
        <a:p>
          <a:endParaRPr lang="en-US"/>
        </a:p>
      </dgm:t>
    </dgm:pt>
    <dgm:pt modelId="{14B34C20-B020-4885-B7F4-28A1BE4265F0}" type="sibTrans" cxnId="{298A1CA5-594E-4150-84D9-BE28314EBDDE}">
      <dgm:prSet/>
      <dgm:spPr/>
      <dgm:t>
        <a:bodyPr/>
        <a:lstStyle/>
        <a:p>
          <a:endParaRPr lang="en-US"/>
        </a:p>
      </dgm:t>
    </dgm:pt>
    <dgm:pt modelId="{33C81B5F-C90B-4444-8D96-AA4E307450B0}" type="pres">
      <dgm:prSet presAssocID="{A3786D88-F60B-4381-88DF-E8952931B904}" presName="Name0" presStyleCnt="0">
        <dgm:presLayoutVars>
          <dgm:dir/>
          <dgm:animLvl val="lvl"/>
          <dgm:resizeHandles val="exact"/>
        </dgm:presLayoutVars>
      </dgm:prSet>
      <dgm:spPr/>
    </dgm:pt>
    <dgm:pt modelId="{B97DA055-420D-43A7-B80B-A2C5F4226CBE}" type="pres">
      <dgm:prSet presAssocID="{2F1A9212-9984-4DCB-A4DA-3B3A86C699B8}" presName="composite" presStyleCnt="0"/>
      <dgm:spPr/>
    </dgm:pt>
    <dgm:pt modelId="{7DB72FAB-D831-4DEF-864B-5F42EDA13CF5}" type="pres">
      <dgm:prSet presAssocID="{2F1A9212-9984-4DCB-A4DA-3B3A86C699B8}" presName="parTx" presStyleLbl="alignNode1" presStyleIdx="0" presStyleCnt="2">
        <dgm:presLayoutVars>
          <dgm:chMax val="0"/>
          <dgm:chPref val="0"/>
          <dgm:bulletEnabled val="1"/>
        </dgm:presLayoutVars>
      </dgm:prSet>
      <dgm:spPr/>
    </dgm:pt>
    <dgm:pt modelId="{EA8D4CA1-6803-4A6C-9D5A-689D022628ED}" type="pres">
      <dgm:prSet presAssocID="{2F1A9212-9984-4DCB-A4DA-3B3A86C699B8}" presName="desTx" presStyleLbl="alignAccFollowNode1" presStyleIdx="0" presStyleCnt="2">
        <dgm:presLayoutVars>
          <dgm:bulletEnabled val="1"/>
        </dgm:presLayoutVars>
      </dgm:prSet>
      <dgm:spPr/>
    </dgm:pt>
    <dgm:pt modelId="{7329665B-E8F4-407C-84F1-21DDDE5B01E3}" type="pres">
      <dgm:prSet presAssocID="{46F8749B-C37E-40E9-863C-AD731DE56948}" presName="space" presStyleCnt="0"/>
      <dgm:spPr/>
    </dgm:pt>
    <dgm:pt modelId="{31E2E069-EAD2-48DE-B933-DFBB4755ECEF}" type="pres">
      <dgm:prSet presAssocID="{32EDA71B-01CA-4B05-AD5F-9A33CE418BA3}" presName="composite" presStyleCnt="0"/>
      <dgm:spPr/>
    </dgm:pt>
    <dgm:pt modelId="{0BF9824E-A4A9-44BC-809E-D9646FDA28AB}" type="pres">
      <dgm:prSet presAssocID="{32EDA71B-01CA-4B05-AD5F-9A33CE418BA3}" presName="parTx" presStyleLbl="alignNode1" presStyleIdx="1" presStyleCnt="2">
        <dgm:presLayoutVars>
          <dgm:chMax val="0"/>
          <dgm:chPref val="0"/>
          <dgm:bulletEnabled val="1"/>
        </dgm:presLayoutVars>
      </dgm:prSet>
      <dgm:spPr/>
    </dgm:pt>
    <dgm:pt modelId="{33554500-5256-4C2D-A4A2-777067572F66}" type="pres">
      <dgm:prSet presAssocID="{32EDA71B-01CA-4B05-AD5F-9A33CE418BA3}" presName="desTx" presStyleLbl="alignAccFollowNode1" presStyleIdx="1" presStyleCnt="2">
        <dgm:presLayoutVars>
          <dgm:bulletEnabled val="1"/>
        </dgm:presLayoutVars>
      </dgm:prSet>
      <dgm:spPr/>
    </dgm:pt>
  </dgm:ptLst>
  <dgm:cxnLst>
    <dgm:cxn modelId="{06FD7F30-0FD4-4CD1-937D-7BC481136F79}" type="presOf" srcId="{A3786D88-F60B-4381-88DF-E8952931B904}" destId="{33C81B5F-C90B-4444-8D96-AA4E307450B0}" srcOrd="0" destOrd="0" presId="urn:microsoft.com/office/officeart/2005/8/layout/hList1"/>
    <dgm:cxn modelId="{6B2E9332-1EE6-4058-B206-B7E68852B2C4}" srcId="{A3786D88-F60B-4381-88DF-E8952931B904}" destId="{32EDA71B-01CA-4B05-AD5F-9A33CE418BA3}" srcOrd="1" destOrd="0" parTransId="{41E94B11-810B-4A66-9293-704B8E198512}" sibTransId="{6F2072EE-D5FA-4EB3-AE98-2FF67B0D8BBE}"/>
    <dgm:cxn modelId="{EF720342-030F-4A9C-9E4C-2000B6458ADB}" type="presOf" srcId="{3B5E7090-5E5C-4CD5-94C7-4D176F0BAD2C}" destId="{33554500-5256-4C2D-A4A2-777067572F66}" srcOrd="0" destOrd="2" presId="urn:microsoft.com/office/officeart/2005/8/layout/hList1"/>
    <dgm:cxn modelId="{9817534B-7540-4314-9EA6-5CF21815C611}" type="presOf" srcId="{2F1A9212-9984-4DCB-A4DA-3B3A86C699B8}" destId="{7DB72FAB-D831-4DEF-864B-5F42EDA13CF5}" srcOrd="0" destOrd="0" presId="urn:microsoft.com/office/officeart/2005/8/layout/hList1"/>
    <dgm:cxn modelId="{50C9B572-3F47-4FBD-A02E-02A61D9AACD5}" srcId="{32EDA71B-01CA-4B05-AD5F-9A33CE418BA3}" destId="{F1561078-9ACB-485B-BF9F-663C5E65A59D}" srcOrd="1" destOrd="0" parTransId="{3692D272-A0AF-47B5-A496-5183A6201D9C}" sibTransId="{C3BA6F84-2591-4558-8E5D-D4560A4CEF8B}"/>
    <dgm:cxn modelId="{DE3A7C5A-F6EC-44EF-814E-932982B5E01E}" srcId="{A3786D88-F60B-4381-88DF-E8952931B904}" destId="{2F1A9212-9984-4DCB-A4DA-3B3A86C699B8}" srcOrd="0" destOrd="0" parTransId="{F4B6C340-56D3-4490-A9D3-25856095F6EE}" sibTransId="{46F8749B-C37E-40E9-863C-AD731DE56948}"/>
    <dgm:cxn modelId="{FBC0BC86-DD1E-43E7-99BF-FBB2DCD0084B}" srcId="{2F1A9212-9984-4DCB-A4DA-3B3A86C699B8}" destId="{65BA1D9C-97AB-4BE3-A51D-205B0F06161A}" srcOrd="1" destOrd="0" parTransId="{BBF701F6-C5FD-4E70-885D-C008B2EF6075}" sibTransId="{F9E0A9CA-B5C2-484E-BF93-A067FA9CD286}"/>
    <dgm:cxn modelId="{B0019493-CDFC-4A76-89A3-431EB3BB9FFC}" type="presOf" srcId="{0E0510AB-BDDE-474E-833C-669DE7B4500E}" destId="{EA8D4CA1-6803-4A6C-9D5A-689D022628ED}" srcOrd="0" destOrd="0" presId="urn:microsoft.com/office/officeart/2005/8/layout/hList1"/>
    <dgm:cxn modelId="{AF508BA3-523C-49C1-890B-570F9D8BEB71}" type="presOf" srcId="{65BA1D9C-97AB-4BE3-A51D-205B0F06161A}" destId="{EA8D4CA1-6803-4A6C-9D5A-689D022628ED}" srcOrd="0" destOrd="1" presId="urn:microsoft.com/office/officeart/2005/8/layout/hList1"/>
    <dgm:cxn modelId="{298A1CA5-594E-4150-84D9-BE28314EBDDE}" srcId="{32EDA71B-01CA-4B05-AD5F-9A33CE418BA3}" destId="{3B5E7090-5E5C-4CD5-94C7-4D176F0BAD2C}" srcOrd="2" destOrd="0" parTransId="{7EC5D93F-F80E-409F-BF6F-795C485F1464}" sibTransId="{14B34C20-B020-4885-B7F4-28A1BE4265F0}"/>
    <dgm:cxn modelId="{A36CC0AF-EFC0-405D-94C4-D42137AB3494}" type="presOf" srcId="{32EDA71B-01CA-4B05-AD5F-9A33CE418BA3}" destId="{0BF9824E-A4A9-44BC-809E-D9646FDA28AB}" srcOrd="0" destOrd="0" presId="urn:microsoft.com/office/officeart/2005/8/layout/hList1"/>
    <dgm:cxn modelId="{1A4D00C1-D799-4574-B359-5C620A723A55}" type="presOf" srcId="{DE5CF8D1-C494-4829-AA60-BCDA4C286C98}" destId="{33554500-5256-4C2D-A4A2-777067572F66}" srcOrd="0" destOrd="0" presId="urn:microsoft.com/office/officeart/2005/8/layout/hList1"/>
    <dgm:cxn modelId="{5373EBC8-2C0F-48F3-A8B9-00D1BEE82BE9}" srcId="{2F1A9212-9984-4DCB-A4DA-3B3A86C699B8}" destId="{0E0510AB-BDDE-474E-833C-669DE7B4500E}" srcOrd="0" destOrd="0" parTransId="{62EF28C6-E09E-4BB5-A065-B2DDC15BF48F}" sibTransId="{349B7AD4-E6C8-455C-9C45-688E32155DBB}"/>
    <dgm:cxn modelId="{360996E6-607E-4566-84B6-D8F081C408D7}" type="presOf" srcId="{F1561078-9ACB-485B-BF9F-663C5E65A59D}" destId="{33554500-5256-4C2D-A4A2-777067572F66}" srcOrd="0" destOrd="1" presId="urn:microsoft.com/office/officeart/2005/8/layout/hList1"/>
    <dgm:cxn modelId="{999D0BF9-7A16-4D8A-BD66-888A216635FB}" srcId="{32EDA71B-01CA-4B05-AD5F-9A33CE418BA3}" destId="{DE5CF8D1-C494-4829-AA60-BCDA4C286C98}" srcOrd="0" destOrd="0" parTransId="{FC566BAC-8708-4A26-A432-2420F77D38E5}" sibTransId="{442FFB06-D3D7-4537-9BAA-4E2868E71692}"/>
    <dgm:cxn modelId="{77F301BA-A40E-48ED-B11C-9E89CBE1E2A3}" type="presParOf" srcId="{33C81B5F-C90B-4444-8D96-AA4E307450B0}" destId="{B97DA055-420D-43A7-B80B-A2C5F4226CBE}" srcOrd="0" destOrd="0" presId="urn:microsoft.com/office/officeart/2005/8/layout/hList1"/>
    <dgm:cxn modelId="{D076CAF5-F932-4D72-98DD-211BFAF1BDA0}" type="presParOf" srcId="{B97DA055-420D-43A7-B80B-A2C5F4226CBE}" destId="{7DB72FAB-D831-4DEF-864B-5F42EDA13CF5}" srcOrd="0" destOrd="0" presId="urn:microsoft.com/office/officeart/2005/8/layout/hList1"/>
    <dgm:cxn modelId="{DFC8D9B0-5BEB-49BF-8C9E-D39497900633}" type="presParOf" srcId="{B97DA055-420D-43A7-B80B-A2C5F4226CBE}" destId="{EA8D4CA1-6803-4A6C-9D5A-689D022628ED}" srcOrd="1" destOrd="0" presId="urn:microsoft.com/office/officeart/2005/8/layout/hList1"/>
    <dgm:cxn modelId="{9A3D58D3-02C8-41B8-9687-892CE651C47F}" type="presParOf" srcId="{33C81B5F-C90B-4444-8D96-AA4E307450B0}" destId="{7329665B-E8F4-407C-84F1-21DDDE5B01E3}" srcOrd="1" destOrd="0" presId="urn:microsoft.com/office/officeart/2005/8/layout/hList1"/>
    <dgm:cxn modelId="{E5BEA62F-86A7-423C-A795-D72B6645C5E3}" type="presParOf" srcId="{33C81B5F-C90B-4444-8D96-AA4E307450B0}" destId="{31E2E069-EAD2-48DE-B933-DFBB4755ECEF}" srcOrd="2" destOrd="0" presId="urn:microsoft.com/office/officeart/2005/8/layout/hList1"/>
    <dgm:cxn modelId="{8CF7D789-82FC-4B6E-8AC1-B423F489A0EB}" type="presParOf" srcId="{31E2E069-EAD2-48DE-B933-DFBB4755ECEF}" destId="{0BF9824E-A4A9-44BC-809E-D9646FDA28AB}" srcOrd="0" destOrd="0" presId="urn:microsoft.com/office/officeart/2005/8/layout/hList1"/>
    <dgm:cxn modelId="{EE54844E-0297-4E6A-AEE7-13454EC51040}" type="presParOf" srcId="{31E2E069-EAD2-48DE-B933-DFBB4755ECEF}" destId="{33554500-5256-4C2D-A4A2-777067572F6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61D557A-3616-43A2-8A14-E0D0D208AEC2}" type="doc">
      <dgm:prSet loTypeId="urn:microsoft.com/office/officeart/2005/8/layout/hList1" loCatId="list" qsTypeId="urn:microsoft.com/office/officeart/2005/8/quickstyle/simple1" qsCatId="simple" csTypeId="urn:microsoft.com/office/officeart/2005/8/colors/accent5_2" csCatId="accent5" phldr="1"/>
      <dgm:spPr/>
      <dgm:t>
        <a:bodyPr/>
        <a:lstStyle/>
        <a:p>
          <a:endParaRPr lang="en-US"/>
        </a:p>
      </dgm:t>
    </dgm:pt>
    <dgm:pt modelId="{3BC41381-D4DD-44CB-92AE-A6326538E213}">
      <dgm:prSet phldrT="[Text]"/>
      <dgm:spPr/>
      <dgm:t>
        <a:bodyPr/>
        <a:lstStyle/>
        <a:p>
          <a:pPr>
            <a:buNone/>
          </a:pPr>
          <a:r>
            <a:rPr lang="en-US">
              <a:latin typeface="Times New Roman" panose="02020603050405020304" pitchFamily="18" charset="0"/>
              <a:cs typeface="Times New Roman" panose="02020603050405020304" pitchFamily="18" charset="0"/>
            </a:rPr>
            <a:t>Decorative mortars:</a:t>
          </a:r>
          <a:endParaRPr lang="en-US"/>
        </a:p>
      </dgm:t>
    </dgm:pt>
    <dgm:pt modelId="{3A3BA36B-100A-4D21-8544-F75D7C1C38AA}" type="parTrans" cxnId="{C2752E2A-1185-4B42-9966-A627CFB1124B}">
      <dgm:prSet/>
      <dgm:spPr/>
      <dgm:t>
        <a:bodyPr/>
        <a:lstStyle/>
        <a:p>
          <a:endParaRPr lang="en-US"/>
        </a:p>
      </dgm:t>
    </dgm:pt>
    <dgm:pt modelId="{9C44E35F-51B0-4B0C-BD9A-5C993A0CE848}" type="sibTrans" cxnId="{C2752E2A-1185-4B42-9966-A627CFB1124B}">
      <dgm:prSet/>
      <dgm:spPr/>
      <dgm:t>
        <a:bodyPr/>
        <a:lstStyle/>
        <a:p>
          <a:endParaRPr lang="en-US"/>
        </a:p>
      </dgm:t>
    </dgm:pt>
    <dgm:pt modelId="{223DC379-BBEA-4D30-BBF7-4F496D16ED08}">
      <dgm:prSet phldrT="[Text]"/>
      <dgm:spPr/>
      <dgm:t>
        <a:bodyPr/>
        <a:lstStyle/>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These mortars are obtained by using color cement or pigment and fine aggregate of appropriate color, texture and surface.[2]</a:t>
          </a:r>
          <a:endParaRPr lang="en-US" dirty="0"/>
        </a:p>
      </dgm:t>
    </dgm:pt>
    <dgm:pt modelId="{138718FF-2D43-4F59-B237-D67EEE60ECCF}" type="parTrans" cxnId="{B9EFE31F-BE62-4A48-A36F-5AF12B6EFF53}">
      <dgm:prSet/>
      <dgm:spPr/>
      <dgm:t>
        <a:bodyPr/>
        <a:lstStyle/>
        <a:p>
          <a:endParaRPr lang="en-US"/>
        </a:p>
      </dgm:t>
    </dgm:pt>
    <dgm:pt modelId="{FE2F018B-E1E7-48EE-8D92-34E12F765CAC}" type="sibTrans" cxnId="{B9EFE31F-BE62-4A48-A36F-5AF12B6EFF53}">
      <dgm:prSet/>
      <dgm:spPr/>
      <dgm:t>
        <a:bodyPr/>
        <a:lstStyle/>
        <a:p>
          <a:endParaRPr lang="en-US"/>
        </a:p>
      </dgm:t>
    </dgm:pt>
    <dgm:pt modelId="{26155B73-0AFB-4318-AEAE-2AA59567E262}">
      <dgm:prSet phldrT="[Text]"/>
      <dgm:spPr/>
      <dgm:t>
        <a:bodyPr/>
        <a:lstStyle/>
        <a:p>
          <a:pPr>
            <a:buFont typeface="Wingdings" panose="05000000000000000000" pitchFamily="2" charset="2"/>
            <a:buChar char="§"/>
          </a:pPr>
          <a:r>
            <a:rPr lang="en-US">
              <a:latin typeface="Times New Roman" panose="02020603050405020304" pitchFamily="18" charset="0"/>
              <a:cs typeface="Times New Roman" panose="02020603050405020304" pitchFamily="18" charset="0"/>
            </a:rPr>
            <a:t>Used to impart a pleasant outer appearance to the surface of structure.</a:t>
          </a:r>
          <a:endParaRPr lang="en-US"/>
        </a:p>
      </dgm:t>
    </dgm:pt>
    <dgm:pt modelId="{D76FEDE1-4796-4902-8FD3-1C897C76029E}" type="parTrans" cxnId="{AA925255-4D71-424E-A4BD-74EE03D9B01F}">
      <dgm:prSet/>
      <dgm:spPr/>
      <dgm:t>
        <a:bodyPr/>
        <a:lstStyle/>
        <a:p>
          <a:endParaRPr lang="en-US"/>
        </a:p>
      </dgm:t>
    </dgm:pt>
    <dgm:pt modelId="{9DF742D3-DEB5-4F88-BC85-BC524873D376}" type="sibTrans" cxnId="{AA925255-4D71-424E-A4BD-74EE03D9B01F}">
      <dgm:prSet/>
      <dgm:spPr/>
      <dgm:t>
        <a:bodyPr/>
        <a:lstStyle/>
        <a:p>
          <a:endParaRPr lang="en-US"/>
        </a:p>
      </dgm:t>
    </dgm:pt>
    <dgm:pt modelId="{607C3038-ABF6-4B9B-B76B-729E5C2D106E}">
      <dgm:prSet phldrT="[Text]"/>
      <dgm:spPr/>
      <dgm:t>
        <a:bodyPr/>
        <a:lstStyle/>
        <a:p>
          <a:pPr>
            <a:buNone/>
          </a:pPr>
          <a:r>
            <a:rPr lang="en-US">
              <a:latin typeface="Times New Roman" panose="02020603050405020304" pitchFamily="18" charset="0"/>
              <a:cs typeface="Times New Roman" panose="02020603050405020304" pitchFamily="18" charset="0"/>
            </a:rPr>
            <a:t>Air-entrained (Plasticized) mortar:</a:t>
          </a:r>
          <a:endParaRPr lang="en-US"/>
        </a:p>
      </dgm:t>
    </dgm:pt>
    <dgm:pt modelId="{1D8AC095-49BE-41B2-BC49-592DA1E73A57}" type="parTrans" cxnId="{A7701964-DA64-413B-A8A8-E47A280D86BC}">
      <dgm:prSet/>
      <dgm:spPr/>
      <dgm:t>
        <a:bodyPr/>
        <a:lstStyle/>
        <a:p>
          <a:endParaRPr lang="en-US"/>
        </a:p>
      </dgm:t>
    </dgm:pt>
    <dgm:pt modelId="{D6248A59-1125-45D5-B840-DF58E441F1A4}" type="sibTrans" cxnId="{A7701964-DA64-413B-A8A8-E47A280D86BC}">
      <dgm:prSet/>
      <dgm:spPr/>
      <dgm:t>
        <a:bodyPr/>
        <a:lstStyle/>
        <a:p>
          <a:endParaRPr lang="en-US"/>
        </a:p>
      </dgm:t>
    </dgm:pt>
    <dgm:pt modelId="{EF8B6498-A3BF-4C1E-85CA-F0AAADFDB7ED}">
      <dgm:prSet phldrT="[Text]"/>
      <dgm:spPr/>
      <dgm:t>
        <a:bodyPr/>
        <a:lstStyle/>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It makes the mortar light weight and a better heat and sound insulator. [2]</a:t>
          </a:r>
          <a:endParaRPr lang="en-US" dirty="0"/>
        </a:p>
      </dgm:t>
    </dgm:pt>
    <dgm:pt modelId="{EE3F91BD-6AAF-42D5-BBFC-A21CFD880D44}" type="parTrans" cxnId="{D0A2C605-F469-482A-9706-4CA85AECBA21}">
      <dgm:prSet/>
      <dgm:spPr/>
      <dgm:t>
        <a:bodyPr/>
        <a:lstStyle/>
        <a:p>
          <a:endParaRPr lang="en-US"/>
        </a:p>
      </dgm:t>
    </dgm:pt>
    <dgm:pt modelId="{BA373C1B-3F32-48D2-865C-86456D760DE6}" type="sibTrans" cxnId="{D0A2C605-F469-482A-9706-4CA85AECBA21}">
      <dgm:prSet/>
      <dgm:spPr/>
      <dgm:t>
        <a:bodyPr/>
        <a:lstStyle/>
        <a:p>
          <a:endParaRPr lang="en-US"/>
        </a:p>
      </dgm:t>
    </dgm:pt>
    <dgm:pt modelId="{BAEE271D-0D85-486E-95D8-0A796280B578}">
      <dgm:prSet phldrT="[Text]"/>
      <dgm:spPr/>
      <dgm:t>
        <a:bodyPr/>
        <a:lstStyle/>
        <a:p>
          <a:pPr>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Increase the volume of the binder paste and help to fill the voids in the sand. [2]</a:t>
          </a:r>
          <a:endParaRPr lang="en-US" dirty="0"/>
        </a:p>
      </dgm:t>
    </dgm:pt>
    <dgm:pt modelId="{E59EE334-09EF-4AF5-B56E-84BF725C3CDF}" type="parTrans" cxnId="{049689CC-CEBE-4DB0-B521-69D2687CEE1A}">
      <dgm:prSet/>
      <dgm:spPr/>
      <dgm:t>
        <a:bodyPr/>
        <a:lstStyle/>
        <a:p>
          <a:endParaRPr lang="en-US"/>
        </a:p>
      </dgm:t>
    </dgm:pt>
    <dgm:pt modelId="{D6A61AEE-7172-456D-A1F7-150970D45D01}" type="sibTrans" cxnId="{049689CC-CEBE-4DB0-B521-69D2687CEE1A}">
      <dgm:prSet/>
      <dgm:spPr/>
      <dgm:t>
        <a:bodyPr/>
        <a:lstStyle/>
        <a:p>
          <a:endParaRPr lang="en-US"/>
        </a:p>
      </dgm:t>
    </dgm:pt>
    <dgm:pt modelId="{2ECB1747-C0B0-4C53-A95B-B5EDD4DF602D}" type="pres">
      <dgm:prSet presAssocID="{461D557A-3616-43A2-8A14-E0D0D208AEC2}" presName="Name0" presStyleCnt="0">
        <dgm:presLayoutVars>
          <dgm:dir/>
          <dgm:animLvl val="lvl"/>
          <dgm:resizeHandles val="exact"/>
        </dgm:presLayoutVars>
      </dgm:prSet>
      <dgm:spPr/>
    </dgm:pt>
    <dgm:pt modelId="{FAC2E25C-0D92-4564-93B1-83707274E5CB}" type="pres">
      <dgm:prSet presAssocID="{3BC41381-D4DD-44CB-92AE-A6326538E213}" presName="composite" presStyleCnt="0"/>
      <dgm:spPr/>
    </dgm:pt>
    <dgm:pt modelId="{3483A600-98DE-488E-AB1B-58EA6B993760}" type="pres">
      <dgm:prSet presAssocID="{3BC41381-D4DD-44CB-92AE-A6326538E213}" presName="parTx" presStyleLbl="alignNode1" presStyleIdx="0" presStyleCnt="2">
        <dgm:presLayoutVars>
          <dgm:chMax val="0"/>
          <dgm:chPref val="0"/>
          <dgm:bulletEnabled val="1"/>
        </dgm:presLayoutVars>
      </dgm:prSet>
      <dgm:spPr/>
    </dgm:pt>
    <dgm:pt modelId="{EFC0169B-DA3D-481C-97FF-95C2DBEACEFF}" type="pres">
      <dgm:prSet presAssocID="{3BC41381-D4DD-44CB-92AE-A6326538E213}" presName="desTx" presStyleLbl="alignAccFollowNode1" presStyleIdx="0" presStyleCnt="2">
        <dgm:presLayoutVars>
          <dgm:bulletEnabled val="1"/>
        </dgm:presLayoutVars>
      </dgm:prSet>
      <dgm:spPr/>
    </dgm:pt>
    <dgm:pt modelId="{6811D4AE-FADE-4AD0-A388-FF99C8683031}" type="pres">
      <dgm:prSet presAssocID="{9C44E35F-51B0-4B0C-BD9A-5C993A0CE848}" presName="space" presStyleCnt="0"/>
      <dgm:spPr/>
    </dgm:pt>
    <dgm:pt modelId="{6881C356-7BB8-4371-83CD-70608F78FFB4}" type="pres">
      <dgm:prSet presAssocID="{607C3038-ABF6-4B9B-B76B-729E5C2D106E}" presName="composite" presStyleCnt="0"/>
      <dgm:spPr/>
    </dgm:pt>
    <dgm:pt modelId="{1DBDFC95-018C-4960-B70C-AF3614FD74F9}" type="pres">
      <dgm:prSet presAssocID="{607C3038-ABF6-4B9B-B76B-729E5C2D106E}" presName="parTx" presStyleLbl="alignNode1" presStyleIdx="1" presStyleCnt="2">
        <dgm:presLayoutVars>
          <dgm:chMax val="0"/>
          <dgm:chPref val="0"/>
          <dgm:bulletEnabled val="1"/>
        </dgm:presLayoutVars>
      </dgm:prSet>
      <dgm:spPr/>
    </dgm:pt>
    <dgm:pt modelId="{46A1EC2E-C579-4F48-B41A-3BA02DA0D632}" type="pres">
      <dgm:prSet presAssocID="{607C3038-ABF6-4B9B-B76B-729E5C2D106E}" presName="desTx" presStyleLbl="alignAccFollowNode1" presStyleIdx="1" presStyleCnt="2">
        <dgm:presLayoutVars>
          <dgm:bulletEnabled val="1"/>
        </dgm:presLayoutVars>
      </dgm:prSet>
      <dgm:spPr/>
    </dgm:pt>
  </dgm:ptLst>
  <dgm:cxnLst>
    <dgm:cxn modelId="{D0A2C605-F469-482A-9706-4CA85AECBA21}" srcId="{607C3038-ABF6-4B9B-B76B-729E5C2D106E}" destId="{EF8B6498-A3BF-4C1E-85CA-F0AAADFDB7ED}" srcOrd="0" destOrd="0" parTransId="{EE3F91BD-6AAF-42D5-BBFC-A21CFD880D44}" sibTransId="{BA373C1B-3F32-48D2-865C-86456D760DE6}"/>
    <dgm:cxn modelId="{AEEEC013-22FA-4928-99AA-00F2FF42BCAD}" type="presOf" srcId="{BAEE271D-0D85-486E-95D8-0A796280B578}" destId="{46A1EC2E-C579-4F48-B41A-3BA02DA0D632}" srcOrd="0" destOrd="1" presId="urn:microsoft.com/office/officeart/2005/8/layout/hList1"/>
    <dgm:cxn modelId="{B9EFE31F-BE62-4A48-A36F-5AF12B6EFF53}" srcId="{3BC41381-D4DD-44CB-92AE-A6326538E213}" destId="{223DC379-BBEA-4D30-BBF7-4F496D16ED08}" srcOrd="0" destOrd="0" parTransId="{138718FF-2D43-4F59-B237-D67EEE60ECCF}" sibTransId="{FE2F018B-E1E7-48EE-8D92-34E12F765CAC}"/>
    <dgm:cxn modelId="{C2752E2A-1185-4B42-9966-A627CFB1124B}" srcId="{461D557A-3616-43A2-8A14-E0D0D208AEC2}" destId="{3BC41381-D4DD-44CB-92AE-A6326538E213}" srcOrd="0" destOrd="0" parTransId="{3A3BA36B-100A-4D21-8544-F75D7C1C38AA}" sibTransId="{9C44E35F-51B0-4B0C-BD9A-5C993A0CE848}"/>
    <dgm:cxn modelId="{A7701964-DA64-413B-A8A8-E47A280D86BC}" srcId="{461D557A-3616-43A2-8A14-E0D0D208AEC2}" destId="{607C3038-ABF6-4B9B-B76B-729E5C2D106E}" srcOrd="1" destOrd="0" parTransId="{1D8AC095-49BE-41B2-BC49-592DA1E73A57}" sibTransId="{D6248A59-1125-45D5-B840-DF58E441F1A4}"/>
    <dgm:cxn modelId="{5B65804D-4BEA-41B2-A376-9E2E363B23B4}" type="presOf" srcId="{26155B73-0AFB-4318-AEAE-2AA59567E262}" destId="{EFC0169B-DA3D-481C-97FF-95C2DBEACEFF}" srcOrd="0" destOrd="1" presId="urn:microsoft.com/office/officeart/2005/8/layout/hList1"/>
    <dgm:cxn modelId="{AA925255-4D71-424E-A4BD-74EE03D9B01F}" srcId="{3BC41381-D4DD-44CB-92AE-A6326538E213}" destId="{26155B73-0AFB-4318-AEAE-2AA59567E262}" srcOrd="1" destOrd="0" parTransId="{D76FEDE1-4796-4902-8FD3-1C897C76029E}" sibTransId="{9DF742D3-DEB5-4F88-BC85-BC524873D376}"/>
    <dgm:cxn modelId="{55DDFD8C-CA7B-418D-951D-FFFA1B2A45D7}" type="presOf" srcId="{461D557A-3616-43A2-8A14-E0D0D208AEC2}" destId="{2ECB1747-C0B0-4C53-A95B-B5EDD4DF602D}" srcOrd="0" destOrd="0" presId="urn:microsoft.com/office/officeart/2005/8/layout/hList1"/>
    <dgm:cxn modelId="{02E9A4A7-F22D-4624-9B74-FAA1ACBFA5A7}" type="presOf" srcId="{3BC41381-D4DD-44CB-92AE-A6326538E213}" destId="{3483A600-98DE-488E-AB1B-58EA6B993760}" srcOrd="0" destOrd="0" presId="urn:microsoft.com/office/officeart/2005/8/layout/hList1"/>
    <dgm:cxn modelId="{049689CC-CEBE-4DB0-B521-69D2687CEE1A}" srcId="{607C3038-ABF6-4B9B-B76B-729E5C2D106E}" destId="{BAEE271D-0D85-486E-95D8-0A796280B578}" srcOrd="1" destOrd="0" parTransId="{E59EE334-09EF-4AF5-B56E-84BF725C3CDF}" sibTransId="{D6A61AEE-7172-456D-A1F7-150970D45D01}"/>
    <dgm:cxn modelId="{B3DCE4CD-9788-425C-87DB-4E01EE94550C}" type="presOf" srcId="{223DC379-BBEA-4D30-BBF7-4F496D16ED08}" destId="{EFC0169B-DA3D-481C-97FF-95C2DBEACEFF}" srcOrd="0" destOrd="0" presId="urn:microsoft.com/office/officeart/2005/8/layout/hList1"/>
    <dgm:cxn modelId="{0A94F8D8-1FDF-44B0-8CBE-90DC8A1509AF}" type="presOf" srcId="{607C3038-ABF6-4B9B-B76B-729E5C2D106E}" destId="{1DBDFC95-018C-4960-B70C-AF3614FD74F9}" srcOrd="0" destOrd="0" presId="urn:microsoft.com/office/officeart/2005/8/layout/hList1"/>
    <dgm:cxn modelId="{290F32EF-3C74-4564-92CB-97C7F7035354}" type="presOf" srcId="{EF8B6498-A3BF-4C1E-85CA-F0AAADFDB7ED}" destId="{46A1EC2E-C579-4F48-B41A-3BA02DA0D632}" srcOrd="0" destOrd="0" presId="urn:microsoft.com/office/officeart/2005/8/layout/hList1"/>
    <dgm:cxn modelId="{9DEF1498-4006-4FD3-85F8-9FA93DAE9C8F}" type="presParOf" srcId="{2ECB1747-C0B0-4C53-A95B-B5EDD4DF602D}" destId="{FAC2E25C-0D92-4564-93B1-83707274E5CB}" srcOrd="0" destOrd="0" presId="urn:microsoft.com/office/officeart/2005/8/layout/hList1"/>
    <dgm:cxn modelId="{F20495CC-3206-4EFA-BF36-216BCF2D33DB}" type="presParOf" srcId="{FAC2E25C-0D92-4564-93B1-83707274E5CB}" destId="{3483A600-98DE-488E-AB1B-58EA6B993760}" srcOrd="0" destOrd="0" presId="urn:microsoft.com/office/officeart/2005/8/layout/hList1"/>
    <dgm:cxn modelId="{F958C49B-4B1D-494B-A05D-D84E8F611AAF}" type="presParOf" srcId="{FAC2E25C-0D92-4564-93B1-83707274E5CB}" destId="{EFC0169B-DA3D-481C-97FF-95C2DBEACEFF}" srcOrd="1" destOrd="0" presId="urn:microsoft.com/office/officeart/2005/8/layout/hList1"/>
    <dgm:cxn modelId="{105BE59A-31BF-4458-8ADB-C71DA5DDD5DF}" type="presParOf" srcId="{2ECB1747-C0B0-4C53-A95B-B5EDD4DF602D}" destId="{6811D4AE-FADE-4AD0-A388-FF99C8683031}" srcOrd="1" destOrd="0" presId="urn:microsoft.com/office/officeart/2005/8/layout/hList1"/>
    <dgm:cxn modelId="{E1C4C142-1B36-4489-B5DD-D8639FA077AF}" type="presParOf" srcId="{2ECB1747-C0B0-4C53-A95B-B5EDD4DF602D}" destId="{6881C356-7BB8-4371-83CD-70608F78FFB4}" srcOrd="2" destOrd="0" presId="urn:microsoft.com/office/officeart/2005/8/layout/hList1"/>
    <dgm:cxn modelId="{C8FC0B37-3BC1-40DC-A350-AB340AB2A9C9}" type="presParOf" srcId="{6881C356-7BB8-4371-83CD-70608F78FFB4}" destId="{1DBDFC95-018C-4960-B70C-AF3614FD74F9}" srcOrd="0" destOrd="0" presId="urn:microsoft.com/office/officeart/2005/8/layout/hList1"/>
    <dgm:cxn modelId="{1BA7E826-6E87-4364-AFF1-676086385BB5}" type="presParOf" srcId="{6881C356-7BB8-4371-83CD-70608F78FFB4}" destId="{46A1EC2E-C579-4F48-B41A-3BA02DA0D63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F10BDEB-4C09-4576-9AAE-BB36372684B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96B5E52-42F1-4CC7-A3C1-5F9D6E046BFE}">
      <dgm:prSet phldrT="[Text]" custT="1"/>
      <dgm:spPr/>
      <dgm:t>
        <a:bodyPr/>
        <a:lstStyle/>
        <a:p>
          <a:pPr>
            <a:buNone/>
          </a:pPr>
          <a:r>
            <a:rPr lang="en-US" sz="3600" dirty="0">
              <a:solidFill>
                <a:schemeClr val="tx1"/>
              </a:solidFill>
              <a:latin typeface="Times New Roman" panose="02020603050405020304" pitchFamily="18" charset="0"/>
              <a:cs typeface="Times New Roman" panose="02020603050405020304" pitchFamily="18" charset="0"/>
            </a:rPr>
            <a:t>Fire-resistant mortar:</a:t>
          </a:r>
          <a:endParaRPr lang="en-US" sz="3600" dirty="0"/>
        </a:p>
      </dgm:t>
    </dgm:pt>
    <dgm:pt modelId="{6EE4A50E-6A2F-42E6-B65E-227B762FEE56}" type="parTrans" cxnId="{F2CC48C2-D03E-4983-8C88-370AD3AAE6EC}">
      <dgm:prSet/>
      <dgm:spPr/>
      <dgm:t>
        <a:bodyPr/>
        <a:lstStyle/>
        <a:p>
          <a:endParaRPr lang="en-US"/>
        </a:p>
      </dgm:t>
    </dgm:pt>
    <dgm:pt modelId="{73BE455A-EAE0-4218-A1B2-23048366D771}" type="sibTrans" cxnId="{F2CC48C2-D03E-4983-8C88-370AD3AAE6EC}">
      <dgm:prSet/>
      <dgm:spPr/>
      <dgm:t>
        <a:bodyPr/>
        <a:lstStyle/>
        <a:p>
          <a:endParaRPr lang="en-US"/>
        </a:p>
      </dgm:t>
    </dgm:pt>
    <dgm:pt modelId="{1CAAB97B-2010-443E-BA93-63F802C44C15}">
      <dgm:prSet phldrT="[Text]" custT="1"/>
      <dgm:spPr/>
      <dgm:t>
        <a:bodyPr/>
        <a:lstStyle/>
        <a:p>
          <a:pPr>
            <a:buNone/>
          </a:pPr>
          <a:r>
            <a:rPr lang="en-US" sz="3600" dirty="0">
              <a:solidFill>
                <a:schemeClr val="tx1"/>
              </a:solidFill>
              <a:latin typeface="Times New Roman" panose="02020603050405020304" pitchFamily="18" charset="0"/>
              <a:cs typeface="Times New Roman" panose="02020603050405020304" pitchFamily="18" charset="0"/>
            </a:rPr>
            <a:t>Packing mortar:</a:t>
          </a:r>
          <a:endParaRPr lang="en-US" sz="3600" dirty="0"/>
        </a:p>
      </dgm:t>
    </dgm:pt>
    <dgm:pt modelId="{8ED76396-6543-4190-9BEF-73F0EB85E4FC}" type="parTrans" cxnId="{3364C605-1FCE-44C8-B3CC-B059984CFB29}">
      <dgm:prSet/>
      <dgm:spPr/>
      <dgm:t>
        <a:bodyPr/>
        <a:lstStyle/>
        <a:p>
          <a:endParaRPr lang="en-US"/>
        </a:p>
      </dgm:t>
    </dgm:pt>
    <dgm:pt modelId="{D68AC3A4-4319-4D73-9F8B-3310CF040439}" type="sibTrans" cxnId="{3364C605-1FCE-44C8-B3CC-B059984CFB29}">
      <dgm:prSet/>
      <dgm:spPr/>
      <dgm:t>
        <a:bodyPr/>
        <a:lstStyle/>
        <a:p>
          <a:endParaRPr lang="en-US"/>
        </a:p>
      </dgm:t>
    </dgm:pt>
    <dgm:pt modelId="{A16611D5-76C2-48EE-AEC9-1D17D6736445}">
      <dgm:prSet phldrT="[Text]" custT="1"/>
      <dgm:spPr/>
      <dgm:t>
        <a:bodyPr/>
        <a:lstStyle/>
        <a:p>
          <a:pPr>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For packing oils, special mortar are required.</a:t>
          </a:r>
          <a:endParaRPr lang="en-US" sz="2400" dirty="0"/>
        </a:p>
      </dgm:t>
    </dgm:pt>
    <dgm:pt modelId="{6D6EB8AE-9E1F-45C8-BA23-DF4DCDCBB1D0}" type="parTrans" cxnId="{6A508B32-0FF3-4331-8440-E44F7C65BC22}">
      <dgm:prSet/>
      <dgm:spPr/>
      <dgm:t>
        <a:bodyPr/>
        <a:lstStyle/>
        <a:p>
          <a:endParaRPr lang="en-US"/>
        </a:p>
      </dgm:t>
    </dgm:pt>
    <dgm:pt modelId="{E8E64314-2A39-4648-8AF3-758999B3E3BA}" type="sibTrans" cxnId="{6A508B32-0FF3-4331-8440-E44F7C65BC22}">
      <dgm:prSet/>
      <dgm:spPr/>
      <dgm:t>
        <a:bodyPr/>
        <a:lstStyle/>
        <a:p>
          <a:endParaRPr lang="en-US"/>
        </a:p>
      </dgm:t>
    </dgm:pt>
    <dgm:pt modelId="{5A47365D-787C-4693-A161-E3A4E8F270A5}">
      <dgm:prSet phldrT="[Text]" custT="1"/>
      <dgm:spPr/>
      <dgm:t>
        <a:bodyPr/>
        <a:lstStyle/>
        <a:p>
          <a:r>
            <a:rPr lang="en-US" sz="2400" dirty="0">
              <a:solidFill>
                <a:schemeClr val="tx1"/>
              </a:solidFill>
              <a:latin typeface="Times New Roman" panose="02020603050405020304" pitchFamily="18" charset="0"/>
              <a:cs typeface="Times New Roman" panose="02020603050405020304" pitchFamily="18" charset="0"/>
            </a:rPr>
            <a:t>Composition of mortar depends on hydro-geologic conditions, and packing method.</a:t>
          </a:r>
          <a:r>
            <a:rPr lang="en-US" sz="2400" dirty="0">
              <a:latin typeface="Times New Roman" panose="02020603050405020304" pitchFamily="18" charset="0"/>
              <a:cs typeface="Times New Roman" panose="02020603050405020304" pitchFamily="18" charset="0"/>
            </a:rPr>
            <a:t> [2]</a:t>
          </a:r>
          <a:endParaRPr lang="en-US" sz="2400" dirty="0"/>
        </a:p>
      </dgm:t>
    </dgm:pt>
    <dgm:pt modelId="{0CA42AA6-C7A6-402A-BF08-1DDE5EA1676F}" type="parTrans" cxnId="{85465A76-9EB0-4B7D-A371-632085674DB8}">
      <dgm:prSet/>
      <dgm:spPr/>
      <dgm:t>
        <a:bodyPr/>
        <a:lstStyle/>
        <a:p>
          <a:endParaRPr lang="en-US"/>
        </a:p>
      </dgm:t>
    </dgm:pt>
    <dgm:pt modelId="{EB930AD5-1B40-4F37-B1E5-73723DE5AC52}" type="sibTrans" cxnId="{85465A76-9EB0-4B7D-A371-632085674DB8}">
      <dgm:prSet/>
      <dgm:spPr/>
      <dgm:t>
        <a:bodyPr/>
        <a:lstStyle/>
        <a:p>
          <a:endParaRPr lang="en-US"/>
        </a:p>
      </dgm:t>
    </dgm:pt>
    <dgm:pt modelId="{C48094EC-8175-4CE9-9F38-139963B5FB0D}">
      <dgm:prSet phldrT="[Text]" custT="1"/>
      <dgm:spPr/>
      <dgm:t>
        <a:bodyPr/>
        <a:lstStyle/>
        <a:p>
          <a:pPr>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Water resistant.</a:t>
          </a:r>
          <a:endParaRPr lang="en-US" sz="2400" dirty="0"/>
        </a:p>
      </dgm:t>
    </dgm:pt>
    <dgm:pt modelId="{BA72273B-82F4-4AB5-9291-6A2C8DBC0421}" type="parTrans" cxnId="{2DB62978-AACF-4E58-8559-CD1D563E88DA}">
      <dgm:prSet/>
      <dgm:spPr/>
      <dgm:t>
        <a:bodyPr/>
        <a:lstStyle/>
        <a:p>
          <a:endParaRPr lang="en-US"/>
        </a:p>
      </dgm:t>
    </dgm:pt>
    <dgm:pt modelId="{29E43C9B-1CA7-4694-8052-DBBD3D2942FA}" type="sibTrans" cxnId="{2DB62978-AACF-4E58-8559-CD1D563E88DA}">
      <dgm:prSet/>
      <dgm:spPr/>
      <dgm:t>
        <a:bodyPr/>
        <a:lstStyle/>
        <a:p>
          <a:endParaRPr lang="en-US"/>
        </a:p>
      </dgm:t>
    </dgm:pt>
    <dgm:pt modelId="{C498A371-A514-4B04-9BDD-C731D0FD21D0}">
      <dgm:prSet phldrT="[Text]" custT="1"/>
      <dgm:spPr/>
      <dgm:t>
        <a:bodyPr/>
        <a:lstStyle/>
        <a:p>
          <a:pPr>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Varieties of packing mortars:</a:t>
          </a:r>
          <a:endParaRPr lang="en-US" sz="2400" dirty="0"/>
        </a:p>
      </dgm:t>
    </dgm:pt>
    <dgm:pt modelId="{BCD28D4C-BE22-475D-A14D-B38313D71D18}" type="parTrans" cxnId="{21FA3A5B-4B45-40C5-9446-2BB90BB21C2E}">
      <dgm:prSet/>
      <dgm:spPr/>
      <dgm:t>
        <a:bodyPr/>
        <a:lstStyle/>
        <a:p>
          <a:endParaRPr lang="en-US"/>
        </a:p>
      </dgm:t>
    </dgm:pt>
    <dgm:pt modelId="{57D77BF9-FEE5-4F81-B747-567D384C65E1}" type="sibTrans" cxnId="{21FA3A5B-4B45-40C5-9446-2BB90BB21C2E}">
      <dgm:prSet/>
      <dgm:spPr/>
      <dgm:t>
        <a:bodyPr/>
        <a:lstStyle/>
        <a:p>
          <a:endParaRPr lang="en-US"/>
        </a:p>
      </dgm:t>
    </dgm:pt>
    <dgm:pt modelId="{B52A7556-E9DB-436C-BF77-7AA6F321D7E7}">
      <dgm:prSet custT="1"/>
      <dgm:spPr/>
      <dgm:t>
        <a:bodyPr/>
        <a:lstStyle/>
        <a:p>
          <a:pPr>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Cement-sand , cement loam and cement-sand-loam .</a:t>
          </a:r>
        </a:p>
      </dgm:t>
    </dgm:pt>
    <dgm:pt modelId="{CA5DCC3C-E439-4733-B567-04E83D52129E}" type="parTrans" cxnId="{14EDD87E-925B-4583-9529-28908B7913DE}">
      <dgm:prSet/>
      <dgm:spPr/>
      <dgm:t>
        <a:bodyPr/>
        <a:lstStyle/>
        <a:p>
          <a:endParaRPr lang="en-US"/>
        </a:p>
      </dgm:t>
    </dgm:pt>
    <dgm:pt modelId="{F23928A4-3E83-41E0-91F8-435661FF1C03}" type="sibTrans" cxnId="{14EDD87E-925B-4583-9529-28908B7913DE}">
      <dgm:prSet/>
      <dgm:spPr/>
      <dgm:t>
        <a:bodyPr/>
        <a:lstStyle/>
        <a:p>
          <a:endParaRPr lang="en-US"/>
        </a:p>
      </dgm:t>
    </dgm:pt>
    <dgm:pt modelId="{BFA8D493-3E6D-464D-9254-14092F777672}">
      <dgm:prSet phldrT="[Text]" custT="1"/>
      <dgm:spPr/>
      <dgm:t>
        <a:bodyPr/>
        <a:lstStyle/>
        <a:p>
          <a:pPr>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Prepared by adding aluminous cement to a finely crushed powder of fire bricks.</a:t>
          </a:r>
          <a:r>
            <a:rPr lang="en-US" sz="2400" dirty="0">
              <a:latin typeface="Times New Roman" panose="02020603050405020304" pitchFamily="18" charset="0"/>
              <a:cs typeface="Times New Roman" panose="02020603050405020304" pitchFamily="18" charset="0"/>
            </a:rPr>
            <a:t> [2]</a:t>
          </a:r>
          <a:endParaRPr lang="en-US" sz="2400" dirty="0"/>
        </a:p>
      </dgm:t>
    </dgm:pt>
    <dgm:pt modelId="{74CB7B20-CABD-43B5-A9F5-2B90D652B7B3}" type="sibTrans" cxnId="{7E8C90C9-A22D-4ECE-989E-59E18DF7EB69}">
      <dgm:prSet/>
      <dgm:spPr/>
      <dgm:t>
        <a:bodyPr/>
        <a:lstStyle/>
        <a:p>
          <a:endParaRPr lang="en-US"/>
        </a:p>
      </dgm:t>
    </dgm:pt>
    <dgm:pt modelId="{72D4E295-C962-450D-8AF5-D240B32448F1}" type="parTrans" cxnId="{7E8C90C9-A22D-4ECE-989E-59E18DF7EB69}">
      <dgm:prSet/>
      <dgm:spPr/>
      <dgm:t>
        <a:bodyPr/>
        <a:lstStyle/>
        <a:p>
          <a:endParaRPr lang="en-US"/>
        </a:p>
      </dgm:t>
    </dgm:pt>
    <dgm:pt modelId="{C673B5F8-98B7-4D39-91C8-FE0D00931378}">
      <dgm:prSet phldrT="[Text]" custT="1"/>
      <dgm:spPr/>
      <dgm:t>
        <a:bodyPr/>
        <a:lstStyle/>
        <a:p>
          <a:pPr>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Used with fire-bricks for lining furnaces, fire places, ovens etc.</a:t>
          </a:r>
          <a:r>
            <a:rPr lang="en-US" sz="2400" dirty="0">
              <a:latin typeface="Times New Roman" panose="02020603050405020304" pitchFamily="18" charset="0"/>
              <a:cs typeface="Times New Roman" panose="02020603050405020304" pitchFamily="18" charset="0"/>
            </a:rPr>
            <a:t> [2]</a:t>
          </a:r>
          <a:endParaRPr lang="en-US" sz="2400" dirty="0"/>
        </a:p>
      </dgm:t>
    </dgm:pt>
    <dgm:pt modelId="{6FC88E84-CB25-4BA4-8005-B9D0A9B5CBCF}" type="sibTrans" cxnId="{00F4B119-56B0-4670-8454-98A997354310}">
      <dgm:prSet/>
      <dgm:spPr/>
      <dgm:t>
        <a:bodyPr/>
        <a:lstStyle/>
        <a:p>
          <a:endParaRPr lang="en-US"/>
        </a:p>
      </dgm:t>
    </dgm:pt>
    <dgm:pt modelId="{9CEF2B13-3A9E-48EB-A812-F7DCC0210C27}" type="parTrans" cxnId="{00F4B119-56B0-4670-8454-98A997354310}">
      <dgm:prSet/>
      <dgm:spPr/>
      <dgm:t>
        <a:bodyPr/>
        <a:lstStyle/>
        <a:p>
          <a:endParaRPr lang="en-US"/>
        </a:p>
      </dgm:t>
    </dgm:pt>
    <dgm:pt modelId="{48197272-B375-4D79-B9BC-79BC8AA99FEC}" type="pres">
      <dgm:prSet presAssocID="{8F10BDEB-4C09-4576-9AAE-BB36372684B4}" presName="Name0" presStyleCnt="0">
        <dgm:presLayoutVars>
          <dgm:dir/>
          <dgm:animLvl val="lvl"/>
          <dgm:resizeHandles val="exact"/>
        </dgm:presLayoutVars>
      </dgm:prSet>
      <dgm:spPr/>
    </dgm:pt>
    <dgm:pt modelId="{2234BCEF-69CD-4C8D-BCC7-8BB4BF4E73C2}" type="pres">
      <dgm:prSet presAssocID="{896B5E52-42F1-4CC7-A3C1-5F9D6E046BFE}" presName="linNode" presStyleCnt="0"/>
      <dgm:spPr/>
    </dgm:pt>
    <dgm:pt modelId="{C20CFAD6-E5ED-4734-B72F-6944A8D960AA}" type="pres">
      <dgm:prSet presAssocID="{896B5E52-42F1-4CC7-A3C1-5F9D6E046BFE}" presName="parentText" presStyleLbl="node1" presStyleIdx="0" presStyleCnt="2">
        <dgm:presLayoutVars>
          <dgm:chMax val="1"/>
          <dgm:bulletEnabled val="1"/>
        </dgm:presLayoutVars>
      </dgm:prSet>
      <dgm:spPr/>
    </dgm:pt>
    <dgm:pt modelId="{0DD4681F-1689-44F1-AFE3-9B6124DB7AB8}" type="pres">
      <dgm:prSet presAssocID="{896B5E52-42F1-4CC7-A3C1-5F9D6E046BFE}" presName="descendantText" presStyleLbl="alignAccFollowNode1" presStyleIdx="0" presStyleCnt="2">
        <dgm:presLayoutVars>
          <dgm:bulletEnabled val="1"/>
        </dgm:presLayoutVars>
      </dgm:prSet>
      <dgm:spPr/>
    </dgm:pt>
    <dgm:pt modelId="{C8A37203-6DA6-4239-ABCB-460F66B0F02D}" type="pres">
      <dgm:prSet presAssocID="{73BE455A-EAE0-4218-A1B2-23048366D771}" presName="sp" presStyleCnt="0"/>
      <dgm:spPr/>
    </dgm:pt>
    <dgm:pt modelId="{2D1C3EA6-644B-4DBA-A7C1-86D796E71425}" type="pres">
      <dgm:prSet presAssocID="{1CAAB97B-2010-443E-BA93-63F802C44C15}" presName="linNode" presStyleCnt="0"/>
      <dgm:spPr/>
    </dgm:pt>
    <dgm:pt modelId="{473190EA-7E4C-4997-9FCB-EA854F2AD215}" type="pres">
      <dgm:prSet presAssocID="{1CAAB97B-2010-443E-BA93-63F802C44C15}" presName="parentText" presStyleLbl="node1" presStyleIdx="1" presStyleCnt="2">
        <dgm:presLayoutVars>
          <dgm:chMax val="1"/>
          <dgm:bulletEnabled val="1"/>
        </dgm:presLayoutVars>
      </dgm:prSet>
      <dgm:spPr/>
    </dgm:pt>
    <dgm:pt modelId="{C239FD25-3641-495B-9F7D-E345DBFCA2FA}" type="pres">
      <dgm:prSet presAssocID="{1CAAB97B-2010-443E-BA93-63F802C44C15}" presName="descendantText" presStyleLbl="alignAccFollowNode1" presStyleIdx="1" presStyleCnt="2">
        <dgm:presLayoutVars>
          <dgm:bulletEnabled val="1"/>
        </dgm:presLayoutVars>
      </dgm:prSet>
      <dgm:spPr/>
    </dgm:pt>
  </dgm:ptLst>
  <dgm:cxnLst>
    <dgm:cxn modelId="{09FC7202-71CB-4940-AFFC-316AB9DEDB82}" type="presOf" srcId="{B52A7556-E9DB-436C-BF77-7AA6F321D7E7}" destId="{C239FD25-3641-495B-9F7D-E345DBFCA2FA}" srcOrd="0" destOrd="4" presId="urn:microsoft.com/office/officeart/2005/8/layout/vList5"/>
    <dgm:cxn modelId="{3364C605-1FCE-44C8-B3CC-B059984CFB29}" srcId="{8F10BDEB-4C09-4576-9AAE-BB36372684B4}" destId="{1CAAB97B-2010-443E-BA93-63F802C44C15}" srcOrd="1" destOrd="0" parTransId="{8ED76396-6543-4190-9BEF-73F0EB85E4FC}" sibTransId="{D68AC3A4-4319-4D73-9F8B-3310CF040439}"/>
    <dgm:cxn modelId="{FB95CE0C-58EE-4573-A79E-A1556549C0F2}" type="presOf" srcId="{1CAAB97B-2010-443E-BA93-63F802C44C15}" destId="{473190EA-7E4C-4997-9FCB-EA854F2AD215}" srcOrd="0" destOrd="0" presId="urn:microsoft.com/office/officeart/2005/8/layout/vList5"/>
    <dgm:cxn modelId="{D75E7F17-B74F-42F3-91BA-B7FC21AFF3FF}" type="presOf" srcId="{8F10BDEB-4C09-4576-9AAE-BB36372684B4}" destId="{48197272-B375-4D79-B9BC-79BC8AA99FEC}" srcOrd="0" destOrd="0" presId="urn:microsoft.com/office/officeart/2005/8/layout/vList5"/>
    <dgm:cxn modelId="{00F4B119-56B0-4670-8454-98A997354310}" srcId="{896B5E52-42F1-4CC7-A3C1-5F9D6E046BFE}" destId="{C673B5F8-98B7-4D39-91C8-FE0D00931378}" srcOrd="1" destOrd="0" parTransId="{9CEF2B13-3A9E-48EB-A812-F7DCC0210C27}" sibTransId="{6FC88E84-CB25-4BA4-8005-B9D0A9B5CBCF}"/>
    <dgm:cxn modelId="{8E8BB41F-8D5F-4FF1-9BEB-3924FF5E4DC7}" type="presOf" srcId="{5A47365D-787C-4693-A161-E3A4E8F270A5}" destId="{C239FD25-3641-495B-9F7D-E345DBFCA2FA}" srcOrd="0" destOrd="1" presId="urn:microsoft.com/office/officeart/2005/8/layout/vList5"/>
    <dgm:cxn modelId="{6A508B32-0FF3-4331-8440-E44F7C65BC22}" srcId="{1CAAB97B-2010-443E-BA93-63F802C44C15}" destId="{A16611D5-76C2-48EE-AEC9-1D17D6736445}" srcOrd="0" destOrd="0" parTransId="{6D6EB8AE-9E1F-45C8-BA23-DF4DCDCBB1D0}" sibTransId="{E8E64314-2A39-4648-8AF3-758999B3E3BA}"/>
    <dgm:cxn modelId="{21FA3A5B-4B45-40C5-9446-2BB90BB21C2E}" srcId="{1CAAB97B-2010-443E-BA93-63F802C44C15}" destId="{C498A371-A514-4B04-9BDD-C731D0FD21D0}" srcOrd="3" destOrd="0" parTransId="{BCD28D4C-BE22-475D-A14D-B38313D71D18}" sibTransId="{57D77BF9-FEE5-4F81-B747-567D384C65E1}"/>
    <dgm:cxn modelId="{C0175348-696E-4CAB-9FE9-5FC214381873}" type="presOf" srcId="{A16611D5-76C2-48EE-AEC9-1D17D6736445}" destId="{C239FD25-3641-495B-9F7D-E345DBFCA2FA}" srcOrd="0" destOrd="0" presId="urn:microsoft.com/office/officeart/2005/8/layout/vList5"/>
    <dgm:cxn modelId="{2CCE6D4A-1F3D-4607-AD1D-1BAD2E830422}" type="presOf" srcId="{C48094EC-8175-4CE9-9F38-139963B5FB0D}" destId="{C239FD25-3641-495B-9F7D-E345DBFCA2FA}" srcOrd="0" destOrd="2" presId="urn:microsoft.com/office/officeart/2005/8/layout/vList5"/>
    <dgm:cxn modelId="{85465A76-9EB0-4B7D-A371-632085674DB8}" srcId="{1CAAB97B-2010-443E-BA93-63F802C44C15}" destId="{5A47365D-787C-4693-A161-E3A4E8F270A5}" srcOrd="1" destOrd="0" parTransId="{0CA42AA6-C7A6-402A-BF08-1DDE5EA1676F}" sibTransId="{EB930AD5-1B40-4F37-B1E5-73723DE5AC52}"/>
    <dgm:cxn modelId="{2DB62978-AACF-4E58-8559-CD1D563E88DA}" srcId="{1CAAB97B-2010-443E-BA93-63F802C44C15}" destId="{C48094EC-8175-4CE9-9F38-139963B5FB0D}" srcOrd="2" destOrd="0" parTransId="{BA72273B-82F4-4AB5-9291-6A2C8DBC0421}" sibTransId="{29E43C9B-1CA7-4694-8052-DBBD3D2942FA}"/>
    <dgm:cxn modelId="{14EDD87E-925B-4583-9529-28908B7913DE}" srcId="{1CAAB97B-2010-443E-BA93-63F802C44C15}" destId="{B52A7556-E9DB-436C-BF77-7AA6F321D7E7}" srcOrd="4" destOrd="0" parTransId="{CA5DCC3C-E439-4733-B567-04E83D52129E}" sibTransId="{F23928A4-3E83-41E0-91F8-435661FF1C03}"/>
    <dgm:cxn modelId="{C017C18C-898C-4037-9326-23B0D011CC72}" type="presOf" srcId="{C498A371-A514-4B04-9BDD-C731D0FD21D0}" destId="{C239FD25-3641-495B-9F7D-E345DBFCA2FA}" srcOrd="0" destOrd="3" presId="urn:microsoft.com/office/officeart/2005/8/layout/vList5"/>
    <dgm:cxn modelId="{8276AC9C-662D-4F03-9F0B-007B66B082A0}" type="presOf" srcId="{896B5E52-42F1-4CC7-A3C1-5F9D6E046BFE}" destId="{C20CFAD6-E5ED-4734-B72F-6944A8D960AA}" srcOrd="0" destOrd="0" presId="urn:microsoft.com/office/officeart/2005/8/layout/vList5"/>
    <dgm:cxn modelId="{B81BDCBB-C2AD-4E9D-BCD4-54433C902616}" type="presOf" srcId="{C673B5F8-98B7-4D39-91C8-FE0D00931378}" destId="{0DD4681F-1689-44F1-AFE3-9B6124DB7AB8}" srcOrd="0" destOrd="1" presId="urn:microsoft.com/office/officeart/2005/8/layout/vList5"/>
    <dgm:cxn modelId="{77A8A6C1-3516-46E2-805B-BB1A80CE139F}" type="presOf" srcId="{BFA8D493-3E6D-464D-9254-14092F777672}" destId="{0DD4681F-1689-44F1-AFE3-9B6124DB7AB8}" srcOrd="0" destOrd="0" presId="urn:microsoft.com/office/officeart/2005/8/layout/vList5"/>
    <dgm:cxn modelId="{F2CC48C2-D03E-4983-8C88-370AD3AAE6EC}" srcId="{8F10BDEB-4C09-4576-9AAE-BB36372684B4}" destId="{896B5E52-42F1-4CC7-A3C1-5F9D6E046BFE}" srcOrd="0" destOrd="0" parTransId="{6EE4A50E-6A2F-42E6-B65E-227B762FEE56}" sibTransId="{73BE455A-EAE0-4218-A1B2-23048366D771}"/>
    <dgm:cxn modelId="{7E8C90C9-A22D-4ECE-989E-59E18DF7EB69}" srcId="{896B5E52-42F1-4CC7-A3C1-5F9D6E046BFE}" destId="{BFA8D493-3E6D-464D-9254-14092F777672}" srcOrd="0" destOrd="0" parTransId="{72D4E295-C962-450D-8AF5-D240B32448F1}" sibTransId="{74CB7B20-CABD-43B5-A9F5-2B90D652B7B3}"/>
    <dgm:cxn modelId="{24C52BC0-F8C1-4892-A91A-72301B195B58}" type="presParOf" srcId="{48197272-B375-4D79-B9BC-79BC8AA99FEC}" destId="{2234BCEF-69CD-4C8D-BCC7-8BB4BF4E73C2}" srcOrd="0" destOrd="0" presId="urn:microsoft.com/office/officeart/2005/8/layout/vList5"/>
    <dgm:cxn modelId="{3432B2B7-FE6D-4484-8FB0-8980848E7B40}" type="presParOf" srcId="{2234BCEF-69CD-4C8D-BCC7-8BB4BF4E73C2}" destId="{C20CFAD6-E5ED-4734-B72F-6944A8D960AA}" srcOrd="0" destOrd="0" presId="urn:microsoft.com/office/officeart/2005/8/layout/vList5"/>
    <dgm:cxn modelId="{D5A7BFA9-9583-4076-846F-54AF3FC43362}" type="presParOf" srcId="{2234BCEF-69CD-4C8D-BCC7-8BB4BF4E73C2}" destId="{0DD4681F-1689-44F1-AFE3-9B6124DB7AB8}" srcOrd="1" destOrd="0" presId="urn:microsoft.com/office/officeart/2005/8/layout/vList5"/>
    <dgm:cxn modelId="{838FA1BD-C674-4E8E-968F-9ED3B10DEDF6}" type="presParOf" srcId="{48197272-B375-4D79-B9BC-79BC8AA99FEC}" destId="{C8A37203-6DA6-4239-ABCB-460F66B0F02D}" srcOrd="1" destOrd="0" presId="urn:microsoft.com/office/officeart/2005/8/layout/vList5"/>
    <dgm:cxn modelId="{BEF98915-F735-4ABD-A469-29104C119B6C}" type="presParOf" srcId="{48197272-B375-4D79-B9BC-79BC8AA99FEC}" destId="{2D1C3EA6-644B-4DBA-A7C1-86D796E71425}" srcOrd="2" destOrd="0" presId="urn:microsoft.com/office/officeart/2005/8/layout/vList5"/>
    <dgm:cxn modelId="{A207CB6F-8153-4E03-A87A-1846F16668E6}" type="presParOf" srcId="{2D1C3EA6-644B-4DBA-A7C1-86D796E71425}" destId="{473190EA-7E4C-4997-9FCB-EA854F2AD215}" srcOrd="0" destOrd="0" presId="urn:microsoft.com/office/officeart/2005/8/layout/vList5"/>
    <dgm:cxn modelId="{B7720461-28ED-4503-A4F6-5EDAA1DC82C7}" type="presParOf" srcId="{2D1C3EA6-644B-4DBA-A7C1-86D796E71425}" destId="{C239FD25-3641-495B-9F7D-E345DBFCA2F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162AF79-CB64-40DB-BDC6-A98FAA7F004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10854415-C10D-47D5-A90A-C0A9E09AD722}">
      <dgm:prSet phldrT="[Text]"/>
      <dgm:spPr/>
      <dgm:t>
        <a:bodyPr/>
        <a:lstStyle/>
        <a:p>
          <a:r>
            <a:rPr lang="en-US">
              <a:latin typeface="Times New Roman" panose="02020603050405020304" pitchFamily="18" charset="0"/>
              <a:cs typeface="Times New Roman" panose="02020603050405020304" pitchFamily="18" charset="0"/>
            </a:rPr>
            <a:t>Sound absorbing mortar</a:t>
          </a:r>
          <a:endParaRPr lang="en-US"/>
        </a:p>
      </dgm:t>
    </dgm:pt>
    <dgm:pt modelId="{D548890D-03B5-4590-868B-206AD1803987}" type="parTrans" cxnId="{8FD840AB-F88C-4865-AF2F-82D9299BC2D0}">
      <dgm:prSet/>
      <dgm:spPr/>
      <dgm:t>
        <a:bodyPr/>
        <a:lstStyle/>
        <a:p>
          <a:endParaRPr lang="en-US"/>
        </a:p>
      </dgm:t>
    </dgm:pt>
    <dgm:pt modelId="{89DABDA3-00B8-44B6-BC36-98E9FF62FFA8}" type="sibTrans" cxnId="{8FD840AB-F88C-4865-AF2F-82D9299BC2D0}">
      <dgm:prSet/>
      <dgm:spPr/>
      <dgm:t>
        <a:bodyPr/>
        <a:lstStyle/>
        <a:p>
          <a:endParaRPr lang="en-US"/>
        </a:p>
      </dgm:t>
    </dgm:pt>
    <dgm:pt modelId="{419181F5-44BC-4867-9A99-EFF9BB545792}">
      <dgm:prSet phldrT="[Text]"/>
      <dgm:spPr/>
      <dgm:t>
        <a:bodyPr/>
        <a:lstStyle/>
        <a:p>
          <a:pPr>
            <a:buFont typeface="Wingdings" panose="05000000000000000000" pitchFamily="2" charset="2"/>
            <a:buChar char="§"/>
          </a:pPr>
          <a:r>
            <a:rPr lang="en-US">
              <a:latin typeface="Times New Roman" panose="02020603050405020304" pitchFamily="18" charset="0"/>
              <a:cs typeface="Times New Roman" panose="02020603050405020304" pitchFamily="18" charset="0"/>
            </a:rPr>
            <a:t>Uses binding materials such as: cement, lime, gypsum, slag etc.</a:t>
          </a:r>
          <a:endParaRPr lang="en-US"/>
        </a:p>
      </dgm:t>
    </dgm:pt>
    <dgm:pt modelId="{94482453-101A-40A5-806D-DBCE75EE0B03}" type="parTrans" cxnId="{86BF4EFC-86A1-4ECF-95E7-20776403B89C}">
      <dgm:prSet/>
      <dgm:spPr/>
      <dgm:t>
        <a:bodyPr/>
        <a:lstStyle/>
        <a:p>
          <a:endParaRPr lang="en-US"/>
        </a:p>
      </dgm:t>
    </dgm:pt>
    <dgm:pt modelId="{161F08E0-DD05-413C-858E-27ECA396F729}" type="sibTrans" cxnId="{86BF4EFC-86A1-4ECF-95E7-20776403B89C}">
      <dgm:prSet/>
      <dgm:spPr/>
      <dgm:t>
        <a:bodyPr/>
        <a:lstStyle/>
        <a:p>
          <a:endParaRPr lang="en-US"/>
        </a:p>
      </dgm:t>
    </dgm:pt>
    <dgm:pt modelId="{BB572D26-F289-4741-9DCC-016EE947A772}">
      <dgm:prSet phldrT="[Text]"/>
      <dgm:spPr/>
      <dgm:t>
        <a:bodyPr/>
        <a:lstStyle/>
        <a:p>
          <a:pPr>
            <a:buFont typeface="Wingdings" panose="05000000000000000000" pitchFamily="2" charset="2"/>
            <a:buChar char="§"/>
          </a:pPr>
          <a:r>
            <a:rPr lang="en-US">
              <a:latin typeface="Times New Roman" panose="02020603050405020304" pitchFamily="18" charset="0"/>
              <a:cs typeface="Times New Roman" panose="02020603050405020304" pitchFamily="18" charset="0"/>
            </a:rPr>
            <a:t>Aggregate light weight porous materials.</a:t>
          </a:r>
          <a:endParaRPr lang="en-US"/>
        </a:p>
      </dgm:t>
    </dgm:pt>
    <dgm:pt modelId="{BB329A66-00C6-4E6C-8EDF-3DBEBA5B4DEE}" type="parTrans" cxnId="{ABC4B79F-C140-4E2E-8F8E-31FD822539DC}">
      <dgm:prSet/>
      <dgm:spPr/>
      <dgm:t>
        <a:bodyPr/>
        <a:lstStyle/>
        <a:p>
          <a:endParaRPr lang="en-US"/>
        </a:p>
      </dgm:t>
    </dgm:pt>
    <dgm:pt modelId="{86A3DF1A-075C-444D-813E-6EB450CCE11E}" type="sibTrans" cxnId="{ABC4B79F-C140-4E2E-8F8E-31FD822539DC}">
      <dgm:prSet/>
      <dgm:spPr/>
      <dgm:t>
        <a:bodyPr/>
        <a:lstStyle/>
        <a:p>
          <a:endParaRPr lang="en-US"/>
        </a:p>
      </dgm:t>
    </dgm:pt>
    <dgm:pt modelId="{9FB58B1D-8BE8-452F-888D-E89C19B90944}">
      <dgm:prSet phldrT="[Text]"/>
      <dgm:spPr/>
      <dgm:t>
        <a:bodyPr/>
        <a:lstStyle/>
        <a:p>
          <a:pPr>
            <a:buNone/>
          </a:pPr>
          <a:r>
            <a:rPr lang="en-US">
              <a:latin typeface="Times New Roman" panose="02020603050405020304" pitchFamily="18" charset="0"/>
              <a:cs typeface="Times New Roman" panose="02020603050405020304" pitchFamily="18" charset="0"/>
            </a:rPr>
            <a:t>X-ray shielding mortar:</a:t>
          </a:r>
          <a:endParaRPr lang="en-US"/>
        </a:p>
      </dgm:t>
    </dgm:pt>
    <dgm:pt modelId="{32EC8F42-0121-4C1E-B033-23F79E556989}" type="parTrans" cxnId="{4122A654-A4CF-4536-83FE-008715D0382F}">
      <dgm:prSet/>
      <dgm:spPr/>
      <dgm:t>
        <a:bodyPr/>
        <a:lstStyle/>
        <a:p>
          <a:endParaRPr lang="en-US"/>
        </a:p>
      </dgm:t>
    </dgm:pt>
    <dgm:pt modelId="{EB1F8F5B-6E89-4B07-A3DE-9707F85F19A4}" type="sibTrans" cxnId="{4122A654-A4CF-4536-83FE-008715D0382F}">
      <dgm:prSet/>
      <dgm:spPr/>
      <dgm:t>
        <a:bodyPr/>
        <a:lstStyle/>
        <a:p>
          <a:endParaRPr lang="en-US"/>
        </a:p>
      </dgm:t>
    </dgm:pt>
    <dgm:pt modelId="{EC2DC4D9-5DA0-412F-B9BD-8AD648DE4B09}">
      <dgm:prSet phldrT="[Text]"/>
      <dgm:spPr/>
      <dgm:t>
        <a:bodyPr/>
        <a:lstStyle/>
        <a:p>
          <a:pPr>
            <a:buFont typeface="Wingdings" panose="05000000000000000000" pitchFamily="2" charset="2"/>
            <a:buChar char="§"/>
          </a:pPr>
          <a:r>
            <a:rPr lang="en-US">
              <a:latin typeface="Times New Roman" panose="02020603050405020304" pitchFamily="18" charset="0"/>
              <a:cs typeface="Times New Roman" panose="02020603050405020304" pitchFamily="18" charset="0"/>
            </a:rPr>
            <a:t>Aggregates are obtained from heavy rock.</a:t>
          </a:r>
          <a:endParaRPr lang="en-US"/>
        </a:p>
      </dgm:t>
    </dgm:pt>
    <dgm:pt modelId="{CBF2C48C-14D3-41FB-9A40-B6D3A6267A7E}" type="parTrans" cxnId="{1C9C432B-C99B-4494-B802-3F0173141061}">
      <dgm:prSet/>
      <dgm:spPr/>
      <dgm:t>
        <a:bodyPr/>
        <a:lstStyle/>
        <a:p>
          <a:endParaRPr lang="en-US"/>
        </a:p>
      </dgm:t>
    </dgm:pt>
    <dgm:pt modelId="{D354BFAE-F688-4CA6-84EF-FFC07E98A823}" type="sibTrans" cxnId="{1C9C432B-C99B-4494-B802-3F0173141061}">
      <dgm:prSet/>
      <dgm:spPr/>
      <dgm:t>
        <a:bodyPr/>
        <a:lstStyle/>
        <a:p>
          <a:endParaRPr lang="en-US"/>
        </a:p>
      </dgm:t>
    </dgm:pt>
    <dgm:pt modelId="{B8BAEE46-8D37-4244-8D85-56CFB4EE2152}">
      <dgm:prSet phldrT="[Text]"/>
      <dgm:spPr/>
      <dgm:t>
        <a:bodyPr/>
        <a:lstStyle/>
        <a:p>
          <a:pPr>
            <a:buFont typeface="Wingdings" panose="05000000000000000000" pitchFamily="2" charset="2"/>
            <a:buChar char="§"/>
          </a:pPr>
          <a:r>
            <a:rPr lang="en-US">
              <a:latin typeface="Times New Roman" panose="02020603050405020304" pitchFamily="18" charset="0"/>
              <a:cs typeface="Times New Roman" panose="02020603050405020304" pitchFamily="18" charset="0"/>
            </a:rPr>
            <a:t>To enhance protective property admixtures are added.</a:t>
          </a:r>
          <a:endParaRPr lang="en-US"/>
        </a:p>
      </dgm:t>
    </dgm:pt>
    <dgm:pt modelId="{9833FBF0-AE23-4C9C-B16D-D0DBAA05DBAF}" type="parTrans" cxnId="{F91DF60F-A19B-48C9-B212-03E0E5A6C9C7}">
      <dgm:prSet/>
      <dgm:spPr/>
      <dgm:t>
        <a:bodyPr/>
        <a:lstStyle/>
        <a:p>
          <a:endParaRPr lang="en-US"/>
        </a:p>
      </dgm:t>
    </dgm:pt>
    <dgm:pt modelId="{75872401-2E8D-4D6E-B2B5-A518FA125B3C}" type="sibTrans" cxnId="{F91DF60F-A19B-48C9-B212-03E0E5A6C9C7}">
      <dgm:prSet/>
      <dgm:spPr/>
      <dgm:t>
        <a:bodyPr/>
        <a:lstStyle/>
        <a:p>
          <a:endParaRPr lang="en-US"/>
        </a:p>
      </dgm:t>
    </dgm:pt>
    <dgm:pt modelId="{24C4B961-DFD8-4EC8-AD3B-8EC73DA3412A}">
      <dgm:prSet phldrT="[Text]"/>
      <dgm:spPr/>
      <dgm:t>
        <a:bodyPr/>
        <a:lstStyle/>
        <a:p>
          <a:pPr>
            <a:buFont typeface="Wingdings" panose="05000000000000000000" pitchFamily="2" charset="2"/>
            <a:buChar char="§"/>
          </a:pPr>
          <a:r>
            <a:rPr lang="en-US">
              <a:latin typeface="Times New Roman" panose="02020603050405020304" pitchFamily="18" charset="0"/>
              <a:cs typeface="Times New Roman" panose="02020603050405020304" pitchFamily="18" charset="0"/>
            </a:rPr>
            <a:t>Noise level can be reduce.</a:t>
          </a:r>
          <a:endParaRPr lang="en-US"/>
        </a:p>
      </dgm:t>
    </dgm:pt>
    <dgm:pt modelId="{3A44530C-ADD4-42FC-B67A-9DB4818C6916}" type="parTrans" cxnId="{62DCEF7B-A353-47E8-A7E2-4A53352B3BA4}">
      <dgm:prSet/>
      <dgm:spPr/>
      <dgm:t>
        <a:bodyPr/>
        <a:lstStyle/>
        <a:p>
          <a:endParaRPr lang="en-US"/>
        </a:p>
      </dgm:t>
    </dgm:pt>
    <dgm:pt modelId="{1D331FF5-FD87-4038-8AB8-5E3ACA138D89}" type="sibTrans" cxnId="{62DCEF7B-A353-47E8-A7E2-4A53352B3BA4}">
      <dgm:prSet/>
      <dgm:spPr/>
      <dgm:t>
        <a:bodyPr/>
        <a:lstStyle/>
        <a:p>
          <a:endParaRPr lang="en-US"/>
        </a:p>
      </dgm:t>
    </dgm:pt>
    <dgm:pt modelId="{27775794-9857-49FC-AFF9-BF6F08513075}">
      <dgm:prSet phldrT="[Text]"/>
      <dgm:spPr/>
      <dgm:t>
        <a:bodyPr/>
        <a:lstStyle/>
        <a:p>
          <a:pPr>
            <a:buFont typeface="Wingdings" panose="05000000000000000000" pitchFamily="2" charset="2"/>
            <a:buChar char="§"/>
          </a:pPr>
          <a:r>
            <a:rPr lang="en-US">
              <a:latin typeface="Times New Roman" panose="02020603050405020304" pitchFamily="18" charset="0"/>
              <a:cs typeface="Times New Roman" panose="02020603050405020304" pitchFamily="18" charset="0"/>
            </a:rPr>
            <a:t>Used for providing the plastering coat to walls and ceiling of X-ray cabinet.</a:t>
          </a:r>
          <a:endParaRPr lang="en-US"/>
        </a:p>
      </dgm:t>
    </dgm:pt>
    <dgm:pt modelId="{8185409A-A9D8-49B7-AB5F-5EB9E531D0A8}" type="parTrans" cxnId="{32CB5139-FF2E-4B7B-A0FB-84DA8744A447}">
      <dgm:prSet/>
      <dgm:spPr/>
      <dgm:t>
        <a:bodyPr/>
        <a:lstStyle/>
        <a:p>
          <a:endParaRPr lang="en-US"/>
        </a:p>
      </dgm:t>
    </dgm:pt>
    <dgm:pt modelId="{FE003379-B13D-452C-A909-9DB8316591FE}" type="sibTrans" cxnId="{32CB5139-FF2E-4B7B-A0FB-84DA8744A447}">
      <dgm:prSet/>
      <dgm:spPr/>
      <dgm:t>
        <a:bodyPr/>
        <a:lstStyle/>
        <a:p>
          <a:endParaRPr lang="en-US"/>
        </a:p>
      </dgm:t>
    </dgm:pt>
    <dgm:pt modelId="{8F893E32-C631-4B05-95E1-F0290B63043A}" type="pres">
      <dgm:prSet presAssocID="{3162AF79-CB64-40DB-BDC6-A98FAA7F004F}" presName="Name0" presStyleCnt="0">
        <dgm:presLayoutVars>
          <dgm:dir/>
          <dgm:animLvl val="lvl"/>
          <dgm:resizeHandles val="exact"/>
        </dgm:presLayoutVars>
      </dgm:prSet>
      <dgm:spPr/>
    </dgm:pt>
    <dgm:pt modelId="{09C2EEF9-0120-4C26-BE51-14D3BFA7C0FA}" type="pres">
      <dgm:prSet presAssocID="{10854415-C10D-47D5-A90A-C0A9E09AD722}" presName="composite" presStyleCnt="0"/>
      <dgm:spPr/>
    </dgm:pt>
    <dgm:pt modelId="{4328FD69-2267-40B8-A707-39738B8B6A0D}" type="pres">
      <dgm:prSet presAssocID="{10854415-C10D-47D5-A90A-C0A9E09AD722}" presName="parTx" presStyleLbl="alignNode1" presStyleIdx="0" presStyleCnt="2">
        <dgm:presLayoutVars>
          <dgm:chMax val="0"/>
          <dgm:chPref val="0"/>
          <dgm:bulletEnabled val="1"/>
        </dgm:presLayoutVars>
      </dgm:prSet>
      <dgm:spPr/>
    </dgm:pt>
    <dgm:pt modelId="{6470E816-213F-4F4F-9A33-0798D59E5248}" type="pres">
      <dgm:prSet presAssocID="{10854415-C10D-47D5-A90A-C0A9E09AD722}" presName="desTx" presStyleLbl="alignAccFollowNode1" presStyleIdx="0" presStyleCnt="2">
        <dgm:presLayoutVars>
          <dgm:bulletEnabled val="1"/>
        </dgm:presLayoutVars>
      </dgm:prSet>
      <dgm:spPr/>
    </dgm:pt>
    <dgm:pt modelId="{177FBB1F-2981-4BBB-AA0E-DE617809E6A5}" type="pres">
      <dgm:prSet presAssocID="{89DABDA3-00B8-44B6-BC36-98E9FF62FFA8}" presName="space" presStyleCnt="0"/>
      <dgm:spPr/>
    </dgm:pt>
    <dgm:pt modelId="{25529E61-02BE-4270-85AB-6ECB6BA2A8E0}" type="pres">
      <dgm:prSet presAssocID="{9FB58B1D-8BE8-452F-888D-E89C19B90944}" presName="composite" presStyleCnt="0"/>
      <dgm:spPr/>
    </dgm:pt>
    <dgm:pt modelId="{270F7EF7-BB4C-4F52-B5CE-78100593DC8E}" type="pres">
      <dgm:prSet presAssocID="{9FB58B1D-8BE8-452F-888D-E89C19B90944}" presName="parTx" presStyleLbl="alignNode1" presStyleIdx="1" presStyleCnt="2">
        <dgm:presLayoutVars>
          <dgm:chMax val="0"/>
          <dgm:chPref val="0"/>
          <dgm:bulletEnabled val="1"/>
        </dgm:presLayoutVars>
      </dgm:prSet>
      <dgm:spPr/>
    </dgm:pt>
    <dgm:pt modelId="{5782690E-9309-4377-B927-878039ABCF44}" type="pres">
      <dgm:prSet presAssocID="{9FB58B1D-8BE8-452F-888D-E89C19B90944}" presName="desTx" presStyleLbl="alignAccFollowNode1" presStyleIdx="1" presStyleCnt="2">
        <dgm:presLayoutVars>
          <dgm:bulletEnabled val="1"/>
        </dgm:presLayoutVars>
      </dgm:prSet>
      <dgm:spPr/>
    </dgm:pt>
  </dgm:ptLst>
  <dgm:cxnLst>
    <dgm:cxn modelId="{E66BA002-7DD6-4E1E-B69F-762B1A1842C6}" type="presOf" srcId="{B8BAEE46-8D37-4244-8D85-56CFB4EE2152}" destId="{5782690E-9309-4377-B927-878039ABCF44}" srcOrd="0" destOrd="1" presId="urn:microsoft.com/office/officeart/2005/8/layout/hList1"/>
    <dgm:cxn modelId="{F91DF60F-A19B-48C9-B212-03E0E5A6C9C7}" srcId="{9FB58B1D-8BE8-452F-888D-E89C19B90944}" destId="{B8BAEE46-8D37-4244-8D85-56CFB4EE2152}" srcOrd="1" destOrd="0" parTransId="{9833FBF0-AE23-4C9C-B16D-D0DBAA05DBAF}" sibTransId="{75872401-2E8D-4D6E-B2B5-A518FA125B3C}"/>
    <dgm:cxn modelId="{1C9C432B-C99B-4494-B802-3F0173141061}" srcId="{9FB58B1D-8BE8-452F-888D-E89C19B90944}" destId="{EC2DC4D9-5DA0-412F-B9BD-8AD648DE4B09}" srcOrd="0" destOrd="0" parTransId="{CBF2C48C-14D3-41FB-9A40-B6D3A6267A7E}" sibTransId="{D354BFAE-F688-4CA6-84EF-FFC07E98A823}"/>
    <dgm:cxn modelId="{32CB5139-FF2E-4B7B-A0FB-84DA8744A447}" srcId="{9FB58B1D-8BE8-452F-888D-E89C19B90944}" destId="{27775794-9857-49FC-AFF9-BF6F08513075}" srcOrd="2" destOrd="0" parTransId="{8185409A-A9D8-49B7-AB5F-5EB9E531D0A8}" sibTransId="{FE003379-B13D-452C-A909-9DB8316591FE}"/>
    <dgm:cxn modelId="{B1470667-FD81-40C5-AD0A-03F6FF5F9ADF}" type="presOf" srcId="{24C4B961-DFD8-4EC8-AD3B-8EC73DA3412A}" destId="{6470E816-213F-4F4F-9A33-0798D59E5248}" srcOrd="0" destOrd="2" presId="urn:microsoft.com/office/officeart/2005/8/layout/hList1"/>
    <dgm:cxn modelId="{E320F54A-9F23-4B00-B934-9E2CBC9A106C}" type="presOf" srcId="{9FB58B1D-8BE8-452F-888D-E89C19B90944}" destId="{270F7EF7-BB4C-4F52-B5CE-78100593DC8E}" srcOrd="0" destOrd="0" presId="urn:microsoft.com/office/officeart/2005/8/layout/hList1"/>
    <dgm:cxn modelId="{D816874F-3489-42F3-8A96-1110C3186628}" type="presOf" srcId="{10854415-C10D-47D5-A90A-C0A9E09AD722}" destId="{4328FD69-2267-40B8-A707-39738B8B6A0D}" srcOrd="0" destOrd="0" presId="urn:microsoft.com/office/officeart/2005/8/layout/hList1"/>
    <dgm:cxn modelId="{4122A654-A4CF-4536-83FE-008715D0382F}" srcId="{3162AF79-CB64-40DB-BDC6-A98FAA7F004F}" destId="{9FB58B1D-8BE8-452F-888D-E89C19B90944}" srcOrd="1" destOrd="0" parTransId="{32EC8F42-0121-4C1E-B033-23F79E556989}" sibTransId="{EB1F8F5B-6E89-4B07-A3DE-9707F85F19A4}"/>
    <dgm:cxn modelId="{62DCEF7B-A353-47E8-A7E2-4A53352B3BA4}" srcId="{10854415-C10D-47D5-A90A-C0A9E09AD722}" destId="{24C4B961-DFD8-4EC8-AD3B-8EC73DA3412A}" srcOrd="2" destOrd="0" parTransId="{3A44530C-ADD4-42FC-B67A-9DB4818C6916}" sibTransId="{1D331FF5-FD87-4038-8AB8-5E3ACA138D89}"/>
    <dgm:cxn modelId="{ABC4B79F-C140-4E2E-8F8E-31FD822539DC}" srcId="{10854415-C10D-47D5-A90A-C0A9E09AD722}" destId="{BB572D26-F289-4741-9DCC-016EE947A772}" srcOrd="1" destOrd="0" parTransId="{BB329A66-00C6-4E6C-8EDF-3DBEBA5B4DEE}" sibTransId="{86A3DF1A-075C-444D-813E-6EB450CCE11E}"/>
    <dgm:cxn modelId="{8FD840AB-F88C-4865-AF2F-82D9299BC2D0}" srcId="{3162AF79-CB64-40DB-BDC6-A98FAA7F004F}" destId="{10854415-C10D-47D5-A90A-C0A9E09AD722}" srcOrd="0" destOrd="0" parTransId="{D548890D-03B5-4590-868B-206AD1803987}" sibTransId="{89DABDA3-00B8-44B6-BC36-98E9FF62FFA8}"/>
    <dgm:cxn modelId="{6302CCC0-DD19-4F7F-BC01-76F85AD63F18}" type="presOf" srcId="{3162AF79-CB64-40DB-BDC6-A98FAA7F004F}" destId="{8F893E32-C631-4B05-95E1-F0290B63043A}" srcOrd="0" destOrd="0" presId="urn:microsoft.com/office/officeart/2005/8/layout/hList1"/>
    <dgm:cxn modelId="{F52E60C3-56B4-4440-A852-DBCACFC9E5CF}" type="presOf" srcId="{BB572D26-F289-4741-9DCC-016EE947A772}" destId="{6470E816-213F-4F4F-9A33-0798D59E5248}" srcOrd="0" destOrd="1" presId="urn:microsoft.com/office/officeart/2005/8/layout/hList1"/>
    <dgm:cxn modelId="{B498A1CF-C0C5-402D-BF22-117C18EDE072}" type="presOf" srcId="{27775794-9857-49FC-AFF9-BF6F08513075}" destId="{5782690E-9309-4377-B927-878039ABCF44}" srcOrd="0" destOrd="2" presId="urn:microsoft.com/office/officeart/2005/8/layout/hList1"/>
    <dgm:cxn modelId="{99BD15DB-5DDF-4459-99FC-105366C5DF01}" type="presOf" srcId="{419181F5-44BC-4867-9A99-EFF9BB545792}" destId="{6470E816-213F-4F4F-9A33-0798D59E5248}" srcOrd="0" destOrd="0" presId="urn:microsoft.com/office/officeart/2005/8/layout/hList1"/>
    <dgm:cxn modelId="{CC33D6E1-02E3-4BFA-9C95-E1409C2C91DD}" type="presOf" srcId="{EC2DC4D9-5DA0-412F-B9BD-8AD648DE4B09}" destId="{5782690E-9309-4377-B927-878039ABCF44}" srcOrd="0" destOrd="0" presId="urn:microsoft.com/office/officeart/2005/8/layout/hList1"/>
    <dgm:cxn modelId="{86BF4EFC-86A1-4ECF-95E7-20776403B89C}" srcId="{10854415-C10D-47D5-A90A-C0A9E09AD722}" destId="{419181F5-44BC-4867-9A99-EFF9BB545792}" srcOrd="0" destOrd="0" parTransId="{94482453-101A-40A5-806D-DBCE75EE0B03}" sibTransId="{161F08E0-DD05-413C-858E-27ECA396F729}"/>
    <dgm:cxn modelId="{DE3CC6FC-E69E-4DC0-B67F-85B81B0FC52C}" type="presParOf" srcId="{8F893E32-C631-4B05-95E1-F0290B63043A}" destId="{09C2EEF9-0120-4C26-BE51-14D3BFA7C0FA}" srcOrd="0" destOrd="0" presId="urn:microsoft.com/office/officeart/2005/8/layout/hList1"/>
    <dgm:cxn modelId="{05E9A21C-DEA1-4B20-83DB-18B77F0882C7}" type="presParOf" srcId="{09C2EEF9-0120-4C26-BE51-14D3BFA7C0FA}" destId="{4328FD69-2267-40B8-A707-39738B8B6A0D}" srcOrd="0" destOrd="0" presId="urn:microsoft.com/office/officeart/2005/8/layout/hList1"/>
    <dgm:cxn modelId="{260F3F09-EC37-4C35-823C-311E9A1B8094}" type="presParOf" srcId="{09C2EEF9-0120-4C26-BE51-14D3BFA7C0FA}" destId="{6470E816-213F-4F4F-9A33-0798D59E5248}" srcOrd="1" destOrd="0" presId="urn:microsoft.com/office/officeart/2005/8/layout/hList1"/>
    <dgm:cxn modelId="{466F21EF-72EE-43FB-A860-419F535AA696}" type="presParOf" srcId="{8F893E32-C631-4B05-95E1-F0290B63043A}" destId="{177FBB1F-2981-4BBB-AA0E-DE617809E6A5}" srcOrd="1" destOrd="0" presId="urn:microsoft.com/office/officeart/2005/8/layout/hList1"/>
    <dgm:cxn modelId="{66C79595-8155-4EEB-BFCA-910F4D97DF33}" type="presParOf" srcId="{8F893E32-C631-4B05-95E1-F0290B63043A}" destId="{25529E61-02BE-4270-85AB-6ECB6BA2A8E0}" srcOrd="2" destOrd="0" presId="urn:microsoft.com/office/officeart/2005/8/layout/hList1"/>
    <dgm:cxn modelId="{0A31AA92-4D79-4825-B030-F8D3502B848F}" type="presParOf" srcId="{25529E61-02BE-4270-85AB-6ECB6BA2A8E0}" destId="{270F7EF7-BB4C-4F52-B5CE-78100593DC8E}" srcOrd="0" destOrd="0" presId="urn:microsoft.com/office/officeart/2005/8/layout/hList1"/>
    <dgm:cxn modelId="{47D8AD6D-4A0C-47A0-A899-A7B737BE82D6}" type="presParOf" srcId="{25529E61-02BE-4270-85AB-6ECB6BA2A8E0}" destId="{5782690E-9309-4377-B927-878039ABCF44}"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DFFE816-00A0-473C-B1C4-53B30984510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3729EA-0336-4F2A-8077-B34FC231C408}">
      <dgm:prSet/>
      <dgm:spPr/>
      <dgm:t>
        <a:bodyPr/>
        <a:lstStyle/>
        <a:p>
          <a:r>
            <a:rPr lang="en-US" b="0" i="0" baseline="0"/>
            <a:t>Masonry means construction of buildings using building blocks like stone, bricks, concrete blocks etc.</a:t>
          </a:r>
          <a:endParaRPr lang="en-US"/>
        </a:p>
      </dgm:t>
    </dgm:pt>
    <dgm:pt modelId="{445CC87B-E0D7-420E-AE18-8B5FF6F52651}" type="parTrans" cxnId="{F12012F0-6C74-49EF-929C-6E92360D406B}">
      <dgm:prSet/>
      <dgm:spPr/>
      <dgm:t>
        <a:bodyPr/>
        <a:lstStyle/>
        <a:p>
          <a:endParaRPr lang="en-US"/>
        </a:p>
      </dgm:t>
    </dgm:pt>
    <dgm:pt modelId="{56C9F979-BFAD-4B24-8E91-E6B7950B67E0}" type="sibTrans" cxnId="{F12012F0-6C74-49EF-929C-6E92360D406B}">
      <dgm:prSet/>
      <dgm:spPr/>
      <dgm:t>
        <a:bodyPr/>
        <a:lstStyle/>
        <a:p>
          <a:endParaRPr lang="en-US"/>
        </a:p>
      </dgm:t>
    </dgm:pt>
    <dgm:pt modelId="{81EE04E8-CE5E-452A-8236-BA618A6348C3}">
      <dgm:prSet/>
      <dgm:spPr/>
      <dgm:t>
        <a:bodyPr/>
        <a:lstStyle/>
        <a:p>
          <a:r>
            <a:rPr lang="en-US" b="0" i="0" baseline="0"/>
            <a:t>Masonry is used for the construction of foundation, plinth, walls and columns. </a:t>
          </a:r>
          <a:endParaRPr lang="en-US"/>
        </a:p>
      </dgm:t>
    </dgm:pt>
    <dgm:pt modelId="{E347BBC7-D6CD-46FB-920C-A5BA24C432A3}" type="parTrans" cxnId="{1BDAA011-8537-4BE1-BEA5-814E1F1406E9}">
      <dgm:prSet/>
      <dgm:spPr/>
      <dgm:t>
        <a:bodyPr/>
        <a:lstStyle/>
        <a:p>
          <a:endParaRPr lang="en-US"/>
        </a:p>
      </dgm:t>
    </dgm:pt>
    <dgm:pt modelId="{7B263D1C-56F6-4E8D-9378-BE949DB03910}" type="sibTrans" cxnId="{1BDAA011-8537-4BE1-BEA5-814E1F1406E9}">
      <dgm:prSet/>
      <dgm:spPr/>
      <dgm:t>
        <a:bodyPr/>
        <a:lstStyle/>
        <a:p>
          <a:endParaRPr lang="en-US"/>
        </a:p>
      </dgm:t>
    </dgm:pt>
    <dgm:pt modelId="{E772FC40-6386-4762-93F5-8B1F95FA2AFB}">
      <dgm:prSet/>
      <dgm:spPr/>
      <dgm:t>
        <a:bodyPr/>
        <a:lstStyle/>
        <a:p>
          <a:r>
            <a:rPr lang="en-US" b="0" i="0" baseline="0"/>
            <a:t>Types of Stone Masonry</a:t>
          </a:r>
          <a:endParaRPr lang="en-US"/>
        </a:p>
      </dgm:t>
    </dgm:pt>
    <dgm:pt modelId="{625F2CC6-CCBC-4328-AFC9-056B59C4EF5D}" type="parTrans" cxnId="{C7870436-8208-4624-8936-FF673EF6F948}">
      <dgm:prSet/>
      <dgm:spPr/>
      <dgm:t>
        <a:bodyPr/>
        <a:lstStyle/>
        <a:p>
          <a:endParaRPr lang="en-US"/>
        </a:p>
      </dgm:t>
    </dgm:pt>
    <dgm:pt modelId="{36D05207-41A6-41EF-8F7B-B3E0EE47E01D}" type="sibTrans" cxnId="{C7870436-8208-4624-8936-FF673EF6F948}">
      <dgm:prSet/>
      <dgm:spPr/>
      <dgm:t>
        <a:bodyPr/>
        <a:lstStyle/>
        <a:p>
          <a:endParaRPr lang="en-US"/>
        </a:p>
      </dgm:t>
    </dgm:pt>
    <dgm:pt modelId="{77B2B978-AF5E-45D0-8D0E-43C815A0CDD9}">
      <dgm:prSet/>
      <dgm:spPr/>
      <dgm:t>
        <a:bodyPr/>
        <a:lstStyle/>
        <a:p>
          <a:r>
            <a:rPr lang="en-US" b="0" i="0" baseline="0"/>
            <a:t>Mainly there are two types of stone masonry:</a:t>
          </a:r>
          <a:endParaRPr lang="en-US"/>
        </a:p>
      </dgm:t>
    </dgm:pt>
    <dgm:pt modelId="{95D3449E-C708-4CED-9A52-BBABAFA9E303}" type="parTrans" cxnId="{C82940D1-CFFD-4FC7-A1EC-1F9BA50EBC97}">
      <dgm:prSet/>
      <dgm:spPr/>
      <dgm:t>
        <a:bodyPr/>
        <a:lstStyle/>
        <a:p>
          <a:endParaRPr lang="en-US"/>
        </a:p>
      </dgm:t>
    </dgm:pt>
    <dgm:pt modelId="{3362694B-B87F-4E9C-AC61-889B75B68A34}" type="sibTrans" cxnId="{C82940D1-CFFD-4FC7-A1EC-1F9BA50EBC97}">
      <dgm:prSet/>
      <dgm:spPr/>
      <dgm:t>
        <a:bodyPr/>
        <a:lstStyle/>
        <a:p>
          <a:endParaRPr lang="en-US"/>
        </a:p>
      </dgm:t>
    </dgm:pt>
    <dgm:pt modelId="{AE691C05-201F-4FFF-80F4-2533F1D2F325}">
      <dgm:prSet/>
      <dgm:spPr/>
      <dgm:t>
        <a:bodyPr/>
        <a:lstStyle/>
        <a:p>
          <a:r>
            <a:rPr lang="en-US" b="0" i="0" baseline="0"/>
            <a:t>1. Rubble Masonry</a:t>
          </a:r>
          <a:endParaRPr lang="en-US"/>
        </a:p>
      </dgm:t>
    </dgm:pt>
    <dgm:pt modelId="{8E8D0183-18C0-4E3B-851C-831D0B1B56EF}" type="parTrans" cxnId="{4FFA8CBB-1527-430C-B59C-852138A9A9E8}">
      <dgm:prSet/>
      <dgm:spPr/>
      <dgm:t>
        <a:bodyPr/>
        <a:lstStyle/>
        <a:p>
          <a:endParaRPr lang="en-US"/>
        </a:p>
      </dgm:t>
    </dgm:pt>
    <dgm:pt modelId="{E94C869C-0507-47DD-A70B-FBB50EB9A17E}" type="sibTrans" cxnId="{4FFA8CBB-1527-430C-B59C-852138A9A9E8}">
      <dgm:prSet/>
      <dgm:spPr/>
      <dgm:t>
        <a:bodyPr/>
        <a:lstStyle/>
        <a:p>
          <a:endParaRPr lang="en-US"/>
        </a:p>
      </dgm:t>
    </dgm:pt>
    <dgm:pt modelId="{47A5E464-9355-4280-9CE2-EE1FF4CF03C0}">
      <dgm:prSet/>
      <dgm:spPr/>
      <dgm:t>
        <a:bodyPr/>
        <a:lstStyle/>
        <a:p>
          <a:r>
            <a:rPr lang="en-US" b="0" i="0" baseline="0"/>
            <a:t>2. Ashlar Masonry.</a:t>
          </a:r>
          <a:endParaRPr lang="en-US"/>
        </a:p>
      </dgm:t>
    </dgm:pt>
    <dgm:pt modelId="{BD8B32DA-CBA7-4012-A5EE-6C7E0B68CC83}" type="parTrans" cxnId="{18B3AFD1-31DB-4FA0-A168-33E29A0CF948}">
      <dgm:prSet/>
      <dgm:spPr/>
      <dgm:t>
        <a:bodyPr/>
        <a:lstStyle/>
        <a:p>
          <a:endParaRPr lang="en-US"/>
        </a:p>
      </dgm:t>
    </dgm:pt>
    <dgm:pt modelId="{52F3E7C5-E309-4556-A17D-B06CA2B1F761}" type="sibTrans" cxnId="{18B3AFD1-31DB-4FA0-A168-33E29A0CF948}">
      <dgm:prSet/>
      <dgm:spPr/>
      <dgm:t>
        <a:bodyPr/>
        <a:lstStyle/>
        <a:p>
          <a:endParaRPr lang="en-US"/>
        </a:p>
      </dgm:t>
    </dgm:pt>
    <dgm:pt modelId="{D2096984-2B72-4036-A883-7EA493AC20C4}" type="pres">
      <dgm:prSet presAssocID="{8DFFE816-00A0-473C-B1C4-53B30984510A}" presName="vert0" presStyleCnt="0">
        <dgm:presLayoutVars>
          <dgm:dir/>
          <dgm:animOne val="branch"/>
          <dgm:animLvl val="lvl"/>
        </dgm:presLayoutVars>
      </dgm:prSet>
      <dgm:spPr/>
    </dgm:pt>
    <dgm:pt modelId="{AD06AEAF-D6A2-422F-B602-F3254EF77C89}" type="pres">
      <dgm:prSet presAssocID="{503729EA-0336-4F2A-8077-B34FC231C408}" presName="thickLine" presStyleLbl="alignNode1" presStyleIdx="0" presStyleCnt="6"/>
      <dgm:spPr/>
    </dgm:pt>
    <dgm:pt modelId="{21D7FFE4-F906-417C-8467-0E11E44B5CAD}" type="pres">
      <dgm:prSet presAssocID="{503729EA-0336-4F2A-8077-B34FC231C408}" presName="horz1" presStyleCnt="0"/>
      <dgm:spPr/>
    </dgm:pt>
    <dgm:pt modelId="{4FD0FE3F-555E-41B3-BED9-77C8EB4F1AE2}" type="pres">
      <dgm:prSet presAssocID="{503729EA-0336-4F2A-8077-B34FC231C408}" presName="tx1" presStyleLbl="revTx" presStyleIdx="0" presStyleCnt="6"/>
      <dgm:spPr/>
    </dgm:pt>
    <dgm:pt modelId="{6ED69896-7FB8-4966-8038-524F7E1379FB}" type="pres">
      <dgm:prSet presAssocID="{503729EA-0336-4F2A-8077-B34FC231C408}" presName="vert1" presStyleCnt="0"/>
      <dgm:spPr/>
    </dgm:pt>
    <dgm:pt modelId="{37658CBB-2579-4A72-83AE-46CD7B118D70}" type="pres">
      <dgm:prSet presAssocID="{81EE04E8-CE5E-452A-8236-BA618A6348C3}" presName="thickLine" presStyleLbl="alignNode1" presStyleIdx="1" presStyleCnt="6"/>
      <dgm:spPr/>
    </dgm:pt>
    <dgm:pt modelId="{E00C8049-7070-4C94-A971-8CEDCB0883CB}" type="pres">
      <dgm:prSet presAssocID="{81EE04E8-CE5E-452A-8236-BA618A6348C3}" presName="horz1" presStyleCnt="0"/>
      <dgm:spPr/>
    </dgm:pt>
    <dgm:pt modelId="{4D4466F3-7E0F-4F26-8329-B11650F35FE4}" type="pres">
      <dgm:prSet presAssocID="{81EE04E8-CE5E-452A-8236-BA618A6348C3}" presName="tx1" presStyleLbl="revTx" presStyleIdx="1" presStyleCnt="6"/>
      <dgm:spPr/>
    </dgm:pt>
    <dgm:pt modelId="{7F785FAF-7619-4B92-B3F0-702407A716FD}" type="pres">
      <dgm:prSet presAssocID="{81EE04E8-CE5E-452A-8236-BA618A6348C3}" presName="vert1" presStyleCnt="0"/>
      <dgm:spPr/>
    </dgm:pt>
    <dgm:pt modelId="{763F42FB-78B7-4A16-922B-B46FF5B5145B}" type="pres">
      <dgm:prSet presAssocID="{E772FC40-6386-4762-93F5-8B1F95FA2AFB}" presName="thickLine" presStyleLbl="alignNode1" presStyleIdx="2" presStyleCnt="6"/>
      <dgm:spPr/>
    </dgm:pt>
    <dgm:pt modelId="{1A2AE8A7-8C81-4F69-9186-A16CF1F31882}" type="pres">
      <dgm:prSet presAssocID="{E772FC40-6386-4762-93F5-8B1F95FA2AFB}" presName="horz1" presStyleCnt="0"/>
      <dgm:spPr/>
    </dgm:pt>
    <dgm:pt modelId="{18FD5B26-8DBE-44FE-BE8B-62FC053B83DC}" type="pres">
      <dgm:prSet presAssocID="{E772FC40-6386-4762-93F5-8B1F95FA2AFB}" presName="tx1" presStyleLbl="revTx" presStyleIdx="2" presStyleCnt="6"/>
      <dgm:spPr/>
    </dgm:pt>
    <dgm:pt modelId="{A5534580-546F-4244-8A31-6198787539FD}" type="pres">
      <dgm:prSet presAssocID="{E772FC40-6386-4762-93F5-8B1F95FA2AFB}" presName="vert1" presStyleCnt="0"/>
      <dgm:spPr/>
    </dgm:pt>
    <dgm:pt modelId="{EBFF49A5-D26C-4DDA-8EB1-8F7F5F453ED7}" type="pres">
      <dgm:prSet presAssocID="{77B2B978-AF5E-45D0-8D0E-43C815A0CDD9}" presName="thickLine" presStyleLbl="alignNode1" presStyleIdx="3" presStyleCnt="6"/>
      <dgm:spPr/>
    </dgm:pt>
    <dgm:pt modelId="{7456F477-4F03-4D78-8C04-54FEC9C528A1}" type="pres">
      <dgm:prSet presAssocID="{77B2B978-AF5E-45D0-8D0E-43C815A0CDD9}" presName="horz1" presStyleCnt="0"/>
      <dgm:spPr/>
    </dgm:pt>
    <dgm:pt modelId="{A28343BA-51A2-4C58-AB21-8614288AA75B}" type="pres">
      <dgm:prSet presAssocID="{77B2B978-AF5E-45D0-8D0E-43C815A0CDD9}" presName="tx1" presStyleLbl="revTx" presStyleIdx="3" presStyleCnt="6"/>
      <dgm:spPr/>
    </dgm:pt>
    <dgm:pt modelId="{A0521810-9D35-4BC9-A36C-6DC310DEAB33}" type="pres">
      <dgm:prSet presAssocID="{77B2B978-AF5E-45D0-8D0E-43C815A0CDD9}" presName="vert1" presStyleCnt="0"/>
      <dgm:spPr/>
    </dgm:pt>
    <dgm:pt modelId="{480030FF-69F8-4D8F-BB28-D1B7F9DE6CA4}" type="pres">
      <dgm:prSet presAssocID="{AE691C05-201F-4FFF-80F4-2533F1D2F325}" presName="thickLine" presStyleLbl="alignNode1" presStyleIdx="4" presStyleCnt="6"/>
      <dgm:spPr/>
    </dgm:pt>
    <dgm:pt modelId="{F6021C82-4270-44FF-956B-590BFC2DB8C3}" type="pres">
      <dgm:prSet presAssocID="{AE691C05-201F-4FFF-80F4-2533F1D2F325}" presName="horz1" presStyleCnt="0"/>
      <dgm:spPr/>
    </dgm:pt>
    <dgm:pt modelId="{9E2C103D-78AE-4FA7-9657-FBF48C28489A}" type="pres">
      <dgm:prSet presAssocID="{AE691C05-201F-4FFF-80F4-2533F1D2F325}" presName="tx1" presStyleLbl="revTx" presStyleIdx="4" presStyleCnt="6"/>
      <dgm:spPr/>
    </dgm:pt>
    <dgm:pt modelId="{5E820E23-0541-46E9-811D-F0E677E8B1D6}" type="pres">
      <dgm:prSet presAssocID="{AE691C05-201F-4FFF-80F4-2533F1D2F325}" presName="vert1" presStyleCnt="0"/>
      <dgm:spPr/>
    </dgm:pt>
    <dgm:pt modelId="{48AD32DB-BB54-4B69-8189-66828721950D}" type="pres">
      <dgm:prSet presAssocID="{47A5E464-9355-4280-9CE2-EE1FF4CF03C0}" presName="thickLine" presStyleLbl="alignNode1" presStyleIdx="5" presStyleCnt="6"/>
      <dgm:spPr/>
    </dgm:pt>
    <dgm:pt modelId="{9901C9DD-DE92-4239-8043-7212C2D15D4B}" type="pres">
      <dgm:prSet presAssocID="{47A5E464-9355-4280-9CE2-EE1FF4CF03C0}" presName="horz1" presStyleCnt="0"/>
      <dgm:spPr/>
    </dgm:pt>
    <dgm:pt modelId="{FEEA42EF-E093-4390-9491-8A98F3A3EBF1}" type="pres">
      <dgm:prSet presAssocID="{47A5E464-9355-4280-9CE2-EE1FF4CF03C0}" presName="tx1" presStyleLbl="revTx" presStyleIdx="5" presStyleCnt="6"/>
      <dgm:spPr/>
    </dgm:pt>
    <dgm:pt modelId="{3C7B9B7A-2B86-4931-A03B-0E27EA5D57E5}" type="pres">
      <dgm:prSet presAssocID="{47A5E464-9355-4280-9CE2-EE1FF4CF03C0}" presName="vert1" presStyleCnt="0"/>
      <dgm:spPr/>
    </dgm:pt>
  </dgm:ptLst>
  <dgm:cxnLst>
    <dgm:cxn modelId="{1BDAA011-8537-4BE1-BEA5-814E1F1406E9}" srcId="{8DFFE816-00A0-473C-B1C4-53B30984510A}" destId="{81EE04E8-CE5E-452A-8236-BA618A6348C3}" srcOrd="1" destOrd="0" parTransId="{E347BBC7-D6CD-46FB-920C-A5BA24C432A3}" sibTransId="{7B263D1C-56F6-4E8D-9378-BE949DB03910}"/>
    <dgm:cxn modelId="{C7870436-8208-4624-8936-FF673EF6F948}" srcId="{8DFFE816-00A0-473C-B1C4-53B30984510A}" destId="{E772FC40-6386-4762-93F5-8B1F95FA2AFB}" srcOrd="2" destOrd="0" parTransId="{625F2CC6-CCBC-4328-AFC9-056B59C4EF5D}" sibTransId="{36D05207-41A6-41EF-8F7B-B3E0EE47E01D}"/>
    <dgm:cxn modelId="{F2D41A6C-DEF1-4BE2-81B1-5595AC8F684F}" type="presOf" srcId="{47A5E464-9355-4280-9CE2-EE1FF4CF03C0}" destId="{FEEA42EF-E093-4390-9491-8A98F3A3EBF1}" srcOrd="0" destOrd="0" presId="urn:microsoft.com/office/officeart/2008/layout/LinedList"/>
    <dgm:cxn modelId="{03A8E954-A7ED-4325-B9FE-909B85B8126B}" type="presOf" srcId="{503729EA-0336-4F2A-8077-B34FC231C408}" destId="{4FD0FE3F-555E-41B3-BED9-77C8EB4F1AE2}" srcOrd="0" destOrd="0" presId="urn:microsoft.com/office/officeart/2008/layout/LinedList"/>
    <dgm:cxn modelId="{B080C791-C80D-4041-B70A-DE251173EA88}" type="presOf" srcId="{77B2B978-AF5E-45D0-8D0E-43C815A0CDD9}" destId="{A28343BA-51A2-4C58-AB21-8614288AA75B}" srcOrd="0" destOrd="0" presId="urn:microsoft.com/office/officeart/2008/layout/LinedList"/>
    <dgm:cxn modelId="{3CC58D94-BDA5-4A33-88FE-8FF153AF653A}" type="presOf" srcId="{AE691C05-201F-4FFF-80F4-2533F1D2F325}" destId="{9E2C103D-78AE-4FA7-9657-FBF48C28489A}" srcOrd="0" destOrd="0" presId="urn:microsoft.com/office/officeart/2008/layout/LinedList"/>
    <dgm:cxn modelId="{D62D84B6-EDF9-4EB4-9759-F5EDA2850B19}" type="presOf" srcId="{8DFFE816-00A0-473C-B1C4-53B30984510A}" destId="{D2096984-2B72-4036-A883-7EA493AC20C4}" srcOrd="0" destOrd="0" presId="urn:microsoft.com/office/officeart/2008/layout/LinedList"/>
    <dgm:cxn modelId="{4FFA8CBB-1527-430C-B59C-852138A9A9E8}" srcId="{8DFFE816-00A0-473C-B1C4-53B30984510A}" destId="{AE691C05-201F-4FFF-80F4-2533F1D2F325}" srcOrd="4" destOrd="0" parTransId="{8E8D0183-18C0-4E3B-851C-831D0B1B56EF}" sibTransId="{E94C869C-0507-47DD-A70B-FBB50EB9A17E}"/>
    <dgm:cxn modelId="{C82940D1-CFFD-4FC7-A1EC-1F9BA50EBC97}" srcId="{8DFFE816-00A0-473C-B1C4-53B30984510A}" destId="{77B2B978-AF5E-45D0-8D0E-43C815A0CDD9}" srcOrd="3" destOrd="0" parTransId="{95D3449E-C708-4CED-9A52-BBABAFA9E303}" sibTransId="{3362694B-B87F-4E9C-AC61-889B75B68A34}"/>
    <dgm:cxn modelId="{AA714FD1-0BDD-4FAE-9220-1CBED74CE692}" type="presOf" srcId="{E772FC40-6386-4762-93F5-8B1F95FA2AFB}" destId="{18FD5B26-8DBE-44FE-BE8B-62FC053B83DC}" srcOrd="0" destOrd="0" presId="urn:microsoft.com/office/officeart/2008/layout/LinedList"/>
    <dgm:cxn modelId="{18B3AFD1-31DB-4FA0-A168-33E29A0CF948}" srcId="{8DFFE816-00A0-473C-B1C4-53B30984510A}" destId="{47A5E464-9355-4280-9CE2-EE1FF4CF03C0}" srcOrd="5" destOrd="0" parTransId="{BD8B32DA-CBA7-4012-A5EE-6C7E0B68CC83}" sibTransId="{52F3E7C5-E309-4556-A17D-B06CA2B1F761}"/>
    <dgm:cxn modelId="{AD7960D7-2BEE-4A96-A9B1-9FC0FB91FB5A}" type="presOf" srcId="{81EE04E8-CE5E-452A-8236-BA618A6348C3}" destId="{4D4466F3-7E0F-4F26-8329-B11650F35FE4}" srcOrd="0" destOrd="0" presId="urn:microsoft.com/office/officeart/2008/layout/LinedList"/>
    <dgm:cxn modelId="{F12012F0-6C74-49EF-929C-6E92360D406B}" srcId="{8DFFE816-00A0-473C-B1C4-53B30984510A}" destId="{503729EA-0336-4F2A-8077-B34FC231C408}" srcOrd="0" destOrd="0" parTransId="{445CC87B-E0D7-420E-AE18-8B5FF6F52651}" sibTransId="{56C9F979-BFAD-4B24-8E91-E6B7950B67E0}"/>
    <dgm:cxn modelId="{04BE2A11-A35D-4D37-A746-676022410B58}" type="presParOf" srcId="{D2096984-2B72-4036-A883-7EA493AC20C4}" destId="{AD06AEAF-D6A2-422F-B602-F3254EF77C89}" srcOrd="0" destOrd="0" presId="urn:microsoft.com/office/officeart/2008/layout/LinedList"/>
    <dgm:cxn modelId="{881F09E1-AA8D-4038-A258-FC8051B26B89}" type="presParOf" srcId="{D2096984-2B72-4036-A883-7EA493AC20C4}" destId="{21D7FFE4-F906-417C-8467-0E11E44B5CAD}" srcOrd="1" destOrd="0" presId="urn:microsoft.com/office/officeart/2008/layout/LinedList"/>
    <dgm:cxn modelId="{29B5C637-333A-4C4C-82FC-E66A902A5FEF}" type="presParOf" srcId="{21D7FFE4-F906-417C-8467-0E11E44B5CAD}" destId="{4FD0FE3F-555E-41B3-BED9-77C8EB4F1AE2}" srcOrd="0" destOrd="0" presId="urn:microsoft.com/office/officeart/2008/layout/LinedList"/>
    <dgm:cxn modelId="{20743FF8-CE96-4867-85A3-CFDF4E6CE5AD}" type="presParOf" srcId="{21D7FFE4-F906-417C-8467-0E11E44B5CAD}" destId="{6ED69896-7FB8-4966-8038-524F7E1379FB}" srcOrd="1" destOrd="0" presId="urn:microsoft.com/office/officeart/2008/layout/LinedList"/>
    <dgm:cxn modelId="{CD2420D2-5F00-4FAB-BC7F-93974AFC8502}" type="presParOf" srcId="{D2096984-2B72-4036-A883-7EA493AC20C4}" destId="{37658CBB-2579-4A72-83AE-46CD7B118D70}" srcOrd="2" destOrd="0" presId="urn:microsoft.com/office/officeart/2008/layout/LinedList"/>
    <dgm:cxn modelId="{69AC5D9E-468A-4E9F-833E-0B803ED135C5}" type="presParOf" srcId="{D2096984-2B72-4036-A883-7EA493AC20C4}" destId="{E00C8049-7070-4C94-A971-8CEDCB0883CB}" srcOrd="3" destOrd="0" presId="urn:microsoft.com/office/officeart/2008/layout/LinedList"/>
    <dgm:cxn modelId="{A6377E25-7B8E-47A7-B1DD-A26161894E2F}" type="presParOf" srcId="{E00C8049-7070-4C94-A971-8CEDCB0883CB}" destId="{4D4466F3-7E0F-4F26-8329-B11650F35FE4}" srcOrd="0" destOrd="0" presId="urn:microsoft.com/office/officeart/2008/layout/LinedList"/>
    <dgm:cxn modelId="{D6A865FB-A0E9-45C5-9DB2-A863A33A7C8B}" type="presParOf" srcId="{E00C8049-7070-4C94-A971-8CEDCB0883CB}" destId="{7F785FAF-7619-4B92-B3F0-702407A716FD}" srcOrd="1" destOrd="0" presId="urn:microsoft.com/office/officeart/2008/layout/LinedList"/>
    <dgm:cxn modelId="{AB579493-F017-459D-9096-3B15A7DEDBE0}" type="presParOf" srcId="{D2096984-2B72-4036-A883-7EA493AC20C4}" destId="{763F42FB-78B7-4A16-922B-B46FF5B5145B}" srcOrd="4" destOrd="0" presId="urn:microsoft.com/office/officeart/2008/layout/LinedList"/>
    <dgm:cxn modelId="{C75BA8E6-6F0A-4954-96E4-311CB8B82E27}" type="presParOf" srcId="{D2096984-2B72-4036-A883-7EA493AC20C4}" destId="{1A2AE8A7-8C81-4F69-9186-A16CF1F31882}" srcOrd="5" destOrd="0" presId="urn:microsoft.com/office/officeart/2008/layout/LinedList"/>
    <dgm:cxn modelId="{179B52D8-88E6-40D5-8079-8CB80D832282}" type="presParOf" srcId="{1A2AE8A7-8C81-4F69-9186-A16CF1F31882}" destId="{18FD5B26-8DBE-44FE-BE8B-62FC053B83DC}" srcOrd="0" destOrd="0" presId="urn:microsoft.com/office/officeart/2008/layout/LinedList"/>
    <dgm:cxn modelId="{4FE1AC1C-4A44-4BDC-B0EB-11DE66CD70B3}" type="presParOf" srcId="{1A2AE8A7-8C81-4F69-9186-A16CF1F31882}" destId="{A5534580-546F-4244-8A31-6198787539FD}" srcOrd="1" destOrd="0" presId="urn:microsoft.com/office/officeart/2008/layout/LinedList"/>
    <dgm:cxn modelId="{46C67F05-223F-4C12-9DE4-F8961758B485}" type="presParOf" srcId="{D2096984-2B72-4036-A883-7EA493AC20C4}" destId="{EBFF49A5-D26C-4DDA-8EB1-8F7F5F453ED7}" srcOrd="6" destOrd="0" presId="urn:microsoft.com/office/officeart/2008/layout/LinedList"/>
    <dgm:cxn modelId="{7B0B92B6-9E88-4440-A163-03491A93DA97}" type="presParOf" srcId="{D2096984-2B72-4036-A883-7EA493AC20C4}" destId="{7456F477-4F03-4D78-8C04-54FEC9C528A1}" srcOrd="7" destOrd="0" presId="urn:microsoft.com/office/officeart/2008/layout/LinedList"/>
    <dgm:cxn modelId="{8F5F1F94-29D6-4FCC-A585-A8140A5ACE75}" type="presParOf" srcId="{7456F477-4F03-4D78-8C04-54FEC9C528A1}" destId="{A28343BA-51A2-4C58-AB21-8614288AA75B}" srcOrd="0" destOrd="0" presId="urn:microsoft.com/office/officeart/2008/layout/LinedList"/>
    <dgm:cxn modelId="{3A50F406-7205-4388-9D31-CC7856BA40DA}" type="presParOf" srcId="{7456F477-4F03-4D78-8C04-54FEC9C528A1}" destId="{A0521810-9D35-4BC9-A36C-6DC310DEAB33}" srcOrd="1" destOrd="0" presId="urn:microsoft.com/office/officeart/2008/layout/LinedList"/>
    <dgm:cxn modelId="{743004D0-1A6A-4E57-A4D1-4F04AAA0AD56}" type="presParOf" srcId="{D2096984-2B72-4036-A883-7EA493AC20C4}" destId="{480030FF-69F8-4D8F-BB28-D1B7F9DE6CA4}" srcOrd="8" destOrd="0" presId="urn:microsoft.com/office/officeart/2008/layout/LinedList"/>
    <dgm:cxn modelId="{221D686F-DE2E-4DD6-B9BE-645547E7E7C9}" type="presParOf" srcId="{D2096984-2B72-4036-A883-7EA493AC20C4}" destId="{F6021C82-4270-44FF-956B-590BFC2DB8C3}" srcOrd="9" destOrd="0" presId="urn:microsoft.com/office/officeart/2008/layout/LinedList"/>
    <dgm:cxn modelId="{7CF28DF2-82CC-43F2-B263-DBE303742850}" type="presParOf" srcId="{F6021C82-4270-44FF-956B-590BFC2DB8C3}" destId="{9E2C103D-78AE-4FA7-9657-FBF48C28489A}" srcOrd="0" destOrd="0" presId="urn:microsoft.com/office/officeart/2008/layout/LinedList"/>
    <dgm:cxn modelId="{390F7F80-14A1-4F9B-8324-A452A1823525}" type="presParOf" srcId="{F6021C82-4270-44FF-956B-590BFC2DB8C3}" destId="{5E820E23-0541-46E9-811D-F0E677E8B1D6}" srcOrd="1" destOrd="0" presId="urn:microsoft.com/office/officeart/2008/layout/LinedList"/>
    <dgm:cxn modelId="{2775E5A0-07ED-4901-911C-E5091DDB3C67}" type="presParOf" srcId="{D2096984-2B72-4036-A883-7EA493AC20C4}" destId="{48AD32DB-BB54-4B69-8189-66828721950D}" srcOrd="10" destOrd="0" presId="urn:microsoft.com/office/officeart/2008/layout/LinedList"/>
    <dgm:cxn modelId="{EF5A76E1-EA14-4C6E-806D-D63192CF1AE8}" type="presParOf" srcId="{D2096984-2B72-4036-A883-7EA493AC20C4}" destId="{9901C9DD-DE92-4239-8043-7212C2D15D4B}" srcOrd="11" destOrd="0" presId="urn:microsoft.com/office/officeart/2008/layout/LinedList"/>
    <dgm:cxn modelId="{F3DDE263-A805-4251-8885-56D09D259FCE}" type="presParOf" srcId="{9901C9DD-DE92-4239-8043-7212C2D15D4B}" destId="{FEEA42EF-E093-4390-9491-8A98F3A3EBF1}" srcOrd="0" destOrd="0" presId="urn:microsoft.com/office/officeart/2008/layout/LinedList"/>
    <dgm:cxn modelId="{63F2443A-F7F7-4198-AFD1-532B8E904A30}" type="presParOf" srcId="{9901C9DD-DE92-4239-8043-7212C2D15D4B}" destId="{3C7B9B7A-2B86-4931-A03B-0E27EA5D57E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7ABFFCF-3246-4EE7-8391-5B80BE55710B}"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49D6A4F-72BB-4F05-84CC-5DCF68FBE14B}">
      <dgm:prSet/>
      <dgm:spPr/>
      <dgm:t>
        <a:bodyPr/>
        <a:lstStyle/>
        <a:p>
          <a:r>
            <a:rPr lang="en-US" b="0" i="0" baseline="0"/>
            <a:t>The following points should be kept in mind in supervising stone masonry work:[1]</a:t>
          </a:r>
          <a:endParaRPr lang="en-US"/>
        </a:p>
      </dgm:t>
    </dgm:pt>
    <dgm:pt modelId="{40F68498-E0CB-4BC2-A015-BB329C7F810B}" type="parTrans" cxnId="{509A0C5B-03D8-4101-906F-783446CC8052}">
      <dgm:prSet/>
      <dgm:spPr/>
      <dgm:t>
        <a:bodyPr/>
        <a:lstStyle/>
        <a:p>
          <a:endParaRPr lang="en-US"/>
        </a:p>
      </dgm:t>
    </dgm:pt>
    <dgm:pt modelId="{BCB3E2B4-1A72-49D7-BEC4-51537873E61A}" type="sibTrans" cxnId="{509A0C5B-03D8-4101-906F-783446CC8052}">
      <dgm:prSet/>
      <dgm:spPr/>
      <dgm:t>
        <a:bodyPr/>
        <a:lstStyle/>
        <a:p>
          <a:endParaRPr lang="en-US"/>
        </a:p>
      </dgm:t>
    </dgm:pt>
    <dgm:pt modelId="{4366F13A-8863-459C-96DE-D1870DD9DD7F}">
      <dgm:prSet/>
      <dgm:spPr/>
      <dgm:t>
        <a:bodyPr/>
        <a:lstStyle/>
        <a:p>
          <a:r>
            <a:rPr lang="en-US" b="0" i="0" baseline="0"/>
            <a:t>1. Hard and durable stones, free from defects like flaws, cavities veins etc. should be used.</a:t>
          </a:r>
          <a:endParaRPr lang="en-US"/>
        </a:p>
      </dgm:t>
    </dgm:pt>
    <dgm:pt modelId="{F39C89EC-B370-456C-BE18-A292DAF7DCC3}" type="parTrans" cxnId="{F2B10DC4-FAA1-4B98-85AB-964B73C30200}">
      <dgm:prSet/>
      <dgm:spPr/>
      <dgm:t>
        <a:bodyPr/>
        <a:lstStyle/>
        <a:p>
          <a:endParaRPr lang="en-US"/>
        </a:p>
      </dgm:t>
    </dgm:pt>
    <dgm:pt modelId="{580B0C85-C6C9-49E6-A4BB-301ED7D12398}" type="sibTrans" cxnId="{F2B10DC4-FAA1-4B98-85AB-964B73C30200}">
      <dgm:prSet/>
      <dgm:spPr/>
      <dgm:t>
        <a:bodyPr/>
        <a:lstStyle/>
        <a:p>
          <a:endParaRPr lang="en-US"/>
        </a:p>
      </dgm:t>
    </dgm:pt>
    <dgm:pt modelId="{E419A905-B27D-4212-8918-FDE3792B29AA}">
      <dgm:prSet/>
      <dgm:spPr/>
      <dgm:t>
        <a:bodyPr/>
        <a:lstStyle/>
        <a:p>
          <a:r>
            <a:rPr lang="en-US" b="0" i="0" baseline="0"/>
            <a:t>2. Dressing of the stones should be as per the requirement.</a:t>
          </a:r>
          <a:endParaRPr lang="en-US"/>
        </a:p>
      </dgm:t>
    </dgm:pt>
    <dgm:pt modelId="{F9DBD2DC-59AE-40F2-AF08-5FF24132761D}" type="parTrans" cxnId="{6A9BA6A6-3EF6-485F-A1A4-787A9BD21CDD}">
      <dgm:prSet/>
      <dgm:spPr/>
      <dgm:t>
        <a:bodyPr/>
        <a:lstStyle/>
        <a:p>
          <a:endParaRPr lang="en-US"/>
        </a:p>
      </dgm:t>
    </dgm:pt>
    <dgm:pt modelId="{4670487E-7B74-4E7D-A35C-F1AF7ACF4508}" type="sibTrans" cxnId="{6A9BA6A6-3EF6-485F-A1A4-787A9BD21CDD}">
      <dgm:prSet/>
      <dgm:spPr/>
      <dgm:t>
        <a:bodyPr/>
        <a:lstStyle/>
        <a:p>
          <a:endParaRPr lang="en-US"/>
        </a:p>
      </dgm:t>
    </dgm:pt>
    <dgm:pt modelId="{4C01C02E-6C43-4107-BAE4-B655333705D0}">
      <dgm:prSet/>
      <dgm:spPr/>
      <dgm:t>
        <a:bodyPr/>
        <a:lstStyle/>
        <a:p>
          <a:r>
            <a:rPr lang="en-US" b="0" i="0" baseline="0"/>
            <a:t>3. Stones should be properly wetted before they are used so as to avoid sucking of water from</a:t>
          </a:r>
          <a:endParaRPr lang="en-US"/>
        </a:p>
      </dgm:t>
    </dgm:pt>
    <dgm:pt modelId="{780923AF-C9F8-4081-8AAF-ECD076E5DC61}" type="parTrans" cxnId="{BE02BD29-4F6B-4852-B877-87ED73D6DD85}">
      <dgm:prSet/>
      <dgm:spPr/>
      <dgm:t>
        <a:bodyPr/>
        <a:lstStyle/>
        <a:p>
          <a:endParaRPr lang="en-US"/>
        </a:p>
      </dgm:t>
    </dgm:pt>
    <dgm:pt modelId="{7DBC73C6-A337-47C7-9FE3-ACD8A81B1E30}" type="sibTrans" cxnId="{BE02BD29-4F6B-4852-B877-87ED73D6DD85}">
      <dgm:prSet/>
      <dgm:spPr/>
      <dgm:t>
        <a:bodyPr/>
        <a:lstStyle/>
        <a:p>
          <a:endParaRPr lang="en-US"/>
        </a:p>
      </dgm:t>
    </dgm:pt>
    <dgm:pt modelId="{88501907-C8D4-43D0-8031-4CED14641E1A}">
      <dgm:prSet/>
      <dgm:spPr/>
      <dgm:t>
        <a:bodyPr/>
        <a:lstStyle/>
        <a:p>
          <a:r>
            <a:rPr lang="en-US" b="0" i="0" baseline="0"/>
            <a:t>mortar.</a:t>
          </a:r>
          <a:endParaRPr lang="en-US"/>
        </a:p>
      </dgm:t>
    </dgm:pt>
    <dgm:pt modelId="{0BAF9A0A-7D23-4A7B-B667-8944C5E02391}" type="parTrans" cxnId="{D7C7C966-88A9-4069-B7CE-5F48141FF022}">
      <dgm:prSet/>
      <dgm:spPr/>
      <dgm:t>
        <a:bodyPr/>
        <a:lstStyle/>
        <a:p>
          <a:endParaRPr lang="en-US"/>
        </a:p>
      </dgm:t>
    </dgm:pt>
    <dgm:pt modelId="{EC9ABE66-04E1-4047-8C5B-C15E45FA4D65}" type="sibTrans" cxnId="{D7C7C966-88A9-4069-B7CE-5F48141FF022}">
      <dgm:prSet/>
      <dgm:spPr/>
      <dgm:t>
        <a:bodyPr/>
        <a:lstStyle/>
        <a:p>
          <a:endParaRPr lang="en-US"/>
        </a:p>
      </dgm:t>
    </dgm:pt>
    <dgm:pt modelId="{6E3114AC-3C58-4B70-8981-A89BF6C2422B}">
      <dgm:prSet/>
      <dgm:spPr/>
      <dgm:t>
        <a:bodyPr/>
        <a:lstStyle/>
        <a:p>
          <a:r>
            <a:rPr lang="en-US" b="0" i="0" baseline="0"/>
            <a:t>4. Stones should be laid on their natural bed.</a:t>
          </a:r>
          <a:endParaRPr lang="en-US"/>
        </a:p>
      </dgm:t>
    </dgm:pt>
    <dgm:pt modelId="{E0E5B33D-CDBD-4531-BBA9-DE0997FB5EC2}" type="parTrans" cxnId="{D3ADCDA7-91D3-4FFB-B161-664E50CFDAC7}">
      <dgm:prSet/>
      <dgm:spPr/>
      <dgm:t>
        <a:bodyPr/>
        <a:lstStyle/>
        <a:p>
          <a:endParaRPr lang="en-US"/>
        </a:p>
      </dgm:t>
    </dgm:pt>
    <dgm:pt modelId="{ADBA21E4-135F-4E94-A97A-F3EA57308AFD}" type="sibTrans" cxnId="{D3ADCDA7-91D3-4FFB-B161-664E50CFDAC7}">
      <dgm:prSet/>
      <dgm:spPr/>
      <dgm:t>
        <a:bodyPr/>
        <a:lstStyle/>
        <a:p>
          <a:endParaRPr lang="en-US"/>
        </a:p>
      </dgm:t>
    </dgm:pt>
    <dgm:pt modelId="{1E374771-D3A6-4089-AE71-872F295E2453}">
      <dgm:prSet/>
      <dgm:spPr/>
      <dgm:t>
        <a:bodyPr/>
        <a:lstStyle/>
        <a:p>
          <a:r>
            <a:rPr lang="en-US" b="0" i="0" baseline="0"/>
            <a:t>5. Facing and backing faces should be laid neatly and levelled and checked with wooden template.</a:t>
          </a:r>
          <a:endParaRPr lang="en-US"/>
        </a:p>
      </dgm:t>
    </dgm:pt>
    <dgm:pt modelId="{F286B9D6-2210-4727-A48A-D4951658DE1B}" type="parTrans" cxnId="{132D4237-5400-4097-A171-4D1D1135A5AC}">
      <dgm:prSet/>
      <dgm:spPr/>
      <dgm:t>
        <a:bodyPr/>
        <a:lstStyle/>
        <a:p>
          <a:endParaRPr lang="en-US"/>
        </a:p>
      </dgm:t>
    </dgm:pt>
    <dgm:pt modelId="{F4A7E6DF-1807-4FA8-ADE4-F32CD5FB2A83}" type="sibTrans" cxnId="{132D4237-5400-4097-A171-4D1D1135A5AC}">
      <dgm:prSet/>
      <dgm:spPr/>
      <dgm:t>
        <a:bodyPr/>
        <a:lstStyle/>
        <a:p>
          <a:endParaRPr lang="en-US"/>
        </a:p>
      </dgm:t>
    </dgm:pt>
    <dgm:pt modelId="{238B5C53-1B8C-49B9-A0D0-C87763AAC5AD}">
      <dgm:prSet/>
      <dgm:spPr/>
      <dgm:t>
        <a:bodyPr/>
        <a:lstStyle/>
        <a:p>
          <a:r>
            <a:rPr lang="en-US" b="0" i="0" baseline="0"/>
            <a:t>6. The heart of masonry should be filled with stone chips and mortars. To thick mortar joints</a:t>
          </a:r>
          <a:endParaRPr lang="en-US"/>
        </a:p>
      </dgm:t>
    </dgm:pt>
    <dgm:pt modelId="{4096920F-08EA-4A87-9737-70905687CB83}" type="parTrans" cxnId="{8AEE0BBA-1AE2-4757-85B0-B27003798A36}">
      <dgm:prSet/>
      <dgm:spPr/>
      <dgm:t>
        <a:bodyPr/>
        <a:lstStyle/>
        <a:p>
          <a:endParaRPr lang="en-US"/>
        </a:p>
      </dgm:t>
    </dgm:pt>
    <dgm:pt modelId="{E2A08F6A-9E66-4CAC-A54D-E1394E925995}" type="sibTrans" cxnId="{8AEE0BBA-1AE2-4757-85B0-B27003798A36}">
      <dgm:prSet/>
      <dgm:spPr/>
      <dgm:t>
        <a:bodyPr/>
        <a:lstStyle/>
        <a:p>
          <a:endParaRPr lang="en-US"/>
        </a:p>
      </dgm:t>
    </dgm:pt>
    <dgm:pt modelId="{4816B3C9-1FC9-41D5-B397-1C43AD8088DE}">
      <dgm:prSet/>
      <dgm:spPr/>
      <dgm:t>
        <a:bodyPr/>
        <a:lstStyle/>
        <a:p>
          <a:r>
            <a:rPr lang="en-US" b="0" i="0" baseline="0"/>
            <a:t>should be avoided.</a:t>
          </a:r>
          <a:endParaRPr lang="en-US"/>
        </a:p>
      </dgm:t>
    </dgm:pt>
    <dgm:pt modelId="{8BA94FC7-EA28-4A8B-8876-CF0669C2B789}" type="parTrans" cxnId="{A68A1453-83B8-453C-9007-5810D6A0C596}">
      <dgm:prSet/>
      <dgm:spPr/>
      <dgm:t>
        <a:bodyPr/>
        <a:lstStyle/>
        <a:p>
          <a:endParaRPr lang="en-US"/>
        </a:p>
      </dgm:t>
    </dgm:pt>
    <dgm:pt modelId="{794A3D46-1C8B-420F-91F4-64CA513673B1}" type="sibTrans" cxnId="{A68A1453-83B8-453C-9007-5810D6A0C596}">
      <dgm:prSet/>
      <dgm:spPr/>
      <dgm:t>
        <a:bodyPr/>
        <a:lstStyle/>
        <a:p>
          <a:endParaRPr lang="en-US"/>
        </a:p>
      </dgm:t>
    </dgm:pt>
    <dgm:pt modelId="{2B23270F-2195-4349-8C5D-7C0CB8A25841}" type="pres">
      <dgm:prSet presAssocID="{17ABFFCF-3246-4EE7-8391-5B80BE55710B}" presName="vert0" presStyleCnt="0">
        <dgm:presLayoutVars>
          <dgm:dir/>
          <dgm:animOne val="branch"/>
          <dgm:animLvl val="lvl"/>
        </dgm:presLayoutVars>
      </dgm:prSet>
      <dgm:spPr/>
    </dgm:pt>
    <dgm:pt modelId="{63BA098D-AD7E-4B4E-94B3-64BE5E43008E}" type="pres">
      <dgm:prSet presAssocID="{549D6A4F-72BB-4F05-84CC-5DCF68FBE14B}" presName="thickLine" presStyleLbl="alignNode1" presStyleIdx="0" presStyleCnt="9"/>
      <dgm:spPr/>
    </dgm:pt>
    <dgm:pt modelId="{1A526874-57E1-4479-A26C-75E04E920FA2}" type="pres">
      <dgm:prSet presAssocID="{549D6A4F-72BB-4F05-84CC-5DCF68FBE14B}" presName="horz1" presStyleCnt="0"/>
      <dgm:spPr/>
    </dgm:pt>
    <dgm:pt modelId="{59E95C31-B85E-46C0-BB3F-C8D968BA3FA3}" type="pres">
      <dgm:prSet presAssocID="{549D6A4F-72BB-4F05-84CC-5DCF68FBE14B}" presName="tx1" presStyleLbl="revTx" presStyleIdx="0" presStyleCnt="9"/>
      <dgm:spPr/>
    </dgm:pt>
    <dgm:pt modelId="{E30E2D27-AA96-4B2F-9AEB-D7E0C82BA777}" type="pres">
      <dgm:prSet presAssocID="{549D6A4F-72BB-4F05-84CC-5DCF68FBE14B}" presName="vert1" presStyleCnt="0"/>
      <dgm:spPr/>
    </dgm:pt>
    <dgm:pt modelId="{7241CA12-1B04-4B17-BAED-F01905416500}" type="pres">
      <dgm:prSet presAssocID="{4366F13A-8863-459C-96DE-D1870DD9DD7F}" presName="thickLine" presStyleLbl="alignNode1" presStyleIdx="1" presStyleCnt="9"/>
      <dgm:spPr/>
    </dgm:pt>
    <dgm:pt modelId="{B54AF72B-8C73-4074-8FCC-363F4A4F1BA1}" type="pres">
      <dgm:prSet presAssocID="{4366F13A-8863-459C-96DE-D1870DD9DD7F}" presName="horz1" presStyleCnt="0"/>
      <dgm:spPr/>
    </dgm:pt>
    <dgm:pt modelId="{EE9B0A78-D32F-48C7-A79F-E59EBD800730}" type="pres">
      <dgm:prSet presAssocID="{4366F13A-8863-459C-96DE-D1870DD9DD7F}" presName="tx1" presStyleLbl="revTx" presStyleIdx="1" presStyleCnt="9"/>
      <dgm:spPr/>
    </dgm:pt>
    <dgm:pt modelId="{4883BAA6-0A15-4587-9EA7-8D3511072C59}" type="pres">
      <dgm:prSet presAssocID="{4366F13A-8863-459C-96DE-D1870DD9DD7F}" presName="vert1" presStyleCnt="0"/>
      <dgm:spPr/>
    </dgm:pt>
    <dgm:pt modelId="{A8E4775E-9590-47A7-8ACA-1A80BF1F8B74}" type="pres">
      <dgm:prSet presAssocID="{E419A905-B27D-4212-8918-FDE3792B29AA}" presName="thickLine" presStyleLbl="alignNode1" presStyleIdx="2" presStyleCnt="9"/>
      <dgm:spPr/>
    </dgm:pt>
    <dgm:pt modelId="{A07F1791-EEEC-4B12-8956-AAA9D2895C9E}" type="pres">
      <dgm:prSet presAssocID="{E419A905-B27D-4212-8918-FDE3792B29AA}" presName="horz1" presStyleCnt="0"/>
      <dgm:spPr/>
    </dgm:pt>
    <dgm:pt modelId="{6F34EFBF-1630-483C-A65C-AC347C7ABFE7}" type="pres">
      <dgm:prSet presAssocID="{E419A905-B27D-4212-8918-FDE3792B29AA}" presName="tx1" presStyleLbl="revTx" presStyleIdx="2" presStyleCnt="9"/>
      <dgm:spPr/>
    </dgm:pt>
    <dgm:pt modelId="{AD1DEA51-6719-4B6F-9FAD-807E8E168423}" type="pres">
      <dgm:prSet presAssocID="{E419A905-B27D-4212-8918-FDE3792B29AA}" presName="vert1" presStyleCnt="0"/>
      <dgm:spPr/>
    </dgm:pt>
    <dgm:pt modelId="{15847ABF-40BC-4330-91D8-CDE4C6035149}" type="pres">
      <dgm:prSet presAssocID="{4C01C02E-6C43-4107-BAE4-B655333705D0}" presName="thickLine" presStyleLbl="alignNode1" presStyleIdx="3" presStyleCnt="9"/>
      <dgm:spPr/>
    </dgm:pt>
    <dgm:pt modelId="{92023EF5-1471-443E-9645-E905BD157744}" type="pres">
      <dgm:prSet presAssocID="{4C01C02E-6C43-4107-BAE4-B655333705D0}" presName="horz1" presStyleCnt="0"/>
      <dgm:spPr/>
    </dgm:pt>
    <dgm:pt modelId="{EFCAE61A-B6CD-4C9B-8F4F-6C2A59DD6989}" type="pres">
      <dgm:prSet presAssocID="{4C01C02E-6C43-4107-BAE4-B655333705D0}" presName="tx1" presStyleLbl="revTx" presStyleIdx="3" presStyleCnt="9"/>
      <dgm:spPr/>
    </dgm:pt>
    <dgm:pt modelId="{88DC177F-579D-45E1-BC21-87DF17989615}" type="pres">
      <dgm:prSet presAssocID="{4C01C02E-6C43-4107-BAE4-B655333705D0}" presName="vert1" presStyleCnt="0"/>
      <dgm:spPr/>
    </dgm:pt>
    <dgm:pt modelId="{9C33453D-414D-4209-9545-72119363E602}" type="pres">
      <dgm:prSet presAssocID="{88501907-C8D4-43D0-8031-4CED14641E1A}" presName="thickLine" presStyleLbl="alignNode1" presStyleIdx="4" presStyleCnt="9"/>
      <dgm:spPr/>
    </dgm:pt>
    <dgm:pt modelId="{8859B4FC-B719-40D5-A0A3-960991B98777}" type="pres">
      <dgm:prSet presAssocID="{88501907-C8D4-43D0-8031-4CED14641E1A}" presName="horz1" presStyleCnt="0"/>
      <dgm:spPr/>
    </dgm:pt>
    <dgm:pt modelId="{A6891CFC-6296-43AF-8A3C-F4CEC91453CC}" type="pres">
      <dgm:prSet presAssocID="{88501907-C8D4-43D0-8031-4CED14641E1A}" presName="tx1" presStyleLbl="revTx" presStyleIdx="4" presStyleCnt="9"/>
      <dgm:spPr/>
    </dgm:pt>
    <dgm:pt modelId="{EF86BF51-552F-4BB1-94A1-F992F35F12E3}" type="pres">
      <dgm:prSet presAssocID="{88501907-C8D4-43D0-8031-4CED14641E1A}" presName="vert1" presStyleCnt="0"/>
      <dgm:spPr/>
    </dgm:pt>
    <dgm:pt modelId="{F4ED94E8-39B4-431D-931C-6A3F5AA91800}" type="pres">
      <dgm:prSet presAssocID="{6E3114AC-3C58-4B70-8981-A89BF6C2422B}" presName="thickLine" presStyleLbl="alignNode1" presStyleIdx="5" presStyleCnt="9"/>
      <dgm:spPr/>
    </dgm:pt>
    <dgm:pt modelId="{9B446194-519B-4AC8-A49E-22603BF570FD}" type="pres">
      <dgm:prSet presAssocID="{6E3114AC-3C58-4B70-8981-A89BF6C2422B}" presName="horz1" presStyleCnt="0"/>
      <dgm:spPr/>
    </dgm:pt>
    <dgm:pt modelId="{3A6989DE-30D6-4CF0-85E3-15581A83C830}" type="pres">
      <dgm:prSet presAssocID="{6E3114AC-3C58-4B70-8981-A89BF6C2422B}" presName="tx1" presStyleLbl="revTx" presStyleIdx="5" presStyleCnt="9"/>
      <dgm:spPr/>
    </dgm:pt>
    <dgm:pt modelId="{FD97FB7B-BCAC-439A-90DE-0905466C6EBF}" type="pres">
      <dgm:prSet presAssocID="{6E3114AC-3C58-4B70-8981-A89BF6C2422B}" presName="vert1" presStyleCnt="0"/>
      <dgm:spPr/>
    </dgm:pt>
    <dgm:pt modelId="{08DEDA99-18BE-4893-9F25-E0DAE450021F}" type="pres">
      <dgm:prSet presAssocID="{1E374771-D3A6-4089-AE71-872F295E2453}" presName="thickLine" presStyleLbl="alignNode1" presStyleIdx="6" presStyleCnt="9"/>
      <dgm:spPr/>
    </dgm:pt>
    <dgm:pt modelId="{751BF792-FB9D-4BF6-8381-93E133D67E83}" type="pres">
      <dgm:prSet presAssocID="{1E374771-D3A6-4089-AE71-872F295E2453}" presName="horz1" presStyleCnt="0"/>
      <dgm:spPr/>
    </dgm:pt>
    <dgm:pt modelId="{29B323A9-8F0E-4B9B-BB10-75ACC14B6C80}" type="pres">
      <dgm:prSet presAssocID="{1E374771-D3A6-4089-AE71-872F295E2453}" presName="tx1" presStyleLbl="revTx" presStyleIdx="6" presStyleCnt="9"/>
      <dgm:spPr/>
    </dgm:pt>
    <dgm:pt modelId="{FBF96CFC-AD87-4E4C-B179-AF292E1E60D1}" type="pres">
      <dgm:prSet presAssocID="{1E374771-D3A6-4089-AE71-872F295E2453}" presName="vert1" presStyleCnt="0"/>
      <dgm:spPr/>
    </dgm:pt>
    <dgm:pt modelId="{2015F7E8-6D24-4A80-85B3-4BDE55069E3B}" type="pres">
      <dgm:prSet presAssocID="{238B5C53-1B8C-49B9-A0D0-C87763AAC5AD}" presName="thickLine" presStyleLbl="alignNode1" presStyleIdx="7" presStyleCnt="9"/>
      <dgm:spPr/>
    </dgm:pt>
    <dgm:pt modelId="{9D479189-2037-4AF2-9453-2F32A8CC7FF3}" type="pres">
      <dgm:prSet presAssocID="{238B5C53-1B8C-49B9-A0D0-C87763AAC5AD}" presName="horz1" presStyleCnt="0"/>
      <dgm:spPr/>
    </dgm:pt>
    <dgm:pt modelId="{718DF17C-9659-4B19-BE20-2D2149AFFE2E}" type="pres">
      <dgm:prSet presAssocID="{238B5C53-1B8C-49B9-A0D0-C87763AAC5AD}" presName="tx1" presStyleLbl="revTx" presStyleIdx="7" presStyleCnt="9"/>
      <dgm:spPr/>
    </dgm:pt>
    <dgm:pt modelId="{0DE09FDB-F7E5-4441-AACA-BCBE36070FD9}" type="pres">
      <dgm:prSet presAssocID="{238B5C53-1B8C-49B9-A0D0-C87763AAC5AD}" presName="vert1" presStyleCnt="0"/>
      <dgm:spPr/>
    </dgm:pt>
    <dgm:pt modelId="{8C9A92D5-A901-4100-A9C2-D712BFE6038A}" type="pres">
      <dgm:prSet presAssocID="{4816B3C9-1FC9-41D5-B397-1C43AD8088DE}" presName="thickLine" presStyleLbl="alignNode1" presStyleIdx="8" presStyleCnt="9"/>
      <dgm:spPr/>
    </dgm:pt>
    <dgm:pt modelId="{A6D0856E-E00A-4E72-A222-979DD2848D1E}" type="pres">
      <dgm:prSet presAssocID="{4816B3C9-1FC9-41D5-B397-1C43AD8088DE}" presName="horz1" presStyleCnt="0"/>
      <dgm:spPr/>
    </dgm:pt>
    <dgm:pt modelId="{F1BA98EA-ED1A-416E-8CF1-5D6D391CC2E1}" type="pres">
      <dgm:prSet presAssocID="{4816B3C9-1FC9-41D5-B397-1C43AD8088DE}" presName="tx1" presStyleLbl="revTx" presStyleIdx="8" presStyleCnt="9"/>
      <dgm:spPr/>
    </dgm:pt>
    <dgm:pt modelId="{BF4D93CB-49F4-40AC-BDB5-E892C6B68B26}" type="pres">
      <dgm:prSet presAssocID="{4816B3C9-1FC9-41D5-B397-1C43AD8088DE}" presName="vert1" presStyleCnt="0"/>
      <dgm:spPr/>
    </dgm:pt>
  </dgm:ptLst>
  <dgm:cxnLst>
    <dgm:cxn modelId="{DFB62E0F-4E21-4683-B3A1-7A54A337B5AF}" type="presOf" srcId="{4C01C02E-6C43-4107-BAE4-B655333705D0}" destId="{EFCAE61A-B6CD-4C9B-8F4F-6C2A59DD6989}" srcOrd="0" destOrd="0" presId="urn:microsoft.com/office/officeart/2008/layout/LinedList"/>
    <dgm:cxn modelId="{10F8F119-DFAD-41BE-A5E4-5B11F5912270}" type="presOf" srcId="{17ABFFCF-3246-4EE7-8391-5B80BE55710B}" destId="{2B23270F-2195-4349-8C5D-7C0CB8A25841}" srcOrd="0" destOrd="0" presId="urn:microsoft.com/office/officeart/2008/layout/LinedList"/>
    <dgm:cxn modelId="{B830C023-366F-4448-9911-2EF61B4DFD18}" type="presOf" srcId="{4366F13A-8863-459C-96DE-D1870DD9DD7F}" destId="{EE9B0A78-D32F-48C7-A79F-E59EBD800730}" srcOrd="0" destOrd="0" presId="urn:microsoft.com/office/officeart/2008/layout/LinedList"/>
    <dgm:cxn modelId="{BE02BD29-4F6B-4852-B877-87ED73D6DD85}" srcId="{17ABFFCF-3246-4EE7-8391-5B80BE55710B}" destId="{4C01C02E-6C43-4107-BAE4-B655333705D0}" srcOrd="3" destOrd="0" parTransId="{780923AF-C9F8-4081-8AAF-ECD076E5DC61}" sibTransId="{7DBC73C6-A337-47C7-9FE3-ACD8A81B1E30}"/>
    <dgm:cxn modelId="{132D4237-5400-4097-A171-4D1D1135A5AC}" srcId="{17ABFFCF-3246-4EE7-8391-5B80BE55710B}" destId="{1E374771-D3A6-4089-AE71-872F295E2453}" srcOrd="6" destOrd="0" parTransId="{F286B9D6-2210-4727-A48A-D4951658DE1B}" sibTransId="{F4A7E6DF-1807-4FA8-ADE4-F32CD5FB2A83}"/>
    <dgm:cxn modelId="{509A0C5B-03D8-4101-906F-783446CC8052}" srcId="{17ABFFCF-3246-4EE7-8391-5B80BE55710B}" destId="{549D6A4F-72BB-4F05-84CC-5DCF68FBE14B}" srcOrd="0" destOrd="0" parTransId="{40F68498-E0CB-4BC2-A015-BB329C7F810B}" sibTransId="{BCB3E2B4-1A72-49D7-BEC4-51537873E61A}"/>
    <dgm:cxn modelId="{1FE72C41-76E0-4460-BA75-04D5E913D3A4}" type="presOf" srcId="{1E374771-D3A6-4089-AE71-872F295E2453}" destId="{29B323A9-8F0E-4B9B-BB10-75ACC14B6C80}" srcOrd="0" destOrd="0" presId="urn:microsoft.com/office/officeart/2008/layout/LinedList"/>
    <dgm:cxn modelId="{D7C7C966-88A9-4069-B7CE-5F48141FF022}" srcId="{17ABFFCF-3246-4EE7-8391-5B80BE55710B}" destId="{88501907-C8D4-43D0-8031-4CED14641E1A}" srcOrd="4" destOrd="0" parTransId="{0BAF9A0A-7D23-4A7B-B667-8944C5E02391}" sibTransId="{EC9ABE66-04E1-4047-8C5B-C15E45FA4D65}"/>
    <dgm:cxn modelId="{C0D2ED49-AF96-4338-A243-E6808DC83F85}" type="presOf" srcId="{88501907-C8D4-43D0-8031-4CED14641E1A}" destId="{A6891CFC-6296-43AF-8A3C-F4CEC91453CC}" srcOrd="0" destOrd="0" presId="urn:microsoft.com/office/officeart/2008/layout/LinedList"/>
    <dgm:cxn modelId="{9484266A-693B-4160-B3D2-20AB7D9ACF0C}" type="presOf" srcId="{549D6A4F-72BB-4F05-84CC-5DCF68FBE14B}" destId="{59E95C31-B85E-46C0-BB3F-C8D968BA3FA3}" srcOrd="0" destOrd="0" presId="urn:microsoft.com/office/officeart/2008/layout/LinedList"/>
    <dgm:cxn modelId="{A68A1453-83B8-453C-9007-5810D6A0C596}" srcId="{17ABFFCF-3246-4EE7-8391-5B80BE55710B}" destId="{4816B3C9-1FC9-41D5-B397-1C43AD8088DE}" srcOrd="8" destOrd="0" parTransId="{8BA94FC7-EA28-4A8B-8876-CF0669C2B789}" sibTransId="{794A3D46-1C8B-420F-91F4-64CA513673B1}"/>
    <dgm:cxn modelId="{C6577755-3EDA-4860-B4A4-8DC4CD75BF56}" type="presOf" srcId="{238B5C53-1B8C-49B9-A0D0-C87763AAC5AD}" destId="{718DF17C-9659-4B19-BE20-2D2149AFFE2E}" srcOrd="0" destOrd="0" presId="urn:microsoft.com/office/officeart/2008/layout/LinedList"/>
    <dgm:cxn modelId="{7EF5C395-FDFB-4CA6-A0B3-CB9E38DC1382}" type="presOf" srcId="{E419A905-B27D-4212-8918-FDE3792B29AA}" destId="{6F34EFBF-1630-483C-A65C-AC347C7ABFE7}" srcOrd="0" destOrd="0" presId="urn:microsoft.com/office/officeart/2008/layout/LinedList"/>
    <dgm:cxn modelId="{6A9BA6A6-3EF6-485F-A1A4-787A9BD21CDD}" srcId="{17ABFFCF-3246-4EE7-8391-5B80BE55710B}" destId="{E419A905-B27D-4212-8918-FDE3792B29AA}" srcOrd="2" destOrd="0" parTransId="{F9DBD2DC-59AE-40F2-AF08-5FF24132761D}" sibTransId="{4670487E-7B74-4E7D-A35C-F1AF7ACF4508}"/>
    <dgm:cxn modelId="{D3ADCDA7-91D3-4FFB-B161-664E50CFDAC7}" srcId="{17ABFFCF-3246-4EE7-8391-5B80BE55710B}" destId="{6E3114AC-3C58-4B70-8981-A89BF6C2422B}" srcOrd="5" destOrd="0" parTransId="{E0E5B33D-CDBD-4531-BBA9-DE0997FB5EC2}" sibTransId="{ADBA21E4-135F-4E94-A97A-F3EA57308AFD}"/>
    <dgm:cxn modelId="{8AEE0BBA-1AE2-4757-85B0-B27003798A36}" srcId="{17ABFFCF-3246-4EE7-8391-5B80BE55710B}" destId="{238B5C53-1B8C-49B9-A0D0-C87763AAC5AD}" srcOrd="7" destOrd="0" parTransId="{4096920F-08EA-4A87-9737-70905687CB83}" sibTransId="{E2A08F6A-9E66-4CAC-A54D-E1394E925995}"/>
    <dgm:cxn modelId="{F2B10DC4-FAA1-4B98-85AB-964B73C30200}" srcId="{17ABFFCF-3246-4EE7-8391-5B80BE55710B}" destId="{4366F13A-8863-459C-96DE-D1870DD9DD7F}" srcOrd="1" destOrd="0" parTransId="{F39C89EC-B370-456C-BE18-A292DAF7DCC3}" sibTransId="{580B0C85-C6C9-49E6-A4BB-301ED7D12398}"/>
    <dgm:cxn modelId="{4C388EF7-3BC4-49F3-81D6-BA83578C7F25}" type="presOf" srcId="{6E3114AC-3C58-4B70-8981-A89BF6C2422B}" destId="{3A6989DE-30D6-4CF0-85E3-15581A83C830}" srcOrd="0" destOrd="0" presId="urn:microsoft.com/office/officeart/2008/layout/LinedList"/>
    <dgm:cxn modelId="{E41F5EF9-8BB9-4A10-AF88-5B8D54107DBC}" type="presOf" srcId="{4816B3C9-1FC9-41D5-B397-1C43AD8088DE}" destId="{F1BA98EA-ED1A-416E-8CF1-5D6D391CC2E1}" srcOrd="0" destOrd="0" presId="urn:microsoft.com/office/officeart/2008/layout/LinedList"/>
    <dgm:cxn modelId="{C786E21C-C38E-4DEE-8166-C1B7B0C4DAD1}" type="presParOf" srcId="{2B23270F-2195-4349-8C5D-7C0CB8A25841}" destId="{63BA098D-AD7E-4B4E-94B3-64BE5E43008E}" srcOrd="0" destOrd="0" presId="urn:microsoft.com/office/officeart/2008/layout/LinedList"/>
    <dgm:cxn modelId="{DA68987C-8D56-4748-8BF5-88A90AC572E7}" type="presParOf" srcId="{2B23270F-2195-4349-8C5D-7C0CB8A25841}" destId="{1A526874-57E1-4479-A26C-75E04E920FA2}" srcOrd="1" destOrd="0" presId="urn:microsoft.com/office/officeart/2008/layout/LinedList"/>
    <dgm:cxn modelId="{D5D63C15-B144-45D4-B654-5AC0987DAE70}" type="presParOf" srcId="{1A526874-57E1-4479-A26C-75E04E920FA2}" destId="{59E95C31-B85E-46C0-BB3F-C8D968BA3FA3}" srcOrd="0" destOrd="0" presId="urn:microsoft.com/office/officeart/2008/layout/LinedList"/>
    <dgm:cxn modelId="{5562CAD9-C4D1-4742-8CBC-A7E66DCF013C}" type="presParOf" srcId="{1A526874-57E1-4479-A26C-75E04E920FA2}" destId="{E30E2D27-AA96-4B2F-9AEB-D7E0C82BA777}" srcOrd="1" destOrd="0" presId="urn:microsoft.com/office/officeart/2008/layout/LinedList"/>
    <dgm:cxn modelId="{5B90F95E-54FF-4E71-B487-EE870FA1F3D1}" type="presParOf" srcId="{2B23270F-2195-4349-8C5D-7C0CB8A25841}" destId="{7241CA12-1B04-4B17-BAED-F01905416500}" srcOrd="2" destOrd="0" presId="urn:microsoft.com/office/officeart/2008/layout/LinedList"/>
    <dgm:cxn modelId="{0BF55539-7CB6-4465-8721-F601A65139FB}" type="presParOf" srcId="{2B23270F-2195-4349-8C5D-7C0CB8A25841}" destId="{B54AF72B-8C73-4074-8FCC-363F4A4F1BA1}" srcOrd="3" destOrd="0" presId="urn:microsoft.com/office/officeart/2008/layout/LinedList"/>
    <dgm:cxn modelId="{DF770690-882C-476A-877B-FAA68A8A0287}" type="presParOf" srcId="{B54AF72B-8C73-4074-8FCC-363F4A4F1BA1}" destId="{EE9B0A78-D32F-48C7-A79F-E59EBD800730}" srcOrd="0" destOrd="0" presId="urn:microsoft.com/office/officeart/2008/layout/LinedList"/>
    <dgm:cxn modelId="{ED71683A-ABF6-49C2-80A2-277E4C8DB053}" type="presParOf" srcId="{B54AF72B-8C73-4074-8FCC-363F4A4F1BA1}" destId="{4883BAA6-0A15-4587-9EA7-8D3511072C59}" srcOrd="1" destOrd="0" presId="urn:microsoft.com/office/officeart/2008/layout/LinedList"/>
    <dgm:cxn modelId="{3B390B74-EEDE-4647-A0C9-02655570E979}" type="presParOf" srcId="{2B23270F-2195-4349-8C5D-7C0CB8A25841}" destId="{A8E4775E-9590-47A7-8ACA-1A80BF1F8B74}" srcOrd="4" destOrd="0" presId="urn:microsoft.com/office/officeart/2008/layout/LinedList"/>
    <dgm:cxn modelId="{2F427E20-1B34-4FA4-85FF-FFB00752DD61}" type="presParOf" srcId="{2B23270F-2195-4349-8C5D-7C0CB8A25841}" destId="{A07F1791-EEEC-4B12-8956-AAA9D2895C9E}" srcOrd="5" destOrd="0" presId="urn:microsoft.com/office/officeart/2008/layout/LinedList"/>
    <dgm:cxn modelId="{09922E24-A5A6-4920-BEA6-43D91DD09CD7}" type="presParOf" srcId="{A07F1791-EEEC-4B12-8956-AAA9D2895C9E}" destId="{6F34EFBF-1630-483C-A65C-AC347C7ABFE7}" srcOrd="0" destOrd="0" presId="urn:microsoft.com/office/officeart/2008/layout/LinedList"/>
    <dgm:cxn modelId="{A1DD0427-5A29-4456-B079-A53A4A547BF8}" type="presParOf" srcId="{A07F1791-EEEC-4B12-8956-AAA9D2895C9E}" destId="{AD1DEA51-6719-4B6F-9FAD-807E8E168423}" srcOrd="1" destOrd="0" presId="urn:microsoft.com/office/officeart/2008/layout/LinedList"/>
    <dgm:cxn modelId="{2CC6E7F1-6540-41DA-A72E-96CF09151632}" type="presParOf" srcId="{2B23270F-2195-4349-8C5D-7C0CB8A25841}" destId="{15847ABF-40BC-4330-91D8-CDE4C6035149}" srcOrd="6" destOrd="0" presId="urn:microsoft.com/office/officeart/2008/layout/LinedList"/>
    <dgm:cxn modelId="{7A61A784-3D8D-44D3-AC3A-A9646F32D4A4}" type="presParOf" srcId="{2B23270F-2195-4349-8C5D-7C0CB8A25841}" destId="{92023EF5-1471-443E-9645-E905BD157744}" srcOrd="7" destOrd="0" presId="urn:microsoft.com/office/officeart/2008/layout/LinedList"/>
    <dgm:cxn modelId="{199EAB44-AA79-4E28-806A-3C17CC901C9E}" type="presParOf" srcId="{92023EF5-1471-443E-9645-E905BD157744}" destId="{EFCAE61A-B6CD-4C9B-8F4F-6C2A59DD6989}" srcOrd="0" destOrd="0" presId="urn:microsoft.com/office/officeart/2008/layout/LinedList"/>
    <dgm:cxn modelId="{CDF3649A-FF35-414B-AD33-61D7E7C4D7FE}" type="presParOf" srcId="{92023EF5-1471-443E-9645-E905BD157744}" destId="{88DC177F-579D-45E1-BC21-87DF17989615}" srcOrd="1" destOrd="0" presId="urn:microsoft.com/office/officeart/2008/layout/LinedList"/>
    <dgm:cxn modelId="{9574E81A-CB62-4A0D-B921-A2118E896A49}" type="presParOf" srcId="{2B23270F-2195-4349-8C5D-7C0CB8A25841}" destId="{9C33453D-414D-4209-9545-72119363E602}" srcOrd="8" destOrd="0" presId="urn:microsoft.com/office/officeart/2008/layout/LinedList"/>
    <dgm:cxn modelId="{CB94BF88-ED53-4305-8C1D-CF5FF7936641}" type="presParOf" srcId="{2B23270F-2195-4349-8C5D-7C0CB8A25841}" destId="{8859B4FC-B719-40D5-A0A3-960991B98777}" srcOrd="9" destOrd="0" presId="urn:microsoft.com/office/officeart/2008/layout/LinedList"/>
    <dgm:cxn modelId="{9990211E-A0BB-4DDD-B544-F9DF7D6CE6B2}" type="presParOf" srcId="{8859B4FC-B719-40D5-A0A3-960991B98777}" destId="{A6891CFC-6296-43AF-8A3C-F4CEC91453CC}" srcOrd="0" destOrd="0" presId="urn:microsoft.com/office/officeart/2008/layout/LinedList"/>
    <dgm:cxn modelId="{99CDF0E2-91FE-47D7-A4C0-434A55E4266C}" type="presParOf" srcId="{8859B4FC-B719-40D5-A0A3-960991B98777}" destId="{EF86BF51-552F-4BB1-94A1-F992F35F12E3}" srcOrd="1" destOrd="0" presId="urn:microsoft.com/office/officeart/2008/layout/LinedList"/>
    <dgm:cxn modelId="{69BA1635-435B-4F27-ACE5-A61BE9489249}" type="presParOf" srcId="{2B23270F-2195-4349-8C5D-7C0CB8A25841}" destId="{F4ED94E8-39B4-431D-931C-6A3F5AA91800}" srcOrd="10" destOrd="0" presId="urn:microsoft.com/office/officeart/2008/layout/LinedList"/>
    <dgm:cxn modelId="{204E62D3-4A39-41D6-AF18-D990153B5C6E}" type="presParOf" srcId="{2B23270F-2195-4349-8C5D-7C0CB8A25841}" destId="{9B446194-519B-4AC8-A49E-22603BF570FD}" srcOrd="11" destOrd="0" presId="urn:microsoft.com/office/officeart/2008/layout/LinedList"/>
    <dgm:cxn modelId="{9CD247BC-1E02-493E-9661-107F7C959AC1}" type="presParOf" srcId="{9B446194-519B-4AC8-A49E-22603BF570FD}" destId="{3A6989DE-30D6-4CF0-85E3-15581A83C830}" srcOrd="0" destOrd="0" presId="urn:microsoft.com/office/officeart/2008/layout/LinedList"/>
    <dgm:cxn modelId="{FCD9BE87-EED7-486A-B424-DED9D1776EDA}" type="presParOf" srcId="{9B446194-519B-4AC8-A49E-22603BF570FD}" destId="{FD97FB7B-BCAC-439A-90DE-0905466C6EBF}" srcOrd="1" destOrd="0" presId="urn:microsoft.com/office/officeart/2008/layout/LinedList"/>
    <dgm:cxn modelId="{D81E354C-CF84-446F-8721-370A1F71E7FA}" type="presParOf" srcId="{2B23270F-2195-4349-8C5D-7C0CB8A25841}" destId="{08DEDA99-18BE-4893-9F25-E0DAE450021F}" srcOrd="12" destOrd="0" presId="urn:microsoft.com/office/officeart/2008/layout/LinedList"/>
    <dgm:cxn modelId="{763ABCA2-3F63-4D60-A304-EF796532E0E8}" type="presParOf" srcId="{2B23270F-2195-4349-8C5D-7C0CB8A25841}" destId="{751BF792-FB9D-4BF6-8381-93E133D67E83}" srcOrd="13" destOrd="0" presId="urn:microsoft.com/office/officeart/2008/layout/LinedList"/>
    <dgm:cxn modelId="{8B143B42-2CA0-4899-8423-FBAE0C9901C9}" type="presParOf" srcId="{751BF792-FB9D-4BF6-8381-93E133D67E83}" destId="{29B323A9-8F0E-4B9B-BB10-75ACC14B6C80}" srcOrd="0" destOrd="0" presId="urn:microsoft.com/office/officeart/2008/layout/LinedList"/>
    <dgm:cxn modelId="{17E4BA82-46C4-4B2C-A197-DB9F29798C48}" type="presParOf" srcId="{751BF792-FB9D-4BF6-8381-93E133D67E83}" destId="{FBF96CFC-AD87-4E4C-B179-AF292E1E60D1}" srcOrd="1" destOrd="0" presId="urn:microsoft.com/office/officeart/2008/layout/LinedList"/>
    <dgm:cxn modelId="{B4560C0B-6CEB-4CB6-AB48-92D2C849891B}" type="presParOf" srcId="{2B23270F-2195-4349-8C5D-7C0CB8A25841}" destId="{2015F7E8-6D24-4A80-85B3-4BDE55069E3B}" srcOrd="14" destOrd="0" presId="urn:microsoft.com/office/officeart/2008/layout/LinedList"/>
    <dgm:cxn modelId="{387CA900-31B1-432A-9EA7-54406F71143C}" type="presParOf" srcId="{2B23270F-2195-4349-8C5D-7C0CB8A25841}" destId="{9D479189-2037-4AF2-9453-2F32A8CC7FF3}" srcOrd="15" destOrd="0" presId="urn:microsoft.com/office/officeart/2008/layout/LinedList"/>
    <dgm:cxn modelId="{D89546C3-922B-4EAF-9D48-9C59BAE33965}" type="presParOf" srcId="{9D479189-2037-4AF2-9453-2F32A8CC7FF3}" destId="{718DF17C-9659-4B19-BE20-2D2149AFFE2E}" srcOrd="0" destOrd="0" presId="urn:microsoft.com/office/officeart/2008/layout/LinedList"/>
    <dgm:cxn modelId="{0C53161D-D786-4754-A51C-DA647A0E5F9C}" type="presParOf" srcId="{9D479189-2037-4AF2-9453-2F32A8CC7FF3}" destId="{0DE09FDB-F7E5-4441-AACA-BCBE36070FD9}" srcOrd="1" destOrd="0" presId="urn:microsoft.com/office/officeart/2008/layout/LinedList"/>
    <dgm:cxn modelId="{3504985C-6A3A-4890-88CA-3E9023F9D766}" type="presParOf" srcId="{2B23270F-2195-4349-8C5D-7C0CB8A25841}" destId="{8C9A92D5-A901-4100-A9C2-D712BFE6038A}" srcOrd="16" destOrd="0" presId="urn:microsoft.com/office/officeart/2008/layout/LinedList"/>
    <dgm:cxn modelId="{794A9F13-1D98-4CEB-A9BA-A08B008223FE}" type="presParOf" srcId="{2B23270F-2195-4349-8C5D-7C0CB8A25841}" destId="{A6D0856E-E00A-4E72-A222-979DD2848D1E}" srcOrd="17" destOrd="0" presId="urn:microsoft.com/office/officeart/2008/layout/LinedList"/>
    <dgm:cxn modelId="{E69E62AB-74C4-47FF-A4E9-A99F006DFD21}" type="presParOf" srcId="{A6D0856E-E00A-4E72-A222-979DD2848D1E}" destId="{F1BA98EA-ED1A-416E-8CF1-5D6D391CC2E1}" srcOrd="0" destOrd="0" presId="urn:microsoft.com/office/officeart/2008/layout/LinedList"/>
    <dgm:cxn modelId="{6097EAF8-4650-41CB-BF23-0173736FD5C5}" type="presParOf" srcId="{A6D0856E-E00A-4E72-A222-979DD2848D1E}" destId="{BF4D93CB-49F4-40AC-BDB5-E892C6B68B2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877D3A8-90E7-4902-99A0-4AD9006AFD7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3B9DC5C-6695-4537-8C27-2D70B7607443}">
      <dgm:prSet/>
      <dgm:spPr/>
      <dgm:t>
        <a:bodyPr/>
        <a:lstStyle/>
        <a:p>
          <a:r>
            <a:rPr lang="en-US" b="0" i="0" baseline="0"/>
            <a:t>7. Verticality of the wall should be frequently checked with plumb-bob.</a:t>
          </a:r>
          <a:endParaRPr lang="en-US"/>
        </a:p>
      </dgm:t>
    </dgm:pt>
    <dgm:pt modelId="{A8625461-9970-43DF-8C06-AB5BE03BFC98}" type="parTrans" cxnId="{0B0110BF-45EE-4B0D-B8F3-9A599D6C4D68}">
      <dgm:prSet/>
      <dgm:spPr/>
      <dgm:t>
        <a:bodyPr/>
        <a:lstStyle/>
        <a:p>
          <a:endParaRPr lang="en-US"/>
        </a:p>
      </dgm:t>
    </dgm:pt>
    <dgm:pt modelId="{6663C0A8-76DF-4425-A747-0FB9B6DEE22B}" type="sibTrans" cxnId="{0B0110BF-45EE-4B0D-B8F3-9A599D6C4D68}">
      <dgm:prSet/>
      <dgm:spPr/>
      <dgm:t>
        <a:bodyPr/>
        <a:lstStyle/>
        <a:p>
          <a:endParaRPr lang="en-US"/>
        </a:p>
      </dgm:t>
    </dgm:pt>
    <dgm:pt modelId="{6F2ACBBF-43CB-45C0-A50D-468E738F1356}">
      <dgm:prSet/>
      <dgm:spPr/>
      <dgm:t>
        <a:bodyPr/>
        <a:lstStyle/>
        <a:p>
          <a:r>
            <a:rPr lang="en-US" b="0" i="0" baseline="0"/>
            <a:t>8. Mortars with correct proportion of sand and cement should be used.</a:t>
          </a:r>
          <a:endParaRPr lang="en-US"/>
        </a:p>
      </dgm:t>
    </dgm:pt>
    <dgm:pt modelId="{5AE858F8-9D44-4ED2-BDA9-3C33FA5767BD}" type="parTrans" cxnId="{30BDD281-15F1-43BA-A38C-FC2A95E0C3D2}">
      <dgm:prSet/>
      <dgm:spPr/>
      <dgm:t>
        <a:bodyPr/>
        <a:lstStyle/>
        <a:p>
          <a:endParaRPr lang="en-US"/>
        </a:p>
      </dgm:t>
    </dgm:pt>
    <dgm:pt modelId="{C049CEC8-A09A-4BFD-9E32-0998039AAEA0}" type="sibTrans" cxnId="{30BDD281-15F1-43BA-A38C-FC2A95E0C3D2}">
      <dgm:prSet/>
      <dgm:spPr/>
      <dgm:t>
        <a:bodyPr/>
        <a:lstStyle/>
        <a:p>
          <a:endParaRPr lang="en-US"/>
        </a:p>
      </dgm:t>
    </dgm:pt>
    <dgm:pt modelId="{BC273626-08CB-4C61-A488-4B55FA84BFB8}">
      <dgm:prSet/>
      <dgm:spPr/>
      <dgm:t>
        <a:bodyPr/>
        <a:lstStyle/>
        <a:p>
          <a:r>
            <a:rPr lang="en-US" b="0" i="0" baseline="0"/>
            <a:t>9. Continuous vertical joints should be avoided.</a:t>
          </a:r>
          <a:endParaRPr lang="en-US"/>
        </a:p>
      </dgm:t>
    </dgm:pt>
    <dgm:pt modelId="{FFC7854A-DD6F-4F5E-93D8-1FABCC73302A}" type="parTrans" cxnId="{7424FEE8-D773-4FEE-8510-771828645141}">
      <dgm:prSet/>
      <dgm:spPr/>
      <dgm:t>
        <a:bodyPr/>
        <a:lstStyle/>
        <a:p>
          <a:endParaRPr lang="en-US"/>
        </a:p>
      </dgm:t>
    </dgm:pt>
    <dgm:pt modelId="{A02EE61C-4AC0-4F5A-99F0-092BCA78BC39}" type="sibTrans" cxnId="{7424FEE8-D773-4FEE-8510-771828645141}">
      <dgm:prSet/>
      <dgm:spPr/>
      <dgm:t>
        <a:bodyPr/>
        <a:lstStyle/>
        <a:p>
          <a:endParaRPr lang="en-US"/>
        </a:p>
      </dgm:t>
    </dgm:pt>
    <dgm:pt modelId="{AD088F29-A328-46CC-86B2-8018C81A9BF4}">
      <dgm:prSet/>
      <dgm:spPr/>
      <dgm:t>
        <a:bodyPr/>
        <a:lstStyle/>
        <a:p>
          <a:r>
            <a:rPr lang="en-US" b="0" i="0" baseline="0"/>
            <a:t>10. Through stones should be used within 1.5 m distances.</a:t>
          </a:r>
          <a:endParaRPr lang="en-US"/>
        </a:p>
      </dgm:t>
    </dgm:pt>
    <dgm:pt modelId="{B50EEC70-7CE2-4349-839F-698D003AC95D}" type="parTrans" cxnId="{6A071B7D-EDA0-4A0C-9248-BEC61C1A3343}">
      <dgm:prSet/>
      <dgm:spPr/>
      <dgm:t>
        <a:bodyPr/>
        <a:lstStyle/>
        <a:p>
          <a:endParaRPr lang="en-US"/>
        </a:p>
      </dgm:t>
    </dgm:pt>
    <dgm:pt modelId="{73F881C9-04CF-49D5-B64D-DD6F28085FE5}" type="sibTrans" cxnId="{6A071B7D-EDA0-4A0C-9248-BEC61C1A3343}">
      <dgm:prSet/>
      <dgm:spPr/>
      <dgm:t>
        <a:bodyPr/>
        <a:lstStyle/>
        <a:p>
          <a:endParaRPr lang="en-US"/>
        </a:p>
      </dgm:t>
    </dgm:pt>
    <dgm:pt modelId="{A0930EFB-35DA-4BC8-BEFA-3D7D3C5B94DB}">
      <dgm:prSet/>
      <dgm:spPr/>
      <dgm:t>
        <a:bodyPr/>
        <a:lstStyle/>
        <a:p>
          <a:r>
            <a:rPr lang="en-US" b="0" i="0" baseline="0"/>
            <a:t>11. The height of masonry should be raised uniformly.</a:t>
          </a:r>
          <a:endParaRPr lang="en-US"/>
        </a:p>
      </dgm:t>
    </dgm:pt>
    <dgm:pt modelId="{B2869095-6F08-4D4F-AD06-63BB13CC509D}" type="parTrans" cxnId="{66B10710-0D9C-4D84-8080-27D80D692C37}">
      <dgm:prSet/>
      <dgm:spPr/>
      <dgm:t>
        <a:bodyPr/>
        <a:lstStyle/>
        <a:p>
          <a:endParaRPr lang="en-US"/>
        </a:p>
      </dgm:t>
    </dgm:pt>
    <dgm:pt modelId="{05E6A6BC-C085-41E9-8BCC-7E2A54E07787}" type="sibTrans" cxnId="{66B10710-0D9C-4D84-8080-27D80D692C37}">
      <dgm:prSet/>
      <dgm:spPr/>
      <dgm:t>
        <a:bodyPr/>
        <a:lstStyle/>
        <a:p>
          <a:endParaRPr lang="en-US"/>
        </a:p>
      </dgm:t>
    </dgm:pt>
    <dgm:pt modelId="{9DE6BFEE-62D7-4A2C-893F-7A61C2980356}">
      <dgm:prSet/>
      <dgm:spPr/>
      <dgm:t>
        <a:bodyPr/>
        <a:lstStyle/>
        <a:p>
          <a:r>
            <a:rPr lang="en-US" b="0" i="0" baseline="0"/>
            <a:t>12. Under the beams, trusses, sills etc large flat stones should be used.</a:t>
          </a:r>
          <a:endParaRPr lang="en-US"/>
        </a:p>
      </dgm:t>
    </dgm:pt>
    <dgm:pt modelId="{977F7F20-4DC8-4A70-8773-7BB2ECFD36AA}" type="parTrans" cxnId="{8BE766D0-1142-4C32-9CEE-E6B867FB3D25}">
      <dgm:prSet/>
      <dgm:spPr/>
      <dgm:t>
        <a:bodyPr/>
        <a:lstStyle/>
        <a:p>
          <a:endParaRPr lang="en-US"/>
        </a:p>
      </dgm:t>
    </dgm:pt>
    <dgm:pt modelId="{60BD4A49-48D1-41A6-938D-E3971DD5F242}" type="sibTrans" cxnId="{8BE766D0-1142-4C32-9CEE-E6B867FB3D25}">
      <dgm:prSet/>
      <dgm:spPr/>
      <dgm:t>
        <a:bodyPr/>
        <a:lstStyle/>
        <a:p>
          <a:endParaRPr lang="en-US"/>
        </a:p>
      </dgm:t>
    </dgm:pt>
    <dgm:pt modelId="{6EA5600C-6D43-45B9-BCFA-5A1950EEB46A}">
      <dgm:prSet/>
      <dgm:spPr/>
      <dgm:t>
        <a:bodyPr/>
        <a:lstStyle/>
        <a:p>
          <a:r>
            <a:rPr lang="en-US" b="0" i="0" baseline="0"/>
            <a:t>13. Before continuing work, the masonry built on previous day should be well cleaned and freed from loose particles.</a:t>
          </a:r>
          <a:endParaRPr lang="en-US"/>
        </a:p>
      </dgm:t>
    </dgm:pt>
    <dgm:pt modelId="{38F3AD61-35D2-49C9-982C-F4A1E329D6FC}" type="parTrans" cxnId="{94023CE4-23E7-4BF8-A936-84F46D6039DC}">
      <dgm:prSet/>
      <dgm:spPr/>
      <dgm:t>
        <a:bodyPr/>
        <a:lstStyle/>
        <a:p>
          <a:endParaRPr lang="en-US"/>
        </a:p>
      </dgm:t>
    </dgm:pt>
    <dgm:pt modelId="{68945FA5-4DAB-440D-812C-B6CDC47843BE}" type="sibTrans" cxnId="{94023CE4-23E7-4BF8-A936-84F46D6039DC}">
      <dgm:prSet/>
      <dgm:spPr/>
      <dgm:t>
        <a:bodyPr/>
        <a:lstStyle/>
        <a:p>
          <a:endParaRPr lang="en-US"/>
        </a:p>
      </dgm:t>
    </dgm:pt>
    <dgm:pt modelId="{B3D999F8-3674-4D02-BCEE-8DC6869F1BD3}">
      <dgm:prSet/>
      <dgm:spPr/>
      <dgm:t>
        <a:bodyPr/>
        <a:lstStyle/>
        <a:p>
          <a:r>
            <a:rPr lang="en-US" b="0" i="0" baseline="0"/>
            <a:t>14. Curing should be done properly for 2 to 3 weeks.</a:t>
          </a:r>
          <a:endParaRPr lang="en-US"/>
        </a:p>
      </dgm:t>
    </dgm:pt>
    <dgm:pt modelId="{C04022B3-EF28-4B01-A8A9-D5470E918C88}" type="parTrans" cxnId="{767F9F2C-9137-4236-A2ED-A21DD4689B54}">
      <dgm:prSet/>
      <dgm:spPr/>
      <dgm:t>
        <a:bodyPr/>
        <a:lstStyle/>
        <a:p>
          <a:endParaRPr lang="en-US"/>
        </a:p>
      </dgm:t>
    </dgm:pt>
    <dgm:pt modelId="{96E57B45-85B7-4357-AED6-32E7F1212F45}" type="sibTrans" cxnId="{767F9F2C-9137-4236-A2ED-A21DD4689B54}">
      <dgm:prSet/>
      <dgm:spPr/>
      <dgm:t>
        <a:bodyPr/>
        <a:lstStyle/>
        <a:p>
          <a:endParaRPr lang="en-US"/>
        </a:p>
      </dgm:t>
    </dgm:pt>
    <dgm:pt modelId="{0B3DDECB-0816-4865-A3B0-38CCCA5915F4}" type="pres">
      <dgm:prSet presAssocID="{8877D3A8-90E7-4902-99A0-4AD9006AFD7F}" presName="vert0" presStyleCnt="0">
        <dgm:presLayoutVars>
          <dgm:dir/>
          <dgm:animOne val="branch"/>
          <dgm:animLvl val="lvl"/>
        </dgm:presLayoutVars>
      </dgm:prSet>
      <dgm:spPr/>
    </dgm:pt>
    <dgm:pt modelId="{C4E0EE1A-8F64-4018-B5EF-69BE59ECE8F5}" type="pres">
      <dgm:prSet presAssocID="{83B9DC5C-6695-4537-8C27-2D70B7607443}" presName="thickLine" presStyleLbl="alignNode1" presStyleIdx="0" presStyleCnt="8"/>
      <dgm:spPr/>
    </dgm:pt>
    <dgm:pt modelId="{6C9897A4-2785-4151-A615-E84349FC4891}" type="pres">
      <dgm:prSet presAssocID="{83B9DC5C-6695-4537-8C27-2D70B7607443}" presName="horz1" presStyleCnt="0"/>
      <dgm:spPr/>
    </dgm:pt>
    <dgm:pt modelId="{9FEC19C7-9336-4941-A8D9-924859077915}" type="pres">
      <dgm:prSet presAssocID="{83B9DC5C-6695-4537-8C27-2D70B7607443}" presName="tx1" presStyleLbl="revTx" presStyleIdx="0" presStyleCnt="8"/>
      <dgm:spPr/>
    </dgm:pt>
    <dgm:pt modelId="{2C591552-631D-4A58-8DCA-2545EAE9F906}" type="pres">
      <dgm:prSet presAssocID="{83B9DC5C-6695-4537-8C27-2D70B7607443}" presName="vert1" presStyleCnt="0"/>
      <dgm:spPr/>
    </dgm:pt>
    <dgm:pt modelId="{17D87A0A-5FB9-44AE-A305-E9FC76D34129}" type="pres">
      <dgm:prSet presAssocID="{6F2ACBBF-43CB-45C0-A50D-468E738F1356}" presName="thickLine" presStyleLbl="alignNode1" presStyleIdx="1" presStyleCnt="8"/>
      <dgm:spPr/>
    </dgm:pt>
    <dgm:pt modelId="{2DB79DB6-7C75-4868-9932-3F44BBC8E646}" type="pres">
      <dgm:prSet presAssocID="{6F2ACBBF-43CB-45C0-A50D-468E738F1356}" presName="horz1" presStyleCnt="0"/>
      <dgm:spPr/>
    </dgm:pt>
    <dgm:pt modelId="{2B8819AF-F7B3-4178-8821-F1E4CB4B2D48}" type="pres">
      <dgm:prSet presAssocID="{6F2ACBBF-43CB-45C0-A50D-468E738F1356}" presName="tx1" presStyleLbl="revTx" presStyleIdx="1" presStyleCnt="8"/>
      <dgm:spPr/>
    </dgm:pt>
    <dgm:pt modelId="{9EF36A84-D06D-4525-83CA-4A3FA12ECEAC}" type="pres">
      <dgm:prSet presAssocID="{6F2ACBBF-43CB-45C0-A50D-468E738F1356}" presName="vert1" presStyleCnt="0"/>
      <dgm:spPr/>
    </dgm:pt>
    <dgm:pt modelId="{0F97D53C-721A-40C0-9C58-D0C4141988EB}" type="pres">
      <dgm:prSet presAssocID="{BC273626-08CB-4C61-A488-4B55FA84BFB8}" presName="thickLine" presStyleLbl="alignNode1" presStyleIdx="2" presStyleCnt="8"/>
      <dgm:spPr/>
    </dgm:pt>
    <dgm:pt modelId="{02D55A72-C890-47B3-B28E-BC47BA261EB6}" type="pres">
      <dgm:prSet presAssocID="{BC273626-08CB-4C61-A488-4B55FA84BFB8}" presName="horz1" presStyleCnt="0"/>
      <dgm:spPr/>
    </dgm:pt>
    <dgm:pt modelId="{E80EBCDA-B13E-4D33-9FC7-5F3F2538CB74}" type="pres">
      <dgm:prSet presAssocID="{BC273626-08CB-4C61-A488-4B55FA84BFB8}" presName="tx1" presStyleLbl="revTx" presStyleIdx="2" presStyleCnt="8"/>
      <dgm:spPr/>
    </dgm:pt>
    <dgm:pt modelId="{FDDC69DD-BC5B-4AC2-B333-E68AE0189F8B}" type="pres">
      <dgm:prSet presAssocID="{BC273626-08CB-4C61-A488-4B55FA84BFB8}" presName="vert1" presStyleCnt="0"/>
      <dgm:spPr/>
    </dgm:pt>
    <dgm:pt modelId="{0D594B2E-46D5-47EE-B020-145F7140C8F9}" type="pres">
      <dgm:prSet presAssocID="{AD088F29-A328-46CC-86B2-8018C81A9BF4}" presName="thickLine" presStyleLbl="alignNode1" presStyleIdx="3" presStyleCnt="8"/>
      <dgm:spPr/>
    </dgm:pt>
    <dgm:pt modelId="{7EF23F1C-A26B-49EC-968F-239594C6E3D6}" type="pres">
      <dgm:prSet presAssocID="{AD088F29-A328-46CC-86B2-8018C81A9BF4}" presName="horz1" presStyleCnt="0"/>
      <dgm:spPr/>
    </dgm:pt>
    <dgm:pt modelId="{F299E214-AAA4-41D7-B780-08DF3F0B09AA}" type="pres">
      <dgm:prSet presAssocID="{AD088F29-A328-46CC-86B2-8018C81A9BF4}" presName="tx1" presStyleLbl="revTx" presStyleIdx="3" presStyleCnt="8"/>
      <dgm:spPr/>
    </dgm:pt>
    <dgm:pt modelId="{F0981CCC-E7FC-4B53-B8D7-C3680F6D7E71}" type="pres">
      <dgm:prSet presAssocID="{AD088F29-A328-46CC-86B2-8018C81A9BF4}" presName="vert1" presStyleCnt="0"/>
      <dgm:spPr/>
    </dgm:pt>
    <dgm:pt modelId="{87737764-4DCE-46B3-B9CB-9517E2C74442}" type="pres">
      <dgm:prSet presAssocID="{A0930EFB-35DA-4BC8-BEFA-3D7D3C5B94DB}" presName="thickLine" presStyleLbl="alignNode1" presStyleIdx="4" presStyleCnt="8"/>
      <dgm:spPr/>
    </dgm:pt>
    <dgm:pt modelId="{DF97217E-4738-4B87-9674-C9D4280EB27E}" type="pres">
      <dgm:prSet presAssocID="{A0930EFB-35DA-4BC8-BEFA-3D7D3C5B94DB}" presName="horz1" presStyleCnt="0"/>
      <dgm:spPr/>
    </dgm:pt>
    <dgm:pt modelId="{AAF31FF8-1F6F-40A7-B20F-83569378D200}" type="pres">
      <dgm:prSet presAssocID="{A0930EFB-35DA-4BC8-BEFA-3D7D3C5B94DB}" presName="tx1" presStyleLbl="revTx" presStyleIdx="4" presStyleCnt="8"/>
      <dgm:spPr/>
    </dgm:pt>
    <dgm:pt modelId="{BF78BB9D-794A-4BDC-AE7D-B3938DA271AA}" type="pres">
      <dgm:prSet presAssocID="{A0930EFB-35DA-4BC8-BEFA-3D7D3C5B94DB}" presName="vert1" presStyleCnt="0"/>
      <dgm:spPr/>
    </dgm:pt>
    <dgm:pt modelId="{675C367A-23AE-4A37-964A-CCB19CD14416}" type="pres">
      <dgm:prSet presAssocID="{9DE6BFEE-62D7-4A2C-893F-7A61C2980356}" presName="thickLine" presStyleLbl="alignNode1" presStyleIdx="5" presStyleCnt="8"/>
      <dgm:spPr/>
    </dgm:pt>
    <dgm:pt modelId="{16A91D47-8527-4791-9C7B-EB5D1757C925}" type="pres">
      <dgm:prSet presAssocID="{9DE6BFEE-62D7-4A2C-893F-7A61C2980356}" presName="horz1" presStyleCnt="0"/>
      <dgm:spPr/>
    </dgm:pt>
    <dgm:pt modelId="{638CCD1F-D53A-493B-81FB-E9BEBDD65F54}" type="pres">
      <dgm:prSet presAssocID="{9DE6BFEE-62D7-4A2C-893F-7A61C2980356}" presName="tx1" presStyleLbl="revTx" presStyleIdx="5" presStyleCnt="8"/>
      <dgm:spPr/>
    </dgm:pt>
    <dgm:pt modelId="{97E6D946-544F-4614-A7A7-FD256A59270F}" type="pres">
      <dgm:prSet presAssocID="{9DE6BFEE-62D7-4A2C-893F-7A61C2980356}" presName="vert1" presStyleCnt="0"/>
      <dgm:spPr/>
    </dgm:pt>
    <dgm:pt modelId="{E4980580-5049-4782-B80E-333648381AFB}" type="pres">
      <dgm:prSet presAssocID="{6EA5600C-6D43-45B9-BCFA-5A1950EEB46A}" presName="thickLine" presStyleLbl="alignNode1" presStyleIdx="6" presStyleCnt="8"/>
      <dgm:spPr/>
    </dgm:pt>
    <dgm:pt modelId="{AEF320CE-CF55-4BF9-A011-4514C2179018}" type="pres">
      <dgm:prSet presAssocID="{6EA5600C-6D43-45B9-BCFA-5A1950EEB46A}" presName="horz1" presStyleCnt="0"/>
      <dgm:spPr/>
    </dgm:pt>
    <dgm:pt modelId="{7223851A-6E8B-442E-AF7E-15E6B207CCAC}" type="pres">
      <dgm:prSet presAssocID="{6EA5600C-6D43-45B9-BCFA-5A1950EEB46A}" presName="tx1" presStyleLbl="revTx" presStyleIdx="6" presStyleCnt="8"/>
      <dgm:spPr/>
    </dgm:pt>
    <dgm:pt modelId="{4ED187F8-023B-4FB9-AB9E-379FDAC32FF2}" type="pres">
      <dgm:prSet presAssocID="{6EA5600C-6D43-45B9-BCFA-5A1950EEB46A}" presName="vert1" presStyleCnt="0"/>
      <dgm:spPr/>
    </dgm:pt>
    <dgm:pt modelId="{ADCAD6B3-549E-49F4-8036-0E21EAFAD034}" type="pres">
      <dgm:prSet presAssocID="{B3D999F8-3674-4D02-BCEE-8DC6869F1BD3}" presName="thickLine" presStyleLbl="alignNode1" presStyleIdx="7" presStyleCnt="8"/>
      <dgm:spPr/>
    </dgm:pt>
    <dgm:pt modelId="{5F715C68-7563-4337-999F-2ADC3DC978D3}" type="pres">
      <dgm:prSet presAssocID="{B3D999F8-3674-4D02-BCEE-8DC6869F1BD3}" presName="horz1" presStyleCnt="0"/>
      <dgm:spPr/>
    </dgm:pt>
    <dgm:pt modelId="{07C09CAF-C88C-49E7-B48B-E38F2098AC27}" type="pres">
      <dgm:prSet presAssocID="{B3D999F8-3674-4D02-BCEE-8DC6869F1BD3}" presName="tx1" presStyleLbl="revTx" presStyleIdx="7" presStyleCnt="8"/>
      <dgm:spPr/>
    </dgm:pt>
    <dgm:pt modelId="{12296F10-08B6-4946-8B70-9A2CF4F4D75D}" type="pres">
      <dgm:prSet presAssocID="{B3D999F8-3674-4D02-BCEE-8DC6869F1BD3}" presName="vert1" presStyleCnt="0"/>
      <dgm:spPr/>
    </dgm:pt>
  </dgm:ptLst>
  <dgm:cxnLst>
    <dgm:cxn modelId="{66B10710-0D9C-4D84-8080-27D80D692C37}" srcId="{8877D3A8-90E7-4902-99A0-4AD9006AFD7F}" destId="{A0930EFB-35DA-4BC8-BEFA-3D7D3C5B94DB}" srcOrd="4" destOrd="0" parTransId="{B2869095-6F08-4D4F-AD06-63BB13CC509D}" sibTransId="{05E6A6BC-C085-41E9-8BCC-7E2A54E07787}"/>
    <dgm:cxn modelId="{BB528C20-C38A-4319-AACE-A8A66D287668}" type="presOf" srcId="{9DE6BFEE-62D7-4A2C-893F-7A61C2980356}" destId="{638CCD1F-D53A-493B-81FB-E9BEBDD65F54}" srcOrd="0" destOrd="0" presId="urn:microsoft.com/office/officeart/2008/layout/LinedList"/>
    <dgm:cxn modelId="{97705329-20A4-47C2-9C5D-A32D80EA9AC4}" type="presOf" srcId="{6EA5600C-6D43-45B9-BCFA-5A1950EEB46A}" destId="{7223851A-6E8B-442E-AF7E-15E6B207CCAC}" srcOrd="0" destOrd="0" presId="urn:microsoft.com/office/officeart/2008/layout/LinedList"/>
    <dgm:cxn modelId="{767F9F2C-9137-4236-A2ED-A21DD4689B54}" srcId="{8877D3A8-90E7-4902-99A0-4AD9006AFD7F}" destId="{B3D999F8-3674-4D02-BCEE-8DC6869F1BD3}" srcOrd="7" destOrd="0" parTransId="{C04022B3-EF28-4B01-A8A9-D5470E918C88}" sibTransId="{96E57B45-85B7-4357-AED6-32E7F1212F45}"/>
    <dgm:cxn modelId="{24CC0875-3B8D-49E7-883E-C9F9F7B8974C}" type="presOf" srcId="{6F2ACBBF-43CB-45C0-A50D-468E738F1356}" destId="{2B8819AF-F7B3-4178-8821-F1E4CB4B2D48}" srcOrd="0" destOrd="0" presId="urn:microsoft.com/office/officeart/2008/layout/LinedList"/>
    <dgm:cxn modelId="{6A071B7D-EDA0-4A0C-9248-BEC61C1A3343}" srcId="{8877D3A8-90E7-4902-99A0-4AD9006AFD7F}" destId="{AD088F29-A328-46CC-86B2-8018C81A9BF4}" srcOrd="3" destOrd="0" parTransId="{B50EEC70-7CE2-4349-839F-698D003AC95D}" sibTransId="{73F881C9-04CF-49D5-B64D-DD6F28085FE5}"/>
    <dgm:cxn modelId="{30BDD281-15F1-43BA-A38C-FC2A95E0C3D2}" srcId="{8877D3A8-90E7-4902-99A0-4AD9006AFD7F}" destId="{6F2ACBBF-43CB-45C0-A50D-468E738F1356}" srcOrd="1" destOrd="0" parTransId="{5AE858F8-9D44-4ED2-BDA9-3C33FA5767BD}" sibTransId="{C049CEC8-A09A-4BFD-9E32-0998039AAEA0}"/>
    <dgm:cxn modelId="{07245E83-76C4-4042-A83E-434979F8A081}" type="presOf" srcId="{8877D3A8-90E7-4902-99A0-4AD9006AFD7F}" destId="{0B3DDECB-0816-4865-A3B0-38CCCA5915F4}" srcOrd="0" destOrd="0" presId="urn:microsoft.com/office/officeart/2008/layout/LinedList"/>
    <dgm:cxn modelId="{949E1BB2-04C0-42F7-BC4B-D8385A3D3DB8}" type="presOf" srcId="{BC273626-08CB-4C61-A488-4B55FA84BFB8}" destId="{E80EBCDA-B13E-4D33-9FC7-5F3F2538CB74}" srcOrd="0" destOrd="0" presId="urn:microsoft.com/office/officeart/2008/layout/LinedList"/>
    <dgm:cxn modelId="{0B0110BF-45EE-4B0D-B8F3-9A599D6C4D68}" srcId="{8877D3A8-90E7-4902-99A0-4AD9006AFD7F}" destId="{83B9DC5C-6695-4537-8C27-2D70B7607443}" srcOrd="0" destOrd="0" parTransId="{A8625461-9970-43DF-8C06-AB5BE03BFC98}" sibTransId="{6663C0A8-76DF-4425-A747-0FB9B6DEE22B}"/>
    <dgm:cxn modelId="{583702C3-5B2F-4CDB-BA06-5EA007A696E4}" type="presOf" srcId="{B3D999F8-3674-4D02-BCEE-8DC6869F1BD3}" destId="{07C09CAF-C88C-49E7-B48B-E38F2098AC27}" srcOrd="0" destOrd="0" presId="urn:microsoft.com/office/officeart/2008/layout/LinedList"/>
    <dgm:cxn modelId="{8BE766D0-1142-4C32-9CEE-E6B867FB3D25}" srcId="{8877D3A8-90E7-4902-99A0-4AD9006AFD7F}" destId="{9DE6BFEE-62D7-4A2C-893F-7A61C2980356}" srcOrd="5" destOrd="0" parTransId="{977F7F20-4DC8-4A70-8773-7BB2ECFD36AA}" sibTransId="{60BD4A49-48D1-41A6-938D-E3971DD5F242}"/>
    <dgm:cxn modelId="{8769B0D2-577F-4392-BA1E-496E7F8879A6}" type="presOf" srcId="{AD088F29-A328-46CC-86B2-8018C81A9BF4}" destId="{F299E214-AAA4-41D7-B780-08DF3F0B09AA}" srcOrd="0" destOrd="0" presId="urn:microsoft.com/office/officeart/2008/layout/LinedList"/>
    <dgm:cxn modelId="{832274D6-0A3C-40EA-8EDC-10AC50A300F5}" type="presOf" srcId="{A0930EFB-35DA-4BC8-BEFA-3D7D3C5B94DB}" destId="{AAF31FF8-1F6F-40A7-B20F-83569378D200}" srcOrd="0" destOrd="0" presId="urn:microsoft.com/office/officeart/2008/layout/LinedList"/>
    <dgm:cxn modelId="{94023CE4-23E7-4BF8-A936-84F46D6039DC}" srcId="{8877D3A8-90E7-4902-99A0-4AD9006AFD7F}" destId="{6EA5600C-6D43-45B9-BCFA-5A1950EEB46A}" srcOrd="6" destOrd="0" parTransId="{38F3AD61-35D2-49C9-982C-F4A1E329D6FC}" sibTransId="{68945FA5-4DAB-440D-812C-B6CDC47843BE}"/>
    <dgm:cxn modelId="{5323D6E4-8540-4306-A964-BEA4740C5009}" type="presOf" srcId="{83B9DC5C-6695-4537-8C27-2D70B7607443}" destId="{9FEC19C7-9336-4941-A8D9-924859077915}" srcOrd="0" destOrd="0" presId="urn:microsoft.com/office/officeart/2008/layout/LinedList"/>
    <dgm:cxn modelId="{7424FEE8-D773-4FEE-8510-771828645141}" srcId="{8877D3A8-90E7-4902-99A0-4AD9006AFD7F}" destId="{BC273626-08CB-4C61-A488-4B55FA84BFB8}" srcOrd="2" destOrd="0" parTransId="{FFC7854A-DD6F-4F5E-93D8-1FABCC73302A}" sibTransId="{A02EE61C-4AC0-4F5A-99F0-092BCA78BC39}"/>
    <dgm:cxn modelId="{E5129594-A9E3-44FE-8FF5-60BBFC7C7F1C}" type="presParOf" srcId="{0B3DDECB-0816-4865-A3B0-38CCCA5915F4}" destId="{C4E0EE1A-8F64-4018-B5EF-69BE59ECE8F5}" srcOrd="0" destOrd="0" presId="urn:microsoft.com/office/officeart/2008/layout/LinedList"/>
    <dgm:cxn modelId="{703A0639-D6F8-427B-8B5D-E8B932657459}" type="presParOf" srcId="{0B3DDECB-0816-4865-A3B0-38CCCA5915F4}" destId="{6C9897A4-2785-4151-A615-E84349FC4891}" srcOrd="1" destOrd="0" presId="urn:microsoft.com/office/officeart/2008/layout/LinedList"/>
    <dgm:cxn modelId="{8E6B47DB-FCE9-4843-8919-1B9AFE3E3874}" type="presParOf" srcId="{6C9897A4-2785-4151-A615-E84349FC4891}" destId="{9FEC19C7-9336-4941-A8D9-924859077915}" srcOrd="0" destOrd="0" presId="urn:microsoft.com/office/officeart/2008/layout/LinedList"/>
    <dgm:cxn modelId="{9F7D5382-D2C9-4629-82E0-9F02E14C47CE}" type="presParOf" srcId="{6C9897A4-2785-4151-A615-E84349FC4891}" destId="{2C591552-631D-4A58-8DCA-2545EAE9F906}" srcOrd="1" destOrd="0" presId="urn:microsoft.com/office/officeart/2008/layout/LinedList"/>
    <dgm:cxn modelId="{48B16D26-FDAA-4E67-B102-348F390B3A74}" type="presParOf" srcId="{0B3DDECB-0816-4865-A3B0-38CCCA5915F4}" destId="{17D87A0A-5FB9-44AE-A305-E9FC76D34129}" srcOrd="2" destOrd="0" presId="urn:microsoft.com/office/officeart/2008/layout/LinedList"/>
    <dgm:cxn modelId="{AA788D45-8DB8-4D6F-8FC9-61DCEC1973B5}" type="presParOf" srcId="{0B3DDECB-0816-4865-A3B0-38CCCA5915F4}" destId="{2DB79DB6-7C75-4868-9932-3F44BBC8E646}" srcOrd="3" destOrd="0" presId="urn:microsoft.com/office/officeart/2008/layout/LinedList"/>
    <dgm:cxn modelId="{A5BC3982-F711-4B9C-9148-408216351F28}" type="presParOf" srcId="{2DB79DB6-7C75-4868-9932-3F44BBC8E646}" destId="{2B8819AF-F7B3-4178-8821-F1E4CB4B2D48}" srcOrd="0" destOrd="0" presId="urn:microsoft.com/office/officeart/2008/layout/LinedList"/>
    <dgm:cxn modelId="{B1DDA69B-E8A8-4497-AD18-64E66FE852AA}" type="presParOf" srcId="{2DB79DB6-7C75-4868-9932-3F44BBC8E646}" destId="{9EF36A84-D06D-4525-83CA-4A3FA12ECEAC}" srcOrd="1" destOrd="0" presId="urn:microsoft.com/office/officeart/2008/layout/LinedList"/>
    <dgm:cxn modelId="{4D5CE8AA-6395-4DEF-8664-C85B3A06C0DB}" type="presParOf" srcId="{0B3DDECB-0816-4865-A3B0-38CCCA5915F4}" destId="{0F97D53C-721A-40C0-9C58-D0C4141988EB}" srcOrd="4" destOrd="0" presId="urn:microsoft.com/office/officeart/2008/layout/LinedList"/>
    <dgm:cxn modelId="{1FA9B6A1-1022-42EC-9976-3C5786ABCAB8}" type="presParOf" srcId="{0B3DDECB-0816-4865-A3B0-38CCCA5915F4}" destId="{02D55A72-C890-47B3-B28E-BC47BA261EB6}" srcOrd="5" destOrd="0" presId="urn:microsoft.com/office/officeart/2008/layout/LinedList"/>
    <dgm:cxn modelId="{35079032-C1F8-4579-B640-01EE95268D3E}" type="presParOf" srcId="{02D55A72-C890-47B3-B28E-BC47BA261EB6}" destId="{E80EBCDA-B13E-4D33-9FC7-5F3F2538CB74}" srcOrd="0" destOrd="0" presId="urn:microsoft.com/office/officeart/2008/layout/LinedList"/>
    <dgm:cxn modelId="{774ED8B5-AD24-489D-825C-41EF77ECD0EB}" type="presParOf" srcId="{02D55A72-C890-47B3-B28E-BC47BA261EB6}" destId="{FDDC69DD-BC5B-4AC2-B333-E68AE0189F8B}" srcOrd="1" destOrd="0" presId="urn:microsoft.com/office/officeart/2008/layout/LinedList"/>
    <dgm:cxn modelId="{08B12527-CDC5-4B49-9CEB-D960CBC0F41C}" type="presParOf" srcId="{0B3DDECB-0816-4865-A3B0-38CCCA5915F4}" destId="{0D594B2E-46D5-47EE-B020-145F7140C8F9}" srcOrd="6" destOrd="0" presId="urn:microsoft.com/office/officeart/2008/layout/LinedList"/>
    <dgm:cxn modelId="{4F109020-6CE8-49B0-9638-ACEE7CEFA4E3}" type="presParOf" srcId="{0B3DDECB-0816-4865-A3B0-38CCCA5915F4}" destId="{7EF23F1C-A26B-49EC-968F-239594C6E3D6}" srcOrd="7" destOrd="0" presId="urn:microsoft.com/office/officeart/2008/layout/LinedList"/>
    <dgm:cxn modelId="{C62271DD-7139-4230-ADB6-8954EA317ABC}" type="presParOf" srcId="{7EF23F1C-A26B-49EC-968F-239594C6E3D6}" destId="{F299E214-AAA4-41D7-B780-08DF3F0B09AA}" srcOrd="0" destOrd="0" presId="urn:microsoft.com/office/officeart/2008/layout/LinedList"/>
    <dgm:cxn modelId="{F4052CB3-9DF7-491F-B47C-F405B7BBDED0}" type="presParOf" srcId="{7EF23F1C-A26B-49EC-968F-239594C6E3D6}" destId="{F0981CCC-E7FC-4B53-B8D7-C3680F6D7E71}" srcOrd="1" destOrd="0" presId="urn:microsoft.com/office/officeart/2008/layout/LinedList"/>
    <dgm:cxn modelId="{3F378477-9DE5-4651-804A-C6F94CC9EEAD}" type="presParOf" srcId="{0B3DDECB-0816-4865-A3B0-38CCCA5915F4}" destId="{87737764-4DCE-46B3-B9CB-9517E2C74442}" srcOrd="8" destOrd="0" presId="urn:microsoft.com/office/officeart/2008/layout/LinedList"/>
    <dgm:cxn modelId="{4F79169F-1196-4150-9FA5-130662591164}" type="presParOf" srcId="{0B3DDECB-0816-4865-A3B0-38CCCA5915F4}" destId="{DF97217E-4738-4B87-9674-C9D4280EB27E}" srcOrd="9" destOrd="0" presId="urn:microsoft.com/office/officeart/2008/layout/LinedList"/>
    <dgm:cxn modelId="{D37C519E-12ED-45D8-9030-BCC8A3D3DA85}" type="presParOf" srcId="{DF97217E-4738-4B87-9674-C9D4280EB27E}" destId="{AAF31FF8-1F6F-40A7-B20F-83569378D200}" srcOrd="0" destOrd="0" presId="urn:microsoft.com/office/officeart/2008/layout/LinedList"/>
    <dgm:cxn modelId="{374D4F6B-1974-475F-AB85-0D385DA01B27}" type="presParOf" srcId="{DF97217E-4738-4B87-9674-C9D4280EB27E}" destId="{BF78BB9D-794A-4BDC-AE7D-B3938DA271AA}" srcOrd="1" destOrd="0" presId="urn:microsoft.com/office/officeart/2008/layout/LinedList"/>
    <dgm:cxn modelId="{323EA8B9-C1D0-470C-9846-C67F3FE3E8AE}" type="presParOf" srcId="{0B3DDECB-0816-4865-A3B0-38CCCA5915F4}" destId="{675C367A-23AE-4A37-964A-CCB19CD14416}" srcOrd="10" destOrd="0" presId="urn:microsoft.com/office/officeart/2008/layout/LinedList"/>
    <dgm:cxn modelId="{8DC89F6E-7795-43C6-A1C7-940B3556F224}" type="presParOf" srcId="{0B3DDECB-0816-4865-A3B0-38CCCA5915F4}" destId="{16A91D47-8527-4791-9C7B-EB5D1757C925}" srcOrd="11" destOrd="0" presId="urn:microsoft.com/office/officeart/2008/layout/LinedList"/>
    <dgm:cxn modelId="{16DB76F1-676A-4497-B029-1D2F8885449B}" type="presParOf" srcId="{16A91D47-8527-4791-9C7B-EB5D1757C925}" destId="{638CCD1F-D53A-493B-81FB-E9BEBDD65F54}" srcOrd="0" destOrd="0" presId="urn:microsoft.com/office/officeart/2008/layout/LinedList"/>
    <dgm:cxn modelId="{127C49A3-3BED-4A04-8AA6-05427DAF4B99}" type="presParOf" srcId="{16A91D47-8527-4791-9C7B-EB5D1757C925}" destId="{97E6D946-544F-4614-A7A7-FD256A59270F}" srcOrd="1" destOrd="0" presId="urn:microsoft.com/office/officeart/2008/layout/LinedList"/>
    <dgm:cxn modelId="{E554441C-32EB-4C93-961F-4043F56D9D83}" type="presParOf" srcId="{0B3DDECB-0816-4865-A3B0-38CCCA5915F4}" destId="{E4980580-5049-4782-B80E-333648381AFB}" srcOrd="12" destOrd="0" presId="urn:microsoft.com/office/officeart/2008/layout/LinedList"/>
    <dgm:cxn modelId="{54D3C0AD-BA0E-4247-A989-064645AC0D00}" type="presParOf" srcId="{0B3DDECB-0816-4865-A3B0-38CCCA5915F4}" destId="{AEF320CE-CF55-4BF9-A011-4514C2179018}" srcOrd="13" destOrd="0" presId="urn:microsoft.com/office/officeart/2008/layout/LinedList"/>
    <dgm:cxn modelId="{26748332-520B-4ADD-A757-DB88504CEBFF}" type="presParOf" srcId="{AEF320CE-CF55-4BF9-A011-4514C2179018}" destId="{7223851A-6E8B-442E-AF7E-15E6B207CCAC}" srcOrd="0" destOrd="0" presId="urn:microsoft.com/office/officeart/2008/layout/LinedList"/>
    <dgm:cxn modelId="{52B36630-C8E0-408C-9B7B-7E7ACB3675A3}" type="presParOf" srcId="{AEF320CE-CF55-4BF9-A011-4514C2179018}" destId="{4ED187F8-023B-4FB9-AB9E-379FDAC32FF2}" srcOrd="1" destOrd="0" presId="urn:microsoft.com/office/officeart/2008/layout/LinedList"/>
    <dgm:cxn modelId="{7C5590C5-B3EB-4418-8C5A-AA333F4A44EB}" type="presParOf" srcId="{0B3DDECB-0816-4865-A3B0-38CCCA5915F4}" destId="{ADCAD6B3-549E-49F4-8036-0E21EAFAD034}" srcOrd="14" destOrd="0" presId="urn:microsoft.com/office/officeart/2008/layout/LinedList"/>
    <dgm:cxn modelId="{1313ED4B-48DA-4B10-9DDB-2BCC6B0FF90F}" type="presParOf" srcId="{0B3DDECB-0816-4865-A3B0-38CCCA5915F4}" destId="{5F715C68-7563-4337-999F-2ADC3DC978D3}" srcOrd="15" destOrd="0" presId="urn:microsoft.com/office/officeart/2008/layout/LinedList"/>
    <dgm:cxn modelId="{4CB9F056-D077-4707-81B5-874248FBDDDA}" type="presParOf" srcId="{5F715C68-7563-4337-999F-2ADC3DC978D3}" destId="{07C09CAF-C88C-49E7-B48B-E38F2098AC27}" srcOrd="0" destOrd="0" presId="urn:microsoft.com/office/officeart/2008/layout/LinedList"/>
    <dgm:cxn modelId="{03CF384C-C4FE-457E-ABE9-2CA7297616A9}" type="presParOf" srcId="{5F715C68-7563-4337-999F-2ADC3DC978D3}" destId="{12296F10-08B6-4946-8B70-9A2CF4F4D75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4F848F6-A101-49B0-97A4-88BD589DA36E}"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D7AA0A4-8EA3-40B0-A3C3-134E0ACCDEF0}">
      <dgm:prSet/>
      <dgm:spPr/>
      <dgm:t>
        <a:bodyPr/>
        <a:lstStyle/>
        <a:p>
          <a:r>
            <a:rPr lang="en-US"/>
            <a:t>Bricks use should be sound, hard and well burnt with uniform size, shape and color.</a:t>
          </a:r>
        </a:p>
      </dgm:t>
    </dgm:pt>
    <dgm:pt modelId="{42DA116D-C6C6-47C8-A353-98B4AB45580D}" type="parTrans" cxnId="{DB89FCA2-0998-48D1-9E53-23E2A44F3D42}">
      <dgm:prSet/>
      <dgm:spPr/>
      <dgm:t>
        <a:bodyPr/>
        <a:lstStyle/>
        <a:p>
          <a:endParaRPr lang="en-US"/>
        </a:p>
      </dgm:t>
    </dgm:pt>
    <dgm:pt modelId="{C8EA40EC-E5C5-4E17-A7E0-1B7352E24CD3}" type="sibTrans" cxnId="{DB89FCA2-0998-48D1-9E53-23E2A44F3D42}">
      <dgm:prSet/>
      <dgm:spPr/>
      <dgm:t>
        <a:bodyPr/>
        <a:lstStyle/>
        <a:p>
          <a:endParaRPr lang="en-US"/>
        </a:p>
      </dgm:t>
    </dgm:pt>
    <dgm:pt modelId="{7A78BBBB-1812-46A8-91A8-632F43379727}">
      <dgm:prSet/>
      <dgm:spPr/>
      <dgm:t>
        <a:bodyPr/>
        <a:lstStyle/>
        <a:p>
          <a:r>
            <a:rPr lang="en-US"/>
            <a:t>Soaked in clear water before use .</a:t>
          </a:r>
        </a:p>
      </dgm:t>
    </dgm:pt>
    <dgm:pt modelId="{927CC99C-3E53-49B4-8566-F21250C9CFD3}" type="parTrans" cxnId="{76EF9DD0-E85E-4FEE-8D3E-67ECC471797C}">
      <dgm:prSet/>
      <dgm:spPr/>
      <dgm:t>
        <a:bodyPr/>
        <a:lstStyle/>
        <a:p>
          <a:endParaRPr lang="en-US"/>
        </a:p>
      </dgm:t>
    </dgm:pt>
    <dgm:pt modelId="{EED6DB94-6AFA-46B6-A0B3-7FA83866E069}" type="sibTrans" cxnId="{76EF9DD0-E85E-4FEE-8D3E-67ECC471797C}">
      <dgm:prSet/>
      <dgm:spPr/>
      <dgm:t>
        <a:bodyPr/>
        <a:lstStyle/>
        <a:p>
          <a:endParaRPr lang="en-US"/>
        </a:p>
      </dgm:t>
    </dgm:pt>
    <dgm:pt modelId="{419A30DF-1CA8-4516-A430-19E041CFA587}">
      <dgm:prSet/>
      <dgm:spPr/>
      <dgm:t>
        <a:bodyPr/>
        <a:lstStyle/>
        <a:p>
          <a:r>
            <a:rPr lang="en-US"/>
            <a:t>Should be laid on a full bed of mortar, slightly pressed while laying to endure proper adhesion.</a:t>
          </a:r>
        </a:p>
      </dgm:t>
    </dgm:pt>
    <dgm:pt modelId="{41DB03F1-E0C4-4FA6-8A58-2545EC3D5354}" type="parTrans" cxnId="{9D035CF8-9858-47A6-84EA-A6DEB6D2F9F6}">
      <dgm:prSet/>
      <dgm:spPr/>
      <dgm:t>
        <a:bodyPr/>
        <a:lstStyle/>
        <a:p>
          <a:endParaRPr lang="en-US"/>
        </a:p>
      </dgm:t>
    </dgm:pt>
    <dgm:pt modelId="{2A8B8625-77D1-4B8A-980C-15206314322F}" type="sibTrans" cxnId="{9D035CF8-9858-47A6-84EA-A6DEB6D2F9F6}">
      <dgm:prSet/>
      <dgm:spPr/>
      <dgm:t>
        <a:bodyPr/>
        <a:lstStyle/>
        <a:p>
          <a:endParaRPr lang="en-US"/>
        </a:p>
      </dgm:t>
    </dgm:pt>
    <dgm:pt modelId="{C297A3B3-4F49-4B53-8676-DC1B0BE84F68}">
      <dgm:prSet/>
      <dgm:spPr/>
      <dgm:t>
        <a:bodyPr/>
        <a:lstStyle/>
        <a:p>
          <a:r>
            <a:rPr lang="en-US"/>
            <a:t>All the joints should be properly flushed an filled with mortar so that no cavity is left in between.</a:t>
          </a:r>
        </a:p>
      </dgm:t>
    </dgm:pt>
    <dgm:pt modelId="{88781AD9-01B8-4A4D-BBC6-C5479FA7994B}" type="parTrans" cxnId="{5AC1CD1B-4CD4-4A7E-945F-0A32411B6915}">
      <dgm:prSet/>
      <dgm:spPr/>
      <dgm:t>
        <a:bodyPr/>
        <a:lstStyle/>
        <a:p>
          <a:endParaRPr lang="en-US"/>
        </a:p>
      </dgm:t>
    </dgm:pt>
    <dgm:pt modelId="{346BDF5D-6109-4670-B23B-C6089485F3B8}" type="sibTrans" cxnId="{5AC1CD1B-4CD4-4A7E-945F-0A32411B6915}">
      <dgm:prSet/>
      <dgm:spPr/>
      <dgm:t>
        <a:bodyPr/>
        <a:lstStyle/>
        <a:p>
          <a:endParaRPr lang="en-US"/>
        </a:p>
      </dgm:t>
    </dgm:pt>
    <dgm:pt modelId="{140F77E5-6E7B-45E5-BCD2-978EB9E30FF6}">
      <dgm:prSet/>
      <dgm:spPr/>
      <dgm:t>
        <a:bodyPr/>
        <a:lstStyle/>
        <a:p>
          <a:r>
            <a:rPr lang="en-US"/>
            <a:t>Raising masonry should be such that all the connected brick work should be carried up in uniform layer at one level.</a:t>
          </a:r>
        </a:p>
      </dgm:t>
    </dgm:pt>
    <dgm:pt modelId="{DDDA780A-535C-4FDC-8978-65AD2C2268BB}" type="parTrans" cxnId="{0F860E6F-61A9-42EE-A8DA-3ABCAE745183}">
      <dgm:prSet/>
      <dgm:spPr/>
      <dgm:t>
        <a:bodyPr/>
        <a:lstStyle/>
        <a:p>
          <a:endParaRPr lang="en-US"/>
        </a:p>
      </dgm:t>
    </dgm:pt>
    <dgm:pt modelId="{5F8E9BCA-60AA-4710-9531-F0B956AC89F4}" type="sibTrans" cxnId="{0F860E6F-61A9-42EE-A8DA-3ABCAE745183}">
      <dgm:prSet/>
      <dgm:spPr/>
      <dgm:t>
        <a:bodyPr/>
        <a:lstStyle/>
        <a:p>
          <a:endParaRPr lang="en-US"/>
        </a:p>
      </dgm:t>
    </dgm:pt>
    <dgm:pt modelId="{C4192F72-CB1B-4968-8112-E485E017FD91}">
      <dgm:prSet/>
      <dgm:spPr/>
      <dgm:t>
        <a:bodyPr/>
        <a:lstStyle/>
        <a:p>
          <a:r>
            <a:rPr lang="en-US"/>
            <a:t>Iron fixtures like pipes, hold-fast of doors and windows which are to be fixed in the brick wall should be embedded in cement mortar or in cement concrete.</a:t>
          </a:r>
        </a:p>
      </dgm:t>
    </dgm:pt>
    <dgm:pt modelId="{51337D70-E076-48EC-9613-BDA086C40F6E}" type="parTrans" cxnId="{A03C0EAC-136A-44CE-93B0-A099634CF5BB}">
      <dgm:prSet/>
      <dgm:spPr/>
      <dgm:t>
        <a:bodyPr/>
        <a:lstStyle/>
        <a:p>
          <a:endParaRPr lang="en-US"/>
        </a:p>
      </dgm:t>
    </dgm:pt>
    <dgm:pt modelId="{21BF2B76-DF30-43E8-9252-16274EFC16B7}" type="sibTrans" cxnId="{A03C0EAC-136A-44CE-93B0-A099634CF5BB}">
      <dgm:prSet/>
      <dgm:spPr/>
      <dgm:t>
        <a:bodyPr/>
        <a:lstStyle/>
        <a:p>
          <a:endParaRPr lang="en-US"/>
        </a:p>
      </dgm:t>
    </dgm:pt>
    <dgm:pt modelId="{830FA336-FCE6-4B3A-BD00-4805EF8B5858}" type="pres">
      <dgm:prSet presAssocID="{34F848F6-A101-49B0-97A4-88BD589DA36E}" presName="vert0" presStyleCnt="0">
        <dgm:presLayoutVars>
          <dgm:dir/>
          <dgm:animOne val="branch"/>
          <dgm:animLvl val="lvl"/>
        </dgm:presLayoutVars>
      </dgm:prSet>
      <dgm:spPr/>
    </dgm:pt>
    <dgm:pt modelId="{A3017BFC-E6C4-4C62-99DE-0DE8CA97CD0A}" type="pres">
      <dgm:prSet presAssocID="{BD7AA0A4-8EA3-40B0-A3C3-134E0ACCDEF0}" presName="thickLine" presStyleLbl="alignNode1" presStyleIdx="0" presStyleCnt="6"/>
      <dgm:spPr/>
    </dgm:pt>
    <dgm:pt modelId="{6774DAE9-5292-4FCF-BF86-179DD6487C28}" type="pres">
      <dgm:prSet presAssocID="{BD7AA0A4-8EA3-40B0-A3C3-134E0ACCDEF0}" presName="horz1" presStyleCnt="0"/>
      <dgm:spPr/>
    </dgm:pt>
    <dgm:pt modelId="{90C970E8-397D-4769-AEE5-13CEFC4C2744}" type="pres">
      <dgm:prSet presAssocID="{BD7AA0A4-8EA3-40B0-A3C3-134E0ACCDEF0}" presName="tx1" presStyleLbl="revTx" presStyleIdx="0" presStyleCnt="6"/>
      <dgm:spPr/>
    </dgm:pt>
    <dgm:pt modelId="{F7FBBF85-83B5-4EE9-ACBE-055BEF3FEEA8}" type="pres">
      <dgm:prSet presAssocID="{BD7AA0A4-8EA3-40B0-A3C3-134E0ACCDEF0}" presName="vert1" presStyleCnt="0"/>
      <dgm:spPr/>
    </dgm:pt>
    <dgm:pt modelId="{629EAB1D-73E4-4943-B8B4-BBD2BA59CD02}" type="pres">
      <dgm:prSet presAssocID="{7A78BBBB-1812-46A8-91A8-632F43379727}" presName="thickLine" presStyleLbl="alignNode1" presStyleIdx="1" presStyleCnt="6"/>
      <dgm:spPr/>
    </dgm:pt>
    <dgm:pt modelId="{2481EFB1-99F6-4939-9BB5-789BA360C5E4}" type="pres">
      <dgm:prSet presAssocID="{7A78BBBB-1812-46A8-91A8-632F43379727}" presName="horz1" presStyleCnt="0"/>
      <dgm:spPr/>
    </dgm:pt>
    <dgm:pt modelId="{8EBE5472-8EE7-4FC7-8C0D-EDA8D6ABCAB3}" type="pres">
      <dgm:prSet presAssocID="{7A78BBBB-1812-46A8-91A8-632F43379727}" presName="tx1" presStyleLbl="revTx" presStyleIdx="1" presStyleCnt="6"/>
      <dgm:spPr/>
    </dgm:pt>
    <dgm:pt modelId="{1AB3BBE7-E0B4-4519-BD93-2F8C9264D197}" type="pres">
      <dgm:prSet presAssocID="{7A78BBBB-1812-46A8-91A8-632F43379727}" presName="vert1" presStyleCnt="0"/>
      <dgm:spPr/>
    </dgm:pt>
    <dgm:pt modelId="{C1FB53D7-583C-468D-850D-8106AFD0C4F9}" type="pres">
      <dgm:prSet presAssocID="{419A30DF-1CA8-4516-A430-19E041CFA587}" presName="thickLine" presStyleLbl="alignNode1" presStyleIdx="2" presStyleCnt="6"/>
      <dgm:spPr/>
    </dgm:pt>
    <dgm:pt modelId="{25840B0F-9686-42A1-A842-19A3CB93FDD1}" type="pres">
      <dgm:prSet presAssocID="{419A30DF-1CA8-4516-A430-19E041CFA587}" presName="horz1" presStyleCnt="0"/>
      <dgm:spPr/>
    </dgm:pt>
    <dgm:pt modelId="{5714AD26-23E4-460F-BBF9-CDC05AE6967C}" type="pres">
      <dgm:prSet presAssocID="{419A30DF-1CA8-4516-A430-19E041CFA587}" presName="tx1" presStyleLbl="revTx" presStyleIdx="2" presStyleCnt="6"/>
      <dgm:spPr/>
    </dgm:pt>
    <dgm:pt modelId="{653F77A2-084C-4F2A-B2D1-23A0F57B8E0D}" type="pres">
      <dgm:prSet presAssocID="{419A30DF-1CA8-4516-A430-19E041CFA587}" presName="vert1" presStyleCnt="0"/>
      <dgm:spPr/>
    </dgm:pt>
    <dgm:pt modelId="{6BBF3B53-86AE-4A55-B7CC-98A922BBBB7E}" type="pres">
      <dgm:prSet presAssocID="{C297A3B3-4F49-4B53-8676-DC1B0BE84F68}" presName="thickLine" presStyleLbl="alignNode1" presStyleIdx="3" presStyleCnt="6"/>
      <dgm:spPr/>
    </dgm:pt>
    <dgm:pt modelId="{92D0400F-66BC-4900-8696-9F6E73207A21}" type="pres">
      <dgm:prSet presAssocID="{C297A3B3-4F49-4B53-8676-DC1B0BE84F68}" presName="horz1" presStyleCnt="0"/>
      <dgm:spPr/>
    </dgm:pt>
    <dgm:pt modelId="{37D3E812-62E5-4BC2-A213-B856CDC89D48}" type="pres">
      <dgm:prSet presAssocID="{C297A3B3-4F49-4B53-8676-DC1B0BE84F68}" presName="tx1" presStyleLbl="revTx" presStyleIdx="3" presStyleCnt="6"/>
      <dgm:spPr/>
    </dgm:pt>
    <dgm:pt modelId="{D1BBD887-D8CC-45C1-A480-ED37524F7A2F}" type="pres">
      <dgm:prSet presAssocID="{C297A3B3-4F49-4B53-8676-DC1B0BE84F68}" presName="vert1" presStyleCnt="0"/>
      <dgm:spPr/>
    </dgm:pt>
    <dgm:pt modelId="{00A9DE22-7BA1-47FA-98D0-3525783B021C}" type="pres">
      <dgm:prSet presAssocID="{140F77E5-6E7B-45E5-BCD2-978EB9E30FF6}" presName="thickLine" presStyleLbl="alignNode1" presStyleIdx="4" presStyleCnt="6"/>
      <dgm:spPr/>
    </dgm:pt>
    <dgm:pt modelId="{332477C3-8D20-4B96-97E5-78E089D0C5C9}" type="pres">
      <dgm:prSet presAssocID="{140F77E5-6E7B-45E5-BCD2-978EB9E30FF6}" presName="horz1" presStyleCnt="0"/>
      <dgm:spPr/>
    </dgm:pt>
    <dgm:pt modelId="{C2A602FC-ABBF-49D5-B33E-F450F6727A86}" type="pres">
      <dgm:prSet presAssocID="{140F77E5-6E7B-45E5-BCD2-978EB9E30FF6}" presName="tx1" presStyleLbl="revTx" presStyleIdx="4" presStyleCnt="6"/>
      <dgm:spPr/>
    </dgm:pt>
    <dgm:pt modelId="{56A33AF9-A61B-4982-B813-BA80BE84D97C}" type="pres">
      <dgm:prSet presAssocID="{140F77E5-6E7B-45E5-BCD2-978EB9E30FF6}" presName="vert1" presStyleCnt="0"/>
      <dgm:spPr/>
    </dgm:pt>
    <dgm:pt modelId="{2EE3959F-D92F-474A-BEBF-F234BC4C7B21}" type="pres">
      <dgm:prSet presAssocID="{C4192F72-CB1B-4968-8112-E485E017FD91}" presName="thickLine" presStyleLbl="alignNode1" presStyleIdx="5" presStyleCnt="6"/>
      <dgm:spPr/>
    </dgm:pt>
    <dgm:pt modelId="{9ACC802C-C7C1-45A2-8D9E-8C2D8F025143}" type="pres">
      <dgm:prSet presAssocID="{C4192F72-CB1B-4968-8112-E485E017FD91}" presName="horz1" presStyleCnt="0"/>
      <dgm:spPr/>
    </dgm:pt>
    <dgm:pt modelId="{277F7CDE-9796-4B0E-808C-97E907198E36}" type="pres">
      <dgm:prSet presAssocID="{C4192F72-CB1B-4968-8112-E485E017FD91}" presName="tx1" presStyleLbl="revTx" presStyleIdx="5" presStyleCnt="6"/>
      <dgm:spPr/>
    </dgm:pt>
    <dgm:pt modelId="{6506AFCF-EEDE-4920-958B-70491CD67517}" type="pres">
      <dgm:prSet presAssocID="{C4192F72-CB1B-4968-8112-E485E017FD91}" presName="vert1" presStyleCnt="0"/>
      <dgm:spPr/>
    </dgm:pt>
  </dgm:ptLst>
  <dgm:cxnLst>
    <dgm:cxn modelId="{3BB91407-D352-4ED1-9E37-89D011F43D64}" type="presOf" srcId="{C4192F72-CB1B-4968-8112-E485E017FD91}" destId="{277F7CDE-9796-4B0E-808C-97E907198E36}" srcOrd="0" destOrd="0" presId="urn:microsoft.com/office/officeart/2008/layout/LinedList"/>
    <dgm:cxn modelId="{F4C05E12-AFDB-440D-8BF7-B861F933DB27}" type="presOf" srcId="{419A30DF-1CA8-4516-A430-19E041CFA587}" destId="{5714AD26-23E4-460F-BBF9-CDC05AE6967C}" srcOrd="0" destOrd="0" presId="urn:microsoft.com/office/officeart/2008/layout/LinedList"/>
    <dgm:cxn modelId="{5AC1CD1B-4CD4-4A7E-945F-0A32411B6915}" srcId="{34F848F6-A101-49B0-97A4-88BD589DA36E}" destId="{C297A3B3-4F49-4B53-8676-DC1B0BE84F68}" srcOrd="3" destOrd="0" parTransId="{88781AD9-01B8-4A4D-BBC6-C5479FA7994B}" sibTransId="{346BDF5D-6109-4670-B23B-C6089485F3B8}"/>
    <dgm:cxn modelId="{847B0B42-B69E-4D05-97BF-A8379CD97D7C}" type="presOf" srcId="{140F77E5-6E7B-45E5-BCD2-978EB9E30FF6}" destId="{C2A602FC-ABBF-49D5-B33E-F450F6727A86}" srcOrd="0" destOrd="0" presId="urn:microsoft.com/office/officeart/2008/layout/LinedList"/>
    <dgm:cxn modelId="{1D24CD66-5B0D-4FD1-A6C0-A2D65DD9AC27}" type="presOf" srcId="{34F848F6-A101-49B0-97A4-88BD589DA36E}" destId="{830FA336-FCE6-4B3A-BD00-4805EF8B5858}" srcOrd="0" destOrd="0" presId="urn:microsoft.com/office/officeart/2008/layout/LinedList"/>
    <dgm:cxn modelId="{0F860E6F-61A9-42EE-A8DA-3ABCAE745183}" srcId="{34F848F6-A101-49B0-97A4-88BD589DA36E}" destId="{140F77E5-6E7B-45E5-BCD2-978EB9E30FF6}" srcOrd="4" destOrd="0" parTransId="{DDDA780A-535C-4FDC-8978-65AD2C2268BB}" sibTransId="{5F8E9BCA-60AA-4710-9531-F0B956AC89F4}"/>
    <dgm:cxn modelId="{DB89FCA2-0998-48D1-9E53-23E2A44F3D42}" srcId="{34F848F6-A101-49B0-97A4-88BD589DA36E}" destId="{BD7AA0A4-8EA3-40B0-A3C3-134E0ACCDEF0}" srcOrd="0" destOrd="0" parTransId="{42DA116D-C6C6-47C8-A353-98B4AB45580D}" sibTransId="{C8EA40EC-E5C5-4E17-A7E0-1B7352E24CD3}"/>
    <dgm:cxn modelId="{A03C0EAC-136A-44CE-93B0-A099634CF5BB}" srcId="{34F848F6-A101-49B0-97A4-88BD589DA36E}" destId="{C4192F72-CB1B-4968-8112-E485E017FD91}" srcOrd="5" destOrd="0" parTransId="{51337D70-E076-48EC-9613-BDA086C40F6E}" sibTransId="{21BF2B76-DF30-43E8-9252-16274EFC16B7}"/>
    <dgm:cxn modelId="{C3E322C3-66F6-4E14-8A2C-CAAD46645EC9}" type="presOf" srcId="{7A78BBBB-1812-46A8-91A8-632F43379727}" destId="{8EBE5472-8EE7-4FC7-8C0D-EDA8D6ABCAB3}" srcOrd="0" destOrd="0" presId="urn:microsoft.com/office/officeart/2008/layout/LinedList"/>
    <dgm:cxn modelId="{76EF9DD0-E85E-4FEE-8D3E-67ECC471797C}" srcId="{34F848F6-A101-49B0-97A4-88BD589DA36E}" destId="{7A78BBBB-1812-46A8-91A8-632F43379727}" srcOrd="1" destOrd="0" parTransId="{927CC99C-3E53-49B4-8566-F21250C9CFD3}" sibTransId="{EED6DB94-6AFA-46B6-A0B3-7FA83866E069}"/>
    <dgm:cxn modelId="{D9C637E1-4DDB-49D5-9F2F-7A5C76BFEEDB}" type="presOf" srcId="{BD7AA0A4-8EA3-40B0-A3C3-134E0ACCDEF0}" destId="{90C970E8-397D-4769-AEE5-13CEFC4C2744}" srcOrd="0" destOrd="0" presId="urn:microsoft.com/office/officeart/2008/layout/LinedList"/>
    <dgm:cxn modelId="{EDD10FEB-DFFC-40AF-A175-46F40B4CF22A}" type="presOf" srcId="{C297A3B3-4F49-4B53-8676-DC1B0BE84F68}" destId="{37D3E812-62E5-4BC2-A213-B856CDC89D48}" srcOrd="0" destOrd="0" presId="urn:microsoft.com/office/officeart/2008/layout/LinedList"/>
    <dgm:cxn modelId="{9D035CF8-9858-47A6-84EA-A6DEB6D2F9F6}" srcId="{34F848F6-A101-49B0-97A4-88BD589DA36E}" destId="{419A30DF-1CA8-4516-A430-19E041CFA587}" srcOrd="2" destOrd="0" parTransId="{41DB03F1-E0C4-4FA6-8A58-2545EC3D5354}" sibTransId="{2A8B8625-77D1-4B8A-980C-15206314322F}"/>
    <dgm:cxn modelId="{590BF389-4B7A-495C-884C-661F42315EF3}" type="presParOf" srcId="{830FA336-FCE6-4B3A-BD00-4805EF8B5858}" destId="{A3017BFC-E6C4-4C62-99DE-0DE8CA97CD0A}" srcOrd="0" destOrd="0" presId="urn:microsoft.com/office/officeart/2008/layout/LinedList"/>
    <dgm:cxn modelId="{53749158-06EA-4F06-A63F-367D738B57F1}" type="presParOf" srcId="{830FA336-FCE6-4B3A-BD00-4805EF8B5858}" destId="{6774DAE9-5292-4FCF-BF86-179DD6487C28}" srcOrd="1" destOrd="0" presId="urn:microsoft.com/office/officeart/2008/layout/LinedList"/>
    <dgm:cxn modelId="{D1020045-8919-4B83-B36A-9ADBD673F896}" type="presParOf" srcId="{6774DAE9-5292-4FCF-BF86-179DD6487C28}" destId="{90C970E8-397D-4769-AEE5-13CEFC4C2744}" srcOrd="0" destOrd="0" presId="urn:microsoft.com/office/officeart/2008/layout/LinedList"/>
    <dgm:cxn modelId="{8B93349B-B59B-4C94-A488-FAE6E13794C4}" type="presParOf" srcId="{6774DAE9-5292-4FCF-BF86-179DD6487C28}" destId="{F7FBBF85-83B5-4EE9-ACBE-055BEF3FEEA8}" srcOrd="1" destOrd="0" presId="urn:microsoft.com/office/officeart/2008/layout/LinedList"/>
    <dgm:cxn modelId="{940C5F7E-FE8F-4983-BEB2-6E04B941454B}" type="presParOf" srcId="{830FA336-FCE6-4B3A-BD00-4805EF8B5858}" destId="{629EAB1D-73E4-4943-B8B4-BBD2BA59CD02}" srcOrd="2" destOrd="0" presId="urn:microsoft.com/office/officeart/2008/layout/LinedList"/>
    <dgm:cxn modelId="{BB90DFD2-0006-4444-B3E5-2568DE1C6E4B}" type="presParOf" srcId="{830FA336-FCE6-4B3A-BD00-4805EF8B5858}" destId="{2481EFB1-99F6-4939-9BB5-789BA360C5E4}" srcOrd="3" destOrd="0" presId="urn:microsoft.com/office/officeart/2008/layout/LinedList"/>
    <dgm:cxn modelId="{657B039B-AF8B-47CC-AA79-76DB13EE2EEB}" type="presParOf" srcId="{2481EFB1-99F6-4939-9BB5-789BA360C5E4}" destId="{8EBE5472-8EE7-4FC7-8C0D-EDA8D6ABCAB3}" srcOrd="0" destOrd="0" presId="urn:microsoft.com/office/officeart/2008/layout/LinedList"/>
    <dgm:cxn modelId="{B20E99DC-416E-4AED-8840-5F96C1954487}" type="presParOf" srcId="{2481EFB1-99F6-4939-9BB5-789BA360C5E4}" destId="{1AB3BBE7-E0B4-4519-BD93-2F8C9264D197}" srcOrd="1" destOrd="0" presId="urn:microsoft.com/office/officeart/2008/layout/LinedList"/>
    <dgm:cxn modelId="{2C5D4294-14D2-4E60-BEB1-7220DE4F5C42}" type="presParOf" srcId="{830FA336-FCE6-4B3A-BD00-4805EF8B5858}" destId="{C1FB53D7-583C-468D-850D-8106AFD0C4F9}" srcOrd="4" destOrd="0" presId="urn:microsoft.com/office/officeart/2008/layout/LinedList"/>
    <dgm:cxn modelId="{14D58510-7917-4C26-BF06-E7EFCDB64B7F}" type="presParOf" srcId="{830FA336-FCE6-4B3A-BD00-4805EF8B5858}" destId="{25840B0F-9686-42A1-A842-19A3CB93FDD1}" srcOrd="5" destOrd="0" presId="urn:microsoft.com/office/officeart/2008/layout/LinedList"/>
    <dgm:cxn modelId="{6BF65ADA-5E68-4659-8E7E-894F56B0C09D}" type="presParOf" srcId="{25840B0F-9686-42A1-A842-19A3CB93FDD1}" destId="{5714AD26-23E4-460F-BBF9-CDC05AE6967C}" srcOrd="0" destOrd="0" presId="urn:microsoft.com/office/officeart/2008/layout/LinedList"/>
    <dgm:cxn modelId="{4863DD7C-572F-41EB-9942-20BF35ECFD77}" type="presParOf" srcId="{25840B0F-9686-42A1-A842-19A3CB93FDD1}" destId="{653F77A2-084C-4F2A-B2D1-23A0F57B8E0D}" srcOrd="1" destOrd="0" presId="urn:microsoft.com/office/officeart/2008/layout/LinedList"/>
    <dgm:cxn modelId="{62F565BD-1A17-42B5-824C-EA33188961B1}" type="presParOf" srcId="{830FA336-FCE6-4B3A-BD00-4805EF8B5858}" destId="{6BBF3B53-86AE-4A55-B7CC-98A922BBBB7E}" srcOrd="6" destOrd="0" presId="urn:microsoft.com/office/officeart/2008/layout/LinedList"/>
    <dgm:cxn modelId="{E85A3147-F793-4AC9-AF32-C2738D3B6B3D}" type="presParOf" srcId="{830FA336-FCE6-4B3A-BD00-4805EF8B5858}" destId="{92D0400F-66BC-4900-8696-9F6E73207A21}" srcOrd="7" destOrd="0" presId="urn:microsoft.com/office/officeart/2008/layout/LinedList"/>
    <dgm:cxn modelId="{60DD0775-A84B-4442-A7E7-5CE45E68EB31}" type="presParOf" srcId="{92D0400F-66BC-4900-8696-9F6E73207A21}" destId="{37D3E812-62E5-4BC2-A213-B856CDC89D48}" srcOrd="0" destOrd="0" presId="urn:microsoft.com/office/officeart/2008/layout/LinedList"/>
    <dgm:cxn modelId="{FBF91E55-574A-4296-971A-D72280B01FCB}" type="presParOf" srcId="{92D0400F-66BC-4900-8696-9F6E73207A21}" destId="{D1BBD887-D8CC-45C1-A480-ED37524F7A2F}" srcOrd="1" destOrd="0" presId="urn:microsoft.com/office/officeart/2008/layout/LinedList"/>
    <dgm:cxn modelId="{155FC1BC-D182-47CD-A450-98B5154FC51A}" type="presParOf" srcId="{830FA336-FCE6-4B3A-BD00-4805EF8B5858}" destId="{00A9DE22-7BA1-47FA-98D0-3525783B021C}" srcOrd="8" destOrd="0" presId="urn:microsoft.com/office/officeart/2008/layout/LinedList"/>
    <dgm:cxn modelId="{D7D70DC3-5718-4F01-8EFA-197B72AFAF35}" type="presParOf" srcId="{830FA336-FCE6-4B3A-BD00-4805EF8B5858}" destId="{332477C3-8D20-4B96-97E5-78E089D0C5C9}" srcOrd="9" destOrd="0" presId="urn:microsoft.com/office/officeart/2008/layout/LinedList"/>
    <dgm:cxn modelId="{43191763-AD6D-4E96-987C-425F53C9EED0}" type="presParOf" srcId="{332477C3-8D20-4B96-97E5-78E089D0C5C9}" destId="{C2A602FC-ABBF-49D5-B33E-F450F6727A86}" srcOrd="0" destOrd="0" presId="urn:microsoft.com/office/officeart/2008/layout/LinedList"/>
    <dgm:cxn modelId="{FF3B0368-A838-4FE7-9964-F673991144C2}" type="presParOf" srcId="{332477C3-8D20-4B96-97E5-78E089D0C5C9}" destId="{56A33AF9-A61B-4982-B813-BA80BE84D97C}" srcOrd="1" destOrd="0" presId="urn:microsoft.com/office/officeart/2008/layout/LinedList"/>
    <dgm:cxn modelId="{3CF45D7C-8502-497F-903F-57C3C82852AD}" type="presParOf" srcId="{830FA336-FCE6-4B3A-BD00-4805EF8B5858}" destId="{2EE3959F-D92F-474A-BEBF-F234BC4C7B21}" srcOrd="10" destOrd="0" presId="urn:microsoft.com/office/officeart/2008/layout/LinedList"/>
    <dgm:cxn modelId="{FACECD24-DA91-404D-9E92-9D34B4BA8981}" type="presParOf" srcId="{830FA336-FCE6-4B3A-BD00-4805EF8B5858}" destId="{9ACC802C-C7C1-45A2-8D9E-8C2D8F025143}" srcOrd="11" destOrd="0" presId="urn:microsoft.com/office/officeart/2008/layout/LinedList"/>
    <dgm:cxn modelId="{EE8E4449-1FC0-44D9-9B8B-6E41E97023DA}" type="presParOf" srcId="{9ACC802C-C7C1-45A2-8D9E-8C2D8F025143}" destId="{277F7CDE-9796-4B0E-808C-97E907198E36}" srcOrd="0" destOrd="0" presId="urn:microsoft.com/office/officeart/2008/layout/LinedList"/>
    <dgm:cxn modelId="{B62128FD-C35C-427F-AAC2-8E604CE28690}" type="presParOf" srcId="{9ACC802C-C7C1-45A2-8D9E-8C2D8F025143}" destId="{6506AFCF-EEDE-4920-958B-70491CD6751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C001E0E-755D-4C69-BD87-95FC9992F0C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0D9B981-AFB8-48DC-B2E5-EC21544D379A}">
      <dgm:prSet phldrT="[Text]"/>
      <dgm:spPr/>
      <dgm:t>
        <a:bodyPr/>
        <a:lstStyle/>
        <a:p>
          <a:r>
            <a:rPr lang="en-US" dirty="0"/>
            <a:t>Brick Bond</a:t>
          </a:r>
        </a:p>
      </dgm:t>
    </dgm:pt>
    <dgm:pt modelId="{DDCAC7CF-DAA4-4965-9DEA-88C7886BD60F}" type="parTrans" cxnId="{5FD18064-7B8A-4743-A4BC-27BC4167DC05}">
      <dgm:prSet/>
      <dgm:spPr/>
      <dgm:t>
        <a:bodyPr/>
        <a:lstStyle/>
        <a:p>
          <a:endParaRPr lang="en-US"/>
        </a:p>
      </dgm:t>
    </dgm:pt>
    <dgm:pt modelId="{D21CC1D0-C0C4-49F2-9CD5-FA1099D716BA}" type="sibTrans" cxnId="{5FD18064-7B8A-4743-A4BC-27BC4167DC05}">
      <dgm:prSet/>
      <dgm:spPr/>
      <dgm:t>
        <a:bodyPr/>
        <a:lstStyle/>
        <a:p>
          <a:endParaRPr lang="en-US"/>
        </a:p>
      </dgm:t>
    </dgm:pt>
    <dgm:pt modelId="{0A6C51EB-503C-43B6-8E08-B8A5F6D2A4D3}">
      <dgm:prSet phldrT="[Text]"/>
      <dgm:spPr/>
      <dgm:t>
        <a:bodyPr/>
        <a:lstStyle/>
        <a:p>
          <a:pPr>
            <a:buClr>
              <a:schemeClr val="accent3"/>
            </a:buClr>
            <a:buFont typeface="Wingdings" pitchFamily="2" charset="2"/>
            <a:buChar char="v"/>
          </a:pPr>
          <a:r>
            <a:rPr lang="en-US" dirty="0">
              <a:latin typeface="Times New Roman" panose="02020603050405020304" pitchFamily="18" charset="0"/>
              <a:cs typeface="Times New Roman" panose="02020603050405020304" pitchFamily="18" charset="0"/>
            </a:rPr>
            <a:t>Header bond</a:t>
          </a:r>
          <a:endParaRPr lang="en-US" dirty="0"/>
        </a:p>
      </dgm:t>
    </dgm:pt>
    <dgm:pt modelId="{1D87FCD8-B0E6-439B-8151-CC097FB65DF4}" type="parTrans" cxnId="{EBCBCE59-35C1-4604-BF2D-ECD0FC50A891}">
      <dgm:prSet/>
      <dgm:spPr/>
      <dgm:t>
        <a:bodyPr/>
        <a:lstStyle/>
        <a:p>
          <a:endParaRPr lang="en-US"/>
        </a:p>
      </dgm:t>
    </dgm:pt>
    <dgm:pt modelId="{40A3EB86-0441-4E62-9963-AC01C919517A}" type="sibTrans" cxnId="{EBCBCE59-35C1-4604-BF2D-ECD0FC50A891}">
      <dgm:prSet/>
      <dgm:spPr/>
      <dgm:t>
        <a:bodyPr/>
        <a:lstStyle/>
        <a:p>
          <a:endParaRPr lang="en-US"/>
        </a:p>
      </dgm:t>
    </dgm:pt>
    <dgm:pt modelId="{2AD0F88F-ABAB-4567-A3A9-7B3C9BC97A83}">
      <dgm:prSet phldrT="[Text]"/>
      <dgm:spPr/>
      <dgm:t>
        <a:bodyPr/>
        <a:lstStyle/>
        <a:p>
          <a:pPr>
            <a:buClr>
              <a:schemeClr val="accent3"/>
            </a:buClr>
            <a:buFont typeface="Wingdings" pitchFamily="2" charset="2"/>
            <a:buChar char="v"/>
          </a:pPr>
          <a:r>
            <a:rPr lang="en-US" dirty="0">
              <a:latin typeface="Times New Roman" panose="02020603050405020304" pitchFamily="18" charset="0"/>
              <a:cs typeface="Times New Roman" panose="02020603050405020304" pitchFamily="18" charset="0"/>
            </a:rPr>
            <a:t>Garden Wall bonds </a:t>
          </a:r>
          <a:endParaRPr lang="en-US" dirty="0"/>
        </a:p>
      </dgm:t>
    </dgm:pt>
    <dgm:pt modelId="{F890346A-497C-40DC-B21B-87B3ACC2B8E4}" type="parTrans" cxnId="{FC75C79F-0FB7-4A9A-BF98-597F95F02BA5}">
      <dgm:prSet/>
      <dgm:spPr/>
      <dgm:t>
        <a:bodyPr/>
        <a:lstStyle/>
        <a:p>
          <a:endParaRPr lang="en-US"/>
        </a:p>
      </dgm:t>
    </dgm:pt>
    <dgm:pt modelId="{8C61ECF8-C97A-476C-8885-C18A193D557E}" type="sibTrans" cxnId="{FC75C79F-0FB7-4A9A-BF98-597F95F02BA5}">
      <dgm:prSet/>
      <dgm:spPr/>
      <dgm:t>
        <a:bodyPr/>
        <a:lstStyle/>
        <a:p>
          <a:endParaRPr lang="en-US"/>
        </a:p>
      </dgm:t>
    </dgm:pt>
    <dgm:pt modelId="{FB5A8080-A896-42CE-AB5F-5D8CDFC46D2D}">
      <dgm:prSet phldrT="[Text]"/>
      <dgm:spPr/>
      <dgm:t>
        <a:bodyPr/>
        <a:lstStyle/>
        <a:p>
          <a:pPr>
            <a:buClr>
              <a:schemeClr val="accent3"/>
            </a:buClr>
            <a:buFont typeface="Wingdings" pitchFamily="2" charset="2"/>
            <a:buChar char="v"/>
          </a:pPr>
          <a:r>
            <a:rPr lang="en-US" dirty="0">
              <a:latin typeface="Times New Roman" panose="02020603050405020304" pitchFamily="18" charset="0"/>
              <a:cs typeface="Times New Roman" panose="02020603050405020304" pitchFamily="18" charset="0"/>
            </a:rPr>
            <a:t>Raking bond</a:t>
          </a:r>
          <a:endParaRPr lang="en-US" dirty="0"/>
        </a:p>
      </dgm:t>
    </dgm:pt>
    <dgm:pt modelId="{39D39FE1-52DD-454F-B19F-2C0495833C76}" type="parTrans" cxnId="{190B46FF-64B7-4B38-A245-B10866C4E01B}">
      <dgm:prSet/>
      <dgm:spPr/>
      <dgm:t>
        <a:bodyPr/>
        <a:lstStyle/>
        <a:p>
          <a:endParaRPr lang="en-US"/>
        </a:p>
      </dgm:t>
    </dgm:pt>
    <dgm:pt modelId="{8C18ABA1-C212-40A8-B755-E28CF75D0446}" type="sibTrans" cxnId="{190B46FF-64B7-4B38-A245-B10866C4E01B}">
      <dgm:prSet/>
      <dgm:spPr/>
      <dgm:t>
        <a:bodyPr/>
        <a:lstStyle/>
        <a:p>
          <a:endParaRPr lang="en-US"/>
        </a:p>
      </dgm:t>
    </dgm:pt>
    <dgm:pt modelId="{6298C225-C244-47A4-81EB-9DDFD9A1860C}">
      <dgm:prSet phldrT="[Text]"/>
      <dgm:spPr/>
      <dgm:t>
        <a:bodyPr/>
        <a:lstStyle/>
        <a:p>
          <a:pPr>
            <a:buClr>
              <a:schemeClr val="accent3"/>
            </a:buClr>
            <a:buFont typeface="Wingdings" pitchFamily="2" charset="2"/>
            <a:buChar char="v"/>
          </a:pPr>
          <a:r>
            <a:rPr lang="en-US" dirty="0">
              <a:latin typeface="Times New Roman" panose="02020603050405020304" pitchFamily="18" charset="0"/>
              <a:cs typeface="Times New Roman" panose="02020603050405020304" pitchFamily="18" charset="0"/>
            </a:rPr>
            <a:t>Stretcher bond</a:t>
          </a:r>
          <a:endParaRPr lang="en-US" dirty="0"/>
        </a:p>
      </dgm:t>
    </dgm:pt>
    <dgm:pt modelId="{B4CC11AD-AE4C-47DD-B532-85F7C3553D36}" type="parTrans" cxnId="{A63CC534-1DC7-405D-A3AD-55751F96B9C3}">
      <dgm:prSet/>
      <dgm:spPr/>
      <dgm:t>
        <a:bodyPr/>
        <a:lstStyle/>
        <a:p>
          <a:endParaRPr lang="en-US"/>
        </a:p>
      </dgm:t>
    </dgm:pt>
    <dgm:pt modelId="{58D921B1-CC5E-44C9-861F-3AC89228840C}" type="sibTrans" cxnId="{A63CC534-1DC7-405D-A3AD-55751F96B9C3}">
      <dgm:prSet/>
      <dgm:spPr/>
      <dgm:t>
        <a:bodyPr/>
        <a:lstStyle/>
        <a:p>
          <a:endParaRPr lang="en-US"/>
        </a:p>
      </dgm:t>
    </dgm:pt>
    <dgm:pt modelId="{1D36E232-E3F5-4D3E-AB22-258CF2FC1795}">
      <dgm:prSet phldrT="[Text]"/>
      <dgm:spPr/>
      <dgm:t>
        <a:bodyPr/>
        <a:lstStyle/>
        <a:p>
          <a:pPr>
            <a:buClr>
              <a:schemeClr val="accent3"/>
            </a:buClr>
            <a:buFont typeface="Wingdings" pitchFamily="2" charset="2"/>
            <a:buChar char="v"/>
          </a:pPr>
          <a:r>
            <a:rPr lang="en-US" dirty="0">
              <a:latin typeface="Times New Roman" panose="02020603050405020304" pitchFamily="18" charset="0"/>
              <a:cs typeface="Times New Roman" panose="02020603050405020304" pitchFamily="18" charset="0"/>
            </a:rPr>
            <a:t>English bond</a:t>
          </a:r>
          <a:endParaRPr lang="en-US" dirty="0"/>
        </a:p>
      </dgm:t>
    </dgm:pt>
    <dgm:pt modelId="{372CABBF-1AFD-4694-8F57-F91E2F791CCB}" type="parTrans" cxnId="{B72CA681-4436-4C91-AAF9-83E5CEE71450}">
      <dgm:prSet/>
      <dgm:spPr/>
      <dgm:t>
        <a:bodyPr/>
        <a:lstStyle/>
        <a:p>
          <a:endParaRPr lang="en-US"/>
        </a:p>
      </dgm:t>
    </dgm:pt>
    <dgm:pt modelId="{EC7D3219-4B18-4056-82A4-E182BA6B2EA3}" type="sibTrans" cxnId="{B72CA681-4436-4C91-AAF9-83E5CEE71450}">
      <dgm:prSet/>
      <dgm:spPr/>
      <dgm:t>
        <a:bodyPr/>
        <a:lstStyle/>
        <a:p>
          <a:endParaRPr lang="en-US"/>
        </a:p>
      </dgm:t>
    </dgm:pt>
    <dgm:pt modelId="{F640D69E-9112-4468-B5DB-EC0CD2A0C856}">
      <dgm:prSet phldrT="[Text]"/>
      <dgm:spPr/>
      <dgm:t>
        <a:bodyPr/>
        <a:lstStyle/>
        <a:p>
          <a:pPr>
            <a:buClr>
              <a:schemeClr val="accent3"/>
            </a:buClr>
            <a:buFont typeface="Wingdings" pitchFamily="2" charset="2"/>
            <a:buChar char="v"/>
          </a:pPr>
          <a:r>
            <a:rPr lang="en-US" dirty="0">
              <a:latin typeface="Times New Roman" panose="02020603050405020304" pitchFamily="18" charset="0"/>
              <a:cs typeface="Times New Roman" panose="02020603050405020304" pitchFamily="18" charset="0"/>
            </a:rPr>
            <a:t>Flemish bond/Dutch Bond</a:t>
          </a:r>
          <a:endParaRPr lang="en-US" dirty="0"/>
        </a:p>
      </dgm:t>
    </dgm:pt>
    <dgm:pt modelId="{BE6A9953-396D-4AF1-9596-7FC70D33CA86}" type="parTrans" cxnId="{90A84882-95F3-4A00-B56E-8E597CF1ED51}">
      <dgm:prSet/>
      <dgm:spPr/>
      <dgm:t>
        <a:bodyPr/>
        <a:lstStyle/>
        <a:p>
          <a:endParaRPr lang="en-US"/>
        </a:p>
      </dgm:t>
    </dgm:pt>
    <dgm:pt modelId="{83B2EAF9-DC21-480A-90E4-D548E07DA8FF}" type="sibTrans" cxnId="{90A84882-95F3-4A00-B56E-8E597CF1ED51}">
      <dgm:prSet/>
      <dgm:spPr/>
      <dgm:t>
        <a:bodyPr/>
        <a:lstStyle/>
        <a:p>
          <a:endParaRPr lang="en-US"/>
        </a:p>
      </dgm:t>
    </dgm:pt>
    <dgm:pt modelId="{775D15BD-A9FC-4B7D-ABE8-21885E874E3C}">
      <dgm:prSet phldrT="[Text]"/>
      <dgm:spPr/>
      <dgm:t>
        <a:bodyPr/>
        <a:lstStyle/>
        <a:p>
          <a:pPr>
            <a:buClr>
              <a:schemeClr val="accent3"/>
            </a:buClr>
            <a:buFont typeface="Wingdings" pitchFamily="2" charset="2"/>
            <a:buChar char="v"/>
          </a:pPr>
          <a:r>
            <a:rPr lang="en-US" dirty="0"/>
            <a:t>Other types of Bonds</a:t>
          </a:r>
        </a:p>
      </dgm:t>
    </dgm:pt>
    <dgm:pt modelId="{F26BA4C3-DCF1-4182-8426-D7107DA4A3E2}" type="parTrans" cxnId="{8FAA416E-1ECA-4947-BBA6-D3ECDF9710C3}">
      <dgm:prSet/>
      <dgm:spPr/>
      <dgm:t>
        <a:bodyPr/>
        <a:lstStyle/>
        <a:p>
          <a:endParaRPr lang="en-US"/>
        </a:p>
      </dgm:t>
    </dgm:pt>
    <dgm:pt modelId="{D307B030-A43E-48BB-AFC9-4685557C93C7}" type="sibTrans" cxnId="{8FAA416E-1ECA-4947-BBA6-D3ECDF9710C3}">
      <dgm:prSet/>
      <dgm:spPr/>
      <dgm:t>
        <a:bodyPr/>
        <a:lstStyle/>
        <a:p>
          <a:endParaRPr lang="en-US"/>
        </a:p>
      </dgm:t>
    </dgm:pt>
    <dgm:pt modelId="{215CA122-66D3-41BC-A828-6ED6B5C116F9}">
      <dgm:prSet phldrT="[Text]"/>
      <dgm:spPr/>
      <dgm:t>
        <a:bodyPr/>
        <a:lstStyle/>
        <a:p>
          <a:pPr>
            <a:buClr>
              <a:schemeClr val="accent3"/>
            </a:buClr>
            <a:buFont typeface="Wingdings" pitchFamily="2" charset="2"/>
            <a:buChar char="v"/>
          </a:pPr>
          <a:r>
            <a:rPr lang="en-US" dirty="0">
              <a:latin typeface="Times New Roman" panose="02020603050405020304" pitchFamily="18" charset="0"/>
              <a:cs typeface="Times New Roman" panose="02020603050405020304" pitchFamily="18" charset="0"/>
            </a:rPr>
            <a:t>Zig zag bond</a:t>
          </a:r>
          <a:endParaRPr lang="en-US" dirty="0"/>
        </a:p>
      </dgm:t>
    </dgm:pt>
    <dgm:pt modelId="{0228358C-8D9A-47C3-9433-07AB6307D98B}" type="parTrans" cxnId="{0682F892-7E3C-423A-8A00-8A4E649ECCF4}">
      <dgm:prSet/>
      <dgm:spPr/>
      <dgm:t>
        <a:bodyPr/>
        <a:lstStyle/>
        <a:p>
          <a:endParaRPr lang="en-US"/>
        </a:p>
      </dgm:t>
    </dgm:pt>
    <dgm:pt modelId="{9A8F8529-61DF-4159-8C29-DD82591AF12A}" type="sibTrans" cxnId="{0682F892-7E3C-423A-8A00-8A4E649ECCF4}">
      <dgm:prSet/>
      <dgm:spPr/>
      <dgm:t>
        <a:bodyPr/>
        <a:lstStyle/>
        <a:p>
          <a:endParaRPr lang="en-US"/>
        </a:p>
      </dgm:t>
    </dgm:pt>
    <dgm:pt modelId="{F6D5A420-FFCA-413F-9860-7C057CD3F089}">
      <dgm:prSet phldrT="[Text]"/>
      <dgm:spPr/>
      <dgm:t>
        <a:bodyPr/>
        <a:lstStyle/>
        <a:p>
          <a:pPr>
            <a:buClr>
              <a:schemeClr val="accent3"/>
            </a:buClr>
            <a:buFont typeface="Wingdings" pitchFamily="2" charset="2"/>
            <a:buChar char="v"/>
          </a:pPr>
          <a:r>
            <a:rPr lang="en-US">
              <a:latin typeface="Times New Roman" panose="02020603050405020304" pitchFamily="18" charset="0"/>
              <a:cs typeface="Times New Roman" panose="02020603050405020304" pitchFamily="18" charset="0"/>
            </a:rPr>
            <a:t>Rat Trap Bond</a:t>
          </a:r>
          <a:endParaRPr lang="en-US" dirty="0"/>
        </a:p>
      </dgm:t>
    </dgm:pt>
    <dgm:pt modelId="{6514D60B-122C-4473-832C-32820A1F7181}" type="parTrans" cxnId="{74466660-833E-4D81-9BCF-E724DB7D3E4C}">
      <dgm:prSet/>
      <dgm:spPr/>
      <dgm:t>
        <a:bodyPr/>
        <a:lstStyle/>
        <a:p>
          <a:endParaRPr lang="en-US"/>
        </a:p>
      </dgm:t>
    </dgm:pt>
    <dgm:pt modelId="{1AA3D3AF-063A-431A-9D57-CCC7DA524599}" type="sibTrans" cxnId="{74466660-833E-4D81-9BCF-E724DB7D3E4C}">
      <dgm:prSet/>
      <dgm:spPr/>
      <dgm:t>
        <a:bodyPr/>
        <a:lstStyle/>
        <a:p>
          <a:endParaRPr lang="en-US"/>
        </a:p>
      </dgm:t>
    </dgm:pt>
    <dgm:pt modelId="{D085A795-33C5-4167-A22D-9C20D3EB3456}">
      <dgm:prSet phldrT="[Text]"/>
      <dgm:spPr/>
      <dgm:t>
        <a:bodyPr/>
        <a:lstStyle/>
        <a:p>
          <a:r>
            <a:rPr lang="en-US" dirty="0">
              <a:latin typeface="Times New Roman" panose="02020603050405020304" pitchFamily="18" charset="0"/>
              <a:cs typeface="Times New Roman" panose="02020603050405020304" pitchFamily="18" charset="0"/>
            </a:rPr>
            <a:t>Herring bone bond </a:t>
          </a:r>
          <a:endParaRPr lang="en-US" dirty="0"/>
        </a:p>
      </dgm:t>
    </dgm:pt>
    <dgm:pt modelId="{0A226F13-029F-4F3E-95BC-02CCC1D658C1}" type="parTrans" cxnId="{B07E4D77-6EBE-4ECD-A281-DCB8CC538FDA}">
      <dgm:prSet/>
      <dgm:spPr/>
      <dgm:t>
        <a:bodyPr/>
        <a:lstStyle/>
        <a:p>
          <a:endParaRPr lang="en-US"/>
        </a:p>
      </dgm:t>
    </dgm:pt>
    <dgm:pt modelId="{A9C3BA07-E6D8-48B8-97A8-95BA020F1BA4}" type="sibTrans" cxnId="{B07E4D77-6EBE-4ECD-A281-DCB8CC538FDA}">
      <dgm:prSet/>
      <dgm:spPr/>
      <dgm:t>
        <a:bodyPr/>
        <a:lstStyle/>
        <a:p>
          <a:endParaRPr lang="en-US"/>
        </a:p>
      </dgm:t>
    </dgm:pt>
    <dgm:pt modelId="{BD166CE7-3F04-4EE1-8F3F-1721201D346E}">
      <dgm:prSet phldrT="[Text]"/>
      <dgm:spPr/>
      <dgm:t>
        <a:bodyPr/>
        <a:lstStyle/>
        <a:p>
          <a:r>
            <a:rPr lang="en-US" dirty="0">
              <a:latin typeface="Times New Roman" panose="02020603050405020304" pitchFamily="18" charset="0"/>
              <a:cs typeface="Times New Roman" panose="02020603050405020304" pitchFamily="18" charset="0"/>
            </a:rPr>
            <a:t>Diagonal bond</a:t>
          </a:r>
          <a:endParaRPr lang="en-US" dirty="0"/>
        </a:p>
      </dgm:t>
    </dgm:pt>
    <dgm:pt modelId="{F4932077-B5BE-47F8-A9CF-953A0ADD78F4}" type="parTrans" cxnId="{0205397B-F2AD-44D8-9D87-6FE542135BA3}">
      <dgm:prSet/>
      <dgm:spPr/>
      <dgm:t>
        <a:bodyPr/>
        <a:lstStyle/>
        <a:p>
          <a:endParaRPr lang="en-US"/>
        </a:p>
      </dgm:t>
    </dgm:pt>
    <dgm:pt modelId="{66E914DC-C83E-45DD-ADC2-8A2EDFF54B1B}" type="sibTrans" cxnId="{0205397B-F2AD-44D8-9D87-6FE542135BA3}">
      <dgm:prSet/>
      <dgm:spPr/>
      <dgm:t>
        <a:bodyPr/>
        <a:lstStyle/>
        <a:p>
          <a:endParaRPr lang="en-US"/>
        </a:p>
      </dgm:t>
    </dgm:pt>
    <dgm:pt modelId="{0A86E746-4E94-4E96-A37D-EA2B1B6DA159}" type="pres">
      <dgm:prSet presAssocID="{3C001E0E-755D-4C69-BD87-95FC9992F0CB}" presName="diagram" presStyleCnt="0">
        <dgm:presLayoutVars>
          <dgm:chPref val="1"/>
          <dgm:dir/>
          <dgm:animOne val="branch"/>
          <dgm:animLvl val="lvl"/>
          <dgm:resizeHandles val="exact"/>
        </dgm:presLayoutVars>
      </dgm:prSet>
      <dgm:spPr/>
    </dgm:pt>
    <dgm:pt modelId="{83D01366-253C-4811-B66A-1E44F97D9F3C}" type="pres">
      <dgm:prSet presAssocID="{F0D9B981-AFB8-48DC-B2E5-EC21544D379A}" presName="root1" presStyleCnt="0"/>
      <dgm:spPr/>
    </dgm:pt>
    <dgm:pt modelId="{8A059069-85F2-41B1-AB21-7B583B94A5F4}" type="pres">
      <dgm:prSet presAssocID="{F0D9B981-AFB8-48DC-B2E5-EC21544D379A}" presName="LevelOneTextNode" presStyleLbl="node0" presStyleIdx="0" presStyleCnt="1">
        <dgm:presLayoutVars>
          <dgm:chPref val="3"/>
        </dgm:presLayoutVars>
      </dgm:prSet>
      <dgm:spPr/>
    </dgm:pt>
    <dgm:pt modelId="{685CA94B-FCCB-4B67-9C21-9BE6EF0CF577}" type="pres">
      <dgm:prSet presAssocID="{F0D9B981-AFB8-48DC-B2E5-EC21544D379A}" presName="level2hierChild" presStyleCnt="0"/>
      <dgm:spPr/>
    </dgm:pt>
    <dgm:pt modelId="{A82DDCEE-20D4-4DBB-86E7-60EBCE62DEFF}" type="pres">
      <dgm:prSet presAssocID="{1D87FCD8-B0E6-439B-8151-CC097FB65DF4}" presName="conn2-1" presStyleLbl="parChTrans1D2" presStyleIdx="0" presStyleCnt="5"/>
      <dgm:spPr/>
    </dgm:pt>
    <dgm:pt modelId="{A9CE40EE-4610-44F9-A95E-D51E5F7B7175}" type="pres">
      <dgm:prSet presAssocID="{1D87FCD8-B0E6-439B-8151-CC097FB65DF4}" presName="connTx" presStyleLbl="parChTrans1D2" presStyleIdx="0" presStyleCnt="5"/>
      <dgm:spPr/>
    </dgm:pt>
    <dgm:pt modelId="{30115734-3139-49D1-A17A-00E22BBCBDBD}" type="pres">
      <dgm:prSet presAssocID="{0A6C51EB-503C-43B6-8E08-B8A5F6D2A4D3}" presName="root2" presStyleCnt="0"/>
      <dgm:spPr/>
    </dgm:pt>
    <dgm:pt modelId="{4552FAEA-EEFB-46E2-9784-9F506F810749}" type="pres">
      <dgm:prSet presAssocID="{0A6C51EB-503C-43B6-8E08-B8A5F6D2A4D3}" presName="LevelTwoTextNode" presStyleLbl="node2" presStyleIdx="0" presStyleCnt="5">
        <dgm:presLayoutVars>
          <dgm:chPref val="3"/>
        </dgm:presLayoutVars>
      </dgm:prSet>
      <dgm:spPr/>
    </dgm:pt>
    <dgm:pt modelId="{8AFB6733-2CEE-431C-88EA-0B4D8DA82467}" type="pres">
      <dgm:prSet presAssocID="{0A6C51EB-503C-43B6-8E08-B8A5F6D2A4D3}" presName="level3hierChild" presStyleCnt="0"/>
      <dgm:spPr/>
    </dgm:pt>
    <dgm:pt modelId="{6DEBF7D8-56DC-4232-8217-B3D8A76D5C39}" type="pres">
      <dgm:prSet presAssocID="{372CABBF-1AFD-4694-8F57-F91E2F791CCB}" presName="conn2-1" presStyleLbl="parChTrans1D2" presStyleIdx="1" presStyleCnt="5"/>
      <dgm:spPr/>
    </dgm:pt>
    <dgm:pt modelId="{D0A3FF18-483E-4B75-9534-E8D0B148C798}" type="pres">
      <dgm:prSet presAssocID="{372CABBF-1AFD-4694-8F57-F91E2F791CCB}" presName="connTx" presStyleLbl="parChTrans1D2" presStyleIdx="1" presStyleCnt="5"/>
      <dgm:spPr/>
    </dgm:pt>
    <dgm:pt modelId="{C41A201A-BBC9-4CD9-9866-484B8B807313}" type="pres">
      <dgm:prSet presAssocID="{1D36E232-E3F5-4D3E-AB22-258CF2FC1795}" presName="root2" presStyleCnt="0"/>
      <dgm:spPr/>
    </dgm:pt>
    <dgm:pt modelId="{5AE5D40D-E4D4-4C22-9DBA-41A498D6F3C4}" type="pres">
      <dgm:prSet presAssocID="{1D36E232-E3F5-4D3E-AB22-258CF2FC1795}" presName="LevelTwoTextNode" presStyleLbl="node2" presStyleIdx="1" presStyleCnt="5">
        <dgm:presLayoutVars>
          <dgm:chPref val="3"/>
        </dgm:presLayoutVars>
      </dgm:prSet>
      <dgm:spPr/>
    </dgm:pt>
    <dgm:pt modelId="{F95737CD-0D97-4BBA-9D92-BF37C080A4F3}" type="pres">
      <dgm:prSet presAssocID="{1D36E232-E3F5-4D3E-AB22-258CF2FC1795}" presName="level3hierChild" presStyleCnt="0"/>
      <dgm:spPr/>
    </dgm:pt>
    <dgm:pt modelId="{00B87892-AC46-4450-A2A0-36FED67ED18C}" type="pres">
      <dgm:prSet presAssocID="{BE6A9953-396D-4AF1-9596-7FC70D33CA86}" presName="conn2-1" presStyleLbl="parChTrans1D2" presStyleIdx="2" presStyleCnt="5"/>
      <dgm:spPr/>
    </dgm:pt>
    <dgm:pt modelId="{8CE5760E-754F-41A3-AA7A-2F82CBB8B551}" type="pres">
      <dgm:prSet presAssocID="{BE6A9953-396D-4AF1-9596-7FC70D33CA86}" presName="connTx" presStyleLbl="parChTrans1D2" presStyleIdx="2" presStyleCnt="5"/>
      <dgm:spPr/>
    </dgm:pt>
    <dgm:pt modelId="{B1D401A3-4F24-42D0-B9C4-9384F04F8F64}" type="pres">
      <dgm:prSet presAssocID="{F640D69E-9112-4468-B5DB-EC0CD2A0C856}" presName="root2" presStyleCnt="0"/>
      <dgm:spPr/>
    </dgm:pt>
    <dgm:pt modelId="{F32AA2B4-F710-4577-ACD6-31F414DACE60}" type="pres">
      <dgm:prSet presAssocID="{F640D69E-9112-4468-B5DB-EC0CD2A0C856}" presName="LevelTwoTextNode" presStyleLbl="node2" presStyleIdx="2" presStyleCnt="5">
        <dgm:presLayoutVars>
          <dgm:chPref val="3"/>
        </dgm:presLayoutVars>
      </dgm:prSet>
      <dgm:spPr/>
    </dgm:pt>
    <dgm:pt modelId="{519C80CC-2246-4F3D-9D47-07147554EFCC}" type="pres">
      <dgm:prSet presAssocID="{F640D69E-9112-4468-B5DB-EC0CD2A0C856}" presName="level3hierChild" presStyleCnt="0"/>
      <dgm:spPr/>
    </dgm:pt>
    <dgm:pt modelId="{1ADAF96D-A71A-45EE-946D-B68EB5B1ECF7}" type="pres">
      <dgm:prSet presAssocID="{F26BA4C3-DCF1-4182-8426-D7107DA4A3E2}" presName="conn2-1" presStyleLbl="parChTrans1D2" presStyleIdx="3" presStyleCnt="5"/>
      <dgm:spPr/>
    </dgm:pt>
    <dgm:pt modelId="{CF0E7A22-5BC8-4054-B2DD-CFDC721A3178}" type="pres">
      <dgm:prSet presAssocID="{F26BA4C3-DCF1-4182-8426-D7107DA4A3E2}" presName="connTx" presStyleLbl="parChTrans1D2" presStyleIdx="3" presStyleCnt="5"/>
      <dgm:spPr/>
    </dgm:pt>
    <dgm:pt modelId="{C0A41D0C-CA0C-41A3-91D2-AC8B0520FA0A}" type="pres">
      <dgm:prSet presAssocID="{775D15BD-A9FC-4B7D-ABE8-21885E874E3C}" presName="root2" presStyleCnt="0"/>
      <dgm:spPr/>
    </dgm:pt>
    <dgm:pt modelId="{5A7E1E6B-704A-443D-A328-89BD215CEBF2}" type="pres">
      <dgm:prSet presAssocID="{775D15BD-A9FC-4B7D-ABE8-21885E874E3C}" presName="LevelTwoTextNode" presStyleLbl="node2" presStyleIdx="3" presStyleCnt="5">
        <dgm:presLayoutVars>
          <dgm:chPref val="3"/>
        </dgm:presLayoutVars>
      </dgm:prSet>
      <dgm:spPr/>
    </dgm:pt>
    <dgm:pt modelId="{3EB4BC80-6DB9-4B8B-B856-72E2E27CC1EE}" type="pres">
      <dgm:prSet presAssocID="{775D15BD-A9FC-4B7D-ABE8-21885E874E3C}" presName="level3hierChild" presStyleCnt="0"/>
      <dgm:spPr/>
    </dgm:pt>
    <dgm:pt modelId="{D65E7711-EBA0-4A9D-B3D0-BDB299A305B4}" type="pres">
      <dgm:prSet presAssocID="{F890346A-497C-40DC-B21B-87B3ACC2B8E4}" presName="conn2-1" presStyleLbl="parChTrans1D3" presStyleIdx="0" presStyleCnt="4"/>
      <dgm:spPr/>
    </dgm:pt>
    <dgm:pt modelId="{903D6D16-060F-468B-8B72-52B4161E5CDE}" type="pres">
      <dgm:prSet presAssocID="{F890346A-497C-40DC-B21B-87B3ACC2B8E4}" presName="connTx" presStyleLbl="parChTrans1D3" presStyleIdx="0" presStyleCnt="4"/>
      <dgm:spPr/>
    </dgm:pt>
    <dgm:pt modelId="{44EA5C0D-AB8C-44F2-BDC9-21F745CAFDA9}" type="pres">
      <dgm:prSet presAssocID="{2AD0F88F-ABAB-4567-A3A9-7B3C9BC97A83}" presName="root2" presStyleCnt="0"/>
      <dgm:spPr/>
    </dgm:pt>
    <dgm:pt modelId="{B38C2B9F-A0F5-4F17-B901-897646591CB3}" type="pres">
      <dgm:prSet presAssocID="{2AD0F88F-ABAB-4567-A3A9-7B3C9BC97A83}" presName="LevelTwoTextNode" presStyleLbl="node3" presStyleIdx="0" presStyleCnt="4">
        <dgm:presLayoutVars>
          <dgm:chPref val="3"/>
        </dgm:presLayoutVars>
      </dgm:prSet>
      <dgm:spPr/>
    </dgm:pt>
    <dgm:pt modelId="{30EDC5E7-7272-4F6E-975E-3DA3C30A2361}" type="pres">
      <dgm:prSet presAssocID="{2AD0F88F-ABAB-4567-A3A9-7B3C9BC97A83}" presName="level3hierChild" presStyleCnt="0"/>
      <dgm:spPr/>
    </dgm:pt>
    <dgm:pt modelId="{9B088062-2D81-4D52-8B5D-628D96189C9B}" type="pres">
      <dgm:prSet presAssocID="{39D39FE1-52DD-454F-B19F-2C0495833C76}" presName="conn2-1" presStyleLbl="parChTrans1D3" presStyleIdx="1" presStyleCnt="4"/>
      <dgm:spPr/>
    </dgm:pt>
    <dgm:pt modelId="{9B82DA88-7846-40E7-B968-597411C08418}" type="pres">
      <dgm:prSet presAssocID="{39D39FE1-52DD-454F-B19F-2C0495833C76}" presName="connTx" presStyleLbl="parChTrans1D3" presStyleIdx="1" presStyleCnt="4"/>
      <dgm:spPr/>
    </dgm:pt>
    <dgm:pt modelId="{6C082FC2-E2A4-4751-8FDD-49CD6F31C735}" type="pres">
      <dgm:prSet presAssocID="{FB5A8080-A896-42CE-AB5F-5D8CDFC46D2D}" presName="root2" presStyleCnt="0"/>
      <dgm:spPr/>
    </dgm:pt>
    <dgm:pt modelId="{687C75FB-27EA-43F3-A34B-940346914CFE}" type="pres">
      <dgm:prSet presAssocID="{FB5A8080-A896-42CE-AB5F-5D8CDFC46D2D}" presName="LevelTwoTextNode" presStyleLbl="node3" presStyleIdx="1" presStyleCnt="4">
        <dgm:presLayoutVars>
          <dgm:chPref val="3"/>
        </dgm:presLayoutVars>
      </dgm:prSet>
      <dgm:spPr/>
    </dgm:pt>
    <dgm:pt modelId="{BC0CC289-A098-4368-9666-37A684F40756}" type="pres">
      <dgm:prSet presAssocID="{FB5A8080-A896-42CE-AB5F-5D8CDFC46D2D}" presName="level3hierChild" presStyleCnt="0"/>
      <dgm:spPr/>
    </dgm:pt>
    <dgm:pt modelId="{7D68F136-36BE-4B48-BB26-1F883CE656A5}" type="pres">
      <dgm:prSet presAssocID="{0A226F13-029F-4F3E-95BC-02CCC1D658C1}" presName="conn2-1" presStyleLbl="parChTrans1D4" presStyleIdx="0" presStyleCnt="2"/>
      <dgm:spPr/>
    </dgm:pt>
    <dgm:pt modelId="{719894E8-ADBA-4CF4-809C-4A2E7825D1CE}" type="pres">
      <dgm:prSet presAssocID="{0A226F13-029F-4F3E-95BC-02CCC1D658C1}" presName="connTx" presStyleLbl="parChTrans1D4" presStyleIdx="0" presStyleCnt="2"/>
      <dgm:spPr/>
    </dgm:pt>
    <dgm:pt modelId="{D5FE804F-950A-4804-B644-CAF0A1707E0B}" type="pres">
      <dgm:prSet presAssocID="{D085A795-33C5-4167-A22D-9C20D3EB3456}" presName="root2" presStyleCnt="0"/>
      <dgm:spPr/>
    </dgm:pt>
    <dgm:pt modelId="{7B6E1318-18CC-469E-8798-3DFA53F1F728}" type="pres">
      <dgm:prSet presAssocID="{D085A795-33C5-4167-A22D-9C20D3EB3456}" presName="LevelTwoTextNode" presStyleLbl="node4" presStyleIdx="0" presStyleCnt="2">
        <dgm:presLayoutVars>
          <dgm:chPref val="3"/>
        </dgm:presLayoutVars>
      </dgm:prSet>
      <dgm:spPr/>
    </dgm:pt>
    <dgm:pt modelId="{3D9B7E2B-9E2D-49C3-B1D8-38CC2BD2B92C}" type="pres">
      <dgm:prSet presAssocID="{D085A795-33C5-4167-A22D-9C20D3EB3456}" presName="level3hierChild" presStyleCnt="0"/>
      <dgm:spPr/>
    </dgm:pt>
    <dgm:pt modelId="{C859BB55-A284-4F0B-B34D-457C05241C9A}" type="pres">
      <dgm:prSet presAssocID="{F4932077-B5BE-47F8-A9CF-953A0ADD78F4}" presName="conn2-1" presStyleLbl="parChTrans1D4" presStyleIdx="1" presStyleCnt="2"/>
      <dgm:spPr/>
    </dgm:pt>
    <dgm:pt modelId="{B26E1E24-0BF5-4678-B644-B8D5E3755348}" type="pres">
      <dgm:prSet presAssocID="{F4932077-B5BE-47F8-A9CF-953A0ADD78F4}" presName="connTx" presStyleLbl="parChTrans1D4" presStyleIdx="1" presStyleCnt="2"/>
      <dgm:spPr/>
    </dgm:pt>
    <dgm:pt modelId="{A2DAA47E-DDC2-4B00-BF91-A7D9FB8B0BA4}" type="pres">
      <dgm:prSet presAssocID="{BD166CE7-3F04-4EE1-8F3F-1721201D346E}" presName="root2" presStyleCnt="0"/>
      <dgm:spPr/>
    </dgm:pt>
    <dgm:pt modelId="{F9F2AC35-7717-48BF-BF4B-2EA8194A2D06}" type="pres">
      <dgm:prSet presAssocID="{BD166CE7-3F04-4EE1-8F3F-1721201D346E}" presName="LevelTwoTextNode" presStyleLbl="node4" presStyleIdx="1" presStyleCnt="2">
        <dgm:presLayoutVars>
          <dgm:chPref val="3"/>
        </dgm:presLayoutVars>
      </dgm:prSet>
      <dgm:spPr/>
    </dgm:pt>
    <dgm:pt modelId="{A809FF13-2D88-42E0-976C-1609C1AFA80B}" type="pres">
      <dgm:prSet presAssocID="{BD166CE7-3F04-4EE1-8F3F-1721201D346E}" presName="level3hierChild" presStyleCnt="0"/>
      <dgm:spPr/>
    </dgm:pt>
    <dgm:pt modelId="{7D51600A-D943-46AC-9D97-8E04626E1BC1}" type="pres">
      <dgm:prSet presAssocID="{0228358C-8D9A-47C3-9433-07AB6307D98B}" presName="conn2-1" presStyleLbl="parChTrans1D3" presStyleIdx="2" presStyleCnt="4"/>
      <dgm:spPr/>
    </dgm:pt>
    <dgm:pt modelId="{3D3B17D4-45B6-4FFE-A071-376078B69F92}" type="pres">
      <dgm:prSet presAssocID="{0228358C-8D9A-47C3-9433-07AB6307D98B}" presName="connTx" presStyleLbl="parChTrans1D3" presStyleIdx="2" presStyleCnt="4"/>
      <dgm:spPr/>
    </dgm:pt>
    <dgm:pt modelId="{FAA581CE-E0D1-4025-99B7-BBEBB31B2CC9}" type="pres">
      <dgm:prSet presAssocID="{215CA122-66D3-41BC-A828-6ED6B5C116F9}" presName="root2" presStyleCnt="0"/>
      <dgm:spPr/>
    </dgm:pt>
    <dgm:pt modelId="{BCC2992C-54C4-4127-A01C-C017E497DF43}" type="pres">
      <dgm:prSet presAssocID="{215CA122-66D3-41BC-A828-6ED6B5C116F9}" presName="LevelTwoTextNode" presStyleLbl="node3" presStyleIdx="2" presStyleCnt="4">
        <dgm:presLayoutVars>
          <dgm:chPref val="3"/>
        </dgm:presLayoutVars>
      </dgm:prSet>
      <dgm:spPr/>
    </dgm:pt>
    <dgm:pt modelId="{8133F567-1F76-46EC-9296-9B0AC7FD19D7}" type="pres">
      <dgm:prSet presAssocID="{215CA122-66D3-41BC-A828-6ED6B5C116F9}" presName="level3hierChild" presStyleCnt="0"/>
      <dgm:spPr/>
    </dgm:pt>
    <dgm:pt modelId="{7C988C8B-5193-4BC6-A57A-0B200008E066}" type="pres">
      <dgm:prSet presAssocID="{6514D60B-122C-4473-832C-32820A1F7181}" presName="conn2-1" presStyleLbl="parChTrans1D3" presStyleIdx="3" presStyleCnt="4"/>
      <dgm:spPr/>
    </dgm:pt>
    <dgm:pt modelId="{EBF9D354-57AC-4DDC-B30F-5241B342E1B1}" type="pres">
      <dgm:prSet presAssocID="{6514D60B-122C-4473-832C-32820A1F7181}" presName="connTx" presStyleLbl="parChTrans1D3" presStyleIdx="3" presStyleCnt="4"/>
      <dgm:spPr/>
    </dgm:pt>
    <dgm:pt modelId="{D65FDC40-1A2F-4D0F-BD3F-23D5292A4BAC}" type="pres">
      <dgm:prSet presAssocID="{F6D5A420-FFCA-413F-9860-7C057CD3F089}" presName="root2" presStyleCnt="0"/>
      <dgm:spPr/>
    </dgm:pt>
    <dgm:pt modelId="{BEAB7148-B354-471E-8FFC-0080DC1B4D49}" type="pres">
      <dgm:prSet presAssocID="{F6D5A420-FFCA-413F-9860-7C057CD3F089}" presName="LevelTwoTextNode" presStyleLbl="node3" presStyleIdx="3" presStyleCnt="4">
        <dgm:presLayoutVars>
          <dgm:chPref val="3"/>
        </dgm:presLayoutVars>
      </dgm:prSet>
      <dgm:spPr/>
    </dgm:pt>
    <dgm:pt modelId="{F03732D4-5009-40C3-B12C-0916CE549D9E}" type="pres">
      <dgm:prSet presAssocID="{F6D5A420-FFCA-413F-9860-7C057CD3F089}" presName="level3hierChild" presStyleCnt="0"/>
      <dgm:spPr/>
    </dgm:pt>
    <dgm:pt modelId="{1441280C-00D3-4CD6-85CC-B7694E4FD6CA}" type="pres">
      <dgm:prSet presAssocID="{B4CC11AD-AE4C-47DD-B532-85F7C3553D36}" presName="conn2-1" presStyleLbl="parChTrans1D2" presStyleIdx="4" presStyleCnt="5"/>
      <dgm:spPr/>
    </dgm:pt>
    <dgm:pt modelId="{8983EA00-1F72-4149-9E58-1A2BAF173C22}" type="pres">
      <dgm:prSet presAssocID="{B4CC11AD-AE4C-47DD-B532-85F7C3553D36}" presName="connTx" presStyleLbl="parChTrans1D2" presStyleIdx="4" presStyleCnt="5"/>
      <dgm:spPr/>
    </dgm:pt>
    <dgm:pt modelId="{688EA759-0FAE-4CE1-8CC5-EB1AB35D766A}" type="pres">
      <dgm:prSet presAssocID="{6298C225-C244-47A4-81EB-9DDFD9A1860C}" presName="root2" presStyleCnt="0"/>
      <dgm:spPr/>
    </dgm:pt>
    <dgm:pt modelId="{3C669AFE-A4B7-4B55-8754-DC2812311729}" type="pres">
      <dgm:prSet presAssocID="{6298C225-C244-47A4-81EB-9DDFD9A1860C}" presName="LevelTwoTextNode" presStyleLbl="node2" presStyleIdx="4" presStyleCnt="5">
        <dgm:presLayoutVars>
          <dgm:chPref val="3"/>
        </dgm:presLayoutVars>
      </dgm:prSet>
      <dgm:spPr/>
    </dgm:pt>
    <dgm:pt modelId="{D6E6F98A-4113-4527-9CC1-29C653BB55AE}" type="pres">
      <dgm:prSet presAssocID="{6298C225-C244-47A4-81EB-9DDFD9A1860C}" presName="level3hierChild" presStyleCnt="0"/>
      <dgm:spPr/>
    </dgm:pt>
  </dgm:ptLst>
  <dgm:cxnLst>
    <dgm:cxn modelId="{BD605808-CBB9-476E-A1E8-928553D9E70D}" type="presOf" srcId="{39D39FE1-52DD-454F-B19F-2C0495833C76}" destId="{9B82DA88-7846-40E7-B968-597411C08418}" srcOrd="1" destOrd="0" presId="urn:microsoft.com/office/officeart/2005/8/layout/hierarchy2"/>
    <dgm:cxn modelId="{261FF008-7E7C-419F-893B-912211D62F54}" type="presOf" srcId="{39D39FE1-52DD-454F-B19F-2C0495833C76}" destId="{9B088062-2D81-4D52-8B5D-628D96189C9B}" srcOrd="0" destOrd="0" presId="urn:microsoft.com/office/officeart/2005/8/layout/hierarchy2"/>
    <dgm:cxn modelId="{BF3D2C0C-BC93-4A70-AFC7-171A23789F0C}" type="presOf" srcId="{F0D9B981-AFB8-48DC-B2E5-EC21544D379A}" destId="{8A059069-85F2-41B1-AB21-7B583B94A5F4}" srcOrd="0" destOrd="0" presId="urn:microsoft.com/office/officeart/2005/8/layout/hierarchy2"/>
    <dgm:cxn modelId="{9C4F9D10-CE2D-46B4-8922-E1CB01A6C468}" type="presOf" srcId="{D085A795-33C5-4167-A22D-9C20D3EB3456}" destId="{7B6E1318-18CC-469E-8798-3DFA53F1F728}" srcOrd="0" destOrd="0" presId="urn:microsoft.com/office/officeart/2005/8/layout/hierarchy2"/>
    <dgm:cxn modelId="{E53B6B29-4619-46F9-A717-EAD0F3D76EA8}" type="presOf" srcId="{B4CC11AD-AE4C-47DD-B532-85F7C3553D36}" destId="{8983EA00-1F72-4149-9E58-1A2BAF173C22}" srcOrd="1" destOrd="0" presId="urn:microsoft.com/office/officeart/2005/8/layout/hierarchy2"/>
    <dgm:cxn modelId="{323BC62F-887F-437B-AD15-D8F27E6A0C3B}" type="presOf" srcId="{0A226F13-029F-4F3E-95BC-02CCC1D658C1}" destId="{719894E8-ADBA-4CF4-809C-4A2E7825D1CE}" srcOrd="1" destOrd="0" presId="urn:microsoft.com/office/officeart/2005/8/layout/hierarchy2"/>
    <dgm:cxn modelId="{787D4130-E6E1-41CC-AC26-D3BB340800F1}" type="presOf" srcId="{6298C225-C244-47A4-81EB-9DDFD9A1860C}" destId="{3C669AFE-A4B7-4B55-8754-DC2812311729}" srcOrd="0" destOrd="0" presId="urn:microsoft.com/office/officeart/2005/8/layout/hierarchy2"/>
    <dgm:cxn modelId="{E017E733-622B-449D-B376-1D9B046D8B13}" type="presOf" srcId="{FB5A8080-A896-42CE-AB5F-5D8CDFC46D2D}" destId="{687C75FB-27EA-43F3-A34B-940346914CFE}" srcOrd="0" destOrd="0" presId="urn:microsoft.com/office/officeart/2005/8/layout/hierarchy2"/>
    <dgm:cxn modelId="{A63CC534-1DC7-405D-A3AD-55751F96B9C3}" srcId="{F0D9B981-AFB8-48DC-B2E5-EC21544D379A}" destId="{6298C225-C244-47A4-81EB-9DDFD9A1860C}" srcOrd="4" destOrd="0" parTransId="{B4CC11AD-AE4C-47DD-B532-85F7C3553D36}" sibTransId="{58D921B1-CC5E-44C9-861F-3AC89228840C}"/>
    <dgm:cxn modelId="{74466660-833E-4D81-9BCF-E724DB7D3E4C}" srcId="{775D15BD-A9FC-4B7D-ABE8-21885E874E3C}" destId="{F6D5A420-FFCA-413F-9860-7C057CD3F089}" srcOrd="3" destOrd="0" parTransId="{6514D60B-122C-4473-832C-32820A1F7181}" sibTransId="{1AA3D3AF-063A-431A-9D57-CCC7DA524599}"/>
    <dgm:cxn modelId="{54840663-2330-4D76-BD8A-98A65857AE97}" type="presOf" srcId="{1D36E232-E3F5-4D3E-AB22-258CF2FC1795}" destId="{5AE5D40D-E4D4-4C22-9DBA-41A498D6F3C4}" srcOrd="0" destOrd="0" presId="urn:microsoft.com/office/officeart/2005/8/layout/hierarchy2"/>
    <dgm:cxn modelId="{5FD18064-7B8A-4743-A4BC-27BC4167DC05}" srcId="{3C001E0E-755D-4C69-BD87-95FC9992F0CB}" destId="{F0D9B981-AFB8-48DC-B2E5-EC21544D379A}" srcOrd="0" destOrd="0" parTransId="{DDCAC7CF-DAA4-4965-9DEA-88C7886BD60F}" sibTransId="{D21CC1D0-C0C4-49F2-9CD5-FA1099D716BA}"/>
    <dgm:cxn modelId="{8C2C1145-3EAA-40CB-9057-075EA1E2B53F}" type="presOf" srcId="{6514D60B-122C-4473-832C-32820A1F7181}" destId="{EBF9D354-57AC-4DDC-B30F-5241B342E1B1}" srcOrd="1" destOrd="0" presId="urn:microsoft.com/office/officeart/2005/8/layout/hierarchy2"/>
    <dgm:cxn modelId="{62097D68-11E3-406B-86A5-FD51554ABED7}" type="presOf" srcId="{2AD0F88F-ABAB-4567-A3A9-7B3C9BC97A83}" destId="{B38C2B9F-A0F5-4F17-B901-897646591CB3}" srcOrd="0" destOrd="0" presId="urn:microsoft.com/office/officeart/2005/8/layout/hierarchy2"/>
    <dgm:cxn modelId="{A896726B-C1B3-4F23-8F5B-9742A4577EB2}" type="presOf" srcId="{F890346A-497C-40DC-B21B-87B3ACC2B8E4}" destId="{903D6D16-060F-468B-8B72-52B4161E5CDE}" srcOrd="1" destOrd="0" presId="urn:microsoft.com/office/officeart/2005/8/layout/hierarchy2"/>
    <dgm:cxn modelId="{8FAA416E-1ECA-4947-BBA6-D3ECDF9710C3}" srcId="{F0D9B981-AFB8-48DC-B2E5-EC21544D379A}" destId="{775D15BD-A9FC-4B7D-ABE8-21885E874E3C}" srcOrd="3" destOrd="0" parTransId="{F26BA4C3-DCF1-4182-8426-D7107DA4A3E2}" sibTransId="{D307B030-A43E-48BB-AFC9-4685557C93C7}"/>
    <dgm:cxn modelId="{B07E4D77-6EBE-4ECD-A281-DCB8CC538FDA}" srcId="{FB5A8080-A896-42CE-AB5F-5D8CDFC46D2D}" destId="{D085A795-33C5-4167-A22D-9C20D3EB3456}" srcOrd="0" destOrd="0" parTransId="{0A226F13-029F-4F3E-95BC-02CCC1D658C1}" sibTransId="{A9C3BA07-E6D8-48B8-97A8-95BA020F1BA4}"/>
    <dgm:cxn modelId="{9FA3D057-6E9F-417B-9965-C2A8DCCA71A8}" type="presOf" srcId="{1D87FCD8-B0E6-439B-8151-CC097FB65DF4}" destId="{A82DDCEE-20D4-4DBB-86E7-60EBCE62DEFF}" srcOrd="0" destOrd="0" presId="urn:microsoft.com/office/officeart/2005/8/layout/hierarchy2"/>
    <dgm:cxn modelId="{EBCBCE59-35C1-4604-BF2D-ECD0FC50A891}" srcId="{F0D9B981-AFB8-48DC-B2E5-EC21544D379A}" destId="{0A6C51EB-503C-43B6-8E08-B8A5F6D2A4D3}" srcOrd="0" destOrd="0" parTransId="{1D87FCD8-B0E6-439B-8151-CC097FB65DF4}" sibTransId="{40A3EB86-0441-4E62-9963-AC01C919517A}"/>
    <dgm:cxn modelId="{D170017A-4513-4E33-B3A7-00CFF63D3470}" type="presOf" srcId="{0228358C-8D9A-47C3-9433-07AB6307D98B}" destId="{7D51600A-D943-46AC-9D97-8E04626E1BC1}" srcOrd="0" destOrd="0" presId="urn:microsoft.com/office/officeart/2005/8/layout/hierarchy2"/>
    <dgm:cxn modelId="{0205397B-F2AD-44D8-9D87-6FE542135BA3}" srcId="{FB5A8080-A896-42CE-AB5F-5D8CDFC46D2D}" destId="{BD166CE7-3F04-4EE1-8F3F-1721201D346E}" srcOrd="1" destOrd="0" parTransId="{F4932077-B5BE-47F8-A9CF-953A0ADD78F4}" sibTransId="{66E914DC-C83E-45DD-ADC2-8A2EDFF54B1B}"/>
    <dgm:cxn modelId="{B72CA681-4436-4C91-AAF9-83E5CEE71450}" srcId="{F0D9B981-AFB8-48DC-B2E5-EC21544D379A}" destId="{1D36E232-E3F5-4D3E-AB22-258CF2FC1795}" srcOrd="1" destOrd="0" parTransId="{372CABBF-1AFD-4694-8F57-F91E2F791CCB}" sibTransId="{EC7D3219-4B18-4056-82A4-E182BA6B2EA3}"/>
    <dgm:cxn modelId="{90A84882-95F3-4A00-B56E-8E597CF1ED51}" srcId="{F0D9B981-AFB8-48DC-B2E5-EC21544D379A}" destId="{F640D69E-9112-4468-B5DB-EC0CD2A0C856}" srcOrd="2" destOrd="0" parTransId="{BE6A9953-396D-4AF1-9596-7FC70D33CA86}" sibTransId="{83B2EAF9-DC21-480A-90E4-D548E07DA8FF}"/>
    <dgm:cxn modelId="{74950F86-29B2-4999-B6E9-629C3D480AE8}" type="presOf" srcId="{0A226F13-029F-4F3E-95BC-02CCC1D658C1}" destId="{7D68F136-36BE-4B48-BB26-1F883CE656A5}" srcOrd="0" destOrd="0" presId="urn:microsoft.com/office/officeart/2005/8/layout/hierarchy2"/>
    <dgm:cxn modelId="{90534086-1282-480D-A9A0-C7E22B805E7A}" type="presOf" srcId="{775D15BD-A9FC-4B7D-ABE8-21885E874E3C}" destId="{5A7E1E6B-704A-443D-A328-89BD215CEBF2}" srcOrd="0" destOrd="0" presId="urn:microsoft.com/office/officeart/2005/8/layout/hierarchy2"/>
    <dgm:cxn modelId="{EC512E8C-1A25-49E5-8EB4-64D53C75DB9B}" type="presOf" srcId="{F26BA4C3-DCF1-4182-8426-D7107DA4A3E2}" destId="{CF0E7A22-5BC8-4054-B2DD-CFDC721A3178}" srcOrd="1" destOrd="0" presId="urn:microsoft.com/office/officeart/2005/8/layout/hierarchy2"/>
    <dgm:cxn modelId="{EC3D578C-F521-49A2-96E5-C2AE07D3C420}" type="presOf" srcId="{3C001E0E-755D-4C69-BD87-95FC9992F0CB}" destId="{0A86E746-4E94-4E96-A37D-EA2B1B6DA159}" srcOrd="0" destOrd="0" presId="urn:microsoft.com/office/officeart/2005/8/layout/hierarchy2"/>
    <dgm:cxn modelId="{D3595E90-6D7D-4D63-A847-81A0EDC9C85F}" type="presOf" srcId="{F4932077-B5BE-47F8-A9CF-953A0ADD78F4}" destId="{B26E1E24-0BF5-4678-B644-B8D5E3755348}" srcOrd="1" destOrd="0" presId="urn:microsoft.com/office/officeart/2005/8/layout/hierarchy2"/>
    <dgm:cxn modelId="{7EA6BB92-EE6E-45B5-81DB-863FD7A9A54E}" type="presOf" srcId="{B4CC11AD-AE4C-47DD-B532-85F7C3553D36}" destId="{1441280C-00D3-4CD6-85CC-B7694E4FD6CA}" srcOrd="0" destOrd="0" presId="urn:microsoft.com/office/officeart/2005/8/layout/hierarchy2"/>
    <dgm:cxn modelId="{0682F892-7E3C-423A-8A00-8A4E649ECCF4}" srcId="{775D15BD-A9FC-4B7D-ABE8-21885E874E3C}" destId="{215CA122-66D3-41BC-A828-6ED6B5C116F9}" srcOrd="2" destOrd="0" parTransId="{0228358C-8D9A-47C3-9433-07AB6307D98B}" sibTransId="{9A8F8529-61DF-4159-8C29-DD82591AF12A}"/>
    <dgm:cxn modelId="{FC75C79F-0FB7-4A9A-BF98-597F95F02BA5}" srcId="{775D15BD-A9FC-4B7D-ABE8-21885E874E3C}" destId="{2AD0F88F-ABAB-4567-A3A9-7B3C9BC97A83}" srcOrd="0" destOrd="0" parTransId="{F890346A-497C-40DC-B21B-87B3ACC2B8E4}" sibTransId="{8C61ECF8-C97A-476C-8885-C18A193D557E}"/>
    <dgm:cxn modelId="{68C95DA2-8E3E-4D19-A696-E2A93354C686}" type="presOf" srcId="{372CABBF-1AFD-4694-8F57-F91E2F791CCB}" destId="{D0A3FF18-483E-4B75-9534-E8D0B148C798}" srcOrd="1" destOrd="0" presId="urn:microsoft.com/office/officeart/2005/8/layout/hierarchy2"/>
    <dgm:cxn modelId="{8BE508A9-5D5C-4F5F-8C3E-63A3CFCDA4DC}" type="presOf" srcId="{BE6A9953-396D-4AF1-9596-7FC70D33CA86}" destId="{00B87892-AC46-4450-A2A0-36FED67ED18C}" srcOrd="0" destOrd="0" presId="urn:microsoft.com/office/officeart/2005/8/layout/hierarchy2"/>
    <dgm:cxn modelId="{15BA1AAC-FAE4-4498-AE56-3BB55019D2C1}" type="presOf" srcId="{215CA122-66D3-41BC-A828-6ED6B5C116F9}" destId="{BCC2992C-54C4-4127-A01C-C017E497DF43}" srcOrd="0" destOrd="0" presId="urn:microsoft.com/office/officeart/2005/8/layout/hierarchy2"/>
    <dgm:cxn modelId="{1F92C4AE-178F-46D8-B8B4-3AC4CD0F59D5}" type="presOf" srcId="{F6D5A420-FFCA-413F-9860-7C057CD3F089}" destId="{BEAB7148-B354-471E-8FFC-0080DC1B4D49}" srcOrd="0" destOrd="0" presId="urn:microsoft.com/office/officeart/2005/8/layout/hierarchy2"/>
    <dgm:cxn modelId="{1A9ACCC6-3CA8-4D62-86B7-E7F630A6B8DC}" type="presOf" srcId="{F4932077-B5BE-47F8-A9CF-953A0ADD78F4}" destId="{C859BB55-A284-4F0B-B34D-457C05241C9A}" srcOrd="0" destOrd="0" presId="urn:microsoft.com/office/officeart/2005/8/layout/hierarchy2"/>
    <dgm:cxn modelId="{BC8A3DC7-504F-4A22-B6A2-A8B9A67AC05E}" type="presOf" srcId="{372CABBF-1AFD-4694-8F57-F91E2F791CCB}" destId="{6DEBF7D8-56DC-4232-8217-B3D8A76D5C39}" srcOrd="0" destOrd="0" presId="urn:microsoft.com/office/officeart/2005/8/layout/hierarchy2"/>
    <dgm:cxn modelId="{8664BFC8-B8BC-43D7-8305-B4DA014BB1FF}" type="presOf" srcId="{6514D60B-122C-4473-832C-32820A1F7181}" destId="{7C988C8B-5193-4BC6-A57A-0B200008E066}" srcOrd="0" destOrd="0" presId="urn:microsoft.com/office/officeart/2005/8/layout/hierarchy2"/>
    <dgm:cxn modelId="{24B5DAD1-F6CA-4B37-A0B8-EAD90381152F}" type="presOf" srcId="{F640D69E-9112-4468-B5DB-EC0CD2A0C856}" destId="{F32AA2B4-F710-4577-ACD6-31F414DACE60}" srcOrd="0" destOrd="0" presId="urn:microsoft.com/office/officeart/2005/8/layout/hierarchy2"/>
    <dgm:cxn modelId="{BEFE52D8-DA0F-4389-B08F-C0334AF63871}" type="presOf" srcId="{F890346A-497C-40DC-B21B-87B3ACC2B8E4}" destId="{D65E7711-EBA0-4A9D-B3D0-BDB299A305B4}" srcOrd="0" destOrd="0" presId="urn:microsoft.com/office/officeart/2005/8/layout/hierarchy2"/>
    <dgm:cxn modelId="{C48037E0-10E8-4612-A89D-842D5EA292AC}" type="presOf" srcId="{BE6A9953-396D-4AF1-9596-7FC70D33CA86}" destId="{8CE5760E-754F-41A3-AA7A-2F82CBB8B551}" srcOrd="1" destOrd="0" presId="urn:microsoft.com/office/officeart/2005/8/layout/hierarchy2"/>
    <dgm:cxn modelId="{C9B43AE0-3BA6-4D6F-9D62-E1B4F376543B}" type="presOf" srcId="{0228358C-8D9A-47C3-9433-07AB6307D98B}" destId="{3D3B17D4-45B6-4FFE-A071-376078B69F92}" srcOrd="1" destOrd="0" presId="urn:microsoft.com/office/officeart/2005/8/layout/hierarchy2"/>
    <dgm:cxn modelId="{1090C7E3-4828-4967-9071-1DB60D63A278}" type="presOf" srcId="{0A6C51EB-503C-43B6-8E08-B8A5F6D2A4D3}" destId="{4552FAEA-EEFB-46E2-9784-9F506F810749}" srcOrd="0" destOrd="0" presId="urn:microsoft.com/office/officeart/2005/8/layout/hierarchy2"/>
    <dgm:cxn modelId="{A5C619E8-76EA-4BAE-A969-7B5FC5A22324}" type="presOf" srcId="{F26BA4C3-DCF1-4182-8426-D7107DA4A3E2}" destId="{1ADAF96D-A71A-45EE-946D-B68EB5B1ECF7}" srcOrd="0" destOrd="0" presId="urn:microsoft.com/office/officeart/2005/8/layout/hierarchy2"/>
    <dgm:cxn modelId="{A2104AF0-6481-440C-A623-7BC61EB2CD81}" type="presOf" srcId="{1D87FCD8-B0E6-439B-8151-CC097FB65DF4}" destId="{A9CE40EE-4610-44F9-A95E-D51E5F7B7175}" srcOrd="1" destOrd="0" presId="urn:microsoft.com/office/officeart/2005/8/layout/hierarchy2"/>
    <dgm:cxn modelId="{C7017CF4-5AF1-476E-8C40-45EED5DB0441}" type="presOf" srcId="{BD166CE7-3F04-4EE1-8F3F-1721201D346E}" destId="{F9F2AC35-7717-48BF-BF4B-2EA8194A2D06}" srcOrd="0" destOrd="0" presId="urn:microsoft.com/office/officeart/2005/8/layout/hierarchy2"/>
    <dgm:cxn modelId="{190B46FF-64B7-4B38-A245-B10866C4E01B}" srcId="{775D15BD-A9FC-4B7D-ABE8-21885E874E3C}" destId="{FB5A8080-A896-42CE-AB5F-5D8CDFC46D2D}" srcOrd="1" destOrd="0" parTransId="{39D39FE1-52DD-454F-B19F-2C0495833C76}" sibTransId="{8C18ABA1-C212-40A8-B755-E28CF75D0446}"/>
    <dgm:cxn modelId="{A44F79BC-F80F-4541-A5CF-4E89323AB2B4}" type="presParOf" srcId="{0A86E746-4E94-4E96-A37D-EA2B1B6DA159}" destId="{83D01366-253C-4811-B66A-1E44F97D9F3C}" srcOrd="0" destOrd="0" presId="urn:microsoft.com/office/officeart/2005/8/layout/hierarchy2"/>
    <dgm:cxn modelId="{5794267B-C89E-4E3A-9C27-28471DA7CE8D}" type="presParOf" srcId="{83D01366-253C-4811-B66A-1E44F97D9F3C}" destId="{8A059069-85F2-41B1-AB21-7B583B94A5F4}" srcOrd="0" destOrd="0" presId="urn:microsoft.com/office/officeart/2005/8/layout/hierarchy2"/>
    <dgm:cxn modelId="{F7068AAA-32BF-4836-8874-5FFC8CD84D90}" type="presParOf" srcId="{83D01366-253C-4811-B66A-1E44F97D9F3C}" destId="{685CA94B-FCCB-4B67-9C21-9BE6EF0CF577}" srcOrd="1" destOrd="0" presId="urn:microsoft.com/office/officeart/2005/8/layout/hierarchy2"/>
    <dgm:cxn modelId="{B5074CFE-02ED-4D4A-8A1A-C52852145F12}" type="presParOf" srcId="{685CA94B-FCCB-4B67-9C21-9BE6EF0CF577}" destId="{A82DDCEE-20D4-4DBB-86E7-60EBCE62DEFF}" srcOrd="0" destOrd="0" presId="urn:microsoft.com/office/officeart/2005/8/layout/hierarchy2"/>
    <dgm:cxn modelId="{E9F86B47-CD72-4162-83ED-EF3972B116BD}" type="presParOf" srcId="{A82DDCEE-20D4-4DBB-86E7-60EBCE62DEFF}" destId="{A9CE40EE-4610-44F9-A95E-D51E5F7B7175}" srcOrd="0" destOrd="0" presId="urn:microsoft.com/office/officeart/2005/8/layout/hierarchy2"/>
    <dgm:cxn modelId="{35F2648F-BCCD-41A6-BCF8-2BF41DF19786}" type="presParOf" srcId="{685CA94B-FCCB-4B67-9C21-9BE6EF0CF577}" destId="{30115734-3139-49D1-A17A-00E22BBCBDBD}" srcOrd="1" destOrd="0" presId="urn:microsoft.com/office/officeart/2005/8/layout/hierarchy2"/>
    <dgm:cxn modelId="{27C73B2B-52A2-4738-8915-6AF6B4035575}" type="presParOf" srcId="{30115734-3139-49D1-A17A-00E22BBCBDBD}" destId="{4552FAEA-EEFB-46E2-9784-9F506F810749}" srcOrd="0" destOrd="0" presId="urn:microsoft.com/office/officeart/2005/8/layout/hierarchy2"/>
    <dgm:cxn modelId="{CC760F79-BB4E-4A4C-B721-C0804CB107F8}" type="presParOf" srcId="{30115734-3139-49D1-A17A-00E22BBCBDBD}" destId="{8AFB6733-2CEE-431C-88EA-0B4D8DA82467}" srcOrd="1" destOrd="0" presId="urn:microsoft.com/office/officeart/2005/8/layout/hierarchy2"/>
    <dgm:cxn modelId="{04813996-B5B3-4D41-B68E-E27F01A82902}" type="presParOf" srcId="{685CA94B-FCCB-4B67-9C21-9BE6EF0CF577}" destId="{6DEBF7D8-56DC-4232-8217-B3D8A76D5C39}" srcOrd="2" destOrd="0" presId="urn:microsoft.com/office/officeart/2005/8/layout/hierarchy2"/>
    <dgm:cxn modelId="{DE8C2EF7-512C-4FFF-B124-F4CC26A8C9BA}" type="presParOf" srcId="{6DEBF7D8-56DC-4232-8217-B3D8A76D5C39}" destId="{D0A3FF18-483E-4B75-9534-E8D0B148C798}" srcOrd="0" destOrd="0" presId="urn:microsoft.com/office/officeart/2005/8/layout/hierarchy2"/>
    <dgm:cxn modelId="{A895F322-9722-45C0-9A15-CA6AE866E903}" type="presParOf" srcId="{685CA94B-FCCB-4B67-9C21-9BE6EF0CF577}" destId="{C41A201A-BBC9-4CD9-9866-484B8B807313}" srcOrd="3" destOrd="0" presId="urn:microsoft.com/office/officeart/2005/8/layout/hierarchy2"/>
    <dgm:cxn modelId="{56E9105B-0708-49B5-9F21-DAF85674EB11}" type="presParOf" srcId="{C41A201A-BBC9-4CD9-9866-484B8B807313}" destId="{5AE5D40D-E4D4-4C22-9DBA-41A498D6F3C4}" srcOrd="0" destOrd="0" presId="urn:microsoft.com/office/officeart/2005/8/layout/hierarchy2"/>
    <dgm:cxn modelId="{805382E6-57FE-4F05-8A05-68E5551A9699}" type="presParOf" srcId="{C41A201A-BBC9-4CD9-9866-484B8B807313}" destId="{F95737CD-0D97-4BBA-9D92-BF37C080A4F3}" srcOrd="1" destOrd="0" presId="urn:microsoft.com/office/officeart/2005/8/layout/hierarchy2"/>
    <dgm:cxn modelId="{48CB8E0B-1F96-4965-89FE-5EEA32711631}" type="presParOf" srcId="{685CA94B-FCCB-4B67-9C21-9BE6EF0CF577}" destId="{00B87892-AC46-4450-A2A0-36FED67ED18C}" srcOrd="4" destOrd="0" presId="urn:microsoft.com/office/officeart/2005/8/layout/hierarchy2"/>
    <dgm:cxn modelId="{F1D425F0-9F33-4532-A87E-5626271C5705}" type="presParOf" srcId="{00B87892-AC46-4450-A2A0-36FED67ED18C}" destId="{8CE5760E-754F-41A3-AA7A-2F82CBB8B551}" srcOrd="0" destOrd="0" presId="urn:microsoft.com/office/officeart/2005/8/layout/hierarchy2"/>
    <dgm:cxn modelId="{A7210613-AF4E-4CAE-9B83-C55CD765ACB7}" type="presParOf" srcId="{685CA94B-FCCB-4B67-9C21-9BE6EF0CF577}" destId="{B1D401A3-4F24-42D0-B9C4-9384F04F8F64}" srcOrd="5" destOrd="0" presId="urn:microsoft.com/office/officeart/2005/8/layout/hierarchy2"/>
    <dgm:cxn modelId="{7A3344B8-9FF5-4D3C-9DB7-7364F1757653}" type="presParOf" srcId="{B1D401A3-4F24-42D0-B9C4-9384F04F8F64}" destId="{F32AA2B4-F710-4577-ACD6-31F414DACE60}" srcOrd="0" destOrd="0" presId="urn:microsoft.com/office/officeart/2005/8/layout/hierarchy2"/>
    <dgm:cxn modelId="{5AD83FA0-956A-4098-9677-C036B1069D4B}" type="presParOf" srcId="{B1D401A3-4F24-42D0-B9C4-9384F04F8F64}" destId="{519C80CC-2246-4F3D-9D47-07147554EFCC}" srcOrd="1" destOrd="0" presId="urn:microsoft.com/office/officeart/2005/8/layout/hierarchy2"/>
    <dgm:cxn modelId="{57A04AFC-F643-4F77-8BA9-7F624CF886BA}" type="presParOf" srcId="{685CA94B-FCCB-4B67-9C21-9BE6EF0CF577}" destId="{1ADAF96D-A71A-45EE-946D-B68EB5B1ECF7}" srcOrd="6" destOrd="0" presId="urn:microsoft.com/office/officeart/2005/8/layout/hierarchy2"/>
    <dgm:cxn modelId="{B2A62DB0-2D6B-48EB-9180-17EF4A9E0162}" type="presParOf" srcId="{1ADAF96D-A71A-45EE-946D-B68EB5B1ECF7}" destId="{CF0E7A22-5BC8-4054-B2DD-CFDC721A3178}" srcOrd="0" destOrd="0" presId="urn:microsoft.com/office/officeart/2005/8/layout/hierarchy2"/>
    <dgm:cxn modelId="{1CF61734-EDD4-4B4D-A8C4-4C3522FA9FA7}" type="presParOf" srcId="{685CA94B-FCCB-4B67-9C21-9BE6EF0CF577}" destId="{C0A41D0C-CA0C-41A3-91D2-AC8B0520FA0A}" srcOrd="7" destOrd="0" presId="urn:microsoft.com/office/officeart/2005/8/layout/hierarchy2"/>
    <dgm:cxn modelId="{91D293C4-E116-4277-8BAF-18381105A5C4}" type="presParOf" srcId="{C0A41D0C-CA0C-41A3-91D2-AC8B0520FA0A}" destId="{5A7E1E6B-704A-443D-A328-89BD215CEBF2}" srcOrd="0" destOrd="0" presId="urn:microsoft.com/office/officeart/2005/8/layout/hierarchy2"/>
    <dgm:cxn modelId="{852AE98B-14D7-4DEE-A47C-77B92A361097}" type="presParOf" srcId="{C0A41D0C-CA0C-41A3-91D2-AC8B0520FA0A}" destId="{3EB4BC80-6DB9-4B8B-B856-72E2E27CC1EE}" srcOrd="1" destOrd="0" presId="urn:microsoft.com/office/officeart/2005/8/layout/hierarchy2"/>
    <dgm:cxn modelId="{C86EC68E-6717-4161-9651-894C20B3D63D}" type="presParOf" srcId="{3EB4BC80-6DB9-4B8B-B856-72E2E27CC1EE}" destId="{D65E7711-EBA0-4A9D-B3D0-BDB299A305B4}" srcOrd="0" destOrd="0" presId="urn:microsoft.com/office/officeart/2005/8/layout/hierarchy2"/>
    <dgm:cxn modelId="{ED86806A-1331-404A-BFB6-A06B8D9D1C29}" type="presParOf" srcId="{D65E7711-EBA0-4A9D-B3D0-BDB299A305B4}" destId="{903D6D16-060F-468B-8B72-52B4161E5CDE}" srcOrd="0" destOrd="0" presId="urn:microsoft.com/office/officeart/2005/8/layout/hierarchy2"/>
    <dgm:cxn modelId="{312C2D55-951D-4E10-810C-84F83C91BB24}" type="presParOf" srcId="{3EB4BC80-6DB9-4B8B-B856-72E2E27CC1EE}" destId="{44EA5C0D-AB8C-44F2-BDC9-21F745CAFDA9}" srcOrd="1" destOrd="0" presId="urn:microsoft.com/office/officeart/2005/8/layout/hierarchy2"/>
    <dgm:cxn modelId="{729A175E-CBBB-45B0-81E2-973A1774DF10}" type="presParOf" srcId="{44EA5C0D-AB8C-44F2-BDC9-21F745CAFDA9}" destId="{B38C2B9F-A0F5-4F17-B901-897646591CB3}" srcOrd="0" destOrd="0" presId="urn:microsoft.com/office/officeart/2005/8/layout/hierarchy2"/>
    <dgm:cxn modelId="{49606CD9-5990-44FF-AA07-4C5CFE26ACAC}" type="presParOf" srcId="{44EA5C0D-AB8C-44F2-BDC9-21F745CAFDA9}" destId="{30EDC5E7-7272-4F6E-975E-3DA3C30A2361}" srcOrd="1" destOrd="0" presId="urn:microsoft.com/office/officeart/2005/8/layout/hierarchy2"/>
    <dgm:cxn modelId="{2264184C-BDC5-4EAB-A532-DB242DC8BEAE}" type="presParOf" srcId="{3EB4BC80-6DB9-4B8B-B856-72E2E27CC1EE}" destId="{9B088062-2D81-4D52-8B5D-628D96189C9B}" srcOrd="2" destOrd="0" presId="urn:microsoft.com/office/officeart/2005/8/layout/hierarchy2"/>
    <dgm:cxn modelId="{BF2BABEE-5FD8-4FFE-A972-E2636A5A9ED4}" type="presParOf" srcId="{9B088062-2D81-4D52-8B5D-628D96189C9B}" destId="{9B82DA88-7846-40E7-B968-597411C08418}" srcOrd="0" destOrd="0" presId="urn:microsoft.com/office/officeart/2005/8/layout/hierarchy2"/>
    <dgm:cxn modelId="{7278DFD6-1456-435B-8AD0-A7F03299F931}" type="presParOf" srcId="{3EB4BC80-6DB9-4B8B-B856-72E2E27CC1EE}" destId="{6C082FC2-E2A4-4751-8FDD-49CD6F31C735}" srcOrd="3" destOrd="0" presId="urn:microsoft.com/office/officeart/2005/8/layout/hierarchy2"/>
    <dgm:cxn modelId="{7079ECEB-F6B1-4EFB-916F-8CAE56B397C7}" type="presParOf" srcId="{6C082FC2-E2A4-4751-8FDD-49CD6F31C735}" destId="{687C75FB-27EA-43F3-A34B-940346914CFE}" srcOrd="0" destOrd="0" presId="urn:microsoft.com/office/officeart/2005/8/layout/hierarchy2"/>
    <dgm:cxn modelId="{9B8757A4-9BB4-4D7C-8476-27A78D2775BA}" type="presParOf" srcId="{6C082FC2-E2A4-4751-8FDD-49CD6F31C735}" destId="{BC0CC289-A098-4368-9666-37A684F40756}" srcOrd="1" destOrd="0" presId="urn:microsoft.com/office/officeart/2005/8/layout/hierarchy2"/>
    <dgm:cxn modelId="{F1F8A653-0849-4EA8-BAEF-6C0B9C3B7361}" type="presParOf" srcId="{BC0CC289-A098-4368-9666-37A684F40756}" destId="{7D68F136-36BE-4B48-BB26-1F883CE656A5}" srcOrd="0" destOrd="0" presId="urn:microsoft.com/office/officeart/2005/8/layout/hierarchy2"/>
    <dgm:cxn modelId="{54D2CD5B-5643-40D5-84C7-748B95A5C5CD}" type="presParOf" srcId="{7D68F136-36BE-4B48-BB26-1F883CE656A5}" destId="{719894E8-ADBA-4CF4-809C-4A2E7825D1CE}" srcOrd="0" destOrd="0" presId="urn:microsoft.com/office/officeart/2005/8/layout/hierarchy2"/>
    <dgm:cxn modelId="{09CFEF56-BF54-4D49-8BF9-2075BA72C860}" type="presParOf" srcId="{BC0CC289-A098-4368-9666-37A684F40756}" destId="{D5FE804F-950A-4804-B644-CAF0A1707E0B}" srcOrd="1" destOrd="0" presId="urn:microsoft.com/office/officeart/2005/8/layout/hierarchy2"/>
    <dgm:cxn modelId="{CBA27715-2DB0-40BE-A6AB-D77562654976}" type="presParOf" srcId="{D5FE804F-950A-4804-B644-CAF0A1707E0B}" destId="{7B6E1318-18CC-469E-8798-3DFA53F1F728}" srcOrd="0" destOrd="0" presId="urn:microsoft.com/office/officeart/2005/8/layout/hierarchy2"/>
    <dgm:cxn modelId="{A5A0A86F-8FAF-4D66-A551-1626E3514497}" type="presParOf" srcId="{D5FE804F-950A-4804-B644-CAF0A1707E0B}" destId="{3D9B7E2B-9E2D-49C3-B1D8-38CC2BD2B92C}" srcOrd="1" destOrd="0" presId="urn:microsoft.com/office/officeart/2005/8/layout/hierarchy2"/>
    <dgm:cxn modelId="{B527B0FA-E169-4436-9644-D17F0862B4F3}" type="presParOf" srcId="{BC0CC289-A098-4368-9666-37A684F40756}" destId="{C859BB55-A284-4F0B-B34D-457C05241C9A}" srcOrd="2" destOrd="0" presId="urn:microsoft.com/office/officeart/2005/8/layout/hierarchy2"/>
    <dgm:cxn modelId="{60E10D30-634A-40D7-B28F-D4AA7DDF4AEA}" type="presParOf" srcId="{C859BB55-A284-4F0B-B34D-457C05241C9A}" destId="{B26E1E24-0BF5-4678-B644-B8D5E3755348}" srcOrd="0" destOrd="0" presId="urn:microsoft.com/office/officeart/2005/8/layout/hierarchy2"/>
    <dgm:cxn modelId="{D5E312FB-0FDD-4407-BB19-778E74CA1943}" type="presParOf" srcId="{BC0CC289-A098-4368-9666-37A684F40756}" destId="{A2DAA47E-DDC2-4B00-BF91-A7D9FB8B0BA4}" srcOrd="3" destOrd="0" presId="urn:microsoft.com/office/officeart/2005/8/layout/hierarchy2"/>
    <dgm:cxn modelId="{629D64F6-4AFC-4E59-8F46-69B6E7C81E25}" type="presParOf" srcId="{A2DAA47E-DDC2-4B00-BF91-A7D9FB8B0BA4}" destId="{F9F2AC35-7717-48BF-BF4B-2EA8194A2D06}" srcOrd="0" destOrd="0" presId="urn:microsoft.com/office/officeart/2005/8/layout/hierarchy2"/>
    <dgm:cxn modelId="{D5663691-605D-4BA8-B49F-7DAB9F64101A}" type="presParOf" srcId="{A2DAA47E-DDC2-4B00-BF91-A7D9FB8B0BA4}" destId="{A809FF13-2D88-42E0-976C-1609C1AFA80B}" srcOrd="1" destOrd="0" presId="urn:microsoft.com/office/officeart/2005/8/layout/hierarchy2"/>
    <dgm:cxn modelId="{901FD307-1759-44DB-9280-CA2C9B30A52C}" type="presParOf" srcId="{3EB4BC80-6DB9-4B8B-B856-72E2E27CC1EE}" destId="{7D51600A-D943-46AC-9D97-8E04626E1BC1}" srcOrd="4" destOrd="0" presId="urn:microsoft.com/office/officeart/2005/8/layout/hierarchy2"/>
    <dgm:cxn modelId="{72742159-DCFB-4C9A-A396-6E76464CE2CA}" type="presParOf" srcId="{7D51600A-D943-46AC-9D97-8E04626E1BC1}" destId="{3D3B17D4-45B6-4FFE-A071-376078B69F92}" srcOrd="0" destOrd="0" presId="urn:microsoft.com/office/officeart/2005/8/layout/hierarchy2"/>
    <dgm:cxn modelId="{F8274D8F-6182-405C-BAFF-26DE783DEC11}" type="presParOf" srcId="{3EB4BC80-6DB9-4B8B-B856-72E2E27CC1EE}" destId="{FAA581CE-E0D1-4025-99B7-BBEBB31B2CC9}" srcOrd="5" destOrd="0" presId="urn:microsoft.com/office/officeart/2005/8/layout/hierarchy2"/>
    <dgm:cxn modelId="{6285A6DD-5A96-4CD9-B2E6-676A5E608BAA}" type="presParOf" srcId="{FAA581CE-E0D1-4025-99B7-BBEBB31B2CC9}" destId="{BCC2992C-54C4-4127-A01C-C017E497DF43}" srcOrd="0" destOrd="0" presId="urn:microsoft.com/office/officeart/2005/8/layout/hierarchy2"/>
    <dgm:cxn modelId="{48EB1F91-490D-4D66-8A7E-162E429B24DC}" type="presParOf" srcId="{FAA581CE-E0D1-4025-99B7-BBEBB31B2CC9}" destId="{8133F567-1F76-46EC-9296-9B0AC7FD19D7}" srcOrd="1" destOrd="0" presId="urn:microsoft.com/office/officeart/2005/8/layout/hierarchy2"/>
    <dgm:cxn modelId="{D5661B8A-2A6C-415D-9D8E-94ABEBD1CB9B}" type="presParOf" srcId="{3EB4BC80-6DB9-4B8B-B856-72E2E27CC1EE}" destId="{7C988C8B-5193-4BC6-A57A-0B200008E066}" srcOrd="6" destOrd="0" presId="urn:microsoft.com/office/officeart/2005/8/layout/hierarchy2"/>
    <dgm:cxn modelId="{3F77BCE3-6F75-4398-A67C-311A2D935FE4}" type="presParOf" srcId="{7C988C8B-5193-4BC6-A57A-0B200008E066}" destId="{EBF9D354-57AC-4DDC-B30F-5241B342E1B1}" srcOrd="0" destOrd="0" presId="urn:microsoft.com/office/officeart/2005/8/layout/hierarchy2"/>
    <dgm:cxn modelId="{2CFB3027-B8A5-4669-B3FF-3CC7329BD991}" type="presParOf" srcId="{3EB4BC80-6DB9-4B8B-B856-72E2E27CC1EE}" destId="{D65FDC40-1A2F-4D0F-BD3F-23D5292A4BAC}" srcOrd="7" destOrd="0" presId="urn:microsoft.com/office/officeart/2005/8/layout/hierarchy2"/>
    <dgm:cxn modelId="{697B798C-E411-475C-86C2-634549D6F3BE}" type="presParOf" srcId="{D65FDC40-1A2F-4D0F-BD3F-23D5292A4BAC}" destId="{BEAB7148-B354-471E-8FFC-0080DC1B4D49}" srcOrd="0" destOrd="0" presId="urn:microsoft.com/office/officeart/2005/8/layout/hierarchy2"/>
    <dgm:cxn modelId="{A8C9F6D9-8174-4015-B9C0-84237F430169}" type="presParOf" srcId="{D65FDC40-1A2F-4D0F-BD3F-23D5292A4BAC}" destId="{F03732D4-5009-40C3-B12C-0916CE549D9E}" srcOrd="1" destOrd="0" presId="urn:microsoft.com/office/officeart/2005/8/layout/hierarchy2"/>
    <dgm:cxn modelId="{62575563-8A04-4B4C-9D97-B70F14812B01}" type="presParOf" srcId="{685CA94B-FCCB-4B67-9C21-9BE6EF0CF577}" destId="{1441280C-00D3-4CD6-85CC-B7694E4FD6CA}" srcOrd="8" destOrd="0" presId="urn:microsoft.com/office/officeart/2005/8/layout/hierarchy2"/>
    <dgm:cxn modelId="{AE45A9A6-9C9E-4E78-8733-187AED346CA3}" type="presParOf" srcId="{1441280C-00D3-4CD6-85CC-B7694E4FD6CA}" destId="{8983EA00-1F72-4149-9E58-1A2BAF173C22}" srcOrd="0" destOrd="0" presId="urn:microsoft.com/office/officeart/2005/8/layout/hierarchy2"/>
    <dgm:cxn modelId="{D063F20E-FF58-4F57-B606-8CFC70D6AAA5}" type="presParOf" srcId="{685CA94B-FCCB-4B67-9C21-9BE6EF0CF577}" destId="{688EA759-0FAE-4CE1-8CC5-EB1AB35D766A}" srcOrd="9" destOrd="0" presId="urn:microsoft.com/office/officeart/2005/8/layout/hierarchy2"/>
    <dgm:cxn modelId="{18F7FC8E-8102-423D-AEC3-F999F8D01A4F}" type="presParOf" srcId="{688EA759-0FAE-4CE1-8CC5-EB1AB35D766A}" destId="{3C669AFE-A4B7-4B55-8754-DC2812311729}" srcOrd="0" destOrd="0" presId="urn:microsoft.com/office/officeart/2005/8/layout/hierarchy2"/>
    <dgm:cxn modelId="{34E5A046-526D-4218-925A-CFEF5EED5B5B}" type="presParOf" srcId="{688EA759-0FAE-4CE1-8CC5-EB1AB35D766A}" destId="{D6E6F98A-4113-4527-9CC1-29C653BB55AE}"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1144773"/>
          <a:ext cx="6850070" cy="932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598655"/>
          <a:ext cx="4795049" cy="10922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1241" tIns="0" rIns="181241"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tx1"/>
              </a:solidFill>
              <a:latin typeface="Times New Roman" panose="02020603050405020304" pitchFamily="18" charset="0"/>
              <a:cs typeface="Times New Roman" panose="02020603050405020304" pitchFamily="18" charset="0"/>
            </a:rPr>
            <a:t>1.</a:t>
          </a:r>
          <a:r>
            <a:rPr lang="en-US" sz="2400" b="0" i="0" kern="1200" dirty="0">
              <a:solidFill>
                <a:schemeClr val="tx1"/>
              </a:solidFill>
              <a:latin typeface="Times New Roman" panose="02020603050405020304" pitchFamily="18" charset="0"/>
              <a:cs typeface="Times New Roman" panose="02020603050405020304" pitchFamily="18" charset="0"/>
            </a:rPr>
            <a:t> </a:t>
          </a:r>
          <a:r>
            <a:rPr lang="en-US" sz="2400" b="1" i="0" kern="1200" dirty="0">
              <a:solidFill>
                <a:schemeClr val="tx1"/>
              </a:solidFill>
              <a:latin typeface="Times New Roman" panose="02020603050405020304" pitchFamily="18" charset="0"/>
              <a:cs typeface="Times New Roman" panose="02020603050405020304" pitchFamily="18" charset="0"/>
            </a:rPr>
            <a:t>Mortars ( Types, properties, preparation process, )</a:t>
          </a:r>
          <a:endParaRPr lang="en-US" sz="2400" b="1" kern="1200" dirty="0">
            <a:solidFill>
              <a:schemeClr val="tx1"/>
            </a:solidFill>
            <a:latin typeface="Times New Roman" panose="02020603050405020304" pitchFamily="18" charset="0"/>
            <a:ea typeface="+mn-ea"/>
            <a:cs typeface="Times New Roman" panose="02020603050405020304" pitchFamily="18" charset="0"/>
          </a:endParaRPr>
        </a:p>
      </dsp:txBody>
      <dsp:txXfrm>
        <a:off x="53319" y="651974"/>
        <a:ext cx="4688411" cy="985602"/>
      </dsp:txXfrm>
    </dsp:sp>
    <dsp:sp modelId="{06D09109-F484-421D-80E4-529617280E4E}">
      <dsp:nvSpPr>
        <dsp:cNvPr id="0" name=""/>
        <dsp:cNvSpPr/>
      </dsp:nvSpPr>
      <dsp:spPr>
        <a:xfrm>
          <a:off x="0" y="2823093"/>
          <a:ext cx="6850070" cy="932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0" y="2276975"/>
          <a:ext cx="4795049" cy="10922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1241" tIns="0" rIns="181241"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prstClr val="black"/>
              </a:solidFill>
              <a:latin typeface="Times New Roman" panose="02020603050405020304" pitchFamily="18" charset="0"/>
              <a:ea typeface="+mn-ea"/>
              <a:cs typeface="Times New Roman" panose="02020603050405020304" pitchFamily="18" charset="0"/>
            </a:rPr>
            <a:t>2.</a:t>
          </a:r>
          <a:r>
            <a:rPr lang="en-US" sz="2400" b="1" kern="1200" dirty="0">
              <a:solidFill>
                <a:prstClr val="black"/>
              </a:solidFill>
              <a:latin typeface="Times New Roman" panose="02020603050405020304" pitchFamily="18" charset="0"/>
              <a:ea typeface="+mn-ea"/>
              <a:cs typeface="Times New Roman" panose="02020603050405020304" pitchFamily="18" charset="0"/>
            </a:rPr>
            <a:t> Brick masonry (types, specifications)</a:t>
          </a:r>
        </a:p>
      </dsp:txBody>
      <dsp:txXfrm>
        <a:off x="53319" y="2330294"/>
        <a:ext cx="4688411" cy="985602"/>
      </dsp:txXfrm>
    </dsp:sp>
    <dsp:sp modelId="{12F878D6-5805-40A9-8FFB-25904F068361}">
      <dsp:nvSpPr>
        <dsp:cNvPr id="0" name=""/>
        <dsp:cNvSpPr/>
      </dsp:nvSpPr>
      <dsp:spPr>
        <a:xfrm>
          <a:off x="0" y="3917065"/>
          <a:ext cx="6850070" cy="9324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E1EA71-98A0-48A8-84B5-CCEC071E0560}">
      <dsp:nvSpPr>
        <dsp:cNvPr id="0" name=""/>
        <dsp:cNvSpPr/>
      </dsp:nvSpPr>
      <dsp:spPr>
        <a:xfrm>
          <a:off x="0" y="3757225"/>
          <a:ext cx="4795049" cy="109224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1241" tIns="0" rIns="181241"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tx1"/>
              </a:solidFill>
              <a:latin typeface="Times New Roman" panose="02020603050405020304" pitchFamily="18" charset="0"/>
              <a:cs typeface="Times New Roman" panose="02020603050405020304" pitchFamily="18" charset="0"/>
            </a:rPr>
            <a:t>3.</a:t>
          </a:r>
          <a:r>
            <a:rPr lang="en-US" sz="2400" b="0" i="0" kern="1200" dirty="0">
              <a:solidFill>
                <a:schemeClr val="tx1"/>
              </a:solidFill>
              <a:latin typeface="Times New Roman" panose="02020603050405020304" pitchFamily="18" charset="0"/>
              <a:cs typeface="Times New Roman" panose="02020603050405020304" pitchFamily="18" charset="0"/>
            </a:rPr>
            <a:t> </a:t>
          </a:r>
          <a:r>
            <a:rPr lang="en-US" sz="2400" b="1" kern="1200" dirty="0">
              <a:solidFill>
                <a:schemeClr val="tx1"/>
              </a:solidFill>
              <a:latin typeface="Times New Roman" panose="02020603050405020304" pitchFamily="18" charset="0"/>
              <a:ea typeface="+mn-ea"/>
              <a:cs typeface="Times New Roman" panose="02020603050405020304" pitchFamily="18" charset="0"/>
            </a:rPr>
            <a:t>Stone masonry (random rubble, course rubble, ashlar)</a:t>
          </a:r>
        </a:p>
      </dsp:txBody>
      <dsp:txXfrm>
        <a:off x="53319" y="3810544"/>
        <a:ext cx="4688411" cy="9856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45605E-8243-417A-BFA9-A5E90763037C}">
      <dsp:nvSpPr>
        <dsp:cNvPr id="0" name=""/>
        <dsp:cNvSpPr/>
      </dsp:nvSpPr>
      <dsp:spPr>
        <a:xfrm>
          <a:off x="51" y="59543"/>
          <a:ext cx="4913783" cy="691200"/>
        </a:xfrm>
        <a:prstGeom prst="rect">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Properties of Mortar[2]:</a:t>
          </a:r>
        </a:p>
      </dsp:txBody>
      <dsp:txXfrm>
        <a:off x="51" y="59543"/>
        <a:ext cx="4913783" cy="691200"/>
      </dsp:txXfrm>
    </dsp:sp>
    <dsp:sp modelId="{D59C6133-741C-46E2-994D-8470E5FA6622}">
      <dsp:nvSpPr>
        <dsp:cNvPr id="0" name=""/>
        <dsp:cNvSpPr/>
      </dsp:nvSpPr>
      <dsp:spPr>
        <a:xfrm>
          <a:off x="51" y="750743"/>
          <a:ext cx="4913783" cy="3541050"/>
        </a:xfrm>
        <a:prstGeom prst="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Binding the materials properly</a:t>
          </a:r>
          <a:endParaRPr lang="en-US" sz="2400" kern="1200"/>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Holding the materials intact</a:t>
          </a:r>
        </a:p>
        <a:p>
          <a:pPr marL="228600" lvl="1" indent="-228600" algn="l" defTabSz="1066800">
            <a:lnSpc>
              <a:spcPct val="90000"/>
            </a:lnSpc>
            <a:spcBef>
              <a:spcPct val="0"/>
            </a:spcBef>
            <a:spcAft>
              <a:spcPct val="15000"/>
            </a:spcAft>
            <a:buChar char="•"/>
          </a:pPr>
          <a:r>
            <a:rPr lang="en-GB" sz="2400" kern="1200" dirty="0">
              <a:latin typeface="Times New Roman" panose="02020603050405020304" pitchFamily="18" charset="0"/>
              <a:cs typeface="Times New Roman" panose="02020603050405020304" pitchFamily="18" charset="0"/>
            </a:rPr>
            <a:t>Filling the empty joints, grouts may be used for small joints</a:t>
          </a:r>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Weather resisting layer</a:t>
          </a:r>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Homogeneous mass of the structure </a:t>
          </a:r>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Pointing and plastering</a:t>
          </a:r>
        </a:p>
      </dsp:txBody>
      <dsp:txXfrm>
        <a:off x="51" y="750743"/>
        <a:ext cx="4913783" cy="3541050"/>
      </dsp:txXfrm>
    </dsp:sp>
    <dsp:sp modelId="{4AAE1FC1-75E6-4566-8057-89FAE9B40DD8}">
      <dsp:nvSpPr>
        <dsp:cNvPr id="0" name=""/>
        <dsp:cNvSpPr/>
      </dsp:nvSpPr>
      <dsp:spPr>
        <a:xfrm>
          <a:off x="5601764" y="59543"/>
          <a:ext cx="4913783" cy="691200"/>
        </a:xfrm>
        <a:prstGeom prst="rect">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Requirements of a good mortar[1]:</a:t>
          </a:r>
          <a:endParaRPr lang="en-US" sz="2400" b="1" kern="1200" dirty="0"/>
        </a:p>
      </dsp:txBody>
      <dsp:txXfrm>
        <a:off x="5601764" y="59543"/>
        <a:ext cx="4913783" cy="691200"/>
      </dsp:txXfrm>
    </dsp:sp>
    <dsp:sp modelId="{DFFF6BEA-D690-44CB-BD42-517360E33211}">
      <dsp:nvSpPr>
        <dsp:cNvPr id="0" name=""/>
        <dsp:cNvSpPr/>
      </dsp:nvSpPr>
      <dsp:spPr>
        <a:xfrm>
          <a:off x="5601764" y="750743"/>
          <a:ext cx="4913783" cy="3541050"/>
        </a:xfrm>
        <a:prstGeom prst="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Adequate strength</a:t>
          </a:r>
          <a:endParaRPr lang="en-US" sz="2400" kern="1200"/>
        </a:p>
        <a:p>
          <a:pPr marL="228600" lvl="1" indent="-228600" algn="l" defTabSz="1066800">
            <a:lnSpc>
              <a:spcPct val="90000"/>
            </a:lnSpc>
            <a:spcBef>
              <a:spcPct val="0"/>
            </a:spcBef>
            <a:spcAft>
              <a:spcPct val="15000"/>
            </a:spcAft>
            <a:buChar char="•"/>
          </a:pPr>
          <a:r>
            <a:rPr lang="en-GB" sz="2400" kern="1200" dirty="0">
              <a:latin typeface="Times New Roman" panose="02020603050405020304" pitchFamily="18" charset="0"/>
              <a:cs typeface="Times New Roman" panose="02020603050405020304" pitchFamily="18" charset="0"/>
            </a:rPr>
            <a:t>Workability (Plasticity during application)</a:t>
          </a:r>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Water reduction during laying</a:t>
          </a:r>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Adhesion</a:t>
          </a:r>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Bonding</a:t>
          </a:r>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Durable</a:t>
          </a:r>
        </a:p>
        <a:p>
          <a:pPr marL="228600" lvl="1" indent="-228600" algn="l" defTabSz="1066800">
            <a:lnSpc>
              <a:spcPct val="90000"/>
            </a:lnSpc>
            <a:spcBef>
              <a:spcPct val="0"/>
            </a:spcBef>
            <a:spcAft>
              <a:spcPct val="15000"/>
            </a:spcAft>
            <a:buChar char="•"/>
          </a:pPr>
          <a:r>
            <a:rPr lang="en-GB" sz="2400" kern="1200">
              <a:latin typeface="Times New Roman" panose="02020603050405020304" pitchFamily="18" charset="0"/>
              <a:cs typeface="Times New Roman" panose="02020603050405020304" pitchFamily="18" charset="0"/>
            </a:rPr>
            <a:t>Good appearance, texture and colour</a:t>
          </a:r>
        </a:p>
      </dsp:txBody>
      <dsp:txXfrm>
        <a:off x="5601764" y="750743"/>
        <a:ext cx="4913783" cy="35410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548A75-7D7F-4230-80B4-1C321D93AEDC}">
      <dsp:nvSpPr>
        <dsp:cNvPr id="0" name=""/>
        <dsp:cNvSpPr/>
      </dsp:nvSpPr>
      <dsp:spPr>
        <a:xfrm>
          <a:off x="0" y="35184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07D284-1F72-4F6A-8CA3-8810820DB5A9}">
      <dsp:nvSpPr>
        <dsp:cNvPr id="0" name=""/>
        <dsp:cNvSpPr/>
      </dsp:nvSpPr>
      <dsp:spPr>
        <a:xfrm>
          <a:off x="424434" y="14520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schemeClr val="tx1"/>
              </a:solidFill>
              <a:latin typeface="Times New Roman" panose="02020603050405020304" pitchFamily="18" charset="0"/>
              <a:cs typeface="Times New Roman" panose="02020603050405020304" pitchFamily="18" charset="0"/>
            </a:rPr>
            <a:t>Mud mortar</a:t>
          </a:r>
          <a:endParaRPr lang="en-US" sz="2400" kern="1200" dirty="0"/>
        </a:p>
      </dsp:txBody>
      <dsp:txXfrm>
        <a:off x="444609" y="165378"/>
        <a:ext cx="5901726" cy="372930"/>
      </dsp:txXfrm>
    </dsp:sp>
    <dsp:sp modelId="{DD3A4703-0207-42F3-9B78-1355F2BD2DF9}">
      <dsp:nvSpPr>
        <dsp:cNvPr id="0" name=""/>
        <dsp:cNvSpPr/>
      </dsp:nvSpPr>
      <dsp:spPr>
        <a:xfrm>
          <a:off x="0" y="98688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96E2EF7-413D-4622-8712-C668AEA4B05B}">
      <dsp:nvSpPr>
        <dsp:cNvPr id="0" name=""/>
        <dsp:cNvSpPr/>
      </dsp:nvSpPr>
      <dsp:spPr>
        <a:xfrm>
          <a:off x="424434" y="78024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prstClr val="black"/>
              </a:solidFill>
              <a:latin typeface="Times New Roman" panose="02020603050405020304" pitchFamily="18" charset="0"/>
              <a:ea typeface="+mn-ea"/>
              <a:cs typeface="Times New Roman" panose="02020603050405020304" pitchFamily="18" charset="0"/>
            </a:rPr>
            <a:t>Cement-clay mortar</a:t>
          </a:r>
          <a:endParaRPr lang="en-US" sz="2400" kern="1200" dirty="0">
            <a:solidFill>
              <a:prstClr val="black"/>
            </a:solidFill>
            <a:latin typeface="Times New Roman" panose="02020603050405020304" pitchFamily="18" charset="0"/>
            <a:ea typeface="+mn-ea"/>
            <a:cs typeface="Times New Roman" panose="02020603050405020304" pitchFamily="18" charset="0"/>
          </a:endParaRPr>
        </a:p>
      </dsp:txBody>
      <dsp:txXfrm>
        <a:off x="444609" y="800418"/>
        <a:ext cx="5901726" cy="372930"/>
      </dsp:txXfrm>
    </dsp:sp>
    <dsp:sp modelId="{FB899B53-1623-49DC-B829-06C96941BE0F}">
      <dsp:nvSpPr>
        <dsp:cNvPr id="0" name=""/>
        <dsp:cNvSpPr/>
      </dsp:nvSpPr>
      <dsp:spPr>
        <a:xfrm>
          <a:off x="0" y="162192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674BBC-16E5-4BC8-8D69-8E5627C6D5EA}">
      <dsp:nvSpPr>
        <dsp:cNvPr id="0" name=""/>
        <dsp:cNvSpPr/>
      </dsp:nvSpPr>
      <dsp:spPr>
        <a:xfrm>
          <a:off x="424434" y="141528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schemeClr val="tx1"/>
              </a:solidFill>
              <a:latin typeface="Times New Roman" panose="02020603050405020304" pitchFamily="18" charset="0"/>
              <a:cs typeface="Times New Roman" panose="02020603050405020304" pitchFamily="18" charset="0"/>
            </a:rPr>
            <a:t>Light &amp; heavy mortars</a:t>
          </a:r>
          <a:endParaRPr lang="en-US" sz="2400" kern="1200" dirty="0"/>
        </a:p>
      </dsp:txBody>
      <dsp:txXfrm>
        <a:off x="444609" y="1435458"/>
        <a:ext cx="5901726" cy="372930"/>
      </dsp:txXfrm>
    </dsp:sp>
    <dsp:sp modelId="{16CD305B-271D-4A64-91ED-D06F4D473635}">
      <dsp:nvSpPr>
        <dsp:cNvPr id="0" name=""/>
        <dsp:cNvSpPr/>
      </dsp:nvSpPr>
      <dsp:spPr>
        <a:xfrm>
          <a:off x="0" y="225696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3BCC59-C492-437C-8962-01178D0FB5A2}">
      <dsp:nvSpPr>
        <dsp:cNvPr id="0" name=""/>
        <dsp:cNvSpPr/>
      </dsp:nvSpPr>
      <dsp:spPr>
        <a:xfrm>
          <a:off x="424434" y="205032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schemeClr val="tx1"/>
              </a:solidFill>
              <a:latin typeface="Times New Roman" panose="02020603050405020304" pitchFamily="18" charset="0"/>
              <a:cs typeface="Times New Roman" panose="02020603050405020304" pitchFamily="18" charset="0"/>
            </a:rPr>
            <a:t>Decorative mortars</a:t>
          </a:r>
          <a:endParaRPr lang="en-US" sz="2400" kern="1200" dirty="0"/>
        </a:p>
      </dsp:txBody>
      <dsp:txXfrm>
        <a:off x="444609" y="2070498"/>
        <a:ext cx="5901726" cy="372930"/>
      </dsp:txXfrm>
    </dsp:sp>
    <dsp:sp modelId="{B51F5B88-6273-404C-86BA-EDDB59A57A85}">
      <dsp:nvSpPr>
        <dsp:cNvPr id="0" name=""/>
        <dsp:cNvSpPr/>
      </dsp:nvSpPr>
      <dsp:spPr>
        <a:xfrm>
          <a:off x="0" y="289200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421A756-D159-427B-A8AC-B7B4FA3E0B5E}">
      <dsp:nvSpPr>
        <dsp:cNvPr id="0" name=""/>
        <dsp:cNvSpPr/>
      </dsp:nvSpPr>
      <dsp:spPr>
        <a:xfrm>
          <a:off x="424434" y="268536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schemeClr val="tx1"/>
              </a:solidFill>
              <a:latin typeface="Times New Roman" panose="02020603050405020304" pitchFamily="18" charset="0"/>
              <a:cs typeface="Times New Roman" panose="02020603050405020304" pitchFamily="18" charset="0"/>
            </a:rPr>
            <a:t>Air-entrained mortar</a:t>
          </a:r>
          <a:endParaRPr lang="en-US" sz="2400" kern="1200" dirty="0"/>
        </a:p>
      </dsp:txBody>
      <dsp:txXfrm>
        <a:off x="444609" y="2705538"/>
        <a:ext cx="5901726" cy="372930"/>
      </dsp:txXfrm>
    </dsp:sp>
    <dsp:sp modelId="{6F9848E0-C106-4173-8CA5-3994FDB31535}">
      <dsp:nvSpPr>
        <dsp:cNvPr id="0" name=""/>
        <dsp:cNvSpPr/>
      </dsp:nvSpPr>
      <dsp:spPr>
        <a:xfrm>
          <a:off x="0" y="352704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4E4F0B-443B-4F7B-A3F6-CAC779BBE222}">
      <dsp:nvSpPr>
        <dsp:cNvPr id="0" name=""/>
        <dsp:cNvSpPr/>
      </dsp:nvSpPr>
      <dsp:spPr>
        <a:xfrm>
          <a:off x="424434" y="332040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schemeClr val="tx1"/>
              </a:solidFill>
              <a:latin typeface="Times New Roman" panose="02020603050405020304" pitchFamily="18" charset="0"/>
              <a:cs typeface="Times New Roman" panose="02020603050405020304" pitchFamily="18" charset="0"/>
            </a:rPr>
            <a:t>Fire-resistance mortar</a:t>
          </a:r>
          <a:endParaRPr lang="en-US" sz="2400" kern="1200" dirty="0"/>
        </a:p>
      </dsp:txBody>
      <dsp:txXfrm>
        <a:off x="444609" y="3340578"/>
        <a:ext cx="5901726" cy="372930"/>
      </dsp:txXfrm>
    </dsp:sp>
    <dsp:sp modelId="{038CA75A-B93F-4C0F-A147-E35245BDE144}">
      <dsp:nvSpPr>
        <dsp:cNvPr id="0" name=""/>
        <dsp:cNvSpPr/>
      </dsp:nvSpPr>
      <dsp:spPr>
        <a:xfrm>
          <a:off x="0" y="416208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475C68-2AB0-4E0D-A73B-B2B98A7338C2}">
      <dsp:nvSpPr>
        <dsp:cNvPr id="0" name=""/>
        <dsp:cNvSpPr/>
      </dsp:nvSpPr>
      <dsp:spPr>
        <a:xfrm>
          <a:off x="424434" y="395544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schemeClr val="tx1"/>
              </a:solidFill>
              <a:latin typeface="Times New Roman" panose="02020603050405020304" pitchFamily="18" charset="0"/>
              <a:cs typeface="Times New Roman" panose="02020603050405020304" pitchFamily="18" charset="0"/>
            </a:rPr>
            <a:t>Packing mortar</a:t>
          </a:r>
          <a:endParaRPr lang="en-US" sz="2400" kern="1200" dirty="0"/>
        </a:p>
      </dsp:txBody>
      <dsp:txXfrm>
        <a:off x="444609" y="3975618"/>
        <a:ext cx="5901726" cy="372930"/>
      </dsp:txXfrm>
    </dsp:sp>
    <dsp:sp modelId="{4F42BA9F-E55E-432D-8C23-F686B740970A}">
      <dsp:nvSpPr>
        <dsp:cNvPr id="0" name=""/>
        <dsp:cNvSpPr/>
      </dsp:nvSpPr>
      <dsp:spPr>
        <a:xfrm>
          <a:off x="0" y="479712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680D6B-176A-4532-9A34-FF3BB7E4EFFE}">
      <dsp:nvSpPr>
        <dsp:cNvPr id="0" name=""/>
        <dsp:cNvSpPr/>
      </dsp:nvSpPr>
      <dsp:spPr>
        <a:xfrm>
          <a:off x="424434" y="459048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schemeClr val="tx1"/>
              </a:solidFill>
              <a:latin typeface="Times New Roman" panose="02020603050405020304" pitchFamily="18" charset="0"/>
              <a:cs typeface="Times New Roman" panose="02020603050405020304" pitchFamily="18" charset="0"/>
            </a:rPr>
            <a:t>Sound absorbing mortar</a:t>
          </a:r>
          <a:endParaRPr lang="en-US" sz="2400" kern="1200" dirty="0"/>
        </a:p>
      </dsp:txBody>
      <dsp:txXfrm>
        <a:off x="444609" y="4610658"/>
        <a:ext cx="5901726" cy="372930"/>
      </dsp:txXfrm>
    </dsp:sp>
    <dsp:sp modelId="{649BC192-63D9-4560-AFBC-0DEB8ADDB78C}">
      <dsp:nvSpPr>
        <dsp:cNvPr id="0" name=""/>
        <dsp:cNvSpPr/>
      </dsp:nvSpPr>
      <dsp:spPr>
        <a:xfrm>
          <a:off x="0" y="5432163"/>
          <a:ext cx="8488680"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8F0E0C-4D12-41AB-8406-ED9F8FB17D20}">
      <dsp:nvSpPr>
        <dsp:cNvPr id="0" name=""/>
        <dsp:cNvSpPr/>
      </dsp:nvSpPr>
      <dsp:spPr>
        <a:xfrm>
          <a:off x="424434" y="5225523"/>
          <a:ext cx="5942076"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596" tIns="0" rIns="224596" bIns="0" numCol="1" spcCol="1270" anchor="ctr" anchorCtr="0">
          <a:noAutofit/>
        </a:bodyPr>
        <a:lstStyle/>
        <a:p>
          <a:pPr marL="0" lvl="0" indent="0" algn="l" defTabSz="1066800">
            <a:lnSpc>
              <a:spcPct val="90000"/>
            </a:lnSpc>
            <a:spcBef>
              <a:spcPct val="0"/>
            </a:spcBef>
            <a:spcAft>
              <a:spcPct val="35000"/>
            </a:spcAft>
            <a:buFont typeface="+mj-lt"/>
            <a:buNone/>
          </a:pPr>
          <a:r>
            <a:rPr lang="en-GB" sz="2400" kern="1200" dirty="0">
              <a:solidFill>
                <a:schemeClr val="tx1"/>
              </a:solidFill>
              <a:latin typeface="Times New Roman" panose="02020603050405020304" pitchFamily="18" charset="0"/>
              <a:cs typeface="Times New Roman" panose="02020603050405020304" pitchFamily="18" charset="0"/>
            </a:rPr>
            <a:t>X-ray shielding mortar</a:t>
          </a:r>
          <a:endParaRPr lang="en-US" sz="2400" kern="1200" dirty="0"/>
        </a:p>
      </dsp:txBody>
      <dsp:txXfrm>
        <a:off x="444609" y="5245698"/>
        <a:ext cx="5901726" cy="3729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B72FAB-D831-4DEF-864B-5F42EDA13CF5}">
      <dsp:nvSpPr>
        <dsp:cNvPr id="0" name=""/>
        <dsp:cNvSpPr/>
      </dsp:nvSpPr>
      <dsp:spPr>
        <a:xfrm>
          <a:off x="42" y="16719"/>
          <a:ext cx="4074315" cy="116268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chemeClr val="tx1"/>
              </a:solidFill>
              <a:latin typeface="Times New Roman" panose="02020603050405020304" pitchFamily="18" charset="0"/>
              <a:cs typeface="Times New Roman" panose="02020603050405020304" pitchFamily="18" charset="0"/>
            </a:rPr>
            <a:t>Light weight mortars:</a:t>
          </a:r>
          <a:endParaRPr lang="en-US" sz="3300" kern="1200" dirty="0"/>
        </a:p>
      </dsp:txBody>
      <dsp:txXfrm>
        <a:off x="42" y="16719"/>
        <a:ext cx="4074315" cy="1162689"/>
      </dsp:txXfrm>
    </dsp:sp>
    <dsp:sp modelId="{EA8D4CA1-6803-4A6C-9D5A-689D022628ED}">
      <dsp:nvSpPr>
        <dsp:cNvPr id="0" name=""/>
        <dsp:cNvSpPr/>
      </dsp:nvSpPr>
      <dsp:spPr>
        <a:xfrm>
          <a:off x="42" y="1179409"/>
          <a:ext cx="4074315" cy="45292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l" defTabSz="1466850">
            <a:lnSpc>
              <a:spcPct val="90000"/>
            </a:lnSpc>
            <a:spcBef>
              <a:spcPct val="0"/>
            </a:spcBef>
            <a:spcAft>
              <a:spcPct val="15000"/>
            </a:spcAft>
            <a:buChar char="•"/>
          </a:pPr>
          <a:r>
            <a:rPr lang="en-US" sz="3300" kern="1200" dirty="0">
              <a:solidFill>
                <a:schemeClr val="tx1"/>
              </a:solidFill>
              <a:latin typeface="Times New Roman" panose="02020603050405020304" pitchFamily="18" charset="0"/>
              <a:cs typeface="Times New Roman" panose="02020603050405020304" pitchFamily="18" charset="0"/>
            </a:rPr>
            <a:t>Prepared from light porous sands from pumice and other fine aggregates.</a:t>
          </a:r>
          <a:endParaRPr lang="en-US" sz="3300" kern="1200" dirty="0"/>
        </a:p>
        <a:p>
          <a:pPr marL="285750" lvl="1" indent="-285750" algn="l" defTabSz="1466850">
            <a:lnSpc>
              <a:spcPct val="90000"/>
            </a:lnSpc>
            <a:spcBef>
              <a:spcPct val="0"/>
            </a:spcBef>
            <a:spcAft>
              <a:spcPct val="15000"/>
            </a:spcAft>
            <a:buChar char="•"/>
          </a:pPr>
          <a:r>
            <a:rPr lang="en-US" sz="3300" kern="1200" dirty="0">
              <a:solidFill>
                <a:schemeClr val="tx1"/>
              </a:solidFill>
              <a:latin typeface="Times New Roman" panose="02020603050405020304" pitchFamily="18" charset="0"/>
              <a:cs typeface="Times New Roman" panose="02020603050405020304" pitchFamily="18" charset="0"/>
            </a:rPr>
            <a:t>Also prepared by mixing wood powder, saw dust with cement mortar or lime mortar.[2]</a:t>
          </a:r>
          <a:endParaRPr lang="en-US" sz="3300" kern="1200" dirty="0"/>
        </a:p>
      </dsp:txBody>
      <dsp:txXfrm>
        <a:off x="42" y="1179409"/>
        <a:ext cx="4074315" cy="4529250"/>
      </dsp:txXfrm>
    </dsp:sp>
    <dsp:sp modelId="{0BF9824E-A4A9-44BC-809E-D9646FDA28AB}">
      <dsp:nvSpPr>
        <dsp:cNvPr id="0" name=""/>
        <dsp:cNvSpPr/>
      </dsp:nvSpPr>
      <dsp:spPr>
        <a:xfrm>
          <a:off x="4644762" y="16719"/>
          <a:ext cx="4074315" cy="116268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a:lnSpc>
              <a:spcPct val="90000"/>
            </a:lnSpc>
            <a:spcBef>
              <a:spcPct val="0"/>
            </a:spcBef>
            <a:spcAft>
              <a:spcPct val="35000"/>
            </a:spcAft>
            <a:buNone/>
          </a:pPr>
          <a:r>
            <a:rPr lang="en-US" sz="3300" kern="1200" dirty="0">
              <a:solidFill>
                <a:schemeClr val="tx1"/>
              </a:solidFill>
              <a:latin typeface="Times New Roman" panose="02020603050405020304" pitchFamily="18" charset="0"/>
              <a:cs typeface="Times New Roman" panose="02020603050405020304" pitchFamily="18" charset="0"/>
            </a:rPr>
            <a:t>Heavy mortars:</a:t>
          </a:r>
          <a:endParaRPr lang="en-US" sz="3300" kern="1200" dirty="0"/>
        </a:p>
      </dsp:txBody>
      <dsp:txXfrm>
        <a:off x="4644762" y="16719"/>
        <a:ext cx="4074315" cy="1162689"/>
      </dsp:txXfrm>
    </dsp:sp>
    <dsp:sp modelId="{33554500-5256-4C2D-A4A2-777067572F66}">
      <dsp:nvSpPr>
        <dsp:cNvPr id="0" name=""/>
        <dsp:cNvSpPr/>
      </dsp:nvSpPr>
      <dsp:spPr>
        <a:xfrm>
          <a:off x="4644762" y="1179409"/>
          <a:ext cx="4074315" cy="45292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l" defTabSz="1466850">
            <a:lnSpc>
              <a:spcPct val="90000"/>
            </a:lnSpc>
            <a:spcBef>
              <a:spcPct val="0"/>
            </a:spcBef>
            <a:spcAft>
              <a:spcPct val="15000"/>
            </a:spcAft>
            <a:buChar char="•"/>
          </a:pPr>
          <a:r>
            <a:rPr lang="en-US" sz="3300" kern="1200" dirty="0">
              <a:solidFill>
                <a:schemeClr val="tx1"/>
              </a:solidFill>
              <a:latin typeface="Times New Roman" panose="02020603050405020304" pitchFamily="18" charset="0"/>
              <a:cs typeface="Times New Roman" panose="02020603050405020304" pitchFamily="18" charset="0"/>
            </a:rPr>
            <a:t>Prepared from heavy quartz or other sands.</a:t>
          </a:r>
          <a:endParaRPr lang="en-US" sz="3300" kern="1200" dirty="0"/>
        </a:p>
        <a:p>
          <a:pPr marL="285750" lvl="1" indent="-285750" algn="l" defTabSz="1466850">
            <a:lnSpc>
              <a:spcPct val="90000"/>
            </a:lnSpc>
            <a:spcBef>
              <a:spcPct val="0"/>
            </a:spcBef>
            <a:spcAft>
              <a:spcPct val="15000"/>
            </a:spcAft>
            <a:buChar char="•"/>
          </a:pPr>
          <a:r>
            <a:rPr lang="en-US" sz="3300" kern="1200" dirty="0">
              <a:solidFill>
                <a:schemeClr val="tx1"/>
              </a:solidFill>
              <a:latin typeface="Times New Roman" panose="02020603050405020304" pitchFamily="18" charset="0"/>
              <a:cs typeface="Times New Roman" panose="02020603050405020304" pitchFamily="18" charset="0"/>
            </a:rPr>
            <a:t>Have higher density.</a:t>
          </a:r>
          <a:endParaRPr lang="en-US" sz="3300" kern="1200" dirty="0"/>
        </a:p>
        <a:p>
          <a:pPr marL="285750" lvl="1" indent="-285750" algn="l" defTabSz="1466850">
            <a:lnSpc>
              <a:spcPct val="90000"/>
            </a:lnSpc>
            <a:spcBef>
              <a:spcPct val="0"/>
            </a:spcBef>
            <a:spcAft>
              <a:spcPct val="15000"/>
            </a:spcAft>
            <a:buChar char="•"/>
          </a:pPr>
          <a:r>
            <a:rPr lang="en-US" sz="3300" kern="1200" dirty="0">
              <a:solidFill>
                <a:schemeClr val="tx1"/>
              </a:solidFill>
              <a:latin typeface="Times New Roman" panose="02020603050405020304" pitchFamily="18" charset="0"/>
              <a:cs typeface="Times New Roman" panose="02020603050405020304" pitchFamily="18" charset="0"/>
            </a:rPr>
            <a:t>Used in load bearing construction.[2]</a:t>
          </a:r>
          <a:endParaRPr lang="en-US" sz="3300" kern="1200" dirty="0"/>
        </a:p>
      </dsp:txBody>
      <dsp:txXfrm>
        <a:off x="4644762" y="1179409"/>
        <a:ext cx="4074315" cy="45292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3A600-98DE-488E-AB1B-58EA6B993760}">
      <dsp:nvSpPr>
        <dsp:cNvPr id="0" name=""/>
        <dsp:cNvSpPr/>
      </dsp:nvSpPr>
      <dsp:spPr>
        <a:xfrm>
          <a:off x="51" y="26475"/>
          <a:ext cx="4913783" cy="963211"/>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a:latin typeface="Times New Roman" panose="02020603050405020304" pitchFamily="18" charset="0"/>
              <a:cs typeface="Times New Roman" panose="02020603050405020304" pitchFamily="18" charset="0"/>
            </a:rPr>
            <a:t>Decorative mortars:</a:t>
          </a:r>
          <a:endParaRPr lang="en-US" sz="2700" kern="1200"/>
        </a:p>
      </dsp:txBody>
      <dsp:txXfrm>
        <a:off x="51" y="26475"/>
        <a:ext cx="4913783" cy="963211"/>
      </dsp:txXfrm>
    </dsp:sp>
    <dsp:sp modelId="{EFC0169B-DA3D-481C-97FF-95C2DBEACEFF}">
      <dsp:nvSpPr>
        <dsp:cNvPr id="0" name=""/>
        <dsp:cNvSpPr/>
      </dsp:nvSpPr>
      <dsp:spPr>
        <a:xfrm>
          <a:off x="51" y="989687"/>
          <a:ext cx="4913783" cy="3335174"/>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Font typeface="Wingdings" panose="05000000000000000000" pitchFamily="2" charset="2"/>
            <a:buChar char="§"/>
          </a:pPr>
          <a:r>
            <a:rPr lang="en-US" sz="2700" kern="1200" dirty="0">
              <a:latin typeface="Times New Roman" panose="02020603050405020304" pitchFamily="18" charset="0"/>
              <a:cs typeface="Times New Roman" panose="02020603050405020304" pitchFamily="18" charset="0"/>
            </a:rPr>
            <a:t>These mortars are obtained by using color cement or pigment and fine aggregate of appropriate color, texture and surface.[2]</a:t>
          </a:r>
          <a:endParaRPr lang="en-US" sz="2700" kern="1200" dirty="0"/>
        </a:p>
        <a:p>
          <a:pPr marL="228600" lvl="1" indent="-228600" algn="l" defTabSz="1200150">
            <a:lnSpc>
              <a:spcPct val="90000"/>
            </a:lnSpc>
            <a:spcBef>
              <a:spcPct val="0"/>
            </a:spcBef>
            <a:spcAft>
              <a:spcPct val="15000"/>
            </a:spcAft>
            <a:buFont typeface="Wingdings" panose="05000000000000000000" pitchFamily="2" charset="2"/>
            <a:buChar char="§"/>
          </a:pPr>
          <a:r>
            <a:rPr lang="en-US" sz="2700" kern="1200">
              <a:latin typeface="Times New Roman" panose="02020603050405020304" pitchFamily="18" charset="0"/>
              <a:cs typeface="Times New Roman" panose="02020603050405020304" pitchFamily="18" charset="0"/>
            </a:rPr>
            <a:t>Used to impart a pleasant outer appearance to the surface of structure.</a:t>
          </a:r>
          <a:endParaRPr lang="en-US" sz="2700" kern="1200"/>
        </a:p>
      </dsp:txBody>
      <dsp:txXfrm>
        <a:off x="51" y="989687"/>
        <a:ext cx="4913783" cy="3335174"/>
      </dsp:txXfrm>
    </dsp:sp>
    <dsp:sp modelId="{1DBDFC95-018C-4960-B70C-AF3614FD74F9}">
      <dsp:nvSpPr>
        <dsp:cNvPr id="0" name=""/>
        <dsp:cNvSpPr/>
      </dsp:nvSpPr>
      <dsp:spPr>
        <a:xfrm>
          <a:off x="5601764" y="26475"/>
          <a:ext cx="4913783" cy="963211"/>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a:latin typeface="Times New Roman" panose="02020603050405020304" pitchFamily="18" charset="0"/>
              <a:cs typeface="Times New Roman" panose="02020603050405020304" pitchFamily="18" charset="0"/>
            </a:rPr>
            <a:t>Air-entrained (Plasticized) mortar:</a:t>
          </a:r>
          <a:endParaRPr lang="en-US" sz="2700" kern="1200"/>
        </a:p>
      </dsp:txBody>
      <dsp:txXfrm>
        <a:off x="5601764" y="26475"/>
        <a:ext cx="4913783" cy="963211"/>
      </dsp:txXfrm>
    </dsp:sp>
    <dsp:sp modelId="{46A1EC2E-C579-4F48-B41A-3BA02DA0D632}">
      <dsp:nvSpPr>
        <dsp:cNvPr id="0" name=""/>
        <dsp:cNvSpPr/>
      </dsp:nvSpPr>
      <dsp:spPr>
        <a:xfrm>
          <a:off x="5601764" y="989687"/>
          <a:ext cx="4913783" cy="3335174"/>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Font typeface="Wingdings" panose="05000000000000000000" pitchFamily="2" charset="2"/>
            <a:buChar char="§"/>
          </a:pPr>
          <a:r>
            <a:rPr lang="en-US" sz="2700" kern="1200" dirty="0">
              <a:latin typeface="Times New Roman" panose="02020603050405020304" pitchFamily="18" charset="0"/>
              <a:cs typeface="Times New Roman" panose="02020603050405020304" pitchFamily="18" charset="0"/>
            </a:rPr>
            <a:t>It makes the mortar light weight and a better heat and sound insulator. [2]</a:t>
          </a:r>
          <a:endParaRPr lang="en-US" sz="2700" kern="1200" dirty="0"/>
        </a:p>
        <a:p>
          <a:pPr marL="228600" lvl="1" indent="-228600" algn="l" defTabSz="1200150">
            <a:lnSpc>
              <a:spcPct val="90000"/>
            </a:lnSpc>
            <a:spcBef>
              <a:spcPct val="0"/>
            </a:spcBef>
            <a:spcAft>
              <a:spcPct val="15000"/>
            </a:spcAft>
            <a:buFont typeface="Wingdings" panose="05000000000000000000" pitchFamily="2" charset="2"/>
            <a:buChar char="§"/>
          </a:pPr>
          <a:r>
            <a:rPr lang="en-US" sz="2700" kern="1200" dirty="0">
              <a:latin typeface="Times New Roman" panose="02020603050405020304" pitchFamily="18" charset="0"/>
              <a:cs typeface="Times New Roman" panose="02020603050405020304" pitchFamily="18" charset="0"/>
            </a:rPr>
            <a:t>Increase the volume of the binder paste and help to fill the voids in the sand. [2]</a:t>
          </a:r>
          <a:endParaRPr lang="en-US" sz="2700" kern="1200" dirty="0"/>
        </a:p>
      </dsp:txBody>
      <dsp:txXfrm>
        <a:off x="5601764" y="989687"/>
        <a:ext cx="4913783" cy="33351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D4681F-1689-44F1-AFE3-9B6124DB7AB8}">
      <dsp:nvSpPr>
        <dsp:cNvPr id="0" name=""/>
        <dsp:cNvSpPr/>
      </dsp:nvSpPr>
      <dsp:spPr>
        <a:xfrm rot="5400000">
          <a:off x="6298749" y="-2033944"/>
          <a:ext cx="2386668" cy="705137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Font typeface="Wingdings" panose="05000000000000000000" pitchFamily="2" charset="2"/>
            <a:buChar char="§"/>
          </a:pPr>
          <a:r>
            <a:rPr lang="en-US" sz="2400" kern="1200" dirty="0">
              <a:solidFill>
                <a:schemeClr val="tx1"/>
              </a:solidFill>
              <a:latin typeface="Times New Roman" panose="02020603050405020304" pitchFamily="18" charset="0"/>
              <a:cs typeface="Times New Roman" panose="02020603050405020304" pitchFamily="18" charset="0"/>
            </a:rPr>
            <a:t>Prepared by adding aluminous cement to a finely crushed powder of fire bricks.</a:t>
          </a:r>
          <a:r>
            <a:rPr lang="en-US" sz="2400" kern="1200" dirty="0">
              <a:latin typeface="Times New Roman" panose="02020603050405020304" pitchFamily="18" charset="0"/>
              <a:cs typeface="Times New Roman" panose="02020603050405020304" pitchFamily="18" charset="0"/>
            </a:rPr>
            <a:t> [2]</a:t>
          </a:r>
          <a:endParaRPr lang="en-US" sz="2400" kern="1200" dirty="0"/>
        </a:p>
        <a:p>
          <a:pPr marL="228600" lvl="1" indent="-228600" algn="l" defTabSz="1066800">
            <a:lnSpc>
              <a:spcPct val="90000"/>
            </a:lnSpc>
            <a:spcBef>
              <a:spcPct val="0"/>
            </a:spcBef>
            <a:spcAft>
              <a:spcPct val="15000"/>
            </a:spcAft>
            <a:buFont typeface="Wingdings" panose="05000000000000000000" pitchFamily="2" charset="2"/>
            <a:buChar char="§"/>
          </a:pPr>
          <a:r>
            <a:rPr lang="en-US" sz="2400" kern="1200" dirty="0">
              <a:solidFill>
                <a:schemeClr val="tx1"/>
              </a:solidFill>
              <a:latin typeface="Times New Roman" panose="02020603050405020304" pitchFamily="18" charset="0"/>
              <a:cs typeface="Times New Roman" panose="02020603050405020304" pitchFamily="18" charset="0"/>
            </a:rPr>
            <a:t>Used with fire-bricks for lining furnaces, fire places, ovens etc.</a:t>
          </a:r>
          <a:r>
            <a:rPr lang="en-US" sz="2400" kern="1200" dirty="0">
              <a:latin typeface="Times New Roman" panose="02020603050405020304" pitchFamily="18" charset="0"/>
              <a:cs typeface="Times New Roman" panose="02020603050405020304" pitchFamily="18" charset="0"/>
            </a:rPr>
            <a:t> [2]</a:t>
          </a:r>
          <a:endParaRPr lang="en-US" sz="2400" kern="1200" dirty="0"/>
        </a:p>
      </dsp:txBody>
      <dsp:txXfrm rot="-5400000">
        <a:off x="3966397" y="414916"/>
        <a:ext cx="6934864" cy="2153652"/>
      </dsp:txXfrm>
    </dsp:sp>
    <dsp:sp modelId="{C20CFAD6-E5ED-4734-B72F-6944A8D960AA}">
      <dsp:nvSpPr>
        <dsp:cNvPr id="0" name=""/>
        <dsp:cNvSpPr/>
      </dsp:nvSpPr>
      <dsp:spPr>
        <a:xfrm>
          <a:off x="0" y="74"/>
          <a:ext cx="3966397" cy="29833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latin typeface="Times New Roman" panose="02020603050405020304" pitchFamily="18" charset="0"/>
              <a:cs typeface="Times New Roman" panose="02020603050405020304" pitchFamily="18" charset="0"/>
            </a:rPr>
            <a:t>Fire-resistant mortar:</a:t>
          </a:r>
          <a:endParaRPr lang="en-US" sz="3600" kern="1200" dirty="0"/>
        </a:p>
      </dsp:txBody>
      <dsp:txXfrm>
        <a:off x="145634" y="145708"/>
        <a:ext cx="3675129" cy="2692067"/>
      </dsp:txXfrm>
    </dsp:sp>
    <dsp:sp modelId="{C239FD25-3641-495B-9F7D-E345DBFCA2FA}">
      <dsp:nvSpPr>
        <dsp:cNvPr id="0" name=""/>
        <dsp:cNvSpPr/>
      </dsp:nvSpPr>
      <dsp:spPr>
        <a:xfrm rot="5400000">
          <a:off x="6298749" y="1098558"/>
          <a:ext cx="2386668" cy="705137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Font typeface="Wingdings" panose="05000000000000000000" pitchFamily="2" charset="2"/>
            <a:buChar char="§"/>
          </a:pPr>
          <a:r>
            <a:rPr lang="en-US" sz="2400" kern="1200" dirty="0">
              <a:solidFill>
                <a:schemeClr val="tx1"/>
              </a:solidFill>
              <a:latin typeface="Times New Roman" panose="02020603050405020304" pitchFamily="18" charset="0"/>
              <a:cs typeface="Times New Roman" panose="02020603050405020304" pitchFamily="18" charset="0"/>
            </a:rPr>
            <a:t>For packing oils, special mortar are required.</a:t>
          </a:r>
          <a:endParaRPr lang="en-US" sz="2400" kern="1200" dirty="0"/>
        </a:p>
        <a:p>
          <a:pPr marL="228600" lvl="1" indent="-228600" algn="l" defTabSz="1066800">
            <a:lnSpc>
              <a:spcPct val="90000"/>
            </a:lnSpc>
            <a:spcBef>
              <a:spcPct val="0"/>
            </a:spcBef>
            <a:spcAft>
              <a:spcPct val="15000"/>
            </a:spcAft>
            <a:buChar char="•"/>
          </a:pPr>
          <a:r>
            <a:rPr lang="en-US" sz="2400" kern="1200" dirty="0">
              <a:solidFill>
                <a:schemeClr val="tx1"/>
              </a:solidFill>
              <a:latin typeface="Times New Roman" panose="02020603050405020304" pitchFamily="18" charset="0"/>
              <a:cs typeface="Times New Roman" panose="02020603050405020304" pitchFamily="18" charset="0"/>
            </a:rPr>
            <a:t>Composition of mortar depends on hydro-geologic conditions, and packing method.</a:t>
          </a:r>
          <a:r>
            <a:rPr lang="en-US" sz="2400" kern="1200" dirty="0">
              <a:latin typeface="Times New Roman" panose="02020603050405020304" pitchFamily="18" charset="0"/>
              <a:cs typeface="Times New Roman" panose="02020603050405020304" pitchFamily="18" charset="0"/>
            </a:rPr>
            <a:t> [2]</a:t>
          </a:r>
          <a:endParaRPr lang="en-US" sz="2400" kern="1200" dirty="0"/>
        </a:p>
        <a:p>
          <a:pPr marL="228600" lvl="1" indent="-228600" algn="l" defTabSz="1066800">
            <a:lnSpc>
              <a:spcPct val="90000"/>
            </a:lnSpc>
            <a:spcBef>
              <a:spcPct val="0"/>
            </a:spcBef>
            <a:spcAft>
              <a:spcPct val="15000"/>
            </a:spcAft>
            <a:buFont typeface="Wingdings" panose="05000000000000000000" pitchFamily="2" charset="2"/>
            <a:buChar char="§"/>
          </a:pPr>
          <a:r>
            <a:rPr lang="en-US" sz="2400" kern="1200" dirty="0">
              <a:solidFill>
                <a:schemeClr val="tx1"/>
              </a:solidFill>
              <a:latin typeface="Times New Roman" panose="02020603050405020304" pitchFamily="18" charset="0"/>
              <a:cs typeface="Times New Roman" panose="02020603050405020304" pitchFamily="18" charset="0"/>
            </a:rPr>
            <a:t>Water resistant.</a:t>
          </a:r>
          <a:endParaRPr lang="en-US" sz="2400" kern="1200" dirty="0"/>
        </a:p>
        <a:p>
          <a:pPr marL="228600" lvl="1" indent="-228600" algn="l" defTabSz="1066800">
            <a:lnSpc>
              <a:spcPct val="90000"/>
            </a:lnSpc>
            <a:spcBef>
              <a:spcPct val="0"/>
            </a:spcBef>
            <a:spcAft>
              <a:spcPct val="15000"/>
            </a:spcAft>
            <a:buFont typeface="Wingdings" panose="05000000000000000000" pitchFamily="2" charset="2"/>
            <a:buChar char="§"/>
          </a:pPr>
          <a:r>
            <a:rPr lang="en-US" sz="2400" kern="1200" dirty="0">
              <a:solidFill>
                <a:schemeClr val="tx1"/>
              </a:solidFill>
              <a:latin typeface="Times New Roman" panose="02020603050405020304" pitchFamily="18" charset="0"/>
              <a:cs typeface="Times New Roman" panose="02020603050405020304" pitchFamily="18" charset="0"/>
            </a:rPr>
            <a:t>Varieties of packing mortars:</a:t>
          </a:r>
          <a:endParaRPr lang="en-US" sz="2400" kern="1200" dirty="0"/>
        </a:p>
        <a:p>
          <a:pPr marL="228600" lvl="1" indent="-228600" algn="l" defTabSz="1066800">
            <a:lnSpc>
              <a:spcPct val="90000"/>
            </a:lnSpc>
            <a:spcBef>
              <a:spcPct val="0"/>
            </a:spcBef>
            <a:spcAft>
              <a:spcPct val="15000"/>
            </a:spcAft>
            <a:buFont typeface="Wingdings" panose="05000000000000000000" pitchFamily="2" charset="2"/>
            <a:buChar char="§"/>
          </a:pPr>
          <a:r>
            <a:rPr lang="en-US" sz="2400" kern="1200" dirty="0">
              <a:solidFill>
                <a:schemeClr val="tx1"/>
              </a:solidFill>
              <a:latin typeface="Times New Roman" panose="02020603050405020304" pitchFamily="18" charset="0"/>
              <a:cs typeface="Times New Roman" panose="02020603050405020304" pitchFamily="18" charset="0"/>
            </a:rPr>
            <a:t>Cement-sand , cement loam and cement-sand-loam .</a:t>
          </a:r>
        </a:p>
      </dsp:txBody>
      <dsp:txXfrm rot="-5400000">
        <a:off x="3966397" y="3547418"/>
        <a:ext cx="6934864" cy="2153652"/>
      </dsp:txXfrm>
    </dsp:sp>
    <dsp:sp modelId="{473190EA-7E4C-4997-9FCB-EA854F2AD215}">
      <dsp:nvSpPr>
        <dsp:cNvPr id="0" name=""/>
        <dsp:cNvSpPr/>
      </dsp:nvSpPr>
      <dsp:spPr>
        <a:xfrm>
          <a:off x="0" y="3132576"/>
          <a:ext cx="3966397" cy="29833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solidFill>
                <a:schemeClr val="tx1"/>
              </a:solidFill>
              <a:latin typeface="Times New Roman" panose="02020603050405020304" pitchFamily="18" charset="0"/>
              <a:cs typeface="Times New Roman" panose="02020603050405020304" pitchFamily="18" charset="0"/>
            </a:rPr>
            <a:t>Packing mortar:</a:t>
          </a:r>
          <a:endParaRPr lang="en-US" sz="3600" kern="1200" dirty="0"/>
        </a:p>
      </dsp:txBody>
      <dsp:txXfrm>
        <a:off x="145634" y="3278210"/>
        <a:ext cx="3675129" cy="26920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28FD69-2267-40B8-A707-39738B8B6A0D}">
      <dsp:nvSpPr>
        <dsp:cNvPr id="0" name=""/>
        <dsp:cNvSpPr/>
      </dsp:nvSpPr>
      <dsp:spPr>
        <a:xfrm>
          <a:off x="51" y="254772"/>
          <a:ext cx="4913783" cy="777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a:latin typeface="Times New Roman" panose="02020603050405020304" pitchFamily="18" charset="0"/>
              <a:cs typeface="Times New Roman" panose="02020603050405020304" pitchFamily="18" charset="0"/>
            </a:rPr>
            <a:t>Sound absorbing mortar</a:t>
          </a:r>
          <a:endParaRPr lang="en-US" sz="2700" kern="1200"/>
        </a:p>
      </dsp:txBody>
      <dsp:txXfrm>
        <a:off x="51" y="254772"/>
        <a:ext cx="4913783" cy="777600"/>
      </dsp:txXfrm>
    </dsp:sp>
    <dsp:sp modelId="{6470E816-213F-4F4F-9A33-0798D59E5248}">
      <dsp:nvSpPr>
        <dsp:cNvPr id="0" name=""/>
        <dsp:cNvSpPr/>
      </dsp:nvSpPr>
      <dsp:spPr>
        <a:xfrm>
          <a:off x="51" y="1032372"/>
          <a:ext cx="4913783" cy="306419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Font typeface="Wingdings" panose="05000000000000000000" pitchFamily="2" charset="2"/>
            <a:buChar char="§"/>
          </a:pPr>
          <a:r>
            <a:rPr lang="en-US" sz="2700" kern="1200">
              <a:latin typeface="Times New Roman" panose="02020603050405020304" pitchFamily="18" charset="0"/>
              <a:cs typeface="Times New Roman" panose="02020603050405020304" pitchFamily="18" charset="0"/>
            </a:rPr>
            <a:t>Uses binding materials such as: cement, lime, gypsum, slag etc.</a:t>
          </a:r>
          <a:endParaRPr lang="en-US" sz="2700" kern="1200"/>
        </a:p>
        <a:p>
          <a:pPr marL="228600" lvl="1" indent="-228600" algn="l" defTabSz="1200150">
            <a:lnSpc>
              <a:spcPct val="90000"/>
            </a:lnSpc>
            <a:spcBef>
              <a:spcPct val="0"/>
            </a:spcBef>
            <a:spcAft>
              <a:spcPct val="15000"/>
            </a:spcAft>
            <a:buFont typeface="Wingdings" panose="05000000000000000000" pitchFamily="2" charset="2"/>
            <a:buChar char="§"/>
          </a:pPr>
          <a:r>
            <a:rPr lang="en-US" sz="2700" kern="1200">
              <a:latin typeface="Times New Roman" panose="02020603050405020304" pitchFamily="18" charset="0"/>
              <a:cs typeface="Times New Roman" panose="02020603050405020304" pitchFamily="18" charset="0"/>
            </a:rPr>
            <a:t>Aggregate light weight porous materials.</a:t>
          </a:r>
          <a:endParaRPr lang="en-US" sz="2700" kern="1200"/>
        </a:p>
        <a:p>
          <a:pPr marL="228600" lvl="1" indent="-228600" algn="l" defTabSz="1200150">
            <a:lnSpc>
              <a:spcPct val="90000"/>
            </a:lnSpc>
            <a:spcBef>
              <a:spcPct val="0"/>
            </a:spcBef>
            <a:spcAft>
              <a:spcPct val="15000"/>
            </a:spcAft>
            <a:buFont typeface="Wingdings" panose="05000000000000000000" pitchFamily="2" charset="2"/>
            <a:buChar char="§"/>
          </a:pPr>
          <a:r>
            <a:rPr lang="en-US" sz="2700" kern="1200">
              <a:latin typeface="Times New Roman" panose="02020603050405020304" pitchFamily="18" charset="0"/>
              <a:cs typeface="Times New Roman" panose="02020603050405020304" pitchFamily="18" charset="0"/>
            </a:rPr>
            <a:t>Noise level can be reduce.</a:t>
          </a:r>
          <a:endParaRPr lang="en-US" sz="2700" kern="1200"/>
        </a:p>
      </dsp:txBody>
      <dsp:txXfrm>
        <a:off x="51" y="1032372"/>
        <a:ext cx="4913783" cy="3064192"/>
      </dsp:txXfrm>
    </dsp:sp>
    <dsp:sp modelId="{270F7EF7-BB4C-4F52-B5CE-78100593DC8E}">
      <dsp:nvSpPr>
        <dsp:cNvPr id="0" name=""/>
        <dsp:cNvSpPr/>
      </dsp:nvSpPr>
      <dsp:spPr>
        <a:xfrm>
          <a:off x="5601764" y="254772"/>
          <a:ext cx="4913783" cy="777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None/>
          </a:pPr>
          <a:r>
            <a:rPr lang="en-US" sz="2700" kern="1200">
              <a:latin typeface="Times New Roman" panose="02020603050405020304" pitchFamily="18" charset="0"/>
              <a:cs typeface="Times New Roman" panose="02020603050405020304" pitchFamily="18" charset="0"/>
            </a:rPr>
            <a:t>X-ray shielding mortar:</a:t>
          </a:r>
          <a:endParaRPr lang="en-US" sz="2700" kern="1200"/>
        </a:p>
      </dsp:txBody>
      <dsp:txXfrm>
        <a:off x="5601764" y="254772"/>
        <a:ext cx="4913783" cy="777600"/>
      </dsp:txXfrm>
    </dsp:sp>
    <dsp:sp modelId="{5782690E-9309-4377-B927-878039ABCF44}">
      <dsp:nvSpPr>
        <dsp:cNvPr id="0" name=""/>
        <dsp:cNvSpPr/>
      </dsp:nvSpPr>
      <dsp:spPr>
        <a:xfrm>
          <a:off x="5601764" y="1032372"/>
          <a:ext cx="4913783" cy="306419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a:lnSpc>
              <a:spcPct val="90000"/>
            </a:lnSpc>
            <a:spcBef>
              <a:spcPct val="0"/>
            </a:spcBef>
            <a:spcAft>
              <a:spcPct val="15000"/>
            </a:spcAft>
            <a:buFont typeface="Wingdings" panose="05000000000000000000" pitchFamily="2" charset="2"/>
            <a:buChar char="§"/>
          </a:pPr>
          <a:r>
            <a:rPr lang="en-US" sz="2700" kern="1200">
              <a:latin typeface="Times New Roman" panose="02020603050405020304" pitchFamily="18" charset="0"/>
              <a:cs typeface="Times New Roman" panose="02020603050405020304" pitchFamily="18" charset="0"/>
            </a:rPr>
            <a:t>Aggregates are obtained from heavy rock.</a:t>
          </a:r>
          <a:endParaRPr lang="en-US" sz="2700" kern="1200"/>
        </a:p>
        <a:p>
          <a:pPr marL="228600" lvl="1" indent="-228600" algn="l" defTabSz="1200150">
            <a:lnSpc>
              <a:spcPct val="90000"/>
            </a:lnSpc>
            <a:spcBef>
              <a:spcPct val="0"/>
            </a:spcBef>
            <a:spcAft>
              <a:spcPct val="15000"/>
            </a:spcAft>
            <a:buFont typeface="Wingdings" panose="05000000000000000000" pitchFamily="2" charset="2"/>
            <a:buChar char="§"/>
          </a:pPr>
          <a:r>
            <a:rPr lang="en-US" sz="2700" kern="1200">
              <a:latin typeface="Times New Roman" panose="02020603050405020304" pitchFamily="18" charset="0"/>
              <a:cs typeface="Times New Roman" panose="02020603050405020304" pitchFamily="18" charset="0"/>
            </a:rPr>
            <a:t>To enhance protective property admixtures are added.</a:t>
          </a:r>
          <a:endParaRPr lang="en-US" sz="2700" kern="1200"/>
        </a:p>
        <a:p>
          <a:pPr marL="228600" lvl="1" indent="-228600" algn="l" defTabSz="1200150">
            <a:lnSpc>
              <a:spcPct val="90000"/>
            </a:lnSpc>
            <a:spcBef>
              <a:spcPct val="0"/>
            </a:spcBef>
            <a:spcAft>
              <a:spcPct val="15000"/>
            </a:spcAft>
            <a:buFont typeface="Wingdings" panose="05000000000000000000" pitchFamily="2" charset="2"/>
            <a:buChar char="§"/>
          </a:pPr>
          <a:r>
            <a:rPr lang="en-US" sz="2700" kern="1200">
              <a:latin typeface="Times New Roman" panose="02020603050405020304" pitchFamily="18" charset="0"/>
              <a:cs typeface="Times New Roman" panose="02020603050405020304" pitchFamily="18" charset="0"/>
            </a:rPr>
            <a:t>Used for providing the plastering coat to walls and ceiling of X-ray cabinet.</a:t>
          </a:r>
          <a:endParaRPr lang="en-US" sz="2700" kern="1200"/>
        </a:p>
      </dsp:txBody>
      <dsp:txXfrm>
        <a:off x="5601764" y="1032372"/>
        <a:ext cx="4913783" cy="30641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06AEAF-D6A2-422F-B602-F3254EF77C89}">
      <dsp:nvSpPr>
        <dsp:cNvPr id="0" name=""/>
        <dsp:cNvSpPr/>
      </dsp:nvSpPr>
      <dsp:spPr>
        <a:xfrm>
          <a:off x="0" y="2919"/>
          <a:ext cx="9692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D0FE3F-555E-41B3-BED9-77C8EB4F1AE2}">
      <dsp:nvSpPr>
        <dsp:cNvPr id="0" name=""/>
        <dsp:cNvSpPr/>
      </dsp:nvSpPr>
      <dsp:spPr>
        <a:xfrm>
          <a:off x="0" y="2919"/>
          <a:ext cx="9692640" cy="995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0" i="0" kern="1200" baseline="0"/>
            <a:t>Masonry means construction of buildings using building blocks like stone, bricks, concrete blocks etc.</a:t>
          </a:r>
          <a:endParaRPr lang="en-US" sz="2800" kern="1200"/>
        </a:p>
      </dsp:txBody>
      <dsp:txXfrm>
        <a:off x="0" y="2919"/>
        <a:ext cx="9692640" cy="995488"/>
      </dsp:txXfrm>
    </dsp:sp>
    <dsp:sp modelId="{37658CBB-2579-4A72-83AE-46CD7B118D70}">
      <dsp:nvSpPr>
        <dsp:cNvPr id="0" name=""/>
        <dsp:cNvSpPr/>
      </dsp:nvSpPr>
      <dsp:spPr>
        <a:xfrm>
          <a:off x="0" y="998407"/>
          <a:ext cx="9692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4466F3-7E0F-4F26-8329-B11650F35FE4}">
      <dsp:nvSpPr>
        <dsp:cNvPr id="0" name=""/>
        <dsp:cNvSpPr/>
      </dsp:nvSpPr>
      <dsp:spPr>
        <a:xfrm>
          <a:off x="0" y="998407"/>
          <a:ext cx="9692640" cy="995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0" i="0" kern="1200" baseline="0"/>
            <a:t>Masonry is used for the construction of foundation, plinth, walls and columns. </a:t>
          </a:r>
          <a:endParaRPr lang="en-US" sz="2800" kern="1200"/>
        </a:p>
      </dsp:txBody>
      <dsp:txXfrm>
        <a:off x="0" y="998407"/>
        <a:ext cx="9692640" cy="995488"/>
      </dsp:txXfrm>
    </dsp:sp>
    <dsp:sp modelId="{763F42FB-78B7-4A16-922B-B46FF5B5145B}">
      <dsp:nvSpPr>
        <dsp:cNvPr id="0" name=""/>
        <dsp:cNvSpPr/>
      </dsp:nvSpPr>
      <dsp:spPr>
        <a:xfrm>
          <a:off x="0" y="1993896"/>
          <a:ext cx="9692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FD5B26-8DBE-44FE-BE8B-62FC053B83DC}">
      <dsp:nvSpPr>
        <dsp:cNvPr id="0" name=""/>
        <dsp:cNvSpPr/>
      </dsp:nvSpPr>
      <dsp:spPr>
        <a:xfrm>
          <a:off x="0" y="1993896"/>
          <a:ext cx="9692640" cy="995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0" i="0" kern="1200" baseline="0"/>
            <a:t>Types of Stone Masonry</a:t>
          </a:r>
          <a:endParaRPr lang="en-US" sz="2800" kern="1200"/>
        </a:p>
      </dsp:txBody>
      <dsp:txXfrm>
        <a:off x="0" y="1993896"/>
        <a:ext cx="9692640" cy="995488"/>
      </dsp:txXfrm>
    </dsp:sp>
    <dsp:sp modelId="{EBFF49A5-D26C-4DDA-8EB1-8F7F5F453ED7}">
      <dsp:nvSpPr>
        <dsp:cNvPr id="0" name=""/>
        <dsp:cNvSpPr/>
      </dsp:nvSpPr>
      <dsp:spPr>
        <a:xfrm>
          <a:off x="0" y="2989384"/>
          <a:ext cx="9692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8343BA-51A2-4C58-AB21-8614288AA75B}">
      <dsp:nvSpPr>
        <dsp:cNvPr id="0" name=""/>
        <dsp:cNvSpPr/>
      </dsp:nvSpPr>
      <dsp:spPr>
        <a:xfrm>
          <a:off x="0" y="2989384"/>
          <a:ext cx="9692640" cy="995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0" i="0" kern="1200" baseline="0"/>
            <a:t>Mainly there are two types of stone masonry:</a:t>
          </a:r>
          <a:endParaRPr lang="en-US" sz="2800" kern="1200"/>
        </a:p>
      </dsp:txBody>
      <dsp:txXfrm>
        <a:off x="0" y="2989384"/>
        <a:ext cx="9692640" cy="995488"/>
      </dsp:txXfrm>
    </dsp:sp>
    <dsp:sp modelId="{480030FF-69F8-4D8F-BB28-D1B7F9DE6CA4}">
      <dsp:nvSpPr>
        <dsp:cNvPr id="0" name=""/>
        <dsp:cNvSpPr/>
      </dsp:nvSpPr>
      <dsp:spPr>
        <a:xfrm>
          <a:off x="0" y="3984872"/>
          <a:ext cx="9692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2C103D-78AE-4FA7-9657-FBF48C28489A}">
      <dsp:nvSpPr>
        <dsp:cNvPr id="0" name=""/>
        <dsp:cNvSpPr/>
      </dsp:nvSpPr>
      <dsp:spPr>
        <a:xfrm>
          <a:off x="0" y="3984872"/>
          <a:ext cx="9692640" cy="995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0" i="0" kern="1200" baseline="0"/>
            <a:t>1. Rubble Masonry</a:t>
          </a:r>
          <a:endParaRPr lang="en-US" sz="2800" kern="1200"/>
        </a:p>
      </dsp:txBody>
      <dsp:txXfrm>
        <a:off x="0" y="3984872"/>
        <a:ext cx="9692640" cy="995488"/>
      </dsp:txXfrm>
    </dsp:sp>
    <dsp:sp modelId="{48AD32DB-BB54-4B69-8189-66828721950D}">
      <dsp:nvSpPr>
        <dsp:cNvPr id="0" name=""/>
        <dsp:cNvSpPr/>
      </dsp:nvSpPr>
      <dsp:spPr>
        <a:xfrm>
          <a:off x="0" y="4980361"/>
          <a:ext cx="9692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EA42EF-E093-4390-9491-8A98F3A3EBF1}">
      <dsp:nvSpPr>
        <dsp:cNvPr id="0" name=""/>
        <dsp:cNvSpPr/>
      </dsp:nvSpPr>
      <dsp:spPr>
        <a:xfrm>
          <a:off x="0" y="4980361"/>
          <a:ext cx="9692640" cy="9954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0" i="0" kern="1200" baseline="0"/>
            <a:t>2. Ashlar Masonry.</a:t>
          </a:r>
          <a:endParaRPr lang="en-US" sz="2800" kern="1200"/>
        </a:p>
      </dsp:txBody>
      <dsp:txXfrm>
        <a:off x="0" y="4980361"/>
        <a:ext cx="9692640" cy="9954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BA098D-AD7E-4B4E-94B3-64BE5E43008E}">
      <dsp:nvSpPr>
        <dsp:cNvPr id="0" name=""/>
        <dsp:cNvSpPr/>
      </dsp:nvSpPr>
      <dsp:spPr>
        <a:xfrm>
          <a:off x="0" y="837"/>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E95C31-B85E-46C0-BB3F-C8D968BA3FA3}">
      <dsp:nvSpPr>
        <dsp:cNvPr id="0" name=""/>
        <dsp:cNvSpPr/>
      </dsp:nvSpPr>
      <dsp:spPr>
        <a:xfrm>
          <a:off x="0" y="837"/>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The following points should be kept in mind in supervising stone masonry work:[1]</a:t>
          </a:r>
          <a:endParaRPr lang="en-US" sz="2100" kern="1200"/>
        </a:p>
      </dsp:txBody>
      <dsp:txXfrm>
        <a:off x="0" y="837"/>
        <a:ext cx="9923489" cy="761813"/>
      </dsp:txXfrm>
    </dsp:sp>
    <dsp:sp modelId="{7241CA12-1B04-4B17-BAED-F01905416500}">
      <dsp:nvSpPr>
        <dsp:cNvPr id="0" name=""/>
        <dsp:cNvSpPr/>
      </dsp:nvSpPr>
      <dsp:spPr>
        <a:xfrm>
          <a:off x="0" y="762651"/>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9B0A78-D32F-48C7-A79F-E59EBD800730}">
      <dsp:nvSpPr>
        <dsp:cNvPr id="0" name=""/>
        <dsp:cNvSpPr/>
      </dsp:nvSpPr>
      <dsp:spPr>
        <a:xfrm>
          <a:off x="0" y="762651"/>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1. Hard and durable stones, free from defects like flaws, cavities veins etc. should be used.</a:t>
          </a:r>
          <a:endParaRPr lang="en-US" sz="2100" kern="1200"/>
        </a:p>
      </dsp:txBody>
      <dsp:txXfrm>
        <a:off x="0" y="762651"/>
        <a:ext cx="9923489" cy="761813"/>
      </dsp:txXfrm>
    </dsp:sp>
    <dsp:sp modelId="{A8E4775E-9590-47A7-8ACA-1A80BF1F8B74}">
      <dsp:nvSpPr>
        <dsp:cNvPr id="0" name=""/>
        <dsp:cNvSpPr/>
      </dsp:nvSpPr>
      <dsp:spPr>
        <a:xfrm>
          <a:off x="0" y="1524465"/>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34EFBF-1630-483C-A65C-AC347C7ABFE7}">
      <dsp:nvSpPr>
        <dsp:cNvPr id="0" name=""/>
        <dsp:cNvSpPr/>
      </dsp:nvSpPr>
      <dsp:spPr>
        <a:xfrm>
          <a:off x="0" y="1524465"/>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2. Dressing of the stones should be as per the requirement.</a:t>
          </a:r>
          <a:endParaRPr lang="en-US" sz="2100" kern="1200"/>
        </a:p>
      </dsp:txBody>
      <dsp:txXfrm>
        <a:off x="0" y="1524465"/>
        <a:ext cx="9923489" cy="761813"/>
      </dsp:txXfrm>
    </dsp:sp>
    <dsp:sp modelId="{15847ABF-40BC-4330-91D8-CDE4C6035149}">
      <dsp:nvSpPr>
        <dsp:cNvPr id="0" name=""/>
        <dsp:cNvSpPr/>
      </dsp:nvSpPr>
      <dsp:spPr>
        <a:xfrm>
          <a:off x="0" y="2286279"/>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CAE61A-B6CD-4C9B-8F4F-6C2A59DD6989}">
      <dsp:nvSpPr>
        <dsp:cNvPr id="0" name=""/>
        <dsp:cNvSpPr/>
      </dsp:nvSpPr>
      <dsp:spPr>
        <a:xfrm>
          <a:off x="0" y="2286279"/>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3. Stones should be properly wetted before they are used so as to avoid sucking of water from</a:t>
          </a:r>
          <a:endParaRPr lang="en-US" sz="2100" kern="1200"/>
        </a:p>
      </dsp:txBody>
      <dsp:txXfrm>
        <a:off x="0" y="2286279"/>
        <a:ext cx="9923489" cy="761813"/>
      </dsp:txXfrm>
    </dsp:sp>
    <dsp:sp modelId="{9C33453D-414D-4209-9545-72119363E602}">
      <dsp:nvSpPr>
        <dsp:cNvPr id="0" name=""/>
        <dsp:cNvSpPr/>
      </dsp:nvSpPr>
      <dsp:spPr>
        <a:xfrm>
          <a:off x="0" y="3048093"/>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91CFC-6296-43AF-8A3C-F4CEC91453CC}">
      <dsp:nvSpPr>
        <dsp:cNvPr id="0" name=""/>
        <dsp:cNvSpPr/>
      </dsp:nvSpPr>
      <dsp:spPr>
        <a:xfrm>
          <a:off x="0" y="3048093"/>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mortar.</a:t>
          </a:r>
          <a:endParaRPr lang="en-US" sz="2100" kern="1200"/>
        </a:p>
      </dsp:txBody>
      <dsp:txXfrm>
        <a:off x="0" y="3048093"/>
        <a:ext cx="9923489" cy="761813"/>
      </dsp:txXfrm>
    </dsp:sp>
    <dsp:sp modelId="{F4ED94E8-39B4-431D-931C-6A3F5AA91800}">
      <dsp:nvSpPr>
        <dsp:cNvPr id="0" name=""/>
        <dsp:cNvSpPr/>
      </dsp:nvSpPr>
      <dsp:spPr>
        <a:xfrm>
          <a:off x="0" y="3809906"/>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6989DE-30D6-4CF0-85E3-15581A83C830}">
      <dsp:nvSpPr>
        <dsp:cNvPr id="0" name=""/>
        <dsp:cNvSpPr/>
      </dsp:nvSpPr>
      <dsp:spPr>
        <a:xfrm>
          <a:off x="0" y="3809906"/>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4. Stones should be laid on their natural bed.</a:t>
          </a:r>
          <a:endParaRPr lang="en-US" sz="2100" kern="1200"/>
        </a:p>
      </dsp:txBody>
      <dsp:txXfrm>
        <a:off x="0" y="3809906"/>
        <a:ext cx="9923489" cy="761813"/>
      </dsp:txXfrm>
    </dsp:sp>
    <dsp:sp modelId="{08DEDA99-18BE-4893-9F25-E0DAE450021F}">
      <dsp:nvSpPr>
        <dsp:cNvPr id="0" name=""/>
        <dsp:cNvSpPr/>
      </dsp:nvSpPr>
      <dsp:spPr>
        <a:xfrm>
          <a:off x="0" y="4571720"/>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B323A9-8F0E-4B9B-BB10-75ACC14B6C80}">
      <dsp:nvSpPr>
        <dsp:cNvPr id="0" name=""/>
        <dsp:cNvSpPr/>
      </dsp:nvSpPr>
      <dsp:spPr>
        <a:xfrm>
          <a:off x="0" y="4571720"/>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5. Facing and backing faces should be laid neatly and levelled and checked with wooden template.</a:t>
          </a:r>
          <a:endParaRPr lang="en-US" sz="2100" kern="1200"/>
        </a:p>
      </dsp:txBody>
      <dsp:txXfrm>
        <a:off x="0" y="4571720"/>
        <a:ext cx="9923489" cy="761813"/>
      </dsp:txXfrm>
    </dsp:sp>
    <dsp:sp modelId="{2015F7E8-6D24-4A80-85B3-4BDE55069E3B}">
      <dsp:nvSpPr>
        <dsp:cNvPr id="0" name=""/>
        <dsp:cNvSpPr/>
      </dsp:nvSpPr>
      <dsp:spPr>
        <a:xfrm>
          <a:off x="0" y="5333534"/>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8DF17C-9659-4B19-BE20-2D2149AFFE2E}">
      <dsp:nvSpPr>
        <dsp:cNvPr id="0" name=""/>
        <dsp:cNvSpPr/>
      </dsp:nvSpPr>
      <dsp:spPr>
        <a:xfrm>
          <a:off x="0" y="5333534"/>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6. The heart of masonry should be filled with stone chips and mortars. To thick mortar joints</a:t>
          </a:r>
          <a:endParaRPr lang="en-US" sz="2100" kern="1200"/>
        </a:p>
      </dsp:txBody>
      <dsp:txXfrm>
        <a:off x="0" y="5333534"/>
        <a:ext cx="9923489" cy="761813"/>
      </dsp:txXfrm>
    </dsp:sp>
    <dsp:sp modelId="{8C9A92D5-A901-4100-A9C2-D712BFE6038A}">
      <dsp:nvSpPr>
        <dsp:cNvPr id="0" name=""/>
        <dsp:cNvSpPr/>
      </dsp:nvSpPr>
      <dsp:spPr>
        <a:xfrm>
          <a:off x="0" y="6095348"/>
          <a:ext cx="9923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BA98EA-ED1A-416E-8CF1-5D6D391CC2E1}">
      <dsp:nvSpPr>
        <dsp:cNvPr id="0" name=""/>
        <dsp:cNvSpPr/>
      </dsp:nvSpPr>
      <dsp:spPr>
        <a:xfrm>
          <a:off x="0" y="6095348"/>
          <a:ext cx="9923489"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0" i="0" kern="1200" baseline="0"/>
            <a:t>should be avoided.</a:t>
          </a:r>
          <a:endParaRPr lang="en-US" sz="2100" kern="1200"/>
        </a:p>
      </dsp:txBody>
      <dsp:txXfrm>
        <a:off x="0" y="6095348"/>
        <a:ext cx="9923489" cy="76181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E0EE1A-8F64-4018-B5EF-69BE59ECE8F5}">
      <dsp:nvSpPr>
        <dsp:cNvPr id="0" name=""/>
        <dsp:cNvSpPr/>
      </dsp:nvSpPr>
      <dsp:spPr>
        <a:xfrm>
          <a:off x="0" y="0"/>
          <a:ext cx="89054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EC19C7-9336-4941-A8D9-924859077915}">
      <dsp:nvSpPr>
        <dsp:cNvPr id="0" name=""/>
        <dsp:cNvSpPr/>
      </dsp:nvSpPr>
      <dsp:spPr>
        <a:xfrm>
          <a:off x="0" y="0"/>
          <a:ext cx="8905407" cy="718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baseline="0"/>
            <a:t>7. Verticality of the wall should be frequently checked with plumb-bob.</a:t>
          </a:r>
          <a:endParaRPr lang="en-US" sz="2000" kern="1200"/>
        </a:p>
      </dsp:txBody>
      <dsp:txXfrm>
        <a:off x="0" y="0"/>
        <a:ext cx="8905407" cy="718050"/>
      </dsp:txXfrm>
    </dsp:sp>
    <dsp:sp modelId="{17D87A0A-5FB9-44AE-A305-E9FC76D34129}">
      <dsp:nvSpPr>
        <dsp:cNvPr id="0" name=""/>
        <dsp:cNvSpPr/>
      </dsp:nvSpPr>
      <dsp:spPr>
        <a:xfrm>
          <a:off x="0" y="718050"/>
          <a:ext cx="89054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8819AF-F7B3-4178-8821-F1E4CB4B2D48}">
      <dsp:nvSpPr>
        <dsp:cNvPr id="0" name=""/>
        <dsp:cNvSpPr/>
      </dsp:nvSpPr>
      <dsp:spPr>
        <a:xfrm>
          <a:off x="0" y="718050"/>
          <a:ext cx="8905407" cy="718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baseline="0"/>
            <a:t>8. Mortars with correct proportion of sand and cement should be used.</a:t>
          </a:r>
          <a:endParaRPr lang="en-US" sz="2000" kern="1200"/>
        </a:p>
      </dsp:txBody>
      <dsp:txXfrm>
        <a:off x="0" y="718050"/>
        <a:ext cx="8905407" cy="718050"/>
      </dsp:txXfrm>
    </dsp:sp>
    <dsp:sp modelId="{0F97D53C-721A-40C0-9C58-D0C4141988EB}">
      <dsp:nvSpPr>
        <dsp:cNvPr id="0" name=""/>
        <dsp:cNvSpPr/>
      </dsp:nvSpPr>
      <dsp:spPr>
        <a:xfrm>
          <a:off x="0" y="1436101"/>
          <a:ext cx="89054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0EBCDA-B13E-4D33-9FC7-5F3F2538CB74}">
      <dsp:nvSpPr>
        <dsp:cNvPr id="0" name=""/>
        <dsp:cNvSpPr/>
      </dsp:nvSpPr>
      <dsp:spPr>
        <a:xfrm>
          <a:off x="0" y="1436101"/>
          <a:ext cx="8905407" cy="718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baseline="0"/>
            <a:t>9. Continuous vertical joints should be avoided.</a:t>
          </a:r>
          <a:endParaRPr lang="en-US" sz="2000" kern="1200"/>
        </a:p>
      </dsp:txBody>
      <dsp:txXfrm>
        <a:off x="0" y="1436101"/>
        <a:ext cx="8905407" cy="718050"/>
      </dsp:txXfrm>
    </dsp:sp>
    <dsp:sp modelId="{0D594B2E-46D5-47EE-B020-145F7140C8F9}">
      <dsp:nvSpPr>
        <dsp:cNvPr id="0" name=""/>
        <dsp:cNvSpPr/>
      </dsp:nvSpPr>
      <dsp:spPr>
        <a:xfrm>
          <a:off x="0" y="2154152"/>
          <a:ext cx="89054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99E214-AAA4-41D7-B780-08DF3F0B09AA}">
      <dsp:nvSpPr>
        <dsp:cNvPr id="0" name=""/>
        <dsp:cNvSpPr/>
      </dsp:nvSpPr>
      <dsp:spPr>
        <a:xfrm>
          <a:off x="0" y="2154152"/>
          <a:ext cx="8905407" cy="718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baseline="0"/>
            <a:t>10. Through stones should be used within 1.5 m distances.</a:t>
          </a:r>
          <a:endParaRPr lang="en-US" sz="2000" kern="1200"/>
        </a:p>
      </dsp:txBody>
      <dsp:txXfrm>
        <a:off x="0" y="2154152"/>
        <a:ext cx="8905407" cy="718050"/>
      </dsp:txXfrm>
    </dsp:sp>
    <dsp:sp modelId="{87737764-4DCE-46B3-B9CB-9517E2C74442}">
      <dsp:nvSpPr>
        <dsp:cNvPr id="0" name=""/>
        <dsp:cNvSpPr/>
      </dsp:nvSpPr>
      <dsp:spPr>
        <a:xfrm>
          <a:off x="0" y="2872203"/>
          <a:ext cx="89054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F31FF8-1F6F-40A7-B20F-83569378D200}">
      <dsp:nvSpPr>
        <dsp:cNvPr id="0" name=""/>
        <dsp:cNvSpPr/>
      </dsp:nvSpPr>
      <dsp:spPr>
        <a:xfrm>
          <a:off x="0" y="2872203"/>
          <a:ext cx="8905407" cy="718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baseline="0"/>
            <a:t>11. The height of masonry should be raised uniformly.</a:t>
          </a:r>
          <a:endParaRPr lang="en-US" sz="2000" kern="1200"/>
        </a:p>
      </dsp:txBody>
      <dsp:txXfrm>
        <a:off x="0" y="2872203"/>
        <a:ext cx="8905407" cy="718050"/>
      </dsp:txXfrm>
    </dsp:sp>
    <dsp:sp modelId="{675C367A-23AE-4A37-964A-CCB19CD14416}">
      <dsp:nvSpPr>
        <dsp:cNvPr id="0" name=""/>
        <dsp:cNvSpPr/>
      </dsp:nvSpPr>
      <dsp:spPr>
        <a:xfrm>
          <a:off x="0" y="3590254"/>
          <a:ext cx="89054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8CCD1F-D53A-493B-81FB-E9BEBDD65F54}">
      <dsp:nvSpPr>
        <dsp:cNvPr id="0" name=""/>
        <dsp:cNvSpPr/>
      </dsp:nvSpPr>
      <dsp:spPr>
        <a:xfrm>
          <a:off x="0" y="3590254"/>
          <a:ext cx="8905407" cy="718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baseline="0"/>
            <a:t>12. Under the beams, trusses, sills etc large flat stones should be used.</a:t>
          </a:r>
          <a:endParaRPr lang="en-US" sz="2000" kern="1200"/>
        </a:p>
      </dsp:txBody>
      <dsp:txXfrm>
        <a:off x="0" y="3590254"/>
        <a:ext cx="8905407" cy="718050"/>
      </dsp:txXfrm>
    </dsp:sp>
    <dsp:sp modelId="{E4980580-5049-4782-B80E-333648381AFB}">
      <dsp:nvSpPr>
        <dsp:cNvPr id="0" name=""/>
        <dsp:cNvSpPr/>
      </dsp:nvSpPr>
      <dsp:spPr>
        <a:xfrm>
          <a:off x="0" y="4308305"/>
          <a:ext cx="89054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23851A-6E8B-442E-AF7E-15E6B207CCAC}">
      <dsp:nvSpPr>
        <dsp:cNvPr id="0" name=""/>
        <dsp:cNvSpPr/>
      </dsp:nvSpPr>
      <dsp:spPr>
        <a:xfrm>
          <a:off x="0" y="4308305"/>
          <a:ext cx="8905407" cy="718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baseline="0"/>
            <a:t>13. Before continuing work, the masonry built on previous day should be well cleaned and freed from loose particles.</a:t>
          </a:r>
          <a:endParaRPr lang="en-US" sz="2000" kern="1200"/>
        </a:p>
      </dsp:txBody>
      <dsp:txXfrm>
        <a:off x="0" y="4308305"/>
        <a:ext cx="8905407" cy="718050"/>
      </dsp:txXfrm>
    </dsp:sp>
    <dsp:sp modelId="{ADCAD6B3-549E-49F4-8036-0E21EAFAD034}">
      <dsp:nvSpPr>
        <dsp:cNvPr id="0" name=""/>
        <dsp:cNvSpPr/>
      </dsp:nvSpPr>
      <dsp:spPr>
        <a:xfrm>
          <a:off x="0" y="5026356"/>
          <a:ext cx="89054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C09CAF-C88C-49E7-B48B-E38F2098AC27}">
      <dsp:nvSpPr>
        <dsp:cNvPr id="0" name=""/>
        <dsp:cNvSpPr/>
      </dsp:nvSpPr>
      <dsp:spPr>
        <a:xfrm>
          <a:off x="0" y="5026356"/>
          <a:ext cx="8905407" cy="718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0" i="0" kern="1200" baseline="0"/>
            <a:t>14. Curing should be done properly for 2 to 3 weeks.</a:t>
          </a:r>
          <a:endParaRPr lang="en-US" sz="2000" kern="1200"/>
        </a:p>
      </dsp:txBody>
      <dsp:txXfrm>
        <a:off x="0" y="5026356"/>
        <a:ext cx="8905407" cy="71805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017BFC-E6C4-4C62-99DE-0DE8CA97CD0A}">
      <dsp:nvSpPr>
        <dsp:cNvPr id="0" name=""/>
        <dsp:cNvSpPr/>
      </dsp:nvSpPr>
      <dsp:spPr>
        <a:xfrm>
          <a:off x="0" y="2609"/>
          <a:ext cx="829174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C970E8-397D-4769-AEE5-13CEFC4C2744}">
      <dsp:nvSpPr>
        <dsp:cNvPr id="0" name=""/>
        <dsp:cNvSpPr/>
      </dsp:nvSpPr>
      <dsp:spPr>
        <a:xfrm>
          <a:off x="0" y="2609"/>
          <a:ext cx="8291745" cy="889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Bricks use should be sound, hard and well burnt with uniform size, shape and color.</a:t>
          </a:r>
        </a:p>
      </dsp:txBody>
      <dsp:txXfrm>
        <a:off x="0" y="2609"/>
        <a:ext cx="8291745" cy="889856"/>
      </dsp:txXfrm>
    </dsp:sp>
    <dsp:sp modelId="{629EAB1D-73E4-4943-B8B4-BBD2BA59CD02}">
      <dsp:nvSpPr>
        <dsp:cNvPr id="0" name=""/>
        <dsp:cNvSpPr/>
      </dsp:nvSpPr>
      <dsp:spPr>
        <a:xfrm>
          <a:off x="0" y="892465"/>
          <a:ext cx="829174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BE5472-8EE7-4FC7-8C0D-EDA8D6ABCAB3}">
      <dsp:nvSpPr>
        <dsp:cNvPr id="0" name=""/>
        <dsp:cNvSpPr/>
      </dsp:nvSpPr>
      <dsp:spPr>
        <a:xfrm>
          <a:off x="0" y="892465"/>
          <a:ext cx="8291745" cy="889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Soaked in clear water before use .</a:t>
          </a:r>
        </a:p>
      </dsp:txBody>
      <dsp:txXfrm>
        <a:off x="0" y="892465"/>
        <a:ext cx="8291745" cy="889856"/>
      </dsp:txXfrm>
    </dsp:sp>
    <dsp:sp modelId="{C1FB53D7-583C-468D-850D-8106AFD0C4F9}">
      <dsp:nvSpPr>
        <dsp:cNvPr id="0" name=""/>
        <dsp:cNvSpPr/>
      </dsp:nvSpPr>
      <dsp:spPr>
        <a:xfrm>
          <a:off x="0" y="1782322"/>
          <a:ext cx="829174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14AD26-23E4-460F-BBF9-CDC05AE6967C}">
      <dsp:nvSpPr>
        <dsp:cNvPr id="0" name=""/>
        <dsp:cNvSpPr/>
      </dsp:nvSpPr>
      <dsp:spPr>
        <a:xfrm>
          <a:off x="0" y="1782322"/>
          <a:ext cx="8291745" cy="889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Should be laid on a full bed of mortar, slightly pressed while laying to endure proper adhesion.</a:t>
          </a:r>
        </a:p>
      </dsp:txBody>
      <dsp:txXfrm>
        <a:off x="0" y="1782322"/>
        <a:ext cx="8291745" cy="889856"/>
      </dsp:txXfrm>
    </dsp:sp>
    <dsp:sp modelId="{6BBF3B53-86AE-4A55-B7CC-98A922BBBB7E}">
      <dsp:nvSpPr>
        <dsp:cNvPr id="0" name=""/>
        <dsp:cNvSpPr/>
      </dsp:nvSpPr>
      <dsp:spPr>
        <a:xfrm>
          <a:off x="0" y="2672178"/>
          <a:ext cx="829174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D3E812-62E5-4BC2-A213-B856CDC89D48}">
      <dsp:nvSpPr>
        <dsp:cNvPr id="0" name=""/>
        <dsp:cNvSpPr/>
      </dsp:nvSpPr>
      <dsp:spPr>
        <a:xfrm>
          <a:off x="0" y="2672178"/>
          <a:ext cx="8291745" cy="889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All the joints should be properly flushed an filled with mortar so that no cavity is left in between.</a:t>
          </a:r>
        </a:p>
      </dsp:txBody>
      <dsp:txXfrm>
        <a:off x="0" y="2672178"/>
        <a:ext cx="8291745" cy="889856"/>
      </dsp:txXfrm>
    </dsp:sp>
    <dsp:sp modelId="{00A9DE22-7BA1-47FA-98D0-3525783B021C}">
      <dsp:nvSpPr>
        <dsp:cNvPr id="0" name=""/>
        <dsp:cNvSpPr/>
      </dsp:nvSpPr>
      <dsp:spPr>
        <a:xfrm>
          <a:off x="0" y="3562034"/>
          <a:ext cx="829174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602FC-ABBF-49D5-B33E-F450F6727A86}">
      <dsp:nvSpPr>
        <dsp:cNvPr id="0" name=""/>
        <dsp:cNvSpPr/>
      </dsp:nvSpPr>
      <dsp:spPr>
        <a:xfrm>
          <a:off x="0" y="3562034"/>
          <a:ext cx="8291745" cy="889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Raising masonry should be such that all the connected brick work should be carried up in uniform layer at one level.</a:t>
          </a:r>
        </a:p>
      </dsp:txBody>
      <dsp:txXfrm>
        <a:off x="0" y="3562034"/>
        <a:ext cx="8291745" cy="889856"/>
      </dsp:txXfrm>
    </dsp:sp>
    <dsp:sp modelId="{2EE3959F-D92F-474A-BEBF-F234BC4C7B21}">
      <dsp:nvSpPr>
        <dsp:cNvPr id="0" name=""/>
        <dsp:cNvSpPr/>
      </dsp:nvSpPr>
      <dsp:spPr>
        <a:xfrm>
          <a:off x="0" y="4451891"/>
          <a:ext cx="829174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7F7CDE-9796-4B0E-808C-97E907198E36}">
      <dsp:nvSpPr>
        <dsp:cNvPr id="0" name=""/>
        <dsp:cNvSpPr/>
      </dsp:nvSpPr>
      <dsp:spPr>
        <a:xfrm>
          <a:off x="0" y="4451891"/>
          <a:ext cx="8291745" cy="889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Iron fixtures like pipes, hold-fast of doors and windows which are to be fixed in the brick wall should be embedded in cement mortar or in cement concrete.</a:t>
          </a:r>
        </a:p>
      </dsp:txBody>
      <dsp:txXfrm>
        <a:off x="0" y="4451891"/>
        <a:ext cx="8291745" cy="88985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059069-85F2-41B1-AB21-7B583B94A5F4}">
      <dsp:nvSpPr>
        <dsp:cNvPr id="0" name=""/>
        <dsp:cNvSpPr/>
      </dsp:nvSpPr>
      <dsp:spPr>
        <a:xfrm>
          <a:off x="452308" y="2305887"/>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t>Brick Bond</a:t>
          </a:r>
        </a:p>
      </dsp:txBody>
      <dsp:txXfrm>
        <a:off x="481653" y="2335232"/>
        <a:ext cx="1945131" cy="943220"/>
      </dsp:txXfrm>
    </dsp:sp>
    <dsp:sp modelId="{A82DDCEE-20D4-4DBB-86E7-60EBCE62DEFF}">
      <dsp:nvSpPr>
        <dsp:cNvPr id="0" name=""/>
        <dsp:cNvSpPr/>
      </dsp:nvSpPr>
      <dsp:spPr>
        <a:xfrm rot="17350740">
          <a:off x="1636988" y="1640077"/>
          <a:ext cx="2439812" cy="29135"/>
        </a:xfrm>
        <a:custGeom>
          <a:avLst/>
          <a:gdLst/>
          <a:ahLst/>
          <a:cxnLst/>
          <a:rect l="0" t="0" r="0" b="0"/>
          <a:pathLst>
            <a:path>
              <a:moveTo>
                <a:pt x="0" y="14567"/>
              </a:moveTo>
              <a:lnTo>
                <a:pt x="2439812" y="145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795899" y="1593650"/>
        <a:ext cx="121990" cy="121990"/>
      </dsp:txXfrm>
    </dsp:sp>
    <dsp:sp modelId="{4552FAEA-EEFB-46E2-9784-9F506F810749}">
      <dsp:nvSpPr>
        <dsp:cNvPr id="0" name=""/>
        <dsp:cNvSpPr/>
      </dsp:nvSpPr>
      <dsp:spPr>
        <a:xfrm>
          <a:off x="3257659" y="1492"/>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dirty="0">
              <a:latin typeface="Times New Roman" panose="02020603050405020304" pitchFamily="18" charset="0"/>
              <a:cs typeface="Times New Roman" panose="02020603050405020304" pitchFamily="18" charset="0"/>
            </a:rPr>
            <a:t>Header bond</a:t>
          </a:r>
          <a:endParaRPr lang="en-US" sz="2200" kern="1200" dirty="0"/>
        </a:p>
      </dsp:txBody>
      <dsp:txXfrm>
        <a:off x="3287004" y="30837"/>
        <a:ext cx="1945131" cy="943220"/>
      </dsp:txXfrm>
    </dsp:sp>
    <dsp:sp modelId="{6DEBF7D8-56DC-4232-8217-B3D8A76D5C39}">
      <dsp:nvSpPr>
        <dsp:cNvPr id="0" name=""/>
        <dsp:cNvSpPr/>
      </dsp:nvSpPr>
      <dsp:spPr>
        <a:xfrm rot="18289469">
          <a:off x="2155110" y="2216176"/>
          <a:ext cx="1403569" cy="29135"/>
        </a:xfrm>
        <a:custGeom>
          <a:avLst/>
          <a:gdLst/>
          <a:ahLst/>
          <a:cxnLst/>
          <a:rect l="0" t="0" r="0" b="0"/>
          <a:pathLst>
            <a:path>
              <a:moveTo>
                <a:pt x="0" y="14567"/>
              </a:moveTo>
              <a:lnTo>
                <a:pt x="1403569" y="145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21805" y="2195655"/>
        <a:ext cx="70178" cy="70178"/>
      </dsp:txXfrm>
    </dsp:sp>
    <dsp:sp modelId="{5AE5D40D-E4D4-4C22-9DBA-41A498D6F3C4}">
      <dsp:nvSpPr>
        <dsp:cNvPr id="0" name=""/>
        <dsp:cNvSpPr/>
      </dsp:nvSpPr>
      <dsp:spPr>
        <a:xfrm>
          <a:off x="3257659" y="1153689"/>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dirty="0">
              <a:latin typeface="Times New Roman" panose="02020603050405020304" pitchFamily="18" charset="0"/>
              <a:cs typeface="Times New Roman" panose="02020603050405020304" pitchFamily="18" charset="0"/>
            </a:rPr>
            <a:t>English bond</a:t>
          </a:r>
          <a:endParaRPr lang="en-US" sz="2200" kern="1200" dirty="0"/>
        </a:p>
      </dsp:txBody>
      <dsp:txXfrm>
        <a:off x="3287004" y="1183034"/>
        <a:ext cx="1945131" cy="943220"/>
      </dsp:txXfrm>
    </dsp:sp>
    <dsp:sp modelId="{00B87892-AC46-4450-A2A0-36FED67ED18C}">
      <dsp:nvSpPr>
        <dsp:cNvPr id="0" name=""/>
        <dsp:cNvSpPr/>
      </dsp:nvSpPr>
      <dsp:spPr>
        <a:xfrm>
          <a:off x="2456130" y="2792275"/>
          <a:ext cx="801528" cy="29135"/>
        </a:xfrm>
        <a:custGeom>
          <a:avLst/>
          <a:gdLst/>
          <a:ahLst/>
          <a:cxnLst/>
          <a:rect l="0" t="0" r="0" b="0"/>
          <a:pathLst>
            <a:path>
              <a:moveTo>
                <a:pt x="0" y="14567"/>
              </a:moveTo>
              <a:lnTo>
                <a:pt x="801528" y="145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36856" y="2786804"/>
        <a:ext cx="40076" cy="40076"/>
      </dsp:txXfrm>
    </dsp:sp>
    <dsp:sp modelId="{F32AA2B4-F710-4577-ACD6-31F414DACE60}">
      <dsp:nvSpPr>
        <dsp:cNvPr id="0" name=""/>
        <dsp:cNvSpPr/>
      </dsp:nvSpPr>
      <dsp:spPr>
        <a:xfrm>
          <a:off x="3257659" y="2305887"/>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dirty="0">
              <a:latin typeface="Times New Roman" panose="02020603050405020304" pitchFamily="18" charset="0"/>
              <a:cs typeface="Times New Roman" panose="02020603050405020304" pitchFamily="18" charset="0"/>
            </a:rPr>
            <a:t>Flemish bond/Dutch Bond</a:t>
          </a:r>
          <a:endParaRPr lang="en-US" sz="2200" kern="1200" dirty="0"/>
        </a:p>
      </dsp:txBody>
      <dsp:txXfrm>
        <a:off x="3287004" y="2335232"/>
        <a:ext cx="1945131" cy="943220"/>
      </dsp:txXfrm>
    </dsp:sp>
    <dsp:sp modelId="{1ADAF96D-A71A-45EE-946D-B68EB5B1ECF7}">
      <dsp:nvSpPr>
        <dsp:cNvPr id="0" name=""/>
        <dsp:cNvSpPr/>
      </dsp:nvSpPr>
      <dsp:spPr>
        <a:xfrm rot="3310531">
          <a:off x="2155110" y="3368374"/>
          <a:ext cx="1403569" cy="29135"/>
        </a:xfrm>
        <a:custGeom>
          <a:avLst/>
          <a:gdLst/>
          <a:ahLst/>
          <a:cxnLst/>
          <a:rect l="0" t="0" r="0" b="0"/>
          <a:pathLst>
            <a:path>
              <a:moveTo>
                <a:pt x="0" y="14567"/>
              </a:moveTo>
              <a:lnTo>
                <a:pt x="1403569" y="145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21805" y="3347852"/>
        <a:ext cx="70178" cy="70178"/>
      </dsp:txXfrm>
    </dsp:sp>
    <dsp:sp modelId="{5A7E1E6B-704A-443D-A328-89BD215CEBF2}">
      <dsp:nvSpPr>
        <dsp:cNvPr id="0" name=""/>
        <dsp:cNvSpPr/>
      </dsp:nvSpPr>
      <dsp:spPr>
        <a:xfrm>
          <a:off x="3257659" y="3458085"/>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dirty="0"/>
            <a:t>Other types of Bonds</a:t>
          </a:r>
        </a:p>
      </dsp:txBody>
      <dsp:txXfrm>
        <a:off x="3287004" y="3487430"/>
        <a:ext cx="1945131" cy="943220"/>
      </dsp:txXfrm>
    </dsp:sp>
    <dsp:sp modelId="{D65E7711-EBA0-4A9D-B3D0-BDB299A305B4}">
      <dsp:nvSpPr>
        <dsp:cNvPr id="0" name=""/>
        <dsp:cNvSpPr/>
      </dsp:nvSpPr>
      <dsp:spPr>
        <a:xfrm rot="17692822">
          <a:off x="4709689" y="3080324"/>
          <a:ext cx="1905113" cy="29135"/>
        </a:xfrm>
        <a:custGeom>
          <a:avLst/>
          <a:gdLst/>
          <a:ahLst/>
          <a:cxnLst/>
          <a:rect l="0" t="0" r="0" b="0"/>
          <a:pathLst>
            <a:path>
              <a:moveTo>
                <a:pt x="0" y="14567"/>
              </a:moveTo>
              <a:lnTo>
                <a:pt x="1905113" y="1456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5614618" y="3047264"/>
        <a:ext cx="95255" cy="95255"/>
      </dsp:txXfrm>
    </dsp:sp>
    <dsp:sp modelId="{B38C2B9F-A0F5-4F17-B901-897646591CB3}">
      <dsp:nvSpPr>
        <dsp:cNvPr id="0" name=""/>
        <dsp:cNvSpPr/>
      </dsp:nvSpPr>
      <dsp:spPr>
        <a:xfrm>
          <a:off x="6063010" y="1729788"/>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dirty="0">
              <a:latin typeface="Times New Roman" panose="02020603050405020304" pitchFamily="18" charset="0"/>
              <a:cs typeface="Times New Roman" panose="02020603050405020304" pitchFamily="18" charset="0"/>
            </a:rPr>
            <a:t>Garden Wall bonds </a:t>
          </a:r>
          <a:endParaRPr lang="en-US" sz="2200" kern="1200" dirty="0"/>
        </a:p>
      </dsp:txBody>
      <dsp:txXfrm>
        <a:off x="6092355" y="1759133"/>
        <a:ext cx="1945131" cy="943220"/>
      </dsp:txXfrm>
    </dsp:sp>
    <dsp:sp modelId="{9B088062-2D81-4D52-8B5D-628D96189C9B}">
      <dsp:nvSpPr>
        <dsp:cNvPr id="0" name=""/>
        <dsp:cNvSpPr/>
      </dsp:nvSpPr>
      <dsp:spPr>
        <a:xfrm rot="19457599">
          <a:off x="5168703" y="3656423"/>
          <a:ext cx="987085" cy="29135"/>
        </a:xfrm>
        <a:custGeom>
          <a:avLst/>
          <a:gdLst/>
          <a:ahLst/>
          <a:cxnLst/>
          <a:rect l="0" t="0" r="0" b="0"/>
          <a:pathLst>
            <a:path>
              <a:moveTo>
                <a:pt x="0" y="14567"/>
              </a:moveTo>
              <a:lnTo>
                <a:pt x="987085" y="1456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37568" y="3646314"/>
        <a:ext cx="49354" cy="49354"/>
      </dsp:txXfrm>
    </dsp:sp>
    <dsp:sp modelId="{687C75FB-27EA-43F3-A34B-940346914CFE}">
      <dsp:nvSpPr>
        <dsp:cNvPr id="0" name=""/>
        <dsp:cNvSpPr/>
      </dsp:nvSpPr>
      <dsp:spPr>
        <a:xfrm>
          <a:off x="6063010" y="2881986"/>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dirty="0">
              <a:latin typeface="Times New Roman" panose="02020603050405020304" pitchFamily="18" charset="0"/>
              <a:cs typeface="Times New Roman" panose="02020603050405020304" pitchFamily="18" charset="0"/>
            </a:rPr>
            <a:t>Raking bond</a:t>
          </a:r>
          <a:endParaRPr lang="en-US" sz="2200" kern="1200" dirty="0"/>
        </a:p>
      </dsp:txBody>
      <dsp:txXfrm>
        <a:off x="6092355" y="2911331"/>
        <a:ext cx="1945131" cy="943220"/>
      </dsp:txXfrm>
    </dsp:sp>
    <dsp:sp modelId="{7D68F136-36BE-4B48-BB26-1F883CE656A5}">
      <dsp:nvSpPr>
        <dsp:cNvPr id="0" name=""/>
        <dsp:cNvSpPr/>
      </dsp:nvSpPr>
      <dsp:spPr>
        <a:xfrm rot="19457599">
          <a:off x="7974053" y="3080324"/>
          <a:ext cx="987085" cy="29135"/>
        </a:xfrm>
        <a:custGeom>
          <a:avLst/>
          <a:gdLst/>
          <a:ahLst/>
          <a:cxnLst/>
          <a:rect l="0" t="0" r="0" b="0"/>
          <a:pathLst>
            <a:path>
              <a:moveTo>
                <a:pt x="0" y="14567"/>
              </a:moveTo>
              <a:lnTo>
                <a:pt x="987085" y="1456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442919" y="3070215"/>
        <a:ext cx="49354" cy="49354"/>
      </dsp:txXfrm>
    </dsp:sp>
    <dsp:sp modelId="{7B6E1318-18CC-469E-8798-3DFA53F1F728}">
      <dsp:nvSpPr>
        <dsp:cNvPr id="0" name=""/>
        <dsp:cNvSpPr/>
      </dsp:nvSpPr>
      <dsp:spPr>
        <a:xfrm>
          <a:off x="8868361" y="2305887"/>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Times New Roman" panose="02020603050405020304" pitchFamily="18" charset="0"/>
              <a:cs typeface="Times New Roman" panose="02020603050405020304" pitchFamily="18" charset="0"/>
            </a:rPr>
            <a:t>Herring bone bond </a:t>
          </a:r>
          <a:endParaRPr lang="en-US" sz="2200" kern="1200" dirty="0"/>
        </a:p>
      </dsp:txBody>
      <dsp:txXfrm>
        <a:off x="8897706" y="2335232"/>
        <a:ext cx="1945131" cy="943220"/>
      </dsp:txXfrm>
    </dsp:sp>
    <dsp:sp modelId="{C859BB55-A284-4F0B-B34D-457C05241C9A}">
      <dsp:nvSpPr>
        <dsp:cNvPr id="0" name=""/>
        <dsp:cNvSpPr/>
      </dsp:nvSpPr>
      <dsp:spPr>
        <a:xfrm rot="2142401">
          <a:off x="7974053" y="3656423"/>
          <a:ext cx="987085" cy="29135"/>
        </a:xfrm>
        <a:custGeom>
          <a:avLst/>
          <a:gdLst/>
          <a:ahLst/>
          <a:cxnLst/>
          <a:rect l="0" t="0" r="0" b="0"/>
          <a:pathLst>
            <a:path>
              <a:moveTo>
                <a:pt x="0" y="14567"/>
              </a:moveTo>
              <a:lnTo>
                <a:pt x="987085" y="1456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442919" y="3646314"/>
        <a:ext cx="49354" cy="49354"/>
      </dsp:txXfrm>
    </dsp:sp>
    <dsp:sp modelId="{F9F2AC35-7717-48BF-BF4B-2EA8194A2D06}">
      <dsp:nvSpPr>
        <dsp:cNvPr id="0" name=""/>
        <dsp:cNvSpPr/>
      </dsp:nvSpPr>
      <dsp:spPr>
        <a:xfrm>
          <a:off x="8868361" y="3458085"/>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latin typeface="Times New Roman" panose="02020603050405020304" pitchFamily="18" charset="0"/>
              <a:cs typeface="Times New Roman" panose="02020603050405020304" pitchFamily="18" charset="0"/>
            </a:rPr>
            <a:t>Diagonal bond</a:t>
          </a:r>
          <a:endParaRPr lang="en-US" sz="2200" kern="1200" dirty="0"/>
        </a:p>
      </dsp:txBody>
      <dsp:txXfrm>
        <a:off x="8897706" y="3487430"/>
        <a:ext cx="1945131" cy="943220"/>
      </dsp:txXfrm>
    </dsp:sp>
    <dsp:sp modelId="{7D51600A-D943-46AC-9D97-8E04626E1BC1}">
      <dsp:nvSpPr>
        <dsp:cNvPr id="0" name=""/>
        <dsp:cNvSpPr/>
      </dsp:nvSpPr>
      <dsp:spPr>
        <a:xfrm rot="2142401">
          <a:off x="5168703" y="4232522"/>
          <a:ext cx="987085" cy="29135"/>
        </a:xfrm>
        <a:custGeom>
          <a:avLst/>
          <a:gdLst/>
          <a:ahLst/>
          <a:cxnLst/>
          <a:rect l="0" t="0" r="0" b="0"/>
          <a:pathLst>
            <a:path>
              <a:moveTo>
                <a:pt x="0" y="14567"/>
              </a:moveTo>
              <a:lnTo>
                <a:pt x="987085" y="1456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37568" y="4222413"/>
        <a:ext cx="49354" cy="49354"/>
      </dsp:txXfrm>
    </dsp:sp>
    <dsp:sp modelId="{BCC2992C-54C4-4127-A01C-C017E497DF43}">
      <dsp:nvSpPr>
        <dsp:cNvPr id="0" name=""/>
        <dsp:cNvSpPr/>
      </dsp:nvSpPr>
      <dsp:spPr>
        <a:xfrm>
          <a:off x="6063010" y="4034184"/>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dirty="0">
              <a:latin typeface="Times New Roman" panose="02020603050405020304" pitchFamily="18" charset="0"/>
              <a:cs typeface="Times New Roman" panose="02020603050405020304" pitchFamily="18" charset="0"/>
            </a:rPr>
            <a:t>Zig zag bond</a:t>
          </a:r>
          <a:endParaRPr lang="en-US" sz="2200" kern="1200" dirty="0"/>
        </a:p>
      </dsp:txBody>
      <dsp:txXfrm>
        <a:off x="6092355" y="4063529"/>
        <a:ext cx="1945131" cy="943220"/>
      </dsp:txXfrm>
    </dsp:sp>
    <dsp:sp modelId="{7C988C8B-5193-4BC6-A57A-0B200008E066}">
      <dsp:nvSpPr>
        <dsp:cNvPr id="0" name=""/>
        <dsp:cNvSpPr/>
      </dsp:nvSpPr>
      <dsp:spPr>
        <a:xfrm rot="3907178">
          <a:off x="4709689" y="4808621"/>
          <a:ext cx="1905113" cy="29135"/>
        </a:xfrm>
        <a:custGeom>
          <a:avLst/>
          <a:gdLst/>
          <a:ahLst/>
          <a:cxnLst/>
          <a:rect l="0" t="0" r="0" b="0"/>
          <a:pathLst>
            <a:path>
              <a:moveTo>
                <a:pt x="0" y="14567"/>
              </a:moveTo>
              <a:lnTo>
                <a:pt x="1905113" y="1456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5614618" y="4775561"/>
        <a:ext cx="95255" cy="95255"/>
      </dsp:txXfrm>
    </dsp:sp>
    <dsp:sp modelId="{BEAB7148-B354-471E-8FFC-0080DC1B4D49}">
      <dsp:nvSpPr>
        <dsp:cNvPr id="0" name=""/>
        <dsp:cNvSpPr/>
      </dsp:nvSpPr>
      <dsp:spPr>
        <a:xfrm>
          <a:off x="6063010" y="5186381"/>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a:latin typeface="Times New Roman" panose="02020603050405020304" pitchFamily="18" charset="0"/>
              <a:cs typeface="Times New Roman" panose="02020603050405020304" pitchFamily="18" charset="0"/>
            </a:rPr>
            <a:t>Rat Trap Bond</a:t>
          </a:r>
          <a:endParaRPr lang="en-US" sz="2200" kern="1200" dirty="0"/>
        </a:p>
      </dsp:txBody>
      <dsp:txXfrm>
        <a:off x="6092355" y="5215726"/>
        <a:ext cx="1945131" cy="943220"/>
      </dsp:txXfrm>
    </dsp:sp>
    <dsp:sp modelId="{1441280C-00D3-4CD6-85CC-B7694E4FD6CA}">
      <dsp:nvSpPr>
        <dsp:cNvPr id="0" name=""/>
        <dsp:cNvSpPr/>
      </dsp:nvSpPr>
      <dsp:spPr>
        <a:xfrm rot="4249260">
          <a:off x="1636988" y="3944472"/>
          <a:ext cx="2439812" cy="29135"/>
        </a:xfrm>
        <a:custGeom>
          <a:avLst/>
          <a:gdLst/>
          <a:ahLst/>
          <a:cxnLst/>
          <a:rect l="0" t="0" r="0" b="0"/>
          <a:pathLst>
            <a:path>
              <a:moveTo>
                <a:pt x="0" y="14567"/>
              </a:moveTo>
              <a:lnTo>
                <a:pt x="2439812" y="145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795899" y="3898045"/>
        <a:ext cx="121990" cy="121990"/>
      </dsp:txXfrm>
    </dsp:sp>
    <dsp:sp modelId="{3C669AFE-A4B7-4B55-8754-DC2812311729}">
      <dsp:nvSpPr>
        <dsp:cNvPr id="0" name=""/>
        <dsp:cNvSpPr/>
      </dsp:nvSpPr>
      <dsp:spPr>
        <a:xfrm>
          <a:off x="3257659" y="4610282"/>
          <a:ext cx="2003821" cy="10019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Clr>
              <a:schemeClr val="accent3"/>
            </a:buClr>
            <a:buFont typeface="Wingdings" pitchFamily="2" charset="2"/>
            <a:buNone/>
          </a:pPr>
          <a:r>
            <a:rPr lang="en-US" sz="2200" kern="1200" dirty="0">
              <a:latin typeface="Times New Roman" panose="02020603050405020304" pitchFamily="18" charset="0"/>
              <a:cs typeface="Times New Roman" panose="02020603050405020304" pitchFamily="18" charset="0"/>
            </a:rPr>
            <a:t>Stretcher bond</a:t>
          </a:r>
          <a:endParaRPr lang="en-US" sz="2200" kern="1200" dirty="0"/>
        </a:p>
      </dsp:txBody>
      <dsp:txXfrm>
        <a:off x="3287004" y="4639627"/>
        <a:ext cx="1945131" cy="94322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10/10/2023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Times New Roman" panose="02020603050405020304" pitchFamily="18" charset="0"/>
                <a:cs typeface="Times New Roman" panose="02020603050405020304" pitchFamily="18" charset="0"/>
              </a:rPr>
              <a:t>It may be noted that in the initial period water requirement is more for hydration and gradually it reduces</a:t>
            </a:r>
          </a:p>
          <a:p>
            <a:r>
              <a:rPr lang="en-US" sz="1200" dirty="0">
                <a:latin typeface="Times New Roman" panose="02020603050405020304" pitchFamily="18" charset="0"/>
                <a:cs typeface="Times New Roman" panose="02020603050405020304" pitchFamily="18" charset="0"/>
              </a:rPr>
              <a:t>Properties of Cement Mortar: </a:t>
            </a:r>
          </a:p>
          <a:p>
            <a:r>
              <a:rPr lang="en-US" sz="1200" dirty="0">
                <a:latin typeface="Times New Roman" panose="02020603050405020304" pitchFamily="18" charset="0"/>
                <a:cs typeface="Times New Roman" panose="02020603050405020304" pitchFamily="18" charset="0"/>
              </a:rPr>
              <a:t>The following are the important properties of cement mortar: 1. When water is added to the dry mixture of cement and sand, hydration of cement starts and it binds sand particles and also the surrounding surfaces of masonry and concrete. 2. A mix richer than 1:3 is prone to shrinkage. 3. Well proportioned mortar provides impervious surface. 4. Leaner mix is not capable of closing the voids in sand and hence the plastered surface is porous. 5. The strength of mortar depends upon the proportion of cement and sand. Strengths obtained with various proportion of cement and sand is shown in Table 2.2.</a:t>
            </a:r>
          </a:p>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5</a:t>
            </a:fld>
            <a:endParaRPr lang="en-AU"/>
          </a:p>
        </p:txBody>
      </p:sp>
    </p:spTree>
    <p:extLst>
      <p:ext uri="{BB962C8B-B14F-4D97-AF65-F5344CB8AC3E}">
        <p14:creationId xmlns:p14="http://schemas.microsoft.com/office/powerpoint/2010/main" val="4203190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Times New Roman" panose="02020603050405020304" pitchFamily="18" charset="0"/>
                <a:cs typeface="Times New Roman" panose="02020603050405020304" pitchFamily="18" charset="0"/>
              </a:rPr>
              <a:t>If fat lime is used sand mixed is normally 2 to 3 times its volume. </a:t>
            </a:r>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7</a:t>
            </a:fld>
            <a:endParaRPr lang="en-AU"/>
          </a:p>
        </p:txBody>
      </p:sp>
    </p:spTree>
    <p:extLst>
      <p:ext uri="{BB962C8B-B14F-4D97-AF65-F5344CB8AC3E}">
        <p14:creationId xmlns:p14="http://schemas.microsoft.com/office/powerpoint/2010/main" val="2235539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AA8817-0507-4D34-9661-95D32D0BAFAE}" type="slidenum">
              <a:rPr lang="en-GB" smtClean="0"/>
              <a:pPr/>
              <a:t>23</a:t>
            </a:fld>
            <a:endParaRPr lang="en-GB"/>
          </a:p>
        </p:txBody>
      </p:sp>
    </p:spTree>
    <p:extLst>
      <p:ext uri="{BB962C8B-B14F-4D97-AF65-F5344CB8AC3E}">
        <p14:creationId xmlns:p14="http://schemas.microsoft.com/office/powerpoint/2010/main" val="33017004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AA8817-0507-4D34-9661-95D32D0BAFAE}" type="slidenum">
              <a:rPr lang="en-GB" smtClean="0"/>
              <a:pPr/>
              <a:t>26</a:t>
            </a:fld>
            <a:endParaRPr lang="en-GB"/>
          </a:p>
        </p:txBody>
      </p:sp>
    </p:spTree>
    <p:extLst>
      <p:ext uri="{BB962C8B-B14F-4D97-AF65-F5344CB8AC3E}">
        <p14:creationId xmlns:p14="http://schemas.microsoft.com/office/powerpoint/2010/main" val="32375369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AA8817-0507-4D34-9661-95D32D0BAFAE}" type="slidenum">
              <a:rPr lang="en-GB" smtClean="0"/>
              <a:pPr/>
              <a:t>35</a:t>
            </a:fld>
            <a:endParaRPr lang="en-GB"/>
          </a:p>
        </p:txBody>
      </p:sp>
    </p:spTree>
    <p:extLst>
      <p:ext uri="{BB962C8B-B14F-4D97-AF65-F5344CB8AC3E}">
        <p14:creationId xmlns:p14="http://schemas.microsoft.com/office/powerpoint/2010/main" val="607223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AA8817-0507-4D34-9661-95D32D0BAFAE}" type="slidenum">
              <a:rPr lang="en-GB" smtClean="0"/>
              <a:pPr/>
              <a:t>37</a:t>
            </a:fld>
            <a:endParaRPr lang="en-GB"/>
          </a:p>
        </p:txBody>
      </p:sp>
    </p:spTree>
    <p:extLst>
      <p:ext uri="{BB962C8B-B14F-4D97-AF65-F5344CB8AC3E}">
        <p14:creationId xmlns:p14="http://schemas.microsoft.com/office/powerpoint/2010/main" val="847588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10/10/2023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10/10/2023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10/10/2023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10/10/2023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10/10/2023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10/10/2023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10/10/2023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10/10/2023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10/10/2023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10/10/2023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10/10/2023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10/10/2023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archdaily.com/969694/brick-houses-in-spain-modern-masonry-design-for-home-interiors-and-exteriors?ad_source=search&amp;ad_medium=projects_tab&amp;ad_source=search&amp;ad_medium=search_result_all" TargetMode="External"/><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www.archdaily.com/catalog/us/products/21524/wall-covering-cladding-franken-schotter?ad_name=related-products-bottom" TargetMode="Externa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archdaily.com/969694/brick-houses-in-spain-modern-masonry-design-for-home-interiors-and-exteriors?ad_source=search&amp;ad_medium=projects_tab&amp;ad_source=search&amp;ad_medium=search_result_all"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www.archdaily.com/969694/brick-houses-in-spain-modern-masonry-design-for-home-interiors-and-exteriors?ad_source=search&amp;ad_medium=projects_tab&amp;ad_source=search&amp;ad_medium=search_result_all"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s://www.archdaily.com/969694/brick-houses-in-spain-modern-masonry-design-for-home-interiors-and-exteriors?ad_source=search&amp;ad_medium=projects_tab&amp;ad_source=search&amp;ad_medium=search_result_all"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6.xml.rels><?xml version="1.0" encoding="UTF-8" standalone="yes"?>
<Relationships xmlns="http://schemas.openxmlformats.org/package/2006/relationships"><Relationship Id="rId3" Type="http://schemas.openxmlformats.org/officeDocument/2006/relationships/hyperlink" Target="https://www.archdaily.com/969694/brick-houses-in-spain-modern-masonry-design-for-home-interiors-and-exteriors?ad_source=search&amp;ad_medium=projects_tab&amp;ad_source=search&amp;ad_medium=search_result_all"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archdaily.com/969694/brick-houses-in-spain-modern-masonry-design-for-home-interiors-and-exteriors?ad_source=search&amp;ad_medium=projects_tab&amp;ad_source=search&amp;ad_medium=search_result_all" TargetMode="External"/><Relationship Id="rId2" Type="http://schemas.openxmlformats.org/officeDocument/2006/relationships/hyperlink" Target="https://www.archdaily.com/catalog/us/products/21524/wall-covering-cladding-franken-schotter?ad_name=related-products-bottom"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150355" y="0"/>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4 - (Week 4) </a:t>
            </a:r>
          </a:p>
          <a:p>
            <a:r>
              <a:rPr lang="en-US" sz="2800" b="1" dirty="0">
                <a:solidFill>
                  <a:schemeClr val="accent5">
                    <a:lumMod val="50000"/>
                  </a:schemeClr>
                </a:solidFill>
              </a:rPr>
              <a:t>Mortars and Masonry works</a:t>
            </a:r>
          </a:p>
          <a:p>
            <a:pPr indent="-228600">
              <a:buFont typeface="Arial" panose="020B0604020202020204" pitchFamily="34" charset="0"/>
              <a:buChar char="•"/>
            </a:pPr>
            <a:endParaRPr lang="en-US" sz="2800" b="1" dirty="0"/>
          </a:p>
          <a:p>
            <a:pPr indent="-228600">
              <a:buFont typeface="Arial" panose="020B0604020202020204" pitchFamily="34" charset="0"/>
              <a:buChar char="•"/>
            </a:pPr>
            <a:endParaRPr lang="en-US" sz="1000" b="1" dirty="0"/>
          </a:p>
          <a:p>
            <a:r>
              <a:rPr lang="en-US" b="1" dirty="0"/>
              <a:t>LECTURE – 4</a:t>
            </a:r>
          </a:p>
          <a:p>
            <a:r>
              <a:rPr lang="en-US" sz="2400" b="1" dirty="0">
                <a:solidFill>
                  <a:schemeClr val="accent5">
                    <a:lumMod val="50000"/>
                  </a:schemeClr>
                </a:solidFill>
              </a:rPr>
              <a:t>Mortars and Masonry works</a:t>
            </a:r>
          </a:p>
          <a:p>
            <a:endParaRPr lang="en-US" b="1" dirty="0"/>
          </a:p>
          <a:p>
            <a:endParaRPr lang="en-US" dirty="0">
              <a:solidFill>
                <a:schemeClr val="accent5">
                  <a:lumMod val="50000"/>
                </a:schemeClr>
              </a:solidFill>
            </a:endParaRP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225287" y="254760"/>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2119465584"/>
              </p:ext>
            </p:extLst>
          </p:nvPr>
        </p:nvGraphicFramePr>
        <p:xfrm>
          <a:off x="225286" y="581323"/>
          <a:ext cx="6850070" cy="48494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7487579" y="1311617"/>
            <a:ext cx="4479132"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pic>
        <p:nvPicPr>
          <p:cNvPr id="5" name="Picture 4">
            <a:extLst>
              <a:ext uri="{FF2B5EF4-FFF2-40B4-BE49-F238E27FC236}">
                <a16:creationId xmlns:a16="http://schemas.microsoft.com/office/drawing/2014/main" id="{4E79CAA7-EA3B-DE74-FFF3-52CB2A1737B0}"/>
              </a:ext>
            </a:extLst>
          </p:cNvPr>
          <p:cNvPicPr>
            <a:picLocks noChangeAspect="1"/>
          </p:cNvPicPr>
          <p:nvPr/>
        </p:nvPicPr>
        <p:blipFill>
          <a:blip r:embed="rId7"/>
          <a:stretch>
            <a:fillRect/>
          </a:stretch>
        </p:blipFill>
        <p:spPr>
          <a:xfrm>
            <a:off x="7487579" y="2142614"/>
            <a:ext cx="4479133" cy="3621251"/>
          </a:xfrm>
          <a:prstGeom prst="rect">
            <a:avLst/>
          </a:prstGeom>
        </p:spPr>
      </p:pic>
      <p:sp>
        <p:nvSpPr>
          <p:cNvPr id="6" name="TextBox 5">
            <a:extLst>
              <a:ext uri="{FF2B5EF4-FFF2-40B4-BE49-F238E27FC236}">
                <a16:creationId xmlns:a16="http://schemas.microsoft.com/office/drawing/2014/main" id="{020D004E-035B-6F92-98D9-336EAB7E56E4}"/>
              </a:ext>
            </a:extLst>
          </p:cNvPr>
          <p:cNvSpPr txBox="1"/>
          <p:nvPr/>
        </p:nvSpPr>
        <p:spPr>
          <a:xfrm>
            <a:off x="7240247" y="5763865"/>
            <a:ext cx="5351489" cy="923330"/>
          </a:xfrm>
          <a:prstGeom prst="rect">
            <a:avLst/>
          </a:prstGeom>
          <a:noFill/>
        </p:spPr>
        <p:txBody>
          <a:bodyPr wrap="square" rtlCol="0">
            <a:spAutoFit/>
          </a:bodyPr>
          <a:lstStyle/>
          <a:p>
            <a:r>
              <a:rPr lang="en-US" dirty="0"/>
              <a:t>Figure: Brick Masonry(</a:t>
            </a:r>
            <a:r>
              <a:rPr lang="en-US" dirty="0" err="1"/>
              <a:t>Source:</a:t>
            </a:r>
            <a:r>
              <a:rPr lang="en-US" sz="1800" b="0" kern="100" dirty="0" err="1">
                <a:effectLst/>
                <a:latin typeface="Calibri" panose="020F0502020204030204" pitchFamily="34" charset="0"/>
                <a:ea typeface="Calibri" panose="020F0502020204030204" pitchFamily="34" charset="0"/>
                <a:cs typeface="Times New Roman" panose="02020603050405020304" pitchFamily="18" charset="0"/>
              </a:rPr>
              <a:t>Dejtiar</a:t>
            </a:r>
            <a:r>
              <a:rPr lang="en-US" sz="1800" b="0" kern="100" dirty="0">
                <a:effectLst/>
                <a:latin typeface="Calibri" panose="020F0502020204030204" pitchFamily="34" charset="0"/>
                <a:ea typeface="Calibri" panose="020F0502020204030204" pitchFamily="34" charset="0"/>
                <a:cs typeface="Times New Roman" panose="02020603050405020304" pitchFamily="18" charset="0"/>
              </a:rPr>
              <a:t>, 2021:Online)</a:t>
            </a: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8" name="TextBox 7">
            <a:extLst>
              <a:ext uri="{FF2B5EF4-FFF2-40B4-BE49-F238E27FC236}">
                <a16:creationId xmlns:a16="http://schemas.microsoft.com/office/drawing/2014/main" id="{24C8E756-6822-F835-D628-62546FEC3A31}"/>
              </a:ext>
            </a:extLst>
          </p:cNvPr>
          <p:cNvSpPr txBox="1"/>
          <p:nvPr/>
        </p:nvSpPr>
        <p:spPr>
          <a:xfrm>
            <a:off x="2023672" y="5994697"/>
            <a:ext cx="11155505" cy="923330"/>
          </a:xfrm>
          <a:prstGeom prst="rect">
            <a:avLst/>
          </a:prstGeom>
          <a:noFill/>
        </p:spPr>
        <p:txBody>
          <a:bodyPr wrap="square">
            <a:spAutoFit/>
          </a:bodyPr>
          <a:lstStyle/>
          <a:p>
            <a:r>
              <a:rPr lang="en-US" dirty="0">
                <a:hlinkClick r:id="rId8"/>
              </a:rPr>
              <a:t>https://www.archdaily.com/969694/brick-houses-in-spain-modern-masonry-design-for-home-interiors-and-exteriors?ad_source=search&amp;ad_medium=projects_tab&amp;ad_source=search&amp;ad_medium=search_result_all</a:t>
            </a:r>
            <a:endParaRPr lang="en-US" dirty="0"/>
          </a:p>
          <a:p>
            <a:endParaRPr lang="en-US" dirty="0"/>
          </a:p>
        </p:txBody>
      </p:sp>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AU" sz="5400" b="1">
                <a:latin typeface="Times New Roman" panose="02020603050405020304" pitchFamily="18" charset="0"/>
                <a:cs typeface="Times New Roman" panose="02020603050405020304" pitchFamily="18" charset="0"/>
              </a:rPr>
              <a:t>INTRODUCTION</a:t>
            </a:r>
          </a:p>
        </p:txBody>
      </p:sp>
      <p:sp>
        <p:nvSpPr>
          <p:cNvPr id="1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38200" y="1929384"/>
            <a:ext cx="10515600" cy="4251960"/>
          </a:xfrm>
        </p:spPr>
        <p:txBody>
          <a:bodyPr>
            <a:normAutofit/>
          </a:bodyPr>
          <a:lstStyle/>
          <a:p>
            <a:pPr marL="0" indent="0">
              <a:spcBef>
                <a:spcPts val="600"/>
              </a:spcBef>
              <a:buNone/>
            </a:pPr>
            <a:r>
              <a:rPr lang="en-AU" sz="2400" b="1" dirty="0">
                <a:latin typeface="Times New Roman" panose="02020603050405020304" pitchFamily="18" charset="0"/>
                <a:cs typeface="Times New Roman" panose="02020603050405020304" pitchFamily="18" charset="0"/>
              </a:rPr>
              <a:t>Mortars:</a:t>
            </a:r>
          </a:p>
          <a:p>
            <a:pPr>
              <a:spcBef>
                <a:spcPts val="600"/>
              </a:spcBef>
            </a:pPr>
            <a:r>
              <a:rPr lang="en-US" sz="2400" dirty="0">
                <a:latin typeface="Times New Roman" panose="02020603050405020304" pitchFamily="18" charset="0"/>
                <a:cs typeface="Times New Roman" panose="02020603050405020304" pitchFamily="18" charset="0"/>
              </a:rPr>
              <a:t>Paste like substance composed of sand, water and a binding material like cement, lime, etc. that holds building materials like brick or stone together. </a:t>
            </a:r>
          </a:p>
          <a:p>
            <a:pPr>
              <a:spcBef>
                <a:spcPts val="600"/>
              </a:spcBef>
            </a:pPr>
            <a:r>
              <a:rPr lang="en-US" sz="2400" dirty="0">
                <a:latin typeface="Times New Roman" panose="02020603050405020304" pitchFamily="18" charset="0"/>
                <a:cs typeface="Times New Roman" panose="02020603050405020304" pitchFamily="18" charset="0"/>
              </a:rPr>
              <a:t>Mortar is an intimate mixture of binding material, fine aggregate and water.</a:t>
            </a:r>
            <a:r>
              <a:rPr lang="en-US" sz="2400" b="0" i="0" u="none" strike="noStrike" baseline="0" dirty="0">
                <a:latin typeface="Times New Roman" panose="02020603050405020304" pitchFamily="18" charset="0"/>
                <a:cs typeface="Times New Roman" panose="02020603050405020304" pitchFamily="18" charset="0"/>
              </a:rPr>
              <a:t> Mortar is the binding material for the building blocks.</a:t>
            </a:r>
            <a:r>
              <a:rPr lang="en-US" sz="2400" dirty="0">
                <a:latin typeface="Times New Roman" panose="02020603050405020304" pitchFamily="18" charset="0"/>
                <a:cs typeface="Times New Roman" panose="02020603050405020304" pitchFamily="18" charset="0"/>
              </a:rPr>
              <a:t> [1]</a:t>
            </a:r>
          </a:p>
          <a:p>
            <a:pPr>
              <a:spcBef>
                <a:spcPts val="600"/>
              </a:spcBef>
            </a:pPr>
            <a:r>
              <a:rPr lang="en-US" sz="2400" dirty="0">
                <a:latin typeface="Times New Roman" panose="02020603050405020304" pitchFamily="18" charset="0"/>
                <a:cs typeface="Times New Roman" panose="02020603050405020304" pitchFamily="18" charset="0"/>
              </a:rPr>
              <a:t>When water is added to the dry mixture of binding material and the inert material, binding material develops the property that binds not only the inert material but also the surrounding stones and bricks. [1]</a:t>
            </a:r>
          </a:p>
          <a:p>
            <a:pPr>
              <a:spcBef>
                <a:spcPts val="600"/>
              </a:spcBef>
            </a:pPr>
            <a:r>
              <a:rPr lang="en-US" sz="2400" dirty="0">
                <a:latin typeface="Times New Roman" panose="02020603050405020304" pitchFamily="18" charset="0"/>
                <a:cs typeface="Times New Roman" panose="02020603050405020304" pitchFamily="18" charset="0"/>
              </a:rPr>
              <a:t>If the cement is the binding material, then the mortar is known as cement mortar.</a:t>
            </a:r>
          </a:p>
          <a:p>
            <a:pPr>
              <a:spcBef>
                <a:spcPts val="600"/>
              </a:spcBef>
            </a:pPr>
            <a:r>
              <a:rPr lang="en-US" sz="2400" dirty="0">
                <a:latin typeface="Times New Roman" panose="02020603050405020304" pitchFamily="18" charset="0"/>
                <a:cs typeface="Times New Roman" panose="02020603050405020304" pitchFamily="18" charset="0"/>
              </a:rPr>
              <a:t>Other mortars commonly used are lime mortar and mud mortar. The inert material used is sand. [1]</a:t>
            </a:r>
          </a:p>
          <a:p>
            <a:pPr>
              <a:spcBef>
                <a:spcPts val="600"/>
              </a:spcBef>
            </a:pPr>
            <a:endParaRPr lang="en-US" sz="2400" dirty="0">
              <a:latin typeface="Times New Roman" panose="02020603050405020304" pitchFamily="18" charset="0"/>
              <a:cs typeface="Times New Roman" panose="02020603050405020304" pitchFamily="18" charset="0"/>
            </a:endParaRPr>
          </a:p>
          <a:p>
            <a:pPr marL="0" indent="0">
              <a:spcBef>
                <a:spcPts val="600"/>
              </a:spcBef>
              <a:buNone/>
            </a:pPr>
            <a:endParaRPr lang="en-A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775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Diagram 8">
            <a:extLst>
              <a:ext uri="{FF2B5EF4-FFF2-40B4-BE49-F238E27FC236}">
                <a16:creationId xmlns:a16="http://schemas.microsoft.com/office/drawing/2014/main" id="{2091EE1F-E88B-F845-0D76-B7D4347DDFAE}"/>
              </a:ext>
            </a:extLst>
          </p:cNvPr>
          <p:cNvGraphicFramePr/>
          <p:nvPr>
            <p:extLst>
              <p:ext uri="{D42A27DB-BD31-4B8C-83A1-F6EECF244321}">
                <p14:modId xmlns:p14="http://schemas.microsoft.com/office/powerpoint/2010/main" val="3221720443"/>
              </p:ext>
            </p:extLst>
          </p:nvPr>
        </p:nvGraphicFramePr>
        <p:xfrm>
          <a:off x="958122" y="806294"/>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8782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EBFA4C8-C301-60A7-C96E-E85360F5DF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1" y="283714"/>
            <a:ext cx="9906799" cy="1161688"/>
          </a:xfrm>
        </p:spPr>
        <p:txBody>
          <a:bodyPr vert="horz" lIns="91440" tIns="45720" rIns="91440" bIns="45720" rtlCol="0" anchor="ctr">
            <a:normAutofit/>
          </a:bodyPr>
          <a:lstStyle/>
          <a:p>
            <a:r>
              <a:rPr lang="en-US" sz="4000" b="1" kern="1200">
                <a:solidFill>
                  <a:schemeClr val="tx1"/>
                </a:solidFill>
                <a:latin typeface="+mj-lt"/>
                <a:ea typeface="+mj-ea"/>
                <a:cs typeface="+mj-cs"/>
              </a:rPr>
              <a:t>CEMENT MORTAR</a:t>
            </a:r>
          </a:p>
        </p:txBody>
      </p:sp>
      <p:sp>
        <p:nvSpPr>
          <p:cNvPr id="4" name="TextBox 3">
            <a:extLst>
              <a:ext uri="{FF2B5EF4-FFF2-40B4-BE49-F238E27FC236}">
                <a16:creationId xmlns:a16="http://schemas.microsoft.com/office/drawing/2014/main" id="{468BEB3C-39E6-AA17-C09E-EE2396A34760}"/>
              </a:ext>
            </a:extLst>
          </p:cNvPr>
          <p:cNvSpPr txBox="1"/>
          <p:nvPr/>
        </p:nvSpPr>
        <p:spPr>
          <a:xfrm>
            <a:off x="761801" y="2217761"/>
            <a:ext cx="10196009" cy="4034116"/>
          </a:xfrm>
          <a:prstGeom prst="rect">
            <a:avLst/>
          </a:prstGeom>
        </p:spPr>
        <p:txBody>
          <a:bodyPr vert="horz" lIns="91440" tIns="45720" rIns="91440" bIns="45720" rtlCol="0" anchor="ctr">
            <a:noAutofit/>
          </a:bodyPr>
          <a:lstStyle/>
          <a:p>
            <a:pPr marL="465138" indent="-228600">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preparing mortar, first a mixture of cement and sand is made thoroughly mixing them in dry condition. [1]</a:t>
            </a:r>
          </a:p>
          <a:p>
            <a:pPr marL="465138" indent="-228600">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Water is gradually added and mixed with shovels. </a:t>
            </a:r>
          </a:p>
          <a:p>
            <a:pPr marL="465138" indent="-228600">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Cement gains the strength gradually with hydration. </a:t>
            </a:r>
          </a:p>
          <a:p>
            <a:pPr marL="465138" indent="-228600">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Curing normally starts 6–24 hours after mortar is used. Curing is recommended for 28 days. Mixture of cement, sand and water in suitable proportion. [1]</a:t>
            </a:r>
          </a:p>
          <a:p>
            <a:pPr marL="465138" indent="-228600">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Strongest mortar.</a:t>
            </a:r>
          </a:p>
          <a:p>
            <a:pPr marL="465138" indent="-228600">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1:3, 1:4, 1:6 are commonly used proportion of cement mortar.</a:t>
            </a:r>
          </a:p>
          <a:p>
            <a:pPr marL="465138" indent="-228600">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Mostly used for the construction of load bearing walls, columns, etc.</a:t>
            </a:r>
          </a:p>
          <a:p>
            <a:pPr marL="465138" indent="-228600">
              <a:lnSpc>
                <a:spcPct val="90000"/>
              </a:lnSpc>
              <a:spcAft>
                <a:spcPts val="6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Use of cement mortar on a surface acts as a waterproof layer. [1]</a:t>
            </a:r>
          </a:p>
          <a:p>
            <a:pPr marL="465138" indent="-228600">
              <a:lnSpc>
                <a:spcPct val="90000"/>
              </a:lnSpc>
              <a:spcAft>
                <a:spcPts val="600"/>
              </a:spcAft>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5228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B29434-F40B-EB65-D52A-4B5CA982F412}"/>
              </a:ext>
            </a:extLst>
          </p:cNvPr>
          <p:cNvSpPr>
            <a:spLocks noGrp="1"/>
          </p:cNvSpPr>
          <p:nvPr>
            <p:ph idx="1"/>
          </p:nvPr>
        </p:nvSpPr>
        <p:spPr>
          <a:xfrm>
            <a:off x="184236" y="993938"/>
            <a:ext cx="9548734" cy="3618572"/>
          </a:xfrm>
        </p:spPr>
        <p:txBody>
          <a:bodyPr>
            <a:normAutofit/>
          </a:bodyPr>
          <a:lstStyle/>
          <a:p>
            <a:pPr algn="just"/>
            <a:r>
              <a:rPr lang="en-US" sz="2400" dirty="0">
                <a:latin typeface="Times New Roman" panose="02020603050405020304" pitchFamily="18" charset="0"/>
                <a:cs typeface="Times New Roman" panose="02020603050405020304" pitchFamily="18" charset="0"/>
              </a:rPr>
              <a:t>Generally adopted when small quantity is required.</a:t>
            </a:r>
          </a:p>
          <a:p>
            <a:pPr algn="just"/>
            <a:r>
              <a:rPr lang="en-US" sz="2400" dirty="0">
                <a:latin typeface="Times New Roman" panose="02020603050405020304" pitchFamily="18" charset="0"/>
                <a:cs typeface="Times New Roman" panose="02020603050405020304" pitchFamily="18" charset="0"/>
              </a:rPr>
              <a:t>Ingredients are batched first.</a:t>
            </a:r>
          </a:p>
          <a:p>
            <a:pPr algn="just"/>
            <a:r>
              <a:rPr lang="en-US" sz="2400" dirty="0">
                <a:latin typeface="Times New Roman" panose="02020603050405020304" pitchFamily="18" charset="0"/>
                <a:cs typeface="Times New Roman" panose="02020603050405020304" pitchFamily="18" charset="0"/>
              </a:rPr>
              <a:t>Sand is placed first on a working plate and cement is put on it.</a:t>
            </a:r>
          </a:p>
          <a:p>
            <a:pPr algn="just"/>
            <a:r>
              <a:rPr lang="en-US" sz="2400" dirty="0">
                <a:latin typeface="Times New Roman" panose="02020603050405020304" pitchFamily="18" charset="0"/>
                <a:cs typeface="Times New Roman" panose="02020603050405020304" pitchFamily="18" charset="0"/>
              </a:rPr>
              <a:t>Whole dry mass is mixed until uniform color is obtained.</a:t>
            </a:r>
          </a:p>
          <a:p>
            <a:pPr algn="just"/>
            <a:r>
              <a:rPr lang="en-US" sz="2400" dirty="0">
                <a:latin typeface="Times New Roman" panose="02020603050405020304" pitchFamily="18" charset="0"/>
                <a:cs typeface="Times New Roman" panose="02020603050405020304" pitchFamily="18" charset="0"/>
              </a:rPr>
              <a:t>Then, a volcano depression is made at the center and required water is added.</a:t>
            </a:r>
          </a:p>
          <a:p>
            <a:pPr algn="just"/>
            <a:r>
              <a:rPr lang="en-US" sz="2400" dirty="0">
                <a:latin typeface="Times New Roman" panose="02020603050405020304" pitchFamily="18" charset="0"/>
                <a:cs typeface="Times New Roman" panose="02020603050405020304" pitchFamily="18" charset="0"/>
              </a:rPr>
              <a:t>Dry material from the side is slowly dragged towards the center and wet consistent mixture is made.[2]</a:t>
            </a:r>
          </a:p>
          <a:p>
            <a:pPr marL="0" indent="0" algn="just">
              <a:buNone/>
            </a:pPr>
            <a:endParaRPr lang="en-US"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E9055B0-C9C2-0DA7-D12D-199C15D5BD1E}"/>
              </a:ext>
            </a:extLst>
          </p:cNvPr>
          <p:cNvSpPr txBox="1"/>
          <p:nvPr/>
        </p:nvSpPr>
        <p:spPr>
          <a:xfrm>
            <a:off x="204463" y="4772825"/>
            <a:ext cx="9234267" cy="2308324"/>
          </a:xfrm>
          <a:prstGeom prst="rect">
            <a:avLst/>
          </a:prstGeom>
          <a:noFill/>
        </p:spPr>
        <p:txBody>
          <a:bodyPr wrap="square">
            <a:spAutoFit/>
          </a:bodyP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prepared by mixing ingredients in mechanical mixture when large quantity is required.</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Specified proportion of sand and cement are put into the drum of mixture and water is added immediately before revolving the drum.</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Revolve drum for sufficient period to get uniform consistency.[2]</a:t>
            </a:r>
          </a:p>
          <a:p>
            <a:pPr marL="342900" indent="-342900" algn="just">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F0B170BC-540E-8E3E-79C1-00D1402BD636}"/>
              </a:ext>
            </a:extLst>
          </p:cNvPr>
          <p:cNvSpPr txBox="1">
            <a:spLocks/>
          </p:cNvSpPr>
          <p:nvPr/>
        </p:nvSpPr>
        <p:spPr>
          <a:xfrm>
            <a:off x="184236" y="499263"/>
            <a:ext cx="9548734" cy="50955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2400" b="1" dirty="0">
                <a:latin typeface="Times New Roman" panose="02020603050405020304" pitchFamily="18" charset="0"/>
                <a:cs typeface="Times New Roman" panose="02020603050405020304" pitchFamily="18" charset="0"/>
              </a:rPr>
              <a:t>HAND MIXING</a:t>
            </a:r>
            <a:r>
              <a:rPr lang="en-US" sz="2400" dirty="0">
                <a:latin typeface="Times New Roman" panose="02020603050405020304" pitchFamily="18" charset="0"/>
                <a:cs typeface="Times New Roman" panose="02020603050405020304" pitchFamily="18" charset="0"/>
              </a:rPr>
              <a:t>[2]</a:t>
            </a:r>
          </a:p>
        </p:txBody>
      </p:sp>
      <p:sp>
        <p:nvSpPr>
          <p:cNvPr id="7" name="Title 1">
            <a:extLst>
              <a:ext uri="{FF2B5EF4-FFF2-40B4-BE49-F238E27FC236}">
                <a16:creationId xmlns:a16="http://schemas.microsoft.com/office/drawing/2014/main" id="{FD5A06DE-0240-5DCD-07FF-9A0FB372522B}"/>
              </a:ext>
            </a:extLst>
          </p:cNvPr>
          <p:cNvSpPr txBox="1">
            <a:spLocks/>
          </p:cNvSpPr>
          <p:nvPr/>
        </p:nvSpPr>
        <p:spPr>
          <a:xfrm>
            <a:off x="204463" y="4263267"/>
            <a:ext cx="9548734" cy="50955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2400" b="1" dirty="0">
                <a:latin typeface="Times New Roman" panose="02020603050405020304" pitchFamily="18" charset="0"/>
                <a:cs typeface="Times New Roman" panose="02020603050405020304" pitchFamily="18" charset="0"/>
              </a:rPr>
              <a:t>MACHINE MIXING</a:t>
            </a:r>
            <a:r>
              <a:rPr lang="en-US" sz="2400" dirty="0">
                <a:latin typeface="Times New Roman" panose="02020603050405020304" pitchFamily="18" charset="0"/>
                <a:cs typeface="Times New Roman" panose="02020603050405020304" pitchFamily="18" charset="0"/>
              </a:rPr>
              <a:t>[2]</a:t>
            </a:r>
          </a:p>
        </p:txBody>
      </p:sp>
      <p:sp>
        <p:nvSpPr>
          <p:cNvPr id="9" name="TextBox 8">
            <a:extLst>
              <a:ext uri="{FF2B5EF4-FFF2-40B4-BE49-F238E27FC236}">
                <a16:creationId xmlns:a16="http://schemas.microsoft.com/office/drawing/2014/main" id="{7525863D-749F-2920-8834-7F0EABF96CBF}"/>
              </a:ext>
            </a:extLst>
          </p:cNvPr>
          <p:cNvSpPr txBox="1"/>
          <p:nvPr/>
        </p:nvSpPr>
        <p:spPr>
          <a:xfrm>
            <a:off x="204463" y="-85512"/>
            <a:ext cx="9293901" cy="584775"/>
          </a:xfrm>
          <a:prstGeom prst="rect">
            <a:avLst/>
          </a:prstGeom>
          <a:noFill/>
        </p:spPr>
        <p:txBody>
          <a:bodyPr wrap="square">
            <a:spAutoFit/>
          </a:bodyPr>
          <a:lstStyle/>
          <a:p>
            <a:r>
              <a:rPr lang="en-AU" sz="3200" b="1" dirty="0">
                <a:latin typeface="Times New Roman" panose="02020603050405020304" pitchFamily="18" charset="0"/>
                <a:cs typeface="Times New Roman" panose="02020603050405020304" pitchFamily="18" charset="0"/>
              </a:rPr>
              <a:t>PREPARATION OF CEMENT MORTARS</a:t>
            </a:r>
          </a:p>
        </p:txBody>
      </p:sp>
    </p:spTree>
    <p:extLst>
      <p:ext uri="{BB962C8B-B14F-4D97-AF65-F5344CB8AC3E}">
        <p14:creationId xmlns:p14="http://schemas.microsoft.com/office/powerpoint/2010/main" val="1923278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BFA4C8-C301-60A7-C96E-E85360F5DF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31B4698F-A60B-5CBC-F84B-E20215C9CD4A}"/>
              </a:ext>
            </a:extLst>
          </p:cNvPr>
          <p:cNvSpPr txBox="1">
            <a:spLocks/>
          </p:cNvSpPr>
          <p:nvPr/>
        </p:nvSpPr>
        <p:spPr>
          <a:xfrm>
            <a:off x="761801" y="283714"/>
            <a:ext cx="9906799" cy="1161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000" b="1" kern="1200">
                <a:solidFill>
                  <a:schemeClr val="tx1"/>
                </a:solidFill>
                <a:latin typeface="+mj-lt"/>
                <a:ea typeface="+mj-ea"/>
                <a:cs typeface="+mj-cs"/>
              </a:rPr>
              <a:t>LIME MORTAR</a:t>
            </a:r>
          </a:p>
        </p:txBody>
      </p:sp>
      <p:sp>
        <p:nvSpPr>
          <p:cNvPr id="10" name="Content Placeholder 2">
            <a:extLst>
              <a:ext uri="{FF2B5EF4-FFF2-40B4-BE49-F238E27FC236}">
                <a16:creationId xmlns:a16="http://schemas.microsoft.com/office/drawing/2014/main" id="{A7086FEC-0B48-FD73-5B02-54A765B5C19E}"/>
              </a:ext>
            </a:extLst>
          </p:cNvPr>
          <p:cNvSpPr>
            <a:spLocks noGrp="1"/>
          </p:cNvSpPr>
          <p:nvPr>
            <p:ph idx="1"/>
          </p:nvPr>
        </p:nvSpPr>
        <p:spPr>
          <a:xfrm>
            <a:off x="0" y="2217760"/>
            <a:ext cx="11977141" cy="4198029"/>
          </a:xfrm>
        </p:spPr>
        <p:txBody>
          <a:bodyPr vert="horz" lIns="91440" tIns="45720" rIns="91440" bIns="45720" rtlCol="0" anchor="ctr">
            <a:noAutofit/>
          </a:bodyPr>
          <a:lstStyle/>
          <a:p>
            <a:pPr marL="509588"/>
            <a:r>
              <a:rPr lang="en-US" sz="2400" dirty="0">
                <a:latin typeface="Times New Roman" panose="02020603050405020304" pitchFamily="18" charset="0"/>
                <a:cs typeface="Times New Roman" panose="02020603050405020304" pitchFamily="18" charset="0"/>
              </a:rPr>
              <a:t>Fat lime and hydraulic limes are used for making lime mortar. If hydraulic lime is used sand mixed is only 2 times the volume of lime.</a:t>
            </a:r>
            <a:r>
              <a:rPr lang="en-US" sz="2400" dirty="0">
                <a:solidFill>
                  <a:schemeClr val="tx1"/>
                </a:solidFill>
                <a:latin typeface="Times New Roman" panose="02020603050405020304" pitchFamily="18" charset="0"/>
                <a:cs typeface="Times New Roman" panose="02020603050405020304" pitchFamily="18" charset="0"/>
              </a:rPr>
              <a:t> [1]</a:t>
            </a:r>
            <a:endParaRPr lang="en-US" sz="2400" dirty="0">
              <a:latin typeface="Times New Roman" panose="02020603050405020304" pitchFamily="18" charset="0"/>
              <a:cs typeface="Times New Roman" panose="02020603050405020304" pitchFamily="18" charset="0"/>
            </a:endParaRPr>
          </a:p>
          <a:p>
            <a:pPr marL="509588"/>
            <a:r>
              <a:rPr lang="en-US" sz="2400" dirty="0">
                <a:latin typeface="Times New Roman" panose="02020603050405020304" pitchFamily="18" charset="0"/>
                <a:cs typeface="Times New Roman" panose="02020603050405020304" pitchFamily="18" charset="0"/>
              </a:rPr>
              <a:t> Lime is prepared by pounding, if quantity required is small or by grinding, if the required quantity is more. </a:t>
            </a:r>
            <a:r>
              <a:rPr lang="en-US" sz="2400" dirty="0">
                <a:solidFill>
                  <a:schemeClr val="tx1"/>
                </a:solidFill>
                <a:latin typeface="Times New Roman" panose="02020603050405020304" pitchFamily="18" charset="0"/>
                <a:cs typeface="Times New Roman" panose="02020603050405020304" pitchFamily="18" charset="0"/>
              </a:rPr>
              <a:t>[1]</a:t>
            </a:r>
            <a:endParaRPr lang="en-US" sz="2400" dirty="0">
              <a:latin typeface="Times New Roman" panose="02020603050405020304" pitchFamily="18" charset="0"/>
              <a:cs typeface="Times New Roman" panose="02020603050405020304" pitchFamily="18" charset="0"/>
            </a:endParaRPr>
          </a:p>
          <a:p>
            <a:pPr marL="509588"/>
            <a:r>
              <a:rPr lang="en-US" sz="2400" dirty="0">
                <a:latin typeface="Times New Roman" panose="02020603050405020304" pitchFamily="18" charset="0"/>
                <a:cs typeface="Times New Roman" panose="02020603050405020304" pitchFamily="18" charset="0"/>
              </a:rPr>
              <a:t>Pounding: For pounding pits are formed in hard grounds. </a:t>
            </a:r>
          </a:p>
          <a:p>
            <a:pPr marL="509588"/>
            <a:r>
              <a:rPr lang="en-US" sz="2400" dirty="0">
                <a:latin typeface="Times New Roman" panose="02020603050405020304" pitchFamily="18" charset="0"/>
                <a:cs typeface="Times New Roman" panose="02020603050405020304" pitchFamily="18" charset="0"/>
              </a:rPr>
              <a:t>The size of pit is usually 1.80 m long, 0.4 m wide and 0.5 m deep. </a:t>
            </a:r>
          </a:p>
          <a:p>
            <a:pPr marL="509588"/>
            <a:r>
              <a:rPr lang="en-US" sz="2400" dirty="0">
                <a:latin typeface="Times New Roman" panose="02020603050405020304" pitchFamily="18" charset="0"/>
                <a:cs typeface="Times New Roman" panose="02020603050405020304" pitchFamily="18" charset="0"/>
              </a:rPr>
              <a:t>It is provided with lining of bricks or stones.</a:t>
            </a:r>
          </a:p>
          <a:p>
            <a:pPr marL="509588"/>
            <a:r>
              <a:rPr lang="en-US" sz="2400" dirty="0">
                <a:latin typeface="Times New Roman" panose="02020603050405020304" pitchFamily="18" charset="0"/>
                <a:cs typeface="Times New Roman" panose="02020603050405020304" pitchFamily="18" charset="0"/>
              </a:rPr>
              <a:t> Lime and sand dry mixed with required proportion is placed in the pit. Small quantity of water is added at intervals.</a:t>
            </a:r>
            <a:r>
              <a:rPr lang="en-US" sz="2400" dirty="0">
                <a:solidFill>
                  <a:schemeClr val="tx1"/>
                </a:solidFill>
                <a:latin typeface="Times New Roman" panose="02020603050405020304" pitchFamily="18" charset="0"/>
                <a:cs typeface="Times New Roman" panose="02020603050405020304" pitchFamily="18" charset="0"/>
              </a:rPr>
              <a:t> [1]</a:t>
            </a:r>
            <a:endParaRPr lang="en-US" sz="2400" dirty="0">
              <a:latin typeface="Times New Roman" panose="02020603050405020304" pitchFamily="18" charset="0"/>
              <a:cs typeface="Times New Roman" panose="02020603050405020304" pitchFamily="18" charset="0"/>
            </a:endParaRPr>
          </a:p>
          <a:p>
            <a:pPr marL="509588"/>
            <a:r>
              <a:rPr lang="en-US" sz="2400" dirty="0">
                <a:latin typeface="Times New Roman" panose="02020603050405020304" pitchFamily="18" charset="0"/>
                <a:cs typeface="Times New Roman" panose="02020603050405020304" pitchFamily="18" charset="0"/>
              </a:rPr>
              <a:t> In each interval the mix is pounded with wooden pounders and mortar is turned up and down. </a:t>
            </a:r>
            <a:r>
              <a:rPr lang="en-US" sz="2400" dirty="0">
                <a:solidFill>
                  <a:schemeClr val="tx1"/>
                </a:solidFill>
                <a:latin typeface="Times New Roman" panose="02020603050405020304" pitchFamily="18" charset="0"/>
                <a:cs typeface="Times New Roman" panose="02020603050405020304" pitchFamily="18" charset="0"/>
              </a:rPr>
              <a:t>[1]</a:t>
            </a:r>
            <a:endParaRPr lang="en-US" sz="2400" dirty="0">
              <a:latin typeface="Times New Roman" panose="02020603050405020304" pitchFamily="18" charset="0"/>
              <a:cs typeface="Times New Roman" panose="02020603050405020304" pitchFamily="18" charset="0"/>
            </a:endParaRPr>
          </a:p>
          <a:p>
            <a:pPr marL="509588"/>
            <a:r>
              <a:rPr lang="en-US" sz="2400" dirty="0">
                <a:latin typeface="Times New Roman" panose="02020603050405020304" pitchFamily="18" charset="0"/>
                <a:cs typeface="Times New Roman" panose="02020603050405020304" pitchFamily="18" charset="0"/>
              </a:rPr>
              <a:t>The process is continued till uniform </a:t>
            </a:r>
            <a:r>
              <a:rPr lang="en-US" sz="2400" dirty="0" err="1">
                <a:latin typeface="Times New Roman" panose="02020603050405020304" pitchFamily="18" charset="0"/>
                <a:cs typeface="Times New Roman" panose="02020603050405020304" pitchFamily="18" charset="0"/>
              </a:rPr>
              <a:t>colour</a:t>
            </a:r>
            <a:r>
              <a:rPr lang="en-US" sz="2400" dirty="0">
                <a:latin typeface="Times New Roman" panose="02020603050405020304" pitchFamily="18" charset="0"/>
                <a:cs typeface="Times New Roman" panose="02020603050405020304" pitchFamily="18" charset="0"/>
              </a:rPr>
              <a:t> and desired consistency is achieved. </a:t>
            </a:r>
          </a:p>
        </p:txBody>
      </p:sp>
    </p:spTree>
    <p:extLst>
      <p:ext uri="{BB962C8B-B14F-4D97-AF65-F5344CB8AC3E}">
        <p14:creationId xmlns:p14="http://schemas.microsoft.com/office/powerpoint/2010/main" val="82457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072" y="186519"/>
            <a:ext cx="8596668" cy="1320800"/>
          </a:xfrm>
        </p:spPr>
        <p:txBody>
          <a:bodyPr>
            <a:normAutofit fontScale="90000"/>
          </a:bodyPr>
          <a:lstStyle/>
          <a:p>
            <a:pPr algn="ctr"/>
            <a:r>
              <a:rPr lang="en-US" dirty="0">
                <a:cs typeface="Times New Roman" panose="02020603050405020304" pitchFamily="18" charset="0"/>
              </a:rPr>
              <a:t>Methods of preparation of lime mortar</a:t>
            </a:r>
            <a:br>
              <a:rPr lang="en-US" dirty="0">
                <a:cs typeface="Times New Roman" panose="02020603050405020304" pitchFamily="18" charset="0"/>
              </a:rPr>
            </a:br>
            <a:endParaRPr lang="en-US" dirty="0">
              <a:cs typeface="Times New Roman" panose="02020603050405020304" pitchFamily="18" charset="0"/>
            </a:endParaRPr>
          </a:p>
        </p:txBody>
      </p:sp>
      <p:sp>
        <p:nvSpPr>
          <p:cNvPr id="3" name="Content Placeholder 2"/>
          <p:cNvSpPr>
            <a:spLocks noGrp="1"/>
          </p:cNvSpPr>
          <p:nvPr>
            <p:ph idx="1"/>
          </p:nvPr>
        </p:nvSpPr>
        <p:spPr>
          <a:xfrm>
            <a:off x="1049854" y="846919"/>
            <a:ext cx="8343900" cy="5863660"/>
          </a:xfrm>
        </p:spPr>
        <p:txBody>
          <a:bodyPr>
            <a:normAutofit/>
          </a:bodyPr>
          <a:lstStyle/>
          <a:p>
            <a:pPr marL="514350" indent="-514350">
              <a:buNone/>
            </a:pPr>
            <a:r>
              <a:rPr lang="en-US" sz="2400" dirty="0">
                <a:solidFill>
                  <a:schemeClr val="tx1"/>
                </a:solidFill>
                <a:latin typeface="Times New Roman" panose="02020603050405020304" pitchFamily="18" charset="0"/>
                <a:cs typeface="Times New Roman" panose="02020603050405020304" pitchFamily="18" charset="0"/>
              </a:rPr>
              <a:t>1. Manual mixing or pounding method[1]</a:t>
            </a:r>
          </a:p>
          <a:p>
            <a:pPr marL="571500" indent="-571500">
              <a:buFont typeface="+mj-lt"/>
              <a:buAutoNum type="romanLcPeriod"/>
            </a:pPr>
            <a:r>
              <a:rPr lang="en-US" sz="2400" dirty="0">
                <a:solidFill>
                  <a:schemeClr val="tx1"/>
                </a:solidFill>
                <a:latin typeface="Times New Roman" panose="02020603050405020304" pitchFamily="18" charset="0"/>
                <a:cs typeface="Times New Roman" panose="02020603050405020304" pitchFamily="18" charset="0"/>
              </a:rPr>
              <a:t>lime and sand are mixed along with water on a watertight plate form or in a shallow pucca tank.</a:t>
            </a:r>
          </a:p>
          <a:p>
            <a:pPr marL="571500" indent="-571500">
              <a:buFont typeface="+mj-lt"/>
              <a:buAutoNum type="romanLcPeriod"/>
            </a:pPr>
            <a:r>
              <a:rPr lang="en-US" sz="2400" dirty="0">
                <a:solidFill>
                  <a:schemeClr val="tx1"/>
                </a:solidFill>
                <a:latin typeface="Times New Roman" panose="02020603050405020304" pitchFamily="18" charset="0"/>
                <a:cs typeface="Times New Roman" panose="02020603050405020304" pitchFamily="18" charset="0"/>
              </a:rPr>
              <a:t>Two to three times mortar is turned up and down to get fine consistency.</a:t>
            </a:r>
          </a:p>
          <a:p>
            <a:pPr marL="571500" indent="-571500">
              <a:buFont typeface="+mj-lt"/>
              <a:buAutoNum type="romanLcPeriod"/>
            </a:pPr>
            <a:r>
              <a:rPr lang="en-US" sz="2400" dirty="0">
                <a:solidFill>
                  <a:schemeClr val="tx1"/>
                </a:solidFill>
                <a:latin typeface="Times New Roman" panose="02020603050405020304" pitchFamily="18" charset="0"/>
                <a:cs typeface="Times New Roman" panose="02020603050405020304" pitchFamily="18" charset="0"/>
              </a:rPr>
              <a:t>It is not perfectly homogeneous.[1]</a:t>
            </a: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r>
              <a:rPr lang="en-US" sz="2400" dirty="0">
                <a:solidFill>
                  <a:schemeClr val="tx1"/>
                </a:solidFill>
                <a:latin typeface="Times New Roman" panose="02020603050405020304" pitchFamily="18" charset="0"/>
                <a:cs typeface="Times New Roman" panose="02020603050405020304" pitchFamily="18" charset="0"/>
              </a:rPr>
              <a:t>2. Mortar mill mixing or grinding[1]</a:t>
            </a:r>
          </a:p>
          <a:p>
            <a:pPr marL="571500" indent="-571500">
              <a:buFont typeface="+mj-lt"/>
              <a:buAutoNum type="romanUcPeriod"/>
            </a:pPr>
            <a:r>
              <a:rPr lang="en-US" sz="2400" dirty="0">
                <a:solidFill>
                  <a:schemeClr val="tx1"/>
                </a:solidFill>
                <a:latin typeface="Times New Roman" panose="02020603050405020304" pitchFamily="18" charset="0"/>
                <a:cs typeface="Times New Roman" panose="02020603050405020304" pitchFamily="18" charset="0"/>
              </a:rPr>
              <a:t>Dry lime and sand is mixed on dry impervious plate form.</a:t>
            </a:r>
          </a:p>
          <a:p>
            <a:pPr marL="571500" indent="-571500">
              <a:buFont typeface="+mj-lt"/>
              <a:buAutoNum type="romanUcPeriod"/>
            </a:pPr>
            <a:r>
              <a:rPr lang="en-US" sz="2400" dirty="0">
                <a:solidFill>
                  <a:schemeClr val="tx1"/>
                </a:solidFill>
                <a:latin typeface="Times New Roman" panose="02020603050405020304" pitchFamily="18" charset="0"/>
                <a:cs typeface="Times New Roman" panose="02020603050405020304" pitchFamily="18" charset="0"/>
              </a:rPr>
              <a:t>Mixture is fed into mortar mill and require amount of water is added.</a:t>
            </a:r>
          </a:p>
          <a:p>
            <a:pPr marL="571500" indent="-571500">
              <a:buFont typeface="+mj-lt"/>
              <a:buAutoNum type="romanUcPeriod"/>
            </a:pPr>
            <a:r>
              <a:rPr lang="en-US" sz="2400" dirty="0">
                <a:solidFill>
                  <a:schemeClr val="tx1"/>
                </a:solidFill>
                <a:latin typeface="Times New Roman" panose="02020603050405020304" pitchFamily="18" charset="0"/>
                <a:cs typeface="Times New Roman" panose="02020603050405020304" pitchFamily="18" charset="0"/>
              </a:rPr>
              <a:t>Mixture is grounded till a uniform consistency is obtained.[1]</a:t>
            </a:r>
          </a:p>
          <a:p>
            <a:pPr marL="571500" indent="-571500">
              <a:buFont typeface="+mj-lt"/>
              <a:buAutoNum type="romanUcPeriod"/>
            </a:pPr>
            <a:endParaRPr lang="en-US" sz="2400" dirty="0">
              <a:solidFill>
                <a:schemeClr val="tx1"/>
              </a:solidFill>
              <a:latin typeface="Times New Roman" panose="02020603050405020304" pitchFamily="18" charset="0"/>
              <a:cs typeface="Times New Roman" panose="02020603050405020304" pitchFamily="18" charset="0"/>
            </a:endParaRPr>
          </a:p>
          <a:p>
            <a:pPr marL="571500" indent="-571500">
              <a:buFont typeface="+mj-lt"/>
              <a:buAutoNum type="romanLcPeriod"/>
            </a:pP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4125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2BF17-0C4D-CDD6-2829-7C2D9EC330E8}"/>
              </a:ext>
            </a:extLst>
          </p:cNvPr>
          <p:cNvSpPr>
            <a:spLocks noGrp="1"/>
          </p:cNvSpPr>
          <p:nvPr>
            <p:ph type="title"/>
          </p:nvPr>
        </p:nvSpPr>
        <p:spPr>
          <a:xfrm>
            <a:off x="191086" y="182246"/>
            <a:ext cx="5257800" cy="394530"/>
          </a:xfrm>
        </p:spPr>
        <p:txBody>
          <a:bodyPr>
            <a:normAutofit fontScale="90000"/>
          </a:bodyPr>
          <a:lstStyle/>
          <a:p>
            <a:r>
              <a:rPr lang="en-GB" dirty="0">
                <a:cs typeface="Times New Roman" panose="02020603050405020304" pitchFamily="18" charset="0"/>
              </a:rPr>
              <a:t>Types of special mortars</a:t>
            </a:r>
            <a:endParaRPr lang="en-US" dirty="0"/>
          </a:p>
        </p:txBody>
      </p:sp>
      <p:graphicFrame>
        <p:nvGraphicFramePr>
          <p:cNvPr id="4" name="Diagram 3">
            <a:extLst>
              <a:ext uri="{FF2B5EF4-FFF2-40B4-BE49-F238E27FC236}">
                <a16:creationId xmlns:a16="http://schemas.microsoft.com/office/drawing/2014/main" id="{2F3B29C2-6FB6-9BE9-8068-FB6E49AF8026}"/>
              </a:ext>
            </a:extLst>
          </p:cNvPr>
          <p:cNvGraphicFramePr/>
          <p:nvPr>
            <p:extLst>
              <p:ext uri="{D42A27DB-BD31-4B8C-83A1-F6EECF244321}">
                <p14:modId xmlns:p14="http://schemas.microsoft.com/office/powerpoint/2010/main" val="3755947083"/>
              </p:ext>
            </p:extLst>
          </p:nvPr>
        </p:nvGraphicFramePr>
        <p:xfrm>
          <a:off x="1851660" y="899382"/>
          <a:ext cx="8488680" cy="59301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8710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10CE2-1EA8-D983-41AD-F606B3357D5E}"/>
              </a:ext>
            </a:extLst>
          </p:cNvPr>
          <p:cNvSpPr>
            <a:spLocks noGrp="1"/>
          </p:cNvSpPr>
          <p:nvPr>
            <p:ph type="title"/>
          </p:nvPr>
        </p:nvSpPr>
        <p:spPr>
          <a:xfrm>
            <a:off x="1052444" y="353311"/>
            <a:ext cx="3607191" cy="858764"/>
          </a:xfrm>
        </p:spPr>
        <p:txBody>
          <a:bodyPr/>
          <a:lstStyle/>
          <a:p>
            <a:r>
              <a:rPr lang="en-US" dirty="0"/>
              <a:t>MUD MORTAR</a:t>
            </a:r>
          </a:p>
        </p:txBody>
      </p:sp>
      <p:sp>
        <p:nvSpPr>
          <p:cNvPr id="3" name="Content Placeholder 2">
            <a:extLst>
              <a:ext uri="{FF2B5EF4-FFF2-40B4-BE49-F238E27FC236}">
                <a16:creationId xmlns:a16="http://schemas.microsoft.com/office/drawing/2014/main" id="{A7086FEC-0B48-FD73-5B02-54A765B5C19E}"/>
              </a:ext>
            </a:extLst>
          </p:cNvPr>
          <p:cNvSpPr>
            <a:spLocks noGrp="1"/>
          </p:cNvSpPr>
          <p:nvPr>
            <p:ph idx="1"/>
          </p:nvPr>
        </p:nvSpPr>
        <p:spPr>
          <a:xfrm>
            <a:off x="-42473" y="1212075"/>
            <a:ext cx="6138473" cy="5034927"/>
          </a:xfrm>
        </p:spPr>
        <p:txBody>
          <a:bodyPr>
            <a:noAutofit/>
          </a:bodyPr>
          <a:lstStyle/>
          <a:p>
            <a:pPr algn="just"/>
            <a:r>
              <a:rPr lang="en-US" sz="2400" dirty="0">
                <a:latin typeface="Times New Roman" panose="02020603050405020304" pitchFamily="18" charset="0"/>
                <a:cs typeface="Times New Roman" panose="02020603050405020304" pitchFamily="18" charset="0"/>
              </a:rPr>
              <a:t>Clay lumps are collected and are wetted with water and allowed to mature for 1 or 2 days. </a:t>
            </a:r>
          </a:p>
          <a:p>
            <a:pPr algn="just"/>
            <a:r>
              <a:rPr lang="en-US" sz="2400" dirty="0">
                <a:latin typeface="Times New Roman" panose="02020603050405020304" pitchFamily="18" charset="0"/>
                <a:cs typeface="Times New Roman" panose="02020603050405020304" pitchFamily="18" charset="0"/>
              </a:rPr>
              <a:t>It is </a:t>
            </a:r>
            <a:r>
              <a:rPr lang="en-US" sz="2400" dirty="0" err="1">
                <a:latin typeface="Times New Roman" panose="02020603050405020304" pitchFamily="18" charset="0"/>
                <a:cs typeface="Times New Roman" panose="02020603050405020304" pitchFamily="18" charset="0"/>
              </a:rPr>
              <a:t>kneeded</a:t>
            </a:r>
            <a:r>
              <a:rPr lang="en-US" sz="2400" dirty="0">
                <a:latin typeface="Times New Roman" panose="02020603050405020304" pitchFamily="18" charset="0"/>
                <a:cs typeface="Times New Roman" panose="02020603050405020304" pitchFamily="18" charset="0"/>
              </a:rPr>
              <a:t> well until it attains required consistency. </a:t>
            </a:r>
          </a:p>
          <a:p>
            <a:pPr algn="just"/>
            <a:r>
              <a:rPr lang="en-US" sz="2400" dirty="0">
                <a:latin typeface="Times New Roman" panose="02020603050405020304" pitchFamily="18" charset="0"/>
                <a:cs typeface="Times New Roman" panose="02020603050405020304" pitchFamily="18" charset="0"/>
              </a:rPr>
              <a:t>Sometimes fibrous materials like </a:t>
            </a:r>
            <a:r>
              <a:rPr lang="en-US" sz="2400" dirty="0" err="1">
                <a:latin typeface="Times New Roman" panose="02020603050405020304" pitchFamily="18" charset="0"/>
                <a:cs typeface="Times New Roman" panose="02020603050405020304" pitchFamily="18" charset="0"/>
              </a:rPr>
              <a:t>gobber</a:t>
            </a:r>
            <a:r>
              <a:rPr lang="en-US" sz="2400" dirty="0">
                <a:latin typeface="Times New Roman" panose="02020603050405020304" pitchFamily="18" charset="0"/>
                <a:cs typeface="Times New Roman" panose="02020603050405020304" pitchFamily="18" charset="0"/>
              </a:rPr>
              <a:t> is added in the mix. </a:t>
            </a:r>
          </a:p>
          <a:p>
            <a:pPr algn="just"/>
            <a:r>
              <a:rPr lang="en-US" sz="2400" dirty="0">
                <a:latin typeface="Times New Roman" panose="02020603050405020304" pitchFamily="18" charset="0"/>
                <a:cs typeface="Times New Roman" panose="02020603050405020304" pitchFamily="18" charset="0"/>
              </a:rPr>
              <a:t>It prevents cracks in the plaster. </a:t>
            </a:r>
          </a:p>
          <a:p>
            <a:pPr algn="just"/>
            <a:r>
              <a:rPr lang="en-US" sz="2400" dirty="0">
                <a:latin typeface="Times New Roman" panose="02020603050405020304" pitchFamily="18" charset="0"/>
                <a:cs typeface="Times New Roman" panose="02020603050405020304" pitchFamily="18" charset="0"/>
              </a:rPr>
              <a:t>If plaster is to be used for outer walls, it is sprayed or painted with bitumen.</a:t>
            </a:r>
          </a:p>
          <a:p>
            <a:pPr algn="just"/>
            <a:r>
              <a:rPr lang="en-US" sz="2400" dirty="0">
                <a:latin typeface="Times New Roman" panose="02020603050405020304" pitchFamily="18" charset="0"/>
                <a:cs typeface="Times New Roman" panose="02020603050405020304" pitchFamily="18" charset="0"/>
              </a:rPr>
              <a:t> It is cheap mortar. Its durability is less.</a:t>
            </a:r>
          </a:p>
          <a:p>
            <a:pPr algn="just"/>
            <a:r>
              <a:rPr lang="en-US" sz="2400" dirty="0">
                <a:latin typeface="Times New Roman" panose="02020603050405020304" pitchFamily="18" charset="0"/>
                <a:cs typeface="Times New Roman" panose="02020603050405020304" pitchFamily="18" charset="0"/>
              </a:rPr>
              <a:t> It is normally used for the construction of temporary sheds and cheap houses in rural areas.</a:t>
            </a:r>
            <a:r>
              <a:rPr lang="en-US" sz="2400" dirty="0">
                <a:solidFill>
                  <a:schemeClr val="tx1"/>
                </a:solidFill>
                <a:latin typeface="Times New Roman" panose="02020603050405020304" pitchFamily="18" charset="0"/>
                <a:cs typeface="Times New Roman" panose="02020603050405020304" pitchFamily="18" charset="0"/>
              </a:rPr>
              <a:t> [1]</a:t>
            </a:r>
          </a:p>
          <a:p>
            <a:pPr algn="just"/>
            <a:endParaRPr lang="en-US"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393E9B3-1E14-D9D2-2F62-EB527256E626}"/>
              </a:ext>
            </a:extLst>
          </p:cNvPr>
          <p:cNvSpPr txBox="1"/>
          <p:nvPr/>
        </p:nvSpPr>
        <p:spPr>
          <a:xfrm>
            <a:off x="6337092" y="1691760"/>
            <a:ext cx="5625059" cy="4524315"/>
          </a:xfrm>
          <a:prstGeom prst="rect">
            <a:avLst/>
          </a:prstGeom>
          <a:noFill/>
        </p:spPr>
        <p:txBody>
          <a:bodyPr wrap="square">
            <a:spAutoFit/>
          </a:bodyPr>
          <a:lstStyle/>
          <a:p>
            <a:pPr algn="just"/>
            <a:r>
              <a:rPr lang="en-US" sz="2400" dirty="0">
                <a:solidFill>
                  <a:schemeClr val="tx1"/>
                </a:solidFill>
                <a:latin typeface="Times New Roman" panose="02020603050405020304" pitchFamily="18" charset="0"/>
                <a:cs typeface="Times New Roman" panose="02020603050405020304" pitchFamily="18" charset="0"/>
              </a:rPr>
              <a:t>Also known as gauged mortar.</a:t>
            </a:r>
          </a:p>
          <a:p>
            <a:pPr algn="just"/>
            <a:r>
              <a:rPr lang="en-US" sz="2400" dirty="0">
                <a:solidFill>
                  <a:schemeClr val="tx1"/>
                </a:solidFill>
                <a:latin typeface="Times New Roman" panose="02020603050405020304" pitchFamily="18" charset="0"/>
                <a:cs typeface="Times New Roman" panose="02020603050405020304" pitchFamily="18" charset="0"/>
              </a:rPr>
              <a:t>Prepared by mixing cement with lime mortar.</a:t>
            </a:r>
          </a:p>
          <a:p>
            <a:pPr algn="just"/>
            <a:r>
              <a:rPr lang="en-US" sz="2400" dirty="0">
                <a:solidFill>
                  <a:schemeClr val="tx1"/>
                </a:solidFill>
                <a:latin typeface="Times New Roman" panose="02020603050405020304" pitchFamily="18" charset="0"/>
                <a:cs typeface="Times New Roman" panose="02020603050405020304" pitchFamily="18" charset="0"/>
              </a:rPr>
              <a:t>Adding cement is know as gauging.</a:t>
            </a:r>
          </a:p>
          <a:p>
            <a:pPr algn="just"/>
            <a:r>
              <a:rPr lang="en-US" sz="2400" dirty="0">
                <a:solidFill>
                  <a:schemeClr val="tx1"/>
                </a:solidFill>
                <a:latin typeface="Times New Roman" panose="02020603050405020304" pitchFamily="18" charset="0"/>
                <a:cs typeface="Times New Roman" panose="02020603050405020304" pitchFamily="18" charset="0"/>
              </a:rPr>
              <a:t>1:1:6,1:2:9,1:3:12 are usual proportion of cement, lime and sand.</a:t>
            </a:r>
          </a:p>
          <a:p>
            <a:pPr algn="just"/>
            <a:r>
              <a:rPr lang="en-US" sz="2400" dirty="0">
                <a:solidFill>
                  <a:schemeClr val="tx1"/>
                </a:solidFill>
                <a:latin typeface="Times New Roman" panose="02020603050405020304" pitchFamily="18" charset="0"/>
                <a:cs typeface="Times New Roman" panose="02020603050405020304" pitchFamily="18" charset="0"/>
              </a:rPr>
              <a:t>It should be used within two hours after cement is added.</a:t>
            </a:r>
          </a:p>
          <a:p>
            <a:pPr algn="just"/>
            <a:r>
              <a:rPr lang="en-US" sz="2400" dirty="0">
                <a:solidFill>
                  <a:schemeClr val="tx1"/>
                </a:solidFill>
                <a:latin typeface="Times New Roman" panose="02020603050405020304" pitchFamily="18" charset="0"/>
                <a:cs typeface="Times New Roman" panose="02020603050405020304" pitchFamily="18" charset="0"/>
              </a:rPr>
              <a:t>It is used in bedding for thick brick walls, as masonry in foundation, plinth and super-structure. [1]</a:t>
            </a:r>
          </a:p>
          <a:p>
            <a:pPr algn="just"/>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0F6695E-5471-C657-5832-9136D3129A78}"/>
              </a:ext>
            </a:extLst>
          </p:cNvPr>
          <p:cNvSpPr txBox="1"/>
          <p:nvPr/>
        </p:nvSpPr>
        <p:spPr>
          <a:xfrm>
            <a:off x="6337092" y="1045429"/>
            <a:ext cx="4560413" cy="646331"/>
          </a:xfrm>
          <a:prstGeom prst="rect">
            <a:avLst/>
          </a:prstGeom>
          <a:noFill/>
        </p:spPr>
        <p:txBody>
          <a:bodyPr wrap="square">
            <a:spAutoFit/>
          </a:bodyPr>
          <a:lstStyle/>
          <a:p>
            <a:r>
              <a:rPr lang="en-US" sz="3600" dirty="0">
                <a:cs typeface="Times New Roman" panose="02020603050405020304" pitchFamily="18" charset="0"/>
              </a:rPr>
              <a:t>Lime-cement mortars</a:t>
            </a:r>
            <a:endParaRPr lang="en-US" sz="3600" dirty="0"/>
          </a:p>
        </p:txBody>
      </p:sp>
    </p:spTree>
    <p:extLst>
      <p:ext uri="{BB962C8B-B14F-4D97-AF65-F5344CB8AC3E}">
        <p14:creationId xmlns:p14="http://schemas.microsoft.com/office/powerpoint/2010/main" val="1312951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BE6FDE72-E64D-A458-6EF1-D48178BF42FC}"/>
              </a:ext>
            </a:extLst>
          </p:cNvPr>
          <p:cNvGraphicFramePr/>
          <p:nvPr>
            <p:extLst>
              <p:ext uri="{D42A27DB-BD31-4B8C-83A1-F6EECF244321}">
                <p14:modId xmlns:p14="http://schemas.microsoft.com/office/powerpoint/2010/main" val="1135656265"/>
              </p:ext>
            </p:extLst>
          </p:nvPr>
        </p:nvGraphicFramePr>
        <p:xfrm>
          <a:off x="1899717" y="719666"/>
          <a:ext cx="8719121" cy="57253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5427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Diagram 5">
            <a:extLst>
              <a:ext uri="{FF2B5EF4-FFF2-40B4-BE49-F238E27FC236}">
                <a16:creationId xmlns:a16="http://schemas.microsoft.com/office/drawing/2014/main" id="{ABAA6770-804C-177D-49D9-BC6D5A63E783}"/>
              </a:ext>
            </a:extLst>
          </p:cNvPr>
          <p:cNvGraphicFramePr/>
          <p:nvPr>
            <p:extLst>
              <p:ext uri="{D42A27DB-BD31-4B8C-83A1-F6EECF244321}">
                <p14:modId xmlns:p14="http://schemas.microsoft.com/office/powerpoint/2010/main" val="33425036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7810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9B5D1947-1AAC-F24C-2543-BBEBC59FDAFD}"/>
              </a:ext>
            </a:extLst>
          </p:cNvPr>
          <p:cNvGraphicFramePr/>
          <p:nvPr>
            <p:extLst>
              <p:ext uri="{D42A27DB-BD31-4B8C-83A1-F6EECF244321}">
                <p14:modId xmlns:p14="http://schemas.microsoft.com/office/powerpoint/2010/main" val="539444985"/>
              </p:ext>
            </p:extLst>
          </p:nvPr>
        </p:nvGraphicFramePr>
        <p:xfrm>
          <a:off x="674558" y="374754"/>
          <a:ext cx="11017770" cy="61159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5110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Diagram 5">
            <a:extLst>
              <a:ext uri="{FF2B5EF4-FFF2-40B4-BE49-F238E27FC236}">
                <a16:creationId xmlns:a16="http://schemas.microsoft.com/office/drawing/2014/main" id="{A27579F4-C813-E4E9-9EC8-CB59F02DF66C}"/>
              </a:ext>
            </a:extLst>
          </p:cNvPr>
          <p:cNvGraphicFramePr/>
          <p:nvPr>
            <p:extLst>
              <p:ext uri="{D42A27DB-BD31-4B8C-83A1-F6EECF244321}">
                <p14:modId xmlns:p14="http://schemas.microsoft.com/office/powerpoint/2010/main" val="343751840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67236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2">
            <a:extLst>
              <a:ext uri="{FF2B5EF4-FFF2-40B4-BE49-F238E27FC236}">
                <a16:creationId xmlns:a16="http://schemas.microsoft.com/office/drawing/2014/main" id="{2E4AE9A4-131A-E83D-3C0D-408A4794546A}"/>
              </a:ext>
            </a:extLst>
          </p:cNvPr>
          <p:cNvGraphicFramePr>
            <a:graphicFrameLocks noGrp="1"/>
          </p:cNvGraphicFramePr>
          <p:nvPr>
            <p:ph idx="1"/>
          </p:nvPr>
        </p:nvGraphicFramePr>
        <p:xfrm>
          <a:off x="-1" y="745588"/>
          <a:ext cx="9692641" cy="59787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36ADF96F-CDF0-4415-C036-CAE976C8A9DB}"/>
              </a:ext>
            </a:extLst>
          </p:cNvPr>
          <p:cNvSpPr txBox="1"/>
          <p:nvPr/>
        </p:nvSpPr>
        <p:spPr>
          <a:xfrm>
            <a:off x="3026764" y="0"/>
            <a:ext cx="6138472" cy="646331"/>
          </a:xfrm>
          <a:prstGeom prst="rect">
            <a:avLst/>
          </a:prstGeom>
          <a:noFill/>
        </p:spPr>
        <p:txBody>
          <a:bodyPr wrap="square">
            <a:spAutoFit/>
          </a:bodyPr>
          <a:lstStyle/>
          <a:p>
            <a:pPr marL="0" indent="0" algn="just">
              <a:buNone/>
            </a:pPr>
            <a:r>
              <a:rPr lang="en-US" sz="3600" b="0" i="0" u="none" strike="noStrike" baseline="0" dirty="0">
                <a:latin typeface="Times New Roman" panose="02020603050405020304" pitchFamily="18" charset="0"/>
                <a:cs typeface="Times New Roman" panose="02020603050405020304" pitchFamily="18" charset="0"/>
              </a:rPr>
              <a:t>STONE MASONRY</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4913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3B1638F-2031-17DA-9DB3-CB2CB2C34BB6}"/>
              </a:ext>
            </a:extLst>
          </p:cNvPr>
          <p:cNvGrpSpPr/>
          <p:nvPr/>
        </p:nvGrpSpPr>
        <p:grpSpPr>
          <a:xfrm>
            <a:off x="1073792" y="964734"/>
            <a:ext cx="9210982" cy="5130517"/>
            <a:chOff x="1073792" y="964734"/>
            <a:chExt cx="9210982" cy="5130517"/>
          </a:xfrm>
        </p:grpSpPr>
        <p:sp>
          <p:nvSpPr>
            <p:cNvPr id="7" name="Rectangle 6">
              <a:extLst>
                <a:ext uri="{FF2B5EF4-FFF2-40B4-BE49-F238E27FC236}">
                  <a16:creationId xmlns:a16="http://schemas.microsoft.com/office/drawing/2014/main" id="{C6579EF0-D8B0-20A9-647E-A238E8991A43}"/>
                </a:ext>
              </a:extLst>
            </p:cNvPr>
            <p:cNvSpPr/>
            <p:nvPr/>
          </p:nvSpPr>
          <p:spPr>
            <a:xfrm>
              <a:off x="4469363" y="964734"/>
              <a:ext cx="2491274" cy="546825"/>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4869D67-1575-F89E-DB63-8D1BB87A41A4}"/>
                </a:ext>
              </a:extLst>
            </p:cNvPr>
            <p:cNvSpPr/>
            <p:nvPr/>
          </p:nvSpPr>
          <p:spPr>
            <a:xfrm>
              <a:off x="6507892" y="1984330"/>
              <a:ext cx="3776882" cy="521152"/>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0F34EBA-4875-2DD6-915C-DDDD8986A74D}"/>
                </a:ext>
              </a:extLst>
            </p:cNvPr>
            <p:cNvSpPr/>
            <p:nvPr/>
          </p:nvSpPr>
          <p:spPr>
            <a:xfrm>
              <a:off x="1082752" y="1984330"/>
              <a:ext cx="3776882" cy="518213"/>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31FDF5C-74AD-5B5D-2422-174347E1B14B}"/>
                </a:ext>
              </a:extLst>
            </p:cNvPr>
            <p:cNvSpPr/>
            <p:nvPr/>
          </p:nvSpPr>
          <p:spPr>
            <a:xfrm>
              <a:off x="6507892" y="2738153"/>
              <a:ext cx="3776882" cy="3357097"/>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EBCDFF5-C1D5-7D30-56CF-908370377577}"/>
                </a:ext>
              </a:extLst>
            </p:cNvPr>
            <p:cNvSpPr/>
            <p:nvPr/>
          </p:nvSpPr>
          <p:spPr>
            <a:xfrm>
              <a:off x="1073792" y="2738084"/>
              <a:ext cx="3776882" cy="3357167"/>
            </a:xfrm>
            <a:prstGeom prst="rect">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C695594F-2CD7-C9AF-31BB-2C5634822FA4}"/>
                </a:ext>
              </a:extLst>
            </p:cNvPr>
            <p:cNvSpPr txBox="1"/>
            <p:nvPr/>
          </p:nvSpPr>
          <p:spPr>
            <a:xfrm>
              <a:off x="4762849" y="1007313"/>
              <a:ext cx="2065789"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Stone Masonry</a:t>
              </a:r>
            </a:p>
          </p:txBody>
        </p:sp>
        <p:sp>
          <p:nvSpPr>
            <p:cNvPr id="13" name="TextBox 12">
              <a:extLst>
                <a:ext uri="{FF2B5EF4-FFF2-40B4-BE49-F238E27FC236}">
                  <a16:creationId xmlns:a16="http://schemas.microsoft.com/office/drawing/2014/main" id="{0EF2CF50-37AD-0001-5DBD-EDF7B2322E45}"/>
                </a:ext>
              </a:extLst>
            </p:cNvPr>
            <p:cNvSpPr txBox="1"/>
            <p:nvPr/>
          </p:nvSpPr>
          <p:spPr>
            <a:xfrm>
              <a:off x="1681644" y="2027992"/>
              <a:ext cx="2491274" cy="430887"/>
            </a:xfrm>
            <a:prstGeom prst="rect">
              <a:avLst/>
            </a:prstGeom>
            <a:noFill/>
          </p:spPr>
          <p:txBody>
            <a:bodyPr wrap="square" rtlCol="0">
              <a:spAutoFit/>
            </a:bodyPr>
            <a:lstStyle/>
            <a:p>
              <a:r>
                <a:rPr lang="en-US" sz="2200" dirty="0">
                  <a:latin typeface="Times New Roman" panose="02020603050405020304" pitchFamily="18" charset="0"/>
                  <a:cs typeface="Times New Roman" panose="02020603050405020304" pitchFamily="18" charset="0"/>
                </a:rPr>
                <a:t>1. Rubble Masonry</a:t>
              </a:r>
            </a:p>
          </p:txBody>
        </p:sp>
        <p:sp>
          <p:nvSpPr>
            <p:cNvPr id="14" name="TextBox 13">
              <a:extLst>
                <a:ext uri="{FF2B5EF4-FFF2-40B4-BE49-F238E27FC236}">
                  <a16:creationId xmlns:a16="http://schemas.microsoft.com/office/drawing/2014/main" id="{64213611-3A21-9FE2-ECD2-CCCEF33CFA4E}"/>
                </a:ext>
              </a:extLst>
            </p:cNvPr>
            <p:cNvSpPr txBox="1"/>
            <p:nvPr/>
          </p:nvSpPr>
          <p:spPr>
            <a:xfrm>
              <a:off x="7194608" y="2027992"/>
              <a:ext cx="2491274" cy="430887"/>
            </a:xfrm>
            <a:prstGeom prst="rect">
              <a:avLst/>
            </a:prstGeom>
            <a:noFill/>
          </p:spPr>
          <p:txBody>
            <a:bodyPr wrap="square" rtlCol="0">
              <a:spAutoFit/>
            </a:bodyPr>
            <a:lstStyle/>
            <a:p>
              <a:r>
                <a:rPr lang="en-US" sz="2200" dirty="0">
                  <a:latin typeface="Times New Roman" panose="02020603050405020304" pitchFamily="18" charset="0"/>
                  <a:cs typeface="Times New Roman" panose="02020603050405020304" pitchFamily="18" charset="0"/>
                </a:rPr>
                <a:t>2. Ashlar Masonry</a:t>
              </a:r>
            </a:p>
          </p:txBody>
        </p:sp>
        <p:sp>
          <p:nvSpPr>
            <p:cNvPr id="15" name="TextBox 14">
              <a:extLst>
                <a:ext uri="{FF2B5EF4-FFF2-40B4-BE49-F238E27FC236}">
                  <a16:creationId xmlns:a16="http://schemas.microsoft.com/office/drawing/2014/main" id="{879A1EF1-6731-E907-2A2D-0BD5E62F4253}"/>
                </a:ext>
              </a:extLst>
            </p:cNvPr>
            <p:cNvSpPr txBox="1"/>
            <p:nvPr/>
          </p:nvSpPr>
          <p:spPr>
            <a:xfrm>
              <a:off x="1082753" y="2766783"/>
              <a:ext cx="3680096" cy="3170099"/>
            </a:xfrm>
            <a:prstGeom prst="rect">
              <a:avLst/>
            </a:prstGeom>
            <a:noFill/>
          </p:spPr>
          <p:txBody>
            <a:bodyPr wrap="square" rtlCol="0">
              <a:spAutoFit/>
            </a:bodyPr>
            <a:lstStyle/>
            <a:p>
              <a:pPr marL="457200" indent="-457200">
                <a:buAutoNum type="alphaLcPeriod"/>
              </a:pPr>
              <a:r>
                <a:rPr lang="en-US" sz="2000" dirty="0">
                  <a:latin typeface="Times New Roman" panose="02020603050405020304" pitchFamily="18" charset="0"/>
                  <a:cs typeface="Times New Roman" panose="02020603050405020304" pitchFamily="18" charset="0"/>
                </a:rPr>
                <a:t>Random Rubble Masonry</a:t>
              </a:r>
            </a:p>
            <a:p>
              <a:pPr marL="687388" indent="-227013">
                <a:buFont typeface="+mj-lt"/>
                <a:buAutoNum type="romanLcPeriod"/>
              </a:pPr>
              <a:r>
                <a:rPr lang="en-US" sz="2000" dirty="0">
                  <a:latin typeface="Times New Roman" panose="02020603050405020304" pitchFamily="18" charset="0"/>
                  <a:cs typeface="Times New Roman" panose="02020603050405020304" pitchFamily="18" charset="0"/>
                </a:rPr>
                <a:t>Coursed</a:t>
              </a:r>
            </a:p>
            <a:p>
              <a:pPr marL="687388" indent="-227013">
                <a:buFont typeface="+mj-lt"/>
                <a:buAutoNum type="romanLcPeriod"/>
              </a:pPr>
              <a:r>
                <a:rPr lang="en-US" sz="2000" dirty="0">
                  <a:latin typeface="Times New Roman" panose="02020603050405020304" pitchFamily="18" charset="0"/>
                  <a:cs typeface="Times New Roman" panose="02020603050405020304" pitchFamily="18" charset="0"/>
                </a:rPr>
                <a:t>Uncoursed</a:t>
              </a:r>
            </a:p>
            <a:p>
              <a:pPr marL="457200" indent="-457200">
                <a:buFont typeface="+mj-lt"/>
                <a:buAutoNum type="alphaLcPeriod" startAt="2"/>
              </a:pPr>
              <a:r>
                <a:rPr lang="en-US" sz="2000" dirty="0">
                  <a:latin typeface="Times New Roman" panose="02020603050405020304" pitchFamily="18" charset="0"/>
                  <a:cs typeface="Times New Roman" panose="02020603050405020304" pitchFamily="18" charset="0"/>
                </a:rPr>
                <a:t>Square Rubble Masonry</a:t>
              </a:r>
            </a:p>
            <a:p>
              <a:pPr marL="687388" indent="-227013">
                <a:buFont typeface="+mj-lt"/>
                <a:buAutoNum type="romanLcPeriod"/>
              </a:pPr>
              <a:r>
                <a:rPr lang="en-US" sz="2000" dirty="0">
                  <a:latin typeface="Times New Roman" panose="02020603050405020304" pitchFamily="18" charset="0"/>
                  <a:cs typeface="Times New Roman" panose="02020603050405020304" pitchFamily="18" charset="0"/>
                </a:rPr>
                <a:t>Coursed</a:t>
              </a:r>
            </a:p>
            <a:p>
              <a:pPr marL="687388" indent="-227013">
                <a:buFont typeface="+mj-lt"/>
                <a:buAutoNum type="romanLcPeriod"/>
              </a:pPr>
              <a:r>
                <a:rPr lang="en-US" sz="2000" dirty="0">
                  <a:latin typeface="Times New Roman" panose="02020603050405020304" pitchFamily="18" charset="0"/>
                  <a:cs typeface="Times New Roman" panose="02020603050405020304" pitchFamily="18" charset="0"/>
                </a:rPr>
                <a:t>Uncoursed</a:t>
              </a:r>
            </a:p>
            <a:p>
              <a:pPr marL="457200" indent="-457200">
                <a:buFont typeface="+mj-lt"/>
                <a:buAutoNum type="alphaLcPeriod" startAt="3"/>
              </a:pPr>
              <a:r>
                <a:rPr lang="en-US" sz="2000" dirty="0">
                  <a:latin typeface="Times New Roman" panose="02020603050405020304" pitchFamily="18" charset="0"/>
                  <a:cs typeface="Times New Roman" panose="02020603050405020304" pitchFamily="18" charset="0"/>
                </a:rPr>
                <a:t>Miscellaneous Types</a:t>
              </a:r>
            </a:p>
            <a:p>
              <a:pPr marL="687388" indent="-227013">
                <a:buFont typeface="+mj-lt"/>
                <a:buAutoNum type="romanLcPeriod"/>
              </a:pPr>
              <a:r>
                <a:rPr lang="en-US" sz="2000" dirty="0">
                  <a:latin typeface="Times New Roman" panose="02020603050405020304" pitchFamily="18" charset="0"/>
                  <a:cs typeface="Times New Roman" panose="02020603050405020304" pitchFamily="18" charset="0"/>
                </a:rPr>
                <a:t>Flint Rubble Masonry</a:t>
              </a:r>
            </a:p>
            <a:p>
              <a:pPr marL="687388" indent="-227013">
                <a:buFont typeface="+mj-lt"/>
                <a:buAutoNum type="romanLcPeriod"/>
              </a:pPr>
              <a:r>
                <a:rPr lang="en-US" sz="2000" dirty="0">
                  <a:latin typeface="Times New Roman" panose="02020603050405020304" pitchFamily="18" charset="0"/>
                  <a:cs typeface="Times New Roman" panose="02020603050405020304" pitchFamily="18" charset="0"/>
                </a:rPr>
                <a:t>Polygonal Rubble masonry</a:t>
              </a:r>
            </a:p>
            <a:p>
              <a:pPr marL="457200" indent="-457200">
                <a:buFont typeface="+mj-lt"/>
                <a:buAutoNum type="alphaLcPeriod" startAt="4"/>
              </a:pPr>
              <a:r>
                <a:rPr lang="en-US" sz="2000" dirty="0">
                  <a:latin typeface="Times New Roman" panose="02020603050405020304" pitchFamily="18" charset="0"/>
                  <a:cs typeface="Times New Roman" panose="02020603050405020304" pitchFamily="18" charset="0"/>
                </a:rPr>
                <a:t>Dry Rubble Masonry</a:t>
              </a:r>
            </a:p>
          </p:txBody>
        </p:sp>
        <p:sp>
          <p:nvSpPr>
            <p:cNvPr id="16" name="TextBox 15">
              <a:extLst>
                <a:ext uri="{FF2B5EF4-FFF2-40B4-BE49-F238E27FC236}">
                  <a16:creationId xmlns:a16="http://schemas.microsoft.com/office/drawing/2014/main" id="{62A41484-4296-9945-D9D8-7876CD01D561}"/>
                </a:ext>
              </a:extLst>
            </p:cNvPr>
            <p:cNvSpPr txBox="1"/>
            <p:nvPr/>
          </p:nvSpPr>
          <p:spPr>
            <a:xfrm>
              <a:off x="6590876" y="2766783"/>
              <a:ext cx="3680096" cy="1938992"/>
            </a:xfrm>
            <a:prstGeom prst="rect">
              <a:avLst/>
            </a:prstGeom>
            <a:noFill/>
          </p:spPr>
          <p:txBody>
            <a:bodyPr wrap="square" rtlCol="0">
              <a:spAutoFit/>
            </a:bodyPr>
            <a:lstStyle/>
            <a:p>
              <a:pPr marL="457200" indent="-457200">
                <a:buAutoNum type="alphaLcPeriod"/>
              </a:pPr>
              <a:r>
                <a:rPr lang="en-US" sz="2000" dirty="0">
                  <a:latin typeface="Times New Roman" panose="02020603050405020304" pitchFamily="18" charset="0"/>
                  <a:cs typeface="Times New Roman" panose="02020603050405020304" pitchFamily="18" charset="0"/>
                </a:rPr>
                <a:t>Ashlar Fine Masonry</a:t>
              </a:r>
            </a:p>
            <a:p>
              <a:pPr marL="457200" indent="-457200">
                <a:buAutoNum type="alphaLcPeriod"/>
              </a:pPr>
              <a:r>
                <a:rPr lang="en-US" sz="2000" dirty="0">
                  <a:latin typeface="Times New Roman" panose="02020603050405020304" pitchFamily="18" charset="0"/>
                  <a:cs typeface="Times New Roman" panose="02020603050405020304" pitchFamily="18" charset="0"/>
                </a:rPr>
                <a:t>Ashlar Rough Tooled</a:t>
              </a:r>
            </a:p>
            <a:p>
              <a:pPr marL="457200" indent="-457200">
                <a:buAutoNum type="alphaLcPeriod"/>
              </a:pPr>
              <a:r>
                <a:rPr lang="en-US" sz="2000" dirty="0">
                  <a:latin typeface="Times New Roman" panose="02020603050405020304" pitchFamily="18" charset="0"/>
                  <a:cs typeface="Times New Roman" panose="02020603050405020304" pitchFamily="18" charset="0"/>
                </a:rPr>
                <a:t>Ashlar Rock or Quarry Faced</a:t>
              </a:r>
            </a:p>
            <a:p>
              <a:pPr marL="457200" indent="-457200">
                <a:buAutoNum type="alphaLcPeriod"/>
              </a:pPr>
              <a:r>
                <a:rPr lang="en-US" sz="2000" dirty="0">
                  <a:latin typeface="Times New Roman" panose="02020603050405020304" pitchFamily="18" charset="0"/>
                  <a:cs typeface="Times New Roman" panose="02020603050405020304" pitchFamily="18" charset="0"/>
                </a:rPr>
                <a:t>Ashlar Chamfered</a:t>
              </a:r>
            </a:p>
            <a:p>
              <a:pPr marL="457200" indent="-457200">
                <a:buAutoNum type="alphaLcPeriod"/>
              </a:pPr>
              <a:r>
                <a:rPr lang="en-US" sz="2000" dirty="0">
                  <a:latin typeface="Times New Roman" panose="02020603050405020304" pitchFamily="18" charset="0"/>
                  <a:cs typeface="Times New Roman" panose="02020603050405020304" pitchFamily="18" charset="0"/>
                </a:rPr>
                <a:t>Ashlar Block in Course</a:t>
              </a:r>
            </a:p>
            <a:p>
              <a:pPr marL="457200" indent="-457200">
                <a:buAutoNum type="alphaLcPeriod"/>
              </a:pPr>
              <a:r>
                <a:rPr lang="en-US" sz="2000" dirty="0">
                  <a:latin typeface="Times New Roman" panose="02020603050405020304" pitchFamily="18" charset="0"/>
                  <a:cs typeface="Times New Roman" panose="02020603050405020304" pitchFamily="18" charset="0"/>
                </a:rPr>
                <a:t>Ashlar Facing</a:t>
              </a:r>
            </a:p>
          </p:txBody>
        </p:sp>
        <p:cxnSp>
          <p:nvCxnSpPr>
            <p:cNvPr id="17" name="Straight Connector 16">
              <a:extLst>
                <a:ext uri="{FF2B5EF4-FFF2-40B4-BE49-F238E27FC236}">
                  <a16:creationId xmlns:a16="http://schemas.microsoft.com/office/drawing/2014/main" id="{90CDDA6C-33C0-2E14-3308-3C8479B3D714}"/>
                </a:ext>
              </a:extLst>
            </p:cNvPr>
            <p:cNvCxnSpPr/>
            <p:nvPr/>
          </p:nvCxnSpPr>
          <p:spPr>
            <a:xfrm>
              <a:off x="2962233" y="1759131"/>
              <a:ext cx="531961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D6820B1-976F-D247-F7BD-1D873EC02D71}"/>
                </a:ext>
              </a:extLst>
            </p:cNvPr>
            <p:cNvCxnSpPr>
              <a:cxnSpLocks/>
            </p:cNvCxnSpPr>
            <p:nvPr/>
          </p:nvCxnSpPr>
          <p:spPr>
            <a:xfrm>
              <a:off x="5714142" y="1510956"/>
              <a:ext cx="0" cy="23390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3A99A2A-49CD-A177-84B9-5964F7368F3C}"/>
                </a:ext>
              </a:extLst>
            </p:cNvPr>
            <p:cNvCxnSpPr>
              <a:cxnSpLocks/>
            </p:cNvCxnSpPr>
            <p:nvPr/>
          </p:nvCxnSpPr>
          <p:spPr>
            <a:xfrm>
              <a:off x="8281851" y="1750422"/>
              <a:ext cx="0" cy="23390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EAF5D89-9A55-1103-DC5B-1DB81ACFCF22}"/>
                </a:ext>
              </a:extLst>
            </p:cNvPr>
            <p:cNvCxnSpPr>
              <a:cxnSpLocks/>
            </p:cNvCxnSpPr>
            <p:nvPr/>
          </p:nvCxnSpPr>
          <p:spPr>
            <a:xfrm>
              <a:off x="2961990" y="1753573"/>
              <a:ext cx="0" cy="23390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646846D1-8197-B920-1099-E2AAC1205300}"/>
                </a:ext>
              </a:extLst>
            </p:cNvPr>
            <p:cNvCxnSpPr>
              <a:cxnSpLocks/>
            </p:cNvCxnSpPr>
            <p:nvPr/>
          </p:nvCxnSpPr>
          <p:spPr>
            <a:xfrm>
              <a:off x="8294910" y="2504245"/>
              <a:ext cx="0" cy="23390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E56DC37-8E65-EAB3-A2EA-93858DE7CE25}"/>
                </a:ext>
              </a:extLst>
            </p:cNvPr>
            <p:cNvCxnSpPr>
              <a:cxnSpLocks/>
            </p:cNvCxnSpPr>
            <p:nvPr/>
          </p:nvCxnSpPr>
          <p:spPr>
            <a:xfrm>
              <a:off x="2975049" y="2507396"/>
              <a:ext cx="0" cy="23390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30514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CFE95F-3053-3D6C-4C05-C582F23CB8BF}"/>
              </a:ext>
            </a:extLst>
          </p:cNvPr>
          <p:cNvSpPr>
            <a:spLocks noGrp="1"/>
          </p:cNvSpPr>
          <p:nvPr>
            <p:ph idx="1"/>
          </p:nvPr>
        </p:nvSpPr>
        <p:spPr>
          <a:xfrm>
            <a:off x="140677" y="389744"/>
            <a:ext cx="8145194" cy="6178660"/>
          </a:xfrm>
        </p:spPr>
        <p:txBody>
          <a:bodyPr>
            <a:normAutofit/>
          </a:bodyPr>
          <a:lstStyle/>
          <a:p>
            <a:pPr marL="457200" indent="-457200" algn="just">
              <a:buAutoNum type="arabicPeriod"/>
            </a:pPr>
            <a:r>
              <a:rPr lang="en-US" sz="2400" b="1" u="none" strike="noStrike" baseline="0" dirty="0">
                <a:latin typeface="Times New Roman" panose="02020603050405020304" pitchFamily="18" charset="0"/>
                <a:cs typeface="Times New Roman" panose="02020603050405020304" pitchFamily="18" charset="0"/>
              </a:rPr>
              <a:t>Rubble Masonry:</a:t>
            </a:r>
          </a:p>
          <a:p>
            <a:pPr algn="just"/>
            <a:r>
              <a:rPr lang="en-US" sz="2400" b="1" u="none" strike="noStrike" baseline="0" dirty="0">
                <a:latin typeface="Times New Roman" panose="02020603050405020304" pitchFamily="18" charset="0"/>
                <a:cs typeface="Times New Roman" panose="02020603050405020304" pitchFamily="18" charset="0"/>
              </a:rPr>
              <a:t> </a:t>
            </a:r>
            <a:r>
              <a:rPr lang="en-US" sz="2400" b="0" u="none" strike="noStrike" baseline="0" dirty="0">
                <a:latin typeface="Times New Roman" panose="02020603050405020304" pitchFamily="18" charset="0"/>
                <a:cs typeface="Times New Roman" panose="02020603050405020304" pitchFamily="18" charset="0"/>
              </a:rPr>
              <a:t>In this type of constructions stones of irregular sizes and shapes are used.[1]</a:t>
            </a:r>
          </a:p>
          <a:p>
            <a:pPr algn="just"/>
            <a:r>
              <a:rPr lang="en-US" sz="2400" b="0" u="none" strike="noStrike" baseline="0" dirty="0">
                <a:latin typeface="Times New Roman" panose="02020603050405020304" pitchFamily="18" charset="0"/>
                <a:cs typeface="Times New Roman" panose="02020603050405020304" pitchFamily="18" charset="0"/>
              </a:rPr>
              <a:t>To remove sharp shapes they may be hammered. The rubble masonry may be coursed or uncoursed . [1]</a:t>
            </a:r>
          </a:p>
          <a:p>
            <a:pPr algn="just"/>
            <a:r>
              <a:rPr lang="en-US" sz="2400" b="0" u="none" strike="noStrike" baseline="0" dirty="0">
                <a:latin typeface="Times New Roman" panose="02020603050405020304" pitchFamily="18" charset="0"/>
                <a:cs typeface="Times New Roman" panose="02020603050405020304" pitchFamily="18" charset="0"/>
              </a:rPr>
              <a:t>In uncoursed rubble masonry the wall is brought to level at every 300 mm to 500 mm. The mortar consumed in these construction is more. [1]</a:t>
            </a:r>
          </a:p>
          <a:p>
            <a:pPr algn="just"/>
            <a:r>
              <a:rPr lang="en-US" sz="2400" b="0" u="none" strike="noStrike" baseline="0" dirty="0">
                <a:latin typeface="Times New Roman" panose="02020603050405020304" pitchFamily="18" charset="0"/>
                <a:cs typeface="Times New Roman" panose="02020603050405020304" pitchFamily="18" charset="0"/>
              </a:rPr>
              <a:t> Course rubble masonry is used for the construction of public and residential buildings. [1]</a:t>
            </a:r>
          </a:p>
          <a:p>
            <a:pPr algn="just"/>
            <a:r>
              <a:rPr lang="en-US" sz="2400" b="0" u="none" strike="noStrike" baseline="0" dirty="0">
                <a:latin typeface="Times New Roman" panose="02020603050405020304" pitchFamily="18" charset="0"/>
                <a:cs typeface="Times New Roman" panose="02020603050405020304" pitchFamily="18" charset="0"/>
              </a:rPr>
              <a:t>Uncoursed rubble masonry is used for the construction of foundations, compound walls, garages, </a:t>
            </a:r>
            <a:r>
              <a:rPr lang="en-US" sz="2400" b="0" u="none" strike="noStrike" baseline="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a:t>
            </a:r>
            <a:r>
              <a:rPr lang="en-US" sz="2400" b="0" u="none" strike="noStrike" baseline="0" dirty="0">
                <a:latin typeface="Times New Roman" panose="02020603050405020304" pitchFamily="18" charset="0"/>
                <a:cs typeface="Times New Roman" panose="02020603050405020304" pitchFamily="18" charset="0"/>
              </a:rPr>
              <a:t>quarters etc. [1]</a:t>
            </a:r>
          </a:p>
          <a:p>
            <a:pPr algn="just"/>
            <a:r>
              <a:rPr lang="en-US" sz="2400" b="0" u="none" strike="noStrike" baseline="0" dirty="0">
                <a:latin typeface="Times New Roman" panose="02020603050405020304" pitchFamily="18" charset="0"/>
                <a:cs typeface="Times New Roman" panose="02020603050405020304" pitchFamily="18" charset="0"/>
              </a:rPr>
              <a:t>A skilled mason may arrange the facing stones in polygonal shapes to improve the aesthetic of the wall. [1]</a:t>
            </a:r>
          </a:p>
        </p:txBody>
      </p:sp>
      <p:pic>
        <p:nvPicPr>
          <p:cNvPr id="5" name="Picture 4">
            <a:extLst>
              <a:ext uri="{FF2B5EF4-FFF2-40B4-BE49-F238E27FC236}">
                <a16:creationId xmlns:a16="http://schemas.microsoft.com/office/drawing/2014/main" id="{F269C828-7678-F9BA-A480-2FC97437D7F2}"/>
              </a:ext>
            </a:extLst>
          </p:cNvPr>
          <p:cNvPicPr>
            <a:picLocks noChangeAspect="1"/>
          </p:cNvPicPr>
          <p:nvPr/>
        </p:nvPicPr>
        <p:blipFill rotWithShape="1">
          <a:blip r:embed="rId2"/>
          <a:srcRect b="14548"/>
          <a:stretch/>
        </p:blipFill>
        <p:spPr>
          <a:xfrm>
            <a:off x="8679305" y="1021709"/>
            <a:ext cx="3155271" cy="2486026"/>
          </a:xfrm>
          <a:prstGeom prst="rect">
            <a:avLst/>
          </a:prstGeom>
        </p:spPr>
      </p:pic>
      <p:pic>
        <p:nvPicPr>
          <p:cNvPr id="7" name="Picture 6">
            <a:extLst>
              <a:ext uri="{FF2B5EF4-FFF2-40B4-BE49-F238E27FC236}">
                <a16:creationId xmlns:a16="http://schemas.microsoft.com/office/drawing/2014/main" id="{1E51EB66-55BD-CF0B-967F-DF03841FFAC2}"/>
              </a:ext>
            </a:extLst>
          </p:cNvPr>
          <p:cNvPicPr>
            <a:picLocks noChangeAspect="1"/>
          </p:cNvPicPr>
          <p:nvPr/>
        </p:nvPicPr>
        <p:blipFill rotWithShape="1">
          <a:blip r:embed="rId3"/>
          <a:srcRect b="8551"/>
          <a:stretch/>
        </p:blipFill>
        <p:spPr>
          <a:xfrm>
            <a:off x="9209190" y="4082379"/>
            <a:ext cx="2095500" cy="2273451"/>
          </a:xfrm>
          <a:prstGeom prst="rect">
            <a:avLst/>
          </a:prstGeom>
        </p:spPr>
      </p:pic>
      <p:sp>
        <p:nvSpPr>
          <p:cNvPr id="2" name="TextBox 1">
            <a:extLst>
              <a:ext uri="{FF2B5EF4-FFF2-40B4-BE49-F238E27FC236}">
                <a16:creationId xmlns:a16="http://schemas.microsoft.com/office/drawing/2014/main" id="{F10DE053-1840-8616-49EA-6F96BFFE7BE7}"/>
              </a:ext>
            </a:extLst>
          </p:cNvPr>
          <p:cNvSpPr txBox="1"/>
          <p:nvPr/>
        </p:nvSpPr>
        <p:spPr>
          <a:xfrm>
            <a:off x="8499423" y="3507735"/>
            <a:ext cx="4002374" cy="369332"/>
          </a:xfrm>
          <a:prstGeom prst="rect">
            <a:avLst/>
          </a:prstGeom>
          <a:noFill/>
        </p:spPr>
        <p:txBody>
          <a:bodyPr wrap="square" rtlCol="0">
            <a:spAutoFit/>
          </a:bodyPr>
          <a:lstStyle/>
          <a:p>
            <a:r>
              <a:rPr lang="en-US" dirty="0"/>
              <a:t>Figure:</a:t>
            </a:r>
            <a:r>
              <a:rPr lang="en-US" sz="1800" b="0" u="none" strike="noStrike" baseline="0" dirty="0">
                <a:latin typeface="Times New Roman" panose="02020603050405020304" pitchFamily="18" charset="0"/>
                <a:cs typeface="Times New Roman" panose="02020603050405020304" pitchFamily="18" charset="0"/>
              </a:rPr>
              <a:t> Uncoursed rubble masonry</a:t>
            </a:r>
            <a:endParaRPr lang="en-US" dirty="0"/>
          </a:p>
        </p:txBody>
      </p:sp>
      <p:sp>
        <p:nvSpPr>
          <p:cNvPr id="6" name="TextBox 5">
            <a:extLst>
              <a:ext uri="{FF2B5EF4-FFF2-40B4-BE49-F238E27FC236}">
                <a16:creationId xmlns:a16="http://schemas.microsoft.com/office/drawing/2014/main" id="{6AB2C348-776D-8649-D5F9-6727C28A9459}"/>
              </a:ext>
            </a:extLst>
          </p:cNvPr>
          <p:cNvSpPr txBox="1"/>
          <p:nvPr/>
        </p:nvSpPr>
        <p:spPr>
          <a:xfrm>
            <a:off x="8876011" y="6376476"/>
            <a:ext cx="3249197" cy="369332"/>
          </a:xfrm>
          <a:prstGeom prst="rect">
            <a:avLst/>
          </a:prstGeom>
          <a:noFill/>
        </p:spPr>
        <p:txBody>
          <a:bodyPr wrap="square">
            <a:spAutoFit/>
          </a:bodyPr>
          <a:lstStyle/>
          <a:p>
            <a:r>
              <a:rPr lang="en-US" dirty="0" err="1">
                <a:latin typeface="Times New Roman" panose="02020603050405020304" pitchFamily="18" charset="0"/>
                <a:cs typeface="Times New Roman" panose="02020603050405020304" pitchFamily="18" charset="0"/>
              </a:rPr>
              <a:t>Figure:</a:t>
            </a:r>
            <a:r>
              <a:rPr lang="en-US" sz="1800" b="0" u="none" strike="noStrike" baseline="0" dirty="0" err="1">
                <a:latin typeface="Times New Roman" panose="02020603050405020304" pitchFamily="18" charset="0"/>
                <a:cs typeface="Times New Roman" panose="02020603050405020304" pitchFamily="18" charset="0"/>
              </a:rPr>
              <a:t>coursed</a:t>
            </a:r>
            <a:r>
              <a:rPr lang="en-US" sz="1800" b="0" u="none" strike="noStrike" baseline="0" dirty="0">
                <a:latin typeface="Times New Roman" panose="02020603050405020304" pitchFamily="18" charset="0"/>
                <a:cs typeface="Times New Roman" panose="02020603050405020304" pitchFamily="18" charset="0"/>
              </a:rPr>
              <a:t> rubble masonry</a:t>
            </a:r>
            <a:endParaRPr lang="en-US" dirty="0"/>
          </a:p>
        </p:txBody>
      </p:sp>
      <p:sp>
        <p:nvSpPr>
          <p:cNvPr id="9" name="TextBox 8">
            <a:extLst>
              <a:ext uri="{FF2B5EF4-FFF2-40B4-BE49-F238E27FC236}">
                <a16:creationId xmlns:a16="http://schemas.microsoft.com/office/drawing/2014/main" id="{1445EDD3-0E99-22D8-EA0D-AC07961CC3A6}"/>
              </a:ext>
            </a:extLst>
          </p:cNvPr>
          <p:cNvSpPr txBox="1"/>
          <p:nvPr/>
        </p:nvSpPr>
        <p:spPr>
          <a:xfrm>
            <a:off x="2405923" y="6252972"/>
            <a:ext cx="6273382"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688618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68E466-5859-2D99-54B1-E52EB7B67380}"/>
              </a:ext>
            </a:extLst>
          </p:cNvPr>
          <p:cNvSpPr>
            <a:spLocks noGrp="1"/>
          </p:cNvSpPr>
          <p:nvPr>
            <p:ph idx="1"/>
          </p:nvPr>
        </p:nvSpPr>
        <p:spPr>
          <a:xfrm>
            <a:off x="0" y="306313"/>
            <a:ext cx="10268262" cy="5939741"/>
          </a:xfrm>
        </p:spPr>
        <p:txBody>
          <a:bodyPr>
            <a:noAutofit/>
          </a:bodyPr>
          <a:lstStyle/>
          <a:p>
            <a:pPr marL="0" indent="0" algn="just">
              <a:buNone/>
            </a:pPr>
            <a:r>
              <a:rPr lang="en-US" sz="2400" b="1" i="0" u="none" strike="noStrike" baseline="0" dirty="0">
                <a:latin typeface="Times New Roman" panose="02020603050405020304" pitchFamily="18" charset="0"/>
                <a:cs typeface="Times New Roman" panose="02020603050405020304" pitchFamily="18" charset="0"/>
              </a:rPr>
              <a:t>2. Ashlar Masonry:</a:t>
            </a:r>
          </a:p>
          <a:p>
            <a:pPr algn="just"/>
            <a:r>
              <a:rPr lang="en-US" sz="2400" b="1" i="0" u="none" strike="noStrike" baseline="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In this type of masonry stones are dressed to get suitable shapes and sizes.[1]</a:t>
            </a:r>
          </a:p>
          <a:p>
            <a:pPr algn="just"/>
            <a:r>
              <a:rPr lang="en-US" sz="2400" b="0" i="0" u="none" strike="noStrike" baseline="0" dirty="0">
                <a:latin typeface="Times New Roman" panose="02020603050405020304" pitchFamily="18" charset="0"/>
                <a:cs typeface="Times New Roman" panose="02020603050405020304" pitchFamily="18" charset="0"/>
              </a:rPr>
              <a:t>The height of the stones varies from 250 mm to 300 mm. The length should not exceed three times the height. The dressing of the stone need not be very accurate on all sides. [1]</a:t>
            </a:r>
          </a:p>
          <a:p>
            <a:pPr algn="just"/>
            <a:r>
              <a:rPr lang="en-US" sz="2400" b="0" i="0" u="none" strike="noStrike" baseline="0" dirty="0">
                <a:latin typeface="Times New Roman" panose="02020603050405020304" pitchFamily="18" charset="0"/>
                <a:cs typeface="Times New Roman" panose="02020603050405020304" pitchFamily="18" charset="0"/>
              </a:rPr>
              <a:t>Usually</a:t>
            </a:r>
            <a:r>
              <a:rPr lang="en-US" sz="240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good dressing is made on facing side. In such construction mortar consumption is less compared to rubble masonry. [1]</a:t>
            </a:r>
          </a:p>
          <a:p>
            <a:pPr algn="just"/>
            <a:r>
              <a:rPr lang="en-US" sz="2400" b="0" i="0" u="none" strike="noStrike" baseline="0" dirty="0">
                <a:latin typeface="Times New Roman" panose="02020603050405020304" pitchFamily="18" charset="0"/>
                <a:cs typeface="Times New Roman" panose="02020603050405020304" pitchFamily="18" charset="0"/>
              </a:rPr>
              <a:t>There are different types of ashlar masonry depending upon the type of dressing such as Ashlar fine dressed, Ashlar rough dressed, Ashlar rock or quarry faced, Ashlar facing, Ashlar chamfered etc. [1]</a:t>
            </a:r>
          </a:p>
          <a:p>
            <a:pPr marL="0" indent="0" algn="just">
              <a:buNone/>
            </a:pPr>
            <a:endParaRPr lang="en-US" sz="2400" b="0" i="0" u="none" strike="noStrike" baseline="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76B7348-8970-EAC2-4D8D-15F385753D17}"/>
              </a:ext>
            </a:extLst>
          </p:cNvPr>
          <p:cNvPicPr>
            <a:picLocks noChangeAspect="1"/>
          </p:cNvPicPr>
          <p:nvPr/>
        </p:nvPicPr>
        <p:blipFill rotWithShape="1">
          <a:blip r:embed="rId2"/>
          <a:srcRect b="8256"/>
          <a:stretch/>
        </p:blipFill>
        <p:spPr>
          <a:xfrm>
            <a:off x="1988539" y="4314770"/>
            <a:ext cx="4772025" cy="2009883"/>
          </a:xfrm>
          <a:prstGeom prst="rect">
            <a:avLst/>
          </a:prstGeom>
        </p:spPr>
      </p:pic>
      <p:sp>
        <p:nvSpPr>
          <p:cNvPr id="7" name="TextBox 6">
            <a:extLst>
              <a:ext uri="{FF2B5EF4-FFF2-40B4-BE49-F238E27FC236}">
                <a16:creationId xmlns:a16="http://schemas.microsoft.com/office/drawing/2014/main" id="{F6DC9267-96F4-7C65-7614-624DE0B67DD8}"/>
              </a:ext>
            </a:extLst>
          </p:cNvPr>
          <p:cNvSpPr txBox="1"/>
          <p:nvPr/>
        </p:nvSpPr>
        <p:spPr>
          <a:xfrm>
            <a:off x="2984021" y="6442501"/>
            <a:ext cx="2372192" cy="369332"/>
          </a:xfrm>
          <a:prstGeom prst="rect">
            <a:avLst/>
          </a:prstGeom>
          <a:noFill/>
        </p:spPr>
        <p:txBody>
          <a:bodyPr wrap="square">
            <a:spAutoFit/>
          </a:bodyPr>
          <a:lstStyle/>
          <a:p>
            <a:r>
              <a:rPr lang="en-US" dirty="0"/>
              <a:t>Figure:</a:t>
            </a:r>
            <a:r>
              <a:rPr lang="en-US" sz="1800" b="0" u="none" strike="noStrike" baseline="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Ashlar</a:t>
            </a:r>
            <a:r>
              <a:rPr lang="en-US" sz="1800" b="0" u="none" strike="noStrike" baseline="0" dirty="0">
                <a:latin typeface="Times New Roman" panose="02020603050405020304" pitchFamily="18" charset="0"/>
                <a:cs typeface="Times New Roman" panose="02020603050405020304" pitchFamily="18" charset="0"/>
              </a:rPr>
              <a:t> masonry</a:t>
            </a:r>
            <a:endParaRPr lang="en-US" dirty="0"/>
          </a:p>
        </p:txBody>
      </p:sp>
      <p:sp>
        <p:nvSpPr>
          <p:cNvPr id="9" name="TextBox 8">
            <a:extLst>
              <a:ext uri="{FF2B5EF4-FFF2-40B4-BE49-F238E27FC236}">
                <a16:creationId xmlns:a16="http://schemas.microsoft.com/office/drawing/2014/main" id="{A77E8FBC-2554-9A23-4F32-93CD325ED5A4}"/>
              </a:ext>
            </a:extLst>
          </p:cNvPr>
          <p:cNvSpPr txBox="1"/>
          <p:nvPr/>
        </p:nvSpPr>
        <p:spPr>
          <a:xfrm>
            <a:off x="6355829" y="6211669"/>
            <a:ext cx="6138472"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2172485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336473-5DB9-707C-7012-A1ABD8702AE6}"/>
              </a:ext>
            </a:extLst>
          </p:cNvPr>
          <p:cNvPicPr>
            <a:picLocks noGrp="1" noChangeAspect="1"/>
          </p:cNvPicPr>
          <p:nvPr>
            <p:ph idx="1"/>
          </p:nvPr>
        </p:nvPicPr>
        <p:blipFill>
          <a:blip r:embed="rId2"/>
          <a:stretch>
            <a:fillRect/>
          </a:stretch>
        </p:blipFill>
        <p:spPr>
          <a:xfrm>
            <a:off x="4572001" y="1353801"/>
            <a:ext cx="6813919" cy="3869494"/>
          </a:xfrm>
        </p:spPr>
      </p:pic>
      <p:pic>
        <p:nvPicPr>
          <p:cNvPr id="7" name="Picture 6">
            <a:extLst>
              <a:ext uri="{FF2B5EF4-FFF2-40B4-BE49-F238E27FC236}">
                <a16:creationId xmlns:a16="http://schemas.microsoft.com/office/drawing/2014/main" id="{47946F2E-B425-A7B0-FBDD-85F92FA03DBD}"/>
              </a:ext>
            </a:extLst>
          </p:cNvPr>
          <p:cNvPicPr>
            <a:picLocks noChangeAspect="1"/>
          </p:cNvPicPr>
          <p:nvPr/>
        </p:nvPicPr>
        <p:blipFill>
          <a:blip r:embed="rId3"/>
          <a:stretch>
            <a:fillRect/>
          </a:stretch>
        </p:blipFill>
        <p:spPr>
          <a:xfrm>
            <a:off x="542950" y="438150"/>
            <a:ext cx="3467100" cy="5981700"/>
          </a:xfrm>
          <a:prstGeom prst="rect">
            <a:avLst/>
          </a:prstGeom>
        </p:spPr>
      </p:pic>
      <p:sp>
        <p:nvSpPr>
          <p:cNvPr id="9" name="TextBox 8">
            <a:extLst>
              <a:ext uri="{FF2B5EF4-FFF2-40B4-BE49-F238E27FC236}">
                <a16:creationId xmlns:a16="http://schemas.microsoft.com/office/drawing/2014/main" id="{F0E0EF4A-C560-0353-29A1-C6D9968239DB}"/>
              </a:ext>
            </a:extLst>
          </p:cNvPr>
          <p:cNvSpPr txBox="1"/>
          <p:nvPr/>
        </p:nvSpPr>
        <p:spPr>
          <a:xfrm>
            <a:off x="4420935" y="5460420"/>
            <a:ext cx="7886519" cy="959430"/>
          </a:xfrm>
          <a:prstGeom prst="rect">
            <a:avLst/>
          </a:prstGeom>
          <a:noFill/>
        </p:spPr>
        <p:txBody>
          <a:bodyPr wrap="square">
            <a:spAutoFit/>
          </a:bodyPr>
          <a:lstStyle/>
          <a:p>
            <a:pPr marL="0" marR="0">
              <a:lnSpc>
                <a:spcPct val="107000"/>
              </a:lnSpc>
              <a:spcBef>
                <a:spcPts val="0"/>
              </a:spcBef>
              <a:spcAft>
                <a:spcPts val="800"/>
              </a:spcAft>
            </a:pPr>
            <a:r>
              <a:rPr lang="en-US" sz="2400" dirty="0"/>
              <a:t>Figure:</a:t>
            </a:r>
            <a:r>
              <a:rPr lang="en-US" sz="2400" b="0" u="none" strike="noStrike" baseline="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Ashlar</a:t>
            </a:r>
            <a:r>
              <a:rPr lang="en-US" sz="2400" b="0" u="none" strike="noStrike" baseline="0" dirty="0">
                <a:latin typeface="Times New Roman" panose="02020603050405020304" pitchFamily="18" charset="0"/>
                <a:cs typeface="Times New Roman" panose="02020603050405020304" pitchFamily="18" charset="0"/>
              </a:rPr>
              <a:t> masonry(Source:</a:t>
            </a:r>
            <a:r>
              <a:rPr lang="en-US"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2400" kern="100" dirty="0" err="1">
                <a:effectLst/>
                <a:latin typeface="Calibri" panose="020F0502020204030204" pitchFamily="34" charset="0"/>
                <a:ea typeface="Calibri" panose="020F0502020204030204" pitchFamily="34" charset="0"/>
                <a:cs typeface="Times New Roman" panose="02020603050405020304" pitchFamily="18" charset="0"/>
              </a:rPr>
              <a:t>Archdaily</a:t>
            </a:r>
            <a:r>
              <a:rPr lang="en-US"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24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2400" kern="100" dirty="0">
                <a:effectLst/>
                <a:latin typeface="Calibri" panose="020F0502020204030204" pitchFamily="34" charset="0"/>
                <a:ea typeface="Calibri" panose="020F0502020204030204" pitchFamily="34" charset="0"/>
                <a:cs typeface="Times New Roman" panose="02020603050405020304" pitchFamily="18" charset="0"/>
              </a:rPr>
              <a:t>)</a:t>
            </a:r>
          </a:p>
          <a:p>
            <a:endParaRPr lang="en-US" sz="2400" dirty="0"/>
          </a:p>
        </p:txBody>
      </p:sp>
      <p:sp>
        <p:nvSpPr>
          <p:cNvPr id="11" name="TextBox 10">
            <a:extLst>
              <a:ext uri="{FF2B5EF4-FFF2-40B4-BE49-F238E27FC236}">
                <a16:creationId xmlns:a16="http://schemas.microsoft.com/office/drawing/2014/main" id="{19A7799F-14F5-1C99-60B3-642FDAEBA84E}"/>
              </a:ext>
            </a:extLst>
          </p:cNvPr>
          <p:cNvSpPr txBox="1"/>
          <p:nvPr/>
        </p:nvSpPr>
        <p:spPr>
          <a:xfrm>
            <a:off x="4572001" y="5934670"/>
            <a:ext cx="6175946" cy="923330"/>
          </a:xfrm>
          <a:prstGeom prst="rect">
            <a:avLst/>
          </a:prstGeom>
          <a:noFill/>
        </p:spPr>
        <p:txBody>
          <a:bodyPr wrap="square">
            <a:spAutoFit/>
          </a:bodyPr>
          <a:lstStyle/>
          <a:p>
            <a:r>
              <a:rPr lang="en-US" dirty="0">
                <a:hlinkClick r:id="rId4"/>
              </a:rPr>
              <a:t>https://www.archdaily.com/catalog/us/products/21524/wall-covering-cladding-franken-schotter?ad_name=related-products-bottom</a:t>
            </a:r>
            <a:r>
              <a:rPr lang="en-US" dirty="0"/>
              <a:t>  </a:t>
            </a:r>
          </a:p>
        </p:txBody>
      </p:sp>
    </p:spTree>
    <p:extLst>
      <p:ext uri="{BB962C8B-B14F-4D97-AF65-F5344CB8AC3E}">
        <p14:creationId xmlns:p14="http://schemas.microsoft.com/office/powerpoint/2010/main" val="1171889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2">
            <a:extLst>
              <a:ext uri="{FF2B5EF4-FFF2-40B4-BE49-F238E27FC236}">
                <a16:creationId xmlns:a16="http://schemas.microsoft.com/office/drawing/2014/main" id="{5B3F67A3-F793-A1A1-EC31-22DBE49C9FC1}"/>
              </a:ext>
            </a:extLst>
          </p:cNvPr>
          <p:cNvGraphicFramePr>
            <a:graphicFrameLocks noGrp="1"/>
          </p:cNvGraphicFramePr>
          <p:nvPr>
            <p:ph idx="1"/>
          </p:nvPr>
        </p:nvGraphicFramePr>
        <p:xfrm>
          <a:off x="0" y="0"/>
          <a:ext cx="992348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85521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F0CC5FE1-B8A3-A555-7B89-52BF9577BC07}"/>
              </a:ext>
            </a:extLst>
          </p:cNvPr>
          <p:cNvGraphicFramePr>
            <a:graphicFrameLocks noGrp="1"/>
          </p:cNvGraphicFramePr>
          <p:nvPr>
            <p:ph idx="1"/>
          </p:nvPr>
        </p:nvGraphicFramePr>
        <p:xfrm>
          <a:off x="253583" y="701362"/>
          <a:ext cx="8905407" cy="5744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65728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757" y="0"/>
            <a:ext cx="7623148" cy="696686"/>
          </a:xfrm>
        </p:spPr>
        <p:txBody>
          <a:bodyPr>
            <a:normAutofit/>
          </a:bodyPr>
          <a:lstStyle/>
          <a:p>
            <a:r>
              <a:rPr lang="en-US" u="sng" dirty="0">
                <a:solidFill>
                  <a:schemeClr val="tx1"/>
                </a:solidFill>
                <a:latin typeface="Times New Roman" panose="02020603050405020304" pitchFamily="18" charset="0"/>
                <a:cs typeface="Times New Roman" panose="02020603050405020304" pitchFamily="18" charset="0"/>
              </a:rPr>
              <a:t>Rubble Masonry and its type</a:t>
            </a:r>
          </a:p>
        </p:txBody>
      </p:sp>
      <p:sp>
        <p:nvSpPr>
          <p:cNvPr id="3" name="Content Placeholder 2"/>
          <p:cNvSpPr>
            <a:spLocks noGrp="1"/>
          </p:cNvSpPr>
          <p:nvPr>
            <p:ph idx="1"/>
          </p:nvPr>
        </p:nvSpPr>
        <p:spPr>
          <a:xfrm>
            <a:off x="697478" y="903714"/>
            <a:ext cx="7800109" cy="5954286"/>
          </a:xfrm>
        </p:spPr>
        <p:txBody>
          <a:bodyPr>
            <a:noAutofit/>
          </a:bodyPr>
          <a:lstStyle/>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Blocks of stones are used either undressed or roughly dressed.</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Has wide joints.</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Roughest and cheapest form of stone masonry.</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There is no uniform thickness in the joints.[2]</a:t>
            </a:r>
          </a:p>
          <a:p>
            <a:pPr marL="0" indent="0">
              <a:buNone/>
            </a:pPr>
            <a:r>
              <a:rPr lang="en-US" sz="2400" u="sng" dirty="0">
                <a:solidFill>
                  <a:schemeClr val="tx1"/>
                </a:solidFill>
                <a:latin typeface="Times New Roman" panose="02020603050405020304" pitchFamily="18" charset="0"/>
                <a:cs typeface="Times New Roman" panose="02020603050405020304" pitchFamily="18" charset="0"/>
              </a:rPr>
              <a:t>Types of rubble masonry:</a:t>
            </a:r>
          </a:p>
          <a:p>
            <a:pPr marL="514350" indent="-514350">
              <a:buFont typeface="+mj-lt"/>
              <a:buAutoNum type="arabicPeriod"/>
            </a:pPr>
            <a:r>
              <a:rPr lang="en-US" sz="2400" u="sng" dirty="0">
                <a:solidFill>
                  <a:schemeClr val="tx1"/>
                </a:solidFill>
                <a:latin typeface="Times New Roman" panose="02020603050405020304" pitchFamily="18" charset="0"/>
                <a:cs typeface="Times New Roman" panose="02020603050405020304" pitchFamily="18" charset="0"/>
              </a:rPr>
              <a:t>Random rubble masonry:</a:t>
            </a:r>
          </a:p>
          <a:p>
            <a:pPr marL="0" indent="0">
              <a:buNone/>
            </a:pPr>
            <a:r>
              <a:rPr lang="en-US" sz="2400" dirty="0">
                <a:solidFill>
                  <a:schemeClr val="tx1"/>
                </a:solidFill>
                <a:latin typeface="Times New Roman" panose="02020603050405020304" pitchFamily="18" charset="0"/>
                <a:cs typeface="Times New Roman" panose="02020603050405020304" pitchFamily="18" charset="0"/>
              </a:rPr>
              <a:t>	It can be classified as </a:t>
            </a:r>
            <a:r>
              <a:rPr lang="en-US" sz="2400" dirty="0" err="1">
                <a:solidFill>
                  <a:schemeClr val="tx1"/>
                </a:solidFill>
                <a:latin typeface="Times New Roman" panose="02020603050405020304" pitchFamily="18" charset="0"/>
                <a:cs typeface="Times New Roman" panose="02020603050405020304" pitchFamily="18" charset="0"/>
              </a:rPr>
              <a:t>uncoursed</a:t>
            </a:r>
            <a:r>
              <a:rPr lang="en-US" sz="2400" dirty="0">
                <a:solidFill>
                  <a:schemeClr val="tx1"/>
                </a:solidFill>
                <a:latin typeface="Times New Roman" panose="02020603050405020304" pitchFamily="18" charset="0"/>
                <a:cs typeface="Times New Roman" panose="02020603050405020304" pitchFamily="18" charset="0"/>
              </a:rPr>
              <a:t> and built to courses masonry.</a:t>
            </a:r>
          </a:p>
          <a:p>
            <a:pPr marL="514350" indent="-514350">
              <a:buFont typeface="+mj-lt"/>
              <a:buAutoNum type="alphaLcParenR"/>
            </a:pPr>
            <a:r>
              <a:rPr lang="en-US" sz="2400" u="sng" dirty="0">
                <a:solidFill>
                  <a:schemeClr val="tx1"/>
                </a:solidFill>
                <a:latin typeface="Times New Roman" panose="02020603050405020304" pitchFamily="18" charset="0"/>
                <a:cs typeface="Times New Roman" panose="02020603050405020304" pitchFamily="18" charset="0"/>
              </a:rPr>
              <a:t>Random rubble-</a:t>
            </a:r>
            <a:r>
              <a:rPr lang="en-US" sz="2400" u="sng" dirty="0" err="1">
                <a:solidFill>
                  <a:schemeClr val="tx1"/>
                </a:solidFill>
                <a:latin typeface="Times New Roman" panose="02020603050405020304" pitchFamily="18" charset="0"/>
                <a:cs typeface="Times New Roman" panose="02020603050405020304" pitchFamily="18" charset="0"/>
              </a:rPr>
              <a:t>uncoursed</a:t>
            </a:r>
            <a:r>
              <a:rPr lang="en-US" sz="2400" u="sng" dirty="0">
                <a:solidFill>
                  <a:schemeClr val="tx1"/>
                </a:solidFill>
                <a:latin typeface="Times New Roman" panose="02020603050405020304" pitchFamily="18" charset="0"/>
                <a:cs typeface="Times New Roman" panose="02020603050405020304" pitchFamily="18" charset="0"/>
              </a:rPr>
              <a:t> masonry</a:t>
            </a:r>
          </a:p>
          <a:p>
            <a:pPr>
              <a:buFont typeface="Wingdings" panose="05000000000000000000" pitchFamily="2" charset="2"/>
              <a:buChar char="ü"/>
            </a:pPr>
            <a:r>
              <a:rPr lang="en-US" sz="2400" dirty="0">
                <a:solidFill>
                  <a:schemeClr val="tx1"/>
                </a:solidFill>
                <a:latin typeface="Times New Roman" panose="02020603050405020304" pitchFamily="18" charset="0"/>
                <a:cs typeface="Times New Roman" panose="02020603050405020304" pitchFamily="18" charset="0"/>
              </a:rPr>
              <a:t>Stones are laid without forming courses.</a:t>
            </a:r>
          </a:p>
          <a:p>
            <a:pPr>
              <a:buFont typeface="Wingdings" panose="05000000000000000000" pitchFamily="2" charset="2"/>
              <a:buChar char="ü"/>
            </a:pPr>
            <a:r>
              <a:rPr lang="en-US" sz="2400" dirty="0">
                <a:solidFill>
                  <a:schemeClr val="tx1"/>
                </a:solidFill>
                <a:latin typeface="Times New Roman" panose="02020603050405020304" pitchFamily="18" charset="0"/>
                <a:cs typeface="Times New Roman" panose="02020603050405020304" pitchFamily="18" charset="0"/>
              </a:rPr>
              <a:t>Used stones are of different sizes.</a:t>
            </a:r>
          </a:p>
          <a:p>
            <a:pPr>
              <a:buFont typeface="Wingdings" panose="05000000000000000000" pitchFamily="2" charset="2"/>
              <a:buChar char="ü"/>
            </a:pPr>
            <a:r>
              <a:rPr lang="en-US" sz="2400" dirty="0">
                <a:solidFill>
                  <a:schemeClr val="tx1"/>
                </a:solidFill>
                <a:latin typeface="Times New Roman" panose="02020603050405020304" pitchFamily="18" charset="0"/>
                <a:cs typeface="Times New Roman" panose="02020603050405020304" pitchFamily="18" charset="0"/>
              </a:rPr>
              <a:t>Used for construction of walls of low height. [2]</a:t>
            </a:r>
          </a:p>
          <a:p>
            <a:pPr>
              <a:buFont typeface="Wingdings" panose="05000000000000000000" pitchFamily="2" charset="2"/>
              <a:buChar char="ü"/>
            </a:pPr>
            <a:endParaRPr lang="en-US" sz="24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ü"/>
            </a:pPr>
            <a:endParaRPr lang="en-US" sz="24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ü"/>
            </a:pP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7415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7683" y="243887"/>
            <a:ext cx="9588500" cy="6144040"/>
          </a:xfrm>
        </p:spPr>
        <p:txBody>
          <a:bodyPr>
            <a:noAutofit/>
          </a:bodyPr>
          <a:lstStyle/>
          <a:p>
            <a:pPr marL="0" indent="0">
              <a:buNone/>
            </a:pPr>
            <a:r>
              <a:rPr lang="en-US" sz="2400" dirty="0">
                <a:solidFill>
                  <a:schemeClr val="tx1"/>
                </a:solidFill>
                <a:latin typeface="Times New Roman" panose="02020603050405020304" pitchFamily="18" charset="0"/>
                <a:cs typeface="Times New Roman" panose="02020603050405020304" pitchFamily="18" charset="0"/>
              </a:rPr>
              <a:t>b) </a:t>
            </a:r>
            <a:r>
              <a:rPr lang="en-US" sz="2400" u="sng" dirty="0">
                <a:solidFill>
                  <a:schemeClr val="tx1"/>
                </a:solidFill>
                <a:latin typeface="Times New Roman" panose="02020603050405020304" pitchFamily="18" charset="0"/>
                <a:cs typeface="Times New Roman" panose="02020603050405020304" pitchFamily="18" charset="0"/>
              </a:rPr>
              <a:t>Random rubble-built to courses</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Stones are laid in layers of equal height.</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Hammer dressed stones are used.</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Used for construction of residential buildings, boundary walls, etc. [2]</a:t>
            </a: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r>
              <a:rPr lang="en-US" sz="2400" dirty="0">
                <a:solidFill>
                  <a:schemeClr val="tx1"/>
                </a:solidFill>
                <a:latin typeface="Times New Roman" panose="02020603050405020304" pitchFamily="18" charset="0"/>
                <a:cs typeface="Times New Roman" panose="02020603050405020304" pitchFamily="18" charset="0"/>
              </a:rPr>
              <a:t>2. </a:t>
            </a:r>
            <a:r>
              <a:rPr lang="en-US" sz="2400" u="sng" dirty="0">
                <a:solidFill>
                  <a:schemeClr val="tx1"/>
                </a:solidFill>
                <a:latin typeface="Times New Roman" panose="02020603050405020304" pitchFamily="18" charset="0"/>
                <a:cs typeface="Times New Roman" panose="02020603050405020304" pitchFamily="18" charset="0"/>
              </a:rPr>
              <a:t>Square rubble masonry</a:t>
            </a:r>
          </a:p>
          <a:p>
            <a:pPr marL="0" indent="0">
              <a:buNone/>
            </a:pPr>
            <a:r>
              <a:rPr lang="en-US" sz="2400" dirty="0">
                <a:solidFill>
                  <a:schemeClr val="tx1"/>
                </a:solidFill>
                <a:latin typeface="Times New Roman" panose="02020603050405020304" pitchFamily="18" charset="0"/>
                <a:cs typeface="Times New Roman" panose="02020603050405020304" pitchFamily="18" charset="0"/>
              </a:rPr>
              <a:t>	Face stones are squared on all joints and beds by hammer dressed before their actual laying. [2]</a:t>
            </a:r>
          </a:p>
          <a:p>
            <a:pPr marL="0" indent="0">
              <a:buNone/>
            </a:pPr>
            <a:r>
              <a:rPr lang="en-US" sz="2400" dirty="0">
                <a:solidFill>
                  <a:schemeClr val="tx1"/>
                </a:solidFill>
                <a:latin typeface="Times New Roman" panose="02020603050405020304" pitchFamily="18" charset="0"/>
                <a:cs typeface="Times New Roman" panose="02020603050405020304" pitchFamily="18" charset="0"/>
              </a:rPr>
              <a:t>	It can be classified as </a:t>
            </a:r>
            <a:r>
              <a:rPr lang="en-US" sz="2400" dirty="0" err="1">
                <a:solidFill>
                  <a:schemeClr val="tx1"/>
                </a:solidFill>
                <a:latin typeface="Times New Roman" panose="02020603050405020304" pitchFamily="18" charset="0"/>
                <a:cs typeface="Times New Roman" panose="02020603050405020304" pitchFamily="18" charset="0"/>
              </a:rPr>
              <a:t>uncoursed</a:t>
            </a:r>
            <a:r>
              <a:rPr lang="en-US" sz="2400" dirty="0">
                <a:solidFill>
                  <a:schemeClr val="tx1"/>
                </a:solidFill>
                <a:latin typeface="Times New Roman" panose="02020603050405020304" pitchFamily="18" charset="0"/>
                <a:cs typeface="Times New Roman" panose="02020603050405020304" pitchFamily="18" charset="0"/>
              </a:rPr>
              <a:t> and  built to courses.</a:t>
            </a:r>
          </a:p>
          <a:p>
            <a:pPr marL="514350" indent="-514350">
              <a:buAutoNum type="alphaLcParenR"/>
            </a:pPr>
            <a:r>
              <a:rPr lang="en-US" sz="2400" u="sng" dirty="0">
                <a:solidFill>
                  <a:schemeClr val="tx1"/>
                </a:solidFill>
                <a:latin typeface="Times New Roman" panose="02020603050405020304" pitchFamily="18" charset="0"/>
                <a:cs typeface="Times New Roman" panose="02020603050405020304" pitchFamily="18" charset="0"/>
              </a:rPr>
              <a:t>Square rubble-</a:t>
            </a:r>
            <a:r>
              <a:rPr lang="en-US" sz="2400" u="sng" dirty="0" err="1">
                <a:solidFill>
                  <a:schemeClr val="tx1"/>
                </a:solidFill>
                <a:latin typeface="Times New Roman" panose="02020603050405020304" pitchFamily="18" charset="0"/>
                <a:cs typeface="Times New Roman" panose="02020603050405020304" pitchFamily="18" charset="0"/>
              </a:rPr>
              <a:t>uncoursed</a:t>
            </a:r>
            <a:endParaRPr lang="en-US" sz="2400" u="sng"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Hammer dressed stones are laid without making courses.</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Stones are of different sizes.</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Used for the construction of buildings in hilly areas where stones are cheaply available. [2]</a:t>
            </a:r>
          </a:p>
          <a:p>
            <a:pPr>
              <a:buFont typeface="Wingdings" panose="05000000000000000000" pitchFamily="2" charset="2"/>
              <a:buChar char="Ø"/>
            </a:pP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10185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81E6AD-75A7-94EA-8881-E36699AAF7FF}"/>
              </a:ext>
            </a:extLst>
          </p:cNvPr>
          <p:cNvSpPr>
            <a:spLocks noGrp="1"/>
          </p:cNvSpPr>
          <p:nvPr>
            <p:ph idx="1"/>
          </p:nvPr>
        </p:nvSpPr>
        <p:spPr>
          <a:xfrm>
            <a:off x="1" y="164892"/>
            <a:ext cx="10103370" cy="6430779"/>
          </a:xfrm>
        </p:spPr>
        <p:txBody>
          <a:bodyPr>
            <a:normAutofit/>
          </a:bodyPr>
          <a:lstStyle/>
          <a:p>
            <a:pPr marL="0" indent="0">
              <a:buNone/>
            </a:pPr>
            <a:r>
              <a:rPr lang="en-US" sz="2400" dirty="0">
                <a:solidFill>
                  <a:schemeClr val="tx1"/>
                </a:solidFill>
                <a:latin typeface="Times New Roman" panose="02020603050405020304" pitchFamily="18" charset="0"/>
                <a:cs typeface="Times New Roman" panose="02020603050405020304" pitchFamily="18" charset="0"/>
              </a:rPr>
              <a:t>b) </a:t>
            </a:r>
            <a:r>
              <a:rPr lang="en-US" sz="2400" u="sng" dirty="0">
                <a:solidFill>
                  <a:schemeClr val="tx1"/>
                </a:solidFill>
                <a:latin typeface="Times New Roman" panose="02020603050405020304" pitchFamily="18" charset="0"/>
                <a:cs typeface="Times New Roman" panose="02020603050405020304" pitchFamily="18" charset="0"/>
              </a:rPr>
              <a:t>Square rubble-built to courses</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Stones are laid in courses of equal layer.</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Used for the construction of public buildings, hospital, schools, etc. where good quality of stone is easily available. [2]</a:t>
            </a:r>
          </a:p>
          <a:p>
            <a:pPr marL="0" indent="0">
              <a:buNone/>
            </a:pPr>
            <a:r>
              <a:rPr lang="en-US" sz="2400" dirty="0">
                <a:solidFill>
                  <a:schemeClr val="tx1"/>
                </a:solidFill>
                <a:latin typeface="Times New Roman" panose="02020603050405020304" pitchFamily="18" charset="0"/>
                <a:cs typeface="Times New Roman" panose="02020603050405020304" pitchFamily="18" charset="0"/>
              </a:rPr>
              <a:t>3. </a:t>
            </a:r>
            <a:r>
              <a:rPr lang="en-US" sz="2400" u="sng" dirty="0">
                <a:solidFill>
                  <a:schemeClr val="tx1"/>
                </a:solidFill>
                <a:latin typeface="Times New Roman" panose="02020603050405020304" pitchFamily="18" charset="0"/>
                <a:cs typeface="Times New Roman" panose="02020603050405020304" pitchFamily="18" charset="0"/>
              </a:rPr>
              <a:t>Miscellaneous types-polygon walling</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The stones are hammer finished on face to an irregular polygon shape.</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Stones are bedded in position so that joints runs irregularly in all direction.</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Rough picked and close picked are two types of polygonal walls. [2]</a:t>
            </a:r>
          </a:p>
          <a:p>
            <a:pPr marL="0" indent="0">
              <a:buNone/>
            </a:pPr>
            <a:r>
              <a:rPr lang="en-US" sz="2400" dirty="0">
                <a:solidFill>
                  <a:schemeClr val="tx1"/>
                </a:solidFill>
                <a:latin typeface="Times New Roman" panose="02020603050405020304" pitchFamily="18" charset="0"/>
                <a:cs typeface="Times New Roman" panose="02020603050405020304" pitchFamily="18" charset="0"/>
              </a:rPr>
              <a:t>4. </a:t>
            </a:r>
            <a:r>
              <a:rPr lang="en-US" sz="2400" u="sng" dirty="0">
                <a:solidFill>
                  <a:schemeClr val="tx1"/>
                </a:solidFill>
                <a:latin typeface="Times New Roman" panose="02020603050405020304" pitchFamily="18" charset="0"/>
                <a:cs typeface="Times New Roman" panose="02020603050405020304" pitchFamily="18" charset="0"/>
              </a:rPr>
              <a:t>Dry rubble masonry</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Is that rubble masonry made to courses in which mortar is not used.</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Cheapest but requires more skills for construction.</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Used for constructing walls of height not more than 6m. [2]</a:t>
            </a: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9980163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596668" cy="689548"/>
          </a:xfrm>
        </p:spPr>
        <p:txBody>
          <a:bodyPr>
            <a:normAutofit fontScale="90000"/>
          </a:bodyPr>
          <a:lstStyle/>
          <a:p>
            <a:r>
              <a:rPr lang="en-US" u="sng" dirty="0">
                <a:solidFill>
                  <a:schemeClr val="tx1"/>
                </a:solidFill>
                <a:latin typeface="Times New Roman" panose="02020603050405020304" pitchFamily="18" charset="0"/>
                <a:cs typeface="Times New Roman" panose="02020603050405020304" pitchFamily="18" charset="0"/>
              </a:rPr>
              <a:t>Ashlar masonry and its types</a:t>
            </a:r>
          </a:p>
        </p:txBody>
      </p:sp>
      <p:sp>
        <p:nvSpPr>
          <p:cNvPr id="3" name="Content Placeholder 2"/>
          <p:cNvSpPr>
            <a:spLocks noGrp="1"/>
          </p:cNvSpPr>
          <p:nvPr>
            <p:ph idx="1"/>
          </p:nvPr>
        </p:nvSpPr>
        <p:spPr>
          <a:xfrm>
            <a:off x="228932" y="920174"/>
            <a:ext cx="9791700" cy="4654826"/>
          </a:xfrm>
        </p:spPr>
        <p:txBody>
          <a:bodyPr>
            <a:noAutofit/>
          </a:bodyPr>
          <a:lstStyle/>
          <a:p>
            <a:pPr algn="just"/>
            <a:r>
              <a:rPr lang="en-US" sz="2400" dirty="0">
                <a:solidFill>
                  <a:schemeClr val="tx1"/>
                </a:solidFill>
                <a:latin typeface="Times New Roman" panose="02020603050405020304" pitchFamily="18" charset="0"/>
                <a:cs typeface="Times New Roman" panose="02020603050405020304" pitchFamily="18" charset="0"/>
              </a:rPr>
              <a:t>Consists of blocks of accurately dressed stones with extremely fine bed and end joints.</a:t>
            </a:r>
          </a:p>
          <a:p>
            <a:pPr algn="just"/>
            <a:r>
              <a:rPr lang="en-US" sz="2400" dirty="0">
                <a:solidFill>
                  <a:schemeClr val="tx1"/>
                </a:solidFill>
                <a:latin typeface="Times New Roman" panose="02020603050405020304" pitchFamily="18" charset="0"/>
                <a:cs typeface="Times New Roman" panose="02020603050405020304" pitchFamily="18" charset="0"/>
              </a:rPr>
              <a:t>It may be ether square or rectangular.</a:t>
            </a:r>
          </a:p>
          <a:p>
            <a:pPr algn="just"/>
            <a:r>
              <a:rPr lang="en-US" sz="2400" dirty="0">
                <a:solidFill>
                  <a:schemeClr val="tx1"/>
                </a:solidFill>
                <a:latin typeface="Times New Roman" panose="02020603050405020304" pitchFamily="18" charset="0"/>
                <a:cs typeface="Times New Roman" panose="02020603050405020304" pitchFamily="18" charset="0"/>
              </a:rPr>
              <a:t>Height of stone varies from 25 to 30cm.</a:t>
            </a:r>
          </a:p>
          <a:p>
            <a:pPr algn="just"/>
            <a:r>
              <a:rPr lang="en-US" sz="2400" dirty="0">
                <a:solidFill>
                  <a:schemeClr val="tx1"/>
                </a:solidFill>
                <a:latin typeface="Times New Roman" panose="02020603050405020304" pitchFamily="18" charset="0"/>
                <a:cs typeface="Times New Roman" panose="02020603050405020304" pitchFamily="18" charset="0"/>
              </a:rPr>
              <a:t>Height of blocks in each courses is kept equal.</a:t>
            </a:r>
          </a:p>
          <a:p>
            <a:pPr algn="just"/>
            <a:r>
              <a:rPr lang="en-US" sz="2400" dirty="0">
                <a:solidFill>
                  <a:schemeClr val="tx1"/>
                </a:solidFill>
                <a:latin typeface="Times New Roman" panose="02020603050405020304" pitchFamily="18" charset="0"/>
                <a:cs typeface="Times New Roman" panose="02020603050405020304" pitchFamily="18" charset="0"/>
              </a:rPr>
              <a:t>Costly type of masonry.</a:t>
            </a:r>
          </a:p>
          <a:p>
            <a:pPr algn="just"/>
            <a:r>
              <a:rPr lang="en-US" sz="2400" dirty="0">
                <a:solidFill>
                  <a:schemeClr val="tx1"/>
                </a:solidFill>
                <a:latin typeface="Times New Roman" panose="02020603050405020304" pitchFamily="18" charset="0"/>
                <a:cs typeface="Times New Roman" panose="02020603050405020304" pitchFamily="18" charset="0"/>
              </a:rPr>
              <a:t>Used for heavy construction like abutments of bridges, high piers, etc. [2]</a:t>
            </a:r>
          </a:p>
          <a:p>
            <a:pPr marL="0" indent="0" algn="just">
              <a:buNone/>
            </a:pPr>
            <a:r>
              <a:rPr lang="en-US" sz="2400" u="sng" dirty="0">
                <a:solidFill>
                  <a:schemeClr val="tx1"/>
                </a:solidFill>
                <a:latin typeface="Times New Roman" panose="02020603050405020304" pitchFamily="18" charset="0"/>
                <a:cs typeface="Times New Roman" panose="02020603050405020304" pitchFamily="18" charset="0"/>
              </a:rPr>
              <a:t>Types of Ashlar masonry</a:t>
            </a:r>
          </a:p>
          <a:p>
            <a:pPr algn="just"/>
            <a:r>
              <a:rPr lang="en-US" sz="2400" u="sng" dirty="0">
                <a:solidFill>
                  <a:schemeClr val="tx1"/>
                </a:solidFill>
                <a:latin typeface="Times New Roman" panose="02020603050405020304" pitchFamily="18" charset="0"/>
                <a:cs typeface="Times New Roman" panose="02020603050405020304" pitchFamily="18" charset="0"/>
              </a:rPr>
              <a:t>Fine tooled Ashlar Masonry:</a:t>
            </a:r>
          </a:p>
          <a:p>
            <a:pPr algn="just"/>
            <a:r>
              <a:rPr lang="en-US" sz="2400" dirty="0">
                <a:solidFill>
                  <a:schemeClr val="tx1"/>
                </a:solidFill>
                <a:latin typeface="Times New Roman" panose="02020603050405020304" pitchFamily="18" charset="0"/>
                <a:cs typeface="Times New Roman" panose="02020603050405020304" pitchFamily="18" charset="0"/>
              </a:rPr>
              <a:t>Finest type of stone masonry work.</a:t>
            </a:r>
          </a:p>
          <a:p>
            <a:pPr algn="just"/>
            <a:r>
              <a:rPr lang="en-US" sz="2400" dirty="0">
                <a:solidFill>
                  <a:schemeClr val="tx1"/>
                </a:solidFill>
                <a:latin typeface="Times New Roman" panose="02020603050405020304" pitchFamily="18" charset="0"/>
                <a:cs typeface="Times New Roman" panose="02020603050405020304" pitchFamily="18" charset="0"/>
              </a:rPr>
              <a:t>Each stone is cut to regular and required shape and sizes.</a:t>
            </a:r>
          </a:p>
          <a:p>
            <a:pPr algn="just"/>
            <a:r>
              <a:rPr lang="en-US" sz="2400" dirty="0">
                <a:solidFill>
                  <a:schemeClr val="tx1"/>
                </a:solidFill>
                <a:latin typeface="Times New Roman" panose="02020603050405020304" pitchFamily="18" charset="0"/>
                <a:cs typeface="Times New Roman" panose="02020603050405020304" pitchFamily="18" charset="0"/>
              </a:rPr>
              <a:t>Regular coursed and random coursed are its type. [2]</a:t>
            </a:r>
          </a:p>
          <a:p>
            <a:pPr algn="just"/>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8695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839" y="1319134"/>
            <a:ext cx="12064161" cy="6858000"/>
          </a:xfrm>
        </p:spPr>
        <p:txBody>
          <a:bodyPr>
            <a:noAutofit/>
          </a:bodyPr>
          <a:lstStyle/>
          <a:p>
            <a:pPr marL="0" indent="0">
              <a:buNone/>
            </a:pPr>
            <a:r>
              <a:rPr lang="en-US" sz="2400" u="sng" dirty="0">
                <a:solidFill>
                  <a:schemeClr val="tx1"/>
                </a:solidFill>
                <a:latin typeface="Times New Roman" panose="02020603050405020304" pitchFamily="18" charset="0"/>
                <a:cs typeface="Times New Roman" panose="02020603050405020304" pitchFamily="18" charset="0"/>
              </a:rPr>
              <a:t>b) Rough tooled Ashlar Masonry :</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Beds and sides of each stone block are finely chisel dressed and rough tooled.</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Thickness of joints are uniform, that does not exceed 6mm. [2]</a:t>
            </a: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r>
              <a:rPr lang="en-US" sz="2400" u="sng" dirty="0">
                <a:solidFill>
                  <a:schemeClr val="tx1"/>
                </a:solidFill>
                <a:latin typeface="Times New Roman" panose="02020603050405020304" pitchFamily="18" charset="0"/>
                <a:cs typeface="Times New Roman" panose="02020603050405020304" pitchFamily="18" charset="0"/>
              </a:rPr>
              <a:t>c) Rock or quarry faced Ashlar Masonry :</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Same as rough tooled except that there is chisel-drafted margin left rough on the face. [2]</a:t>
            </a: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r>
              <a:rPr lang="en-US" sz="2400" u="sng" dirty="0">
                <a:solidFill>
                  <a:schemeClr val="tx1"/>
                </a:solidFill>
                <a:latin typeface="Times New Roman" panose="02020603050405020304" pitchFamily="18" charset="0"/>
                <a:cs typeface="Times New Roman" panose="02020603050405020304" pitchFamily="18" charset="0"/>
              </a:rPr>
              <a:t>d) Chamfered Ashlar Masonry :</a:t>
            </a:r>
          </a:p>
          <a:p>
            <a:pPr>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Exposed face is chambered at an angle of 45 by the means of a chisel to a depth of 25mm or more. [2]</a:t>
            </a:r>
          </a:p>
          <a:p>
            <a:pPr>
              <a:buFont typeface="Wingdings" panose="05000000000000000000" pitchFamily="2" charset="2"/>
              <a:buChar char="Ø"/>
            </a:pPr>
            <a:endParaRPr lang="en-US" sz="24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9510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6043" y="1102360"/>
            <a:ext cx="9639300" cy="4983163"/>
          </a:xfrm>
        </p:spPr>
        <p:txBody>
          <a:bodyPr>
            <a:normAutofit/>
          </a:bodyPr>
          <a:lstStyle/>
          <a:p>
            <a:pPr marL="0" indent="0">
              <a:buNone/>
            </a:pPr>
            <a:r>
              <a:rPr lang="en-US" u="sng" dirty="0">
                <a:solidFill>
                  <a:schemeClr val="tx1"/>
                </a:solidFill>
                <a:latin typeface="Times New Roman" panose="02020603050405020304" pitchFamily="18" charset="0"/>
                <a:cs typeface="Times New Roman" panose="02020603050405020304" pitchFamily="18" charset="0"/>
              </a:rPr>
              <a:t>e) Block in Course Ashlar Masonry :</a:t>
            </a:r>
          </a:p>
          <a:p>
            <a:pPr>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Is intermediate between rubble masonry and ashlar masonry.</a:t>
            </a:r>
          </a:p>
          <a:p>
            <a:pPr>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The faces of each stones are properly dressed.</a:t>
            </a:r>
            <a:r>
              <a:rPr lang="en-US" sz="2800" dirty="0">
                <a:solidFill>
                  <a:schemeClr val="tx1"/>
                </a:solidFill>
                <a:latin typeface="Times New Roman" panose="02020603050405020304" pitchFamily="18" charset="0"/>
                <a:cs typeface="Times New Roman" panose="02020603050405020304" pitchFamily="18" charset="0"/>
              </a:rPr>
              <a:t> [2]</a:t>
            </a:r>
            <a:endParaRPr lang="en-US" dirty="0">
              <a:solidFill>
                <a:schemeClr val="tx1"/>
              </a:solidFill>
              <a:latin typeface="Times New Roman" panose="02020603050405020304" pitchFamily="18" charset="0"/>
              <a:cs typeface="Times New Roman" panose="02020603050405020304" pitchFamily="18" charset="0"/>
            </a:endParaRPr>
          </a:p>
          <a:p>
            <a:pPr marL="0" indent="0">
              <a:buNone/>
            </a:pPr>
            <a:endParaRPr lang="en-US" dirty="0">
              <a:solidFill>
                <a:schemeClr val="tx1"/>
              </a:solidFill>
              <a:latin typeface="Times New Roman" panose="02020603050405020304" pitchFamily="18" charset="0"/>
              <a:cs typeface="Times New Roman" panose="02020603050405020304" pitchFamily="18" charset="0"/>
            </a:endParaRPr>
          </a:p>
          <a:p>
            <a:pPr marL="0" indent="0">
              <a:buNone/>
            </a:pPr>
            <a:r>
              <a:rPr lang="en-US" u="sng" dirty="0">
                <a:solidFill>
                  <a:schemeClr val="tx1"/>
                </a:solidFill>
                <a:latin typeface="Times New Roman" panose="02020603050405020304" pitchFamily="18" charset="0"/>
                <a:cs typeface="Times New Roman" panose="02020603050405020304" pitchFamily="18" charset="0"/>
              </a:rPr>
              <a:t>f) Ashlar facing: </a:t>
            </a:r>
          </a:p>
          <a:p>
            <a:pPr>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Is provided along with brick or concrete block masonry.</a:t>
            </a:r>
          </a:p>
          <a:p>
            <a:pPr>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Gives better appearance and are very expensive.</a:t>
            </a:r>
          </a:p>
          <a:p>
            <a:pPr>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Sides and beds of each block are properly dressed.</a:t>
            </a:r>
          </a:p>
          <a:p>
            <a:pPr>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Exposed faces of the stones are rough tooled and chambered.</a:t>
            </a:r>
            <a:r>
              <a:rPr lang="en-US" sz="2800" dirty="0">
                <a:solidFill>
                  <a:schemeClr val="tx1"/>
                </a:solidFill>
                <a:latin typeface="Times New Roman" panose="02020603050405020304" pitchFamily="18" charset="0"/>
                <a:cs typeface="Times New Roman" panose="02020603050405020304" pitchFamily="18" charset="0"/>
              </a:rPr>
              <a:t> [2]</a:t>
            </a:r>
          </a:p>
          <a:p>
            <a:pPr marL="0" indent="0">
              <a:buNone/>
            </a:pPr>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678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47672-2441-AC05-0F9E-F5B17F5F6CBA}"/>
              </a:ext>
            </a:extLst>
          </p:cNvPr>
          <p:cNvSpPr>
            <a:spLocks noGrp="1"/>
          </p:cNvSpPr>
          <p:nvPr>
            <p:ph type="title"/>
          </p:nvPr>
        </p:nvSpPr>
        <p:spPr>
          <a:xfrm>
            <a:off x="3581400" y="0"/>
            <a:ext cx="4479388" cy="788426"/>
          </a:xfrm>
        </p:spPr>
        <p:txBody>
          <a:bodyPr>
            <a:normAutofit/>
          </a:bodyPr>
          <a:lstStyle/>
          <a:p>
            <a:r>
              <a:rPr lang="en-US" sz="3600" b="0" i="0" u="none" strike="noStrike" baseline="0" dirty="0">
                <a:latin typeface="Times New Roman" panose="02020603050405020304" pitchFamily="18" charset="0"/>
                <a:cs typeface="Times New Roman" panose="02020603050405020304" pitchFamily="18" charset="0"/>
              </a:rPr>
              <a:t>BRICK MASONRY</a:t>
            </a:r>
            <a:endParaRPr lang="en-US" sz="3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AA045E9-8AAF-B35F-9CEF-A9AA8D0C72A9}"/>
              </a:ext>
            </a:extLst>
          </p:cNvPr>
          <p:cNvSpPr>
            <a:spLocks noGrp="1"/>
          </p:cNvSpPr>
          <p:nvPr>
            <p:ph idx="1"/>
          </p:nvPr>
        </p:nvSpPr>
        <p:spPr>
          <a:xfrm>
            <a:off x="232434" y="687948"/>
            <a:ext cx="8042136" cy="5121886"/>
          </a:xfrm>
        </p:spPr>
        <p:txBody>
          <a:bodyPr>
            <a:normAutofit/>
          </a:bodyPr>
          <a:lstStyle/>
          <a:p>
            <a:pPr algn="just"/>
            <a:r>
              <a:rPr lang="en-US" sz="2400" b="0" i="0" u="none" strike="noStrike" baseline="0" dirty="0">
                <a:latin typeface="Times-Roman"/>
              </a:rPr>
              <a:t>Brick masonry is built with bricks bonded together with mortar. For temporary sheds mud mortar may be used but for all permanent buildings lime or cement mortars are used.[1]</a:t>
            </a:r>
          </a:p>
          <a:p>
            <a:pPr marL="0" indent="0" algn="just">
              <a:buNone/>
            </a:pPr>
            <a:r>
              <a:rPr lang="en-US" sz="2400" b="0" i="0" u="none" strike="noStrike" baseline="0" dirty="0">
                <a:latin typeface="Times-Roman"/>
              </a:rPr>
              <a:t>The various types of bonds generally used in brick masonry are</a:t>
            </a:r>
          </a:p>
          <a:p>
            <a:pPr marL="0" indent="0" algn="just">
              <a:buNone/>
            </a:pPr>
            <a:r>
              <a:rPr lang="en-US" sz="2400" b="0" i="0" u="none" strike="noStrike" baseline="0" dirty="0">
                <a:latin typeface="Times-Roman"/>
              </a:rPr>
              <a:t>1. Stretcher bond</a:t>
            </a:r>
          </a:p>
          <a:p>
            <a:pPr marL="0" indent="0" algn="just">
              <a:buNone/>
            </a:pPr>
            <a:r>
              <a:rPr lang="en-US" sz="2400" b="0" i="0" u="none" strike="noStrike" baseline="0" dirty="0">
                <a:latin typeface="Times-Roman"/>
              </a:rPr>
              <a:t>2. Header bond</a:t>
            </a:r>
          </a:p>
          <a:p>
            <a:pPr marL="0" indent="0" algn="just">
              <a:buNone/>
            </a:pPr>
            <a:r>
              <a:rPr lang="en-US" sz="2400" b="0" i="0" u="none" strike="noStrike" baseline="0" dirty="0">
                <a:latin typeface="Times-Roman"/>
              </a:rPr>
              <a:t>3. English bond and</a:t>
            </a:r>
          </a:p>
          <a:p>
            <a:pPr marL="0" indent="0" algn="just">
              <a:buNone/>
            </a:pPr>
            <a:r>
              <a:rPr lang="en-US" sz="2400" b="0" i="0" u="none" strike="noStrike" baseline="0" dirty="0">
                <a:latin typeface="Times-Roman"/>
              </a:rPr>
              <a:t>4. Flemish bond.</a:t>
            </a:r>
            <a:endParaRPr lang="en-US" sz="2400" dirty="0"/>
          </a:p>
        </p:txBody>
      </p:sp>
      <p:pic>
        <p:nvPicPr>
          <p:cNvPr id="6" name="Picture 5">
            <a:extLst>
              <a:ext uri="{FF2B5EF4-FFF2-40B4-BE49-F238E27FC236}">
                <a16:creationId xmlns:a16="http://schemas.microsoft.com/office/drawing/2014/main" id="{E4FF4012-A747-7426-4DA5-83F92833A0B3}"/>
              </a:ext>
            </a:extLst>
          </p:cNvPr>
          <p:cNvPicPr>
            <a:picLocks noChangeAspect="1"/>
          </p:cNvPicPr>
          <p:nvPr/>
        </p:nvPicPr>
        <p:blipFill>
          <a:blip r:embed="rId2"/>
          <a:stretch>
            <a:fillRect/>
          </a:stretch>
        </p:blipFill>
        <p:spPr>
          <a:xfrm>
            <a:off x="6534376" y="2310109"/>
            <a:ext cx="4711908" cy="3079142"/>
          </a:xfrm>
          <a:prstGeom prst="rect">
            <a:avLst/>
          </a:prstGeom>
        </p:spPr>
      </p:pic>
      <p:sp>
        <p:nvSpPr>
          <p:cNvPr id="8" name="TextBox 7">
            <a:extLst>
              <a:ext uri="{FF2B5EF4-FFF2-40B4-BE49-F238E27FC236}">
                <a16:creationId xmlns:a16="http://schemas.microsoft.com/office/drawing/2014/main" id="{F48BCF1D-E466-C339-DE3B-BC596E68F92E}"/>
              </a:ext>
            </a:extLst>
          </p:cNvPr>
          <p:cNvSpPr txBox="1"/>
          <p:nvPr/>
        </p:nvSpPr>
        <p:spPr>
          <a:xfrm>
            <a:off x="5821094" y="5389549"/>
            <a:ext cx="6138472" cy="1561005"/>
          </a:xfrm>
          <a:prstGeom prst="rect">
            <a:avLst/>
          </a:prstGeom>
          <a:noFill/>
        </p:spPr>
        <p:txBody>
          <a:bodyPr wrap="square">
            <a:spAutoFit/>
          </a:bodyPr>
          <a:lstStyle/>
          <a:p>
            <a:pPr marL="457200" marR="0" indent="-45720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Source:Dejtiar</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F. (2021, October 15).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https://www.archdaily.com/969694/brick-houses-in-spain-modern-masonry-design-for-home-interiors-and-exteriors?ad_source=search&amp;ad_medium=projects_tab&amp;ad_source=search&amp;ad_medium=search_result_all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53378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3E25EC-D420-261F-5AFC-56BAC8CD686D}"/>
              </a:ext>
            </a:extLst>
          </p:cNvPr>
          <p:cNvSpPr>
            <a:spLocks noGrp="1"/>
          </p:cNvSpPr>
          <p:nvPr>
            <p:ph idx="1"/>
          </p:nvPr>
        </p:nvSpPr>
        <p:spPr>
          <a:xfrm>
            <a:off x="0" y="436098"/>
            <a:ext cx="7399606" cy="5340008"/>
          </a:xfrm>
        </p:spPr>
        <p:txBody>
          <a:bodyPr>
            <a:normAutofit/>
          </a:bodyPr>
          <a:lstStyle/>
          <a:p>
            <a:pPr marL="457200" indent="-457200" algn="just">
              <a:buAutoNum type="arabicPeriod"/>
            </a:pPr>
            <a:r>
              <a:rPr lang="en-US" sz="2400" b="1" i="0" u="none" strike="noStrike" baseline="0" dirty="0">
                <a:latin typeface="Times New Roman" panose="02020603050405020304" pitchFamily="18" charset="0"/>
                <a:cs typeface="Times New Roman" panose="02020603050405020304" pitchFamily="18" charset="0"/>
              </a:rPr>
              <a:t>Stretcher Bond: </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A stretcher is the longer face of the brick as seen in the elevation. In the brick of size 190 mm × 90 mm × 90 mm, 190 mm × 90 mm face is the stretcher.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In stretcher bond masonry all the bricks are arranged in stretcher courses  However care should be taken to break vertical joints.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This type of construction is useful for the construction half brick thick partition wall.</a:t>
            </a:r>
            <a:r>
              <a:rPr lang="en-US" sz="2400" b="0" i="0" u="none" strike="noStrike" baseline="0" dirty="0">
                <a:latin typeface="Times-Roman"/>
              </a:rPr>
              <a:t> [1]</a:t>
            </a:r>
          </a:p>
          <a:p>
            <a:pPr marL="0" indent="0" algn="just">
              <a:buNone/>
            </a:pPr>
            <a:endParaRPr lang="en-US" sz="2400" b="0" i="0" u="none" strike="noStrike" baseline="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A8A00D4-EF5F-AD88-D92F-DC8D61363D5C}"/>
              </a:ext>
            </a:extLst>
          </p:cNvPr>
          <p:cNvPicPr>
            <a:picLocks noChangeAspect="1"/>
          </p:cNvPicPr>
          <p:nvPr/>
        </p:nvPicPr>
        <p:blipFill>
          <a:blip r:embed="rId2"/>
          <a:stretch>
            <a:fillRect/>
          </a:stretch>
        </p:blipFill>
        <p:spPr>
          <a:xfrm>
            <a:off x="506437" y="4304714"/>
            <a:ext cx="5849600" cy="2229730"/>
          </a:xfrm>
          <a:prstGeom prst="rect">
            <a:avLst/>
          </a:prstGeom>
        </p:spPr>
      </p:pic>
      <p:pic>
        <p:nvPicPr>
          <p:cNvPr id="4" name="Picture 3">
            <a:extLst>
              <a:ext uri="{FF2B5EF4-FFF2-40B4-BE49-F238E27FC236}">
                <a16:creationId xmlns:a16="http://schemas.microsoft.com/office/drawing/2014/main" id="{9453AE43-103D-215C-EADB-B438DEA9B365}"/>
              </a:ext>
            </a:extLst>
          </p:cNvPr>
          <p:cNvPicPr>
            <a:picLocks noChangeAspect="1"/>
          </p:cNvPicPr>
          <p:nvPr/>
        </p:nvPicPr>
        <p:blipFill>
          <a:blip r:embed="rId3"/>
          <a:stretch>
            <a:fillRect/>
          </a:stretch>
        </p:blipFill>
        <p:spPr>
          <a:xfrm>
            <a:off x="7668328" y="2265453"/>
            <a:ext cx="4308813" cy="2886156"/>
          </a:xfrm>
          <a:prstGeom prst="rect">
            <a:avLst/>
          </a:prstGeom>
        </p:spPr>
      </p:pic>
      <p:sp>
        <p:nvSpPr>
          <p:cNvPr id="9" name="TextBox 8">
            <a:extLst>
              <a:ext uri="{FF2B5EF4-FFF2-40B4-BE49-F238E27FC236}">
                <a16:creationId xmlns:a16="http://schemas.microsoft.com/office/drawing/2014/main" id="{26F6A391-999B-5FB1-0C13-7F607CB42C75}"/>
              </a:ext>
            </a:extLst>
          </p:cNvPr>
          <p:cNvSpPr txBox="1"/>
          <p:nvPr/>
        </p:nvSpPr>
        <p:spPr>
          <a:xfrm>
            <a:off x="6096000" y="5151609"/>
            <a:ext cx="6138472" cy="1561005"/>
          </a:xfrm>
          <a:prstGeom prst="rect">
            <a:avLst/>
          </a:prstGeom>
          <a:noFill/>
        </p:spPr>
        <p:txBody>
          <a:bodyPr wrap="square">
            <a:spAutoFit/>
          </a:bodyPr>
          <a:lstStyle/>
          <a:p>
            <a:pPr marL="457200" marR="0" indent="-45720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Source:Dejtiar</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F. (2021, October 15).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https://www.archdaily.com/969694/brick-houses-in-spain-modern-masonry-design-for-home-interiors-and-exteriors?ad_source=search&amp;ad_medium=projects_tab&amp;ad_source=search&amp;ad_medium=search_result_all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49878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DED468-51CD-4543-21A0-AA192F90ED92}"/>
              </a:ext>
            </a:extLst>
          </p:cNvPr>
          <p:cNvSpPr>
            <a:spLocks noGrp="1"/>
          </p:cNvSpPr>
          <p:nvPr>
            <p:ph idx="1"/>
          </p:nvPr>
        </p:nvSpPr>
        <p:spPr>
          <a:xfrm>
            <a:off x="0" y="464234"/>
            <a:ext cx="8370277" cy="5712729"/>
          </a:xfrm>
        </p:spPr>
        <p:txBody>
          <a:bodyPr>
            <a:normAutofit/>
          </a:bodyPr>
          <a:lstStyle/>
          <a:p>
            <a:pPr marL="0" indent="0" algn="just">
              <a:buNone/>
            </a:pPr>
            <a:r>
              <a:rPr lang="en-US" sz="2400" b="1" i="0" u="none" strike="noStrike" baseline="0" dirty="0">
                <a:latin typeface="Times New Roman" panose="02020603050405020304" pitchFamily="18" charset="0"/>
                <a:cs typeface="Times New Roman" panose="02020603050405020304" pitchFamily="18" charset="0"/>
              </a:rPr>
              <a:t>2. Header Bond: </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A header is the shorter face of the brick as seen in the elevation. In a standard brick it is 90 mm × 90 mm face.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In header bond brick masonry all the bricks are arranged in the header courses .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This type of bond is useful for the construction of one brick thick walls.</a:t>
            </a:r>
            <a:r>
              <a:rPr lang="en-US" sz="2400" b="0" i="0" u="none" strike="noStrike" baseline="0" dirty="0">
                <a:latin typeface="Times-Roman"/>
              </a:rPr>
              <a:t> [1]</a:t>
            </a:r>
          </a:p>
          <a:p>
            <a:pPr marL="0" indent="0" algn="just">
              <a:buNone/>
            </a:pPr>
            <a:endParaRPr lang="en-US" sz="2400" b="0" i="0" u="none" strike="noStrike" baseline="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ACD4993-2412-B717-AF1A-E8F42CCFA2F3}"/>
              </a:ext>
            </a:extLst>
          </p:cNvPr>
          <p:cNvPicPr>
            <a:picLocks noChangeAspect="1"/>
          </p:cNvPicPr>
          <p:nvPr/>
        </p:nvPicPr>
        <p:blipFill rotWithShape="1">
          <a:blip r:embed="rId2"/>
          <a:srcRect b="13420"/>
          <a:stretch/>
        </p:blipFill>
        <p:spPr>
          <a:xfrm>
            <a:off x="2738632" y="3608882"/>
            <a:ext cx="5466984" cy="2057400"/>
          </a:xfrm>
          <a:prstGeom prst="rect">
            <a:avLst/>
          </a:prstGeom>
        </p:spPr>
      </p:pic>
      <p:sp>
        <p:nvSpPr>
          <p:cNvPr id="4" name="TextBox 3">
            <a:extLst>
              <a:ext uri="{FF2B5EF4-FFF2-40B4-BE49-F238E27FC236}">
                <a16:creationId xmlns:a16="http://schemas.microsoft.com/office/drawing/2014/main" id="{2EB21462-4DCC-6062-0CB4-7F85E138E8ED}"/>
              </a:ext>
            </a:extLst>
          </p:cNvPr>
          <p:cNvSpPr txBox="1"/>
          <p:nvPr/>
        </p:nvSpPr>
        <p:spPr>
          <a:xfrm>
            <a:off x="4553262" y="5700988"/>
            <a:ext cx="2312233" cy="369332"/>
          </a:xfrm>
          <a:prstGeom prst="rect">
            <a:avLst/>
          </a:prstGeom>
          <a:noFill/>
        </p:spPr>
        <p:txBody>
          <a:bodyPr wrap="square">
            <a:spAutoFit/>
          </a:bodyPr>
          <a:lstStyle/>
          <a:p>
            <a:r>
              <a:rPr lang="en-US" sz="1800" b="1" i="0" u="none" strike="noStrike" baseline="0" dirty="0">
                <a:latin typeface="Times New Roman" panose="02020603050405020304" pitchFamily="18" charset="0"/>
                <a:cs typeface="Times New Roman" panose="02020603050405020304" pitchFamily="18" charset="0"/>
              </a:rPr>
              <a:t>Figure: Header Bond</a:t>
            </a:r>
            <a:endParaRPr lang="en-US" dirty="0"/>
          </a:p>
        </p:txBody>
      </p:sp>
      <p:sp>
        <p:nvSpPr>
          <p:cNvPr id="7" name="TextBox 6">
            <a:extLst>
              <a:ext uri="{FF2B5EF4-FFF2-40B4-BE49-F238E27FC236}">
                <a16:creationId xmlns:a16="http://schemas.microsoft.com/office/drawing/2014/main" id="{AB7BC57F-BC8F-EF2C-FCCC-97EDE8945897}"/>
              </a:ext>
            </a:extLst>
          </p:cNvPr>
          <p:cNvSpPr txBox="1"/>
          <p:nvPr/>
        </p:nvSpPr>
        <p:spPr>
          <a:xfrm>
            <a:off x="6531964" y="6211669"/>
            <a:ext cx="6138472"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16087372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A04C2A-9F7D-3939-1321-8EF58AD03EC2}"/>
              </a:ext>
            </a:extLst>
          </p:cNvPr>
          <p:cNvSpPr>
            <a:spLocks noGrp="1"/>
          </p:cNvSpPr>
          <p:nvPr>
            <p:ph idx="1"/>
          </p:nvPr>
        </p:nvSpPr>
        <p:spPr>
          <a:xfrm>
            <a:off x="120748" y="0"/>
            <a:ext cx="8741899" cy="4351338"/>
          </a:xfrm>
        </p:spPr>
        <p:txBody>
          <a:bodyPr>
            <a:normAutofit/>
          </a:bodyPr>
          <a:lstStyle/>
          <a:p>
            <a:pPr marL="0" indent="0" algn="l">
              <a:buNone/>
            </a:pPr>
            <a:r>
              <a:rPr lang="en-US" sz="2400" b="1" i="0" u="none" strike="noStrike" baseline="0" dirty="0">
                <a:latin typeface="Times New Roman" panose="02020603050405020304" pitchFamily="18" charset="0"/>
                <a:cs typeface="Times New Roman" panose="02020603050405020304" pitchFamily="18" charset="0"/>
              </a:rPr>
              <a:t>3. English Bond: </a:t>
            </a:r>
          </a:p>
          <a:p>
            <a:r>
              <a:rPr lang="en-US" sz="2400" b="0" i="0" u="none" strike="noStrike" baseline="0" dirty="0">
                <a:latin typeface="Times New Roman" panose="02020603050405020304" pitchFamily="18" charset="0"/>
                <a:cs typeface="Times New Roman" panose="02020603050405020304" pitchFamily="18" charset="0"/>
              </a:rPr>
              <a:t>In this alternate courses consist of headers and stretchers. This is considered to be the strongest bond. Hence it is commonly used bond for the walls of all thicknesses. </a:t>
            </a:r>
          </a:p>
          <a:p>
            <a:r>
              <a:rPr lang="en-US" sz="2400" b="0" i="0" u="none" strike="noStrike" baseline="0" dirty="0">
                <a:latin typeface="Times New Roman" panose="02020603050405020304" pitchFamily="18" charset="0"/>
                <a:cs typeface="Times New Roman" panose="02020603050405020304" pitchFamily="18" charset="0"/>
              </a:rPr>
              <a:t>To</a:t>
            </a:r>
            <a:r>
              <a:rPr lang="en-US" sz="240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break continuity of vertical joints a brick is cut lengthwise into two halves and used in the beginning and end of a wall after first header. This is called queen closer. </a:t>
            </a:r>
          </a:p>
          <a:p>
            <a:r>
              <a:rPr lang="en-US" sz="2400" b="0" i="0" u="none" strike="noStrike" baseline="0" dirty="0">
                <a:latin typeface="Times New Roman" panose="02020603050405020304" pitchFamily="18" charset="0"/>
                <a:cs typeface="Times New Roman" panose="02020603050405020304" pitchFamily="18" charset="0"/>
              </a:rPr>
              <a:t>Figure shows typical one brick and one and half brick thick wall with English bond.</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F659E09-75AE-DDAB-1E59-543A46C0FB89}"/>
              </a:ext>
            </a:extLst>
          </p:cNvPr>
          <p:cNvPicPr>
            <a:picLocks noChangeAspect="1"/>
          </p:cNvPicPr>
          <p:nvPr/>
        </p:nvPicPr>
        <p:blipFill rotWithShape="1">
          <a:blip r:embed="rId2"/>
          <a:srcRect t="3003" b="5912"/>
          <a:stretch/>
        </p:blipFill>
        <p:spPr>
          <a:xfrm>
            <a:off x="3080531" y="3096968"/>
            <a:ext cx="6030937" cy="3348802"/>
          </a:xfrm>
          <a:prstGeom prst="rect">
            <a:avLst/>
          </a:prstGeom>
        </p:spPr>
      </p:pic>
      <p:sp>
        <p:nvSpPr>
          <p:cNvPr id="4" name="TextBox 3">
            <a:extLst>
              <a:ext uri="{FF2B5EF4-FFF2-40B4-BE49-F238E27FC236}">
                <a16:creationId xmlns:a16="http://schemas.microsoft.com/office/drawing/2014/main" id="{251E031E-0B1D-897B-3B04-4FC37F7AA923}"/>
              </a:ext>
            </a:extLst>
          </p:cNvPr>
          <p:cNvSpPr txBox="1"/>
          <p:nvPr/>
        </p:nvSpPr>
        <p:spPr>
          <a:xfrm>
            <a:off x="5336498" y="6445770"/>
            <a:ext cx="2758191" cy="369332"/>
          </a:xfrm>
          <a:prstGeom prst="rect">
            <a:avLst/>
          </a:prstGeom>
          <a:noFill/>
        </p:spPr>
        <p:txBody>
          <a:bodyPr wrap="square">
            <a:spAutoFit/>
          </a:bodyPr>
          <a:lstStyle/>
          <a:p>
            <a:r>
              <a:rPr lang="en-US" sz="1800" b="1" i="0" u="none" strike="noStrike" baseline="0" dirty="0">
                <a:latin typeface="Times New Roman" panose="02020603050405020304" pitchFamily="18" charset="0"/>
                <a:cs typeface="Times New Roman" panose="02020603050405020304" pitchFamily="18" charset="0"/>
              </a:rPr>
              <a:t>Figure: English Bond</a:t>
            </a:r>
            <a:endParaRPr lang="en-US" dirty="0"/>
          </a:p>
        </p:txBody>
      </p:sp>
      <p:sp>
        <p:nvSpPr>
          <p:cNvPr id="7" name="TextBox 6">
            <a:extLst>
              <a:ext uri="{FF2B5EF4-FFF2-40B4-BE49-F238E27FC236}">
                <a16:creationId xmlns:a16="http://schemas.microsoft.com/office/drawing/2014/main" id="{1F6B1D60-CC48-9337-0980-6C67592FF354}"/>
              </a:ext>
            </a:extLst>
          </p:cNvPr>
          <p:cNvSpPr txBox="1"/>
          <p:nvPr/>
        </p:nvSpPr>
        <p:spPr>
          <a:xfrm>
            <a:off x="9111468" y="5337774"/>
            <a:ext cx="3084514" cy="1477328"/>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19055621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E843D5-6459-CC76-5A59-7618B68AE59C}"/>
              </a:ext>
            </a:extLst>
          </p:cNvPr>
          <p:cNvSpPr>
            <a:spLocks noGrp="1"/>
          </p:cNvSpPr>
          <p:nvPr>
            <p:ph idx="1"/>
          </p:nvPr>
        </p:nvSpPr>
        <p:spPr>
          <a:xfrm>
            <a:off x="121334" y="319416"/>
            <a:ext cx="11765866" cy="5740865"/>
          </a:xfrm>
        </p:spPr>
        <p:txBody>
          <a:bodyPr>
            <a:noAutofit/>
          </a:bodyPr>
          <a:lstStyle/>
          <a:p>
            <a:pPr marL="0" indent="0" algn="just">
              <a:buNone/>
            </a:pPr>
            <a:r>
              <a:rPr lang="en-US" sz="2400" b="1" i="0" u="none" strike="noStrike" baseline="0" dirty="0">
                <a:latin typeface="Times New Roman" panose="02020603050405020304" pitchFamily="18" charset="0"/>
                <a:cs typeface="Times New Roman" panose="02020603050405020304" pitchFamily="18" charset="0"/>
              </a:rPr>
              <a:t>4. Flemish Bond: </a:t>
            </a:r>
          </a:p>
          <a:p>
            <a:pPr algn="just"/>
            <a:r>
              <a:rPr lang="en-US" sz="2400" b="0" i="0" u="none" strike="noStrike" baseline="0" dirty="0">
                <a:latin typeface="Times New Roman" panose="02020603050405020304" pitchFamily="18" charset="0"/>
                <a:cs typeface="Times New Roman" panose="02020603050405020304" pitchFamily="18" charset="0"/>
              </a:rPr>
              <a:t>In this type of bond each course comprises of alternate header and stretcher. Alternate courses start with stretcher and header. To break the vertical joints queen closers are required, if a course starts with header. Every header is centrally supported on the stretcher below it.</a:t>
            </a:r>
          </a:p>
          <a:p>
            <a:pPr algn="just"/>
            <a:r>
              <a:rPr lang="en-US" sz="2400" b="0" i="0" u="none" strike="noStrike" baseline="0" dirty="0">
                <a:latin typeface="Times New Roman" panose="02020603050405020304" pitchFamily="18" charset="0"/>
                <a:cs typeface="Times New Roman" panose="02020603050405020304" pitchFamily="18" charset="0"/>
              </a:rPr>
              <a:t>Flemish bonds may be further classified as</a:t>
            </a:r>
          </a:p>
          <a:p>
            <a:pPr algn="just"/>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a</a:t>
            </a:r>
            <a:r>
              <a:rPr lang="en-US" sz="2400" b="0" i="0" u="none" strike="noStrike" baseline="0" dirty="0">
                <a:latin typeface="Times New Roman" panose="02020603050405020304" pitchFamily="18" charset="0"/>
                <a:cs typeface="Times New Roman" panose="02020603050405020304" pitchFamily="18" charset="0"/>
              </a:rPr>
              <a:t>) Double Flemish Bond</a:t>
            </a:r>
          </a:p>
          <a:p>
            <a:pPr algn="just"/>
            <a:r>
              <a:rPr lang="en-US" sz="2400" b="0" i="0" u="none" strike="noStrike" baseline="0" dirty="0">
                <a:latin typeface="Times New Roman" panose="02020603050405020304" pitchFamily="18" charset="0"/>
                <a:cs typeface="Times New Roman" panose="02020603050405020304" pitchFamily="18" charset="0"/>
              </a:rPr>
              <a:t>(</a:t>
            </a:r>
            <a:r>
              <a:rPr lang="en-US" sz="2400" b="0" i="1" u="none" strike="noStrike" baseline="0" dirty="0">
                <a:latin typeface="Times New Roman" panose="02020603050405020304" pitchFamily="18" charset="0"/>
                <a:cs typeface="Times New Roman" panose="02020603050405020304" pitchFamily="18" charset="0"/>
              </a:rPr>
              <a:t>b</a:t>
            </a:r>
            <a:r>
              <a:rPr lang="en-US" sz="2400" b="0" i="0" u="none" strike="noStrike" baseline="0" dirty="0">
                <a:latin typeface="Times New Roman" panose="02020603050405020304" pitchFamily="18" charset="0"/>
                <a:cs typeface="Times New Roman" panose="02020603050405020304" pitchFamily="18" charset="0"/>
              </a:rPr>
              <a:t>) Single Flemish Bond.</a:t>
            </a:r>
          </a:p>
          <a:p>
            <a:pPr algn="just"/>
            <a:r>
              <a:rPr lang="en-US" sz="2400" b="0" i="0" u="none" strike="noStrike" baseline="0" dirty="0">
                <a:latin typeface="Times New Roman" panose="02020603050405020304" pitchFamily="18" charset="0"/>
                <a:cs typeface="Times New Roman" panose="02020603050405020304" pitchFamily="18" charset="0"/>
              </a:rPr>
              <a:t>In case of </a:t>
            </a:r>
            <a:r>
              <a:rPr lang="en-US" sz="2400" b="0" i="1" u="none" strike="noStrike" baseline="0" dirty="0">
                <a:latin typeface="Times New Roman" panose="02020603050405020304" pitchFamily="18" charset="0"/>
                <a:cs typeface="Times New Roman" panose="02020603050405020304" pitchFamily="18" charset="0"/>
              </a:rPr>
              <a:t>double </a:t>
            </a:r>
            <a:r>
              <a:rPr lang="en-US" sz="2400" b="0" i="1" u="none" strike="noStrike" baseline="0" dirty="0" err="1">
                <a:latin typeface="Times New Roman" panose="02020603050405020304" pitchFamily="18" charset="0"/>
                <a:cs typeface="Times New Roman" panose="02020603050405020304" pitchFamily="18" charset="0"/>
              </a:rPr>
              <a:t>flemish</a:t>
            </a:r>
            <a:r>
              <a:rPr lang="en-US" sz="2400" b="0" i="1" u="none" strike="noStrike" baseline="0" dirty="0">
                <a:latin typeface="Times New Roman" panose="02020603050405020304" pitchFamily="18" charset="0"/>
                <a:cs typeface="Times New Roman" panose="02020603050405020304" pitchFamily="18" charset="0"/>
              </a:rPr>
              <a:t> bond</a:t>
            </a:r>
            <a:r>
              <a:rPr lang="en-US" sz="2400" b="0" i="0" u="none" strike="noStrike" baseline="0" dirty="0">
                <a:latin typeface="Times New Roman" panose="02020603050405020304" pitchFamily="18" charset="0"/>
                <a:cs typeface="Times New Roman" panose="02020603050405020304" pitchFamily="18" charset="0"/>
              </a:rPr>
              <a:t>, both faces of the wall have </a:t>
            </a:r>
            <a:r>
              <a:rPr lang="en-US" sz="2400" b="0" i="0" u="none" strike="noStrike" baseline="0" dirty="0" err="1">
                <a:latin typeface="Times New Roman" panose="02020603050405020304" pitchFamily="18" charset="0"/>
                <a:cs typeface="Times New Roman" panose="02020603050405020304" pitchFamily="18" charset="0"/>
              </a:rPr>
              <a:t>flemish</a:t>
            </a:r>
            <a:r>
              <a:rPr lang="en-US" sz="2400" b="0" i="0" u="none" strike="noStrike" baseline="0" dirty="0">
                <a:latin typeface="Times New Roman" panose="02020603050405020304" pitchFamily="18" charset="0"/>
                <a:cs typeface="Times New Roman" panose="02020603050405020304" pitchFamily="18" charset="0"/>
              </a:rPr>
              <a:t> look, </a:t>
            </a:r>
            <a:r>
              <a:rPr lang="en-US" sz="2400" b="0" i="1" u="none" strike="noStrike" baseline="0" dirty="0">
                <a:latin typeface="Times New Roman" panose="02020603050405020304" pitchFamily="18" charset="0"/>
                <a:cs typeface="Times New Roman" panose="02020603050405020304" pitchFamily="18" charset="0"/>
              </a:rPr>
              <a:t>i.e. </a:t>
            </a:r>
            <a:r>
              <a:rPr lang="en-US" sz="2400" b="0" i="0" u="none" strike="noStrike" baseline="0" dirty="0">
                <a:latin typeface="Times New Roman" panose="02020603050405020304" pitchFamily="18" charset="0"/>
                <a:cs typeface="Times New Roman" panose="02020603050405020304" pitchFamily="18" charset="0"/>
              </a:rPr>
              <a:t>each course consist</a:t>
            </a:r>
          </a:p>
          <a:p>
            <a:pPr algn="just"/>
            <a:r>
              <a:rPr lang="en-US" sz="2400" b="0" i="0" u="none" strike="noStrike" baseline="0" dirty="0">
                <a:latin typeface="Times New Roman" panose="02020603050405020304" pitchFamily="18" charset="0"/>
                <a:cs typeface="Times New Roman" panose="02020603050405020304" pitchFamily="18" charset="0"/>
              </a:rPr>
              <a:t>of alternate header and stretcher, whereas </a:t>
            </a:r>
            <a:r>
              <a:rPr lang="en-US" sz="2400" b="0" i="1" u="none" strike="noStrike" baseline="0" dirty="0">
                <a:latin typeface="Times New Roman" panose="02020603050405020304" pitchFamily="18" charset="0"/>
                <a:cs typeface="Times New Roman" panose="02020603050405020304" pitchFamily="18" charset="0"/>
              </a:rPr>
              <a:t>single </a:t>
            </a:r>
            <a:r>
              <a:rPr lang="en-US" sz="2400" b="0" i="1" u="none" strike="noStrike" baseline="0" dirty="0" err="1">
                <a:latin typeface="Times New Roman" panose="02020603050405020304" pitchFamily="18" charset="0"/>
                <a:cs typeface="Times New Roman" panose="02020603050405020304" pitchFamily="18" charset="0"/>
              </a:rPr>
              <a:t>flemish</a:t>
            </a:r>
            <a:r>
              <a:rPr lang="en-US" sz="2400" b="0" i="1" u="none" strike="noStrike" baseline="0" dirty="0">
                <a:latin typeface="Times New Roman" panose="02020603050405020304" pitchFamily="18" charset="0"/>
                <a:cs typeface="Times New Roman" panose="02020603050405020304" pitchFamily="18" charset="0"/>
              </a:rPr>
              <a:t> bond </a:t>
            </a:r>
            <a:r>
              <a:rPr lang="en-US" sz="2400" b="0" i="0" u="none" strike="noStrike" baseline="0" dirty="0">
                <a:latin typeface="Times New Roman" panose="02020603050405020304" pitchFamily="18" charset="0"/>
                <a:cs typeface="Times New Roman" panose="02020603050405020304" pitchFamily="18" charset="0"/>
              </a:rPr>
              <a:t>outer faces of walls have </a:t>
            </a:r>
            <a:r>
              <a:rPr lang="en-US" sz="2400" b="0" i="0" u="none" strike="noStrike" baseline="0" dirty="0" err="1">
                <a:latin typeface="Times New Roman" panose="02020603050405020304" pitchFamily="18" charset="0"/>
                <a:cs typeface="Times New Roman" panose="02020603050405020304" pitchFamily="18" charset="0"/>
              </a:rPr>
              <a:t>flemish</a:t>
            </a:r>
            <a:r>
              <a:rPr lang="en-US" sz="2400" b="0" i="0" u="none" strike="noStrike" baseline="0" dirty="0">
                <a:latin typeface="Times New Roman" panose="02020603050405020304" pitchFamily="18" charset="0"/>
                <a:cs typeface="Times New Roman" panose="02020603050405020304" pitchFamily="18" charset="0"/>
              </a:rPr>
              <a:t> look whereas inner faces have look of English bond.</a:t>
            </a:r>
          </a:p>
          <a:p>
            <a:pPr algn="just"/>
            <a:r>
              <a:rPr lang="en-US" sz="2400" b="0" i="0" u="none" strike="noStrike" baseline="0" dirty="0">
                <a:latin typeface="Times New Roman" panose="02020603050405020304" pitchFamily="18" charset="0"/>
                <a:cs typeface="Times New Roman" panose="02020603050405020304" pitchFamily="18" charset="0"/>
              </a:rPr>
              <a:t>Construction of </a:t>
            </a:r>
            <a:r>
              <a:rPr lang="en-US" sz="2400" b="0" i="0" u="none" strike="noStrike" baseline="0" dirty="0" err="1">
                <a:latin typeface="Times New Roman" panose="02020603050405020304" pitchFamily="18" charset="0"/>
                <a:cs typeface="Times New Roman" panose="02020603050405020304" pitchFamily="18" charset="0"/>
              </a:rPr>
              <a:t>flemish</a:t>
            </a:r>
            <a:r>
              <a:rPr lang="en-US" sz="2400" b="0" i="0" u="none" strike="noStrike" baseline="0" dirty="0">
                <a:latin typeface="Times New Roman" panose="02020603050405020304" pitchFamily="18" charset="0"/>
                <a:cs typeface="Times New Roman" panose="02020603050405020304" pitchFamily="18" charset="0"/>
              </a:rPr>
              <a:t> bond needs greater skill. It gives more pleasing appearance. But it is not as strong as English bond. If only pointing is to be used for finished wall, </a:t>
            </a:r>
            <a:r>
              <a:rPr lang="en-US" sz="2400" b="0" i="0" u="none" strike="noStrike" baseline="0" dirty="0" err="1">
                <a:latin typeface="Times New Roman" panose="02020603050405020304" pitchFamily="18" charset="0"/>
                <a:cs typeface="Times New Roman" panose="02020603050405020304" pitchFamily="18" charset="0"/>
              </a:rPr>
              <a:t>flemish</a:t>
            </a:r>
            <a:r>
              <a:rPr lang="en-US" sz="2400" b="0" i="0" u="none" strike="noStrike" baseline="0" dirty="0">
                <a:latin typeface="Times New Roman" panose="02020603050405020304" pitchFamily="18" charset="0"/>
                <a:cs typeface="Times New Roman" panose="02020603050405020304" pitchFamily="18" charset="0"/>
              </a:rPr>
              <a:t> bond may be used to get good aesthetic view. </a:t>
            </a:r>
          </a:p>
          <a:p>
            <a:pPr algn="just"/>
            <a:r>
              <a:rPr lang="en-US" sz="2400" b="0" i="0" u="none" strike="noStrike" baseline="0" dirty="0">
                <a:latin typeface="Times New Roman" panose="02020603050405020304" pitchFamily="18" charset="0"/>
                <a:cs typeface="Times New Roman" panose="02020603050405020304" pitchFamily="18" charset="0"/>
              </a:rPr>
              <a:t>If plastering is going to be used, it is better to use English bond.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79605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C508D83-94C5-6526-C3C8-EE494B4FFCAA}"/>
              </a:ext>
            </a:extLst>
          </p:cNvPr>
          <p:cNvPicPr>
            <a:picLocks noGrp="1" noChangeAspect="1"/>
          </p:cNvPicPr>
          <p:nvPr>
            <p:ph idx="1"/>
          </p:nvPr>
        </p:nvPicPr>
        <p:blipFill rotWithShape="1">
          <a:blip r:embed="rId2"/>
          <a:srcRect b="6547"/>
          <a:stretch/>
        </p:blipFill>
        <p:spPr>
          <a:xfrm>
            <a:off x="61261" y="518820"/>
            <a:ext cx="6577664" cy="4691922"/>
          </a:xfrm>
        </p:spPr>
      </p:pic>
      <p:pic>
        <p:nvPicPr>
          <p:cNvPr id="3" name="Picture 2">
            <a:extLst>
              <a:ext uri="{FF2B5EF4-FFF2-40B4-BE49-F238E27FC236}">
                <a16:creationId xmlns:a16="http://schemas.microsoft.com/office/drawing/2014/main" id="{26989B29-F99C-7082-0FDD-F8A05ADEA63E}"/>
              </a:ext>
            </a:extLst>
          </p:cNvPr>
          <p:cNvPicPr>
            <a:picLocks noChangeAspect="1"/>
          </p:cNvPicPr>
          <p:nvPr/>
        </p:nvPicPr>
        <p:blipFill>
          <a:blip r:embed="rId3"/>
          <a:stretch>
            <a:fillRect/>
          </a:stretch>
        </p:blipFill>
        <p:spPr>
          <a:xfrm>
            <a:off x="6638925" y="1662112"/>
            <a:ext cx="5553075" cy="3533775"/>
          </a:xfrm>
          <a:prstGeom prst="rect">
            <a:avLst/>
          </a:prstGeom>
        </p:spPr>
      </p:pic>
      <p:sp>
        <p:nvSpPr>
          <p:cNvPr id="6" name="TextBox 5">
            <a:extLst>
              <a:ext uri="{FF2B5EF4-FFF2-40B4-BE49-F238E27FC236}">
                <a16:creationId xmlns:a16="http://schemas.microsoft.com/office/drawing/2014/main" id="{3DD7CCDB-D9F6-FCB4-A6B7-8335A076C3C4}"/>
              </a:ext>
            </a:extLst>
          </p:cNvPr>
          <p:cNvSpPr txBox="1"/>
          <p:nvPr/>
        </p:nvSpPr>
        <p:spPr>
          <a:xfrm>
            <a:off x="6096000" y="5274451"/>
            <a:ext cx="6115986" cy="1561005"/>
          </a:xfrm>
          <a:prstGeom prst="rect">
            <a:avLst/>
          </a:prstGeom>
          <a:noFill/>
        </p:spPr>
        <p:txBody>
          <a:bodyPr wrap="square">
            <a:spAutoFit/>
          </a:bodyPr>
          <a:lstStyle/>
          <a:p>
            <a:pPr marL="457200" marR="0" indent="-45720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Source:Dejtiar</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F. (2021, October 15).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https://www.archdaily.com/969694/brick-houses-in-spain-modern-masonry-design-for-home-interiors-and-exteriors?ad_source=search&amp;ad_medium=projects_tab&amp;ad_source=search&amp;ad_medium=search_result_all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4B746A00-DE26-FF9C-586D-BA9CCC5BFE5F}"/>
              </a:ext>
            </a:extLst>
          </p:cNvPr>
          <p:cNvSpPr txBox="1"/>
          <p:nvPr/>
        </p:nvSpPr>
        <p:spPr>
          <a:xfrm>
            <a:off x="2218336" y="5365094"/>
            <a:ext cx="2263514" cy="369332"/>
          </a:xfrm>
          <a:prstGeom prst="rect">
            <a:avLst/>
          </a:prstGeom>
          <a:noFill/>
        </p:spPr>
        <p:txBody>
          <a:bodyPr wrap="square">
            <a:spAutoFit/>
          </a:bodyPr>
          <a:lstStyle/>
          <a:p>
            <a:r>
              <a:rPr lang="en-US" dirty="0"/>
              <a:t>Figure: Flemish Bond: </a:t>
            </a:r>
          </a:p>
        </p:txBody>
      </p:sp>
      <p:sp>
        <p:nvSpPr>
          <p:cNvPr id="10" name="TextBox 9">
            <a:extLst>
              <a:ext uri="{FF2B5EF4-FFF2-40B4-BE49-F238E27FC236}">
                <a16:creationId xmlns:a16="http://schemas.microsoft.com/office/drawing/2014/main" id="{BF0F2C3D-DFF7-13D0-3E7C-A8AC3E2BCED3}"/>
              </a:ext>
            </a:extLst>
          </p:cNvPr>
          <p:cNvSpPr txBox="1"/>
          <p:nvPr/>
        </p:nvSpPr>
        <p:spPr>
          <a:xfrm>
            <a:off x="0" y="6038190"/>
            <a:ext cx="6145966"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20344828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192E73-42F8-F619-3206-F30BB70F1299}"/>
              </a:ext>
            </a:extLst>
          </p:cNvPr>
          <p:cNvSpPr>
            <a:spLocks noGrp="1"/>
          </p:cNvSpPr>
          <p:nvPr>
            <p:ph idx="1"/>
          </p:nvPr>
        </p:nvSpPr>
        <p:spPr>
          <a:xfrm>
            <a:off x="0" y="0"/>
            <a:ext cx="12192000" cy="6858000"/>
          </a:xfrm>
        </p:spPr>
        <p:txBody>
          <a:bodyPr>
            <a:noAutofit/>
          </a:bodyPr>
          <a:lstStyle/>
          <a:p>
            <a:pPr marL="0" indent="0" algn="just">
              <a:buNone/>
            </a:pPr>
            <a:endParaRPr lang="en-US" sz="2400" b="0" i="0" u="none" strike="noStrike" baseline="0" dirty="0">
              <a:latin typeface="Times New Roman" panose="02020603050405020304" pitchFamily="18" charset="0"/>
              <a:cs typeface="Times New Roman" panose="02020603050405020304" pitchFamily="18" charset="0"/>
            </a:endParaRP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The following points should be observed in the construction of brick masonry[1]:</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1. Use bricks of good quality with uniform </a:t>
            </a:r>
            <a:r>
              <a:rPr lang="en-US" sz="2400" b="0" i="0" u="none" strike="noStrike" baseline="0" dirty="0" err="1">
                <a:latin typeface="Times New Roman" panose="02020603050405020304" pitchFamily="18" charset="0"/>
                <a:cs typeface="Times New Roman" panose="02020603050405020304" pitchFamily="18" charset="0"/>
              </a:rPr>
              <a:t>colour</a:t>
            </a:r>
            <a:r>
              <a:rPr lang="en-US" sz="2400" b="0" i="0" u="none" strike="noStrike" baseline="0" dirty="0">
                <a:latin typeface="Times New Roman" panose="02020603050405020304" pitchFamily="18" charset="0"/>
                <a:cs typeface="Times New Roman" panose="02020603050405020304" pitchFamily="18" charset="0"/>
              </a:rPr>
              <a:t>, well burnt, with exact shape and size.</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2. Before using the bricks in masonry, they should be soaked in water for 2 hours so that bricks</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do not absorb water from the mortar.</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3. Bricks should be laid with the frog pointing upward.</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4. Construction of brick wall should start from the end or corner.</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5. Brick courses should be perfectly horizontal.</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6. Verticality of the wall should be ensured by frequently checking with plumb-bob.</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7. Mortar used should be as per specification.</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8. Whenever work is stopped brick masonry should be left with toothed end.</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9. Use of brick bats should be avoided.</a:t>
            </a:r>
          </a:p>
        </p:txBody>
      </p:sp>
    </p:spTree>
    <p:extLst>
      <p:ext uri="{BB962C8B-B14F-4D97-AF65-F5344CB8AC3E}">
        <p14:creationId xmlns:p14="http://schemas.microsoft.com/office/powerpoint/2010/main" val="918019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013372" cy="1320800"/>
          </a:xfrm>
        </p:spPr>
        <p:txBody>
          <a:bodyPr/>
          <a:lstStyle/>
          <a:p>
            <a:pPr algn="ctr"/>
            <a:r>
              <a:rPr lang="en-US" sz="3600" dirty="0"/>
              <a:t>Principles to be observed in brick masonry </a:t>
            </a:r>
            <a:br>
              <a:rPr lang="en-US" sz="3600" dirty="0"/>
            </a:br>
            <a:r>
              <a:rPr lang="en-US" sz="3600" dirty="0"/>
              <a:t>construction[1]</a:t>
            </a:r>
            <a:r>
              <a:rPr lang="en-US" dirty="0"/>
              <a:t>:</a:t>
            </a:r>
          </a:p>
        </p:txBody>
      </p:sp>
      <p:graphicFrame>
        <p:nvGraphicFramePr>
          <p:cNvPr id="5" name="Content Placeholder 2">
            <a:extLst>
              <a:ext uri="{FF2B5EF4-FFF2-40B4-BE49-F238E27FC236}">
                <a16:creationId xmlns:a16="http://schemas.microsoft.com/office/drawing/2014/main" id="{37603A56-B63A-14DD-6CE4-5296719FE291}"/>
              </a:ext>
            </a:extLst>
          </p:cNvPr>
          <p:cNvGraphicFramePr>
            <a:graphicFrameLocks noGrp="1"/>
          </p:cNvGraphicFramePr>
          <p:nvPr>
            <p:ph idx="1"/>
          </p:nvPr>
        </p:nvGraphicFramePr>
        <p:xfrm>
          <a:off x="532025" y="1420808"/>
          <a:ext cx="8291745" cy="53443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79937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109112F5-BA79-4393-9AC1-643E7BD638D3}"/>
              </a:ext>
            </a:extLst>
          </p:cNvPr>
          <p:cNvSpPr>
            <a:spLocks noGrp="1"/>
          </p:cNvSpPr>
          <p:nvPr>
            <p:ph type="title"/>
          </p:nvPr>
        </p:nvSpPr>
        <p:spPr>
          <a:xfrm>
            <a:off x="572493" y="238539"/>
            <a:ext cx="7762038" cy="1434415"/>
          </a:xfrm>
        </p:spPr>
        <p:txBody>
          <a:bodyPr anchor="b">
            <a:normAutofit/>
          </a:bodyPr>
          <a:lstStyle/>
          <a:p>
            <a:r>
              <a:rPr lang="en-US" sz="4600" dirty="0"/>
              <a:t>Principles to be observed in brick masonry construction:</a:t>
            </a:r>
          </a:p>
        </p:txBody>
      </p:sp>
      <p:sp>
        <p:nvSpPr>
          <p:cNvPr id="2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72493" y="2071316"/>
            <a:ext cx="6713552" cy="4119172"/>
          </a:xfrm>
        </p:spPr>
        <p:txBody>
          <a:bodyPr anchor="t">
            <a:normAutofit/>
          </a:bodyPr>
          <a:lstStyle/>
          <a:p>
            <a:r>
              <a:rPr lang="en-US" sz="2200" dirty="0">
                <a:latin typeface="Times New Roman" panose="02020603050405020304" pitchFamily="18" charset="0"/>
                <a:cs typeface="Times New Roman" panose="02020603050405020304" pitchFamily="18" charset="0"/>
              </a:rPr>
              <a:t>Plastering should be done after about 28 days of completion of brick masonry.[1]</a:t>
            </a:r>
          </a:p>
          <a:p>
            <a:r>
              <a:rPr lang="en-US" sz="2200" dirty="0">
                <a:latin typeface="Times New Roman" panose="02020603050405020304" pitchFamily="18" charset="0"/>
                <a:cs typeface="Times New Roman" panose="02020603050405020304" pitchFamily="18" charset="0"/>
              </a:rPr>
              <a:t>Finished masonry should be cured for at least seven days. [1]</a:t>
            </a:r>
          </a:p>
          <a:p>
            <a:r>
              <a:rPr lang="en-US" sz="2200" dirty="0">
                <a:latin typeface="Times New Roman" panose="02020603050405020304" pitchFamily="18" charset="0"/>
                <a:cs typeface="Times New Roman" panose="02020603050405020304" pitchFamily="18" charset="0"/>
              </a:rPr>
              <a:t>When it is desired to increase the length of the wall under construction in future, the wall is stopped with a toothed end. [1]</a:t>
            </a:r>
          </a:p>
          <a:p>
            <a:r>
              <a:rPr lang="en-US" sz="2200" dirty="0">
                <a:latin typeface="Times New Roman" panose="02020603050405020304" pitchFamily="18" charset="0"/>
                <a:cs typeface="Times New Roman" panose="02020603050405020304" pitchFamily="18" charset="0"/>
              </a:rPr>
              <a:t>With an average temperature differences about 100°F ,a brick masonry wall expand by about 10mm in every 30m length of the wall ,hence it is desirable to provide minimum18mm wide expansion joints after every 30m to 45m length of wall. [1]</a:t>
            </a:r>
          </a:p>
          <a:p>
            <a:pPr marL="0" indent="0">
              <a:buNone/>
            </a:pPr>
            <a:endParaRPr lang="en-US" sz="22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DEB24A7-9135-9F0C-67E3-9BDF40332ED5}"/>
              </a:ext>
            </a:extLst>
          </p:cNvPr>
          <p:cNvPicPr>
            <a:picLocks noChangeAspect="1"/>
          </p:cNvPicPr>
          <p:nvPr/>
        </p:nvPicPr>
        <p:blipFill>
          <a:blip r:embed="rId2"/>
          <a:stretch>
            <a:fillRect/>
          </a:stretch>
        </p:blipFill>
        <p:spPr>
          <a:xfrm>
            <a:off x="7360259" y="1764628"/>
            <a:ext cx="4259248" cy="3179740"/>
          </a:xfrm>
          <a:prstGeom prst="rect">
            <a:avLst/>
          </a:prstGeom>
        </p:spPr>
      </p:pic>
      <p:sp>
        <p:nvSpPr>
          <p:cNvPr id="8" name="TextBox 7">
            <a:extLst>
              <a:ext uri="{FF2B5EF4-FFF2-40B4-BE49-F238E27FC236}">
                <a16:creationId xmlns:a16="http://schemas.microsoft.com/office/drawing/2014/main" id="{3E24295E-99C3-2E11-DFBE-6CB8C28FB390}"/>
              </a:ext>
            </a:extLst>
          </p:cNvPr>
          <p:cNvSpPr txBox="1"/>
          <p:nvPr/>
        </p:nvSpPr>
        <p:spPr>
          <a:xfrm>
            <a:off x="6851330" y="4821933"/>
            <a:ext cx="5337622" cy="2552686"/>
          </a:xfrm>
          <a:prstGeom prst="rect">
            <a:avLst/>
          </a:prstGeom>
          <a:noFill/>
        </p:spPr>
        <p:txBody>
          <a:bodyPr wrap="square">
            <a:spAutoFit/>
          </a:bodyPr>
          <a:lstStyle/>
          <a:p>
            <a:pPr marL="457200" marR="0" indent="-45720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Source:Dejtiar</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F. (2021, October 15).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https://www.archdaily.com/969694/brick-houses-in-spain-modern-masonry-design-for-home-interiors-and-exteriors?ad_source=search&amp;ad_medium=projects_tab&amp;ad_source=search&amp;ad_medium=search_result_all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2265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60606" y="0"/>
            <a:ext cx="4228514" cy="1066800"/>
          </a:xfrm>
        </p:spPr>
        <p:txBody>
          <a:bodyPr/>
          <a:lstStyle/>
          <a:p>
            <a:pPr eaLnBrk="1" hangingPunct="1"/>
            <a:r>
              <a:rPr lang="en-US" altLang="en-US" dirty="0"/>
              <a:t>Types of Bonding</a:t>
            </a:r>
          </a:p>
        </p:txBody>
      </p:sp>
      <p:graphicFrame>
        <p:nvGraphicFramePr>
          <p:cNvPr id="2" name="Diagram 1">
            <a:extLst>
              <a:ext uri="{FF2B5EF4-FFF2-40B4-BE49-F238E27FC236}">
                <a16:creationId xmlns:a16="http://schemas.microsoft.com/office/drawing/2014/main" id="{DE4B0928-3800-E3E6-77C5-C61105851BE7}"/>
              </a:ext>
            </a:extLst>
          </p:cNvPr>
          <p:cNvGraphicFramePr/>
          <p:nvPr>
            <p:extLst>
              <p:ext uri="{D42A27DB-BD31-4B8C-83A1-F6EECF244321}">
                <p14:modId xmlns:p14="http://schemas.microsoft.com/office/powerpoint/2010/main" val="3155195416"/>
              </p:ext>
            </p:extLst>
          </p:nvPr>
        </p:nvGraphicFramePr>
        <p:xfrm>
          <a:off x="706902" y="668215"/>
          <a:ext cx="11324492" cy="61897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18762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dirty="0"/>
              <a:t>Stretcher bond</a:t>
            </a:r>
            <a:br>
              <a:rPr lang="en-US" dirty="0"/>
            </a:br>
            <a:endParaRPr lang="en-US" dirty="0"/>
          </a:p>
        </p:txBody>
      </p:sp>
      <p:pic>
        <p:nvPicPr>
          <p:cNvPr id="14339" name="Picture 2" descr="C:\Documents and Settings\Administrator\Desktop\image\Stretcher-bond.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63062" y="1502457"/>
            <a:ext cx="8859035" cy="3997006"/>
          </a:xfrm>
          <a:noFill/>
        </p:spPr>
      </p:pic>
      <p:sp>
        <p:nvSpPr>
          <p:cNvPr id="4" name="TextBox 3">
            <a:extLst>
              <a:ext uri="{FF2B5EF4-FFF2-40B4-BE49-F238E27FC236}">
                <a16:creationId xmlns:a16="http://schemas.microsoft.com/office/drawing/2014/main" id="{45D35EC4-D418-ACE8-7198-EC68BDA58C43}"/>
              </a:ext>
            </a:extLst>
          </p:cNvPr>
          <p:cNvSpPr txBox="1"/>
          <p:nvPr/>
        </p:nvSpPr>
        <p:spPr>
          <a:xfrm>
            <a:off x="2308485" y="6169709"/>
            <a:ext cx="6115986"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24959386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dirty="0"/>
              <a:t>Header bond</a:t>
            </a:r>
            <a:br>
              <a:rPr lang="en-US" dirty="0"/>
            </a:br>
            <a:endParaRPr lang="en-US" dirty="0"/>
          </a:p>
        </p:txBody>
      </p:sp>
      <p:pic>
        <p:nvPicPr>
          <p:cNvPr id="15363" name="Picture 2" descr="C:\Documents and Settings\Administrator\Desktop\image\Header-bond-448x204.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886978" y="2540000"/>
            <a:ext cx="8177379" cy="3723628"/>
          </a:xfrm>
          <a:noFill/>
        </p:spPr>
      </p:pic>
      <p:pic>
        <p:nvPicPr>
          <p:cNvPr id="4" name="Picture 3"/>
          <p:cNvPicPr>
            <a:picLocks noChangeAspect="1"/>
          </p:cNvPicPr>
          <p:nvPr/>
        </p:nvPicPr>
        <p:blipFill>
          <a:blip r:embed="rId3"/>
          <a:stretch>
            <a:fillRect/>
          </a:stretch>
        </p:blipFill>
        <p:spPr>
          <a:xfrm>
            <a:off x="4285979" y="0"/>
            <a:ext cx="4743450" cy="2476500"/>
          </a:xfrm>
          <a:prstGeom prst="rect">
            <a:avLst/>
          </a:prstGeom>
        </p:spPr>
      </p:pic>
      <p:sp>
        <p:nvSpPr>
          <p:cNvPr id="5" name="TextBox 4">
            <a:extLst>
              <a:ext uri="{FF2B5EF4-FFF2-40B4-BE49-F238E27FC236}">
                <a16:creationId xmlns:a16="http://schemas.microsoft.com/office/drawing/2014/main" id="{5C7CCAE1-F809-72DE-5F2B-FBAAC7E0E0DB}"/>
              </a:ext>
            </a:extLst>
          </p:cNvPr>
          <p:cNvSpPr txBox="1"/>
          <p:nvPr/>
        </p:nvSpPr>
        <p:spPr>
          <a:xfrm>
            <a:off x="6400800" y="6169709"/>
            <a:ext cx="6115986"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1504468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2A367-0110-F5D8-1B02-6344830C0EE2}"/>
              </a:ext>
            </a:extLst>
          </p:cNvPr>
          <p:cNvSpPr>
            <a:spLocks noGrp="1"/>
          </p:cNvSpPr>
          <p:nvPr>
            <p:ph type="title"/>
          </p:nvPr>
        </p:nvSpPr>
        <p:spPr>
          <a:xfrm>
            <a:off x="162950" y="18255"/>
            <a:ext cx="10515600" cy="1325563"/>
          </a:xfrm>
        </p:spPr>
        <p:txBody>
          <a:bodyPr>
            <a:normAutofit/>
          </a:bodyPr>
          <a:lstStyle/>
          <a:p>
            <a:r>
              <a:rPr lang="en-US" sz="2400" b="0" i="0" u="none" strike="noStrike" baseline="0" dirty="0">
                <a:latin typeface="Times New Roman" panose="02020603050405020304" pitchFamily="18" charset="0"/>
                <a:cs typeface="Times New Roman" panose="02020603050405020304" pitchFamily="18" charset="0"/>
              </a:rPr>
              <a:t>ADVANTAGES AND DISADVANTAGES OF BRICK MASONRY OVER STONE MASONRY</a:t>
            </a: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5F137CF-8DD6-ECCA-A173-CC7E0D274133}"/>
              </a:ext>
            </a:extLst>
          </p:cNvPr>
          <p:cNvSpPr>
            <a:spLocks noGrp="1"/>
          </p:cNvSpPr>
          <p:nvPr>
            <p:ph idx="1"/>
          </p:nvPr>
        </p:nvSpPr>
        <p:spPr>
          <a:xfrm>
            <a:off x="0" y="1139482"/>
            <a:ext cx="12192000" cy="5824025"/>
          </a:xfrm>
        </p:spPr>
        <p:txBody>
          <a:bodyPr>
            <a:noAutofit/>
          </a:bodyPr>
          <a:lstStyle/>
          <a:p>
            <a:pPr marL="0" indent="0" algn="just">
              <a:buNone/>
            </a:pPr>
            <a:r>
              <a:rPr lang="en-US" sz="2400" b="0" i="1" u="none" strike="noStrike" baseline="0" dirty="0">
                <a:latin typeface="Times New Roman" panose="02020603050405020304" pitchFamily="18" charset="0"/>
                <a:cs typeface="Times New Roman" panose="02020603050405020304" pitchFamily="18" charset="0"/>
              </a:rPr>
              <a:t>Advantages:[1]</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1. Since shape and size of bricks are uniform, it do not need skilled </a:t>
            </a:r>
            <a:r>
              <a:rPr lang="en-US" sz="2400" b="0" i="0" u="none" strike="noStrike" baseline="0" dirty="0" err="1">
                <a:latin typeface="Times New Roman" panose="02020603050405020304" pitchFamily="18" charset="0"/>
                <a:cs typeface="Times New Roman" panose="02020603050405020304" pitchFamily="18" charset="0"/>
              </a:rPr>
              <a:t>labour</a:t>
            </a:r>
            <a:r>
              <a:rPr lang="en-US" sz="2400" b="0" i="0" u="none" strike="noStrike" baseline="0" dirty="0">
                <a:latin typeface="Times New Roman" panose="02020603050405020304" pitchFamily="18" charset="0"/>
                <a:cs typeface="Times New Roman" panose="02020603050405020304" pitchFamily="18" charset="0"/>
              </a:rPr>
              <a:t> for the construction.</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2. Bricks are light in weight and hence handling them is easy.</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3. Bricks are easily available around cities and their transportation cost is less because their</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weight is less. Stones are to be brought from quarries which are located only at few places.</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4. It is possible to use all types of mortar in brick masonry. For unimportant buildings even mud</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mortar can be used.</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5. Thinner walls can be constructed with bricks but it is not so with stones.</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6. It is easy to form openings for doors and windows.</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7. Dead load of brick masonry is less.</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8. In brick masonry mortar joints are thin and hence construction cost is reduced considerably.</a:t>
            </a:r>
          </a:p>
          <a:p>
            <a:pPr marL="0" indent="0" algn="just">
              <a:buNone/>
            </a:pPr>
            <a:r>
              <a:rPr lang="en-US" sz="2400" b="0" i="0" u="none" strike="noStrike" baseline="0" dirty="0">
                <a:latin typeface="Times New Roman" panose="02020603050405020304" pitchFamily="18" charset="0"/>
                <a:cs typeface="Times New Roman" panose="02020603050405020304" pitchFamily="18" charset="0"/>
              </a:rPr>
              <a:t>9. Brick masonry has better fire and weather resistance compared to stone masonry.</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15615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369D38-B165-E66C-00E3-07C3561FA0EE}"/>
              </a:ext>
            </a:extLst>
          </p:cNvPr>
          <p:cNvSpPr>
            <a:spLocks noGrp="1"/>
          </p:cNvSpPr>
          <p:nvPr>
            <p:ph idx="1"/>
          </p:nvPr>
        </p:nvSpPr>
        <p:spPr>
          <a:xfrm>
            <a:off x="0" y="675248"/>
            <a:ext cx="12192000" cy="6077243"/>
          </a:xfrm>
        </p:spPr>
        <p:txBody>
          <a:bodyPr>
            <a:normAutofit/>
          </a:bodyPr>
          <a:lstStyle/>
          <a:p>
            <a:pPr algn="l"/>
            <a:r>
              <a:rPr lang="en-US" sz="2400" b="0" i="1" u="none" strike="noStrike" baseline="0" dirty="0">
                <a:latin typeface="Times New Roman" panose="02020603050405020304" pitchFamily="18" charset="0"/>
                <a:cs typeface="Times New Roman" panose="02020603050405020304" pitchFamily="18" charset="0"/>
              </a:rPr>
              <a:t>Disadvantages:[1]</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1. Strength of brick masonry is less than that of stone masonry.</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2. Durability of brick masonry is less.</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3. Brick masonry needs plastering and plastered surface needs </a:t>
            </a:r>
            <a:r>
              <a:rPr lang="en-US" sz="2400" b="0" i="0" u="none" strike="noStrike" baseline="0" dirty="0" err="1">
                <a:latin typeface="Times New Roman" panose="02020603050405020304" pitchFamily="18" charset="0"/>
                <a:cs typeface="Times New Roman" panose="02020603050405020304" pitchFamily="18" charset="0"/>
              </a:rPr>
              <a:t>colour</a:t>
            </a:r>
            <a:r>
              <a:rPr lang="en-US" sz="2400" b="0" i="0" u="none" strike="noStrike" baseline="0" dirty="0">
                <a:latin typeface="Times New Roman" panose="02020603050405020304" pitchFamily="18" charset="0"/>
                <a:cs typeface="Times New Roman" panose="02020603050405020304" pitchFamily="18" charset="0"/>
              </a:rPr>
              <a:t> washing. Stone masonry</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don’t need them and hence maintenance cost is more in brick masonry.</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4. Brick masonry absorbs water and there are possibility of dampness. There is no such problem</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in stone masonry.</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5. More architectural effects can be given in stone masonry compared to that in brick masonry.</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6. Stone masonry gives massive appearance and hence monumental buildings are built in stone</a:t>
            </a:r>
          </a:p>
          <a:p>
            <a:pPr marL="0" indent="0" algn="l">
              <a:buNone/>
            </a:pPr>
            <a:r>
              <a:rPr lang="en-US" sz="2400" b="0" i="0" u="none" strike="noStrike" baseline="0" dirty="0">
                <a:latin typeface="Times New Roman" panose="02020603050405020304" pitchFamily="18" charset="0"/>
                <a:cs typeface="Times New Roman" panose="02020603050405020304" pitchFamily="18" charset="0"/>
              </a:rPr>
              <a:t>masonry.</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6778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C8F51-3BB3-2D87-07C2-6C1E4D66A18C}"/>
              </a:ext>
            </a:extLst>
          </p:cNvPr>
          <p:cNvSpPr>
            <a:spLocks noGrp="1"/>
          </p:cNvSpPr>
          <p:nvPr>
            <p:ph type="title"/>
          </p:nvPr>
        </p:nvSpPr>
        <p:spPr>
          <a:xfrm>
            <a:off x="838200" y="1"/>
            <a:ext cx="3433997" cy="839448"/>
          </a:xfrm>
        </p:spPr>
        <p:txBody>
          <a:bodyPr>
            <a:normAutofit/>
          </a:bodyPr>
          <a:lstStyle/>
          <a:p>
            <a:r>
              <a:rPr lang="en-US" sz="36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9682FA2A-A183-862D-3895-356BA20335E8}"/>
              </a:ext>
            </a:extLst>
          </p:cNvPr>
          <p:cNvSpPr>
            <a:spLocks noGrp="1"/>
          </p:cNvSpPr>
          <p:nvPr>
            <p:ph idx="1"/>
          </p:nvPr>
        </p:nvSpPr>
        <p:spPr>
          <a:xfrm>
            <a:off x="0" y="1079292"/>
            <a:ext cx="8709285" cy="5097671"/>
          </a:xfrm>
        </p:spPr>
        <p:txBody>
          <a:bodyPr>
            <a:noAutofit/>
          </a:bodyPr>
          <a:lstStyle/>
          <a:p>
            <a:pPr marL="0" marR="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[1]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Bhavikati</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S. (2010). Basic Civil Engineering. New Delhi: New Age International (P) Ltd., Publishers.</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[2] Giri, O. P. (2018). A textbook of Building Technology. Heritage Publishers and Distributors Pvt Ltd.</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[3]</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Archdaily.com: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https://www.archdaily.com/catalog/us/products/21524/wall-covering-cladding-franken-schotter?ad_name</a:t>
            </a:r>
            <a:r>
              <a:rPr lang="en-US" sz="2400" b="1" kern="100">
                <a:effectLst/>
                <a:latin typeface="Times New Roman" panose="02020603050405020304" pitchFamily="18" charset="0"/>
                <a:ea typeface="Calibri" panose="020F0502020204030204" pitchFamily="34" charset="0"/>
                <a:cs typeface="Times New Roman" panose="02020603050405020304" pitchFamily="18" charset="0"/>
                <a:hlinkClick r:id="rId2"/>
              </a:rPr>
              <a:t>=related-products-bottom</a:t>
            </a:r>
            <a:r>
              <a:rPr lang="en-US" sz="2400" b="1" kern="1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[4]</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Dejtiar</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F. (2021, October 15). </a:t>
            </a:r>
            <a:r>
              <a:rPr lang="en-US" sz="2400" b="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https://www.archdaily.com/969694/brick-houses-in-spain-modern-masonry-design-for-home-interiors-and-exteriors?ad_source=search&amp;ad_medium=projects_tab&amp;ad_source=search&amp;ad_medium=search_result_all</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4646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extLst>
              <p:ext uri="{D42A27DB-BD31-4B8C-83A1-F6EECF244321}">
                <p14:modId xmlns:p14="http://schemas.microsoft.com/office/powerpoint/2010/main" val="1720050559"/>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2612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7603</TotalTime>
  <Words>4569</Words>
  <Application>Microsoft Office PowerPoint</Application>
  <PresentationFormat>Widescreen</PresentationFormat>
  <Paragraphs>393</Paragraphs>
  <Slides>43</Slides>
  <Notes>6</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Times New Roman</vt:lpstr>
      <vt:lpstr>Times-Roman</vt:lpstr>
      <vt:lpstr>Wingdings</vt:lpstr>
      <vt:lpstr>Office Theme</vt:lpstr>
      <vt:lpstr>         COURSE TITLE BUILDING TECHNOLOGY</vt:lpstr>
      <vt:lpstr>LEARNING OUTCOMES</vt:lpstr>
      <vt:lpstr>INTRODUCTION</vt:lpstr>
      <vt:lpstr>PowerPoint Presentation</vt:lpstr>
      <vt:lpstr>CEMENT MORTAR</vt:lpstr>
      <vt:lpstr>PowerPoint Presentation</vt:lpstr>
      <vt:lpstr>PowerPoint Presentation</vt:lpstr>
      <vt:lpstr>Methods of preparation of lime mortar </vt:lpstr>
      <vt:lpstr>Types of special mortars</vt:lpstr>
      <vt:lpstr>MUD MORTAR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Rubble Masonry and its type</vt:lpstr>
      <vt:lpstr>PowerPoint Presentation</vt:lpstr>
      <vt:lpstr>PowerPoint Presentation</vt:lpstr>
      <vt:lpstr>Ashlar masonry and its types</vt:lpstr>
      <vt:lpstr>PowerPoint Presentation</vt:lpstr>
      <vt:lpstr>PowerPoint Presentation</vt:lpstr>
      <vt:lpstr>BRICK MASONRY</vt:lpstr>
      <vt:lpstr>PowerPoint Presentation</vt:lpstr>
      <vt:lpstr>PowerPoint Presentation</vt:lpstr>
      <vt:lpstr>PowerPoint Presentation</vt:lpstr>
      <vt:lpstr>PowerPoint Presentation</vt:lpstr>
      <vt:lpstr>PowerPoint Presentation</vt:lpstr>
      <vt:lpstr>PowerPoint Presentation</vt:lpstr>
      <vt:lpstr>Principles to be observed in brick masonry  construction[1]:</vt:lpstr>
      <vt:lpstr>Principles to be observed in brick masonry construction:</vt:lpstr>
      <vt:lpstr>Types of Bonding</vt:lpstr>
      <vt:lpstr>Stretcher bond </vt:lpstr>
      <vt:lpstr>Header bond </vt:lpstr>
      <vt:lpstr>ADVANTAGES AND DISADVANTAGES OF BRICK MASONRY OVER STONE MASONRY</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78</cp:revision>
  <dcterms:created xsi:type="dcterms:W3CDTF">2023-02-20T06:54:59Z</dcterms:created>
  <dcterms:modified xsi:type="dcterms:W3CDTF">2023-10-10T16:03:54Z</dcterms:modified>
</cp:coreProperties>
</file>