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9" r:id="rId2"/>
    <p:sldId id="261" r:id="rId3"/>
    <p:sldId id="260" r:id="rId4"/>
    <p:sldId id="324" r:id="rId5"/>
    <p:sldId id="349" r:id="rId6"/>
    <p:sldId id="295" r:id="rId7"/>
    <p:sldId id="305" r:id="rId8"/>
    <p:sldId id="312" r:id="rId9"/>
    <p:sldId id="327" r:id="rId10"/>
    <p:sldId id="328" r:id="rId11"/>
    <p:sldId id="350" r:id="rId12"/>
    <p:sldId id="344" r:id="rId13"/>
    <p:sldId id="345" r:id="rId14"/>
    <p:sldId id="346" r:id="rId15"/>
    <p:sldId id="347" r:id="rId16"/>
    <p:sldId id="348" r:id="rId17"/>
    <p:sldId id="329" r:id="rId18"/>
    <p:sldId id="331" r:id="rId19"/>
    <p:sldId id="330" r:id="rId20"/>
    <p:sldId id="353" r:id="rId21"/>
    <p:sldId id="332" r:id="rId22"/>
    <p:sldId id="333" r:id="rId23"/>
    <p:sldId id="351" r:id="rId24"/>
    <p:sldId id="352" r:id="rId25"/>
    <p:sldId id="334" r:id="rId26"/>
    <p:sldId id="335" r:id="rId27"/>
    <p:sldId id="341" r:id="rId28"/>
    <p:sldId id="336" r:id="rId29"/>
    <p:sldId id="337" r:id="rId30"/>
    <p:sldId id="338" r:id="rId31"/>
    <p:sldId id="354" r:id="rId32"/>
    <p:sldId id="339" r:id="rId33"/>
    <p:sldId id="355" r:id="rId34"/>
    <p:sldId id="340" r:id="rId35"/>
    <p:sldId id="356" r:id="rId36"/>
    <p:sldId id="357" r:id="rId37"/>
    <p:sldId id="310"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06BA"/>
    <a:srgbClr val="441F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29B787-4269-4D2B-9C7C-694B71DE0CB4}" v="492" dt="2023-10-10T05:55:33.0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54" autoAdjust="0"/>
    <p:restoredTop sz="94660"/>
  </p:normalViewPr>
  <p:slideViewPr>
    <p:cSldViewPr snapToGrid="0">
      <p:cViewPr>
        <p:scale>
          <a:sx n="75" d="100"/>
          <a:sy n="75" d="100"/>
        </p:scale>
        <p:origin x="672" y="-234"/>
      </p:cViewPr>
      <p:guideLst/>
    </p:cSldViewPr>
  </p:slideViewPr>
  <p:notesTextViewPr>
    <p:cViewPr>
      <p:scale>
        <a:sx n="1" d="1"/>
        <a:sy n="1" d="1"/>
      </p:scale>
      <p:origin x="0" y="0"/>
    </p:cViewPr>
  </p:notesTextViewPr>
  <p:sorterViewPr>
    <p:cViewPr>
      <p:scale>
        <a:sx n="100" d="100"/>
        <a:sy n="100" d="100"/>
      </p:scale>
      <p:origin x="0" y="-527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nju Kamal" userId="d3187f1d-9b3b-4fde-ae81-a24521550743" providerId="ADAL" clId="{B7F5ACFC-15B0-41EA-9CFB-120FA537ECC9}"/>
    <pc:docChg chg="undo custSel addSld delSld modSld sldOrd modMainMaster">
      <pc:chgData name="Ranju Kamal" userId="d3187f1d-9b3b-4fde-ae81-a24521550743" providerId="ADAL" clId="{B7F5ACFC-15B0-41EA-9CFB-120FA537ECC9}" dt="2023-09-19T10:44:33.451" v="21129" actId="20577"/>
      <pc:docMkLst>
        <pc:docMk/>
      </pc:docMkLst>
      <pc:sldChg chg="addSp delSp modSp mod modTransition setBg setClrOvrMap">
        <pc:chgData name="Ranju Kamal" userId="d3187f1d-9b3b-4fde-ae81-a24521550743" providerId="ADAL" clId="{B7F5ACFC-15B0-41EA-9CFB-120FA537ECC9}" dt="2023-09-19T10:42:43.090" v="21097" actId="1076"/>
        <pc:sldMkLst>
          <pc:docMk/>
          <pc:sldMk cId="1130220075" sldId="259"/>
        </pc:sldMkLst>
        <pc:spChg chg="add mod">
          <ac:chgData name="Ranju Kamal" userId="d3187f1d-9b3b-4fde-ae81-a24521550743" providerId="ADAL" clId="{B7F5ACFC-15B0-41EA-9CFB-120FA537ECC9}" dt="2023-09-19T10:42:43.090" v="21097" actId="1076"/>
          <ac:spMkLst>
            <pc:docMk/>
            <pc:sldMk cId="1130220075" sldId="259"/>
            <ac:spMk id="2" creationId="{FC767D1F-1ACC-3A4F-5EF3-07C64CE54586}"/>
          </ac:spMkLst>
        </pc:spChg>
        <pc:spChg chg="mod">
          <ac:chgData name="Ranju Kamal" userId="d3187f1d-9b3b-4fde-ae81-a24521550743" providerId="ADAL" clId="{B7F5ACFC-15B0-41EA-9CFB-120FA537ECC9}" dt="2023-09-12T02:14:42.813" v="13763" actId="207"/>
          <ac:spMkLst>
            <pc:docMk/>
            <pc:sldMk cId="1130220075" sldId="259"/>
            <ac:spMk id="4" creationId="{00000000-0000-0000-0000-000000000000}"/>
          </ac:spMkLst>
        </pc:spChg>
        <pc:spChg chg="mod ord">
          <ac:chgData name="Ranju Kamal" userId="d3187f1d-9b3b-4fde-ae81-a24521550743" providerId="ADAL" clId="{B7F5ACFC-15B0-41EA-9CFB-120FA537ECC9}" dt="2023-09-12T02:15:34.668" v="13770" actId="207"/>
          <ac:spMkLst>
            <pc:docMk/>
            <pc:sldMk cId="1130220075" sldId="259"/>
            <ac:spMk id="5" creationId="{00000000-0000-0000-0000-000000000000}"/>
          </ac:spMkLst>
        </pc:spChg>
        <pc:spChg chg="add del">
          <ac:chgData name="Ranju Kamal" userId="d3187f1d-9b3b-4fde-ae81-a24521550743" providerId="ADAL" clId="{B7F5ACFC-15B0-41EA-9CFB-120FA537ECC9}" dt="2023-09-12T02:09:32.796" v="13712" actId="26606"/>
          <ac:spMkLst>
            <pc:docMk/>
            <pc:sldMk cId="1130220075" sldId="259"/>
            <ac:spMk id="15" creationId="{04C21BAE-6866-4C7A-A7EC-C1B2E572D5BE}"/>
          </ac:spMkLst>
        </pc:spChg>
        <pc:spChg chg="add del">
          <ac:chgData name="Ranju Kamal" userId="d3187f1d-9b3b-4fde-ae81-a24521550743" providerId="ADAL" clId="{B7F5ACFC-15B0-41EA-9CFB-120FA537ECC9}" dt="2023-09-12T02:07:55.637" v="13704" actId="26606"/>
          <ac:spMkLst>
            <pc:docMk/>
            <pc:sldMk cId="1130220075" sldId="259"/>
            <ac:spMk id="16" creationId="{96CF2A2B-0745-440C-9224-C5C6A0A4286F}"/>
          </ac:spMkLst>
        </pc:spChg>
        <pc:spChg chg="add del">
          <ac:chgData name="Ranju Kamal" userId="d3187f1d-9b3b-4fde-ae81-a24521550743" providerId="ADAL" clId="{B7F5ACFC-15B0-41EA-9CFB-120FA537ECC9}" dt="2023-09-12T02:10:50.641" v="13721" actId="26606"/>
          <ac:spMkLst>
            <pc:docMk/>
            <pc:sldMk cId="1130220075" sldId="259"/>
            <ac:spMk id="17" creationId="{96CF2A2B-0745-440C-9224-C5C6A0A4286F}"/>
          </ac:spMkLst>
        </pc:spChg>
        <pc:spChg chg="add del">
          <ac:chgData name="Ranju Kamal" userId="d3187f1d-9b3b-4fde-ae81-a24521550743" providerId="ADAL" clId="{B7F5ACFC-15B0-41EA-9CFB-120FA537ECC9}" dt="2023-09-12T02:07:55.637" v="13704" actId="26606"/>
          <ac:spMkLst>
            <pc:docMk/>
            <pc:sldMk cId="1130220075" sldId="259"/>
            <ac:spMk id="18" creationId="{75BE6D6B-84C9-4D2B-97EB-773B7369EF82}"/>
          </ac:spMkLst>
        </pc:spChg>
        <pc:spChg chg="add del">
          <ac:chgData name="Ranju Kamal" userId="d3187f1d-9b3b-4fde-ae81-a24521550743" providerId="ADAL" clId="{B7F5ACFC-15B0-41EA-9CFB-120FA537ECC9}" dt="2023-09-12T02:10:50.641" v="13721" actId="26606"/>
          <ac:spMkLst>
            <pc:docMk/>
            <pc:sldMk cId="1130220075" sldId="259"/>
            <ac:spMk id="19" creationId="{75BE6D6B-84C9-4D2B-97EB-773B7369EF82}"/>
          </ac:spMkLst>
        </pc:spChg>
        <pc:spChg chg="add del">
          <ac:chgData name="Ranju Kamal" userId="d3187f1d-9b3b-4fde-ae81-a24521550743" providerId="ADAL" clId="{B7F5ACFC-15B0-41EA-9CFB-120FA537ECC9}" dt="2023-09-12T02:09:32.796" v="13712" actId="26606"/>
          <ac:spMkLst>
            <pc:docMk/>
            <pc:sldMk cId="1130220075" sldId="259"/>
            <ac:spMk id="20" creationId="{7E7D0C94-08B4-48AE-8813-CC4D60294F42}"/>
          </ac:spMkLst>
        </pc:spChg>
        <pc:spChg chg="add del">
          <ac:chgData name="Ranju Kamal" userId="d3187f1d-9b3b-4fde-ae81-a24521550743" providerId="ADAL" clId="{B7F5ACFC-15B0-41EA-9CFB-120FA537ECC9}" dt="2023-09-12T02:10:51.875" v="13723" actId="26606"/>
          <ac:spMkLst>
            <pc:docMk/>
            <pc:sldMk cId="1130220075" sldId="259"/>
            <ac:spMk id="21" creationId="{9228552E-C8B1-4A80-8448-0787CE0FC704}"/>
          </ac:spMkLst>
        </pc:spChg>
        <pc:spChg chg="add del">
          <ac:chgData name="Ranju Kamal" userId="d3187f1d-9b3b-4fde-ae81-a24521550743" providerId="ADAL" clId="{B7F5ACFC-15B0-41EA-9CFB-120FA537ECC9}" dt="2023-09-12T02:09:32.796" v="13712" actId="26606"/>
          <ac:spMkLst>
            <pc:docMk/>
            <pc:sldMk cId="1130220075" sldId="259"/>
            <ac:spMk id="22" creationId="{F0C518C2-0AA4-470C-87B9-9CBF428FBA25}"/>
          </ac:spMkLst>
        </pc:spChg>
        <pc:spChg chg="add del">
          <ac:chgData name="Ranju Kamal" userId="d3187f1d-9b3b-4fde-ae81-a24521550743" providerId="ADAL" clId="{B7F5ACFC-15B0-41EA-9CFB-120FA537ECC9}" dt="2023-09-12T02:11:00.846" v="13725" actId="26606"/>
          <ac:spMkLst>
            <pc:docMk/>
            <pc:sldMk cId="1130220075" sldId="259"/>
            <ac:spMk id="23" creationId="{04C21BAE-6866-4C7A-A7EC-C1B2E572D5BE}"/>
          </ac:spMkLst>
        </pc:spChg>
        <pc:spChg chg="add del">
          <ac:chgData name="Ranju Kamal" userId="d3187f1d-9b3b-4fde-ae81-a24521550743" providerId="ADAL" clId="{B7F5ACFC-15B0-41EA-9CFB-120FA537ECC9}" dt="2023-09-12T02:09:35.434" v="13714" actId="26606"/>
          <ac:spMkLst>
            <pc:docMk/>
            <pc:sldMk cId="1130220075" sldId="259"/>
            <ac:spMk id="24" creationId="{9DECDBF4-02B6-4BB4-B65B-B8107AD6A9E8}"/>
          </ac:spMkLst>
        </pc:spChg>
        <pc:spChg chg="add del">
          <ac:chgData name="Ranju Kamal" userId="d3187f1d-9b3b-4fde-ae81-a24521550743" providerId="ADAL" clId="{B7F5ACFC-15B0-41EA-9CFB-120FA537ECC9}" dt="2023-09-12T02:09:35.434" v="13714" actId="26606"/>
          <ac:spMkLst>
            <pc:docMk/>
            <pc:sldMk cId="1130220075" sldId="259"/>
            <ac:spMk id="25" creationId="{675FFAD0-2409-47F2-980A-2CF4FFC69BE2}"/>
          </ac:spMkLst>
        </pc:spChg>
        <pc:spChg chg="add del">
          <ac:chgData name="Ranju Kamal" userId="d3187f1d-9b3b-4fde-ae81-a24521550743" providerId="ADAL" clId="{B7F5ACFC-15B0-41EA-9CFB-120FA537ECC9}" dt="2023-09-12T02:09:35.434" v="13714" actId="26606"/>
          <ac:spMkLst>
            <pc:docMk/>
            <pc:sldMk cId="1130220075" sldId="259"/>
            <ac:spMk id="26" creationId="{CBB2B1F0-0DD6-4744-9A46-7A344FB48E40}"/>
          </ac:spMkLst>
        </pc:spChg>
        <pc:spChg chg="add del">
          <ac:chgData name="Ranju Kamal" userId="d3187f1d-9b3b-4fde-ae81-a24521550743" providerId="ADAL" clId="{B7F5ACFC-15B0-41EA-9CFB-120FA537ECC9}" dt="2023-09-12T02:09:35.434" v="13714" actId="26606"/>
          <ac:spMkLst>
            <pc:docMk/>
            <pc:sldMk cId="1130220075" sldId="259"/>
            <ac:spMk id="27" creationId="{52D502E5-F6B4-4D58-B4AE-FC466FF15EE8}"/>
          </ac:spMkLst>
        </pc:spChg>
        <pc:spChg chg="add del">
          <ac:chgData name="Ranju Kamal" userId="d3187f1d-9b3b-4fde-ae81-a24521550743" providerId="ADAL" clId="{B7F5ACFC-15B0-41EA-9CFB-120FA537ECC9}" dt="2023-09-12T02:11:00.846" v="13725" actId="26606"/>
          <ac:spMkLst>
            <pc:docMk/>
            <pc:sldMk cId="1130220075" sldId="259"/>
            <ac:spMk id="28" creationId="{7E7D0C94-08B4-48AE-8813-CC4D60294F42}"/>
          </ac:spMkLst>
        </pc:spChg>
        <pc:spChg chg="add del">
          <ac:chgData name="Ranju Kamal" userId="d3187f1d-9b3b-4fde-ae81-a24521550743" providerId="ADAL" clId="{B7F5ACFC-15B0-41EA-9CFB-120FA537ECC9}" dt="2023-09-12T02:09:37.372" v="13716" actId="26606"/>
          <ac:spMkLst>
            <pc:docMk/>
            <pc:sldMk cId="1130220075" sldId="259"/>
            <ac:spMk id="29" creationId="{1A9F7B4E-B03D-4F64-BE33-00D074458D45}"/>
          </ac:spMkLst>
        </pc:spChg>
        <pc:spChg chg="add del">
          <ac:chgData name="Ranju Kamal" userId="d3187f1d-9b3b-4fde-ae81-a24521550743" providerId="ADAL" clId="{B7F5ACFC-15B0-41EA-9CFB-120FA537ECC9}" dt="2023-09-12T02:09:37.372" v="13716" actId="26606"/>
          <ac:spMkLst>
            <pc:docMk/>
            <pc:sldMk cId="1130220075" sldId="259"/>
            <ac:spMk id="30" creationId="{7E2BE7F7-CA89-4002-ACCE-A478AEA24F5E}"/>
          </ac:spMkLst>
        </pc:spChg>
        <pc:spChg chg="add del">
          <ac:chgData name="Ranju Kamal" userId="d3187f1d-9b3b-4fde-ae81-a24521550743" providerId="ADAL" clId="{B7F5ACFC-15B0-41EA-9CFB-120FA537ECC9}" dt="2023-09-12T02:11:00.846" v="13725" actId="26606"/>
          <ac:spMkLst>
            <pc:docMk/>
            <pc:sldMk cId="1130220075" sldId="259"/>
            <ac:spMk id="31" creationId="{F0C518C2-0AA4-470C-87B9-9CBF428FBA25}"/>
          </ac:spMkLst>
        </pc:spChg>
        <pc:spChg chg="add del">
          <ac:chgData name="Ranju Kamal" userId="d3187f1d-9b3b-4fde-ae81-a24521550743" providerId="ADAL" clId="{B7F5ACFC-15B0-41EA-9CFB-120FA537ECC9}" dt="2023-09-12T02:09:47.153" v="13718" actId="26606"/>
          <ac:spMkLst>
            <pc:docMk/>
            <pc:sldMk cId="1130220075" sldId="259"/>
            <ac:spMk id="32" creationId="{04C21BAE-6866-4C7A-A7EC-C1B2E572D5BE}"/>
          </ac:spMkLst>
        </pc:spChg>
        <pc:spChg chg="add del">
          <ac:chgData name="Ranju Kamal" userId="d3187f1d-9b3b-4fde-ae81-a24521550743" providerId="ADAL" clId="{B7F5ACFC-15B0-41EA-9CFB-120FA537ECC9}" dt="2023-09-12T02:09:47.153" v="13718" actId="26606"/>
          <ac:spMkLst>
            <pc:docMk/>
            <pc:sldMk cId="1130220075" sldId="259"/>
            <ac:spMk id="33" creationId="{7E7D0C94-08B4-48AE-8813-CC4D60294F42}"/>
          </ac:spMkLst>
        </pc:spChg>
        <pc:spChg chg="add del">
          <ac:chgData name="Ranju Kamal" userId="d3187f1d-9b3b-4fde-ae81-a24521550743" providerId="ADAL" clId="{B7F5ACFC-15B0-41EA-9CFB-120FA537ECC9}" dt="2023-09-12T02:09:47.153" v="13718" actId="26606"/>
          <ac:spMkLst>
            <pc:docMk/>
            <pc:sldMk cId="1130220075" sldId="259"/>
            <ac:spMk id="34" creationId="{F0C518C2-0AA4-470C-87B9-9CBF428FBA25}"/>
          </ac:spMkLst>
        </pc:spChg>
        <pc:spChg chg="add del">
          <ac:chgData name="Ranju Kamal" userId="d3187f1d-9b3b-4fde-ae81-a24521550743" providerId="ADAL" clId="{B7F5ACFC-15B0-41EA-9CFB-120FA537ECC9}" dt="2023-09-12T02:11:23.434" v="13727" actId="26606"/>
          <ac:spMkLst>
            <pc:docMk/>
            <pc:sldMk cId="1130220075" sldId="259"/>
            <ac:spMk id="35" creationId="{D1D34770-47A8-402C-AF23-2B653F2D88C1}"/>
          </ac:spMkLst>
        </pc:spChg>
        <pc:spChg chg="add del">
          <ac:chgData name="Ranju Kamal" userId="d3187f1d-9b3b-4fde-ae81-a24521550743" providerId="ADAL" clId="{B7F5ACFC-15B0-41EA-9CFB-120FA537ECC9}" dt="2023-09-12T02:11:32.522" v="13729" actId="26606"/>
          <ac:spMkLst>
            <pc:docMk/>
            <pc:sldMk cId="1130220075" sldId="259"/>
            <ac:spMk id="37" creationId="{257363FD-7E77-4145-9483-331A807ADF0E}"/>
          </ac:spMkLst>
        </pc:spChg>
        <pc:spChg chg="add del">
          <ac:chgData name="Ranju Kamal" userId="d3187f1d-9b3b-4fde-ae81-a24521550743" providerId="ADAL" clId="{B7F5ACFC-15B0-41EA-9CFB-120FA537ECC9}" dt="2023-09-12T02:12:00.844" v="13731" actId="26606"/>
          <ac:spMkLst>
            <pc:docMk/>
            <pc:sldMk cId="1130220075" sldId="259"/>
            <ac:spMk id="39" creationId="{04812C46-200A-4DEB-A05E-3ED6C68C2387}"/>
          </ac:spMkLst>
        </pc:spChg>
        <pc:spChg chg="add">
          <ac:chgData name="Ranju Kamal" userId="d3187f1d-9b3b-4fde-ae81-a24521550743" providerId="ADAL" clId="{B7F5ACFC-15B0-41EA-9CFB-120FA537ECC9}" dt="2023-09-12T02:12:00.851" v="13732" actId="26606"/>
          <ac:spMkLst>
            <pc:docMk/>
            <pc:sldMk cId="1130220075" sldId="259"/>
            <ac:spMk id="41" creationId="{D1D34770-47A8-402C-AF23-2B653F2D88C1}"/>
          </ac:spMkLst>
        </pc:spChg>
        <pc:picChg chg="add del mod">
          <ac:chgData name="Ranju Kamal" userId="d3187f1d-9b3b-4fde-ae81-a24521550743" providerId="ADAL" clId="{B7F5ACFC-15B0-41EA-9CFB-120FA537ECC9}" dt="2023-09-13T03:35:27.941" v="16541"/>
          <ac:picMkLst>
            <pc:docMk/>
            <pc:sldMk cId="1130220075" sldId="259"/>
            <ac:picMk id="6" creationId="{3ED469CF-096C-7C59-C1D1-12FD435147BA}"/>
          </ac:picMkLst>
        </pc:picChg>
        <pc:picChg chg="add del mod ord">
          <ac:chgData name="Ranju Kamal" userId="d3187f1d-9b3b-4fde-ae81-a24521550743" providerId="ADAL" clId="{B7F5ACFC-15B0-41EA-9CFB-120FA537ECC9}" dt="2023-09-12T02:07:56.914" v="13705"/>
          <ac:picMkLst>
            <pc:docMk/>
            <pc:sldMk cId="1130220075" sldId="259"/>
            <ac:picMk id="11" creationId="{878DCB48-37D3-5DAA-96F3-4C4FCAD788EE}"/>
          </ac:picMkLst>
        </pc:picChg>
        <pc:picChg chg="add mod ord modCrop">
          <ac:chgData name="Ranju Kamal" userId="d3187f1d-9b3b-4fde-ae81-a24521550743" providerId="ADAL" clId="{B7F5ACFC-15B0-41EA-9CFB-120FA537ECC9}" dt="2023-09-19T10:42:34.218" v="21096" actId="1076"/>
          <ac:picMkLst>
            <pc:docMk/>
            <pc:sldMk cId="1130220075" sldId="259"/>
            <ac:picMk id="13" creationId="{14F1D929-A540-D300-F43C-9A4F20603C7D}"/>
          </ac:picMkLst>
        </pc:picChg>
      </pc:sldChg>
      <pc:sldChg chg="addSp delSp modSp mod modTransition">
        <pc:chgData name="Ranju Kamal" userId="d3187f1d-9b3b-4fde-ae81-a24521550743" providerId="ADAL" clId="{B7F5ACFC-15B0-41EA-9CFB-120FA537ECC9}" dt="2023-09-13T05:09:52.977" v="16731" actId="12"/>
        <pc:sldMkLst>
          <pc:docMk/>
          <pc:sldMk cId="768775674" sldId="260"/>
        </pc:sldMkLst>
        <pc:spChg chg="mod">
          <ac:chgData name="Ranju Kamal" userId="d3187f1d-9b3b-4fde-ae81-a24521550743" providerId="ADAL" clId="{B7F5ACFC-15B0-41EA-9CFB-120FA537ECC9}" dt="2023-09-12T00:57:20.768" v="12471" actId="1076"/>
          <ac:spMkLst>
            <pc:docMk/>
            <pc:sldMk cId="768775674" sldId="260"/>
            <ac:spMk id="2" creationId="{00000000-0000-0000-0000-000000000000}"/>
          </ac:spMkLst>
        </pc:spChg>
        <pc:spChg chg="mod">
          <ac:chgData name="Ranju Kamal" userId="d3187f1d-9b3b-4fde-ae81-a24521550743" providerId="ADAL" clId="{B7F5ACFC-15B0-41EA-9CFB-120FA537ECC9}" dt="2023-09-13T05:09:52.977" v="16731" actId="12"/>
          <ac:spMkLst>
            <pc:docMk/>
            <pc:sldMk cId="768775674" sldId="260"/>
            <ac:spMk id="3" creationId="{00000000-0000-0000-0000-000000000000}"/>
          </ac:spMkLst>
        </pc:spChg>
        <pc:spChg chg="add mod">
          <ac:chgData name="Ranju Kamal" userId="d3187f1d-9b3b-4fde-ae81-a24521550743" providerId="ADAL" clId="{B7F5ACFC-15B0-41EA-9CFB-120FA537ECC9}" dt="2023-09-12T01:24:46.914" v="13496" actId="14100"/>
          <ac:spMkLst>
            <pc:docMk/>
            <pc:sldMk cId="768775674" sldId="260"/>
            <ac:spMk id="10" creationId="{417141E1-476D-5621-FFD3-6E41CA9204C8}"/>
          </ac:spMkLst>
        </pc:spChg>
        <pc:spChg chg="add mod">
          <ac:chgData name="Ranju Kamal" userId="d3187f1d-9b3b-4fde-ae81-a24521550743" providerId="ADAL" clId="{B7F5ACFC-15B0-41EA-9CFB-120FA537ECC9}" dt="2023-09-12T01:29:41.177" v="13626" actId="14100"/>
          <ac:spMkLst>
            <pc:docMk/>
            <pc:sldMk cId="768775674" sldId="260"/>
            <ac:spMk id="11" creationId="{83D9FDFF-F0B0-398B-6794-357A56CFFDE4}"/>
          </ac:spMkLst>
        </pc:spChg>
        <pc:spChg chg="add mod">
          <ac:chgData name="Ranju Kamal" userId="d3187f1d-9b3b-4fde-ae81-a24521550743" providerId="ADAL" clId="{B7F5ACFC-15B0-41EA-9CFB-120FA537ECC9}" dt="2023-09-13T05:08:24.930" v="16722" actId="255"/>
          <ac:spMkLst>
            <pc:docMk/>
            <pc:sldMk cId="768775674" sldId="260"/>
            <ac:spMk id="12" creationId="{74BF2D32-0E08-3E3A-88D5-579420F51D23}"/>
          </ac:spMkLst>
        </pc:spChg>
        <pc:spChg chg="add mod">
          <ac:chgData name="Ranju Kamal" userId="d3187f1d-9b3b-4fde-ae81-a24521550743" providerId="ADAL" clId="{B7F5ACFC-15B0-41EA-9CFB-120FA537ECC9}" dt="2023-09-12T01:29:53.649" v="13627" actId="14100"/>
          <ac:spMkLst>
            <pc:docMk/>
            <pc:sldMk cId="768775674" sldId="260"/>
            <ac:spMk id="13" creationId="{C5A72A27-0D67-A019-D8BF-A4CC2B1AD871}"/>
          </ac:spMkLst>
        </pc:spChg>
        <pc:graphicFrameChg chg="add del mod modGraphic">
          <ac:chgData name="Ranju Kamal" userId="d3187f1d-9b3b-4fde-ae81-a24521550743" providerId="ADAL" clId="{B7F5ACFC-15B0-41EA-9CFB-120FA537ECC9}" dt="2023-09-12T01:03:19.357" v="12501" actId="478"/>
          <ac:graphicFrameMkLst>
            <pc:docMk/>
            <pc:sldMk cId="768775674" sldId="260"/>
            <ac:graphicFrameMk id="5" creationId="{CD6B298F-3CFF-D564-D721-C1F869BCE422}"/>
          </ac:graphicFrameMkLst>
        </pc:graphicFrameChg>
        <pc:graphicFrameChg chg="add del mod modGraphic">
          <ac:chgData name="Ranju Kamal" userId="d3187f1d-9b3b-4fde-ae81-a24521550743" providerId="ADAL" clId="{B7F5ACFC-15B0-41EA-9CFB-120FA537ECC9}" dt="2023-09-12T01:05:49.460" v="12778" actId="478"/>
          <ac:graphicFrameMkLst>
            <pc:docMk/>
            <pc:sldMk cId="768775674" sldId="260"/>
            <ac:graphicFrameMk id="6" creationId="{2C182F95-E100-F70B-5D5F-DD2BBEC807EE}"/>
          </ac:graphicFrameMkLst>
        </pc:graphicFrameChg>
        <pc:graphicFrameChg chg="add del mod modGraphic">
          <ac:chgData name="Ranju Kamal" userId="d3187f1d-9b3b-4fde-ae81-a24521550743" providerId="ADAL" clId="{B7F5ACFC-15B0-41EA-9CFB-120FA537ECC9}" dt="2023-09-12T01:10:34.624" v="12839" actId="478"/>
          <ac:graphicFrameMkLst>
            <pc:docMk/>
            <pc:sldMk cId="768775674" sldId="260"/>
            <ac:graphicFrameMk id="7" creationId="{8C4396D7-36CF-EA80-E5D1-D69560603C71}"/>
          </ac:graphicFrameMkLst>
        </pc:graphicFrameChg>
        <pc:graphicFrameChg chg="add mod modGraphic">
          <ac:chgData name="Ranju Kamal" userId="d3187f1d-9b3b-4fde-ae81-a24521550743" providerId="ADAL" clId="{B7F5ACFC-15B0-41EA-9CFB-120FA537ECC9}" dt="2023-09-13T05:09:45.296" v="16730" actId="255"/>
          <ac:graphicFrameMkLst>
            <pc:docMk/>
            <pc:sldMk cId="768775674" sldId="260"/>
            <ac:graphicFrameMk id="8" creationId="{D7116D9E-E2B5-4BA9-E0EE-B4587A71EB01}"/>
          </ac:graphicFrameMkLst>
        </pc:graphicFrameChg>
        <pc:picChg chg="add del mod modCrop">
          <ac:chgData name="Ranju Kamal" userId="d3187f1d-9b3b-4fde-ae81-a24521550743" providerId="ADAL" clId="{B7F5ACFC-15B0-41EA-9CFB-120FA537ECC9}" dt="2023-09-12T01:21:40.398" v="13474" actId="478"/>
          <ac:picMkLst>
            <pc:docMk/>
            <pc:sldMk cId="768775674" sldId="260"/>
            <ac:picMk id="4" creationId="{8E8B89D6-5EEB-8C43-94F6-4934590E6C54}"/>
          </ac:picMkLst>
        </pc:picChg>
        <pc:picChg chg="add del mod">
          <ac:chgData name="Ranju Kamal" userId="d3187f1d-9b3b-4fde-ae81-a24521550743" providerId="ADAL" clId="{B7F5ACFC-15B0-41EA-9CFB-120FA537ECC9}" dt="2023-09-11T02:44:23.693" v="9363" actId="478"/>
          <ac:picMkLst>
            <pc:docMk/>
            <pc:sldMk cId="768775674" sldId="260"/>
            <ac:picMk id="6" creationId="{18CB92CC-1410-565A-5C7A-9C6B2D9A77F3}"/>
          </ac:picMkLst>
        </pc:picChg>
        <pc:picChg chg="add mod modCrop">
          <ac:chgData name="Ranju Kamal" userId="d3187f1d-9b3b-4fde-ae81-a24521550743" providerId="ADAL" clId="{B7F5ACFC-15B0-41EA-9CFB-120FA537ECC9}" dt="2023-09-12T01:23:55.593" v="13492" actId="14100"/>
          <ac:picMkLst>
            <pc:docMk/>
            <pc:sldMk cId="768775674" sldId="260"/>
            <ac:picMk id="9" creationId="{08848182-72EC-BBB3-FA9E-6850E7E5E6DE}"/>
          </ac:picMkLst>
        </pc:picChg>
      </pc:sldChg>
      <pc:sldChg chg="addSp delSp modSp mod modTransition delAnim modAnim">
        <pc:chgData name="Ranju Kamal" userId="d3187f1d-9b3b-4fde-ae81-a24521550743" providerId="ADAL" clId="{B7F5ACFC-15B0-41EA-9CFB-120FA537ECC9}" dt="2023-09-19T10:32:59.142" v="20998" actId="20577"/>
        <pc:sldMkLst>
          <pc:docMk/>
          <pc:sldMk cId="1310932073" sldId="261"/>
        </pc:sldMkLst>
        <pc:spChg chg="del mod">
          <ac:chgData name="Ranju Kamal" userId="d3187f1d-9b3b-4fde-ae81-a24521550743" providerId="ADAL" clId="{B7F5ACFC-15B0-41EA-9CFB-120FA537ECC9}" dt="2023-09-12T00:15:13.961" v="12399" actId="478"/>
          <ac:spMkLst>
            <pc:docMk/>
            <pc:sldMk cId="1310932073" sldId="261"/>
            <ac:spMk id="3" creationId="{00000000-0000-0000-0000-000000000000}"/>
          </ac:spMkLst>
        </pc:spChg>
        <pc:spChg chg="mod">
          <ac:chgData name="Ranju Kamal" userId="d3187f1d-9b3b-4fde-ae81-a24521550743" providerId="ADAL" clId="{B7F5ACFC-15B0-41EA-9CFB-120FA537ECC9}" dt="2023-09-12T00:27:05.457" v="12404" actId="1076"/>
          <ac:spMkLst>
            <pc:docMk/>
            <pc:sldMk cId="1310932073" sldId="261"/>
            <ac:spMk id="4" creationId="{00000000-0000-0000-0000-000000000000}"/>
          </ac:spMkLst>
        </pc:spChg>
        <pc:spChg chg="add del mod">
          <ac:chgData name="Ranju Kamal" userId="d3187f1d-9b3b-4fde-ae81-a24521550743" providerId="ADAL" clId="{B7F5ACFC-15B0-41EA-9CFB-120FA537ECC9}" dt="2023-09-12T00:15:19.669" v="12400" actId="478"/>
          <ac:spMkLst>
            <pc:docMk/>
            <pc:sldMk cId="1310932073" sldId="261"/>
            <ac:spMk id="6" creationId="{8770E909-91B1-66E9-AACA-AFDF7DF0DAFD}"/>
          </ac:spMkLst>
        </pc:spChg>
        <pc:spChg chg="add del mod">
          <ac:chgData name="Ranju Kamal" userId="d3187f1d-9b3b-4fde-ae81-a24521550743" providerId="ADAL" clId="{B7F5ACFC-15B0-41EA-9CFB-120FA537ECC9}" dt="2023-09-12T00:15:59.835" v="12403" actId="478"/>
          <ac:spMkLst>
            <pc:docMk/>
            <pc:sldMk cId="1310932073" sldId="261"/>
            <ac:spMk id="7" creationId="{9C62F0CA-BE11-5834-F288-0830C31892FC}"/>
          </ac:spMkLst>
        </pc:spChg>
        <pc:spChg chg="add del mod">
          <ac:chgData name="Ranju Kamal" userId="d3187f1d-9b3b-4fde-ae81-a24521550743" providerId="ADAL" clId="{B7F5ACFC-15B0-41EA-9CFB-120FA537ECC9}" dt="2023-09-12T00:28:45.701" v="12407" actId="478"/>
          <ac:spMkLst>
            <pc:docMk/>
            <pc:sldMk cId="1310932073" sldId="261"/>
            <ac:spMk id="9" creationId="{A413E228-9368-5CCE-C42A-46A9ED1EDF81}"/>
          </ac:spMkLst>
        </pc:spChg>
        <pc:spChg chg="add del">
          <ac:chgData name="Ranju Kamal" userId="d3187f1d-9b3b-4fde-ae81-a24521550743" providerId="ADAL" clId="{B7F5ACFC-15B0-41EA-9CFB-120FA537ECC9}" dt="2023-09-13T05:48:42.065" v="16993" actId="478"/>
          <ac:spMkLst>
            <pc:docMk/>
            <pc:sldMk cId="1310932073" sldId="261"/>
            <ac:spMk id="10" creationId="{67739A37-B35A-AF20-3626-BA0F72FE849E}"/>
          </ac:spMkLst>
        </pc:spChg>
        <pc:spChg chg="add del mod">
          <ac:chgData name="Ranju Kamal" userId="d3187f1d-9b3b-4fde-ae81-a24521550743" providerId="ADAL" clId="{B7F5ACFC-15B0-41EA-9CFB-120FA537ECC9}" dt="2023-09-12T00:34:27.280" v="12444" actId="478"/>
          <ac:spMkLst>
            <pc:docMk/>
            <pc:sldMk cId="1310932073" sldId="261"/>
            <ac:spMk id="10" creationId="{A5FFC653-3D7F-F2BF-3CFB-826B30E3CFA4}"/>
          </ac:spMkLst>
        </pc:spChg>
        <pc:spChg chg="add mod">
          <ac:chgData name="Ranju Kamal" userId="d3187f1d-9b3b-4fde-ae81-a24521550743" providerId="ADAL" clId="{B7F5ACFC-15B0-41EA-9CFB-120FA537ECC9}" dt="2023-09-13T04:21:22.044" v="16717" actId="1076"/>
          <ac:spMkLst>
            <pc:docMk/>
            <pc:sldMk cId="1310932073" sldId="261"/>
            <ac:spMk id="11" creationId="{9C97109E-40E9-1469-78BB-CD6D77146F28}"/>
          </ac:spMkLst>
        </pc:spChg>
        <pc:spChg chg="add mod">
          <ac:chgData name="Ranju Kamal" userId="d3187f1d-9b3b-4fde-ae81-a24521550743" providerId="ADAL" clId="{B7F5ACFC-15B0-41EA-9CFB-120FA537ECC9}" dt="2023-09-19T10:32:59.142" v="20998" actId="20577"/>
          <ac:spMkLst>
            <pc:docMk/>
            <pc:sldMk cId="1310932073" sldId="261"/>
            <ac:spMk id="12" creationId="{2AF50ABD-D2EE-48FE-B30D-5C1C6C361176}"/>
          </ac:spMkLst>
        </pc:spChg>
        <pc:spChg chg="add del mod">
          <ac:chgData name="Ranju Kamal" userId="d3187f1d-9b3b-4fde-ae81-a24521550743" providerId="ADAL" clId="{B7F5ACFC-15B0-41EA-9CFB-120FA537ECC9}" dt="2023-09-12T03:36:09.442" v="13891" actId="478"/>
          <ac:spMkLst>
            <pc:docMk/>
            <pc:sldMk cId="1310932073" sldId="261"/>
            <ac:spMk id="12" creationId="{BFC6A324-ADDB-6987-31B2-2E9D35604A38}"/>
          </ac:spMkLst>
        </pc:spChg>
        <pc:spChg chg="add del mod">
          <ac:chgData name="Ranju Kamal" userId="d3187f1d-9b3b-4fde-ae81-a24521550743" providerId="ADAL" clId="{B7F5ACFC-15B0-41EA-9CFB-120FA537ECC9}" dt="2023-09-12T03:33:26.471" v="13877" actId="478"/>
          <ac:spMkLst>
            <pc:docMk/>
            <pc:sldMk cId="1310932073" sldId="261"/>
            <ac:spMk id="13" creationId="{1E97D07F-7E7C-2F1F-607D-81EFE43C21B2}"/>
          </ac:spMkLst>
        </pc:spChg>
        <pc:graphicFrameChg chg="add mod modGraphic">
          <ac:chgData name="Ranju Kamal" userId="d3187f1d-9b3b-4fde-ae81-a24521550743" providerId="ADAL" clId="{B7F5ACFC-15B0-41EA-9CFB-120FA537ECC9}" dt="2023-09-13T04:21:16.282" v="16716" actId="1076"/>
          <ac:graphicFrameMkLst>
            <pc:docMk/>
            <pc:sldMk cId="1310932073" sldId="261"/>
            <ac:graphicFrameMk id="2" creationId="{C0E2A677-6A1A-0086-3FA6-EB33B38F340B}"/>
          </ac:graphicFrameMkLst>
        </pc:graphicFrameChg>
        <pc:picChg chg="add mod ord modCrop">
          <ac:chgData name="Ranju Kamal" userId="d3187f1d-9b3b-4fde-ae81-a24521550743" providerId="ADAL" clId="{B7F5ACFC-15B0-41EA-9CFB-120FA537ECC9}" dt="2023-09-19T10:25:10.325" v="20970" actId="167"/>
          <ac:picMkLst>
            <pc:docMk/>
            <pc:sldMk cId="1310932073" sldId="261"/>
            <ac:picMk id="8" creationId="{3B0BF44E-25B7-FCF2-3B9F-E70C0D2B3339}"/>
          </ac:picMkLst>
        </pc:picChg>
        <pc:picChg chg="add del mod">
          <ac:chgData name="Ranju Kamal" userId="d3187f1d-9b3b-4fde-ae81-a24521550743" providerId="ADAL" clId="{B7F5ACFC-15B0-41EA-9CFB-120FA537ECC9}" dt="2023-09-12T02:08:36.981" v="13707"/>
          <ac:picMkLst>
            <pc:docMk/>
            <pc:sldMk cId="1310932073" sldId="261"/>
            <ac:picMk id="15" creationId="{86B377D2-AF6E-6976-D2B0-4D29F4D57185}"/>
          </ac:picMkLst>
        </pc:picChg>
        <pc:picChg chg="add del mod">
          <ac:chgData name="Ranju Kamal" userId="d3187f1d-9b3b-4fde-ae81-a24521550743" providerId="ADAL" clId="{B7F5ACFC-15B0-41EA-9CFB-120FA537ECC9}" dt="2023-09-13T04:21:03.354" v="16714" actId="478"/>
          <ac:picMkLst>
            <pc:docMk/>
            <pc:sldMk cId="1310932073" sldId="261"/>
            <ac:picMk id="16" creationId="{5FEB751D-A4A1-8338-F8F3-769D3EBACF4B}"/>
          </ac:picMkLst>
        </pc:picChg>
      </pc:sldChg>
      <pc:sldChg chg="addSp delSp modSp del mod ord">
        <pc:chgData name="Ranju Kamal" userId="d3187f1d-9b3b-4fde-ae81-a24521550743" providerId="ADAL" clId="{B7F5ACFC-15B0-41EA-9CFB-120FA537ECC9}" dt="2023-09-12T07:52:06.116" v="16436" actId="2696"/>
        <pc:sldMkLst>
          <pc:docMk/>
          <pc:sldMk cId="3540465601" sldId="262"/>
        </pc:sldMkLst>
        <pc:spChg chg="mod">
          <ac:chgData name="Ranju Kamal" userId="d3187f1d-9b3b-4fde-ae81-a24521550743" providerId="ADAL" clId="{B7F5ACFC-15B0-41EA-9CFB-120FA537ECC9}" dt="2023-09-10T03:37:04.562" v="2350" actId="20577"/>
          <ac:spMkLst>
            <pc:docMk/>
            <pc:sldMk cId="3540465601" sldId="262"/>
            <ac:spMk id="2" creationId="{00000000-0000-0000-0000-000000000000}"/>
          </ac:spMkLst>
        </pc:spChg>
        <pc:spChg chg="mod">
          <ac:chgData name="Ranju Kamal" userId="d3187f1d-9b3b-4fde-ae81-a24521550743" providerId="ADAL" clId="{B7F5ACFC-15B0-41EA-9CFB-120FA537ECC9}" dt="2023-09-10T03:37:33.333" v="2895" actId="20577"/>
          <ac:spMkLst>
            <pc:docMk/>
            <pc:sldMk cId="3540465601" sldId="262"/>
            <ac:spMk id="3" creationId="{00000000-0000-0000-0000-000000000000}"/>
          </ac:spMkLst>
        </pc:spChg>
        <pc:graphicFrameChg chg="add del mod modGraphic">
          <ac:chgData name="Ranju Kamal" userId="d3187f1d-9b3b-4fde-ae81-a24521550743" providerId="ADAL" clId="{B7F5ACFC-15B0-41EA-9CFB-120FA537ECC9}" dt="2023-09-12T07:23:02.248" v="15440" actId="478"/>
          <ac:graphicFrameMkLst>
            <pc:docMk/>
            <pc:sldMk cId="3540465601" sldId="262"/>
            <ac:graphicFrameMk id="4" creationId="{A1D238E5-E695-C293-9C04-E65E3D0D39CA}"/>
          </ac:graphicFrameMkLst>
        </pc:graphicFrameChg>
      </pc:sldChg>
      <pc:sldChg chg="addSp delSp modSp mod modTransition addAnim delAnim modAnim">
        <pc:chgData name="Ranju Kamal" userId="d3187f1d-9b3b-4fde-ae81-a24521550743" providerId="ADAL" clId="{B7F5ACFC-15B0-41EA-9CFB-120FA537ECC9}" dt="2023-09-19T10:33:33.044" v="21001" actId="20577"/>
        <pc:sldMkLst>
          <pc:docMk/>
          <pc:sldMk cId="2170380066" sldId="263"/>
        </pc:sldMkLst>
        <pc:spChg chg="mod">
          <ac:chgData name="Ranju Kamal" userId="d3187f1d-9b3b-4fde-ae81-a24521550743" providerId="ADAL" clId="{B7F5ACFC-15B0-41EA-9CFB-120FA537ECC9}" dt="2023-09-13T10:17:36.242" v="18994"/>
          <ac:spMkLst>
            <pc:docMk/>
            <pc:sldMk cId="2170380066" sldId="263"/>
            <ac:spMk id="2" creationId="{00000000-0000-0000-0000-000000000000}"/>
          </ac:spMkLst>
        </pc:spChg>
        <pc:spChg chg="add del mod">
          <ac:chgData name="Ranju Kamal" userId="d3187f1d-9b3b-4fde-ae81-a24521550743" providerId="ADAL" clId="{B7F5ACFC-15B0-41EA-9CFB-120FA537ECC9}" dt="2023-09-10T06:48:45.008" v="6582" actId="1032"/>
          <ac:spMkLst>
            <pc:docMk/>
            <pc:sldMk cId="2170380066" sldId="263"/>
            <ac:spMk id="3" creationId="{00000000-0000-0000-0000-000000000000}"/>
          </ac:spMkLst>
        </pc:spChg>
        <pc:spChg chg="add mod">
          <ac:chgData name="Ranju Kamal" userId="d3187f1d-9b3b-4fde-ae81-a24521550743" providerId="ADAL" clId="{B7F5ACFC-15B0-41EA-9CFB-120FA537ECC9}" dt="2023-09-19T10:33:33.044" v="21001" actId="20577"/>
          <ac:spMkLst>
            <pc:docMk/>
            <pc:sldMk cId="2170380066" sldId="263"/>
            <ac:spMk id="3" creationId="{4B996203-3014-51CE-00E6-F26E74527040}"/>
          </ac:spMkLst>
        </pc:spChg>
        <pc:spChg chg="add del mod">
          <ac:chgData name="Ranju Kamal" userId="d3187f1d-9b3b-4fde-ae81-a24521550743" providerId="ADAL" clId="{B7F5ACFC-15B0-41EA-9CFB-120FA537ECC9}" dt="2023-09-12T07:59:21.505" v="16440" actId="478"/>
          <ac:spMkLst>
            <pc:docMk/>
            <pc:sldMk cId="2170380066" sldId="263"/>
            <ac:spMk id="4" creationId="{D88311EC-7020-E399-83ED-F556ABD37EC6}"/>
          </ac:spMkLst>
        </pc:spChg>
        <pc:spChg chg="add mod">
          <ac:chgData name="Ranju Kamal" userId="d3187f1d-9b3b-4fde-ae81-a24521550743" providerId="ADAL" clId="{B7F5ACFC-15B0-41EA-9CFB-120FA537ECC9}" dt="2023-09-13T10:17:47.175" v="18995" actId="255"/>
          <ac:spMkLst>
            <pc:docMk/>
            <pc:sldMk cId="2170380066" sldId="263"/>
            <ac:spMk id="5" creationId="{F0DA0DA8-339D-3E1F-46B3-18D4F78F6D9E}"/>
          </ac:spMkLst>
        </pc:spChg>
        <pc:spChg chg="add mod">
          <ac:chgData name="Ranju Kamal" userId="d3187f1d-9b3b-4fde-ae81-a24521550743" providerId="ADAL" clId="{B7F5ACFC-15B0-41EA-9CFB-120FA537ECC9}" dt="2023-09-13T10:14:41.042" v="18962" actId="21"/>
          <ac:spMkLst>
            <pc:docMk/>
            <pc:sldMk cId="2170380066" sldId="263"/>
            <ac:spMk id="6" creationId="{E306D20B-6E95-F681-BFDE-8A63AD4EF9D7}"/>
          </ac:spMkLst>
        </pc:spChg>
        <pc:spChg chg="add del">
          <ac:chgData name="Ranju Kamal" userId="d3187f1d-9b3b-4fde-ae81-a24521550743" providerId="ADAL" clId="{B7F5ACFC-15B0-41EA-9CFB-120FA537ECC9}" dt="2023-09-12T08:11:53.728" v="16479" actId="478"/>
          <ac:spMkLst>
            <pc:docMk/>
            <pc:sldMk cId="2170380066" sldId="263"/>
            <ac:spMk id="7" creationId="{D9B8AC3D-3A59-12A7-0977-5DFD50286B25}"/>
          </ac:spMkLst>
        </pc:spChg>
        <pc:spChg chg="add del mod">
          <ac:chgData name="Ranju Kamal" userId="d3187f1d-9b3b-4fde-ae81-a24521550743" providerId="ADAL" clId="{B7F5ACFC-15B0-41EA-9CFB-120FA537ECC9}" dt="2023-09-10T06:56:38.733" v="6692" actId="1032"/>
          <ac:spMkLst>
            <pc:docMk/>
            <pc:sldMk cId="2170380066" sldId="263"/>
            <ac:spMk id="7" creationId="{DBA96CC7-A9A0-6F4A-DE57-C96C3F0313AF}"/>
          </ac:spMkLst>
        </pc:spChg>
        <pc:spChg chg="add del mod">
          <ac:chgData name="Ranju Kamal" userId="d3187f1d-9b3b-4fde-ae81-a24521550743" providerId="ADAL" clId="{B7F5ACFC-15B0-41EA-9CFB-120FA537ECC9}" dt="2023-09-10T07:04:34.272" v="6836" actId="478"/>
          <ac:spMkLst>
            <pc:docMk/>
            <pc:sldMk cId="2170380066" sldId="263"/>
            <ac:spMk id="9" creationId="{E5067982-0DF0-BE43-8078-3319E4814DB7}"/>
          </ac:spMkLst>
        </pc:spChg>
        <pc:spChg chg="add del mod">
          <ac:chgData name="Ranju Kamal" userId="d3187f1d-9b3b-4fde-ae81-a24521550743" providerId="ADAL" clId="{B7F5ACFC-15B0-41EA-9CFB-120FA537ECC9}" dt="2023-09-10T07:12:47.484" v="7068" actId="478"/>
          <ac:spMkLst>
            <pc:docMk/>
            <pc:sldMk cId="2170380066" sldId="263"/>
            <ac:spMk id="10" creationId="{98852A0F-54F0-C604-8944-070280455609}"/>
          </ac:spMkLst>
        </pc:spChg>
        <pc:spChg chg="add del mod">
          <ac:chgData name="Ranju Kamal" userId="d3187f1d-9b3b-4fde-ae81-a24521550743" providerId="ADAL" clId="{B7F5ACFC-15B0-41EA-9CFB-120FA537ECC9}" dt="2023-09-10T07:13:04.878" v="7089" actId="478"/>
          <ac:spMkLst>
            <pc:docMk/>
            <pc:sldMk cId="2170380066" sldId="263"/>
            <ac:spMk id="11" creationId="{4EC34C7F-C90C-2DF4-C345-81B8AB0D8214}"/>
          </ac:spMkLst>
        </pc:spChg>
        <pc:spChg chg="add del mod">
          <ac:chgData name="Ranju Kamal" userId="d3187f1d-9b3b-4fde-ae81-a24521550743" providerId="ADAL" clId="{B7F5ACFC-15B0-41EA-9CFB-120FA537ECC9}" dt="2023-09-10T07:13:00.280" v="7088" actId="478"/>
          <ac:spMkLst>
            <pc:docMk/>
            <pc:sldMk cId="2170380066" sldId="263"/>
            <ac:spMk id="12" creationId="{1D2F3171-41E8-2641-7463-DEC636731E75}"/>
          </ac:spMkLst>
        </pc:spChg>
        <pc:spChg chg="add del mod">
          <ac:chgData name="Ranju Kamal" userId="d3187f1d-9b3b-4fde-ae81-a24521550743" providerId="ADAL" clId="{B7F5ACFC-15B0-41EA-9CFB-120FA537ECC9}" dt="2023-09-12T07:59:23.468" v="16442" actId="478"/>
          <ac:spMkLst>
            <pc:docMk/>
            <pc:sldMk cId="2170380066" sldId="263"/>
            <ac:spMk id="13" creationId="{8327DB5A-FBBD-BB4E-2ECE-050F27FD4A74}"/>
          </ac:spMkLst>
        </pc:spChg>
        <pc:spChg chg="add del mod">
          <ac:chgData name="Ranju Kamal" userId="d3187f1d-9b3b-4fde-ae81-a24521550743" providerId="ADAL" clId="{B7F5ACFC-15B0-41EA-9CFB-120FA537ECC9}" dt="2023-09-12T07:59:33.752" v="16445" actId="478"/>
          <ac:spMkLst>
            <pc:docMk/>
            <pc:sldMk cId="2170380066" sldId="263"/>
            <ac:spMk id="14" creationId="{80DF4BBB-BE09-F05F-146E-DEA689B7C46F}"/>
          </ac:spMkLst>
        </pc:spChg>
        <pc:spChg chg="add del mod">
          <ac:chgData name="Ranju Kamal" userId="d3187f1d-9b3b-4fde-ae81-a24521550743" providerId="ADAL" clId="{B7F5ACFC-15B0-41EA-9CFB-120FA537ECC9}" dt="2023-09-12T07:59:33.752" v="16445" actId="478"/>
          <ac:spMkLst>
            <pc:docMk/>
            <pc:sldMk cId="2170380066" sldId="263"/>
            <ac:spMk id="16" creationId="{0AFD2C43-C520-BB1F-2501-0F2998F35566}"/>
          </ac:spMkLst>
        </pc:spChg>
        <pc:spChg chg="add del mod">
          <ac:chgData name="Ranju Kamal" userId="d3187f1d-9b3b-4fde-ae81-a24521550743" providerId="ADAL" clId="{B7F5ACFC-15B0-41EA-9CFB-120FA537ECC9}" dt="2023-09-12T07:59:33.752" v="16445" actId="478"/>
          <ac:spMkLst>
            <pc:docMk/>
            <pc:sldMk cId="2170380066" sldId="263"/>
            <ac:spMk id="18" creationId="{1CC2C000-AFCC-4D39-3E10-444BE57D811D}"/>
          </ac:spMkLst>
        </pc:spChg>
        <pc:spChg chg="add mod">
          <ac:chgData name="Ranju Kamal" userId="d3187f1d-9b3b-4fde-ae81-a24521550743" providerId="ADAL" clId="{B7F5ACFC-15B0-41EA-9CFB-120FA537ECC9}" dt="2023-09-10T07:12:19.258" v="7065"/>
          <ac:spMkLst>
            <pc:docMk/>
            <pc:sldMk cId="2170380066" sldId="263"/>
            <ac:spMk id="20" creationId="{F77D2205-CE22-0E49-3854-108457F4F04A}"/>
          </ac:spMkLst>
        </pc:spChg>
        <pc:spChg chg="add mod">
          <ac:chgData name="Ranju Kamal" userId="d3187f1d-9b3b-4fde-ae81-a24521550743" providerId="ADAL" clId="{B7F5ACFC-15B0-41EA-9CFB-120FA537ECC9}" dt="2023-09-12T07:59:24.682" v="16443" actId="6549"/>
          <ac:spMkLst>
            <pc:docMk/>
            <pc:sldMk cId="2170380066" sldId="263"/>
            <ac:spMk id="21" creationId="{41C3DEF6-D104-486B-0A92-0BBA331D0E7D}"/>
          </ac:spMkLst>
        </pc:spChg>
        <pc:spChg chg="add mod">
          <ac:chgData name="Ranju Kamal" userId="d3187f1d-9b3b-4fde-ae81-a24521550743" providerId="ADAL" clId="{B7F5ACFC-15B0-41EA-9CFB-120FA537ECC9}" dt="2023-09-10T07:12:19.258" v="7065"/>
          <ac:spMkLst>
            <pc:docMk/>
            <pc:sldMk cId="2170380066" sldId="263"/>
            <ac:spMk id="22" creationId="{5DC8FB25-F6C2-D5B8-753D-B7A42CB1B901}"/>
          </ac:spMkLst>
        </pc:spChg>
        <pc:spChg chg="add mod">
          <ac:chgData name="Ranju Kamal" userId="d3187f1d-9b3b-4fde-ae81-a24521550743" providerId="ADAL" clId="{B7F5ACFC-15B0-41EA-9CFB-120FA537ECC9}" dt="2023-09-10T07:15:33.083" v="7098" actId="1076"/>
          <ac:spMkLst>
            <pc:docMk/>
            <pc:sldMk cId="2170380066" sldId="263"/>
            <ac:spMk id="23" creationId="{3C42F2D8-43CC-9DEA-0B33-D8B71B8B11A4}"/>
          </ac:spMkLst>
        </pc:spChg>
        <pc:spChg chg="add mod">
          <ac:chgData name="Ranju Kamal" userId="d3187f1d-9b3b-4fde-ae81-a24521550743" providerId="ADAL" clId="{B7F5ACFC-15B0-41EA-9CFB-120FA537ECC9}" dt="2023-09-10T07:12:19.258" v="7065"/>
          <ac:spMkLst>
            <pc:docMk/>
            <pc:sldMk cId="2170380066" sldId="263"/>
            <ac:spMk id="24" creationId="{B6EAAA68-8B7D-C5B8-9B0F-5B9413E70F02}"/>
          </ac:spMkLst>
        </pc:spChg>
        <pc:spChg chg="add mod">
          <ac:chgData name="Ranju Kamal" userId="d3187f1d-9b3b-4fde-ae81-a24521550743" providerId="ADAL" clId="{B7F5ACFC-15B0-41EA-9CFB-120FA537ECC9}" dt="2023-09-10T07:14:36.524" v="7093" actId="14100"/>
          <ac:spMkLst>
            <pc:docMk/>
            <pc:sldMk cId="2170380066" sldId="263"/>
            <ac:spMk id="25" creationId="{6CE1A67C-9375-0EA0-8FB2-6D48271F1C1D}"/>
          </ac:spMkLst>
        </pc:spChg>
        <pc:grpChg chg="add del mod">
          <ac:chgData name="Ranju Kamal" userId="d3187f1d-9b3b-4fde-ae81-a24521550743" providerId="ADAL" clId="{B7F5ACFC-15B0-41EA-9CFB-120FA537ECC9}" dt="2023-09-12T07:59:33.752" v="16445" actId="478"/>
          <ac:grpSpMkLst>
            <pc:docMk/>
            <pc:sldMk cId="2170380066" sldId="263"/>
            <ac:grpSpMk id="15" creationId="{DDE1E4DD-BC16-4FC1-E6E5-368406F2ADE9}"/>
          </ac:grpSpMkLst>
        </pc:grpChg>
        <pc:grpChg chg="add del mod">
          <ac:chgData name="Ranju Kamal" userId="d3187f1d-9b3b-4fde-ae81-a24521550743" providerId="ADAL" clId="{B7F5ACFC-15B0-41EA-9CFB-120FA537ECC9}" dt="2023-09-12T07:59:33.752" v="16445" actId="478"/>
          <ac:grpSpMkLst>
            <pc:docMk/>
            <pc:sldMk cId="2170380066" sldId="263"/>
            <ac:grpSpMk id="17" creationId="{B840642D-87C8-2185-CA14-823924112D4F}"/>
          </ac:grpSpMkLst>
        </pc:grpChg>
        <pc:grpChg chg="add del mod">
          <ac:chgData name="Ranju Kamal" userId="d3187f1d-9b3b-4fde-ae81-a24521550743" providerId="ADAL" clId="{B7F5ACFC-15B0-41EA-9CFB-120FA537ECC9}" dt="2023-09-12T07:59:26.665" v="16444" actId="478"/>
          <ac:grpSpMkLst>
            <pc:docMk/>
            <pc:sldMk cId="2170380066" sldId="263"/>
            <ac:grpSpMk id="19" creationId="{A1087D2D-9847-F52F-CC1E-536F7D556D10}"/>
          </ac:grpSpMkLst>
        </pc:grpChg>
        <pc:graphicFrameChg chg="add del mod modGraphic">
          <ac:chgData name="Ranju Kamal" userId="d3187f1d-9b3b-4fde-ae81-a24521550743" providerId="ADAL" clId="{B7F5ACFC-15B0-41EA-9CFB-120FA537ECC9}" dt="2023-09-10T06:48:21.460" v="6580" actId="1032"/>
          <ac:graphicFrameMkLst>
            <pc:docMk/>
            <pc:sldMk cId="2170380066" sldId="263"/>
            <ac:graphicFrameMk id="4" creationId="{BBAA0BC6-764A-3DBB-C5DC-0C48F36B416A}"/>
          </ac:graphicFrameMkLst>
        </pc:graphicFrameChg>
        <pc:graphicFrameChg chg="add del mod modGraphic">
          <ac:chgData name="Ranju Kamal" userId="d3187f1d-9b3b-4fde-ae81-a24521550743" providerId="ADAL" clId="{B7F5ACFC-15B0-41EA-9CFB-120FA537ECC9}" dt="2023-09-10T06:56:13.926" v="6691" actId="478"/>
          <ac:graphicFrameMkLst>
            <pc:docMk/>
            <pc:sldMk cId="2170380066" sldId="263"/>
            <ac:graphicFrameMk id="5" creationId="{DE1B7C83-F53C-CE45-71A5-2CADF7B921E5}"/>
          </ac:graphicFrameMkLst>
        </pc:graphicFrameChg>
        <pc:graphicFrameChg chg="add del mod modGraphic">
          <ac:chgData name="Ranju Kamal" userId="d3187f1d-9b3b-4fde-ae81-a24521550743" providerId="ADAL" clId="{B7F5ACFC-15B0-41EA-9CFB-120FA537ECC9}" dt="2023-09-12T07:59:18.743" v="16439" actId="478"/>
          <ac:graphicFrameMkLst>
            <pc:docMk/>
            <pc:sldMk cId="2170380066" sldId="263"/>
            <ac:graphicFrameMk id="8" creationId="{EEA551B8-D0A9-15F9-A456-C98DCF4390CF}"/>
          </ac:graphicFrameMkLst>
        </pc:graphicFrameChg>
        <pc:picChg chg="add del mod">
          <ac:chgData name="Ranju Kamal" userId="d3187f1d-9b3b-4fde-ae81-a24521550743" providerId="ADAL" clId="{B7F5ACFC-15B0-41EA-9CFB-120FA537ECC9}" dt="2023-09-12T08:17:16.780" v="16482" actId="478"/>
          <ac:picMkLst>
            <pc:docMk/>
            <pc:sldMk cId="2170380066" sldId="263"/>
            <ac:picMk id="10" creationId="{7C22885D-4A46-72F6-9C58-A01B1D144B7C}"/>
          </ac:picMkLst>
        </pc:picChg>
        <pc:picChg chg="add mod">
          <ac:chgData name="Ranju Kamal" userId="d3187f1d-9b3b-4fde-ae81-a24521550743" providerId="ADAL" clId="{B7F5ACFC-15B0-41EA-9CFB-120FA537ECC9}" dt="2023-09-13T10:17:07.742" v="18990" actId="1076"/>
          <ac:picMkLst>
            <pc:docMk/>
            <pc:sldMk cId="2170380066" sldId="263"/>
            <ac:picMk id="12" creationId="{F38F42CF-D0BC-4A6B-E22B-F4564EC39B36}"/>
          </ac:picMkLst>
        </pc:picChg>
        <pc:picChg chg="add del mod">
          <ac:chgData name="Ranju Kamal" userId="d3187f1d-9b3b-4fde-ae81-a24521550743" providerId="ADAL" clId="{B7F5ACFC-15B0-41EA-9CFB-120FA537ECC9}" dt="2023-09-13T06:39:31.506" v="17655" actId="478"/>
          <ac:picMkLst>
            <pc:docMk/>
            <pc:sldMk cId="2170380066" sldId="263"/>
            <ac:picMk id="27" creationId="{C252F962-E731-A8BB-C597-47F387E7AE68}"/>
          </ac:picMkLst>
        </pc:picChg>
        <pc:picChg chg="add mod">
          <ac:chgData name="Ranju Kamal" userId="d3187f1d-9b3b-4fde-ae81-a24521550743" providerId="ADAL" clId="{B7F5ACFC-15B0-41EA-9CFB-120FA537ECC9}" dt="2023-09-13T10:16:57.245" v="18987" actId="1076"/>
          <ac:picMkLst>
            <pc:docMk/>
            <pc:sldMk cId="2170380066" sldId="263"/>
            <ac:picMk id="29" creationId="{74BA6EF0-4E1F-2574-5FB7-9CAD0F975052}"/>
          </ac:picMkLst>
        </pc:picChg>
      </pc:sldChg>
      <pc:sldChg chg="addSp delSp modSp mod ord modTransition addAnim delAnim">
        <pc:chgData name="Ranju Kamal" userId="d3187f1d-9b3b-4fde-ae81-a24521550743" providerId="ADAL" clId="{B7F5ACFC-15B0-41EA-9CFB-120FA537ECC9}" dt="2023-09-19T10:30:31.027" v="20992"/>
        <pc:sldMkLst>
          <pc:docMk/>
          <pc:sldMk cId="1814623470" sldId="264"/>
        </pc:sldMkLst>
        <pc:spChg chg="add mod">
          <ac:chgData name="Ranju Kamal" userId="d3187f1d-9b3b-4fde-ae81-a24521550743" providerId="ADAL" clId="{B7F5ACFC-15B0-41EA-9CFB-120FA537ECC9}" dt="2023-09-13T11:47:03.598" v="20822" actId="1076"/>
          <ac:spMkLst>
            <pc:docMk/>
            <pc:sldMk cId="1814623470" sldId="264"/>
            <ac:spMk id="5" creationId="{7B388B09-C049-8B06-ADBB-AD95BA7634BE}"/>
          </ac:spMkLst>
        </pc:spChg>
        <pc:spChg chg="add mod">
          <ac:chgData name="Ranju Kamal" userId="d3187f1d-9b3b-4fde-ae81-a24521550743" providerId="ADAL" clId="{B7F5ACFC-15B0-41EA-9CFB-120FA537ECC9}" dt="2023-09-19T10:30:31.027" v="20992"/>
          <ac:spMkLst>
            <pc:docMk/>
            <pc:sldMk cId="1814623470" sldId="264"/>
            <ac:spMk id="15" creationId="{C386E4D3-D508-2713-66AF-7AAEA1DA5676}"/>
          </ac:spMkLst>
        </pc:spChg>
        <pc:spChg chg="del mod">
          <ac:chgData name="Ranju Kamal" userId="d3187f1d-9b3b-4fde-ae81-a24521550743" providerId="ADAL" clId="{B7F5ACFC-15B0-41EA-9CFB-120FA537ECC9}" dt="2023-09-10T07:07:51.956" v="6904" actId="1032"/>
          <ac:spMkLst>
            <pc:docMk/>
            <pc:sldMk cId="1814623470" sldId="264"/>
            <ac:spMk id="23555" creationId="{00000000-0000-0000-0000-000000000000}"/>
          </ac:spMkLst>
        </pc:spChg>
        <pc:spChg chg="mod">
          <ac:chgData name="Ranju Kamal" userId="d3187f1d-9b3b-4fde-ae81-a24521550743" providerId="ADAL" clId="{B7F5ACFC-15B0-41EA-9CFB-120FA537ECC9}" dt="2023-09-13T08:17:35.731" v="18135"/>
          <ac:spMkLst>
            <pc:docMk/>
            <pc:sldMk cId="1814623470" sldId="264"/>
            <ac:spMk id="25602" creationId="{00000000-0000-0000-0000-000000000000}"/>
          </ac:spMkLst>
        </pc:spChg>
        <pc:graphicFrameChg chg="add del mod modGraphic">
          <ac:chgData name="Ranju Kamal" userId="d3187f1d-9b3b-4fde-ae81-a24521550743" providerId="ADAL" clId="{B7F5ACFC-15B0-41EA-9CFB-120FA537ECC9}" dt="2023-09-10T07:49:15.166" v="7099" actId="478"/>
          <ac:graphicFrameMkLst>
            <pc:docMk/>
            <pc:sldMk cId="1814623470" sldId="264"/>
            <ac:graphicFrameMk id="2" creationId="{D4608CDF-166F-3D64-C73F-437E360B8613}"/>
          </ac:graphicFrameMkLst>
        </pc:graphicFrameChg>
        <pc:graphicFrameChg chg="add del mod">
          <ac:chgData name="Ranju Kamal" userId="d3187f1d-9b3b-4fde-ae81-a24521550743" providerId="ADAL" clId="{B7F5ACFC-15B0-41EA-9CFB-120FA537ECC9}" dt="2023-09-10T03:40:38.655" v="3754" actId="478"/>
          <ac:graphicFrameMkLst>
            <pc:docMk/>
            <pc:sldMk cId="1814623470" sldId="264"/>
            <ac:graphicFrameMk id="4" creationId="{00000000-0000-0000-0000-000000000000}"/>
          </ac:graphicFrameMkLst>
        </pc:graphicFrameChg>
        <pc:picChg chg="add del mod">
          <ac:chgData name="Ranju Kamal" userId="d3187f1d-9b3b-4fde-ae81-a24521550743" providerId="ADAL" clId="{B7F5ACFC-15B0-41EA-9CFB-120FA537ECC9}" dt="2023-09-13T08:16:47.041" v="18125" actId="478"/>
          <ac:picMkLst>
            <pc:docMk/>
            <pc:sldMk cId="1814623470" sldId="264"/>
            <ac:picMk id="3" creationId="{C6CBE042-EB37-FE3F-87FD-2DA1FE152BE7}"/>
          </ac:picMkLst>
        </pc:picChg>
        <pc:picChg chg="add del mod modCrop">
          <ac:chgData name="Ranju Kamal" userId="d3187f1d-9b3b-4fde-ae81-a24521550743" providerId="ADAL" clId="{B7F5ACFC-15B0-41EA-9CFB-120FA537ECC9}" dt="2023-09-13T09:03:12.855" v="18576" actId="478"/>
          <ac:picMkLst>
            <pc:docMk/>
            <pc:sldMk cId="1814623470" sldId="264"/>
            <ac:picMk id="4" creationId="{70607D33-1A0E-5128-65BA-CDD66A00F02A}"/>
          </ac:picMkLst>
        </pc:picChg>
        <pc:picChg chg="add del mod">
          <ac:chgData name="Ranju Kamal" userId="d3187f1d-9b3b-4fde-ae81-a24521550743" providerId="ADAL" clId="{B7F5ACFC-15B0-41EA-9CFB-120FA537ECC9}" dt="2023-09-13T08:16:44.787" v="18123" actId="478"/>
          <ac:picMkLst>
            <pc:docMk/>
            <pc:sldMk cId="1814623470" sldId="264"/>
            <ac:picMk id="7" creationId="{0D0DB7A8-98F4-3E16-61B0-9BF19FAA5D31}"/>
          </ac:picMkLst>
        </pc:picChg>
        <pc:picChg chg="add del">
          <ac:chgData name="Ranju Kamal" userId="d3187f1d-9b3b-4fde-ae81-a24521550743" providerId="ADAL" clId="{B7F5ACFC-15B0-41EA-9CFB-120FA537ECC9}" dt="2023-09-13T08:16:45.607" v="18124" actId="478"/>
          <ac:picMkLst>
            <pc:docMk/>
            <pc:sldMk cId="1814623470" sldId="264"/>
            <ac:picMk id="9" creationId="{3D5EC21F-6BB3-3A3E-8EC5-A5FDBA8F2853}"/>
          </ac:picMkLst>
        </pc:picChg>
        <pc:picChg chg="add del mod">
          <ac:chgData name="Ranju Kamal" userId="d3187f1d-9b3b-4fde-ae81-a24521550743" providerId="ADAL" clId="{B7F5ACFC-15B0-41EA-9CFB-120FA537ECC9}" dt="2023-09-13T08:16:51.396" v="18126" actId="478"/>
          <ac:picMkLst>
            <pc:docMk/>
            <pc:sldMk cId="1814623470" sldId="264"/>
            <ac:picMk id="11" creationId="{F52D5FB4-6801-3FC4-99AF-238263E6017C}"/>
          </ac:picMkLst>
        </pc:picChg>
        <pc:picChg chg="add del mod modCrop">
          <ac:chgData name="Ranju Kamal" userId="d3187f1d-9b3b-4fde-ae81-a24521550743" providerId="ADAL" clId="{B7F5ACFC-15B0-41EA-9CFB-120FA537ECC9}" dt="2023-09-13T11:46:41.323" v="20817" actId="478"/>
          <ac:picMkLst>
            <pc:docMk/>
            <pc:sldMk cId="1814623470" sldId="264"/>
            <ac:picMk id="13" creationId="{7CB189DD-0712-8501-4E70-D9F18B7B84A7}"/>
          </ac:picMkLst>
        </pc:picChg>
        <pc:picChg chg="add mod modCrop">
          <ac:chgData name="Ranju Kamal" userId="d3187f1d-9b3b-4fde-ae81-a24521550743" providerId="ADAL" clId="{B7F5ACFC-15B0-41EA-9CFB-120FA537ECC9}" dt="2023-09-13T11:47:07.596" v="20823" actId="1076"/>
          <ac:picMkLst>
            <pc:docMk/>
            <pc:sldMk cId="1814623470" sldId="264"/>
            <ac:picMk id="14" creationId="{FFBA20E8-418E-B1EF-3FA9-C3FDF0C0F545}"/>
          </ac:picMkLst>
        </pc:picChg>
      </pc:sldChg>
      <pc:sldChg chg="del">
        <pc:chgData name="Ranju Kamal" userId="d3187f1d-9b3b-4fde-ae81-a24521550743" providerId="ADAL" clId="{B7F5ACFC-15B0-41EA-9CFB-120FA537ECC9}" dt="2023-09-10T03:41:50.807" v="3792" actId="2696"/>
        <pc:sldMkLst>
          <pc:docMk/>
          <pc:sldMk cId="2262091511" sldId="265"/>
        </pc:sldMkLst>
      </pc:sldChg>
      <pc:sldChg chg="addSp delSp modSp mod modTransition">
        <pc:chgData name="Ranju Kamal" userId="d3187f1d-9b3b-4fde-ae81-a24521550743" providerId="ADAL" clId="{B7F5ACFC-15B0-41EA-9CFB-120FA537ECC9}" dt="2023-09-13T15:07:17.349" v="20964"/>
        <pc:sldMkLst>
          <pc:docMk/>
          <pc:sldMk cId="4096428928" sldId="266"/>
        </pc:sldMkLst>
        <pc:spChg chg="mod">
          <ac:chgData name="Ranju Kamal" userId="d3187f1d-9b3b-4fde-ae81-a24521550743" providerId="ADAL" clId="{B7F5ACFC-15B0-41EA-9CFB-120FA537ECC9}" dt="2023-09-13T15:07:17.349" v="20964"/>
          <ac:spMkLst>
            <pc:docMk/>
            <pc:sldMk cId="4096428928" sldId="266"/>
            <ac:spMk id="2" creationId="{00000000-0000-0000-0000-000000000000}"/>
          </ac:spMkLst>
        </pc:spChg>
        <pc:spChg chg="mod">
          <ac:chgData name="Ranju Kamal" userId="d3187f1d-9b3b-4fde-ae81-a24521550743" providerId="ADAL" clId="{B7F5ACFC-15B0-41EA-9CFB-120FA537ECC9}" dt="2023-09-13T11:11:03.210" v="20026" actId="20577"/>
          <ac:spMkLst>
            <pc:docMk/>
            <pc:sldMk cId="4096428928" sldId="266"/>
            <ac:spMk id="3" creationId="{00000000-0000-0000-0000-000000000000}"/>
          </ac:spMkLst>
        </pc:spChg>
        <pc:spChg chg="add del mod">
          <ac:chgData name="Ranju Kamal" userId="d3187f1d-9b3b-4fde-ae81-a24521550743" providerId="ADAL" clId="{B7F5ACFC-15B0-41EA-9CFB-120FA537ECC9}" dt="2023-09-12T06:18:51.390" v="15196" actId="478"/>
          <ac:spMkLst>
            <pc:docMk/>
            <pc:sldMk cId="4096428928" sldId="266"/>
            <ac:spMk id="4" creationId="{8C13854B-8FAE-631D-9D9F-1C4BBE7D0475}"/>
          </ac:spMkLst>
        </pc:spChg>
        <pc:spChg chg="add del mod">
          <ac:chgData name="Ranju Kamal" userId="d3187f1d-9b3b-4fde-ae81-a24521550743" providerId="ADAL" clId="{B7F5ACFC-15B0-41EA-9CFB-120FA537ECC9}" dt="2023-09-12T06:18:51.390" v="15196" actId="478"/>
          <ac:spMkLst>
            <pc:docMk/>
            <pc:sldMk cId="4096428928" sldId="266"/>
            <ac:spMk id="6" creationId="{BC57D7B4-44CD-E69B-92CC-55860AB20A14}"/>
          </ac:spMkLst>
        </pc:spChg>
        <pc:grpChg chg="mod">
          <ac:chgData name="Ranju Kamal" userId="d3187f1d-9b3b-4fde-ae81-a24521550743" providerId="ADAL" clId="{B7F5ACFC-15B0-41EA-9CFB-120FA537ECC9}" dt="2023-09-12T06:17:03.349" v="15184"/>
          <ac:grpSpMkLst>
            <pc:docMk/>
            <pc:sldMk cId="4096428928" sldId="266"/>
            <ac:grpSpMk id="9" creationId="{66B3FF59-4A48-846C-5090-80ACE79E90FF}"/>
          </ac:grpSpMkLst>
        </pc:grpChg>
        <pc:graphicFrameChg chg="add del mod modGraphic">
          <ac:chgData name="Ranju Kamal" userId="d3187f1d-9b3b-4fde-ae81-a24521550743" providerId="ADAL" clId="{B7F5ACFC-15B0-41EA-9CFB-120FA537ECC9}" dt="2023-09-11T05:03:19.893" v="10717" actId="478"/>
          <ac:graphicFrameMkLst>
            <pc:docMk/>
            <pc:sldMk cId="4096428928" sldId="266"/>
            <ac:graphicFrameMk id="4" creationId="{7FFAE9B8-3DCF-0665-8238-EEB18D84AB0A}"/>
          </ac:graphicFrameMkLst>
        </pc:graphicFrameChg>
        <pc:graphicFrameChg chg="add mod modGraphic">
          <ac:chgData name="Ranju Kamal" userId="d3187f1d-9b3b-4fde-ae81-a24521550743" providerId="ADAL" clId="{B7F5ACFC-15B0-41EA-9CFB-120FA537ECC9}" dt="2023-09-11T05:07:21.672" v="10839" actId="1076"/>
          <ac:graphicFrameMkLst>
            <pc:docMk/>
            <pc:sldMk cId="4096428928" sldId="266"/>
            <ac:graphicFrameMk id="5" creationId="{1E5AA684-B69A-3DB0-F0EA-2BB45CDD7C96}"/>
          </ac:graphicFrameMkLst>
        </pc:graphicFrameChg>
        <pc:inkChg chg="add del mod">
          <ac:chgData name="Ranju Kamal" userId="d3187f1d-9b3b-4fde-ae81-a24521550743" providerId="ADAL" clId="{B7F5ACFC-15B0-41EA-9CFB-120FA537ECC9}" dt="2023-09-12T06:17:04.618" v="15185" actId="9405"/>
          <ac:inkMkLst>
            <pc:docMk/>
            <pc:sldMk cId="4096428928" sldId="266"/>
            <ac:inkMk id="7" creationId="{7FD5C9E4-546C-6C6E-2384-49AE91638E2D}"/>
          </ac:inkMkLst>
        </pc:inkChg>
        <pc:inkChg chg="add del mod">
          <ac:chgData name="Ranju Kamal" userId="d3187f1d-9b3b-4fde-ae81-a24521550743" providerId="ADAL" clId="{B7F5ACFC-15B0-41EA-9CFB-120FA537ECC9}" dt="2023-09-12T06:17:03.349" v="15184"/>
          <ac:inkMkLst>
            <pc:docMk/>
            <pc:sldMk cId="4096428928" sldId="266"/>
            <ac:inkMk id="8" creationId="{DC26B0F7-E71F-A25B-E3FD-70B340DBF679}"/>
          </ac:inkMkLst>
        </pc:inkChg>
        <pc:cxnChg chg="add del mod">
          <ac:chgData name="Ranju Kamal" userId="d3187f1d-9b3b-4fde-ae81-a24521550743" providerId="ADAL" clId="{B7F5ACFC-15B0-41EA-9CFB-120FA537ECC9}" dt="2023-09-12T06:18:48.824" v="15193" actId="11529"/>
          <ac:cxnSpMkLst>
            <pc:docMk/>
            <pc:sldMk cId="4096428928" sldId="266"/>
            <ac:cxnSpMk id="11" creationId="{12DB66E0-B95D-D2C9-630C-7BB4734B7D6E}"/>
          </ac:cxnSpMkLst>
        </pc:cxnChg>
        <pc:cxnChg chg="add del">
          <ac:chgData name="Ranju Kamal" userId="d3187f1d-9b3b-4fde-ae81-a24521550743" providerId="ADAL" clId="{B7F5ACFC-15B0-41EA-9CFB-120FA537ECC9}" dt="2023-09-12T06:18:48.336" v="15191" actId="11529"/>
          <ac:cxnSpMkLst>
            <pc:docMk/>
            <pc:sldMk cId="4096428928" sldId="266"/>
            <ac:cxnSpMk id="15" creationId="{23F1E295-2EF1-7D79-C3E6-DBA9FCBEB5A1}"/>
          </ac:cxnSpMkLst>
        </pc:cxnChg>
        <pc:cxnChg chg="add del">
          <ac:chgData name="Ranju Kamal" userId="d3187f1d-9b3b-4fde-ae81-a24521550743" providerId="ADAL" clId="{B7F5ACFC-15B0-41EA-9CFB-120FA537ECC9}" dt="2023-09-12T06:18:47.975" v="15190" actId="11529"/>
          <ac:cxnSpMkLst>
            <pc:docMk/>
            <pc:sldMk cId="4096428928" sldId="266"/>
            <ac:cxnSpMk id="17" creationId="{0821A0A2-70BC-AB94-3DCD-40685ED2CBE4}"/>
          </ac:cxnSpMkLst>
        </pc:cxnChg>
      </pc:sldChg>
      <pc:sldChg chg="addSp delSp modSp mod ord modTransition">
        <pc:chgData name="Ranju Kamal" userId="d3187f1d-9b3b-4fde-ae81-a24521550743" providerId="ADAL" clId="{B7F5ACFC-15B0-41EA-9CFB-120FA537ECC9}" dt="2023-09-13T10:55:07.418" v="19500" actId="20577"/>
        <pc:sldMkLst>
          <pc:docMk/>
          <pc:sldMk cId="3290008965" sldId="267"/>
        </pc:sldMkLst>
        <pc:spChg chg="mod">
          <ac:chgData name="Ranju Kamal" userId="d3187f1d-9b3b-4fde-ae81-a24521550743" providerId="ADAL" clId="{B7F5ACFC-15B0-41EA-9CFB-120FA537ECC9}" dt="2023-09-13T10:36:42.870" v="19228" actId="1076"/>
          <ac:spMkLst>
            <pc:docMk/>
            <pc:sldMk cId="3290008965" sldId="267"/>
            <ac:spMk id="2" creationId="{00000000-0000-0000-0000-000000000000}"/>
          </ac:spMkLst>
        </pc:spChg>
        <pc:spChg chg="del mod">
          <ac:chgData name="Ranju Kamal" userId="d3187f1d-9b3b-4fde-ae81-a24521550743" providerId="ADAL" clId="{B7F5ACFC-15B0-41EA-9CFB-120FA537ECC9}" dt="2023-09-10T03:43:55.446" v="3845" actId="478"/>
          <ac:spMkLst>
            <pc:docMk/>
            <pc:sldMk cId="3290008965" sldId="267"/>
            <ac:spMk id="3" creationId="{00000000-0000-0000-0000-000000000000}"/>
          </ac:spMkLst>
        </pc:spChg>
        <pc:spChg chg="add del mod">
          <ac:chgData name="Ranju Kamal" userId="d3187f1d-9b3b-4fde-ae81-a24521550743" providerId="ADAL" clId="{B7F5ACFC-15B0-41EA-9CFB-120FA537ECC9}" dt="2023-09-13T08:28:10.840" v="18187"/>
          <ac:spMkLst>
            <pc:docMk/>
            <pc:sldMk cId="3290008965" sldId="267"/>
            <ac:spMk id="4" creationId="{0601C4DD-BF05-0F14-432B-C63CD79389FD}"/>
          </ac:spMkLst>
        </pc:spChg>
        <pc:spChg chg="add mod">
          <ac:chgData name="Ranju Kamal" userId="d3187f1d-9b3b-4fde-ae81-a24521550743" providerId="ADAL" clId="{B7F5ACFC-15B0-41EA-9CFB-120FA537ECC9}" dt="2023-09-13T10:54:49.956" v="19497" actId="20577"/>
          <ac:spMkLst>
            <pc:docMk/>
            <pc:sldMk cId="3290008965" sldId="267"/>
            <ac:spMk id="5" creationId="{E06B5B81-4E5A-90B1-785E-6796374FDA96}"/>
          </ac:spMkLst>
        </pc:spChg>
        <pc:spChg chg="add del mod">
          <ac:chgData name="Ranju Kamal" userId="d3187f1d-9b3b-4fde-ae81-a24521550743" providerId="ADAL" clId="{B7F5ACFC-15B0-41EA-9CFB-120FA537ECC9}" dt="2023-09-13T10:38:42.021" v="19330" actId="478"/>
          <ac:spMkLst>
            <pc:docMk/>
            <pc:sldMk cId="3290008965" sldId="267"/>
            <ac:spMk id="7" creationId="{A4A09491-DAA0-7E97-FF19-2A0FD22F2651}"/>
          </ac:spMkLst>
        </pc:spChg>
        <pc:spChg chg="add mod">
          <ac:chgData name="Ranju Kamal" userId="d3187f1d-9b3b-4fde-ae81-a24521550743" providerId="ADAL" clId="{B7F5ACFC-15B0-41EA-9CFB-120FA537ECC9}" dt="2023-09-13T10:55:07.418" v="19500" actId="20577"/>
          <ac:spMkLst>
            <pc:docMk/>
            <pc:sldMk cId="3290008965" sldId="267"/>
            <ac:spMk id="9" creationId="{8BE100AC-C61D-8602-3295-25AB371FDFB0}"/>
          </ac:spMkLst>
        </pc:spChg>
        <pc:graphicFrameChg chg="add del mod modGraphic">
          <ac:chgData name="Ranju Kamal" userId="d3187f1d-9b3b-4fde-ae81-a24521550743" providerId="ADAL" clId="{B7F5ACFC-15B0-41EA-9CFB-120FA537ECC9}" dt="2023-09-13T08:30:12.970" v="18198" actId="478"/>
          <ac:graphicFrameMkLst>
            <pc:docMk/>
            <pc:sldMk cId="3290008965" sldId="267"/>
            <ac:graphicFrameMk id="3" creationId="{443E6ACD-DFA4-703B-9A9D-3F7B7F073E02}"/>
          </ac:graphicFrameMkLst>
        </pc:graphicFrameChg>
      </pc:sldChg>
      <pc:sldChg chg="del">
        <pc:chgData name="Ranju Kamal" userId="d3187f1d-9b3b-4fde-ae81-a24521550743" providerId="ADAL" clId="{B7F5ACFC-15B0-41EA-9CFB-120FA537ECC9}" dt="2023-09-10T03:44:52.597" v="3847" actId="2696"/>
        <pc:sldMkLst>
          <pc:docMk/>
          <pc:sldMk cId="3222721622" sldId="268"/>
        </pc:sldMkLst>
      </pc:sldChg>
      <pc:sldChg chg="addSp delSp modSp del mod ord setBg">
        <pc:chgData name="Ranju Kamal" userId="d3187f1d-9b3b-4fde-ae81-a24521550743" providerId="ADAL" clId="{B7F5ACFC-15B0-41EA-9CFB-120FA537ECC9}" dt="2023-09-12T05:48:58.993" v="15157" actId="2696"/>
        <pc:sldMkLst>
          <pc:docMk/>
          <pc:sldMk cId="2346690190" sldId="269"/>
        </pc:sldMkLst>
        <pc:spChg chg="add del mod">
          <ac:chgData name="Ranju Kamal" userId="d3187f1d-9b3b-4fde-ae81-a24521550743" providerId="ADAL" clId="{B7F5ACFC-15B0-41EA-9CFB-120FA537ECC9}" dt="2023-09-10T04:14:33.911" v="4342"/>
          <ac:spMkLst>
            <pc:docMk/>
            <pc:sldMk cId="2346690190" sldId="269"/>
            <ac:spMk id="2" creationId="{6D0D3A87-1D8A-B8C9-3664-ABC61503F7A4}"/>
          </ac:spMkLst>
        </pc:spChg>
        <pc:spChg chg="add del mod">
          <ac:chgData name="Ranju Kamal" userId="d3187f1d-9b3b-4fde-ae81-a24521550743" providerId="ADAL" clId="{B7F5ACFC-15B0-41EA-9CFB-120FA537ECC9}" dt="2023-09-12T05:30:29.569" v="14413" actId="478"/>
          <ac:spMkLst>
            <pc:docMk/>
            <pc:sldMk cId="2346690190" sldId="269"/>
            <ac:spMk id="2" creationId="{C67182DB-DD93-6FC3-679F-B26BA6A19A5F}"/>
          </ac:spMkLst>
        </pc:spChg>
        <pc:spChg chg="add del mod">
          <ac:chgData name="Ranju Kamal" userId="d3187f1d-9b3b-4fde-ae81-a24521550743" providerId="ADAL" clId="{B7F5ACFC-15B0-41EA-9CFB-120FA537ECC9}" dt="2023-09-10T04:41:44.529" v="4471" actId="26606"/>
          <ac:spMkLst>
            <pc:docMk/>
            <pc:sldMk cId="2346690190" sldId="269"/>
            <ac:spMk id="3" creationId="{00000000-0000-0000-0000-000000000000}"/>
          </ac:spMkLst>
        </pc:spChg>
        <pc:spChg chg="add del mod">
          <ac:chgData name="Ranju Kamal" userId="d3187f1d-9b3b-4fde-ae81-a24521550743" providerId="ADAL" clId="{B7F5ACFC-15B0-41EA-9CFB-120FA537ECC9}" dt="2023-09-12T05:30:31.506" v="14414" actId="478"/>
          <ac:spMkLst>
            <pc:docMk/>
            <pc:sldMk cId="2346690190" sldId="269"/>
            <ac:spMk id="3" creationId="{E809FBCC-9471-132A-E92E-C8261DECB01B}"/>
          </ac:spMkLst>
        </pc:spChg>
        <pc:spChg chg="mod">
          <ac:chgData name="Ranju Kamal" userId="d3187f1d-9b3b-4fde-ae81-a24521550743" providerId="ADAL" clId="{B7F5ACFC-15B0-41EA-9CFB-120FA537ECC9}" dt="2023-09-12T03:25:37.753" v="13876" actId="1076"/>
          <ac:spMkLst>
            <pc:docMk/>
            <pc:sldMk cId="2346690190" sldId="269"/>
            <ac:spMk id="4" creationId="{00000000-0000-0000-0000-000000000000}"/>
          </ac:spMkLst>
        </pc:spChg>
        <pc:spChg chg="add del mod">
          <ac:chgData name="Ranju Kamal" userId="d3187f1d-9b3b-4fde-ae81-a24521550743" providerId="ADAL" clId="{B7F5ACFC-15B0-41EA-9CFB-120FA537ECC9}" dt="2023-09-11T04:39:04.376" v="10703" actId="478"/>
          <ac:spMkLst>
            <pc:docMk/>
            <pc:sldMk cId="2346690190" sldId="269"/>
            <ac:spMk id="5" creationId="{EE219FA5-FD93-725B-C680-49F1ED53782B}"/>
          </ac:spMkLst>
        </pc:spChg>
        <pc:spChg chg="add del mod">
          <ac:chgData name="Ranju Kamal" userId="d3187f1d-9b3b-4fde-ae81-a24521550743" providerId="ADAL" clId="{B7F5ACFC-15B0-41EA-9CFB-120FA537ECC9}" dt="2023-09-12T05:35:28.614" v="14630" actId="767"/>
          <ac:spMkLst>
            <pc:docMk/>
            <pc:sldMk cId="2346690190" sldId="269"/>
            <ac:spMk id="6" creationId="{696A489F-68C2-6BE8-29BB-0B973E9AC080}"/>
          </ac:spMkLst>
        </pc:spChg>
        <pc:spChg chg="add del">
          <ac:chgData name="Ranju Kamal" userId="d3187f1d-9b3b-4fde-ae81-a24521550743" providerId="ADAL" clId="{B7F5ACFC-15B0-41EA-9CFB-120FA537ECC9}" dt="2023-09-10T04:41:44.516" v="4470" actId="26606"/>
          <ac:spMkLst>
            <pc:docMk/>
            <pc:sldMk cId="2346690190" sldId="269"/>
            <ac:spMk id="9" creationId="{00000000-0000-0000-0000-000000000000}"/>
          </ac:spMkLst>
        </pc:spChg>
        <pc:spChg chg="add del">
          <ac:chgData name="Ranju Kamal" userId="d3187f1d-9b3b-4fde-ae81-a24521550743" providerId="ADAL" clId="{B7F5ACFC-15B0-41EA-9CFB-120FA537ECC9}" dt="2023-09-10T04:41:44.516" v="4470" actId="26606"/>
          <ac:spMkLst>
            <pc:docMk/>
            <pc:sldMk cId="2346690190" sldId="269"/>
            <ac:spMk id="10" creationId="{21739CA5-F0F5-48E1-8E8C-F24B71827E46}"/>
          </ac:spMkLst>
        </pc:spChg>
        <pc:spChg chg="add del mod">
          <ac:chgData name="Ranju Kamal" userId="d3187f1d-9b3b-4fde-ae81-a24521550743" providerId="ADAL" clId="{B7F5ACFC-15B0-41EA-9CFB-120FA537ECC9}" dt="2023-09-11T05:35:34.278" v="11430" actId="478"/>
          <ac:spMkLst>
            <pc:docMk/>
            <pc:sldMk cId="2346690190" sldId="269"/>
            <ac:spMk id="11" creationId="{9D9761E2-FA14-D1A3-55B1-CBA80712CD2E}"/>
          </ac:spMkLst>
        </pc:spChg>
        <pc:spChg chg="add del">
          <ac:chgData name="Ranju Kamal" userId="d3187f1d-9b3b-4fde-ae81-a24521550743" providerId="ADAL" clId="{B7F5ACFC-15B0-41EA-9CFB-120FA537ECC9}" dt="2023-09-10T04:41:44.516" v="4470" actId="26606"/>
          <ac:spMkLst>
            <pc:docMk/>
            <pc:sldMk cId="2346690190" sldId="269"/>
            <ac:spMk id="12" creationId="{3EAD2937-F230-41D4-B9C5-975B129BFC20}"/>
          </ac:spMkLst>
        </pc:spChg>
        <pc:spChg chg="add del">
          <ac:chgData name="Ranju Kamal" userId="d3187f1d-9b3b-4fde-ae81-a24521550743" providerId="ADAL" clId="{B7F5ACFC-15B0-41EA-9CFB-120FA537ECC9}" dt="2023-09-10T04:41:44.516" v="4470" actId="26606"/>
          <ac:spMkLst>
            <pc:docMk/>
            <pc:sldMk cId="2346690190" sldId="269"/>
            <ac:spMk id="14" creationId="{CCD444A3-C338-4886-B7F1-4BA2AF46EB64}"/>
          </ac:spMkLst>
        </pc:spChg>
        <pc:spChg chg="add">
          <ac:chgData name="Ranju Kamal" userId="d3187f1d-9b3b-4fde-ae81-a24521550743" providerId="ADAL" clId="{B7F5ACFC-15B0-41EA-9CFB-120FA537ECC9}" dt="2023-09-10T04:41:44.529" v="4471" actId="26606"/>
          <ac:spMkLst>
            <pc:docMk/>
            <pc:sldMk cId="2346690190" sldId="269"/>
            <ac:spMk id="16" creationId="{4FFBEE45-F140-49D5-85EA-C78C24340B23}"/>
          </ac:spMkLst>
        </pc:spChg>
        <pc:spChg chg="add del mod">
          <ac:chgData name="Ranju Kamal" userId="d3187f1d-9b3b-4fde-ae81-a24521550743" providerId="ADAL" clId="{B7F5ACFC-15B0-41EA-9CFB-120FA537ECC9}" dt="2023-09-11T05:41:42.819" v="11453" actId="478"/>
          <ac:spMkLst>
            <pc:docMk/>
            <pc:sldMk cId="2346690190" sldId="269"/>
            <ac:spMk id="17" creationId="{00000000-0000-0000-0000-000000000000}"/>
          </ac:spMkLst>
        </pc:spChg>
        <pc:graphicFrameChg chg="add del mod modGraphic">
          <ac:chgData name="Ranju Kamal" userId="d3187f1d-9b3b-4fde-ae81-a24521550743" providerId="ADAL" clId="{B7F5ACFC-15B0-41EA-9CFB-120FA537ECC9}" dt="2023-09-12T05:36:06.099" v="14637" actId="478"/>
          <ac:graphicFrameMkLst>
            <pc:docMk/>
            <pc:sldMk cId="2346690190" sldId="269"/>
            <ac:graphicFrameMk id="5" creationId="{9CB26682-C15C-D310-3398-6D09897541AA}"/>
          </ac:graphicFrameMkLst>
        </pc:graphicFrameChg>
        <pc:graphicFrameChg chg="add del mod modGraphic">
          <ac:chgData name="Ranju Kamal" userId="d3187f1d-9b3b-4fde-ae81-a24521550743" providerId="ADAL" clId="{B7F5ACFC-15B0-41EA-9CFB-120FA537ECC9}" dt="2023-09-11T05:35:39.898" v="11431" actId="478"/>
          <ac:graphicFrameMkLst>
            <pc:docMk/>
            <pc:sldMk cId="2346690190" sldId="269"/>
            <ac:graphicFrameMk id="6" creationId="{06CBFD37-F0AB-085F-A523-AA0EF13F8EF5}"/>
          </ac:graphicFrameMkLst>
        </pc:graphicFrameChg>
        <pc:graphicFrameChg chg="add del mod">
          <ac:chgData name="Ranju Kamal" userId="d3187f1d-9b3b-4fde-ae81-a24521550743" providerId="ADAL" clId="{B7F5ACFC-15B0-41EA-9CFB-120FA537ECC9}" dt="2023-09-12T05:40:11.848" v="14901" actId="478"/>
          <ac:graphicFrameMkLst>
            <pc:docMk/>
            <pc:sldMk cId="2346690190" sldId="269"/>
            <ac:graphicFrameMk id="7" creationId="{34C1CE04-E8CD-995A-62BE-884E23D726EB}"/>
          </ac:graphicFrameMkLst>
        </pc:graphicFrameChg>
        <pc:graphicFrameChg chg="add del">
          <ac:chgData name="Ranju Kamal" userId="d3187f1d-9b3b-4fde-ae81-a24521550743" providerId="ADAL" clId="{B7F5ACFC-15B0-41EA-9CFB-120FA537ECC9}" dt="2023-09-10T04:41:24.462" v="4468" actId="26606"/>
          <ac:graphicFrameMkLst>
            <pc:docMk/>
            <pc:sldMk cId="2346690190" sldId="269"/>
            <ac:graphicFrameMk id="7" creationId="{9A3159DE-21D8-D07B-C8EF-D0C4243D35F4}"/>
          </ac:graphicFrameMkLst>
        </pc:graphicFrameChg>
        <pc:graphicFrameChg chg="add del mod modGraphic">
          <ac:chgData name="Ranju Kamal" userId="d3187f1d-9b3b-4fde-ae81-a24521550743" providerId="ADAL" clId="{B7F5ACFC-15B0-41EA-9CFB-120FA537ECC9}" dt="2023-09-12T05:41:40.214" v="14921" actId="478"/>
          <ac:graphicFrameMkLst>
            <pc:docMk/>
            <pc:sldMk cId="2346690190" sldId="269"/>
            <ac:graphicFrameMk id="8" creationId="{8D01C519-94ED-C1E5-85D2-1A6B269B9BA4}"/>
          </ac:graphicFrameMkLst>
        </pc:graphicFrameChg>
        <pc:graphicFrameChg chg="add del mod modGraphic">
          <ac:chgData name="Ranju Kamal" userId="d3187f1d-9b3b-4fde-ae81-a24521550743" providerId="ADAL" clId="{B7F5ACFC-15B0-41EA-9CFB-120FA537ECC9}" dt="2023-09-12T05:30:20.793" v="14411" actId="478"/>
          <ac:graphicFrameMkLst>
            <pc:docMk/>
            <pc:sldMk cId="2346690190" sldId="269"/>
            <ac:graphicFrameMk id="13" creationId="{9B7F31C3-6136-BCAA-1007-0A6B41246881}"/>
          </ac:graphicFrameMkLst>
        </pc:graphicFrameChg>
      </pc:sldChg>
      <pc:sldChg chg="del">
        <pc:chgData name="Ranju Kamal" userId="d3187f1d-9b3b-4fde-ae81-a24521550743" providerId="ADAL" clId="{B7F5ACFC-15B0-41EA-9CFB-120FA537ECC9}" dt="2023-09-10T03:44:52.597" v="3847" actId="2696"/>
        <pc:sldMkLst>
          <pc:docMk/>
          <pc:sldMk cId="1215649017" sldId="270"/>
        </pc:sldMkLst>
      </pc:sldChg>
      <pc:sldChg chg="del">
        <pc:chgData name="Ranju Kamal" userId="d3187f1d-9b3b-4fde-ae81-a24521550743" providerId="ADAL" clId="{B7F5ACFC-15B0-41EA-9CFB-120FA537ECC9}" dt="2023-09-10T03:44:52.597" v="3847" actId="2696"/>
        <pc:sldMkLst>
          <pc:docMk/>
          <pc:sldMk cId="3011605984" sldId="271"/>
        </pc:sldMkLst>
      </pc:sldChg>
      <pc:sldChg chg="del">
        <pc:chgData name="Ranju Kamal" userId="d3187f1d-9b3b-4fde-ae81-a24521550743" providerId="ADAL" clId="{B7F5ACFC-15B0-41EA-9CFB-120FA537ECC9}" dt="2023-09-10T03:44:52.597" v="3847" actId="2696"/>
        <pc:sldMkLst>
          <pc:docMk/>
          <pc:sldMk cId="867775571" sldId="272"/>
        </pc:sldMkLst>
      </pc:sldChg>
      <pc:sldChg chg="del">
        <pc:chgData name="Ranju Kamal" userId="d3187f1d-9b3b-4fde-ae81-a24521550743" providerId="ADAL" clId="{B7F5ACFC-15B0-41EA-9CFB-120FA537ECC9}" dt="2023-09-10T03:44:52.597" v="3847" actId="2696"/>
        <pc:sldMkLst>
          <pc:docMk/>
          <pc:sldMk cId="1275771886" sldId="273"/>
        </pc:sldMkLst>
      </pc:sldChg>
      <pc:sldChg chg="del">
        <pc:chgData name="Ranju Kamal" userId="d3187f1d-9b3b-4fde-ae81-a24521550743" providerId="ADAL" clId="{B7F5ACFC-15B0-41EA-9CFB-120FA537ECC9}" dt="2023-09-10T03:44:52.597" v="3847" actId="2696"/>
        <pc:sldMkLst>
          <pc:docMk/>
          <pc:sldMk cId="1797452835" sldId="274"/>
        </pc:sldMkLst>
      </pc:sldChg>
      <pc:sldChg chg="del">
        <pc:chgData name="Ranju Kamal" userId="d3187f1d-9b3b-4fde-ae81-a24521550743" providerId="ADAL" clId="{B7F5ACFC-15B0-41EA-9CFB-120FA537ECC9}" dt="2023-09-10T03:44:52.597" v="3847" actId="2696"/>
        <pc:sldMkLst>
          <pc:docMk/>
          <pc:sldMk cId="3809818060" sldId="275"/>
        </pc:sldMkLst>
      </pc:sldChg>
      <pc:sldChg chg="del">
        <pc:chgData name="Ranju Kamal" userId="d3187f1d-9b3b-4fde-ae81-a24521550743" providerId="ADAL" clId="{B7F5ACFC-15B0-41EA-9CFB-120FA537ECC9}" dt="2023-09-10T03:44:52.597" v="3847" actId="2696"/>
        <pc:sldMkLst>
          <pc:docMk/>
          <pc:sldMk cId="229136191" sldId="276"/>
        </pc:sldMkLst>
      </pc:sldChg>
      <pc:sldChg chg="del">
        <pc:chgData name="Ranju Kamal" userId="d3187f1d-9b3b-4fde-ae81-a24521550743" providerId="ADAL" clId="{B7F5ACFC-15B0-41EA-9CFB-120FA537ECC9}" dt="2023-09-10T03:44:52.597" v="3847" actId="2696"/>
        <pc:sldMkLst>
          <pc:docMk/>
          <pc:sldMk cId="853398713" sldId="277"/>
        </pc:sldMkLst>
      </pc:sldChg>
      <pc:sldChg chg="del">
        <pc:chgData name="Ranju Kamal" userId="d3187f1d-9b3b-4fde-ae81-a24521550743" providerId="ADAL" clId="{B7F5ACFC-15B0-41EA-9CFB-120FA537ECC9}" dt="2023-09-10T03:44:52.597" v="3847" actId="2696"/>
        <pc:sldMkLst>
          <pc:docMk/>
          <pc:sldMk cId="1850725618" sldId="278"/>
        </pc:sldMkLst>
      </pc:sldChg>
      <pc:sldChg chg="del">
        <pc:chgData name="Ranju Kamal" userId="d3187f1d-9b3b-4fde-ae81-a24521550743" providerId="ADAL" clId="{B7F5ACFC-15B0-41EA-9CFB-120FA537ECC9}" dt="2023-09-10T03:44:52.597" v="3847" actId="2696"/>
        <pc:sldMkLst>
          <pc:docMk/>
          <pc:sldMk cId="2054892248" sldId="279"/>
        </pc:sldMkLst>
      </pc:sldChg>
      <pc:sldChg chg="del">
        <pc:chgData name="Ranju Kamal" userId="d3187f1d-9b3b-4fde-ae81-a24521550743" providerId="ADAL" clId="{B7F5ACFC-15B0-41EA-9CFB-120FA537ECC9}" dt="2023-09-10T03:44:52.597" v="3847" actId="2696"/>
        <pc:sldMkLst>
          <pc:docMk/>
          <pc:sldMk cId="3270650852" sldId="280"/>
        </pc:sldMkLst>
      </pc:sldChg>
      <pc:sldChg chg="del">
        <pc:chgData name="Ranju Kamal" userId="d3187f1d-9b3b-4fde-ae81-a24521550743" providerId="ADAL" clId="{B7F5ACFC-15B0-41EA-9CFB-120FA537ECC9}" dt="2023-09-10T03:44:52.597" v="3847" actId="2696"/>
        <pc:sldMkLst>
          <pc:docMk/>
          <pc:sldMk cId="2219890107" sldId="281"/>
        </pc:sldMkLst>
      </pc:sldChg>
      <pc:sldChg chg="del">
        <pc:chgData name="Ranju Kamal" userId="d3187f1d-9b3b-4fde-ae81-a24521550743" providerId="ADAL" clId="{B7F5ACFC-15B0-41EA-9CFB-120FA537ECC9}" dt="2023-09-10T03:44:52.597" v="3847" actId="2696"/>
        <pc:sldMkLst>
          <pc:docMk/>
          <pc:sldMk cId="1578452645" sldId="282"/>
        </pc:sldMkLst>
      </pc:sldChg>
      <pc:sldChg chg="del">
        <pc:chgData name="Ranju Kamal" userId="d3187f1d-9b3b-4fde-ae81-a24521550743" providerId="ADAL" clId="{B7F5ACFC-15B0-41EA-9CFB-120FA537ECC9}" dt="2023-09-10T03:44:52.597" v="3847" actId="2696"/>
        <pc:sldMkLst>
          <pc:docMk/>
          <pc:sldMk cId="3260696175" sldId="283"/>
        </pc:sldMkLst>
      </pc:sldChg>
      <pc:sldChg chg="del">
        <pc:chgData name="Ranju Kamal" userId="d3187f1d-9b3b-4fde-ae81-a24521550743" providerId="ADAL" clId="{B7F5ACFC-15B0-41EA-9CFB-120FA537ECC9}" dt="2023-09-10T03:44:52.597" v="3847" actId="2696"/>
        <pc:sldMkLst>
          <pc:docMk/>
          <pc:sldMk cId="2220684931" sldId="284"/>
        </pc:sldMkLst>
      </pc:sldChg>
      <pc:sldChg chg="del">
        <pc:chgData name="Ranju Kamal" userId="d3187f1d-9b3b-4fde-ae81-a24521550743" providerId="ADAL" clId="{B7F5ACFC-15B0-41EA-9CFB-120FA537ECC9}" dt="2023-09-10T03:44:30.006" v="3846" actId="2696"/>
        <pc:sldMkLst>
          <pc:docMk/>
          <pc:sldMk cId="3337697673" sldId="285"/>
        </pc:sldMkLst>
      </pc:sldChg>
      <pc:sldChg chg="del">
        <pc:chgData name="Ranju Kamal" userId="d3187f1d-9b3b-4fde-ae81-a24521550743" providerId="ADAL" clId="{B7F5ACFC-15B0-41EA-9CFB-120FA537ECC9}" dt="2023-09-10T03:44:30.006" v="3846" actId="2696"/>
        <pc:sldMkLst>
          <pc:docMk/>
          <pc:sldMk cId="1424803537" sldId="286"/>
        </pc:sldMkLst>
      </pc:sldChg>
      <pc:sldChg chg="del">
        <pc:chgData name="Ranju Kamal" userId="d3187f1d-9b3b-4fde-ae81-a24521550743" providerId="ADAL" clId="{B7F5ACFC-15B0-41EA-9CFB-120FA537ECC9}" dt="2023-09-10T03:44:30.006" v="3846" actId="2696"/>
        <pc:sldMkLst>
          <pc:docMk/>
          <pc:sldMk cId="1784250844" sldId="287"/>
        </pc:sldMkLst>
      </pc:sldChg>
      <pc:sldChg chg="del">
        <pc:chgData name="Ranju Kamal" userId="d3187f1d-9b3b-4fde-ae81-a24521550743" providerId="ADAL" clId="{B7F5ACFC-15B0-41EA-9CFB-120FA537ECC9}" dt="2023-09-10T03:44:52.597" v="3847" actId="2696"/>
        <pc:sldMkLst>
          <pc:docMk/>
          <pc:sldMk cId="575983093" sldId="288"/>
        </pc:sldMkLst>
      </pc:sldChg>
      <pc:sldChg chg="del">
        <pc:chgData name="Ranju Kamal" userId="d3187f1d-9b3b-4fde-ae81-a24521550743" providerId="ADAL" clId="{B7F5ACFC-15B0-41EA-9CFB-120FA537ECC9}" dt="2023-09-10T03:44:30.006" v="3846" actId="2696"/>
        <pc:sldMkLst>
          <pc:docMk/>
          <pc:sldMk cId="2373775025" sldId="289"/>
        </pc:sldMkLst>
      </pc:sldChg>
      <pc:sldChg chg="del">
        <pc:chgData name="Ranju Kamal" userId="d3187f1d-9b3b-4fde-ae81-a24521550743" providerId="ADAL" clId="{B7F5ACFC-15B0-41EA-9CFB-120FA537ECC9}" dt="2023-09-10T03:44:30.006" v="3846" actId="2696"/>
        <pc:sldMkLst>
          <pc:docMk/>
          <pc:sldMk cId="2418174762" sldId="290"/>
        </pc:sldMkLst>
      </pc:sldChg>
      <pc:sldChg chg="del">
        <pc:chgData name="Ranju Kamal" userId="d3187f1d-9b3b-4fde-ae81-a24521550743" providerId="ADAL" clId="{B7F5ACFC-15B0-41EA-9CFB-120FA537ECC9}" dt="2023-09-10T03:44:30.006" v="3846" actId="2696"/>
        <pc:sldMkLst>
          <pc:docMk/>
          <pc:sldMk cId="1669870881" sldId="291"/>
        </pc:sldMkLst>
      </pc:sldChg>
      <pc:sldChg chg="addSp delSp modSp mod ord modTransition">
        <pc:chgData name="Ranju Kamal" userId="d3187f1d-9b3b-4fde-ae81-a24521550743" providerId="ADAL" clId="{B7F5ACFC-15B0-41EA-9CFB-120FA537ECC9}" dt="2023-09-13T09:45:09.863" v="18870" actId="255"/>
        <pc:sldMkLst>
          <pc:docMk/>
          <pc:sldMk cId="2099431260" sldId="292"/>
        </pc:sldMkLst>
        <pc:spChg chg="del mod">
          <ac:chgData name="Ranju Kamal" userId="d3187f1d-9b3b-4fde-ae81-a24521550743" providerId="ADAL" clId="{B7F5ACFC-15B0-41EA-9CFB-120FA537ECC9}" dt="2023-09-13T05:12:33.977" v="16742" actId="478"/>
          <ac:spMkLst>
            <pc:docMk/>
            <pc:sldMk cId="2099431260" sldId="292"/>
            <ac:spMk id="3" creationId="{00000000-0000-0000-0000-000000000000}"/>
          </ac:spMkLst>
        </pc:spChg>
        <pc:spChg chg="mod">
          <ac:chgData name="Ranju Kamal" userId="d3187f1d-9b3b-4fde-ae81-a24521550743" providerId="ADAL" clId="{B7F5ACFC-15B0-41EA-9CFB-120FA537ECC9}" dt="2023-09-13T06:10:34.414" v="17207" actId="1076"/>
          <ac:spMkLst>
            <pc:docMk/>
            <pc:sldMk cId="2099431260" sldId="292"/>
            <ac:spMk id="4" creationId="{00000000-0000-0000-0000-000000000000}"/>
          </ac:spMkLst>
        </pc:spChg>
        <pc:spChg chg="add mod">
          <ac:chgData name="Ranju Kamal" userId="d3187f1d-9b3b-4fde-ae81-a24521550743" providerId="ADAL" clId="{B7F5ACFC-15B0-41EA-9CFB-120FA537ECC9}" dt="2023-09-13T09:45:09.863" v="18870" actId="255"/>
          <ac:spMkLst>
            <pc:docMk/>
            <pc:sldMk cId="2099431260" sldId="292"/>
            <ac:spMk id="5" creationId="{3C6F0E78-59DB-88BC-08BA-D67BA53289C1}"/>
          </ac:spMkLst>
        </pc:spChg>
      </pc:sldChg>
      <pc:sldChg chg="del">
        <pc:chgData name="Ranju Kamal" userId="d3187f1d-9b3b-4fde-ae81-a24521550743" providerId="ADAL" clId="{B7F5ACFC-15B0-41EA-9CFB-120FA537ECC9}" dt="2023-09-10T03:44:30.006" v="3846" actId="2696"/>
        <pc:sldMkLst>
          <pc:docMk/>
          <pc:sldMk cId="561005547" sldId="293"/>
        </pc:sldMkLst>
      </pc:sldChg>
      <pc:sldChg chg="addSp delSp modSp mod modTransition">
        <pc:chgData name="Ranju Kamal" userId="d3187f1d-9b3b-4fde-ae81-a24521550743" providerId="ADAL" clId="{B7F5ACFC-15B0-41EA-9CFB-120FA537ECC9}" dt="2023-09-19T10:34:34.744" v="21007" actId="20577"/>
        <pc:sldMkLst>
          <pc:docMk/>
          <pc:sldMk cId="2412411886" sldId="294"/>
        </pc:sldMkLst>
        <pc:spChg chg="mod">
          <ac:chgData name="Ranju Kamal" userId="d3187f1d-9b3b-4fde-ae81-a24521550743" providerId="ADAL" clId="{B7F5ACFC-15B0-41EA-9CFB-120FA537ECC9}" dt="2023-09-10T03:45:20.011" v="4298" actId="20577"/>
          <ac:spMkLst>
            <pc:docMk/>
            <pc:sldMk cId="2412411886" sldId="294"/>
            <ac:spMk id="3" creationId="{00000000-0000-0000-0000-000000000000}"/>
          </ac:spMkLst>
        </pc:spChg>
        <pc:spChg chg="mod">
          <ac:chgData name="Ranju Kamal" userId="d3187f1d-9b3b-4fde-ae81-a24521550743" providerId="ADAL" clId="{B7F5ACFC-15B0-41EA-9CFB-120FA537ECC9}" dt="2023-09-13T11:23:34.975" v="20063" actId="20577"/>
          <ac:spMkLst>
            <pc:docMk/>
            <pc:sldMk cId="2412411886" sldId="294"/>
            <ac:spMk id="4" creationId="{00000000-0000-0000-0000-000000000000}"/>
          </ac:spMkLst>
        </pc:spChg>
        <pc:spChg chg="add del mod">
          <ac:chgData name="Ranju Kamal" userId="d3187f1d-9b3b-4fde-ae81-a24521550743" providerId="ADAL" clId="{B7F5ACFC-15B0-41EA-9CFB-120FA537ECC9}" dt="2023-09-13T09:23:59.425" v="18746" actId="478"/>
          <ac:spMkLst>
            <pc:docMk/>
            <pc:sldMk cId="2412411886" sldId="294"/>
            <ac:spMk id="7" creationId="{CD2E777E-EBE4-E8D7-E2AB-A741F951831B}"/>
          </ac:spMkLst>
        </pc:spChg>
        <pc:graphicFrameChg chg="add del mod">
          <ac:chgData name="Ranju Kamal" userId="d3187f1d-9b3b-4fde-ae81-a24521550743" providerId="ADAL" clId="{B7F5ACFC-15B0-41EA-9CFB-120FA537ECC9}" dt="2023-09-13T09:20:16.994" v="18743" actId="478"/>
          <ac:graphicFrameMkLst>
            <pc:docMk/>
            <pc:sldMk cId="2412411886" sldId="294"/>
            <ac:graphicFrameMk id="6" creationId="{583D4A54-B24F-FE76-B3E4-4618516A70BB}"/>
          </ac:graphicFrameMkLst>
        </pc:graphicFrameChg>
        <pc:graphicFrameChg chg="add mod modGraphic">
          <ac:chgData name="Ranju Kamal" userId="d3187f1d-9b3b-4fde-ae81-a24521550743" providerId="ADAL" clId="{B7F5ACFC-15B0-41EA-9CFB-120FA537ECC9}" dt="2023-09-19T10:34:34.744" v="21007" actId="20577"/>
          <ac:graphicFrameMkLst>
            <pc:docMk/>
            <pc:sldMk cId="2412411886" sldId="294"/>
            <ac:graphicFrameMk id="8" creationId="{28D25C4F-54C2-9E0B-81AD-BBD87681F195}"/>
          </ac:graphicFrameMkLst>
        </pc:graphicFrameChg>
        <pc:picChg chg="add del mod">
          <ac:chgData name="Ranju Kamal" userId="d3187f1d-9b3b-4fde-ae81-a24521550743" providerId="ADAL" clId="{B7F5ACFC-15B0-41EA-9CFB-120FA537ECC9}" dt="2023-09-13T11:01:06.595" v="19710" actId="478"/>
          <ac:picMkLst>
            <pc:docMk/>
            <pc:sldMk cId="2412411886" sldId="294"/>
            <ac:picMk id="5" creationId="{B0D90911-D198-E027-B129-459C5CC3EC3D}"/>
          </ac:picMkLst>
        </pc:picChg>
      </pc:sldChg>
      <pc:sldChg chg="addSp delSp modSp add mod ord modTransition">
        <pc:chgData name="Ranju Kamal" userId="d3187f1d-9b3b-4fde-ae81-a24521550743" providerId="ADAL" clId="{B7F5ACFC-15B0-41EA-9CFB-120FA537ECC9}" dt="2023-09-19T10:39:28.918" v="21068"/>
        <pc:sldMkLst>
          <pc:docMk/>
          <pc:sldMk cId="4210678108" sldId="295"/>
        </pc:sldMkLst>
        <pc:spChg chg="mod">
          <ac:chgData name="Ranju Kamal" userId="d3187f1d-9b3b-4fde-ae81-a24521550743" providerId="ADAL" clId="{B7F5ACFC-15B0-41EA-9CFB-120FA537ECC9}" dt="2023-09-12T03:40:25.690" v="13918" actId="1076"/>
          <ac:spMkLst>
            <pc:docMk/>
            <pc:sldMk cId="4210678108" sldId="295"/>
            <ac:spMk id="2" creationId="{00000000-0000-0000-0000-000000000000}"/>
          </ac:spMkLst>
        </pc:spChg>
        <pc:spChg chg="mod">
          <ac:chgData name="Ranju Kamal" userId="d3187f1d-9b3b-4fde-ae81-a24521550743" providerId="ADAL" clId="{B7F5ACFC-15B0-41EA-9CFB-120FA537ECC9}" dt="2023-09-19T10:39:28.918" v="21068"/>
          <ac:spMkLst>
            <pc:docMk/>
            <pc:sldMk cId="4210678108" sldId="295"/>
            <ac:spMk id="3" creationId="{00000000-0000-0000-0000-000000000000}"/>
          </ac:spMkLst>
        </pc:spChg>
        <pc:spChg chg="add mod">
          <ac:chgData name="Ranju Kamal" userId="d3187f1d-9b3b-4fde-ae81-a24521550743" providerId="ADAL" clId="{B7F5ACFC-15B0-41EA-9CFB-120FA537ECC9}" dt="2023-09-13T08:40:38.887" v="18437" actId="14100"/>
          <ac:spMkLst>
            <pc:docMk/>
            <pc:sldMk cId="4210678108" sldId="295"/>
            <ac:spMk id="5" creationId="{EAAB51FC-5778-7B98-3026-9BE437E873F3}"/>
          </ac:spMkLst>
        </pc:spChg>
        <pc:spChg chg="add mod">
          <ac:chgData name="Ranju Kamal" userId="d3187f1d-9b3b-4fde-ae81-a24521550743" providerId="ADAL" clId="{B7F5ACFC-15B0-41EA-9CFB-120FA537ECC9}" dt="2023-09-19T10:39:05.191" v="21066" actId="255"/>
          <ac:spMkLst>
            <pc:docMk/>
            <pc:sldMk cId="4210678108" sldId="295"/>
            <ac:spMk id="6" creationId="{225C089D-D562-3D7B-5F34-12973A25B6F3}"/>
          </ac:spMkLst>
        </pc:spChg>
        <pc:spChg chg="add mod">
          <ac:chgData name="Ranju Kamal" userId="d3187f1d-9b3b-4fde-ae81-a24521550743" providerId="ADAL" clId="{B7F5ACFC-15B0-41EA-9CFB-120FA537ECC9}" dt="2023-09-13T08:41:12.079" v="18443" actId="1076"/>
          <ac:spMkLst>
            <pc:docMk/>
            <pc:sldMk cId="4210678108" sldId="295"/>
            <ac:spMk id="7" creationId="{89F12BA9-1CD3-7E5E-E2E3-1C29D861CA30}"/>
          </ac:spMkLst>
        </pc:spChg>
        <pc:spChg chg="add mod">
          <ac:chgData name="Ranju Kamal" userId="d3187f1d-9b3b-4fde-ae81-a24521550743" providerId="ADAL" clId="{B7F5ACFC-15B0-41EA-9CFB-120FA537ECC9}" dt="2023-09-13T08:40:34.583" v="18435" actId="1076"/>
          <ac:spMkLst>
            <pc:docMk/>
            <pc:sldMk cId="4210678108" sldId="295"/>
            <ac:spMk id="8" creationId="{FC69C9E5-0F43-F825-7F76-D8341EB59212}"/>
          </ac:spMkLst>
        </pc:spChg>
        <pc:spChg chg="add mod">
          <ac:chgData name="Ranju Kamal" userId="d3187f1d-9b3b-4fde-ae81-a24521550743" providerId="ADAL" clId="{B7F5ACFC-15B0-41EA-9CFB-120FA537ECC9}" dt="2023-09-13T08:41:30.760" v="18445" actId="14100"/>
          <ac:spMkLst>
            <pc:docMk/>
            <pc:sldMk cId="4210678108" sldId="295"/>
            <ac:spMk id="10" creationId="{F94B0BE1-F918-4D77-4EAF-5A692B97A6F2}"/>
          </ac:spMkLst>
        </pc:spChg>
        <pc:spChg chg="add mod">
          <ac:chgData name="Ranju Kamal" userId="d3187f1d-9b3b-4fde-ae81-a24521550743" providerId="ADAL" clId="{B7F5ACFC-15B0-41EA-9CFB-120FA537ECC9}" dt="2023-09-13T08:42:50.075" v="18452"/>
          <ac:spMkLst>
            <pc:docMk/>
            <pc:sldMk cId="4210678108" sldId="295"/>
            <ac:spMk id="19" creationId="{5E492AA1-8144-9570-80DB-697A8598272D}"/>
          </ac:spMkLst>
        </pc:spChg>
        <pc:spChg chg="add mod">
          <ac:chgData name="Ranju Kamal" userId="d3187f1d-9b3b-4fde-ae81-a24521550743" providerId="ADAL" clId="{B7F5ACFC-15B0-41EA-9CFB-120FA537ECC9}" dt="2023-09-13T08:42:50.075" v="18452"/>
          <ac:spMkLst>
            <pc:docMk/>
            <pc:sldMk cId="4210678108" sldId="295"/>
            <ac:spMk id="20" creationId="{1A49B7AF-1A5A-8DA9-92A0-48ACDA52BFE2}"/>
          </ac:spMkLst>
        </pc:spChg>
        <pc:spChg chg="add mod">
          <ac:chgData name="Ranju Kamal" userId="d3187f1d-9b3b-4fde-ae81-a24521550743" providerId="ADAL" clId="{B7F5ACFC-15B0-41EA-9CFB-120FA537ECC9}" dt="2023-09-13T08:42:50.075" v="18452"/>
          <ac:spMkLst>
            <pc:docMk/>
            <pc:sldMk cId="4210678108" sldId="295"/>
            <ac:spMk id="21" creationId="{CCF6982D-A704-1F0E-8D24-4CDEB8947973}"/>
          </ac:spMkLst>
        </pc:spChg>
        <pc:spChg chg="add mod">
          <ac:chgData name="Ranju Kamal" userId="d3187f1d-9b3b-4fde-ae81-a24521550743" providerId="ADAL" clId="{B7F5ACFC-15B0-41EA-9CFB-120FA537ECC9}" dt="2023-09-13T08:42:50.075" v="18452"/>
          <ac:spMkLst>
            <pc:docMk/>
            <pc:sldMk cId="4210678108" sldId="295"/>
            <ac:spMk id="22" creationId="{882308C6-3C6B-888D-0ECC-BC5900AF247F}"/>
          </ac:spMkLst>
        </pc:spChg>
        <pc:spChg chg="add mod">
          <ac:chgData name="Ranju Kamal" userId="d3187f1d-9b3b-4fde-ae81-a24521550743" providerId="ADAL" clId="{B7F5ACFC-15B0-41EA-9CFB-120FA537ECC9}" dt="2023-09-13T08:42:50.075" v="18452"/>
          <ac:spMkLst>
            <pc:docMk/>
            <pc:sldMk cId="4210678108" sldId="295"/>
            <ac:spMk id="23" creationId="{F4D3E827-0343-9599-42A2-485490D48CB2}"/>
          </ac:spMkLst>
        </pc:spChg>
        <pc:spChg chg="add mod">
          <ac:chgData name="Ranju Kamal" userId="d3187f1d-9b3b-4fde-ae81-a24521550743" providerId="ADAL" clId="{B7F5ACFC-15B0-41EA-9CFB-120FA537ECC9}" dt="2023-09-13T08:42:50.075" v="18452"/>
          <ac:spMkLst>
            <pc:docMk/>
            <pc:sldMk cId="4210678108" sldId="295"/>
            <ac:spMk id="24" creationId="{7C9303D3-4E5F-65BD-AC47-DEE96D0D7CEE}"/>
          </ac:spMkLst>
        </pc:spChg>
        <pc:spChg chg="add mod">
          <ac:chgData name="Ranju Kamal" userId="d3187f1d-9b3b-4fde-ae81-a24521550743" providerId="ADAL" clId="{B7F5ACFC-15B0-41EA-9CFB-120FA537ECC9}" dt="2023-09-13T08:42:50.075" v="18452"/>
          <ac:spMkLst>
            <pc:docMk/>
            <pc:sldMk cId="4210678108" sldId="295"/>
            <ac:spMk id="25" creationId="{237A181D-EFE4-66B3-280C-19FDEE316255}"/>
          </ac:spMkLst>
        </pc:spChg>
        <pc:spChg chg="add mod">
          <ac:chgData name="Ranju Kamal" userId="d3187f1d-9b3b-4fde-ae81-a24521550743" providerId="ADAL" clId="{B7F5ACFC-15B0-41EA-9CFB-120FA537ECC9}" dt="2023-09-13T08:42:50.075" v="18452"/>
          <ac:spMkLst>
            <pc:docMk/>
            <pc:sldMk cId="4210678108" sldId="295"/>
            <ac:spMk id="26" creationId="{A3CB544F-6F43-6596-3C86-411EDEC240E1}"/>
          </ac:spMkLst>
        </pc:spChg>
        <pc:spChg chg="add mod">
          <ac:chgData name="Ranju Kamal" userId="d3187f1d-9b3b-4fde-ae81-a24521550743" providerId="ADAL" clId="{B7F5ACFC-15B0-41EA-9CFB-120FA537ECC9}" dt="2023-09-13T08:42:50.075" v="18452"/>
          <ac:spMkLst>
            <pc:docMk/>
            <pc:sldMk cId="4210678108" sldId="295"/>
            <ac:spMk id="27" creationId="{CDF24BEA-1EEC-AC4B-BBDE-1D171C54A26B}"/>
          </ac:spMkLst>
        </pc:spChg>
        <pc:spChg chg="add mod">
          <ac:chgData name="Ranju Kamal" userId="d3187f1d-9b3b-4fde-ae81-a24521550743" providerId="ADAL" clId="{B7F5ACFC-15B0-41EA-9CFB-120FA537ECC9}" dt="2023-09-13T08:42:50.075" v="18452"/>
          <ac:spMkLst>
            <pc:docMk/>
            <pc:sldMk cId="4210678108" sldId="295"/>
            <ac:spMk id="28" creationId="{FA7F1A98-2B80-21D9-DF45-E328DBEE877B}"/>
          </ac:spMkLst>
        </pc:spChg>
        <pc:spChg chg="add mod">
          <ac:chgData name="Ranju Kamal" userId="d3187f1d-9b3b-4fde-ae81-a24521550743" providerId="ADAL" clId="{B7F5ACFC-15B0-41EA-9CFB-120FA537ECC9}" dt="2023-09-13T08:42:50.075" v="18452"/>
          <ac:spMkLst>
            <pc:docMk/>
            <pc:sldMk cId="4210678108" sldId="295"/>
            <ac:spMk id="29" creationId="{FBCC9070-CF8E-B233-8765-EA7AED650FD0}"/>
          </ac:spMkLst>
        </pc:spChg>
        <pc:spChg chg="add mod">
          <ac:chgData name="Ranju Kamal" userId="d3187f1d-9b3b-4fde-ae81-a24521550743" providerId="ADAL" clId="{B7F5ACFC-15B0-41EA-9CFB-120FA537ECC9}" dt="2023-09-13T08:42:50.075" v="18452"/>
          <ac:spMkLst>
            <pc:docMk/>
            <pc:sldMk cId="4210678108" sldId="295"/>
            <ac:spMk id="30" creationId="{1217E33F-9647-0DB7-C715-59116959D75F}"/>
          </ac:spMkLst>
        </pc:spChg>
        <pc:spChg chg="add mod topLvl">
          <ac:chgData name="Ranju Kamal" userId="d3187f1d-9b3b-4fde-ae81-a24521550743" providerId="ADAL" clId="{B7F5ACFC-15B0-41EA-9CFB-120FA537ECC9}" dt="2023-09-13T08:43:44.170" v="18464" actId="478"/>
          <ac:spMkLst>
            <pc:docMk/>
            <pc:sldMk cId="4210678108" sldId="295"/>
            <ac:spMk id="31" creationId="{E52FD9F7-418E-9E89-C36E-FC5E7623E21D}"/>
          </ac:spMkLst>
        </pc:spChg>
        <pc:spChg chg="add del mod topLvl">
          <ac:chgData name="Ranju Kamal" userId="d3187f1d-9b3b-4fde-ae81-a24521550743" providerId="ADAL" clId="{B7F5ACFC-15B0-41EA-9CFB-120FA537ECC9}" dt="2023-09-13T08:43:44.170" v="18464" actId="478"/>
          <ac:spMkLst>
            <pc:docMk/>
            <pc:sldMk cId="4210678108" sldId="295"/>
            <ac:spMk id="32" creationId="{795C6BBF-C182-8857-096D-4F690211BD6A}"/>
          </ac:spMkLst>
        </pc:spChg>
        <pc:spChg chg="add mod">
          <ac:chgData name="Ranju Kamal" userId="d3187f1d-9b3b-4fde-ae81-a24521550743" providerId="ADAL" clId="{B7F5ACFC-15B0-41EA-9CFB-120FA537ECC9}" dt="2023-09-13T08:42:50.075" v="18452"/>
          <ac:spMkLst>
            <pc:docMk/>
            <pc:sldMk cId="4210678108" sldId="295"/>
            <ac:spMk id="33" creationId="{20EFC17C-4300-B2A4-3593-C864FF558DEF}"/>
          </ac:spMkLst>
        </pc:spChg>
        <pc:spChg chg="add mod">
          <ac:chgData name="Ranju Kamal" userId="d3187f1d-9b3b-4fde-ae81-a24521550743" providerId="ADAL" clId="{B7F5ACFC-15B0-41EA-9CFB-120FA537ECC9}" dt="2023-09-13T08:43:40.230" v="18462" actId="6549"/>
          <ac:spMkLst>
            <pc:docMk/>
            <pc:sldMk cId="4210678108" sldId="295"/>
            <ac:spMk id="34" creationId="{CCB3AA52-0351-8917-9184-0528C0DFD16A}"/>
          </ac:spMkLst>
        </pc:spChg>
        <pc:spChg chg="add del mod">
          <ac:chgData name="Ranju Kamal" userId="d3187f1d-9b3b-4fde-ae81-a24521550743" providerId="ADAL" clId="{B7F5ACFC-15B0-41EA-9CFB-120FA537ECC9}" dt="2023-09-13T08:44:06.552" v="18472"/>
          <ac:spMkLst>
            <pc:docMk/>
            <pc:sldMk cId="4210678108" sldId="295"/>
            <ac:spMk id="36" creationId="{A5D37EF7-40AB-E814-F296-1DEDB473196B}"/>
          </ac:spMkLst>
        </pc:spChg>
        <pc:grpChg chg="add del mod">
          <ac:chgData name="Ranju Kamal" userId="d3187f1d-9b3b-4fde-ae81-a24521550743" providerId="ADAL" clId="{B7F5ACFC-15B0-41EA-9CFB-120FA537ECC9}" dt="2023-09-13T08:43:41.963" v="18463" actId="478"/>
          <ac:grpSpMkLst>
            <pc:docMk/>
            <pc:sldMk cId="4210678108" sldId="295"/>
            <ac:grpSpMk id="11" creationId="{73059229-E6D3-4B36-BBC3-02F4DCBD0F75}"/>
          </ac:grpSpMkLst>
        </pc:grpChg>
        <pc:grpChg chg="add del mod">
          <ac:chgData name="Ranju Kamal" userId="d3187f1d-9b3b-4fde-ae81-a24521550743" providerId="ADAL" clId="{B7F5ACFC-15B0-41EA-9CFB-120FA537ECC9}" dt="2023-09-13T08:43:44.170" v="18464" actId="478"/>
          <ac:grpSpMkLst>
            <pc:docMk/>
            <pc:sldMk cId="4210678108" sldId="295"/>
            <ac:grpSpMk id="12" creationId="{35DE41E5-BFFE-7721-A045-781121E9173C}"/>
          </ac:grpSpMkLst>
        </pc:grpChg>
        <pc:grpChg chg="add del mod">
          <ac:chgData name="Ranju Kamal" userId="d3187f1d-9b3b-4fde-ae81-a24521550743" providerId="ADAL" clId="{B7F5ACFC-15B0-41EA-9CFB-120FA537ECC9}" dt="2023-09-13T08:43:46.388" v="18465" actId="478"/>
          <ac:grpSpMkLst>
            <pc:docMk/>
            <pc:sldMk cId="4210678108" sldId="295"/>
            <ac:grpSpMk id="13" creationId="{49898F3B-F056-352A-159A-A862DA71B0DB}"/>
          </ac:grpSpMkLst>
        </pc:grpChg>
        <pc:grpChg chg="add del mod">
          <ac:chgData name="Ranju Kamal" userId="d3187f1d-9b3b-4fde-ae81-a24521550743" providerId="ADAL" clId="{B7F5ACFC-15B0-41EA-9CFB-120FA537ECC9}" dt="2023-09-13T08:43:48.243" v="18466" actId="478"/>
          <ac:grpSpMkLst>
            <pc:docMk/>
            <pc:sldMk cId="4210678108" sldId="295"/>
            <ac:grpSpMk id="14" creationId="{1CFC020A-9DA2-876C-06F5-CE44B421456E}"/>
          </ac:grpSpMkLst>
        </pc:grpChg>
        <pc:grpChg chg="add del mod">
          <ac:chgData name="Ranju Kamal" userId="d3187f1d-9b3b-4fde-ae81-a24521550743" providerId="ADAL" clId="{B7F5ACFC-15B0-41EA-9CFB-120FA537ECC9}" dt="2023-09-13T08:43:50.608" v="18467" actId="478"/>
          <ac:grpSpMkLst>
            <pc:docMk/>
            <pc:sldMk cId="4210678108" sldId="295"/>
            <ac:grpSpMk id="15" creationId="{7364DB8C-9743-AA06-575E-E3C366F40FFA}"/>
          </ac:grpSpMkLst>
        </pc:grpChg>
        <pc:grpChg chg="add del mod">
          <ac:chgData name="Ranju Kamal" userId="d3187f1d-9b3b-4fde-ae81-a24521550743" providerId="ADAL" clId="{B7F5ACFC-15B0-41EA-9CFB-120FA537ECC9}" dt="2023-09-13T08:43:52.742" v="18468" actId="478"/>
          <ac:grpSpMkLst>
            <pc:docMk/>
            <pc:sldMk cId="4210678108" sldId="295"/>
            <ac:grpSpMk id="16" creationId="{79E11900-B982-9217-63CB-EB03E0464E21}"/>
          </ac:grpSpMkLst>
        </pc:grpChg>
        <pc:grpChg chg="add del mod">
          <ac:chgData name="Ranju Kamal" userId="d3187f1d-9b3b-4fde-ae81-a24521550743" providerId="ADAL" clId="{B7F5ACFC-15B0-41EA-9CFB-120FA537ECC9}" dt="2023-09-13T08:43:54.742" v="18469" actId="478"/>
          <ac:grpSpMkLst>
            <pc:docMk/>
            <pc:sldMk cId="4210678108" sldId="295"/>
            <ac:grpSpMk id="17" creationId="{D5834304-FD90-923D-5491-C786F757A2B7}"/>
          </ac:grpSpMkLst>
        </pc:grpChg>
        <pc:grpChg chg="add mod">
          <ac:chgData name="Ranju Kamal" userId="d3187f1d-9b3b-4fde-ae81-a24521550743" providerId="ADAL" clId="{B7F5ACFC-15B0-41EA-9CFB-120FA537ECC9}" dt="2023-09-13T08:42:50.075" v="18452"/>
          <ac:grpSpMkLst>
            <pc:docMk/>
            <pc:sldMk cId="4210678108" sldId="295"/>
            <ac:grpSpMk id="18" creationId="{E7AF022F-E06B-0B3E-9ADC-87F8AB2AA0F4}"/>
          </ac:grpSpMkLst>
        </pc:grpChg>
        <pc:picChg chg="add mod">
          <ac:chgData name="Ranju Kamal" userId="d3187f1d-9b3b-4fde-ae81-a24521550743" providerId="ADAL" clId="{B7F5ACFC-15B0-41EA-9CFB-120FA537ECC9}" dt="2023-09-13T08:41:22.415" v="18444" actId="1076"/>
          <ac:picMkLst>
            <pc:docMk/>
            <pc:sldMk cId="4210678108" sldId="295"/>
            <ac:picMk id="4" creationId="{8D1CC6DF-0958-E8AA-4114-04797041627F}"/>
          </ac:picMkLst>
        </pc:picChg>
      </pc:sldChg>
      <pc:sldChg chg="addSp delSp modSp add mod modTransition">
        <pc:chgData name="Ranju Kamal" userId="d3187f1d-9b3b-4fde-ae81-a24521550743" providerId="ADAL" clId="{B7F5ACFC-15B0-41EA-9CFB-120FA537ECC9}" dt="2023-09-13T11:52:13.855" v="20870" actId="1076"/>
        <pc:sldMkLst>
          <pc:docMk/>
          <pc:sldMk cId="2413330826" sldId="296"/>
        </pc:sldMkLst>
        <pc:spChg chg="mod">
          <ac:chgData name="Ranju Kamal" userId="d3187f1d-9b3b-4fde-ae81-a24521550743" providerId="ADAL" clId="{B7F5ACFC-15B0-41EA-9CFB-120FA537ECC9}" dt="2023-09-13T11:52:13.855" v="20870" actId="1076"/>
          <ac:spMkLst>
            <pc:docMk/>
            <pc:sldMk cId="2413330826" sldId="296"/>
            <ac:spMk id="2" creationId="{00000000-0000-0000-0000-000000000000}"/>
          </ac:spMkLst>
        </pc:spChg>
        <pc:spChg chg="add del mod">
          <ac:chgData name="Ranju Kamal" userId="d3187f1d-9b3b-4fde-ae81-a24521550743" providerId="ADAL" clId="{B7F5ACFC-15B0-41EA-9CFB-120FA537ECC9}" dt="2023-09-10T07:51:12.325" v="7108" actId="478"/>
          <ac:spMkLst>
            <pc:docMk/>
            <pc:sldMk cId="2413330826" sldId="296"/>
            <ac:spMk id="4" creationId="{43785BCA-5A95-9970-4279-B1F9B8F42DAD}"/>
          </ac:spMkLst>
        </pc:spChg>
        <pc:spChg chg="add del mod">
          <ac:chgData name="Ranju Kamal" userId="d3187f1d-9b3b-4fde-ae81-a24521550743" providerId="ADAL" clId="{B7F5ACFC-15B0-41EA-9CFB-120FA537ECC9}" dt="2023-09-13T11:51:11.979" v="20860" actId="478"/>
          <ac:spMkLst>
            <pc:docMk/>
            <pc:sldMk cId="2413330826" sldId="296"/>
            <ac:spMk id="4" creationId="{E96B61E5-FAF9-3CCF-DA18-737990DD16D7}"/>
          </ac:spMkLst>
        </pc:spChg>
        <pc:spChg chg="add del mod">
          <ac:chgData name="Ranju Kamal" userId="d3187f1d-9b3b-4fde-ae81-a24521550743" providerId="ADAL" clId="{B7F5ACFC-15B0-41EA-9CFB-120FA537ECC9}" dt="2023-09-13T11:51:22.050" v="20862" actId="478"/>
          <ac:spMkLst>
            <pc:docMk/>
            <pc:sldMk cId="2413330826" sldId="296"/>
            <ac:spMk id="6" creationId="{D903659D-B76A-AD3C-45B1-5390387C593E}"/>
          </ac:spMkLst>
        </pc:spChg>
        <pc:spChg chg="add del mod">
          <ac:chgData name="Ranju Kamal" userId="d3187f1d-9b3b-4fde-ae81-a24521550743" providerId="ADAL" clId="{B7F5ACFC-15B0-41EA-9CFB-120FA537ECC9}" dt="2023-09-13T11:51:17.528" v="20861" actId="478"/>
          <ac:spMkLst>
            <pc:docMk/>
            <pc:sldMk cId="2413330826" sldId="296"/>
            <ac:spMk id="7" creationId="{F4455DFC-2AD1-6A21-42FA-AA6CEEFF9F0C}"/>
          </ac:spMkLst>
        </pc:spChg>
        <pc:spChg chg="add mod">
          <ac:chgData name="Ranju Kamal" userId="d3187f1d-9b3b-4fde-ae81-a24521550743" providerId="ADAL" clId="{B7F5ACFC-15B0-41EA-9CFB-120FA537ECC9}" dt="2023-09-13T06:15:41.886" v="17636" actId="1076"/>
          <ac:spMkLst>
            <pc:docMk/>
            <pc:sldMk cId="2413330826" sldId="296"/>
            <ac:spMk id="12" creationId="{FACB1012-0CB3-54C0-752E-2A6EE6C8D3CC}"/>
          </ac:spMkLst>
        </pc:spChg>
        <pc:spChg chg="del">
          <ac:chgData name="Ranju Kamal" userId="d3187f1d-9b3b-4fde-ae81-a24521550743" providerId="ADAL" clId="{B7F5ACFC-15B0-41EA-9CFB-120FA537ECC9}" dt="2023-09-10T07:50:45.488" v="7101" actId="478"/>
          <ac:spMkLst>
            <pc:docMk/>
            <pc:sldMk cId="2413330826" sldId="296"/>
            <ac:spMk id="13" creationId="{8327DB5A-FBBD-BB4E-2ECE-050F27FD4A74}"/>
          </ac:spMkLst>
        </pc:spChg>
        <pc:spChg chg="del">
          <ac:chgData name="Ranju Kamal" userId="d3187f1d-9b3b-4fde-ae81-a24521550743" providerId="ADAL" clId="{B7F5ACFC-15B0-41EA-9CFB-120FA537ECC9}" dt="2023-09-10T07:51:20.975" v="7114" actId="478"/>
          <ac:spMkLst>
            <pc:docMk/>
            <pc:sldMk cId="2413330826" sldId="296"/>
            <ac:spMk id="14" creationId="{80DF4BBB-BE09-F05F-146E-DEA689B7C46F}"/>
          </ac:spMkLst>
        </pc:spChg>
        <pc:spChg chg="del">
          <ac:chgData name="Ranju Kamal" userId="d3187f1d-9b3b-4fde-ae81-a24521550743" providerId="ADAL" clId="{B7F5ACFC-15B0-41EA-9CFB-120FA537ECC9}" dt="2023-09-10T07:51:17.729" v="7112" actId="478"/>
          <ac:spMkLst>
            <pc:docMk/>
            <pc:sldMk cId="2413330826" sldId="296"/>
            <ac:spMk id="16" creationId="{0AFD2C43-C520-BB1F-2501-0F2998F35566}"/>
          </ac:spMkLst>
        </pc:spChg>
        <pc:spChg chg="del">
          <ac:chgData name="Ranju Kamal" userId="d3187f1d-9b3b-4fde-ae81-a24521550743" providerId="ADAL" clId="{B7F5ACFC-15B0-41EA-9CFB-120FA537ECC9}" dt="2023-09-10T07:51:19.610" v="7113" actId="478"/>
          <ac:spMkLst>
            <pc:docMk/>
            <pc:sldMk cId="2413330826" sldId="296"/>
            <ac:spMk id="18" creationId="{1CC2C000-AFCC-4D39-3E10-444BE57D811D}"/>
          </ac:spMkLst>
        </pc:spChg>
        <pc:spChg chg="del topLvl">
          <ac:chgData name="Ranju Kamal" userId="d3187f1d-9b3b-4fde-ae81-a24521550743" providerId="ADAL" clId="{B7F5ACFC-15B0-41EA-9CFB-120FA537ECC9}" dt="2023-09-10T07:51:03.378" v="7107" actId="478"/>
          <ac:spMkLst>
            <pc:docMk/>
            <pc:sldMk cId="2413330826" sldId="296"/>
            <ac:spMk id="20" creationId="{F77D2205-CE22-0E49-3854-108457F4F04A}"/>
          </ac:spMkLst>
        </pc:spChg>
        <pc:spChg chg="del mod topLvl">
          <ac:chgData name="Ranju Kamal" userId="d3187f1d-9b3b-4fde-ae81-a24521550743" providerId="ADAL" clId="{B7F5ACFC-15B0-41EA-9CFB-120FA537ECC9}" dt="2023-09-10T07:50:57.436" v="7106" actId="478"/>
          <ac:spMkLst>
            <pc:docMk/>
            <pc:sldMk cId="2413330826" sldId="296"/>
            <ac:spMk id="21" creationId="{41C3DEF6-D104-486B-0A92-0BBA331D0E7D}"/>
          </ac:spMkLst>
        </pc:spChg>
        <pc:spChg chg="mod">
          <ac:chgData name="Ranju Kamal" userId="d3187f1d-9b3b-4fde-ae81-a24521550743" providerId="ADAL" clId="{B7F5ACFC-15B0-41EA-9CFB-120FA537ECC9}" dt="2023-09-10T07:51:13.625" v="7109" actId="6549"/>
          <ac:spMkLst>
            <pc:docMk/>
            <pc:sldMk cId="2413330826" sldId="296"/>
            <ac:spMk id="23" creationId="{3C42F2D8-43CC-9DEA-0B33-D8B71B8B11A4}"/>
          </ac:spMkLst>
        </pc:spChg>
        <pc:spChg chg="add mod">
          <ac:chgData name="Ranju Kamal" userId="d3187f1d-9b3b-4fde-ae81-a24521550743" providerId="ADAL" clId="{B7F5ACFC-15B0-41EA-9CFB-120FA537ECC9}" dt="2023-09-13T11:51:39.909" v="20864" actId="1076"/>
          <ac:spMkLst>
            <pc:docMk/>
            <pc:sldMk cId="2413330826" sldId="296"/>
            <ac:spMk id="26" creationId="{38D2B69C-D2F3-641C-A08A-B13061537D11}"/>
          </ac:spMkLst>
        </pc:spChg>
        <pc:spChg chg="add mod">
          <ac:chgData name="Ranju Kamal" userId="d3187f1d-9b3b-4fde-ae81-a24521550743" providerId="ADAL" clId="{B7F5ACFC-15B0-41EA-9CFB-120FA537ECC9}" dt="2023-09-13T11:51:48.336" v="20866" actId="1076"/>
          <ac:spMkLst>
            <pc:docMk/>
            <pc:sldMk cId="2413330826" sldId="296"/>
            <ac:spMk id="27" creationId="{C21C1743-83B4-7ED2-F8BB-7CA4BDD481E8}"/>
          </ac:spMkLst>
        </pc:spChg>
        <pc:spChg chg="add mod">
          <ac:chgData name="Ranju Kamal" userId="d3187f1d-9b3b-4fde-ae81-a24521550743" providerId="ADAL" clId="{B7F5ACFC-15B0-41EA-9CFB-120FA537ECC9}" dt="2023-09-13T11:51:44.608" v="20865" actId="1076"/>
          <ac:spMkLst>
            <pc:docMk/>
            <pc:sldMk cId="2413330826" sldId="296"/>
            <ac:spMk id="28" creationId="{C4CD72D4-CD12-26E5-E1BD-FD8FF8FAFF18}"/>
          </ac:spMkLst>
        </pc:spChg>
        <pc:grpChg chg="del">
          <ac:chgData name="Ranju Kamal" userId="d3187f1d-9b3b-4fde-ae81-a24521550743" providerId="ADAL" clId="{B7F5ACFC-15B0-41EA-9CFB-120FA537ECC9}" dt="2023-09-10T07:51:16.783" v="7111" actId="478"/>
          <ac:grpSpMkLst>
            <pc:docMk/>
            <pc:sldMk cId="2413330826" sldId="296"/>
            <ac:grpSpMk id="15" creationId="{DDE1E4DD-BC16-4FC1-E6E5-368406F2ADE9}"/>
          </ac:grpSpMkLst>
        </pc:grpChg>
        <pc:grpChg chg="del">
          <ac:chgData name="Ranju Kamal" userId="d3187f1d-9b3b-4fde-ae81-a24521550743" providerId="ADAL" clId="{B7F5ACFC-15B0-41EA-9CFB-120FA537ECC9}" dt="2023-09-10T07:51:14.889" v="7110" actId="478"/>
          <ac:grpSpMkLst>
            <pc:docMk/>
            <pc:sldMk cId="2413330826" sldId="296"/>
            <ac:grpSpMk id="17" creationId="{B840642D-87C8-2185-CA14-823924112D4F}"/>
          </ac:grpSpMkLst>
        </pc:grpChg>
        <pc:grpChg chg="del">
          <ac:chgData name="Ranju Kamal" userId="d3187f1d-9b3b-4fde-ae81-a24521550743" providerId="ADAL" clId="{B7F5ACFC-15B0-41EA-9CFB-120FA537ECC9}" dt="2023-09-10T07:50:57.436" v="7106" actId="478"/>
          <ac:grpSpMkLst>
            <pc:docMk/>
            <pc:sldMk cId="2413330826" sldId="296"/>
            <ac:grpSpMk id="19" creationId="{A1087D2D-9847-F52F-CC1E-536F7D556D10}"/>
          </ac:grpSpMkLst>
        </pc:grpChg>
        <pc:graphicFrameChg chg="del mod">
          <ac:chgData name="Ranju Kamal" userId="d3187f1d-9b3b-4fde-ae81-a24521550743" providerId="ADAL" clId="{B7F5ACFC-15B0-41EA-9CFB-120FA537ECC9}" dt="2023-09-10T07:50:47.992" v="7103" actId="478"/>
          <ac:graphicFrameMkLst>
            <pc:docMk/>
            <pc:sldMk cId="2413330826" sldId="296"/>
            <ac:graphicFrameMk id="8" creationId="{EEA551B8-D0A9-15F9-A456-C98DCF4390CF}"/>
          </ac:graphicFrameMkLst>
        </pc:graphicFrameChg>
        <pc:graphicFrameChg chg="add del mod modGraphic">
          <ac:chgData name="Ranju Kamal" userId="d3187f1d-9b3b-4fde-ae81-a24521550743" providerId="ADAL" clId="{B7F5ACFC-15B0-41EA-9CFB-120FA537ECC9}" dt="2023-09-11T05:18:32.038" v="11066" actId="478"/>
          <ac:graphicFrameMkLst>
            <pc:docMk/>
            <pc:sldMk cId="2413330826" sldId="296"/>
            <ac:graphicFrameMk id="9" creationId="{9579A59F-410C-CF14-DCE6-6CCD4C0D5DB9}"/>
          </ac:graphicFrameMkLst>
        </pc:graphicFrameChg>
        <pc:graphicFrameChg chg="add del modGraphic">
          <ac:chgData name="Ranju Kamal" userId="d3187f1d-9b3b-4fde-ae81-a24521550743" providerId="ADAL" clId="{B7F5ACFC-15B0-41EA-9CFB-120FA537ECC9}" dt="2023-09-11T05:11:55.425" v="10852" actId="1032"/>
          <ac:graphicFrameMkLst>
            <pc:docMk/>
            <pc:sldMk cId="2413330826" sldId="296"/>
            <ac:graphicFrameMk id="10" creationId="{C57CB571-9D74-88CE-4AF8-275BE7865CF5}"/>
          </ac:graphicFrameMkLst>
        </pc:graphicFrameChg>
        <pc:graphicFrameChg chg="add mod modGraphic">
          <ac:chgData name="Ranju Kamal" userId="d3187f1d-9b3b-4fde-ae81-a24521550743" providerId="ADAL" clId="{B7F5ACFC-15B0-41EA-9CFB-120FA537ECC9}" dt="2023-09-13T11:51:33.162" v="20863" actId="14100"/>
          <ac:graphicFrameMkLst>
            <pc:docMk/>
            <pc:sldMk cId="2413330826" sldId="296"/>
            <ac:graphicFrameMk id="11" creationId="{1F34C87E-8AF0-F883-418C-8F100CA5E1FE}"/>
          </ac:graphicFrameMkLst>
        </pc:graphicFrameChg>
        <pc:picChg chg="add del mod">
          <ac:chgData name="Ranju Kamal" userId="d3187f1d-9b3b-4fde-ae81-a24521550743" providerId="ADAL" clId="{B7F5ACFC-15B0-41EA-9CFB-120FA537ECC9}" dt="2023-09-13T11:51:09.618" v="20858" actId="478"/>
          <ac:picMkLst>
            <pc:docMk/>
            <pc:sldMk cId="2413330826" sldId="296"/>
            <ac:picMk id="3" creationId="{555B9651-54A6-5350-4998-9DDDA3FC1B01}"/>
          </ac:picMkLst>
        </pc:picChg>
      </pc:sldChg>
      <pc:sldChg chg="modSp add del mod modTransition">
        <pc:chgData name="Ranju Kamal" userId="d3187f1d-9b3b-4fde-ae81-a24521550743" providerId="ADAL" clId="{B7F5ACFC-15B0-41EA-9CFB-120FA537ECC9}" dt="2023-09-13T06:42:28.943" v="17669" actId="2696"/>
        <pc:sldMkLst>
          <pc:docMk/>
          <pc:sldMk cId="2145366890" sldId="297"/>
        </pc:sldMkLst>
        <pc:spChg chg="mod">
          <ac:chgData name="Ranju Kamal" userId="d3187f1d-9b3b-4fde-ae81-a24521550743" providerId="ADAL" clId="{B7F5ACFC-15B0-41EA-9CFB-120FA537ECC9}" dt="2023-09-10T08:00:07.802" v="7987" actId="20577"/>
          <ac:spMkLst>
            <pc:docMk/>
            <pc:sldMk cId="2145366890" sldId="297"/>
            <ac:spMk id="7" creationId="{F4455DFC-2AD1-6A21-42FA-AA6CEEFF9F0C}"/>
          </ac:spMkLst>
        </pc:spChg>
      </pc:sldChg>
      <pc:sldChg chg="modSp add mod modTransition">
        <pc:chgData name="Ranju Kamal" userId="d3187f1d-9b3b-4fde-ae81-a24521550743" providerId="ADAL" clId="{B7F5ACFC-15B0-41EA-9CFB-120FA537ECC9}" dt="2023-09-13T15:06:59.106" v="20963"/>
        <pc:sldMkLst>
          <pc:docMk/>
          <pc:sldMk cId="3334499977" sldId="298"/>
        </pc:sldMkLst>
        <pc:spChg chg="mod">
          <ac:chgData name="Ranju Kamal" userId="d3187f1d-9b3b-4fde-ae81-a24521550743" providerId="ADAL" clId="{B7F5ACFC-15B0-41EA-9CFB-120FA537ECC9}" dt="2023-09-13T15:06:59.106" v="20963"/>
          <ac:spMkLst>
            <pc:docMk/>
            <pc:sldMk cId="3334499977" sldId="298"/>
            <ac:spMk id="2" creationId="{00000000-0000-0000-0000-000000000000}"/>
          </ac:spMkLst>
        </pc:spChg>
        <pc:spChg chg="mod">
          <ac:chgData name="Ranju Kamal" userId="d3187f1d-9b3b-4fde-ae81-a24521550743" providerId="ADAL" clId="{B7F5ACFC-15B0-41EA-9CFB-120FA537ECC9}" dt="2023-09-13T15:06:44.785" v="20962" actId="6549"/>
          <ac:spMkLst>
            <pc:docMk/>
            <pc:sldMk cId="3334499977" sldId="298"/>
            <ac:spMk id="3" creationId="{00000000-0000-0000-0000-000000000000}"/>
          </ac:spMkLst>
        </pc:spChg>
      </pc:sldChg>
      <pc:sldChg chg="addSp delSp modSp add del mod ord modTransition">
        <pc:chgData name="Ranju Kamal" userId="d3187f1d-9b3b-4fde-ae81-a24521550743" providerId="ADAL" clId="{B7F5ACFC-15B0-41EA-9CFB-120FA537ECC9}" dt="2023-09-13T11:48:28.150" v="20833" actId="2696"/>
        <pc:sldMkLst>
          <pc:docMk/>
          <pc:sldMk cId="2831937437" sldId="299"/>
        </pc:sldMkLst>
        <pc:spChg chg="mod">
          <ac:chgData name="Ranju Kamal" userId="d3187f1d-9b3b-4fde-ae81-a24521550743" providerId="ADAL" clId="{B7F5ACFC-15B0-41EA-9CFB-120FA537ECC9}" dt="2023-09-11T06:15:11.604" v="11759" actId="1076"/>
          <ac:spMkLst>
            <pc:docMk/>
            <pc:sldMk cId="2831937437" sldId="299"/>
            <ac:spMk id="2" creationId="{00000000-0000-0000-0000-000000000000}"/>
          </ac:spMkLst>
        </pc:spChg>
        <pc:spChg chg="mod">
          <ac:chgData name="Ranju Kamal" userId="d3187f1d-9b3b-4fde-ae81-a24521550743" providerId="ADAL" clId="{B7F5ACFC-15B0-41EA-9CFB-120FA537ECC9}" dt="2023-09-11T06:15:47.715" v="11760" actId="1076"/>
          <ac:spMkLst>
            <pc:docMk/>
            <pc:sldMk cId="2831937437" sldId="299"/>
            <ac:spMk id="7" creationId="{F4455DFC-2AD1-6A21-42FA-AA6CEEFF9F0C}"/>
          </ac:spMkLst>
        </pc:spChg>
        <pc:picChg chg="add del">
          <ac:chgData name="Ranju Kamal" userId="d3187f1d-9b3b-4fde-ae81-a24521550743" providerId="ADAL" clId="{B7F5ACFC-15B0-41EA-9CFB-120FA537ECC9}" dt="2023-09-13T09:02:40.208" v="18573" actId="21"/>
          <ac:picMkLst>
            <pc:docMk/>
            <pc:sldMk cId="2831937437" sldId="299"/>
            <ac:picMk id="4" creationId="{E035338E-CF7E-BC6F-0C56-D5FC70C79CFC}"/>
          </ac:picMkLst>
        </pc:picChg>
      </pc:sldChg>
      <pc:sldChg chg="addSp delSp modSp add mod modTransition">
        <pc:chgData name="Ranju Kamal" userId="d3187f1d-9b3b-4fde-ae81-a24521550743" providerId="ADAL" clId="{B7F5ACFC-15B0-41EA-9CFB-120FA537ECC9}" dt="2023-09-13T11:32:05.689" v="20161" actId="20577"/>
        <pc:sldMkLst>
          <pc:docMk/>
          <pc:sldMk cId="673276500" sldId="300"/>
        </pc:sldMkLst>
        <pc:spChg chg="mod">
          <ac:chgData name="Ranju Kamal" userId="d3187f1d-9b3b-4fde-ae81-a24521550743" providerId="ADAL" clId="{B7F5ACFC-15B0-41EA-9CFB-120FA537ECC9}" dt="2023-09-13T11:13:42.308" v="20048" actId="1076"/>
          <ac:spMkLst>
            <pc:docMk/>
            <pc:sldMk cId="673276500" sldId="300"/>
            <ac:spMk id="2" creationId="{00000000-0000-0000-0000-000000000000}"/>
          </ac:spMkLst>
        </pc:spChg>
        <pc:spChg chg="mod">
          <ac:chgData name="Ranju Kamal" userId="d3187f1d-9b3b-4fde-ae81-a24521550743" providerId="ADAL" clId="{B7F5ACFC-15B0-41EA-9CFB-120FA537ECC9}" dt="2023-09-13T11:32:05.689" v="20161" actId="20577"/>
          <ac:spMkLst>
            <pc:docMk/>
            <pc:sldMk cId="673276500" sldId="300"/>
            <ac:spMk id="3" creationId="{00000000-0000-0000-0000-000000000000}"/>
          </ac:spMkLst>
        </pc:spChg>
        <pc:graphicFrameChg chg="add del mod modGraphic">
          <ac:chgData name="Ranju Kamal" userId="d3187f1d-9b3b-4fde-ae81-a24521550743" providerId="ADAL" clId="{B7F5ACFC-15B0-41EA-9CFB-120FA537ECC9}" dt="2023-09-13T11:28:20.172" v="20098" actId="478"/>
          <ac:graphicFrameMkLst>
            <pc:docMk/>
            <pc:sldMk cId="673276500" sldId="300"/>
            <ac:graphicFrameMk id="4" creationId="{4972D4CF-6AF2-65D4-27DE-5A81529890F6}"/>
          </ac:graphicFrameMkLst>
        </pc:graphicFrameChg>
        <pc:graphicFrameChg chg="add del mod modGraphic">
          <ac:chgData name="Ranju Kamal" userId="d3187f1d-9b3b-4fde-ae81-a24521550743" providerId="ADAL" clId="{B7F5ACFC-15B0-41EA-9CFB-120FA537ECC9}" dt="2023-09-13T11:30:59.069" v="20118" actId="478"/>
          <ac:graphicFrameMkLst>
            <pc:docMk/>
            <pc:sldMk cId="673276500" sldId="300"/>
            <ac:graphicFrameMk id="5" creationId="{9B75A093-B131-9722-4EA5-179E0187261C}"/>
          </ac:graphicFrameMkLst>
        </pc:graphicFrameChg>
      </pc:sldChg>
      <pc:sldChg chg="modSp add mod modTransition">
        <pc:chgData name="Ranju Kamal" userId="d3187f1d-9b3b-4fde-ae81-a24521550743" providerId="ADAL" clId="{B7F5ACFC-15B0-41EA-9CFB-120FA537ECC9}" dt="2023-09-13T15:03:46.577" v="20921" actId="6549"/>
        <pc:sldMkLst>
          <pc:docMk/>
          <pc:sldMk cId="3689203907" sldId="301"/>
        </pc:sldMkLst>
        <pc:spChg chg="mod">
          <ac:chgData name="Ranju Kamal" userId="d3187f1d-9b3b-4fde-ae81-a24521550743" providerId="ADAL" clId="{B7F5ACFC-15B0-41EA-9CFB-120FA537ECC9}" dt="2023-09-13T15:03:46.577" v="20921" actId="6549"/>
          <ac:spMkLst>
            <pc:docMk/>
            <pc:sldMk cId="3689203907" sldId="301"/>
            <ac:spMk id="3" creationId="{00000000-0000-0000-0000-000000000000}"/>
          </ac:spMkLst>
        </pc:spChg>
      </pc:sldChg>
      <pc:sldChg chg="addSp delSp modSp add mod modTransition setBg">
        <pc:chgData name="Ranju Kamal" userId="d3187f1d-9b3b-4fde-ae81-a24521550743" providerId="ADAL" clId="{B7F5ACFC-15B0-41EA-9CFB-120FA537ECC9}" dt="2023-09-13T07:26:58.710" v="17874" actId="1076"/>
        <pc:sldMkLst>
          <pc:docMk/>
          <pc:sldMk cId="850732459" sldId="302"/>
        </pc:sldMkLst>
        <pc:spChg chg="mod">
          <ac:chgData name="Ranju Kamal" userId="d3187f1d-9b3b-4fde-ae81-a24521550743" providerId="ADAL" clId="{B7F5ACFC-15B0-41EA-9CFB-120FA537ECC9}" dt="2023-09-13T07:14:04.193" v="17774" actId="1076"/>
          <ac:spMkLst>
            <pc:docMk/>
            <pc:sldMk cId="850732459" sldId="302"/>
            <ac:spMk id="2" creationId="{00000000-0000-0000-0000-000000000000}"/>
          </ac:spMkLst>
        </pc:spChg>
        <pc:spChg chg="del mod">
          <ac:chgData name="Ranju Kamal" userId="d3187f1d-9b3b-4fde-ae81-a24521550743" providerId="ADAL" clId="{B7F5ACFC-15B0-41EA-9CFB-120FA537ECC9}" dt="2023-09-11T06:28:37.346" v="11949" actId="478"/>
          <ac:spMkLst>
            <pc:docMk/>
            <pc:sldMk cId="850732459" sldId="302"/>
            <ac:spMk id="5" creationId="{E06B5B81-4E5A-90B1-785E-6796374FDA96}"/>
          </ac:spMkLst>
        </pc:spChg>
        <pc:spChg chg="add del mod">
          <ac:chgData name="Ranju Kamal" userId="d3187f1d-9b3b-4fde-ae81-a24521550743" providerId="ADAL" clId="{B7F5ACFC-15B0-41EA-9CFB-120FA537ECC9}" dt="2023-09-11T06:28:45.167" v="11950" actId="478"/>
          <ac:spMkLst>
            <pc:docMk/>
            <pc:sldMk cId="850732459" sldId="302"/>
            <ac:spMk id="6" creationId="{880B47D9-7030-E755-BFBA-81395008678D}"/>
          </ac:spMkLst>
        </pc:spChg>
        <pc:spChg chg="add del">
          <ac:chgData name="Ranju Kamal" userId="d3187f1d-9b3b-4fde-ae81-a24521550743" providerId="ADAL" clId="{B7F5ACFC-15B0-41EA-9CFB-120FA537ECC9}" dt="2023-09-11T06:32:08.332" v="11961" actId="26606"/>
          <ac:spMkLst>
            <pc:docMk/>
            <pc:sldMk cId="850732459" sldId="302"/>
            <ac:spMk id="8" creationId="{F3060C83-F051-4F0E-ABAD-AA0DFC48B218}"/>
          </ac:spMkLst>
        </pc:spChg>
        <pc:spChg chg="add del">
          <ac:chgData name="Ranju Kamal" userId="d3187f1d-9b3b-4fde-ae81-a24521550743" providerId="ADAL" clId="{B7F5ACFC-15B0-41EA-9CFB-120FA537ECC9}" dt="2023-09-11T06:32:08.332" v="11961" actId="26606"/>
          <ac:spMkLst>
            <pc:docMk/>
            <pc:sldMk cId="850732459" sldId="302"/>
            <ac:spMk id="10" creationId="{83C98ABE-055B-441F-B07E-44F97F083C39}"/>
          </ac:spMkLst>
        </pc:spChg>
        <pc:spChg chg="add del mod">
          <ac:chgData name="Ranju Kamal" userId="d3187f1d-9b3b-4fde-ae81-a24521550743" providerId="ADAL" clId="{B7F5ACFC-15B0-41EA-9CFB-120FA537ECC9}" dt="2023-09-11T08:22:28.543" v="11975" actId="478"/>
          <ac:spMkLst>
            <pc:docMk/>
            <pc:sldMk cId="850732459" sldId="302"/>
            <ac:spMk id="11" creationId="{FC0B7E72-D64E-1435-9BD7-AA161CFBAE30}"/>
          </ac:spMkLst>
        </pc:spChg>
        <pc:spChg chg="add del">
          <ac:chgData name="Ranju Kamal" userId="d3187f1d-9b3b-4fde-ae81-a24521550743" providerId="ADAL" clId="{B7F5ACFC-15B0-41EA-9CFB-120FA537ECC9}" dt="2023-09-11T06:32:08.332" v="11961" actId="26606"/>
          <ac:spMkLst>
            <pc:docMk/>
            <pc:sldMk cId="850732459" sldId="302"/>
            <ac:spMk id="12" creationId="{29FDB030-9B49-4CED-8CCD-4D99382388AC}"/>
          </ac:spMkLst>
        </pc:spChg>
        <pc:spChg chg="add del">
          <ac:chgData name="Ranju Kamal" userId="d3187f1d-9b3b-4fde-ae81-a24521550743" providerId="ADAL" clId="{B7F5ACFC-15B0-41EA-9CFB-120FA537ECC9}" dt="2023-09-11T06:32:08.332" v="11961" actId="26606"/>
          <ac:spMkLst>
            <pc:docMk/>
            <pc:sldMk cId="850732459" sldId="302"/>
            <ac:spMk id="14" creationId="{3783CA14-24A1-485C-8B30-D6A5D87987AD}"/>
          </ac:spMkLst>
        </pc:spChg>
        <pc:spChg chg="add del">
          <ac:chgData name="Ranju Kamal" userId="d3187f1d-9b3b-4fde-ae81-a24521550743" providerId="ADAL" clId="{B7F5ACFC-15B0-41EA-9CFB-120FA537ECC9}" dt="2023-09-11T06:32:08.332" v="11961" actId="26606"/>
          <ac:spMkLst>
            <pc:docMk/>
            <pc:sldMk cId="850732459" sldId="302"/>
            <ac:spMk id="16" creationId="{9A97C86A-04D6-40F7-AE84-31AB43E6A846}"/>
          </ac:spMkLst>
        </pc:spChg>
        <pc:spChg chg="add del">
          <ac:chgData name="Ranju Kamal" userId="d3187f1d-9b3b-4fde-ae81-a24521550743" providerId="ADAL" clId="{B7F5ACFC-15B0-41EA-9CFB-120FA537ECC9}" dt="2023-09-11T06:32:08.332" v="11961" actId="26606"/>
          <ac:spMkLst>
            <pc:docMk/>
            <pc:sldMk cId="850732459" sldId="302"/>
            <ac:spMk id="18" creationId="{FF9F2414-84E8-453E-B1F3-389FDE8192D9}"/>
          </ac:spMkLst>
        </pc:spChg>
        <pc:spChg chg="add del">
          <ac:chgData name="Ranju Kamal" userId="d3187f1d-9b3b-4fde-ae81-a24521550743" providerId="ADAL" clId="{B7F5ACFC-15B0-41EA-9CFB-120FA537ECC9}" dt="2023-09-11T06:32:08.332" v="11961" actId="26606"/>
          <ac:spMkLst>
            <pc:docMk/>
            <pc:sldMk cId="850732459" sldId="302"/>
            <ac:spMk id="20" creationId="{3ECA69A1-7536-43AC-85EF-C7106179F5ED}"/>
          </ac:spMkLst>
        </pc:spChg>
        <pc:spChg chg="add del">
          <ac:chgData name="Ranju Kamal" userId="d3187f1d-9b3b-4fde-ae81-a24521550743" providerId="ADAL" clId="{B7F5ACFC-15B0-41EA-9CFB-120FA537ECC9}" dt="2023-09-13T07:12:58.176" v="17763" actId="26606"/>
          <ac:spMkLst>
            <pc:docMk/>
            <pc:sldMk cId="850732459" sldId="302"/>
            <ac:spMk id="22" creationId="{42A4FC2C-047E-45A5-965D-8E1E3BF09BC6}"/>
          </ac:spMkLst>
        </pc:spChg>
        <pc:spChg chg="add">
          <ac:chgData name="Ranju Kamal" userId="d3187f1d-9b3b-4fde-ae81-a24521550743" providerId="ADAL" clId="{B7F5ACFC-15B0-41EA-9CFB-120FA537ECC9}" dt="2023-09-13T07:12:58.176" v="17763" actId="26606"/>
          <ac:spMkLst>
            <pc:docMk/>
            <pc:sldMk cId="850732459" sldId="302"/>
            <ac:spMk id="1033" creationId="{AD96FDFD-4E42-4A06-B8B5-768A1DB9C2A9}"/>
          </ac:spMkLst>
        </pc:spChg>
        <pc:graphicFrameChg chg="add mod ord modGraphic">
          <ac:chgData name="Ranju Kamal" userId="d3187f1d-9b3b-4fde-ae81-a24521550743" providerId="ADAL" clId="{B7F5ACFC-15B0-41EA-9CFB-120FA537ECC9}" dt="2023-09-13T07:26:50.423" v="17873" actId="1076"/>
          <ac:graphicFrameMkLst>
            <pc:docMk/>
            <pc:sldMk cId="850732459" sldId="302"/>
            <ac:graphicFrameMk id="3" creationId="{EBC54402-4222-7173-BCFE-07DA134E0CFE}"/>
          </ac:graphicFrameMkLst>
        </pc:graphicFrameChg>
        <pc:picChg chg="add del mod">
          <ac:chgData name="Ranju Kamal" userId="d3187f1d-9b3b-4fde-ae81-a24521550743" providerId="ADAL" clId="{B7F5ACFC-15B0-41EA-9CFB-120FA537ECC9}" dt="2023-09-13T07:10:20.177" v="17733" actId="478"/>
          <ac:picMkLst>
            <pc:docMk/>
            <pc:sldMk cId="850732459" sldId="302"/>
            <ac:picMk id="4" creationId="{9DD541F6-FD65-E3F3-9217-AB0BAD8211A2}"/>
          </ac:picMkLst>
        </pc:picChg>
        <pc:picChg chg="add mod ord">
          <ac:chgData name="Ranju Kamal" userId="d3187f1d-9b3b-4fde-ae81-a24521550743" providerId="ADAL" clId="{B7F5ACFC-15B0-41EA-9CFB-120FA537ECC9}" dt="2023-09-13T07:12:58.176" v="17763" actId="26606"/>
          <ac:picMkLst>
            <pc:docMk/>
            <pc:sldMk cId="850732459" sldId="302"/>
            <ac:picMk id="6" creationId="{00B57EDA-D3DF-CAA8-64C4-612C65558A16}"/>
          </ac:picMkLst>
        </pc:picChg>
        <pc:picChg chg="add mod">
          <ac:chgData name="Ranju Kamal" userId="d3187f1d-9b3b-4fde-ae81-a24521550743" providerId="ADAL" clId="{B7F5ACFC-15B0-41EA-9CFB-120FA537ECC9}" dt="2023-09-13T07:12:58.176" v="17763" actId="26606"/>
          <ac:picMkLst>
            <pc:docMk/>
            <pc:sldMk cId="850732459" sldId="302"/>
            <ac:picMk id="1026" creationId="{C71A9E1D-5623-5F0B-455A-C64044108F32}"/>
          </ac:picMkLst>
        </pc:picChg>
        <pc:picChg chg="add mod">
          <ac:chgData name="Ranju Kamal" userId="d3187f1d-9b3b-4fde-ae81-a24521550743" providerId="ADAL" clId="{B7F5ACFC-15B0-41EA-9CFB-120FA537ECC9}" dt="2023-09-13T07:26:58.710" v="17874" actId="1076"/>
          <ac:picMkLst>
            <pc:docMk/>
            <pc:sldMk cId="850732459" sldId="302"/>
            <ac:picMk id="1028" creationId="{4B0F1634-A360-290E-52E2-07CD18B341BD}"/>
          </ac:picMkLst>
        </pc:picChg>
      </pc:sldChg>
      <pc:sldChg chg="addSp delSp modSp add del mod">
        <pc:chgData name="Ranju Kamal" userId="d3187f1d-9b3b-4fde-ae81-a24521550743" providerId="ADAL" clId="{B7F5ACFC-15B0-41EA-9CFB-120FA537ECC9}" dt="2023-09-12T01:30:26.739" v="13628" actId="2696"/>
        <pc:sldMkLst>
          <pc:docMk/>
          <pc:sldMk cId="2220795120" sldId="303"/>
        </pc:sldMkLst>
        <pc:spChg chg="del mod">
          <ac:chgData name="Ranju Kamal" userId="d3187f1d-9b3b-4fde-ae81-a24521550743" providerId="ADAL" clId="{B7F5ACFC-15B0-41EA-9CFB-120FA537ECC9}" dt="2023-09-11T03:27:15.439" v="10563" actId="478"/>
          <ac:spMkLst>
            <pc:docMk/>
            <pc:sldMk cId="2220795120" sldId="303"/>
            <ac:spMk id="3" creationId="{00000000-0000-0000-0000-000000000000}"/>
          </ac:spMkLst>
        </pc:spChg>
        <pc:spChg chg="add del mod">
          <ac:chgData name="Ranju Kamal" userId="d3187f1d-9b3b-4fde-ae81-a24521550743" providerId="ADAL" clId="{B7F5ACFC-15B0-41EA-9CFB-120FA537ECC9}" dt="2023-09-11T03:16:00.280" v="10470" actId="478"/>
          <ac:spMkLst>
            <pc:docMk/>
            <pc:sldMk cId="2220795120" sldId="303"/>
            <ac:spMk id="5" creationId="{FB508E3E-E5CC-FC75-1E0A-12C0C3C39051}"/>
          </ac:spMkLst>
        </pc:spChg>
        <pc:spChg chg="add del">
          <ac:chgData name="Ranju Kamal" userId="d3187f1d-9b3b-4fde-ae81-a24521550743" providerId="ADAL" clId="{B7F5ACFC-15B0-41EA-9CFB-120FA537ECC9}" dt="2023-09-11T03:16:35.264" v="10472" actId="478"/>
          <ac:spMkLst>
            <pc:docMk/>
            <pc:sldMk cId="2220795120" sldId="303"/>
            <ac:spMk id="7" creationId="{A6C47C97-4181-CE17-64B1-9B17FC428D46}"/>
          </ac:spMkLst>
        </pc:spChg>
        <pc:spChg chg="add del mod">
          <ac:chgData name="Ranju Kamal" userId="d3187f1d-9b3b-4fde-ae81-a24521550743" providerId="ADAL" clId="{B7F5ACFC-15B0-41EA-9CFB-120FA537ECC9}" dt="2023-09-11T05:42:19.325" v="11454" actId="478"/>
          <ac:spMkLst>
            <pc:docMk/>
            <pc:sldMk cId="2220795120" sldId="303"/>
            <ac:spMk id="10" creationId="{06BED238-0B38-7CD6-6299-495999EEAB89}"/>
          </ac:spMkLst>
        </pc:spChg>
        <pc:spChg chg="add mod">
          <ac:chgData name="Ranju Kamal" userId="d3187f1d-9b3b-4fde-ae81-a24521550743" providerId="ADAL" clId="{B7F5ACFC-15B0-41EA-9CFB-120FA537ECC9}" dt="2023-09-11T05:50:43.561" v="11487" actId="1076"/>
          <ac:spMkLst>
            <pc:docMk/>
            <pc:sldMk cId="2220795120" sldId="303"/>
            <ac:spMk id="11" creationId="{1AD3B499-FFCD-F78A-E3E0-7E1C2168A98C}"/>
          </ac:spMkLst>
        </pc:spChg>
        <pc:spChg chg="add mod">
          <ac:chgData name="Ranju Kamal" userId="d3187f1d-9b3b-4fde-ae81-a24521550743" providerId="ADAL" clId="{B7F5ACFC-15B0-41EA-9CFB-120FA537ECC9}" dt="2023-09-11T05:53:03.231" v="11498" actId="1076"/>
          <ac:spMkLst>
            <pc:docMk/>
            <pc:sldMk cId="2220795120" sldId="303"/>
            <ac:spMk id="12" creationId="{641ECE83-0B23-A679-5865-34C5A78826D0}"/>
          </ac:spMkLst>
        </pc:spChg>
        <pc:spChg chg="add mod">
          <ac:chgData name="Ranju Kamal" userId="d3187f1d-9b3b-4fde-ae81-a24521550743" providerId="ADAL" clId="{B7F5ACFC-15B0-41EA-9CFB-120FA537ECC9}" dt="2023-09-11T05:52:50.335" v="11497" actId="1076"/>
          <ac:spMkLst>
            <pc:docMk/>
            <pc:sldMk cId="2220795120" sldId="303"/>
            <ac:spMk id="18" creationId="{767F9BF8-C845-890C-40F0-0D213462FC15}"/>
          </ac:spMkLst>
        </pc:spChg>
        <pc:spChg chg="add del">
          <ac:chgData name="Ranju Kamal" userId="d3187f1d-9b3b-4fde-ae81-a24521550743" providerId="ADAL" clId="{B7F5ACFC-15B0-41EA-9CFB-120FA537ECC9}" dt="2023-09-11T05:44:08.933" v="11460" actId="478"/>
          <ac:spMkLst>
            <pc:docMk/>
            <pc:sldMk cId="2220795120" sldId="303"/>
            <ac:spMk id="19" creationId="{A14E46F0-FD62-374E-FB54-C7748A958CAF}"/>
          </ac:spMkLst>
        </pc:spChg>
        <pc:spChg chg="add mod">
          <ac:chgData name="Ranju Kamal" userId="d3187f1d-9b3b-4fde-ae81-a24521550743" providerId="ADAL" clId="{B7F5ACFC-15B0-41EA-9CFB-120FA537ECC9}" dt="2023-09-11T05:50:43.561" v="11487" actId="1076"/>
          <ac:spMkLst>
            <pc:docMk/>
            <pc:sldMk cId="2220795120" sldId="303"/>
            <ac:spMk id="20" creationId="{12BC03D1-676A-D426-D47C-2F54FE78314A}"/>
          </ac:spMkLst>
        </pc:spChg>
        <pc:graphicFrameChg chg="add del mod modGraphic">
          <ac:chgData name="Ranju Kamal" userId="d3187f1d-9b3b-4fde-ae81-a24521550743" providerId="ADAL" clId="{B7F5ACFC-15B0-41EA-9CFB-120FA537ECC9}" dt="2023-09-11T03:22:58.088" v="10528" actId="478"/>
          <ac:graphicFrameMkLst>
            <pc:docMk/>
            <pc:sldMk cId="2220795120" sldId="303"/>
            <ac:graphicFrameMk id="8" creationId="{BB0F62CA-1776-B239-8A39-D42699F94A55}"/>
          </ac:graphicFrameMkLst>
        </pc:graphicFrameChg>
        <pc:graphicFrameChg chg="add del mod modGraphic">
          <ac:chgData name="Ranju Kamal" userId="d3187f1d-9b3b-4fde-ae81-a24521550743" providerId="ADAL" clId="{B7F5ACFC-15B0-41EA-9CFB-120FA537ECC9}" dt="2023-09-11T03:23:44.512" v="10531" actId="478"/>
          <ac:graphicFrameMkLst>
            <pc:docMk/>
            <pc:sldMk cId="2220795120" sldId="303"/>
            <ac:graphicFrameMk id="9" creationId="{FA35EB75-F3E8-0AE7-A234-95A9DCDE7D07}"/>
          </ac:graphicFrameMkLst>
        </pc:graphicFrameChg>
        <pc:graphicFrameChg chg="add del modGraphic">
          <ac:chgData name="Ranju Kamal" userId="d3187f1d-9b3b-4fde-ae81-a24521550743" providerId="ADAL" clId="{B7F5ACFC-15B0-41EA-9CFB-120FA537ECC9}" dt="2023-09-11T05:43:02.707" v="11456" actId="478"/>
          <ac:graphicFrameMkLst>
            <pc:docMk/>
            <pc:sldMk cId="2220795120" sldId="303"/>
            <ac:graphicFrameMk id="17" creationId="{46CD6BFE-09D0-D162-4CF3-AB3CC1B14581}"/>
          </ac:graphicFrameMkLst>
        </pc:graphicFrameChg>
        <pc:picChg chg="del">
          <ac:chgData name="Ranju Kamal" userId="d3187f1d-9b3b-4fde-ae81-a24521550743" providerId="ADAL" clId="{B7F5ACFC-15B0-41EA-9CFB-120FA537ECC9}" dt="2023-09-11T02:44:56.289" v="9914" actId="478"/>
          <ac:picMkLst>
            <pc:docMk/>
            <pc:sldMk cId="2220795120" sldId="303"/>
            <ac:picMk id="4" creationId="{8E8B89D6-5EEB-8C43-94F6-4934590E6C54}"/>
          </ac:picMkLst>
        </pc:picChg>
        <pc:picChg chg="mod">
          <ac:chgData name="Ranju Kamal" userId="d3187f1d-9b3b-4fde-ae81-a24521550743" providerId="ADAL" clId="{B7F5ACFC-15B0-41EA-9CFB-120FA537ECC9}" dt="2023-09-11T05:52:30.407" v="11495" actId="1076"/>
          <ac:picMkLst>
            <pc:docMk/>
            <pc:sldMk cId="2220795120" sldId="303"/>
            <ac:picMk id="6" creationId="{18CB92CC-1410-565A-5C7A-9C6B2D9A77F3}"/>
          </ac:picMkLst>
        </pc:picChg>
        <pc:picChg chg="add mod">
          <ac:chgData name="Ranju Kamal" userId="d3187f1d-9b3b-4fde-ae81-a24521550743" providerId="ADAL" clId="{B7F5ACFC-15B0-41EA-9CFB-120FA537ECC9}" dt="2023-09-11T05:53:10.975" v="11499" actId="1076"/>
          <ac:picMkLst>
            <pc:docMk/>
            <pc:sldMk cId="2220795120" sldId="303"/>
            <ac:picMk id="14" creationId="{EAB019FD-102A-39C0-5A76-DFD2F2EE1F28}"/>
          </ac:picMkLst>
        </pc:picChg>
        <pc:picChg chg="add mod">
          <ac:chgData name="Ranju Kamal" userId="d3187f1d-9b3b-4fde-ae81-a24521550743" providerId="ADAL" clId="{B7F5ACFC-15B0-41EA-9CFB-120FA537ECC9}" dt="2023-09-11T05:53:10.975" v="11499" actId="1076"/>
          <ac:picMkLst>
            <pc:docMk/>
            <pc:sldMk cId="2220795120" sldId="303"/>
            <ac:picMk id="16" creationId="{FCDDC9CC-B2AF-B03C-F007-0C21CD6FE79F}"/>
          </ac:picMkLst>
        </pc:picChg>
      </pc:sldChg>
      <pc:sldChg chg="modSp add del mod ord modTransition">
        <pc:chgData name="Ranju Kamal" userId="d3187f1d-9b3b-4fde-ae81-a24521550743" providerId="ADAL" clId="{B7F5ACFC-15B0-41EA-9CFB-120FA537ECC9}" dt="2023-09-13T06:13:49.334" v="17527" actId="2696"/>
        <pc:sldMkLst>
          <pc:docMk/>
          <pc:sldMk cId="1168412892" sldId="304"/>
        </pc:sldMkLst>
        <pc:spChg chg="mod">
          <ac:chgData name="Ranju Kamal" userId="d3187f1d-9b3b-4fde-ae81-a24521550743" providerId="ADAL" clId="{B7F5ACFC-15B0-41EA-9CFB-120FA537ECC9}" dt="2023-09-12T07:22:31.936" v="15439" actId="20577"/>
          <ac:spMkLst>
            <pc:docMk/>
            <pc:sldMk cId="1168412892" sldId="304"/>
            <ac:spMk id="3" creationId="{00000000-0000-0000-0000-000000000000}"/>
          </ac:spMkLst>
        </pc:spChg>
      </pc:sldChg>
      <pc:sldChg chg="addSp delSp modSp add mod ord modTransition setBg setClrOvrMap">
        <pc:chgData name="Ranju Kamal" userId="d3187f1d-9b3b-4fde-ae81-a24521550743" providerId="ADAL" clId="{B7F5ACFC-15B0-41EA-9CFB-120FA537ECC9}" dt="2023-09-19T10:41:14.048" v="21094" actId="20577"/>
        <pc:sldMkLst>
          <pc:docMk/>
          <pc:sldMk cId="1071282621" sldId="305"/>
        </pc:sldMkLst>
        <pc:spChg chg="mod">
          <ac:chgData name="Ranju Kamal" userId="d3187f1d-9b3b-4fde-ae81-a24521550743" providerId="ADAL" clId="{B7F5ACFC-15B0-41EA-9CFB-120FA537ECC9}" dt="2023-09-13T09:10:36.926" v="18678" actId="14100"/>
          <ac:spMkLst>
            <pc:docMk/>
            <pc:sldMk cId="1071282621" sldId="305"/>
            <ac:spMk id="4" creationId="{00000000-0000-0000-0000-000000000000}"/>
          </ac:spMkLst>
        </pc:spChg>
        <pc:spChg chg="del mod">
          <ac:chgData name="Ranju Kamal" userId="d3187f1d-9b3b-4fde-ae81-a24521550743" providerId="ADAL" clId="{B7F5ACFC-15B0-41EA-9CFB-120FA537ECC9}" dt="2023-09-11T04:33:21.842" v="10669" actId="478"/>
          <ac:spMkLst>
            <pc:docMk/>
            <pc:sldMk cId="1071282621" sldId="305"/>
            <ac:spMk id="5" creationId="{EE219FA5-FD93-725B-C680-49F1ED53782B}"/>
          </ac:spMkLst>
        </pc:spChg>
        <pc:spChg chg="add mod">
          <ac:chgData name="Ranju Kamal" userId="d3187f1d-9b3b-4fde-ae81-a24521550743" providerId="ADAL" clId="{B7F5ACFC-15B0-41EA-9CFB-120FA537ECC9}" dt="2023-09-13T08:47:20.648" v="18491" actId="1076"/>
          <ac:spMkLst>
            <pc:docMk/>
            <pc:sldMk cId="1071282621" sldId="305"/>
            <ac:spMk id="6" creationId="{49D90E45-C703-8A8E-9881-C7096A90B41C}"/>
          </ac:spMkLst>
        </pc:spChg>
        <pc:spChg chg="add mod">
          <ac:chgData name="Ranju Kamal" userId="d3187f1d-9b3b-4fde-ae81-a24521550743" providerId="ADAL" clId="{B7F5ACFC-15B0-41EA-9CFB-120FA537ECC9}" dt="2023-09-19T10:41:14.048" v="21094" actId="20577"/>
          <ac:spMkLst>
            <pc:docMk/>
            <pc:sldMk cId="1071282621" sldId="305"/>
            <ac:spMk id="7" creationId="{01DF52CE-7DE0-AD27-589F-95D39B0F5AF7}"/>
          </ac:spMkLst>
        </pc:spChg>
        <pc:spChg chg="add mod">
          <ac:chgData name="Ranju Kamal" userId="d3187f1d-9b3b-4fde-ae81-a24521550743" providerId="ADAL" clId="{B7F5ACFC-15B0-41EA-9CFB-120FA537ECC9}" dt="2023-09-13T09:12:01.740" v="18738" actId="255"/>
          <ac:spMkLst>
            <pc:docMk/>
            <pc:sldMk cId="1071282621" sldId="305"/>
            <ac:spMk id="8" creationId="{83E3DF86-CDF1-404B-B47A-2FB128376C96}"/>
          </ac:spMkLst>
        </pc:spChg>
        <pc:spChg chg="add mod">
          <ac:chgData name="Ranju Kamal" userId="d3187f1d-9b3b-4fde-ae81-a24521550743" providerId="ADAL" clId="{B7F5ACFC-15B0-41EA-9CFB-120FA537ECC9}" dt="2023-09-13T09:12:17.255" v="18739" actId="1076"/>
          <ac:spMkLst>
            <pc:docMk/>
            <pc:sldMk cId="1071282621" sldId="305"/>
            <ac:spMk id="10" creationId="{D7BDBCFD-5970-0C19-574C-98194347095B}"/>
          </ac:spMkLst>
        </pc:spChg>
        <pc:spChg chg="add del">
          <ac:chgData name="Ranju Kamal" userId="d3187f1d-9b3b-4fde-ae81-a24521550743" providerId="ADAL" clId="{B7F5ACFC-15B0-41EA-9CFB-120FA537ECC9}" dt="2023-09-12T01:57:26.995" v="13662" actId="26606"/>
          <ac:spMkLst>
            <pc:docMk/>
            <pc:sldMk cId="1071282621" sldId="305"/>
            <ac:spMk id="16" creationId="{4FFBEE45-F140-49D5-85EA-C78C24340B23}"/>
          </ac:spMkLst>
        </pc:spChg>
        <pc:spChg chg="del mod">
          <ac:chgData name="Ranju Kamal" userId="d3187f1d-9b3b-4fde-ae81-a24521550743" providerId="ADAL" clId="{B7F5ACFC-15B0-41EA-9CFB-120FA537ECC9}" dt="2023-09-11T04:29:19.972" v="10650" actId="1032"/>
          <ac:spMkLst>
            <pc:docMk/>
            <pc:sldMk cId="1071282621" sldId="305"/>
            <ac:spMk id="17" creationId="{00000000-0000-0000-0000-000000000000}"/>
          </ac:spMkLst>
        </pc:spChg>
        <pc:spChg chg="add del">
          <ac:chgData name="Ranju Kamal" userId="d3187f1d-9b3b-4fde-ae81-a24521550743" providerId="ADAL" clId="{B7F5ACFC-15B0-41EA-9CFB-120FA537ECC9}" dt="2023-09-12T01:57:05.980" v="13657" actId="26606"/>
          <ac:spMkLst>
            <pc:docMk/>
            <pc:sldMk cId="1071282621" sldId="305"/>
            <ac:spMk id="21" creationId="{257363FD-7E77-4145-9483-331A807ADF0E}"/>
          </ac:spMkLst>
        </pc:spChg>
        <pc:spChg chg="add del">
          <ac:chgData name="Ranju Kamal" userId="d3187f1d-9b3b-4fde-ae81-a24521550743" providerId="ADAL" clId="{B7F5ACFC-15B0-41EA-9CFB-120FA537ECC9}" dt="2023-09-12T01:57:21.708" v="13659" actId="26606"/>
          <ac:spMkLst>
            <pc:docMk/>
            <pc:sldMk cId="1071282621" sldId="305"/>
            <ac:spMk id="23" creationId="{04812C46-200A-4DEB-A05E-3ED6C68C2387}"/>
          </ac:spMkLst>
        </pc:spChg>
        <pc:spChg chg="add del">
          <ac:chgData name="Ranju Kamal" userId="d3187f1d-9b3b-4fde-ae81-a24521550743" providerId="ADAL" clId="{B7F5ACFC-15B0-41EA-9CFB-120FA537ECC9}" dt="2023-09-12T01:57:26.926" v="13661" actId="26606"/>
          <ac:spMkLst>
            <pc:docMk/>
            <pc:sldMk cId="1071282621" sldId="305"/>
            <ac:spMk id="25" creationId="{55D4142C-5077-457F-A6AD-3FECFDB39685}"/>
          </ac:spMkLst>
        </pc:spChg>
        <pc:spChg chg="add del">
          <ac:chgData name="Ranju Kamal" userId="d3187f1d-9b3b-4fde-ae81-a24521550743" providerId="ADAL" clId="{B7F5ACFC-15B0-41EA-9CFB-120FA537ECC9}" dt="2023-09-12T01:57:26.926" v="13661" actId="26606"/>
          <ac:spMkLst>
            <pc:docMk/>
            <pc:sldMk cId="1071282621" sldId="305"/>
            <ac:spMk id="26" creationId="{8FC9BE17-9A7B-462D-AE50-3D8777387304}"/>
          </ac:spMkLst>
        </pc:spChg>
        <pc:spChg chg="add del">
          <ac:chgData name="Ranju Kamal" userId="d3187f1d-9b3b-4fde-ae81-a24521550743" providerId="ADAL" clId="{B7F5ACFC-15B0-41EA-9CFB-120FA537ECC9}" dt="2023-09-12T01:57:26.926" v="13661" actId="26606"/>
          <ac:spMkLst>
            <pc:docMk/>
            <pc:sldMk cId="1071282621" sldId="305"/>
            <ac:spMk id="27" creationId="{7A5F0580-5EE9-419F-96EE-B6529EF6E7D0}"/>
          </ac:spMkLst>
        </pc:spChg>
        <pc:spChg chg="add del">
          <ac:chgData name="Ranju Kamal" userId="d3187f1d-9b3b-4fde-ae81-a24521550743" providerId="ADAL" clId="{B7F5ACFC-15B0-41EA-9CFB-120FA537ECC9}" dt="2023-09-12T01:57:26.926" v="13661" actId="26606"/>
          <ac:spMkLst>
            <pc:docMk/>
            <pc:sldMk cId="1071282621" sldId="305"/>
            <ac:spMk id="28" creationId="{3EBE8569-6AEC-4B8C-8D53-2DE337CDBA65}"/>
          </ac:spMkLst>
        </pc:spChg>
        <pc:spChg chg="add del">
          <ac:chgData name="Ranju Kamal" userId="d3187f1d-9b3b-4fde-ae81-a24521550743" providerId="ADAL" clId="{B7F5ACFC-15B0-41EA-9CFB-120FA537ECC9}" dt="2023-09-12T01:58:35.277" v="13667" actId="26606"/>
          <ac:spMkLst>
            <pc:docMk/>
            <pc:sldMk cId="1071282621" sldId="305"/>
            <ac:spMk id="30" creationId="{9F7D5CDA-D291-4307-BF55-1381FED29634}"/>
          </ac:spMkLst>
        </pc:spChg>
        <pc:spChg chg="add del">
          <ac:chgData name="Ranju Kamal" userId="d3187f1d-9b3b-4fde-ae81-a24521550743" providerId="ADAL" clId="{B7F5ACFC-15B0-41EA-9CFB-120FA537ECC9}" dt="2023-09-12T01:58:35.277" v="13667" actId="26606"/>
          <ac:spMkLst>
            <pc:docMk/>
            <pc:sldMk cId="1071282621" sldId="305"/>
            <ac:spMk id="31" creationId="{59B296B9-C5A5-4E4F-9B60-C907B5F1466C}"/>
          </ac:spMkLst>
        </pc:spChg>
        <pc:spChg chg="add del">
          <ac:chgData name="Ranju Kamal" userId="d3187f1d-9b3b-4fde-ae81-a24521550743" providerId="ADAL" clId="{B7F5ACFC-15B0-41EA-9CFB-120FA537ECC9}" dt="2023-09-12T01:58:35.277" v="13667" actId="26606"/>
          <ac:spMkLst>
            <pc:docMk/>
            <pc:sldMk cId="1071282621" sldId="305"/>
            <ac:spMk id="32" creationId="{D0300FD3-5AF1-6305-15FA-9078072672E2}"/>
          </ac:spMkLst>
        </pc:spChg>
        <pc:spChg chg="add">
          <ac:chgData name="Ranju Kamal" userId="d3187f1d-9b3b-4fde-ae81-a24521550743" providerId="ADAL" clId="{B7F5ACFC-15B0-41EA-9CFB-120FA537ECC9}" dt="2023-09-12T01:58:35.277" v="13667" actId="26606"/>
          <ac:spMkLst>
            <pc:docMk/>
            <pc:sldMk cId="1071282621" sldId="305"/>
            <ac:spMk id="34" creationId="{9F7D5CDA-D291-4307-BF55-1381FED29634}"/>
          </ac:spMkLst>
        </pc:spChg>
        <pc:spChg chg="add">
          <ac:chgData name="Ranju Kamal" userId="d3187f1d-9b3b-4fde-ae81-a24521550743" providerId="ADAL" clId="{B7F5ACFC-15B0-41EA-9CFB-120FA537ECC9}" dt="2023-09-12T01:58:35.277" v="13667" actId="26606"/>
          <ac:spMkLst>
            <pc:docMk/>
            <pc:sldMk cId="1071282621" sldId="305"/>
            <ac:spMk id="35" creationId="{59B296B9-C5A5-4E4F-9B60-C907B5F1466C}"/>
          </ac:spMkLst>
        </pc:spChg>
        <pc:spChg chg="add del">
          <ac:chgData name="Ranju Kamal" userId="d3187f1d-9b3b-4fde-ae81-a24521550743" providerId="ADAL" clId="{B7F5ACFC-15B0-41EA-9CFB-120FA537ECC9}" dt="2023-09-12T01:58:22.324" v="13664" actId="26606"/>
          <ac:spMkLst>
            <pc:docMk/>
            <pc:sldMk cId="1071282621" sldId="305"/>
            <ac:spMk id="37" creationId="{649C91A9-84E7-4BF0-9026-62F01380D853}"/>
          </ac:spMkLst>
        </pc:spChg>
        <pc:spChg chg="add del">
          <ac:chgData name="Ranju Kamal" userId="d3187f1d-9b3b-4fde-ae81-a24521550743" providerId="ADAL" clId="{B7F5ACFC-15B0-41EA-9CFB-120FA537ECC9}" dt="2023-09-12T01:58:22.324" v="13664" actId="26606"/>
          <ac:spMkLst>
            <pc:docMk/>
            <pc:sldMk cId="1071282621" sldId="305"/>
            <ac:spMk id="39" creationId="{9B47378D-AD27-45D0-8C1C-5B1098DCC068}"/>
          </ac:spMkLst>
        </pc:spChg>
        <pc:spChg chg="add">
          <ac:chgData name="Ranju Kamal" userId="d3187f1d-9b3b-4fde-ae81-a24521550743" providerId="ADAL" clId="{B7F5ACFC-15B0-41EA-9CFB-120FA537ECC9}" dt="2023-09-12T01:58:35.277" v="13667" actId="26606"/>
          <ac:spMkLst>
            <pc:docMk/>
            <pc:sldMk cId="1071282621" sldId="305"/>
            <ac:spMk id="41" creationId="{D0300FD3-5AF1-6305-15FA-9078072672E2}"/>
          </ac:spMkLst>
        </pc:spChg>
        <pc:graphicFrameChg chg="add mod ord modGraphic">
          <ac:chgData name="Ranju Kamal" userId="d3187f1d-9b3b-4fde-ae81-a24521550743" providerId="ADAL" clId="{B7F5ACFC-15B0-41EA-9CFB-120FA537ECC9}" dt="2023-09-13T09:10:05.986" v="18645" actId="1076"/>
          <ac:graphicFrameMkLst>
            <pc:docMk/>
            <pc:sldMk cId="1071282621" sldId="305"/>
            <ac:graphicFrameMk id="2" creationId="{2643DA82-C266-77B8-1FC8-3AD71C1FBEC1}"/>
          </ac:graphicFrameMkLst>
        </pc:graphicFrameChg>
        <pc:picChg chg="add mod ord">
          <ac:chgData name="Ranju Kamal" userId="d3187f1d-9b3b-4fde-ae81-a24521550743" providerId="ADAL" clId="{B7F5ACFC-15B0-41EA-9CFB-120FA537ECC9}" dt="2023-09-12T01:58:35.240" v="13666" actId="26606"/>
          <ac:picMkLst>
            <pc:docMk/>
            <pc:sldMk cId="1071282621" sldId="305"/>
            <ac:picMk id="5" creationId="{F061F4B4-A5C9-DDA7-D4DE-738C7A72A989}"/>
          </ac:picMkLst>
        </pc:picChg>
      </pc:sldChg>
      <pc:sldChg chg="addSp delSp modSp add mod modTransition">
        <pc:chgData name="Ranju Kamal" userId="d3187f1d-9b3b-4fde-ae81-a24521550743" providerId="ADAL" clId="{B7F5ACFC-15B0-41EA-9CFB-120FA537ECC9}" dt="2023-09-19T10:44:07.407" v="21116" actId="14100"/>
        <pc:sldMkLst>
          <pc:docMk/>
          <pc:sldMk cId="341971739" sldId="306"/>
        </pc:sldMkLst>
        <pc:spChg chg="del mod">
          <ac:chgData name="Ranju Kamal" userId="d3187f1d-9b3b-4fde-ae81-a24521550743" providerId="ADAL" clId="{B7F5ACFC-15B0-41EA-9CFB-120FA537ECC9}" dt="2023-09-11T08:23:03.546" v="11979" actId="478"/>
          <ac:spMkLst>
            <pc:docMk/>
            <pc:sldMk cId="341971739" sldId="306"/>
            <ac:spMk id="2" creationId="{00000000-0000-0000-0000-000000000000}"/>
          </ac:spMkLst>
        </pc:spChg>
        <pc:spChg chg="add mod">
          <ac:chgData name="Ranju Kamal" userId="d3187f1d-9b3b-4fde-ae81-a24521550743" providerId="ADAL" clId="{B7F5ACFC-15B0-41EA-9CFB-120FA537ECC9}" dt="2023-09-19T10:44:07.407" v="21116" actId="14100"/>
          <ac:spMkLst>
            <pc:docMk/>
            <pc:sldMk cId="341971739" sldId="306"/>
            <ac:spMk id="2" creationId="{DC9F96C4-CDA1-C554-6B36-2641A4BF546C}"/>
          </ac:spMkLst>
        </pc:spChg>
        <pc:spChg chg="add mod">
          <ac:chgData name="Ranju Kamal" userId="d3187f1d-9b3b-4fde-ae81-a24521550743" providerId="ADAL" clId="{B7F5ACFC-15B0-41EA-9CFB-120FA537ECC9}" dt="2023-09-13T08:25:52.458" v="18155" actId="1076"/>
          <ac:spMkLst>
            <pc:docMk/>
            <pc:sldMk cId="341971739" sldId="306"/>
            <ac:spMk id="3" creationId="{C83FF1E3-BA21-7AF9-6B0D-368E5C2A9A57}"/>
          </ac:spMkLst>
        </pc:spChg>
        <pc:spChg chg="add del mod">
          <ac:chgData name="Ranju Kamal" userId="d3187f1d-9b3b-4fde-ae81-a24521550743" providerId="ADAL" clId="{B7F5ACFC-15B0-41EA-9CFB-120FA537ECC9}" dt="2023-09-11T08:25:56.466" v="11984" actId="478"/>
          <ac:spMkLst>
            <pc:docMk/>
            <pc:sldMk cId="341971739" sldId="306"/>
            <ac:spMk id="5" creationId="{CC92605A-B10B-CC1D-E5E2-D237361BDB65}"/>
          </ac:spMkLst>
        </pc:spChg>
        <pc:spChg chg="add del mod">
          <ac:chgData name="Ranju Kamal" userId="d3187f1d-9b3b-4fde-ae81-a24521550743" providerId="ADAL" clId="{B7F5ACFC-15B0-41EA-9CFB-120FA537ECC9}" dt="2023-09-13T08:25:56.156" v="18162" actId="22"/>
          <ac:spMkLst>
            <pc:docMk/>
            <pc:sldMk cId="341971739" sldId="306"/>
            <ac:spMk id="5" creationId="{EF2B6D6F-CE27-BCD7-B62F-C91FB1C95C8D}"/>
          </ac:spMkLst>
        </pc:spChg>
        <pc:graphicFrameChg chg="del">
          <ac:chgData name="Ranju Kamal" userId="d3187f1d-9b3b-4fde-ae81-a24521550743" providerId="ADAL" clId="{B7F5ACFC-15B0-41EA-9CFB-120FA537ECC9}" dt="2023-09-11T08:21:35.563" v="11966" actId="478"/>
          <ac:graphicFrameMkLst>
            <pc:docMk/>
            <pc:sldMk cId="341971739" sldId="306"/>
            <ac:graphicFrameMk id="3" creationId="{EBC54402-4222-7173-BCFE-07DA134E0CFE}"/>
          </ac:graphicFrameMkLst>
        </pc:graphicFrameChg>
        <pc:graphicFrameChg chg="add mod modGraphic">
          <ac:chgData name="Ranju Kamal" userId="d3187f1d-9b3b-4fde-ae81-a24521550743" providerId="ADAL" clId="{B7F5ACFC-15B0-41EA-9CFB-120FA537ECC9}" dt="2023-09-13T08:25:58.097" v="18163" actId="1076"/>
          <ac:graphicFrameMkLst>
            <pc:docMk/>
            <pc:sldMk cId="341971739" sldId="306"/>
            <ac:graphicFrameMk id="10" creationId="{0A72446B-088F-524E-3E2E-76B028EEC944}"/>
          </ac:graphicFrameMkLst>
        </pc:graphicFrameChg>
        <pc:picChg chg="add mod modCrop">
          <ac:chgData name="Ranju Kamal" userId="d3187f1d-9b3b-4fde-ae81-a24521550743" providerId="ADAL" clId="{B7F5ACFC-15B0-41EA-9CFB-120FA537ECC9}" dt="2023-09-13T08:25:58.662" v="18164" actId="1076"/>
          <ac:picMkLst>
            <pc:docMk/>
            <pc:sldMk cId="341971739" sldId="306"/>
            <ac:picMk id="7" creationId="{F37796FC-CB65-865B-4378-EA179E0A73AB}"/>
          </ac:picMkLst>
        </pc:picChg>
        <pc:picChg chg="add del mod">
          <ac:chgData name="Ranju Kamal" userId="d3187f1d-9b3b-4fde-ae81-a24521550743" providerId="ADAL" clId="{B7F5ACFC-15B0-41EA-9CFB-120FA537ECC9}" dt="2023-09-11T08:27:37.429" v="11993" actId="478"/>
          <ac:picMkLst>
            <pc:docMk/>
            <pc:sldMk cId="341971739" sldId="306"/>
            <ac:picMk id="9" creationId="{1D5F3D66-54D6-AEAA-07A2-24DD7699103F}"/>
          </ac:picMkLst>
        </pc:picChg>
        <pc:picChg chg="add del mod">
          <ac:chgData name="Ranju Kamal" userId="d3187f1d-9b3b-4fde-ae81-a24521550743" providerId="ADAL" clId="{B7F5ACFC-15B0-41EA-9CFB-120FA537ECC9}" dt="2023-09-11T08:51:06.922" v="12169" actId="478"/>
          <ac:picMkLst>
            <pc:docMk/>
            <pc:sldMk cId="341971739" sldId="306"/>
            <ac:picMk id="11" creationId="{C143F428-0D42-E5E2-EFA6-6A1787E8CB63}"/>
          </ac:picMkLst>
        </pc:picChg>
        <pc:picChg chg="add del">
          <ac:chgData name="Ranju Kamal" userId="d3187f1d-9b3b-4fde-ae81-a24521550743" providerId="ADAL" clId="{B7F5ACFC-15B0-41EA-9CFB-120FA537ECC9}" dt="2023-09-13T07:17:40.013" v="17793" actId="478"/>
          <ac:picMkLst>
            <pc:docMk/>
            <pc:sldMk cId="341971739" sldId="306"/>
            <ac:picMk id="2050" creationId="{3290557A-B124-E756-2647-D8C6C1EF0FDE}"/>
          </ac:picMkLst>
        </pc:picChg>
      </pc:sldChg>
      <pc:sldChg chg="addSp delSp modSp add mod modTransition">
        <pc:chgData name="Ranju Kamal" userId="d3187f1d-9b3b-4fde-ae81-a24521550743" providerId="ADAL" clId="{B7F5ACFC-15B0-41EA-9CFB-120FA537ECC9}" dt="2023-09-19T10:44:33.451" v="21129" actId="20577"/>
        <pc:sldMkLst>
          <pc:docMk/>
          <pc:sldMk cId="395581481" sldId="307"/>
        </pc:sldMkLst>
        <pc:spChg chg="add mod">
          <ac:chgData name="Ranju Kamal" userId="d3187f1d-9b3b-4fde-ae81-a24521550743" providerId="ADAL" clId="{B7F5ACFC-15B0-41EA-9CFB-120FA537ECC9}" dt="2023-09-13T07:19:00.371" v="17804" actId="1076"/>
          <ac:spMkLst>
            <pc:docMk/>
            <pc:sldMk cId="395581481" sldId="307"/>
            <ac:spMk id="3" creationId="{34F42FF1-9997-057A-647B-2B923ACD806C}"/>
          </ac:spMkLst>
        </pc:spChg>
        <pc:spChg chg="add mod">
          <ac:chgData name="Ranju Kamal" userId="d3187f1d-9b3b-4fde-ae81-a24521550743" providerId="ADAL" clId="{B7F5ACFC-15B0-41EA-9CFB-120FA537ECC9}" dt="2023-09-11T08:51:48.917" v="12170"/>
          <ac:spMkLst>
            <pc:docMk/>
            <pc:sldMk cId="395581481" sldId="307"/>
            <ac:spMk id="3" creationId="{FC0EFE52-131D-FE0E-5B21-B33820DF000A}"/>
          </ac:spMkLst>
        </pc:spChg>
        <pc:spChg chg="add mod">
          <ac:chgData name="Ranju Kamal" userId="d3187f1d-9b3b-4fde-ae81-a24521550743" providerId="ADAL" clId="{B7F5ACFC-15B0-41EA-9CFB-120FA537ECC9}" dt="2023-09-11T08:51:48.917" v="12170"/>
          <ac:spMkLst>
            <pc:docMk/>
            <pc:sldMk cId="395581481" sldId="307"/>
            <ac:spMk id="4" creationId="{4AB9CE61-D989-000C-B2E6-4AD1BE2133E9}"/>
          </ac:spMkLst>
        </pc:spChg>
        <pc:spChg chg="add mod">
          <ac:chgData name="Ranju Kamal" userId="d3187f1d-9b3b-4fde-ae81-a24521550743" providerId="ADAL" clId="{B7F5ACFC-15B0-41EA-9CFB-120FA537ECC9}" dt="2023-09-19T10:44:33.451" v="21129" actId="20577"/>
          <ac:spMkLst>
            <pc:docMk/>
            <pc:sldMk cId="395581481" sldId="307"/>
            <ac:spMk id="4" creationId="{F45B11D9-727F-55FA-6903-FD2C7F1C63B3}"/>
          </ac:spMkLst>
        </pc:spChg>
        <pc:spChg chg="add mod">
          <ac:chgData name="Ranju Kamal" userId="d3187f1d-9b3b-4fde-ae81-a24521550743" providerId="ADAL" clId="{B7F5ACFC-15B0-41EA-9CFB-120FA537ECC9}" dt="2023-09-13T07:18:43.468" v="17800" actId="1076"/>
          <ac:spMkLst>
            <pc:docMk/>
            <pc:sldMk cId="395581481" sldId="307"/>
            <ac:spMk id="6" creationId="{12004F5A-A76C-6145-5163-8533C5C39E28}"/>
          </ac:spMkLst>
        </pc:spChg>
        <pc:spChg chg="add mod">
          <ac:chgData name="Ranju Kamal" userId="d3187f1d-9b3b-4fde-ae81-a24521550743" providerId="ADAL" clId="{B7F5ACFC-15B0-41EA-9CFB-120FA537ECC9}" dt="2023-09-13T07:18:43.468" v="17800" actId="1076"/>
          <ac:spMkLst>
            <pc:docMk/>
            <pc:sldMk cId="395581481" sldId="307"/>
            <ac:spMk id="8" creationId="{9A2900C4-2FF7-2615-FFF7-68BF9B0C1D8E}"/>
          </ac:spMkLst>
        </pc:spChg>
        <pc:spChg chg="add mod">
          <ac:chgData name="Ranju Kamal" userId="d3187f1d-9b3b-4fde-ae81-a24521550743" providerId="ADAL" clId="{B7F5ACFC-15B0-41EA-9CFB-120FA537ECC9}" dt="2023-09-13T07:18:43.468" v="17800" actId="1076"/>
          <ac:spMkLst>
            <pc:docMk/>
            <pc:sldMk cId="395581481" sldId="307"/>
            <ac:spMk id="10" creationId="{B1A1CAD8-BDA3-209A-408F-26154713B914}"/>
          </ac:spMkLst>
        </pc:spChg>
        <pc:spChg chg="add mod">
          <ac:chgData name="Ranju Kamal" userId="d3187f1d-9b3b-4fde-ae81-a24521550743" providerId="ADAL" clId="{B7F5ACFC-15B0-41EA-9CFB-120FA537ECC9}" dt="2023-09-13T07:18:43.468" v="17800" actId="1076"/>
          <ac:spMkLst>
            <pc:docMk/>
            <pc:sldMk cId="395581481" sldId="307"/>
            <ac:spMk id="11" creationId="{FADAD038-6191-C9E9-99F6-CADD7EF999D8}"/>
          </ac:spMkLst>
        </pc:spChg>
        <pc:spChg chg="add mod">
          <ac:chgData name="Ranju Kamal" userId="d3187f1d-9b3b-4fde-ae81-a24521550743" providerId="ADAL" clId="{B7F5ACFC-15B0-41EA-9CFB-120FA537ECC9}" dt="2023-09-13T07:18:43.468" v="17800" actId="1076"/>
          <ac:spMkLst>
            <pc:docMk/>
            <pc:sldMk cId="395581481" sldId="307"/>
            <ac:spMk id="12" creationId="{2B1D5CE7-C8C7-51B9-2BEC-BB7C04F8734F}"/>
          </ac:spMkLst>
        </pc:spChg>
        <pc:spChg chg="add mod">
          <ac:chgData name="Ranju Kamal" userId="d3187f1d-9b3b-4fde-ae81-a24521550743" providerId="ADAL" clId="{B7F5ACFC-15B0-41EA-9CFB-120FA537ECC9}" dt="2023-09-13T07:18:43.468" v="17800" actId="1076"/>
          <ac:spMkLst>
            <pc:docMk/>
            <pc:sldMk cId="395581481" sldId="307"/>
            <ac:spMk id="14" creationId="{1AA3F604-2A91-4F79-4B46-1FE0617F7257}"/>
          </ac:spMkLst>
        </pc:spChg>
        <pc:spChg chg="add mod">
          <ac:chgData name="Ranju Kamal" userId="d3187f1d-9b3b-4fde-ae81-a24521550743" providerId="ADAL" clId="{B7F5ACFC-15B0-41EA-9CFB-120FA537ECC9}" dt="2023-09-13T07:18:43.468" v="17800" actId="1076"/>
          <ac:spMkLst>
            <pc:docMk/>
            <pc:sldMk cId="395581481" sldId="307"/>
            <ac:spMk id="15" creationId="{51C5DBE7-264E-1C14-ADF7-141657ACFE27}"/>
          </ac:spMkLst>
        </pc:spChg>
        <pc:spChg chg="add mod">
          <ac:chgData name="Ranju Kamal" userId="d3187f1d-9b3b-4fde-ae81-a24521550743" providerId="ADAL" clId="{B7F5ACFC-15B0-41EA-9CFB-120FA537ECC9}" dt="2023-09-13T07:18:43.468" v="17800" actId="1076"/>
          <ac:spMkLst>
            <pc:docMk/>
            <pc:sldMk cId="395581481" sldId="307"/>
            <ac:spMk id="17" creationId="{A75E15B9-C899-BFB1-E28C-06E3F32D3E5A}"/>
          </ac:spMkLst>
        </pc:spChg>
        <pc:spChg chg="add mod">
          <ac:chgData name="Ranju Kamal" userId="d3187f1d-9b3b-4fde-ae81-a24521550743" providerId="ADAL" clId="{B7F5ACFC-15B0-41EA-9CFB-120FA537ECC9}" dt="2023-09-13T07:18:43.468" v="17800" actId="1076"/>
          <ac:spMkLst>
            <pc:docMk/>
            <pc:sldMk cId="395581481" sldId="307"/>
            <ac:spMk id="18" creationId="{47308C41-53A5-9D19-A3CF-5982C9EE0A4E}"/>
          </ac:spMkLst>
        </pc:spChg>
        <pc:spChg chg="add mod">
          <ac:chgData name="Ranju Kamal" userId="d3187f1d-9b3b-4fde-ae81-a24521550743" providerId="ADAL" clId="{B7F5ACFC-15B0-41EA-9CFB-120FA537ECC9}" dt="2023-09-13T07:18:43.468" v="17800" actId="1076"/>
          <ac:spMkLst>
            <pc:docMk/>
            <pc:sldMk cId="395581481" sldId="307"/>
            <ac:spMk id="19" creationId="{DA0FE81E-57FB-2AAF-223D-1AC2F86AF548}"/>
          </ac:spMkLst>
        </pc:spChg>
        <pc:spChg chg="add mod">
          <ac:chgData name="Ranju Kamal" userId="d3187f1d-9b3b-4fde-ae81-a24521550743" providerId="ADAL" clId="{B7F5ACFC-15B0-41EA-9CFB-120FA537ECC9}" dt="2023-09-13T07:18:43.468" v="17800" actId="1076"/>
          <ac:spMkLst>
            <pc:docMk/>
            <pc:sldMk cId="395581481" sldId="307"/>
            <ac:spMk id="21" creationId="{1EE6DC42-7F77-CF13-AF95-388CB8DAD25F}"/>
          </ac:spMkLst>
        </pc:spChg>
        <pc:spChg chg="add mod">
          <ac:chgData name="Ranju Kamal" userId="d3187f1d-9b3b-4fde-ae81-a24521550743" providerId="ADAL" clId="{B7F5ACFC-15B0-41EA-9CFB-120FA537ECC9}" dt="2023-09-13T07:18:43.468" v="17800" actId="1076"/>
          <ac:spMkLst>
            <pc:docMk/>
            <pc:sldMk cId="395581481" sldId="307"/>
            <ac:spMk id="24" creationId="{17953148-1561-312B-5E12-017738D42D14}"/>
          </ac:spMkLst>
        </pc:spChg>
        <pc:spChg chg="add mod">
          <ac:chgData name="Ranju Kamal" userId="d3187f1d-9b3b-4fde-ae81-a24521550743" providerId="ADAL" clId="{B7F5ACFC-15B0-41EA-9CFB-120FA537ECC9}" dt="2023-09-13T07:18:43.468" v="17800" actId="1076"/>
          <ac:spMkLst>
            <pc:docMk/>
            <pc:sldMk cId="395581481" sldId="307"/>
            <ac:spMk id="26" creationId="{13CCB633-1878-D337-9981-290CC4E1BBC8}"/>
          </ac:spMkLst>
        </pc:spChg>
        <pc:spChg chg="add mod">
          <ac:chgData name="Ranju Kamal" userId="d3187f1d-9b3b-4fde-ae81-a24521550743" providerId="ADAL" clId="{B7F5ACFC-15B0-41EA-9CFB-120FA537ECC9}" dt="2023-09-13T07:18:43.468" v="17800" actId="1076"/>
          <ac:spMkLst>
            <pc:docMk/>
            <pc:sldMk cId="395581481" sldId="307"/>
            <ac:spMk id="27" creationId="{9C8B4C00-5E14-4B20-263E-ABEEE5DB9E09}"/>
          </ac:spMkLst>
        </pc:spChg>
        <pc:spChg chg="add mod">
          <ac:chgData name="Ranju Kamal" userId="d3187f1d-9b3b-4fde-ae81-a24521550743" providerId="ADAL" clId="{B7F5ACFC-15B0-41EA-9CFB-120FA537ECC9}" dt="2023-09-11T08:52:40.929" v="12176"/>
          <ac:spMkLst>
            <pc:docMk/>
            <pc:sldMk cId="395581481" sldId="307"/>
            <ac:spMk id="28" creationId="{96D2D419-B7B2-054C-841E-14E6CC63F45C}"/>
          </ac:spMkLst>
        </pc:spChg>
        <pc:spChg chg="add mod">
          <ac:chgData name="Ranju Kamal" userId="d3187f1d-9b3b-4fde-ae81-a24521550743" providerId="ADAL" clId="{B7F5ACFC-15B0-41EA-9CFB-120FA537ECC9}" dt="2023-09-11T08:52:40.929" v="12176"/>
          <ac:spMkLst>
            <pc:docMk/>
            <pc:sldMk cId="395581481" sldId="307"/>
            <ac:spMk id="29" creationId="{2E79364D-100C-1892-011E-7C00059165EF}"/>
          </ac:spMkLst>
        </pc:spChg>
        <pc:spChg chg="add mod">
          <ac:chgData name="Ranju Kamal" userId="d3187f1d-9b3b-4fde-ae81-a24521550743" providerId="ADAL" clId="{B7F5ACFC-15B0-41EA-9CFB-120FA537ECC9}" dt="2023-09-11T08:52:40.929" v="12176"/>
          <ac:spMkLst>
            <pc:docMk/>
            <pc:sldMk cId="395581481" sldId="307"/>
            <ac:spMk id="30" creationId="{48CC253B-C6FD-DA17-5CCC-B3DB885D89CC}"/>
          </ac:spMkLst>
        </pc:spChg>
        <pc:spChg chg="add mod">
          <ac:chgData name="Ranju Kamal" userId="d3187f1d-9b3b-4fde-ae81-a24521550743" providerId="ADAL" clId="{B7F5ACFC-15B0-41EA-9CFB-120FA537ECC9}" dt="2023-09-11T08:52:40.929" v="12176"/>
          <ac:spMkLst>
            <pc:docMk/>
            <pc:sldMk cId="395581481" sldId="307"/>
            <ac:spMk id="31" creationId="{7FFE6575-4B4D-2709-4C2F-AE96055AEC60}"/>
          </ac:spMkLst>
        </pc:spChg>
        <pc:spChg chg="add mod">
          <ac:chgData name="Ranju Kamal" userId="d3187f1d-9b3b-4fde-ae81-a24521550743" providerId="ADAL" clId="{B7F5ACFC-15B0-41EA-9CFB-120FA537ECC9}" dt="2023-09-11T08:52:40.929" v="12176"/>
          <ac:spMkLst>
            <pc:docMk/>
            <pc:sldMk cId="395581481" sldId="307"/>
            <ac:spMk id="32" creationId="{742F7472-DE72-D442-3948-056FD37BDA00}"/>
          </ac:spMkLst>
        </pc:spChg>
        <pc:spChg chg="add mod">
          <ac:chgData name="Ranju Kamal" userId="d3187f1d-9b3b-4fde-ae81-a24521550743" providerId="ADAL" clId="{B7F5ACFC-15B0-41EA-9CFB-120FA537ECC9}" dt="2023-09-11T08:52:40.929" v="12176"/>
          <ac:spMkLst>
            <pc:docMk/>
            <pc:sldMk cId="395581481" sldId="307"/>
            <ac:spMk id="33" creationId="{5030D3EC-603A-FD46-34F5-126F8F74892D}"/>
          </ac:spMkLst>
        </pc:spChg>
        <pc:spChg chg="add mod">
          <ac:chgData name="Ranju Kamal" userId="d3187f1d-9b3b-4fde-ae81-a24521550743" providerId="ADAL" clId="{B7F5ACFC-15B0-41EA-9CFB-120FA537ECC9}" dt="2023-09-11T08:52:40.929" v="12176"/>
          <ac:spMkLst>
            <pc:docMk/>
            <pc:sldMk cId="395581481" sldId="307"/>
            <ac:spMk id="34" creationId="{563F7171-4B38-D684-BC0E-C20664491C04}"/>
          </ac:spMkLst>
        </pc:spChg>
        <pc:spChg chg="add mod">
          <ac:chgData name="Ranju Kamal" userId="d3187f1d-9b3b-4fde-ae81-a24521550743" providerId="ADAL" clId="{B7F5ACFC-15B0-41EA-9CFB-120FA537ECC9}" dt="2023-09-11T08:52:40.929" v="12176"/>
          <ac:spMkLst>
            <pc:docMk/>
            <pc:sldMk cId="395581481" sldId="307"/>
            <ac:spMk id="35" creationId="{004AFE8F-0EC0-6FF0-CDFE-13E5572FB206}"/>
          </ac:spMkLst>
        </pc:spChg>
        <pc:spChg chg="add mod">
          <ac:chgData name="Ranju Kamal" userId="d3187f1d-9b3b-4fde-ae81-a24521550743" providerId="ADAL" clId="{B7F5ACFC-15B0-41EA-9CFB-120FA537ECC9}" dt="2023-09-11T08:52:40.929" v="12176"/>
          <ac:spMkLst>
            <pc:docMk/>
            <pc:sldMk cId="395581481" sldId="307"/>
            <ac:spMk id="36" creationId="{F1E2EA10-F2D7-5DBF-4A9F-2145D9E17EB0}"/>
          </ac:spMkLst>
        </pc:spChg>
        <pc:spChg chg="add mod">
          <ac:chgData name="Ranju Kamal" userId="d3187f1d-9b3b-4fde-ae81-a24521550743" providerId="ADAL" clId="{B7F5ACFC-15B0-41EA-9CFB-120FA537ECC9}" dt="2023-09-11T08:52:40.929" v="12176"/>
          <ac:spMkLst>
            <pc:docMk/>
            <pc:sldMk cId="395581481" sldId="307"/>
            <ac:spMk id="37" creationId="{6FE85E64-1D45-CF60-7C08-4AA83F0FEABA}"/>
          </ac:spMkLst>
        </pc:spChg>
        <pc:spChg chg="add mod">
          <ac:chgData name="Ranju Kamal" userId="d3187f1d-9b3b-4fde-ae81-a24521550743" providerId="ADAL" clId="{B7F5ACFC-15B0-41EA-9CFB-120FA537ECC9}" dt="2023-09-11T08:52:40.929" v="12176"/>
          <ac:spMkLst>
            <pc:docMk/>
            <pc:sldMk cId="395581481" sldId="307"/>
            <ac:spMk id="38" creationId="{A3CF4357-2CAF-8074-D8CC-8598A8A4007E}"/>
          </ac:spMkLst>
        </pc:spChg>
        <pc:spChg chg="add mod">
          <ac:chgData name="Ranju Kamal" userId="d3187f1d-9b3b-4fde-ae81-a24521550743" providerId="ADAL" clId="{B7F5ACFC-15B0-41EA-9CFB-120FA537ECC9}" dt="2023-09-11T08:52:40.929" v="12176"/>
          <ac:spMkLst>
            <pc:docMk/>
            <pc:sldMk cId="395581481" sldId="307"/>
            <ac:spMk id="39" creationId="{5223873A-2B27-0216-62CD-3EDD9D818860}"/>
          </ac:spMkLst>
        </pc:spChg>
        <pc:grpChg chg="add del mod">
          <ac:chgData name="Ranju Kamal" userId="d3187f1d-9b3b-4fde-ae81-a24521550743" providerId="ADAL" clId="{B7F5ACFC-15B0-41EA-9CFB-120FA537ECC9}" dt="2023-09-11T08:51:53.202" v="12171" actId="478"/>
          <ac:grpSpMkLst>
            <pc:docMk/>
            <pc:sldMk cId="395581481" sldId="307"/>
            <ac:grpSpMk id="2" creationId="{58BDEE15-D5E0-5AD7-689D-AAA5BDF3C853}"/>
          </ac:grpSpMkLst>
        </pc:grpChg>
        <pc:grpChg chg="add mod">
          <ac:chgData name="Ranju Kamal" userId="d3187f1d-9b3b-4fde-ae81-a24521550743" providerId="ADAL" clId="{B7F5ACFC-15B0-41EA-9CFB-120FA537ECC9}" dt="2023-09-13T07:18:43.468" v="17800" actId="1076"/>
          <ac:grpSpMkLst>
            <pc:docMk/>
            <pc:sldMk cId="395581481" sldId="307"/>
            <ac:grpSpMk id="5" creationId="{D719BAC9-D730-EE2E-BFAD-BEBA1C20379E}"/>
          </ac:grpSpMkLst>
        </pc:grpChg>
        <pc:grpChg chg="add mod">
          <ac:chgData name="Ranju Kamal" userId="d3187f1d-9b3b-4fde-ae81-a24521550743" providerId="ADAL" clId="{B7F5ACFC-15B0-41EA-9CFB-120FA537ECC9}" dt="2023-09-13T07:18:43.468" v="17800" actId="1076"/>
          <ac:grpSpMkLst>
            <pc:docMk/>
            <pc:sldMk cId="395581481" sldId="307"/>
            <ac:grpSpMk id="13" creationId="{09D08329-F865-2976-61A1-3A6A94A0A2B6}"/>
          </ac:grpSpMkLst>
        </pc:grpChg>
        <pc:grpChg chg="add mod">
          <ac:chgData name="Ranju Kamal" userId="d3187f1d-9b3b-4fde-ae81-a24521550743" providerId="ADAL" clId="{B7F5ACFC-15B0-41EA-9CFB-120FA537ECC9}" dt="2023-09-13T07:18:43.468" v="17800" actId="1076"/>
          <ac:grpSpMkLst>
            <pc:docMk/>
            <pc:sldMk cId="395581481" sldId="307"/>
            <ac:grpSpMk id="16" creationId="{A6FE5BE3-9F06-4D43-C50E-07E5BC94A0EB}"/>
          </ac:grpSpMkLst>
        </pc:grpChg>
        <pc:grpChg chg="add mod">
          <ac:chgData name="Ranju Kamal" userId="d3187f1d-9b3b-4fde-ae81-a24521550743" providerId="ADAL" clId="{B7F5ACFC-15B0-41EA-9CFB-120FA537ECC9}" dt="2023-09-13T07:18:43.468" v="17800" actId="1076"/>
          <ac:grpSpMkLst>
            <pc:docMk/>
            <pc:sldMk cId="395581481" sldId="307"/>
            <ac:grpSpMk id="20" creationId="{99B004EB-E937-D417-9CD5-3DF58E513C69}"/>
          </ac:grpSpMkLst>
        </pc:grpChg>
        <pc:grpChg chg="add mod">
          <ac:chgData name="Ranju Kamal" userId="d3187f1d-9b3b-4fde-ae81-a24521550743" providerId="ADAL" clId="{B7F5ACFC-15B0-41EA-9CFB-120FA537ECC9}" dt="2023-09-13T07:18:43.468" v="17800" actId="1076"/>
          <ac:grpSpMkLst>
            <pc:docMk/>
            <pc:sldMk cId="395581481" sldId="307"/>
            <ac:grpSpMk id="23" creationId="{1A0BF720-D486-254F-72F7-9224B5C49184}"/>
          </ac:grpSpMkLst>
        </pc:grpChg>
        <pc:grpChg chg="add mod">
          <ac:chgData name="Ranju Kamal" userId="d3187f1d-9b3b-4fde-ae81-a24521550743" providerId="ADAL" clId="{B7F5ACFC-15B0-41EA-9CFB-120FA537ECC9}" dt="2023-09-13T07:18:43.468" v="17800" actId="1076"/>
          <ac:grpSpMkLst>
            <pc:docMk/>
            <pc:sldMk cId="395581481" sldId="307"/>
            <ac:grpSpMk id="25" creationId="{6FCF0F29-879D-4D86-666B-3024600FB62D}"/>
          </ac:grpSpMkLst>
        </pc:grpChg>
        <pc:picChg chg="del">
          <ac:chgData name="Ranju Kamal" userId="d3187f1d-9b3b-4fde-ae81-a24521550743" providerId="ADAL" clId="{B7F5ACFC-15B0-41EA-9CFB-120FA537ECC9}" dt="2023-09-11T08:27:09.524" v="11988" actId="478"/>
          <ac:picMkLst>
            <pc:docMk/>
            <pc:sldMk cId="395581481" sldId="307"/>
            <ac:picMk id="7" creationId="{F37796FC-CB65-865B-4378-EA179E0A73AB}"/>
          </ac:picMkLst>
        </pc:picChg>
        <pc:picChg chg="mod modCrop">
          <ac:chgData name="Ranju Kamal" userId="d3187f1d-9b3b-4fde-ae81-a24521550743" providerId="ADAL" clId="{B7F5ACFC-15B0-41EA-9CFB-120FA537ECC9}" dt="2023-09-13T07:18:43.468" v="17800" actId="1076"/>
          <ac:picMkLst>
            <pc:docMk/>
            <pc:sldMk cId="395581481" sldId="307"/>
            <ac:picMk id="9" creationId="{1D5F3D66-54D6-AEAA-07A2-24DD7699103F}"/>
          </ac:picMkLst>
        </pc:picChg>
      </pc:sldChg>
      <pc:sldChg chg="addSp delSp modSp add del mod modTransition">
        <pc:chgData name="Ranju Kamal" userId="d3187f1d-9b3b-4fde-ae81-a24521550743" providerId="ADAL" clId="{B7F5ACFC-15B0-41EA-9CFB-120FA537ECC9}" dt="2023-09-13T07:19:22.944" v="17805" actId="2696"/>
        <pc:sldMkLst>
          <pc:docMk/>
          <pc:sldMk cId="2299114871" sldId="308"/>
        </pc:sldMkLst>
        <pc:spChg chg="del">
          <ac:chgData name="Ranju Kamal" userId="d3187f1d-9b3b-4fde-ae81-a24521550743" providerId="ADAL" clId="{B7F5ACFC-15B0-41EA-9CFB-120FA537ECC9}" dt="2023-09-11T09:11:20.589" v="12203" actId="478"/>
          <ac:spMkLst>
            <pc:docMk/>
            <pc:sldMk cId="2299114871" sldId="308"/>
            <ac:spMk id="6" creationId="{12004F5A-A76C-6145-5163-8533C5C39E28}"/>
          </ac:spMkLst>
        </pc:spChg>
        <pc:spChg chg="del">
          <ac:chgData name="Ranju Kamal" userId="d3187f1d-9b3b-4fde-ae81-a24521550743" providerId="ADAL" clId="{B7F5ACFC-15B0-41EA-9CFB-120FA537ECC9}" dt="2023-09-11T09:11:20.589" v="12203" actId="478"/>
          <ac:spMkLst>
            <pc:docMk/>
            <pc:sldMk cId="2299114871" sldId="308"/>
            <ac:spMk id="8" creationId="{9A2900C4-2FF7-2615-FFF7-68BF9B0C1D8E}"/>
          </ac:spMkLst>
        </pc:spChg>
        <pc:spChg chg="del">
          <ac:chgData name="Ranju Kamal" userId="d3187f1d-9b3b-4fde-ae81-a24521550743" providerId="ADAL" clId="{B7F5ACFC-15B0-41EA-9CFB-120FA537ECC9}" dt="2023-09-11T09:11:20.589" v="12203" actId="478"/>
          <ac:spMkLst>
            <pc:docMk/>
            <pc:sldMk cId="2299114871" sldId="308"/>
            <ac:spMk id="10" creationId="{B1A1CAD8-BDA3-209A-408F-26154713B914}"/>
          </ac:spMkLst>
        </pc:spChg>
        <pc:spChg chg="del">
          <ac:chgData name="Ranju Kamal" userId="d3187f1d-9b3b-4fde-ae81-a24521550743" providerId="ADAL" clId="{B7F5ACFC-15B0-41EA-9CFB-120FA537ECC9}" dt="2023-09-11T09:11:20.589" v="12203" actId="478"/>
          <ac:spMkLst>
            <pc:docMk/>
            <pc:sldMk cId="2299114871" sldId="308"/>
            <ac:spMk id="11" creationId="{FADAD038-6191-C9E9-99F6-CADD7EF999D8}"/>
          </ac:spMkLst>
        </pc:spChg>
        <pc:spChg chg="del">
          <ac:chgData name="Ranju Kamal" userId="d3187f1d-9b3b-4fde-ae81-a24521550743" providerId="ADAL" clId="{B7F5ACFC-15B0-41EA-9CFB-120FA537ECC9}" dt="2023-09-11T09:11:20.589" v="12203" actId="478"/>
          <ac:spMkLst>
            <pc:docMk/>
            <pc:sldMk cId="2299114871" sldId="308"/>
            <ac:spMk id="12" creationId="{2B1D5CE7-C8C7-51B9-2BEC-BB7C04F8734F}"/>
          </ac:spMkLst>
        </pc:spChg>
        <pc:spChg chg="del">
          <ac:chgData name="Ranju Kamal" userId="d3187f1d-9b3b-4fde-ae81-a24521550743" providerId="ADAL" clId="{B7F5ACFC-15B0-41EA-9CFB-120FA537ECC9}" dt="2023-09-11T09:11:20.589" v="12203" actId="478"/>
          <ac:spMkLst>
            <pc:docMk/>
            <pc:sldMk cId="2299114871" sldId="308"/>
            <ac:spMk id="14" creationId="{1AA3F604-2A91-4F79-4B46-1FE0617F7257}"/>
          </ac:spMkLst>
        </pc:spChg>
        <pc:spChg chg="del">
          <ac:chgData name="Ranju Kamal" userId="d3187f1d-9b3b-4fde-ae81-a24521550743" providerId="ADAL" clId="{B7F5ACFC-15B0-41EA-9CFB-120FA537ECC9}" dt="2023-09-11T09:11:20.589" v="12203" actId="478"/>
          <ac:spMkLst>
            <pc:docMk/>
            <pc:sldMk cId="2299114871" sldId="308"/>
            <ac:spMk id="15" creationId="{51C5DBE7-264E-1C14-ADF7-141657ACFE27}"/>
          </ac:spMkLst>
        </pc:spChg>
        <pc:spChg chg="del">
          <ac:chgData name="Ranju Kamal" userId="d3187f1d-9b3b-4fde-ae81-a24521550743" providerId="ADAL" clId="{B7F5ACFC-15B0-41EA-9CFB-120FA537ECC9}" dt="2023-09-11T09:11:20.589" v="12203" actId="478"/>
          <ac:spMkLst>
            <pc:docMk/>
            <pc:sldMk cId="2299114871" sldId="308"/>
            <ac:spMk id="17" creationId="{A75E15B9-C899-BFB1-E28C-06E3F32D3E5A}"/>
          </ac:spMkLst>
        </pc:spChg>
        <pc:spChg chg="del">
          <ac:chgData name="Ranju Kamal" userId="d3187f1d-9b3b-4fde-ae81-a24521550743" providerId="ADAL" clId="{B7F5ACFC-15B0-41EA-9CFB-120FA537ECC9}" dt="2023-09-11T09:11:25.443" v="12206" actId="478"/>
          <ac:spMkLst>
            <pc:docMk/>
            <pc:sldMk cId="2299114871" sldId="308"/>
            <ac:spMk id="18" creationId="{47308C41-53A5-9D19-A3CF-5982C9EE0A4E}"/>
          </ac:spMkLst>
        </pc:spChg>
        <pc:spChg chg="del">
          <ac:chgData name="Ranju Kamal" userId="d3187f1d-9b3b-4fde-ae81-a24521550743" providerId="ADAL" clId="{B7F5ACFC-15B0-41EA-9CFB-120FA537ECC9}" dt="2023-09-11T09:11:20.589" v="12203" actId="478"/>
          <ac:spMkLst>
            <pc:docMk/>
            <pc:sldMk cId="2299114871" sldId="308"/>
            <ac:spMk id="19" creationId="{DA0FE81E-57FB-2AAF-223D-1AC2F86AF548}"/>
          </ac:spMkLst>
        </pc:spChg>
        <pc:spChg chg="del">
          <ac:chgData name="Ranju Kamal" userId="d3187f1d-9b3b-4fde-ae81-a24521550743" providerId="ADAL" clId="{B7F5ACFC-15B0-41EA-9CFB-120FA537ECC9}" dt="2023-09-11T09:11:20.589" v="12203" actId="478"/>
          <ac:spMkLst>
            <pc:docMk/>
            <pc:sldMk cId="2299114871" sldId="308"/>
            <ac:spMk id="21" creationId="{1EE6DC42-7F77-CF13-AF95-388CB8DAD25F}"/>
          </ac:spMkLst>
        </pc:spChg>
        <pc:spChg chg="del">
          <ac:chgData name="Ranju Kamal" userId="d3187f1d-9b3b-4fde-ae81-a24521550743" providerId="ADAL" clId="{B7F5ACFC-15B0-41EA-9CFB-120FA537ECC9}" dt="2023-09-11T09:11:20.589" v="12203" actId="478"/>
          <ac:spMkLst>
            <pc:docMk/>
            <pc:sldMk cId="2299114871" sldId="308"/>
            <ac:spMk id="24" creationId="{17953148-1561-312B-5E12-017738D42D14}"/>
          </ac:spMkLst>
        </pc:spChg>
        <pc:spChg chg="del">
          <ac:chgData name="Ranju Kamal" userId="d3187f1d-9b3b-4fde-ae81-a24521550743" providerId="ADAL" clId="{B7F5ACFC-15B0-41EA-9CFB-120FA537ECC9}" dt="2023-09-11T09:11:20.589" v="12203" actId="478"/>
          <ac:spMkLst>
            <pc:docMk/>
            <pc:sldMk cId="2299114871" sldId="308"/>
            <ac:spMk id="26" creationId="{13CCB633-1878-D337-9981-290CC4E1BBC8}"/>
          </ac:spMkLst>
        </pc:spChg>
        <pc:spChg chg="del">
          <ac:chgData name="Ranju Kamal" userId="d3187f1d-9b3b-4fde-ae81-a24521550743" providerId="ADAL" clId="{B7F5ACFC-15B0-41EA-9CFB-120FA537ECC9}" dt="2023-09-11T09:11:20.589" v="12203" actId="478"/>
          <ac:spMkLst>
            <pc:docMk/>
            <pc:sldMk cId="2299114871" sldId="308"/>
            <ac:spMk id="27" creationId="{9C8B4C00-5E14-4B20-263E-ABEEE5DB9E09}"/>
          </ac:spMkLst>
        </pc:spChg>
        <pc:spChg chg="mod">
          <ac:chgData name="Ranju Kamal" userId="d3187f1d-9b3b-4fde-ae81-a24521550743" providerId="ADAL" clId="{B7F5ACFC-15B0-41EA-9CFB-120FA537ECC9}" dt="2023-09-11T09:11:21.636" v="12204" actId="6549"/>
          <ac:spMkLst>
            <pc:docMk/>
            <pc:sldMk cId="2299114871" sldId="308"/>
            <ac:spMk id="33" creationId="{5030D3EC-603A-FD46-34F5-126F8F74892D}"/>
          </ac:spMkLst>
        </pc:spChg>
        <pc:spChg chg="mod">
          <ac:chgData name="Ranju Kamal" userId="d3187f1d-9b3b-4fde-ae81-a24521550743" providerId="ADAL" clId="{B7F5ACFC-15B0-41EA-9CFB-120FA537ECC9}" dt="2023-09-11T09:08:08.378" v="12198" actId="20577"/>
          <ac:spMkLst>
            <pc:docMk/>
            <pc:sldMk cId="2299114871" sldId="308"/>
            <ac:spMk id="39" creationId="{5223873A-2B27-0216-62CD-3EDD9D818860}"/>
          </ac:spMkLst>
        </pc:spChg>
        <pc:grpChg chg="del">
          <ac:chgData name="Ranju Kamal" userId="d3187f1d-9b3b-4fde-ae81-a24521550743" providerId="ADAL" clId="{B7F5ACFC-15B0-41EA-9CFB-120FA537ECC9}" dt="2023-09-11T09:11:17.809" v="12202" actId="478"/>
          <ac:grpSpMkLst>
            <pc:docMk/>
            <pc:sldMk cId="2299114871" sldId="308"/>
            <ac:grpSpMk id="5" creationId="{D719BAC9-D730-EE2E-BFAD-BEBA1C20379E}"/>
          </ac:grpSpMkLst>
        </pc:grpChg>
        <pc:grpChg chg="del">
          <ac:chgData name="Ranju Kamal" userId="d3187f1d-9b3b-4fde-ae81-a24521550743" providerId="ADAL" clId="{B7F5ACFC-15B0-41EA-9CFB-120FA537ECC9}" dt="2023-09-11T09:11:20.589" v="12203" actId="478"/>
          <ac:grpSpMkLst>
            <pc:docMk/>
            <pc:sldMk cId="2299114871" sldId="308"/>
            <ac:grpSpMk id="13" creationId="{09D08329-F865-2976-61A1-3A6A94A0A2B6}"/>
          </ac:grpSpMkLst>
        </pc:grpChg>
        <pc:grpChg chg="del">
          <ac:chgData name="Ranju Kamal" userId="d3187f1d-9b3b-4fde-ae81-a24521550743" providerId="ADAL" clId="{B7F5ACFC-15B0-41EA-9CFB-120FA537ECC9}" dt="2023-09-11T09:11:20.589" v="12203" actId="478"/>
          <ac:grpSpMkLst>
            <pc:docMk/>
            <pc:sldMk cId="2299114871" sldId="308"/>
            <ac:grpSpMk id="16" creationId="{A6FE5BE3-9F06-4D43-C50E-07E5BC94A0EB}"/>
          </ac:grpSpMkLst>
        </pc:grpChg>
        <pc:grpChg chg="del">
          <ac:chgData name="Ranju Kamal" userId="d3187f1d-9b3b-4fde-ae81-a24521550743" providerId="ADAL" clId="{B7F5ACFC-15B0-41EA-9CFB-120FA537ECC9}" dt="2023-09-11T09:11:22.925" v="12205" actId="478"/>
          <ac:grpSpMkLst>
            <pc:docMk/>
            <pc:sldMk cId="2299114871" sldId="308"/>
            <ac:grpSpMk id="20" creationId="{99B004EB-E937-D417-9CD5-3DF58E513C69}"/>
          </ac:grpSpMkLst>
        </pc:grpChg>
        <pc:grpChg chg="del">
          <ac:chgData name="Ranju Kamal" userId="d3187f1d-9b3b-4fde-ae81-a24521550743" providerId="ADAL" clId="{B7F5ACFC-15B0-41EA-9CFB-120FA537ECC9}" dt="2023-09-11T09:11:20.589" v="12203" actId="478"/>
          <ac:grpSpMkLst>
            <pc:docMk/>
            <pc:sldMk cId="2299114871" sldId="308"/>
            <ac:grpSpMk id="23" creationId="{1A0BF720-D486-254F-72F7-9224B5C49184}"/>
          </ac:grpSpMkLst>
        </pc:grpChg>
        <pc:grpChg chg="del">
          <ac:chgData name="Ranju Kamal" userId="d3187f1d-9b3b-4fde-ae81-a24521550743" providerId="ADAL" clId="{B7F5ACFC-15B0-41EA-9CFB-120FA537ECC9}" dt="2023-09-11T09:11:20.589" v="12203" actId="478"/>
          <ac:grpSpMkLst>
            <pc:docMk/>
            <pc:sldMk cId="2299114871" sldId="308"/>
            <ac:grpSpMk id="25" creationId="{6FCF0F29-879D-4D86-666B-3024600FB62D}"/>
          </ac:grpSpMkLst>
        </pc:grpChg>
        <pc:graphicFrameChg chg="add del mod modGraphic">
          <ac:chgData name="Ranju Kamal" userId="d3187f1d-9b3b-4fde-ae81-a24521550743" providerId="ADAL" clId="{B7F5ACFC-15B0-41EA-9CFB-120FA537ECC9}" dt="2023-09-13T06:49:55.113" v="17700" actId="478"/>
          <ac:graphicFrameMkLst>
            <pc:docMk/>
            <pc:sldMk cId="2299114871" sldId="308"/>
            <ac:graphicFrameMk id="4" creationId="{137283BF-B760-AF2B-771B-BBDDFC2EA2D8}"/>
          </ac:graphicFrameMkLst>
        </pc:graphicFrameChg>
        <pc:picChg chg="add mod">
          <ac:chgData name="Ranju Kamal" userId="d3187f1d-9b3b-4fde-ae81-a24521550743" providerId="ADAL" clId="{B7F5ACFC-15B0-41EA-9CFB-120FA537ECC9}" dt="2023-09-11T09:11:28.945" v="12207" actId="14100"/>
          <ac:picMkLst>
            <pc:docMk/>
            <pc:sldMk cId="2299114871" sldId="308"/>
            <ac:picMk id="3" creationId="{F0D5E7EC-1A75-33A1-1B7E-BE8BEBAA8FCD}"/>
          </ac:picMkLst>
        </pc:picChg>
        <pc:picChg chg="del">
          <ac:chgData name="Ranju Kamal" userId="d3187f1d-9b3b-4fde-ae81-a24521550743" providerId="ADAL" clId="{B7F5ACFC-15B0-41EA-9CFB-120FA537ECC9}" dt="2023-09-11T09:07:56.249" v="12184" actId="478"/>
          <ac:picMkLst>
            <pc:docMk/>
            <pc:sldMk cId="2299114871" sldId="308"/>
            <ac:picMk id="9" creationId="{1D5F3D66-54D6-AEAA-07A2-24DD7699103F}"/>
          </ac:picMkLst>
        </pc:picChg>
      </pc:sldChg>
      <pc:sldChg chg="addSp delSp modSp add del mod modTransition">
        <pc:chgData name="Ranju Kamal" userId="d3187f1d-9b3b-4fde-ae81-a24521550743" providerId="ADAL" clId="{B7F5ACFC-15B0-41EA-9CFB-120FA537ECC9}" dt="2023-09-13T08:41:47.647" v="18446" actId="2696"/>
        <pc:sldMkLst>
          <pc:docMk/>
          <pc:sldMk cId="1911616370" sldId="309"/>
        </pc:sldMkLst>
        <pc:spChg chg="del">
          <ac:chgData name="Ranju Kamal" userId="d3187f1d-9b3b-4fde-ae81-a24521550743" providerId="ADAL" clId="{B7F5ACFC-15B0-41EA-9CFB-120FA537ECC9}" dt="2023-09-12T01:31:28.514" v="13630" actId="478"/>
          <ac:spMkLst>
            <pc:docMk/>
            <pc:sldMk cId="1911616370" sldId="309"/>
            <ac:spMk id="2" creationId="{00000000-0000-0000-0000-000000000000}"/>
          </ac:spMkLst>
        </pc:spChg>
        <pc:spChg chg="mod">
          <ac:chgData name="Ranju Kamal" userId="d3187f1d-9b3b-4fde-ae81-a24521550743" providerId="ADAL" clId="{B7F5ACFC-15B0-41EA-9CFB-120FA537ECC9}" dt="2023-09-12T01:18:09.874" v="13457" actId="20577"/>
          <ac:spMkLst>
            <pc:docMk/>
            <pc:sldMk cId="1911616370" sldId="309"/>
            <ac:spMk id="3" creationId="{00000000-0000-0000-0000-000000000000}"/>
          </ac:spMkLst>
        </pc:spChg>
        <pc:spChg chg="add del mod">
          <ac:chgData name="Ranju Kamal" userId="d3187f1d-9b3b-4fde-ae81-a24521550743" providerId="ADAL" clId="{B7F5ACFC-15B0-41EA-9CFB-120FA537ECC9}" dt="2023-09-12T01:31:32.261" v="13631" actId="478"/>
          <ac:spMkLst>
            <pc:docMk/>
            <pc:sldMk cId="1911616370" sldId="309"/>
            <ac:spMk id="8" creationId="{8F9482D9-69ED-F467-2DAF-4DE517E652E5}"/>
          </ac:spMkLst>
        </pc:spChg>
        <pc:graphicFrameChg chg="mod">
          <ac:chgData name="Ranju Kamal" userId="d3187f1d-9b3b-4fde-ae81-a24521550743" providerId="ADAL" clId="{B7F5ACFC-15B0-41EA-9CFB-120FA537ECC9}" dt="2023-09-13T08:38:56.237" v="18415" actId="478"/>
          <ac:graphicFrameMkLst>
            <pc:docMk/>
            <pc:sldMk cId="1911616370" sldId="309"/>
            <ac:graphicFrameMk id="5" creationId="{CD6B298F-3CFF-D564-D721-C1F869BCE422}"/>
          </ac:graphicFrameMkLst>
        </pc:graphicFrameChg>
        <pc:picChg chg="del">
          <ac:chgData name="Ranju Kamal" userId="d3187f1d-9b3b-4fde-ae81-a24521550743" providerId="ADAL" clId="{B7F5ACFC-15B0-41EA-9CFB-120FA537ECC9}" dt="2023-09-12T01:18:48.684" v="13463" actId="478"/>
          <ac:picMkLst>
            <pc:docMk/>
            <pc:sldMk cId="1911616370" sldId="309"/>
            <ac:picMk id="4" creationId="{8E8B89D6-5EEB-8C43-94F6-4934590E6C54}"/>
          </ac:picMkLst>
        </pc:picChg>
        <pc:picChg chg="add del mod">
          <ac:chgData name="Ranju Kamal" userId="d3187f1d-9b3b-4fde-ae81-a24521550743" providerId="ADAL" clId="{B7F5ACFC-15B0-41EA-9CFB-120FA537ECC9}" dt="2023-09-12T01:35:57.158" v="13650" actId="478"/>
          <ac:picMkLst>
            <pc:docMk/>
            <pc:sldMk cId="1911616370" sldId="309"/>
            <ac:picMk id="6" creationId="{E8FEFC7C-B5F9-4E93-9F54-DC4E80CEC58C}"/>
          </ac:picMkLst>
        </pc:picChg>
        <pc:picChg chg="add del mod modCrop">
          <ac:chgData name="Ranju Kamal" userId="d3187f1d-9b3b-4fde-ae81-a24521550743" providerId="ADAL" clId="{B7F5ACFC-15B0-41EA-9CFB-120FA537ECC9}" dt="2023-09-12T04:00:03.617" v="14056" actId="478"/>
          <ac:picMkLst>
            <pc:docMk/>
            <pc:sldMk cId="1911616370" sldId="309"/>
            <ac:picMk id="10" creationId="{901CA2AB-8513-9ADB-B0CA-1AEBFC68FC30}"/>
          </ac:picMkLst>
        </pc:picChg>
      </pc:sldChg>
      <pc:sldChg chg="addSp delSp modSp new del mod">
        <pc:chgData name="Ranju Kamal" userId="d3187f1d-9b3b-4fde-ae81-a24521550743" providerId="ADAL" clId="{B7F5ACFC-15B0-41EA-9CFB-120FA537ECC9}" dt="2023-09-12T03:42:10.120" v="13919" actId="2696"/>
        <pc:sldMkLst>
          <pc:docMk/>
          <pc:sldMk cId="111874305" sldId="310"/>
        </pc:sldMkLst>
        <pc:spChg chg="del">
          <ac:chgData name="Ranju Kamal" userId="d3187f1d-9b3b-4fde-ae81-a24521550743" providerId="ADAL" clId="{B7F5ACFC-15B0-41EA-9CFB-120FA537ECC9}" dt="2023-09-12T01:33:04.537" v="13637" actId="478"/>
          <ac:spMkLst>
            <pc:docMk/>
            <pc:sldMk cId="111874305" sldId="310"/>
            <ac:spMk id="2" creationId="{79D1F1D8-1BE9-5780-2050-723AC562F10D}"/>
          </ac:spMkLst>
        </pc:spChg>
        <pc:spChg chg="del mod">
          <ac:chgData name="Ranju Kamal" userId="d3187f1d-9b3b-4fde-ae81-a24521550743" providerId="ADAL" clId="{B7F5ACFC-15B0-41EA-9CFB-120FA537ECC9}" dt="2023-09-12T02:16:48.263" v="13773" actId="478"/>
          <ac:spMkLst>
            <pc:docMk/>
            <pc:sldMk cId="111874305" sldId="310"/>
            <ac:spMk id="3" creationId="{CF307AE3-DCC1-F4DC-59FA-57A5195AD8FD}"/>
          </ac:spMkLst>
        </pc:spChg>
        <pc:picChg chg="add mod">
          <ac:chgData name="Ranju Kamal" userId="d3187f1d-9b3b-4fde-ae81-a24521550743" providerId="ADAL" clId="{B7F5ACFC-15B0-41EA-9CFB-120FA537ECC9}" dt="2023-09-12T01:33:50.529" v="13647" actId="1076"/>
          <ac:picMkLst>
            <pc:docMk/>
            <pc:sldMk cId="111874305" sldId="310"/>
            <ac:picMk id="4" creationId="{1EBC463C-6BE8-59D4-DC70-580E0639893C}"/>
          </ac:picMkLst>
        </pc:picChg>
      </pc:sldChg>
      <pc:sldChg chg="addSp delSp modSp new mod ord modTransition">
        <pc:chgData name="Ranju Kamal" userId="d3187f1d-9b3b-4fde-ae81-a24521550743" providerId="ADAL" clId="{B7F5ACFC-15B0-41EA-9CFB-120FA537ECC9}" dt="2023-09-13T06:21:11.981" v="17654"/>
        <pc:sldMkLst>
          <pc:docMk/>
          <pc:sldMk cId="452612616" sldId="310"/>
        </pc:sldMkLst>
        <pc:spChg chg="del">
          <ac:chgData name="Ranju Kamal" userId="d3187f1d-9b3b-4fde-ae81-a24521550743" providerId="ADAL" clId="{B7F5ACFC-15B0-41EA-9CFB-120FA537ECC9}" dt="2023-09-12T04:46:33.113" v="14075" actId="478"/>
          <ac:spMkLst>
            <pc:docMk/>
            <pc:sldMk cId="452612616" sldId="310"/>
            <ac:spMk id="2" creationId="{C6BF6E2F-6562-268F-EC47-982C104B0CC6}"/>
          </ac:spMkLst>
        </pc:spChg>
        <pc:spChg chg="del">
          <ac:chgData name="Ranju Kamal" userId="d3187f1d-9b3b-4fde-ae81-a24521550743" providerId="ADAL" clId="{B7F5ACFC-15B0-41EA-9CFB-120FA537ECC9}" dt="2023-09-12T04:46:53.027" v="14076" actId="1032"/>
          <ac:spMkLst>
            <pc:docMk/>
            <pc:sldMk cId="452612616" sldId="310"/>
            <ac:spMk id="3" creationId="{5110EF13-6E47-AD5A-AA7F-E13DC7B42C82}"/>
          </ac:spMkLst>
        </pc:spChg>
        <pc:spChg chg="add del mod">
          <ac:chgData name="Ranju Kamal" userId="d3187f1d-9b3b-4fde-ae81-a24521550743" providerId="ADAL" clId="{B7F5ACFC-15B0-41EA-9CFB-120FA537ECC9}" dt="2023-09-12T04:48:06.455" v="14080" actId="1032"/>
          <ac:spMkLst>
            <pc:docMk/>
            <pc:sldMk cId="452612616" sldId="310"/>
            <ac:spMk id="6" creationId="{6F293674-AA1C-0A24-4B03-A91315E4B03A}"/>
          </ac:spMkLst>
        </pc:spChg>
        <pc:spChg chg="add del mod">
          <ac:chgData name="Ranju Kamal" userId="d3187f1d-9b3b-4fde-ae81-a24521550743" providerId="ADAL" clId="{B7F5ACFC-15B0-41EA-9CFB-120FA537ECC9}" dt="2023-09-12T04:48:37.343" v="14082" actId="1032"/>
          <ac:spMkLst>
            <pc:docMk/>
            <pc:sldMk cId="452612616" sldId="310"/>
            <ac:spMk id="9" creationId="{13185303-3291-A4C7-6243-79233F183A69}"/>
          </ac:spMkLst>
        </pc:spChg>
        <pc:graphicFrameChg chg="add del modGraphic">
          <ac:chgData name="Ranju Kamal" userId="d3187f1d-9b3b-4fde-ae81-a24521550743" providerId="ADAL" clId="{B7F5ACFC-15B0-41EA-9CFB-120FA537ECC9}" dt="2023-09-12T04:47:05.873" v="14077" actId="478"/>
          <ac:graphicFrameMkLst>
            <pc:docMk/>
            <pc:sldMk cId="452612616" sldId="310"/>
            <ac:graphicFrameMk id="4" creationId="{DAC1AAEA-E572-3AE0-DD54-AF65213A39CF}"/>
          </ac:graphicFrameMkLst>
        </pc:graphicFrameChg>
        <pc:graphicFrameChg chg="add del modGraphic">
          <ac:chgData name="Ranju Kamal" userId="d3187f1d-9b3b-4fde-ae81-a24521550743" providerId="ADAL" clId="{B7F5ACFC-15B0-41EA-9CFB-120FA537ECC9}" dt="2023-09-12T04:48:10.854" v="14081" actId="478"/>
          <ac:graphicFrameMkLst>
            <pc:docMk/>
            <pc:sldMk cId="452612616" sldId="310"/>
            <ac:graphicFrameMk id="7" creationId="{A79A36D6-E418-A718-BB23-981C7B61E022}"/>
          </ac:graphicFrameMkLst>
        </pc:graphicFrameChg>
        <pc:graphicFrameChg chg="add mod modGraphic">
          <ac:chgData name="Ranju Kamal" userId="d3187f1d-9b3b-4fde-ae81-a24521550743" providerId="ADAL" clId="{B7F5ACFC-15B0-41EA-9CFB-120FA537ECC9}" dt="2023-09-12T07:21:46.764" v="15428" actId="20577"/>
          <ac:graphicFrameMkLst>
            <pc:docMk/>
            <pc:sldMk cId="452612616" sldId="310"/>
            <ac:graphicFrameMk id="10" creationId="{D21E03A2-D08E-C1BF-F3D2-E167E9D6506C}"/>
          </ac:graphicFrameMkLst>
        </pc:graphicFrameChg>
      </pc:sldChg>
      <pc:sldChg chg="addSp delSp modSp add del mod ord modTransition">
        <pc:chgData name="Ranju Kamal" userId="d3187f1d-9b3b-4fde-ae81-a24521550743" providerId="ADAL" clId="{B7F5ACFC-15B0-41EA-9CFB-120FA537ECC9}" dt="2023-09-13T08:42:12.649" v="18447" actId="2696"/>
        <pc:sldMkLst>
          <pc:docMk/>
          <pc:sldMk cId="2090149154" sldId="311"/>
        </pc:sldMkLst>
        <pc:spChg chg="mod">
          <ac:chgData name="Ranju Kamal" userId="d3187f1d-9b3b-4fde-ae81-a24521550743" providerId="ADAL" clId="{B7F5ACFC-15B0-41EA-9CFB-120FA537ECC9}" dt="2023-09-12T05:47:58.538" v="15154" actId="26606"/>
          <ac:spMkLst>
            <pc:docMk/>
            <pc:sldMk cId="2090149154" sldId="311"/>
            <ac:spMk id="4" creationId="{00000000-0000-0000-0000-000000000000}"/>
          </ac:spMkLst>
        </pc:spChg>
        <pc:spChg chg="add del">
          <ac:chgData name="Ranju Kamal" userId="d3187f1d-9b3b-4fde-ae81-a24521550743" providerId="ADAL" clId="{B7F5ACFC-15B0-41EA-9CFB-120FA537ECC9}" dt="2023-09-12T05:47:58.538" v="15154" actId="26606"/>
          <ac:spMkLst>
            <pc:docMk/>
            <pc:sldMk cId="2090149154" sldId="311"/>
            <ac:spMk id="34" creationId="{9F7D5CDA-D291-4307-BF55-1381FED29634}"/>
          </ac:spMkLst>
        </pc:spChg>
        <pc:spChg chg="add del">
          <ac:chgData name="Ranju Kamal" userId="d3187f1d-9b3b-4fde-ae81-a24521550743" providerId="ADAL" clId="{B7F5ACFC-15B0-41EA-9CFB-120FA537ECC9}" dt="2023-09-12T05:47:58.538" v="15154" actId="26606"/>
          <ac:spMkLst>
            <pc:docMk/>
            <pc:sldMk cId="2090149154" sldId="311"/>
            <ac:spMk id="35" creationId="{59B296B9-C5A5-4E4F-9B60-C907B5F1466C}"/>
          </ac:spMkLst>
        </pc:spChg>
        <pc:spChg chg="add del">
          <ac:chgData name="Ranju Kamal" userId="d3187f1d-9b3b-4fde-ae81-a24521550743" providerId="ADAL" clId="{B7F5ACFC-15B0-41EA-9CFB-120FA537ECC9}" dt="2023-09-12T05:47:58.538" v="15154" actId="26606"/>
          <ac:spMkLst>
            <pc:docMk/>
            <pc:sldMk cId="2090149154" sldId="311"/>
            <ac:spMk id="41" creationId="{D0300FD3-5AF1-6305-15FA-9078072672E2}"/>
          </ac:spMkLst>
        </pc:spChg>
        <pc:spChg chg="add del">
          <ac:chgData name="Ranju Kamal" userId="d3187f1d-9b3b-4fde-ae81-a24521550743" providerId="ADAL" clId="{B7F5ACFC-15B0-41EA-9CFB-120FA537ECC9}" dt="2023-09-12T05:47:51.858" v="15152" actId="26606"/>
          <ac:spMkLst>
            <pc:docMk/>
            <pc:sldMk cId="2090149154" sldId="311"/>
            <ac:spMk id="46" creationId="{955A2079-FA98-4876-80F0-72364A7D2EA4}"/>
          </ac:spMkLst>
        </pc:spChg>
        <pc:spChg chg="add del">
          <ac:chgData name="Ranju Kamal" userId="d3187f1d-9b3b-4fde-ae81-a24521550743" providerId="ADAL" clId="{B7F5ACFC-15B0-41EA-9CFB-120FA537ECC9}" dt="2023-09-12T05:47:58.538" v="15154" actId="26606"/>
          <ac:spMkLst>
            <pc:docMk/>
            <pc:sldMk cId="2090149154" sldId="311"/>
            <ac:spMk id="48" creationId="{6C4028FD-8BAA-4A19-BFDE-594D991B7552}"/>
          </ac:spMkLst>
        </pc:spChg>
        <pc:graphicFrameChg chg="mod modGraphic">
          <ac:chgData name="Ranju Kamal" userId="d3187f1d-9b3b-4fde-ae81-a24521550743" providerId="ADAL" clId="{B7F5ACFC-15B0-41EA-9CFB-120FA537ECC9}" dt="2023-09-12T06:19:39.243" v="15328" actId="20577"/>
          <ac:graphicFrameMkLst>
            <pc:docMk/>
            <pc:sldMk cId="2090149154" sldId="311"/>
            <ac:graphicFrameMk id="2" creationId="{2643DA82-C266-77B8-1FC8-3AD71C1FBEC1}"/>
          </ac:graphicFrameMkLst>
        </pc:graphicFrameChg>
        <pc:picChg chg="del">
          <ac:chgData name="Ranju Kamal" userId="d3187f1d-9b3b-4fde-ae81-a24521550743" providerId="ADAL" clId="{B7F5ACFC-15B0-41EA-9CFB-120FA537ECC9}" dt="2023-09-12T05:42:44.242" v="14925" actId="478"/>
          <ac:picMkLst>
            <pc:docMk/>
            <pc:sldMk cId="2090149154" sldId="311"/>
            <ac:picMk id="5" creationId="{F061F4B4-A5C9-DDA7-D4DE-738C7A72A989}"/>
          </ac:picMkLst>
        </pc:picChg>
      </pc:sldChg>
      <pc:sldChg chg="add del">
        <pc:chgData name="Ranju Kamal" userId="d3187f1d-9b3b-4fde-ae81-a24521550743" providerId="ADAL" clId="{B7F5ACFC-15B0-41EA-9CFB-120FA537ECC9}" dt="2023-09-12T05:37:12.295" v="14643" actId="2696"/>
        <pc:sldMkLst>
          <pc:docMk/>
          <pc:sldMk cId="2181401843" sldId="311"/>
        </pc:sldMkLst>
      </pc:sldChg>
      <pc:sldChg chg="modSp add del mod">
        <pc:chgData name="Ranju Kamal" userId="d3187f1d-9b3b-4fde-ae81-a24521550743" providerId="ADAL" clId="{B7F5ACFC-15B0-41EA-9CFB-120FA537ECC9}" dt="2023-09-12T05:35:27.742" v="14628" actId="2890"/>
        <pc:sldMkLst>
          <pc:docMk/>
          <pc:sldMk cId="2944957553" sldId="311"/>
        </pc:sldMkLst>
        <pc:spChg chg="mod">
          <ac:chgData name="Ranju Kamal" userId="d3187f1d-9b3b-4fde-ae81-a24521550743" providerId="ADAL" clId="{B7F5ACFC-15B0-41EA-9CFB-120FA537ECC9}" dt="2023-09-12T05:33:44.425" v="14593" actId="6549"/>
          <ac:spMkLst>
            <pc:docMk/>
            <pc:sldMk cId="2944957553" sldId="311"/>
            <ac:spMk id="6" creationId="{696A489F-68C2-6BE8-29BB-0B973E9AC080}"/>
          </ac:spMkLst>
        </pc:spChg>
        <pc:graphicFrameChg chg="mod">
          <ac:chgData name="Ranju Kamal" userId="d3187f1d-9b3b-4fde-ae81-a24521550743" providerId="ADAL" clId="{B7F5ACFC-15B0-41EA-9CFB-120FA537ECC9}" dt="2023-09-12T05:34:09.814" v="14623" actId="20577"/>
          <ac:graphicFrameMkLst>
            <pc:docMk/>
            <pc:sldMk cId="2944957553" sldId="311"/>
            <ac:graphicFrameMk id="5" creationId="{9CB26682-C15C-D310-3398-6D09897541AA}"/>
          </ac:graphicFrameMkLst>
        </pc:graphicFrameChg>
      </pc:sldChg>
      <pc:sldChg chg="addSp delSp modSp add mod ord modTransition">
        <pc:chgData name="Ranju Kamal" userId="d3187f1d-9b3b-4fde-ae81-a24521550743" providerId="ADAL" clId="{B7F5ACFC-15B0-41EA-9CFB-120FA537ECC9}" dt="2023-09-19T10:33:12.460" v="20999" actId="20577"/>
        <pc:sldMkLst>
          <pc:docMk/>
          <pc:sldMk cId="935228144" sldId="312"/>
        </pc:sldMkLst>
        <pc:spChg chg="mod">
          <ac:chgData name="Ranju Kamal" userId="d3187f1d-9b3b-4fde-ae81-a24521550743" providerId="ADAL" clId="{B7F5ACFC-15B0-41EA-9CFB-120FA537ECC9}" dt="2023-09-13T04:03:39.168" v="16676" actId="1076"/>
          <ac:spMkLst>
            <pc:docMk/>
            <pc:sldMk cId="935228144" sldId="312"/>
            <ac:spMk id="2" creationId="{00000000-0000-0000-0000-000000000000}"/>
          </ac:spMkLst>
        </pc:spChg>
        <pc:spChg chg="del mod">
          <ac:chgData name="Ranju Kamal" userId="d3187f1d-9b3b-4fde-ae81-a24521550743" providerId="ADAL" clId="{B7F5ACFC-15B0-41EA-9CFB-120FA537ECC9}" dt="2023-09-12T07:41:47.374" v="15953" actId="478"/>
          <ac:spMkLst>
            <pc:docMk/>
            <pc:sldMk cId="935228144" sldId="312"/>
            <ac:spMk id="3" creationId="{00000000-0000-0000-0000-000000000000}"/>
          </ac:spMkLst>
        </pc:spChg>
        <pc:spChg chg="add del mod">
          <ac:chgData name="Ranju Kamal" userId="d3187f1d-9b3b-4fde-ae81-a24521550743" providerId="ADAL" clId="{B7F5ACFC-15B0-41EA-9CFB-120FA537ECC9}" dt="2023-09-13T04:00:52.236" v="16668" actId="478"/>
          <ac:spMkLst>
            <pc:docMk/>
            <pc:sldMk cId="935228144" sldId="312"/>
            <ac:spMk id="5" creationId="{303B5961-14D8-6FF0-A17C-8DDBE2CF1CCA}"/>
          </ac:spMkLst>
        </pc:spChg>
        <pc:spChg chg="add mod">
          <ac:chgData name="Ranju Kamal" userId="d3187f1d-9b3b-4fde-ae81-a24521550743" providerId="ADAL" clId="{B7F5ACFC-15B0-41EA-9CFB-120FA537ECC9}" dt="2023-09-13T09:39:47.818" v="18866" actId="20577"/>
          <ac:spMkLst>
            <pc:docMk/>
            <pc:sldMk cId="935228144" sldId="312"/>
            <ac:spMk id="7" creationId="{CF47286E-362F-95BE-44AD-9B66DCA09017}"/>
          </ac:spMkLst>
        </pc:spChg>
        <pc:spChg chg="add del mod">
          <ac:chgData name="Ranju Kamal" userId="d3187f1d-9b3b-4fde-ae81-a24521550743" providerId="ADAL" clId="{B7F5ACFC-15B0-41EA-9CFB-120FA537ECC9}" dt="2023-09-12T07:41:51.418" v="15954" actId="478"/>
          <ac:spMkLst>
            <pc:docMk/>
            <pc:sldMk cId="935228144" sldId="312"/>
            <ac:spMk id="9" creationId="{BEDC98E6-5EF1-CA4C-3000-217ED46A1BF9}"/>
          </ac:spMkLst>
        </pc:spChg>
        <pc:spChg chg="add del mod">
          <ac:chgData name="Ranju Kamal" userId="d3187f1d-9b3b-4fde-ae81-a24521550743" providerId="ADAL" clId="{B7F5ACFC-15B0-41EA-9CFB-120FA537ECC9}" dt="2023-09-13T05:13:05.508" v="16748" actId="478"/>
          <ac:spMkLst>
            <pc:docMk/>
            <pc:sldMk cId="935228144" sldId="312"/>
            <ac:spMk id="10" creationId="{8AE13330-CB68-7CB5-CCB9-A74791F0AA1C}"/>
          </ac:spMkLst>
        </pc:spChg>
        <pc:spChg chg="add del mod">
          <ac:chgData name="Ranju Kamal" userId="d3187f1d-9b3b-4fde-ae81-a24521550743" providerId="ADAL" clId="{B7F5ACFC-15B0-41EA-9CFB-120FA537ECC9}" dt="2023-09-13T05:53:57.567" v="17056" actId="478"/>
          <ac:spMkLst>
            <pc:docMk/>
            <pc:sldMk cId="935228144" sldId="312"/>
            <ac:spMk id="15" creationId="{3E6A5ED4-F16F-2D20-62B2-673D6D7B4404}"/>
          </ac:spMkLst>
        </pc:spChg>
        <pc:spChg chg="add mod">
          <ac:chgData name="Ranju Kamal" userId="d3187f1d-9b3b-4fde-ae81-a24521550743" providerId="ADAL" clId="{B7F5ACFC-15B0-41EA-9CFB-120FA537ECC9}" dt="2023-09-19T10:33:12.460" v="20999" actId="20577"/>
          <ac:spMkLst>
            <pc:docMk/>
            <pc:sldMk cId="935228144" sldId="312"/>
            <ac:spMk id="16" creationId="{7C1D7CAA-C127-CC79-2A0B-13A8EAB72265}"/>
          </ac:spMkLst>
        </pc:spChg>
        <pc:graphicFrameChg chg="del">
          <ac:chgData name="Ranju Kamal" userId="d3187f1d-9b3b-4fde-ae81-a24521550743" providerId="ADAL" clId="{B7F5ACFC-15B0-41EA-9CFB-120FA537ECC9}" dt="2023-09-12T06:00:05.963" v="15167" actId="478"/>
          <ac:graphicFrameMkLst>
            <pc:docMk/>
            <pc:sldMk cId="935228144" sldId="312"/>
            <ac:graphicFrameMk id="4" creationId="{A1D238E5-E695-C293-9C04-E65E3D0D39CA}"/>
          </ac:graphicFrameMkLst>
        </pc:graphicFrameChg>
        <pc:picChg chg="add mod">
          <ac:chgData name="Ranju Kamal" userId="d3187f1d-9b3b-4fde-ae81-a24521550743" providerId="ADAL" clId="{B7F5ACFC-15B0-41EA-9CFB-120FA537ECC9}" dt="2023-09-19T10:26:05.750" v="20976" actId="1076"/>
          <ac:picMkLst>
            <pc:docMk/>
            <pc:sldMk cId="935228144" sldId="312"/>
            <ac:picMk id="4" creationId="{636295B2-2028-3EA5-2F17-A986C6CD3375}"/>
          </ac:picMkLst>
        </pc:picChg>
        <pc:picChg chg="add del mod">
          <ac:chgData name="Ranju Kamal" userId="d3187f1d-9b3b-4fde-ae81-a24521550743" providerId="ADAL" clId="{B7F5ACFC-15B0-41EA-9CFB-120FA537ECC9}" dt="2023-09-13T03:54:53.347" v="16632" actId="478"/>
          <ac:picMkLst>
            <pc:docMk/>
            <pc:sldMk cId="935228144" sldId="312"/>
            <ac:picMk id="6" creationId="{02275BC5-F9BA-C7D8-E03F-57D48B18518E}"/>
          </ac:picMkLst>
        </pc:picChg>
        <pc:picChg chg="add mod">
          <ac:chgData name="Ranju Kamal" userId="d3187f1d-9b3b-4fde-ae81-a24521550743" providerId="ADAL" clId="{B7F5ACFC-15B0-41EA-9CFB-120FA537ECC9}" dt="2023-09-19T10:26:16.611" v="20977" actId="1076"/>
          <ac:picMkLst>
            <pc:docMk/>
            <pc:sldMk cId="935228144" sldId="312"/>
            <ac:picMk id="9" creationId="{6D9EC8A2-17D7-678B-5050-98280EE2D6EE}"/>
          </ac:picMkLst>
        </pc:picChg>
        <pc:picChg chg="add mod">
          <ac:chgData name="Ranju Kamal" userId="d3187f1d-9b3b-4fde-ae81-a24521550743" providerId="ADAL" clId="{B7F5ACFC-15B0-41EA-9CFB-120FA537ECC9}" dt="2023-09-19T10:26:16.611" v="20977" actId="1076"/>
          <ac:picMkLst>
            <pc:docMk/>
            <pc:sldMk cId="935228144" sldId="312"/>
            <ac:picMk id="12" creationId="{449E208C-7A16-CC06-88C7-BCD058FBD207}"/>
          </ac:picMkLst>
        </pc:picChg>
        <pc:picChg chg="add mod">
          <ac:chgData name="Ranju Kamal" userId="d3187f1d-9b3b-4fde-ae81-a24521550743" providerId="ADAL" clId="{B7F5ACFC-15B0-41EA-9CFB-120FA537ECC9}" dt="2023-09-19T10:26:16.611" v="20977" actId="1076"/>
          <ac:picMkLst>
            <pc:docMk/>
            <pc:sldMk cId="935228144" sldId="312"/>
            <ac:picMk id="14" creationId="{CEF27904-FD4B-903C-0C4E-4EE1B530AF72}"/>
          </ac:picMkLst>
        </pc:picChg>
      </pc:sldChg>
      <pc:sldChg chg="add modTransition">
        <pc:chgData name="Ranju Kamal" userId="d3187f1d-9b3b-4fde-ae81-a24521550743" providerId="ADAL" clId="{B7F5ACFC-15B0-41EA-9CFB-120FA537ECC9}" dt="2023-09-13T03:34:29.391" v="16540"/>
        <pc:sldMkLst>
          <pc:docMk/>
          <pc:sldMk cId="2748582094" sldId="313"/>
        </pc:sldMkLst>
      </pc:sldChg>
      <pc:sldChg chg="modSp add mod ord">
        <pc:chgData name="Ranju Kamal" userId="d3187f1d-9b3b-4fde-ae81-a24521550743" providerId="ADAL" clId="{B7F5ACFC-15B0-41EA-9CFB-120FA537ECC9}" dt="2023-09-13T10:12:22.300" v="18961" actId="20577"/>
        <pc:sldMkLst>
          <pc:docMk/>
          <pc:sldMk cId="2025250757" sldId="314"/>
        </pc:sldMkLst>
        <pc:spChg chg="mod">
          <ac:chgData name="Ranju Kamal" userId="d3187f1d-9b3b-4fde-ae81-a24521550743" providerId="ADAL" clId="{B7F5ACFC-15B0-41EA-9CFB-120FA537ECC9}" dt="2023-09-13T10:12:22.300" v="18961" actId="20577"/>
          <ac:spMkLst>
            <pc:docMk/>
            <pc:sldMk cId="2025250757" sldId="314"/>
            <ac:spMk id="3" creationId="{00000000-0000-0000-0000-000000000000}"/>
          </ac:spMkLst>
        </pc:spChg>
      </pc:sldChg>
      <pc:sldChg chg="addSp delSp modSp add mod">
        <pc:chgData name="Ranju Kamal" userId="d3187f1d-9b3b-4fde-ae81-a24521550743" providerId="ADAL" clId="{B7F5ACFC-15B0-41EA-9CFB-120FA537ECC9}" dt="2023-09-19T10:32:43.634" v="20997" actId="20577"/>
        <pc:sldMkLst>
          <pc:docMk/>
          <pc:sldMk cId="2276035799" sldId="315"/>
        </pc:sldMkLst>
        <pc:spChg chg="del">
          <ac:chgData name="Ranju Kamal" userId="d3187f1d-9b3b-4fde-ae81-a24521550743" providerId="ADAL" clId="{B7F5ACFC-15B0-41EA-9CFB-120FA537ECC9}" dt="2023-09-13T08:15:02.993" v="18106" actId="478"/>
          <ac:spMkLst>
            <pc:docMk/>
            <pc:sldMk cId="2276035799" sldId="315"/>
            <ac:spMk id="5" creationId="{7B388B09-C049-8B06-ADBB-AD95BA7634BE}"/>
          </ac:spMkLst>
        </pc:spChg>
        <pc:spChg chg="add del mod">
          <ac:chgData name="Ranju Kamal" userId="d3187f1d-9b3b-4fde-ae81-a24521550743" providerId="ADAL" clId="{B7F5ACFC-15B0-41EA-9CFB-120FA537ECC9}" dt="2023-09-13T08:15:27.511" v="18108" actId="478"/>
          <ac:spMkLst>
            <pc:docMk/>
            <pc:sldMk cId="2276035799" sldId="315"/>
            <ac:spMk id="6" creationId="{6C12539F-9654-9285-D77F-8DC9D971BCF6}"/>
          </ac:spMkLst>
        </pc:spChg>
        <pc:spChg chg="add mod">
          <ac:chgData name="Ranju Kamal" userId="d3187f1d-9b3b-4fde-ae81-a24521550743" providerId="ADAL" clId="{B7F5ACFC-15B0-41EA-9CFB-120FA537ECC9}" dt="2023-09-19T10:32:43.634" v="20997" actId="20577"/>
          <ac:spMkLst>
            <pc:docMk/>
            <pc:sldMk cId="2276035799" sldId="315"/>
            <ac:spMk id="12" creationId="{736300FC-C9B7-8C5C-F15E-E3CC58D5F1F7}"/>
          </ac:spMkLst>
        </pc:spChg>
        <pc:spChg chg="mod">
          <ac:chgData name="Ranju Kamal" userId="d3187f1d-9b3b-4fde-ae81-a24521550743" providerId="ADAL" clId="{B7F5ACFC-15B0-41EA-9CFB-120FA537ECC9}" dt="2023-09-13T11:44:43.705" v="20813" actId="14100"/>
          <ac:spMkLst>
            <pc:docMk/>
            <pc:sldMk cId="2276035799" sldId="315"/>
            <ac:spMk id="25602" creationId="{00000000-0000-0000-0000-000000000000}"/>
          </ac:spMkLst>
        </pc:spChg>
        <pc:picChg chg="del mod modCrop">
          <ac:chgData name="Ranju Kamal" userId="d3187f1d-9b3b-4fde-ae81-a24521550743" providerId="ADAL" clId="{B7F5ACFC-15B0-41EA-9CFB-120FA537ECC9}" dt="2023-09-13T11:43:49.179" v="20801" actId="478"/>
          <ac:picMkLst>
            <pc:docMk/>
            <pc:sldMk cId="2276035799" sldId="315"/>
            <ac:picMk id="3" creationId="{C6CBE042-EB37-FE3F-87FD-2DA1FE152BE7}"/>
          </ac:picMkLst>
        </pc:picChg>
        <pc:picChg chg="del mod">
          <ac:chgData name="Ranju Kamal" userId="d3187f1d-9b3b-4fde-ae81-a24521550743" providerId="ADAL" clId="{B7F5ACFC-15B0-41EA-9CFB-120FA537ECC9}" dt="2023-09-13T08:15:48.860" v="18114" actId="478"/>
          <ac:picMkLst>
            <pc:docMk/>
            <pc:sldMk cId="2276035799" sldId="315"/>
            <ac:picMk id="4" creationId="{70607D33-1A0E-5128-65BA-CDD66A00F02A}"/>
          </ac:picMkLst>
        </pc:picChg>
        <pc:picChg chg="mod">
          <ac:chgData name="Ranju Kamal" userId="d3187f1d-9b3b-4fde-ae81-a24521550743" providerId="ADAL" clId="{B7F5ACFC-15B0-41EA-9CFB-120FA537ECC9}" dt="2023-09-13T11:44:21.524" v="20809" actId="1076"/>
          <ac:picMkLst>
            <pc:docMk/>
            <pc:sldMk cId="2276035799" sldId="315"/>
            <ac:picMk id="7" creationId="{0D0DB7A8-98F4-3E16-61B0-9BF19FAA5D31}"/>
          </ac:picMkLst>
        </pc:picChg>
        <pc:picChg chg="add del mod">
          <ac:chgData name="Ranju Kamal" userId="d3187f1d-9b3b-4fde-ae81-a24521550743" providerId="ADAL" clId="{B7F5ACFC-15B0-41EA-9CFB-120FA537ECC9}" dt="2023-09-13T09:02:53.178" v="18575" actId="21"/>
          <ac:picMkLst>
            <pc:docMk/>
            <pc:sldMk cId="2276035799" sldId="315"/>
            <ac:picMk id="8" creationId="{54C00F74-761C-73A4-C794-B6035459D937}"/>
          </ac:picMkLst>
        </pc:picChg>
        <pc:picChg chg="mod">
          <ac:chgData name="Ranju Kamal" userId="d3187f1d-9b3b-4fde-ae81-a24521550743" providerId="ADAL" clId="{B7F5ACFC-15B0-41EA-9CFB-120FA537ECC9}" dt="2023-09-13T11:44:16.151" v="20807" actId="1076"/>
          <ac:picMkLst>
            <pc:docMk/>
            <pc:sldMk cId="2276035799" sldId="315"/>
            <ac:picMk id="9" creationId="{3D5EC21F-6BB3-3A3E-8EC5-A5FDBA8F2853}"/>
          </ac:picMkLst>
        </pc:picChg>
        <pc:picChg chg="del mod">
          <ac:chgData name="Ranju Kamal" userId="d3187f1d-9b3b-4fde-ae81-a24521550743" providerId="ADAL" clId="{B7F5ACFC-15B0-41EA-9CFB-120FA537ECC9}" dt="2023-09-13T11:43:48.361" v="20800" actId="478"/>
          <ac:picMkLst>
            <pc:docMk/>
            <pc:sldMk cId="2276035799" sldId="315"/>
            <ac:picMk id="11" creationId="{F52D5FB4-6801-3FC4-99AF-238263E6017C}"/>
          </ac:picMkLst>
        </pc:picChg>
      </pc:sldChg>
      <pc:sldChg chg="addSp delSp modSp add mod">
        <pc:chgData name="Ranju Kamal" userId="d3187f1d-9b3b-4fde-ae81-a24521550743" providerId="ADAL" clId="{B7F5ACFC-15B0-41EA-9CFB-120FA537ECC9}" dt="2023-09-13T10:58:50.978" v="19691" actId="20577"/>
        <pc:sldMkLst>
          <pc:docMk/>
          <pc:sldMk cId="4139047012" sldId="316"/>
        </pc:sldMkLst>
        <pc:spChg chg="add mod">
          <ac:chgData name="Ranju Kamal" userId="d3187f1d-9b3b-4fde-ae81-a24521550743" providerId="ADAL" clId="{B7F5ACFC-15B0-41EA-9CFB-120FA537ECC9}" dt="2023-09-13T10:58:50.978" v="19691" actId="20577"/>
          <ac:spMkLst>
            <pc:docMk/>
            <pc:sldMk cId="4139047012" sldId="316"/>
            <ac:spMk id="5" creationId="{1F9AE5D0-9517-A6CC-6763-F132998AC124}"/>
          </ac:spMkLst>
        </pc:spChg>
        <pc:graphicFrameChg chg="del">
          <ac:chgData name="Ranju Kamal" userId="d3187f1d-9b3b-4fde-ae81-a24521550743" providerId="ADAL" clId="{B7F5ACFC-15B0-41EA-9CFB-120FA537ECC9}" dt="2023-09-13T08:28:36.497" v="18189" actId="478"/>
          <ac:graphicFrameMkLst>
            <pc:docMk/>
            <pc:sldMk cId="4139047012" sldId="316"/>
            <ac:graphicFrameMk id="3" creationId="{EBC54402-4222-7173-BCFE-07DA134E0CFE}"/>
          </ac:graphicFrameMkLst>
        </pc:graphicFrameChg>
        <pc:picChg chg="del">
          <ac:chgData name="Ranju Kamal" userId="d3187f1d-9b3b-4fde-ae81-a24521550743" providerId="ADAL" clId="{B7F5ACFC-15B0-41EA-9CFB-120FA537ECC9}" dt="2023-09-13T08:29:03.774" v="18194" actId="478"/>
          <ac:picMkLst>
            <pc:docMk/>
            <pc:sldMk cId="4139047012" sldId="316"/>
            <ac:picMk id="6" creationId="{00B57EDA-D3DF-CAA8-64C4-612C65558A16}"/>
          </ac:picMkLst>
        </pc:picChg>
        <pc:picChg chg="del">
          <ac:chgData name="Ranju Kamal" userId="d3187f1d-9b3b-4fde-ae81-a24521550743" providerId="ADAL" clId="{B7F5ACFC-15B0-41EA-9CFB-120FA537ECC9}" dt="2023-09-13T08:29:03.148" v="18193" actId="478"/>
          <ac:picMkLst>
            <pc:docMk/>
            <pc:sldMk cId="4139047012" sldId="316"/>
            <ac:picMk id="1026" creationId="{C71A9E1D-5623-5F0B-455A-C64044108F32}"/>
          </ac:picMkLst>
        </pc:picChg>
        <pc:picChg chg="del">
          <ac:chgData name="Ranju Kamal" userId="d3187f1d-9b3b-4fde-ae81-a24521550743" providerId="ADAL" clId="{B7F5ACFC-15B0-41EA-9CFB-120FA537ECC9}" dt="2023-09-13T08:29:02.410" v="18192" actId="478"/>
          <ac:picMkLst>
            <pc:docMk/>
            <pc:sldMk cId="4139047012" sldId="316"/>
            <ac:picMk id="1028" creationId="{4B0F1634-A360-290E-52E2-07CD18B341BD}"/>
          </ac:picMkLst>
        </pc:picChg>
      </pc:sldChg>
      <pc:sldChg chg="addSp delSp modSp add mod">
        <pc:chgData name="Ranju Kamal" userId="d3187f1d-9b3b-4fde-ae81-a24521550743" providerId="ADAL" clId="{B7F5ACFC-15B0-41EA-9CFB-120FA537ECC9}" dt="2023-09-13T11:49:01.114" v="20835"/>
        <pc:sldMkLst>
          <pc:docMk/>
          <pc:sldMk cId="3328913074" sldId="317"/>
        </pc:sldMkLst>
        <pc:spChg chg="mod">
          <ac:chgData name="Ranju Kamal" userId="d3187f1d-9b3b-4fde-ae81-a24521550743" providerId="ADAL" clId="{B7F5ACFC-15B0-41EA-9CFB-120FA537ECC9}" dt="2023-09-13T11:49:01.114" v="20835"/>
          <ac:spMkLst>
            <pc:docMk/>
            <pc:sldMk cId="3328913074" sldId="317"/>
            <ac:spMk id="2" creationId="{00000000-0000-0000-0000-000000000000}"/>
          </ac:spMkLst>
        </pc:spChg>
        <pc:spChg chg="del">
          <ac:chgData name="Ranju Kamal" userId="d3187f1d-9b3b-4fde-ae81-a24521550743" providerId="ADAL" clId="{B7F5ACFC-15B0-41EA-9CFB-120FA537ECC9}" dt="2023-09-13T10:15:32.255" v="18966" actId="478"/>
          <ac:spMkLst>
            <pc:docMk/>
            <pc:sldMk cId="3328913074" sldId="317"/>
            <ac:spMk id="3" creationId="{4B996203-3014-51CE-00E6-F26E74527040}"/>
          </ac:spMkLst>
        </pc:spChg>
        <pc:spChg chg="del mod">
          <ac:chgData name="Ranju Kamal" userId="d3187f1d-9b3b-4fde-ae81-a24521550743" providerId="ADAL" clId="{B7F5ACFC-15B0-41EA-9CFB-120FA537ECC9}" dt="2023-09-13T10:15:38.630" v="18968" actId="478"/>
          <ac:spMkLst>
            <pc:docMk/>
            <pc:sldMk cId="3328913074" sldId="317"/>
            <ac:spMk id="5" creationId="{F0DA0DA8-339D-3E1F-46B3-18D4F78F6D9E}"/>
          </ac:spMkLst>
        </pc:spChg>
        <pc:spChg chg="add mod">
          <ac:chgData name="Ranju Kamal" userId="d3187f1d-9b3b-4fde-ae81-a24521550743" providerId="ADAL" clId="{B7F5ACFC-15B0-41EA-9CFB-120FA537ECC9}" dt="2023-09-13T11:48:43.108" v="20834" actId="255"/>
          <ac:spMkLst>
            <pc:docMk/>
            <pc:sldMk cId="3328913074" sldId="317"/>
            <ac:spMk id="7" creationId="{A0D66E15-3C99-DEBE-4F31-622BFECEF7BE}"/>
          </ac:spMkLst>
        </pc:spChg>
        <pc:picChg chg="del">
          <ac:chgData name="Ranju Kamal" userId="d3187f1d-9b3b-4fde-ae81-a24521550743" providerId="ADAL" clId="{B7F5ACFC-15B0-41EA-9CFB-120FA537ECC9}" dt="2023-09-13T10:15:27.709" v="18964" actId="478"/>
          <ac:picMkLst>
            <pc:docMk/>
            <pc:sldMk cId="3328913074" sldId="317"/>
            <ac:picMk id="12" creationId="{F38F42CF-D0BC-4A6B-E22B-F4564EC39B36}"/>
          </ac:picMkLst>
        </pc:picChg>
        <pc:picChg chg="del">
          <ac:chgData name="Ranju Kamal" userId="d3187f1d-9b3b-4fde-ae81-a24521550743" providerId="ADAL" clId="{B7F5ACFC-15B0-41EA-9CFB-120FA537ECC9}" dt="2023-09-13T10:15:28.511" v="18965" actId="478"/>
          <ac:picMkLst>
            <pc:docMk/>
            <pc:sldMk cId="3328913074" sldId="317"/>
            <ac:picMk id="29" creationId="{74BA6EF0-4E1F-2574-5FB7-9CAD0F975052}"/>
          </ac:picMkLst>
        </pc:picChg>
      </pc:sldChg>
      <pc:sldChg chg="delSp modSp add mod">
        <pc:chgData name="Ranju Kamal" userId="d3187f1d-9b3b-4fde-ae81-a24521550743" providerId="ADAL" clId="{B7F5ACFC-15B0-41EA-9CFB-120FA537ECC9}" dt="2023-09-13T10:55:18.607" v="19503" actId="20577"/>
        <pc:sldMkLst>
          <pc:docMk/>
          <pc:sldMk cId="1221420125" sldId="318"/>
        </pc:sldMkLst>
        <pc:spChg chg="mod">
          <ac:chgData name="Ranju Kamal" userId="d3187f1d-9b3b-4fde-ae81-a24521550743" providerId="ADAL" clId="{B7F5ACFC-15B0-41EA-9CFB-120FA537ECC9}" dt="2023-09-13T10:55:18.607" v="19503" actId="20577"/>
          <ac:spMkLst>
            <pc:docMk/>
            <pc:sldMk cId="1221420125" sldId="318"/>
            <ac:spMk id="5" creationId="{E06B5B81-4E5A-90B1-785E-6796374FDA96}"/>
          </ac:spMkLst>
        </pc:spChg>
        <pc:spChg chg="del mod">
          <ac:chgData name="Ranju Kamal" userId="d3187f1d-9b3b-4fde-ae81-a24521550743" providerId="ADAL" clId="{B7F5ACFC-15B0-41EA-9CFB-120FA537ECC9}" dt="2023-09-13T10:46:31.011" v="19478" actId="478"/>
          <ac:spMkLst>
            <pc:docMk/>
            <pc:sldMk cId="1221420125" sldId="318"/>
            <ac:spMk id="9" creationId="{8BE100AC-C61D-8602-3295-25AB371FDFB0}"/>
          </ac:spMkLst>
        </pc:spChg>
      </pc:sldChg>
      <pc:sldChg chg="addSp delSp modSp add del mod">
        <pc:chgData name="Ranju Kamal" userId="d3187f1d-9b3b-4fde-ae81-a24521550743" providerId="ADAL" clId="{B7F5ACFC-15B0-41EA-9CFB-120FA537ECC9}" dt="2023-09-13T11:35:53.670" v="20169" actId="2696"/>
        <pc:sldMkLst>
          <pc:docMk/>
          <pc:sldMk cId="756146329" sldId="319"/>
        </pc:sldMkLst>
        <pc:spChg chg="del">
          <ac:chgData name="Ranju Kamal" userId="d3187f1d-9b3b-4fde-ae81-a24521550743" providerId="ADAL" clId="{B7F5ACFC-15B0-41EA-9CFB-120FA537ECC9}" dt="2023-09-13T11:35:46.494" v="20168" actId="478"/>
          <ac:spMkLst>
            <pc:docMk/>
            <pc:sldMk cId="756146329" sldId="319"/>
            <ac:spMk id="4" creationId="{00000000-0000-0000-0000-000000000000}"/>
          </ac:spMkLst>
        </pc:spChg>
        <pc:spChg chg="add mod">
          <ac:chgData name="Ranju Kamal" userId="d3187f1d-9b3b-4fde-ae81-a24521550743" providerId="ADAL" clId="{B7F5ACFC-15B0-41EA-9CFB-120FA537ECC9}" dt="2023-09-13T11:35:46.494" v="20168" actId="478"/>
          <ac:spMkLst>
            <pc:docMk/>
            <pc:sldMk cId="756146329" sldId="319"/>
            <ac:spMk id="5" creationId="{008F30B2-C72E-44F0-F7F3-8B92EF08493B}"/>
          </ac:spMkLst>
        </pc:spChg>
        <pc:spChg chg="del">
          <ac:chgData name="Ranju Kamal" userId="d3187f1d-9b3b-4fde-ae81-a24521550743" providerId="ADAL" clId="{B7F5ACFC-15B0-41EA-9CFB-120FA537ECC9}" dt="2023-09-13T11:35:27.897" v="20164" actId="478"/>
          <ac:spMkLst>
            <pc:docMk/>
            <pc:sldMk cId="756146329" sldId="319"/>
            <ac:spMk id="11" creationId="{9C97109E-40E9-1469-78BB-CD6D77146F28}"/>
          </ac:spMkLst>
        </pc:spChg>
        <pc:graphicFrameChg chg="del">
          <ac:chgData name="Ranju Kamal" userId="d3187f1d-9b3b-4fde-ae81-a24521550743" providerId="ADAL" clId="{B7F5ACFC-15B0-41EA-9CFB-120FA537ECC9}" dt="2023-09-13T11:35:23.589" v="20163" actId="478"/>
          <ac:graphicFrameMkLst>
            <pc:docMk/>
            <pc:sldMk cId="756146329" sldId="319"/>
            <ac:graphicFrameMk id="2" creationId="{C0E2A677-6A1A-0086-3FA6-EB33B38F340B}"/>
          </ac:graphicFrameMkLst>
        </pc:graphicFrameChg>
        <pc:picChg chg="del mod">
          <ac:chgData name="Ranju Kamal" userId="d3187f1d-9b3b-4fde-ae81-a24521550743" providerId="ADAL" clId="{B7F5ACFC-15B0-41EA-9CFB-120FA537ECC9}" dt="2023-09-13T11:35:42.672" v="20167" actId="478"/>
          <ac:picMkLst>
            <pc:docMk/>
            <pc:sldMk cId="756146329" sldId="319"/>
            <ac:picMk id="8" creationId="{3B0BF44E-25B7-FCF2-3B9F-E70C0D2B3339}"/>
          </ac:picMkLst>
        </pc:picChg>
      </pc:sldChg>
      <pc:sldChg chg="modSp add mod">
        <pc:chgData name="Ranju Kamal" userId="d3187f1d-9b3b-4fde-ae81-a24521550743" providerId="ADAL" clId="{B7F5ACFC-15B0-41EA-9CFB-120FA537ECC9}" dt="2023-09-13T11:41:58.906" v="20786" actId="20577"/>
        <pc:sldMkLst>
          <pc:docMk/>
          <pc:sldMk cId="1042242144" sldId="319"/>
        </pc:sldMkLst>
        <pc:spChg chg="mod">
          <ac:chgData name="Ranju Kamal" userId="d3187f1d-9b3b-4fde-ae81-a24521550743" providerId="ADAL" clId="{B7F5ACFC-15B0-41EA-9CFB-120FA537ECC9}" dt="2023-09-13T11:41:46.519" v="20785" actId="14100"/>
          <ac:spMkLst>
            <pc:docMk/>
            <pc:sldMk cId="1042242144" sldId="319"/>
            <ac:spMk id="3" creationId="{00000000-0000-0000-0000-000000000000}"/>
          </ac:spMkLst>
        </pc:spChg>
        <pc:graphicFrameChg chg="mod modGraphic">
          <ac:chgData name="Ranju Kamal" userId="d3187f1d-9b3b-4fde-ae81-a24521550743" providerId="ADAL" clId="{B7F5ACFC-15B0-41EA-9CFB-120FA537ECC9}" dt="2023-09-13T11:41:58.906" v="20786" actId="20577"/>
          <ac:graphicFrameMkLst>
            <pc:docMk/>
            <pc:sldMk cId="1042242144" sldId="319"/>
            <ac:graphicFrameMk id="8" creationId="{28D25C4F-54C2-9E0B-81AD-BBD87681F195}"/>
          </ac:graphicFrameMkLst>
        </pc:graphicFrameChg>
      </pc:sldChg>
      <pc:sldChg chg="delSp modSp add mod">
        <pc:chgData name="Ranju Kamal" userId="d3187f1d-9b3b-4fde-ae81-a24521550743" providerId="ADAL" clId="{B7F5ACFC-15B0-41EA-9CFB-120FA537ECC9}" dt="2023-09-19T10:34:08.923" v="21006" actId="20577"/>
        <pc:sldMkLst>
          <pc:docMk/>
          <pc:sldMk cId="410998352" sldId="320"/>
        </pc:sldMkLst>
        <pc:spChg chg="mod">
          <ac:chgData name="Ranju Kamal" userId="d3187f1d-9b3b-4fde-ae81-a24521550743" providerId="ADAL" clId="{B7F5ACFC-15B0-41EA-9CFB-120FA537ECC9}" dt="2023-09-19T10:34:08.923" v="21006" actId="20577"/>
          <ac:spMkLst>
            <pc:docMk/>
            <pc:sldMk cId="410998352" sldId="320"/>
            <ac:spMk id="12" creationId="{736300FC-C9B7-8C5C-F15E-E3CC58D5F1F7}"/>
          </ac:spMkLst>
        </pc:spChg>
        <pc:picChg chg="mod">
          <ac:chgData name="Ranju Kamal" userId="d3187f1d-9b3b-4fde-ae81-a24521550743" providerId="ADAL" clId="{B7F5ACFC-15B0-41EA-9CFB-120FA537ECC9}" dt="2023-09-13T11:43:31.055" v="20798" actId="1076"/>
          <ac:picMkLst>
            <pc:docMk/>
            <pc:sldMk cId="410998352" sldId="320"/>
            <ac:picMk id="3" creationId="{C6CBE042-EB37-FE3F-87FD-2DA1FE152BE7}"/>
          </ac:picMkLst>
        </pc:picChg>
        <pc:picChg chg="del">
          <ac:chgData name="Ranju Kamal" userId="d3187f1d-9b3b-4fde-ae81-a24521550743" providerId="ADAL" clId="{B7F5ACFC-15B0-41EA-9CFB-120FA537ECC9}" dt="2023-09-13T11:43:03.239" v="20788" actId="478"/>
          <ac:picMkLst>
            <pc:docMk/>
            <pc:sldMk cId="410998352" sldId="320"/>
            <ac:picMk id="7" creationId="{0D0DB7A8-98F4-3E16-61B0-9BF19FAA5D31}"/>
          </ac:picMkLst>
        </pc:picChg>
        <pc:picChg chg="del">
          <ac:chgData name="Ranju Kamal" userId="d3187f1d-9b3b-4fde-ae81-a24521550743" providerId="ADAL" clId="{B7F5ACFC-15B0-41EA-9CFB-120FA537ECC9}" dt="2023-09-13T11:43:04.274" v="20789" actId="478"/>
          <ac:picMkLst>
            <pc:docMk/>
            <pc:sldMk cId="410998352" sldId="320"/>
            <ac:picMk id="9" creationId="{3D5EC21F-6BB3-3A3E-8EC5-A5FDBA8F2853}"/>
          </ac:picMkLst>
        </pc:picChg>
        <pc:picChg chg="mod">
          <ac:chgData name="Ranju Kamal" userId="d3187f1d-9b3b-4fde-ae81-a24521550743" providerId="ADAL" clId="{B7F5ACFC-15B0-41EA-9CFB-120FA537ECC9}" dt="2023-09-13T11:43:33.749" v="20799" actId="1076"/>
          <ac:picMkLst>
            <pc:docMk/>
            <pc:sldMk cId="410998352" sldId="320"/>
            <ac:picMk id="11" creationId="{F52D5FB4-6801-3FC4-99AF-238263E6017C}"/>
          </ac:picMkLst>
        </pc:picChg>
      </pc:sldChg>
      <pc:sldChg chg="addSp delSp modSp add mod">
        <pc:chgData name="Ranju Kamal" userId="d3187f1d-9b3b-4fde-ae81-a24521550743" providerId="ADAL" clId="{B7F5ACFC-15B0-41EA-9CFB-120FA537ECC9}" dt="2023-09-19T10:30:14.172" v="20990" actId="1076"/>
        <pc:sldMkLst>
          <pc:docMk/>
          <pc:sldMk cId="2156311612" sldId="321"/>
        </pc:sldMkLst>
        <pc:spChg chg="add del mod">
          <ac:chgData name="Ranju Kamal" userId="d3187f1d-9b3b-4fde-ae81-a24521550743" providerId="ADAL" clId="{B7F5ACFC-15B0-41EA-9CFB-120FA537ECC9}" dt="2023-09-13T11:47:24.599" v="20827" actId="478"/>
          <ac:spMkLst>
            <pc:docMk/>
            <pc:sldMk cId="2156311612" sldId="321"/>
            <ac:spMk id="3" creationId="{C76F6C6B-BCA2-015B-CA0D-0DE65BEC664B}"/>
          </ac:spMkLst>
        </pc:spChg>
        <pc:spChg chg="del mod">
          <ac:chgData name="Ranju Kamal" userId="d3187f1d-9b3b-4fde-ae81-a24521550743" providerId="ADAL" clId="{B7F5ACFC-15B0-41EA-9CFB-120FA537ECC9}" dt="2023-09-13T11:47:20.991" v="20826" actId="478"/>
          <ac:spMkLst>
            <pc:docMk/>
            <pc:sldMk cId="2156311612" sldId="321"/>
            <ac:spMk id="5" creationId="{7B388B09-C049-8B06-ADBB-AD95BA7634BE}"/>
          </ac:spMkLst>
        </pc:spChg>
        <pc:spChg chg="mod">
          <ac:chgData name="Ranju Kamal" userId="d3187f1d-9b3b-4fde-ae81-a24521550743" providerId="ADAL" clId="{B7F5ACFC-15B0-41EA-9CFB-120FA537ECC9}" dt="2023-09-19T10:30:14.172" v="20990" actId="1076"/>
          <ac:spMkLst>
            <pc:docMk/>
            <pc:sldMk cId="2156311612" sldId="321"/>
            <ac:spMk id="15" creationId="{C386E4D3-D508-2713-66AF-7AAEA1DA5676}"/>
          </ac:spMkLst>
        </pc:spChg>
        <pc:picChg chg="mod">
          <ac:chgData name="Ranju Kamal" userId="d3187f1d-9b3b-4fde-ae81-a24521550743" providerId="ADAL" clId="{B7F5ACFC-15B0-41EA-9CFB-120FA537ECC9}" dt="2023-09-13T11:47:40.878" v="20832" actId="1076"/>
          <ac:picMkLst>
            <pc:docMk/>
            <pc:sldMk cId="2156311612" sldId="321"/>
            <ac:picMk id="13" creationId="{7CB189DD-0712-8501-4E70-D9F18B7B84A7}"/>
          </ac:picMkLst>
        </pc:picChg>
        <pc:picChg chg="del">
          <ac:chgData name="Ranju Kamal" userId="d3187f1d-9b3b-4fde-ae81-a24521550743" providerId="ADAL" clId="{B7F5ACFC-15B0-41EA-9CFB-120FA537ECC9}" dt="2023-09-13T11:47:14.219" v="20824" actId="478"/>
          <ac:picMkLst>
            <pc:docMk/>
            <pc:sldMk cId="2156311612" sldId="321"/>
            <ac:picMk id="14" creationId="{FFBA20E8-418E-B1EF-3FA9-C3FDF0C0F545}"/>
          </ac:picMkLst>
        </pc:picChg>
      </pc:sldChg>
      <pc:sldChg chg="delSp modSp add mod ord">
        <pc:chgData name="Ranju Kamal" userId="d3187f1d-9b3b-4fde-ae81-a24521550743" providerId="ADAL" clId="{B7F5ACFC-15B0-41EA-9CFB-120FA537ECC9}" dt="2023-09-19T10:33:45.017" v="21002" actId="20577"/>
        <pc:sldMkLst>
          <pc:docMk/>
          <pc:sldMk cId="703670101" sldId="322"/>
        </pc:sldMkLst>
        <pc:spChg chg="mod">
          <ac:chgData name="Ranju Kamal" userId="d3187f1d-9b3b-4fde-ae81-a24521550743" providerId="ADAL" clId="{B7F5ACFC-15B0-41EA-9CFB-120FA537ECC9}" dt="2023-09-13T11:50:48.726" v="20855" actId="14100"/>
          <ac:spMkLst>
            <pc:docMk/>
            <pc:sldMk cId="703670101" sldId="322"/>
            <ac:spMk id="2" creationId="{00000000-0000-0000-0000-000000000000}"/>
          </ac:spMkLst>
        </pc:spChg>
        <pc:spChg chg="mod">
          <ac:chgData name="Ranju Kamal" userId="d3187f1d-9b3b-4fde-ae81-a24521550743" providerId="ADAL" clId="{B7F5ACFC-15B0-41EA-9CFB-120FA537ECC9}" dt="2023-09-19T10:33:45.017" v="21002" actId="20577"/>
          <ac:spMkLst>
            <pc:docMk/>
            <pc:sldMk cId="703670101" sldId="322"/>
            <ac:spMk id="4" creationId="{E96B61E5-FAF9-3CCF-DA18-737990DD16D7}"/>
          </ac:spMkLst>
        </pc:spChg>
        <pc:spChg chg="mod">
          <ac:chgData name="Ranju Kamal" userId="d3187f1d-9b3b-4fde-ae81-a24521550743" providerId="ADAL" clId="{B7F5ACFC-15B0-41EA-9CFB-120FA537ECC9}" dt="2023-09-13T11:50:21.740" v="20850" actId="255"/>
          <ac:spMkLst>
            <pc:docMk/>
            <pc:sldMk cId="703670101" sldId="322"/>
            <ac:spMk id="7" creationId="{F4455DFC-2AD1-6A21-42FA-AA6CEEFF9F0C}"/>
          </ac:spMkLst>
        </pc:spChg>
        <pc:spChg chg="del">
          <ac:chgData name="Ranju Kamal" userId="d3187f1d-9b3b-4fde-ae81-a24521550743" providerId="ADAL" clId="{B7F5ACFC-15B0-41EA-9CFB-120FA537ECC9}" dt="2023-09-13T11:49:37.934" v="20838" actId="478"/>
          <ac:spMkLst>
            <pc:docMk/>
            <pc:sldMk cId="703670101" sldId="322"/>
            <ac:spMk id="12" creationId="{FACB1012-0CB3-54C0-752E-2A6EE6C8D3CC}"/>
          </ac:spMkLst>
        </pc:spChg>
        <pc:spChg chg="del">
          <ac:chgData name="Ranju Kamal" userId="d3187f1d-9b3b-4fde-ae81-a24521550743" providerId="ADAL" clId="{B7F5ACFC-15B0-41EA-9CFB-120FA537ECC9}" dt="2023-09-13T11:49:39.153" v="20839" actId="478"/>
          <ac:spMkLst>
            <pc:docMk/>
            <pc:sldMk cId="703670101" sldId="322"/>
            <ac:spMk id="26" creationId="{38D2B69C-D2F3-641C-A08A-B13061537D11}"/>
          </ac:spMkLst>
        </pc:spChg>
        <pc:spChg chg="del mod">
          <ac:chgData name="Ranju Kamal" userId="d3187f1d-9b3b-4fde-ae81-a24521550743" providerId="ADAL" clId="{B7F5ACFC-15B0-41EA-9CFB-120FA537ECC9}" dt="2023-09-13T11:49:42.048" v="20841" actId="478"/>
          <ac:spMkLst>
            <pc:docMk/>
            <pc:sldMk cId="703670101" sldId="322"/>
            <ac:spMk id="27" creationId="{C21C1743-83B4-7ED2-F8BB-7CA4BDD481E8}"/>
          </ac:spMkLst>
        </pc:spChg>
        <pc:spChg chg="del">
          <ac:chgData name="Ranju Kamal" userId="d3187f1d-9b3b-4fde-ae81-a24521550743" providerId="ADAL" clId="{B7F5ACFC-15B0-41EA-9CFB-120FA537ECC9}" dt="2023-09-13T11:49:43.923" v="20842" actId="478"/>
          <ac:spMkLst>
            <pc:docMk/>
            <pc:sldMk cId="703670101" sldId="322"/>
            <ac:spMk id="28" creationId="{C4CD72D4-CD12-26E5-E1BD-FD8FF8FAFF18}"/>
          </ac:spMkLst>
        </pc:spChg>
        <pc:graphicFrameChg chg="del">
          <ac:chgData name="Ranju Kamal" userId="d3187f1d-9b3b-4fde-ae81-a24521550743" providerId="ADAL" clId="{B7F5ACFC-15B0-41EA-9CFB-120FA537ECC9}" dt="2023-09-13T11:49:35.496" v="20837" actId="478"/>
          <ac:graphicFrameMkLst>
            <pc:docMk/>
            <pc:sldMk cId="703670101" sldId="322"/>
            <ac:graphicFrameMk id="11" creationId="{1F34C87E-8AF0-F883-418C-8F100CA5E1FE}"/>
          </ac:graphicFrameMkLst>
        </pc:graphicFrameChg>
        <pc:picChg chg="mod">
          <ac:chgData name="Ranju Kamal" userId="d3187f1d-9b3b-4fde-ae81-a24521550743" providerId="ADAL" clId="{B7F5ACFC-15B0-41EA-9CFB-120FA537ECC9}" dt="2023-09-13T11:50:28.449" v="20852" actId="1076"/>
          <ac:picMkLst>
            <pc:docMk/>
            <pc:sldMk cId="703670101" sldId="322"/>
            <ac:picMk id="3" creationId="{555B9651-54A6-5350-4998-9DDDA3FC1B01}"/>
          </ac:picMkLst>
        </pc:picChg>
      </pc:sldChg>
      <pc:sldMasterChg chg="addSp delSp modSp mod modSldLayout">
        <pc:chgData name="Ranju Kamal" userId="d3187f1d-9b3b-4fde-ae81-a24521550743" providerId="ADAL" clId="{B7F5ACFC-15B0-41EA-9CFB-120FA537ECC9}" dt="2023-09-13T11:56:20.323" v="20920"/>
        <pc:sldMasterMkLst>
          <pc:docMk/>
          <pc:sldMasterMk cId="2035085546" sldId="2147483648"/>
        </pc:sldMasterMkLst>
        <pc:spChg chg="add del mod">
          <ac:chgData name="Ranju Kamal" userId="d3187f1d-9b3b-4fde-ae81-a24521550743" providerId="ADAL" clId="{B7F5ACFC-15B0-41EA-9CFB-120FA537ECC9}" dt="2023-09-13T11:55:59.317" v="20917" actId="478"/>
          <ac:spMkLst>
            <pc:docMk/>
            <pc:sldMasterMk cId="2035085546" sldId="2147483648"/>
            <ac:spMk id="7" creationId="{EA2A94FA-AC62-4865-3D6D-DAE4B13A749E}"/>
          </ac:spMkLst>
        </pc:spChg>
        <pc:sldLayoutChg chg="addSp modSp">
          <pc:chgData name="Ranju Kamal" userId="d3187f1d-9b3b-4fde-ae81-a24521550743" providerId="ADAL" clId="{B7F5ACFC-15B0-41EA-9CFB-120FA537ECC9}" dt="2023-09-13T11:55:30.541" v="20907"/>
          <pc:sldLayoutMkLst>
            <pc:docMk/>
            <pc:sldMasterMk cId="2035085546" sldId="2147483648"/>
            <pc:sldLayoutMk cId="665085147" sldId="2147483649"/>
          </pc:sldLayoutMkLst>
          <pc:spChg chg="add mod">
            <ac:chgData name="Ranju Kamal" userId="d3187f1d-9b3b-4fde-ae81-a24521550743" providerId="ADAL" clId="{B7F5ACFC-15B0-41EA-9CFB-120FA537ECC9}" dt="2023-09-13T11:55:30.541" v="20907"/>
            <ac:spMkLst>
              <pc:docMk/>
              <pc:sldMasterMk cId="2035085546" sldId="2147483648"/>
              <pc:sldLayoutMk cId="665085147" sldId="2147483649"/>
              <ac:spMk id="7" creationId="{9040915F-CA38-4C41-EF45-8EFA08E94C52}"/>
            </ac:spMkLst>
          </pc:spChg>
        </pc:sldLayoutChg>
        <pc:sldLayoutChg chg="addSp modSp">
          <pc:chgData name="Ranju Kamal" userId="d3187f1d-9b3b-4fde-ae81-a24521550743" providerId="ADAL" clId="{B7F5ACFC-15B0-41EA-9CFB-120FA537ECC9}" dt="2023-09-13T11:55:31.475" v="20908"/>
          <pc:sldLayoutMkLst>
            <pc:docMk/>
            <pc:sldMasterMk cId="2035085546" sldId="2147483648"/>
            <pc:sldLayoutMk cId="2972625567" sldId="2147483650"/>
          </pc:sldLayoutMkLst>
          <pc:spChg chg="add mod">
            <ac:chgData name="Ranju Kamal" userId="d3187f1d-9b3b-4fde-ae81-a24521550743" providerId="ADAL" clId="{B7F5ACFC-15B0-41EA-9CFB-120FA537ECC9}" dt="2023-09-13T11:55:31.475" v="20908"/>
            <ac:spMkLst>
              <pc:docMk/>
              <pc:sldMasterMk cId="2035085546" sldId="2147483648"/>
              <pc:sldLayoutMk cId="2972625567" sldId="2147483650"/>
              <ac:spMk id="7" creationId="{EE7992AA-B6C2-CDD0-E3D4-5857DB255471}"/>
            </ac:spMkLst>
          </pc:spChg>
        </pc:sldLayoutChg>
        <pc:sldLayoutChg chg="addSp modSp">
          <pc:chgData name="Ranju Kamal" userId="d3187f1d-9b3b-4fde-ae81-a24521550743" providerId="ADAL" clId="{B7F5ACFC-15B0-41EA-9CFB-120FA537ECC9}" dt="2023-09-13T11:55:32.408" v="20909"/>
          <pc:sldLayoutMkLst>
            <pc:docMk/>
            <pc:sldMasterMk cId="2035085546" sldId="2147483648"/>
            <pc:sldLayoutMk cId="3206990063" sldId="2147483651"/>
          </pc:sldLayoutMkLst>
          <pc:spChg chg="add mod">
            <ac:chgData name="Ranju Kamal" userId="d3187f1d-9b3b-4fde-ae81-a24521550743" providerId="ADAL" clId="{B7F5ACFC-15B0-41EA-9CFB-120FA537ECC9}" dt="2023-09-13T11:55:32.408" v="20909"/>
            <ac:spMkLst>
              <pc:docMk/>
              <pc:sldMasterMk cId="2035085546" sldId="2147483648"/>
              <pc:sldLayoutMk cId="3206990063" sldId="2147483651"/>
              <ac:spMk id="7" creationId="{69614EE7-A97E-8157-3C2B-C874C06192C9}"/>
            </ac:spMkLst>
          </pc:spChg>
        </pc:sldLayoutChg>
        <pc:sldLayoutChg chg="addSp modSp">
          <pc:chgData name="Ranju Kamal" userId="d3187f1d-9b3b-4fde-ae81-a24521550743" providerId="ADAL" clId="{B7F5ACFC-15B0-41EA-9CFB-120FA537ECC9}" dt="2023-09-13T11:55:33.596" v="20910"/>
          <pc:sldLayoutMkLst>
            <pc:docMk/>
            <pc:sldMasterMk cId="2035085546" sldId="2147483648"/>
            <pc:sldLayoutMk cId="3731446860" sldId="2147483652"/>
          </pc:sldLayoutMkLst>
          <pc:spChg chg="add mod">
            <ac:chgData name="Ranju Kamal" userId="d3187f1d-9b3b-4fde-ae81-a24521550743" providerId="ADAL" clId="{B7F5ACFC-15B0-41EA-9CFB-120FA537ECC9}" dt="2023-09-13T11:55:33.596" v="20910"/>
            <ac:spMkLst>
              <pc:docMk/>
              <pc:sldMasterMk cId="2035085546" sldId="2147483648"/>
              <pc:sldLayoutMk cId="3731446860" sldId="2147483652"/>
              <ac:spMk id="8" creationId="{B976A3B4-5396-02A1-8D08-5F4117D2B152}"/>
            </ac:spMkLst>
          </pc:spChg>
        </pc:sldLayoutChg>
        <pc:sldLayoutChg chg="addSp modSp">
          <pc:chgData name="Ranju Kamal" userId="d3187f1d-9b3b-4fde-ae81-a24521550743" providerId="ADAL" clId="{B7F5ACFC-15B0-41EA-9CFB-120FA537ECC9}" dt="2023-09-13T11:55:34.229" v="20911"/>
          <pc:sldLayoutMkLst>
            <pc:docMk/>
            <pc:sldMasterMk cId="2035085546" sldId="2147483648"/>
            <pc:sldLayoutMk cId="2150071303" sldId="2147483653"/>
          </pc:sldLayoutMkLst>
          <pc:spChg chg="add mod">
            <ac:chgData name="Ranju Kamal" userId="d3187f1d-9b3b-4fde-ae81-a24521550743" providerId="ADAL" clId="{B7F5ACFC-15B0-41EA-9CFB-120FA537ECC9}" dt="2023-09-13T11:55:34.229" v="20911"/>
            <ac:spMkLst>
              <pc:docMk/>
              <pc:sldMasterMk cId="2035085546" sldId="2147483648"/>
              <pc:sldLayoutMk cId="2150071303" sldId="2147483653"/>
              <ac:spMk id="10" creationId="{4B2584A7-3FE2-2158-754A-D4F6B971C29D}"/>
            </ac:spMkLst>
          </pc:spChg>
        </pc:sldLayoutChg>
        <pc:sldLayoutChg chg="addSp modSp">
          <pc:chgData name="Ranju Kamal" userId="d3187f1d-9b3b-4fde-ae81-a24521550743" providerId="ADAL" clId="{B7F5ACFC-15B0-41EA-9CFB-120FA537ECC9}" dt="2023-09-13T11:55:34.900" v="20912"/>
          <pc:sldLayoutMkLst>
            <pc:docMk/>
            <pc:sldMasterMk cId="2035085546" sldId="2147483648"/>
            <pc:sldLayoutMk cId="4017903032" sldId="2147483654"/>
          </pc:sldLayoutMkLst>
          <pc:spChg chg="add mod">
            <ac:chgData name="Ranju Kamal" userId="d3187f1d-9b3b-4fde-ae81-a24521550743" providerId="ADAL" clId="{B7F5ACFC-15B0-41EA-9CFB-120FA537ECC9}" dt="2023-09-13T11:55:34.900" v="20912"/>
            <ac:spMkLst>
              <pc:docMk/>
              <pc:sldMasterMk cId="2035085546" sldId="2147483648"/>
              <pc:sldLayoutMk cId="4017903032" sldId="2147483654"/>
              <ac:spMk id="6" creationId="{DCE0B0C1-DDD0-64DE-A05F-B4C1A05E8741}"/>
            </ac:spMkLst>
          </pc:spChg>
        </pc:sldLayoutChg>
        <pc:sldLayoutChg chg="addSp delSp modSp mod">
          <pc:chgData name="Ranju Kamal" userId="d3187f1d-9b3b-4fde-ae81-a24521550743" providerId="ADAL" clId="{B7F5ACFC-15B0-41EA-9CFB-120FA537ECC9}" dt="2023-09-13T11:55:50.848" v="20916" actId="21"/>
          <pc:sldLayoutMkLst>
            <pc:docMk/>
            <pc:sldMasterMk cId="2035085546" sldId="2147483648"/>
            <pc:sldLayoutMk cId="4181324843" sldId="2147483655"/>
          </pc:sldLayoutMkLst>
          <pc:spChg chg="add mod">
            <ac:chgData name="Ranju Kamal" userId="d3187f1d-9b3b-4fde-ae81-a24521550743" providerId="ADAL" clId="{B7F5ACFC-15B0-41EA-9CFB-120FA537ECC9}" dt="2023-09-13T11:55:35.455" v="20913"/>
            <ac:spMkLst>
              <pc:docMk/>
              <pc:sldMasterMk cId="2035085546" sldId="2147483648"/>
              <pc:sldLayoutMk cId="4181324843" sldId="2147483655"/>
              <ac:spMk id="5" creationId="{17195C97-99FB-A904-2DC0-AE4F921EF584}"/>
            </ac:spMkLst>
          </pc:spChg>
          <pc:spChg chg="add del mod">
            <ac:chgData name="Ranju Kamal" userId="d3187f1d-9b3b-4fde-ae81-a24521550743" providerId="ADAL" clId="{B7F5ACFC-15B0-41EA-9CFB-120FA537ECC9}" dt="2023-09-13T11:55:50.848" v="20916" actId="21"/>
            <ac:spMkLst>
              <pc:docMk/>
              <pc:sldMasterMk cId="2035085546" sldId="2147483648"/>
              <pc:sldLayoutMk cId="4181324843" sldId="2147483655"/>
              <ac:spMk id="6" creationId="{01AA10DF-FDBC-5234-B061-485E600F9C68}"/>
            </ac:spMkLst>
          </pc:spChg>
        </pc:sldLayoutChg>
        <pc:sldLayoutChg chg="addSp modSp">
          <pc:chgData name="Ranju Kamal" userId="d3187f1d-9b3b-4fde-ae81-a24521550743" providerId="ADAL" clId="{B7F5ACFC-15B0-41EA-9CFB-120FA537ECC9}" dt="2023-09-13T11:55:40.331" v="20914"/>
          <pc:sldLayoutMkLst>
            <pc:docMk/>
            <pc:sldMasterMk cId="2035085546" sldId="2147483648"/>
            <pc:sldLayoutMk cId="2688433896" sldId="2147483656"/>
          </pc:sldLayoutMkLst>
          <pc:spChg chg="add mod">
            <ac:chgData name="Ranju Kamal" userId="d3187f1d-9b3b-4fde-ae81-a24521550743" providerId="ADAL" clId="{B7F5ACFC-15B0-41EA-9CFB-120FA537ECC9}" dt="2023-09-13T11:55:40.331" v="20914"/>
            <ac:spMkLst>
              <pc:docMk/>
              <pc:sldMasterMk cId="2035085546" sldId="2147483648"/>
              <pc:sldLayoutMk cId="2688433896" sldId="2147483656"/>
              <ac:spMk id="8" creationId="{3E4C3CB9-A468-FEB4-3E53-A1E6FB7CAADE}"/>
            </ac:spMkLst>
          </pc:spChg>
        </pc:sldLayoutChg>
        <pc:sldLayoutChg chg="addSp modSp">
          <pc:chgData name="Ranju Kamal" userId="d3187f1d-9b3b-4fde-ae81-a24521550743" providerId="ADAL" clId="{B7F5ACFC-15B0-41EA-9CFB-120FA537ECC9}" dt="2023-09-13T11:56:16.517" v="20918"/>
          <pc:sldLayoutMkLst>
            <pc:docMk/>
            <pc:sldMasterMk cId="2035085546" sldId="2147483648"/>
            <pc:sldLayoutMk cId="477357325" sldId="2147483657"/>
          </pc:sldLayoutMkLst>
          <pc:spChg chg="add mod">
            <ac:chgData name="Ranju Kamal" userId="d3187f1d-9b3b-4fde-ae81-a24521550743" providerId="ADAL" clId="{B7F5ACFC-15B0-41EA-9CFB-120FA537ECC9}" dt="2023-09-13T11:56:16.517" v="20918"/>
            <ac:spMkLst>
              <pc:docMk/>
              <pc:sldMasterMk cId="2035085546" sldId="2147483648"/>
              <pc:sldLayoutMk cId="477357325" sldId="2147483657"/>
              <ac:spMk id="8" creationId="{B00AD5C2-62C3-9F43-697C-A138E0D995F8}"/>
            </ac:spMkLst>
          </pc:spChg>
        </pc:sldLayoutChg>
        <pc:sldLayoutChg chg="addSp modSp">
          <pc:chgData name="Ranju Kamal" userId="d3187f1d-9b3b-4fde-ae81-a24521550743" providerId="ADAL" clId="{B7F5ACFC-15B0-41EA-9CFB-120FA537ECC9}" dt="2023-09-13T11:56:18.159" v="20919"/>
          <pc:sldLayoutMkLst>
            <pc:docMk/>
            <pc:sldMasterMk cId="2035085546" sldId="2147483648"/>
            <pc:sldLayoutMk cId="508925366" sldId="2147483658"/>
          </pc:sldLayoutMkLst>
          <pc:spChg chg="add mod">
            <ac:chgData name="Ranju Kamal" userId="d3187f1d-9b3b-4fde-ae81-a24521550743" providerId="ADAL" clId="{B7F5ACFC-15B0-41EA-9CFB-120FA537ECC9}" dt="2023-09-13T11:56:18.159" v="20919"/>
            <ac:spMkLst>
              <pc:docMk/>
              <pc:sldMasterMk cId="2035085546" sldId="2147483648"/>
              <pc:sldLayoutMk cId="508925366" sldId="2147483658"/>
              <ac:spMk id="7" creationId="{DE7C5307-2E9B-E4C6-6FDF-3EE410953BD6}"/>
            </ac:spMkLst>
          </pc:spChg>
        </pc:sldLayoutChg>
        <pc:sldLayoutChg chg="addSp modSp">
          <pc:chgData name="Ranju Kamal" userId="d3187f1d-9b3b-4fde-ae81-a24521550743" providerId="ADAL" clId="{B7F5ACFC-15B0-41EA-9CFB-120FA537ECC9}" dt="2023-09-13T11:56:20.323" v="20920"/>
          <pc:sldLayoutMkLst>
            <pc:docMk/>
            <pc:sldMasterMk cId="2035085546" sldId="2147483648"/>
            <pc:sldLayoutMk cId="2084684960" sldId="2147483659"/>
          </pc:sldLayoutMkLst>
          <pc:spChg chg="add mod">
            <ac:chgData name="Ranju Kamal" userId="d3187f1d-9b3b-4fde-ae81-a24521550743" providerId="ADAL" clId="{B7F5ACFC-15B0-41EA-9CFB-120FA537ECC9}" dt="2023-09-13T11:56:20.323" v="20920"/>
            <ac:spMkLst>
              <pc:docMk/>
              <pc:sldMasterMk cId="2035085546" sldId="2147483648"/>
              <pc:sldLayoutMk cId="2084684960" sldId="2147483659"/>
              <ac:spMk id="7" creationId="{75E5D02D-D190-0E13-431F-89A4A0550721}"/>
            </ac:spMkLst>
          </pc:spChg>
        </pc:sldLayoutChg>
      </pc:sldMasterChg>
    </pc:docChg>
  </pc:docChgLst>
  <pc:docChgLst>
    <pc:chgData name="Ranju Kamal" userId="d3187f1d-9b3b-4fde-ae81-a24521550743" providerId="ADAL" clId="{9BDDBC24-CC36-4C2C-A334-014B81DFCAAD}"/>
    <pc:docChg chg="undo custSel addSld delSld modSld sldOrd">
      <pc:chgData name="Ranju Kamal" userId="d3187f1d-9b3b-4fde-ae81-a24521550743" providerId="ADAL" clId="{9BDDBC24-CC36-4C2C-A334-014B81DFCAAD}" dt="2023-09-21T06:54:07.424" v="3115" actId="20577"/>
      <pc:docMkLst>
        <pc:docMk/>
      </pc:docMkLst>
      <pc:sldChg chg="modSp mod">
        <pc:chgData name="Ranju Kamal" userId="d3187f1d-9b3b-4fde-ae81-a24521550743" providerId="ADAL" clId="{9BDDBC24-CC36-4C2C-A334-014B81DFCAAD}" dt="2023-09-21T02:32:27.602" v="465" actId="20577"/>
        <pc:sldMkLst>
          <pc:docMk/>
          <pc:sldMk cId="1130220075" sldId="259"/>
        </pc:sldMkLst>
        <pc:spChg chg="mod">
          <ac:chgData name="Ranju Kamal" userId="d3187f1d-9b3b-4fde-ae81-a24521550743" providerId="ADAL" clId="{9BDDBC24-CC36-4C2C-A334-014B81DFCAAD}" dt="2023-09-21T02:32:27.602" v="465" actId="20577"/>
          <ac:spMkLst>
            <pc:docMk/>
            <pc:sldMk cId="1130220075" sldId="259"/>
            <ac:spMk id="5" creationId="{00000000-0000-0000-0000-000000000000}"/>
          </ac:spMkLst>
        </pc:spChg>
      </pc:sldChg>
      <pc:sldChg chg="delSp modSp mod">
        <pc:chgData name="Ranju Kamal" userId="d3187f1d-9b3b-4fde-ae81-a24521550743" providerId="ADAL" clId="{9BDDBC24-CC36-4C2C-A334-014B81DFCAAD}" dt="2023-09-21T06:25:17.985" v="2960" actId="20577"/>
        <pc:sldMkLst>
          <pc:docMk/>
          <pc:sldMk cId="768775674" sldId="260"/>
        </pc:sldMkLst>
        <pc:spChg chg="mod">
          <ac:chgData name="Ranju Kamal" userId="d3187f1d-9b3b-4fde-ae81-a24521550743" providerId="ADAL" clId="{9BDDBC24-CC36-4C2C-A334-014B81DFCAAD}" dt="2023-09-21T06:25:17.985" v="2960" actId="20577"/>
          <ac:spMkLst>
            <pc:docMk/>
            <pc:sldMk cId="768775674" sldId="260"/>
            <ac:spMk id="3" creationId="{00000000-0000-0000-0000-000000000000}"/>
          </ac:spMkLst>
        </pc:spChg>
        <pc:spChg chg="del mod">
          <ac:chgData name="Ranju Kamal" userId="d3187f1d-9b3b-4fde-ae81-a24521550743" providerId="ADAL" clId="{9BDDBC24-CC36-4C2C-A334-014B81DFCAAD}" dt="2023-09-21T06:25:06.478" v="2927" actId="478"/>
          <ac:spMkLst>
            <pc:docMk/>
            <pc:sldMk cId="768775674" sldId="260"/>
            <ac:spMk id="10" creationId="{417141E1-476D-5621-FFD3-6E41CA9204C8}"/>
          </ac:spMkLst>
        </pc:spChg>
        <pc:spChg chg="del">
          <ac:chgData name="Ranju Kamal" userId="d3187f1d-9b3b-4fde-ae81-a24521550743" providerId="ADAL" clId="{9BDDBC24-CC36-4C2C-A334-014B81DFCAAD}" dt="2023-09-21T06:25:04.562" v="2925" actId="478"/>
          <ac:spMkLst>
            <pc:docMk/>
            <pc:sldMk cId="768775674" sldId="260"/>
            <ac:spMk id="11" creationId="{83D9FDFF-F0B0-398B-6794-357A56CFFDE4}"/>
          </ac:spMkLst>
        </pc:spChg>
        <pc:spChg chg="del">
          <ac:chgData name="Ranju Kamal" userId="d3187f1d-9b3b-4fde-ae81-a24521550743" providerId="ADAL" clId="{9BDDBC24-CC36-4C2C-A334-014B81DFCAAD}" dt="2023-09-21T06:25:02.368" v="2923" actId="478"/>
          <ac:spMkLst>
            <pc:docMk/>
            <pc:sldMk cId="768775674" sldId="260"/>
            <ac:spMk id="12" creationId="{74BF2D32-0E08-3E3A-88D5-579420F51D23}"/>
          </ac:spMkLst>
        </pc:spChg>
        <pc:spChg chg="del">
          <ac:chgData name="Ranju Kamal" userId="d3187f1d-9b3b-4fde-ae81-a24521550743" providerId="ADAL" clId="{9BDDBC24-CC36-4C2C-A334-014B81DFCAAD}" dt="2023-09-21T06:25:03.240" v="2924" actId="478"/>
          <ac:spMkLst>
            <pc:docMk/>
            <pc:sldMk cId="768775674" sldId="260"/>
            <ac:spMk id="13" creationId="{C5A72A27-0D67-A019-D8BF-A4CC2B1AD871}"/>
          </ac:spMkLst>
        </pc:spChg>
        <pc:graphicFrameChg chg="del">
          <ac:chgData name="Ranju Kamal" userId="d3187f1d-9b3b-4fde-ae81-a24521550743" providerId="ADAL" clId="{9BDDBC24-CC36-4C2C-A334-014B81DFCAAD}" dt="2023-09-21T06:24:57.990" v="2921" actId="478"/>
          <ac:graphicFrameMkLst>
            <pc:docMk/>
            <pc:sldMk cId="768775674" sldId="260"/>
            <ac:graphicFrameMk id="8" creationId="{D7116D9E-E2B5-4BA9-E0EE-B4587A71EB01}"/>
          </ac:graphicFrameMkLst>
        </pc:graphicFrameChg>
        <pc:picChg chg="del">
          <ac:chgData name="Ranju Kamal" userId="d3187f1d-9b3b-4fde-ae81-a24521550743" providerId="ADAL" clId="{9BDDBC24-CC36-4C2C-A334-014B81DFCAAD}" dt="2023-09-21T06:25:00.463" v="2922" actId="478"/>
          <ac:picMkLst>
            <pc:docMk/>
            <pc:sldMk cId="768775674" sldId="260"/>
            <ac:picMk id="9" creationId="{08848182-72EC-BBB3-FA9E-6850E7E5E6DE}"/>
          </ac:picMkLst>
        </pc:picChg>
      </pc:sldChg>
      <pc:sldChg chg="addSp delSp modSp mod">
        <pc:chgData name="Ranju Kamal" userId="d3187f1d-9b3b-4fde-ae81-a24521550743" providerId="ADAL" clId="{9BDDBC24-CC36-4C2C-A334-014B81DFCAAD}" dt="2023-09-21T04:02:51.785" v="623" actId="20577"/>
        <pc:sldMkLst>
          <pc:docMk/>
          <pc:sldMk cId="1310932073" sldId="261"/>
        </pc:sldMkLst>
        <pc:spChg chg="mod">
          <ac:chgData name="Ranju Kamal" userId="d3187f1d-9b3b-4fde-ae81-a24521550743" providerId="ADAL" clId="{9BDDBC24-CC36-4C2C-A334-014B81DFCAAD}" dt="2023-09-21T04:02:51.785" v="623" actId="20577"/>
          <ac:spMkLst>
            <pc:docMk/>
            <pc:sldMk cId="1310932073" sldId="261"/>
            <ac:spMk id="12" creationId="{2AF50ABD-D2EE-48FE-B30D-5C1C6C361176}"/>
          </ac:spMkLst>
        </pc:spChg>
        <pc:graphicFrameChg chg="mod">
          <ac:chgData name="Ranju Kamal" userId="d3187f1d-9b3b-4fde-ae81-a24521550743" providerId="ADAL" clId="{9BDDBC24-CC36-4C2C-A334-014B81DFCAAD}" dt="2023-09-21T02:31:29.676" v="406" actId="20577"/>
          <ac:graphicFrameMkLst>
            <pc:docMk/>
            <pc:sldMk cId="1310932073" sldId="261"/>
            <ac:graphicFrameMk id="2" creationId="{C0E2A677-6A1A-0086-3FA6-EB33B38F340B}"/>
          </ac:graphicFrameMkLst>
        </pc:graphicFrameChg>
        <pc:picChg chg="add mod">
          <ac:chgData name="Ranju Kamal" userId="d3187f1d-9b3b-4fde-ae81-a24521550743" providerId="ADAL" clId="{9BDDBC24-CC36-4C2C-A334-014B81DFCAAD}" dt="2023-09-21T03:04:01.044" v="474" actId="1076"/>
          <ac:picMkLst>
            <pc:docMk/>
            <pc:sldMk cId="1310932073" sldId="261"/>
            <ac:picMk id="3" creationId="{5AA9B7C7-B72D-9D3F-810F-06D0F8BB0557}"/>
          </ac:picMkLst>
        </pc:picChg>
        <pc:picChg chg="del">
          <ac:chgData name="Ranju Kamal" userId="d3187f1d-9b3b-4fde-ae81-a24521550743" providerId="ADAL" clId="{9BDDBC24-CC36-4C2C-A334-014B81DFCAAD}" dt="2023-09-21T03:03:30.307" v="466" actId="478"/>
          <ac:picMkLst>
            <pc:docMk/>
            <pc:sldMk cId="1310932073" sldId="261"/>
            <ac:picMk id="8" creationId="{3B0BF44E-25B7-FCF2-3B9F-E70C0D2B3339}"/>
          </ac:picMkLst>
        </pc:picChg>
      </pc:sldChg>
      <pc:sldChg chg="del">
        <pc:chgData name="Ranju Kamal" userId="d3187f1d-9b3b-4fde-ae81-a24521550743" providerId="ADAL" clId="{9BDDBC24-CC36-4C2C-A334-014B81DFCAAD}" dt="2023-09-21T06:08:54.851" v="2590" actId="47"/>
        <pc:sldMkLst>
          <pc:docMk/>
          <pc:sldMk cId="2170380066" sldId="263"/>
        </pc:sldMkLst>
      </pc:sldChg>
      <pc:sldChg chg="del">
        <pc:chgData name="Ranju Kamal" userId="d3187f1d-9b3b-4fde-ae81-a24521550743" providerId="ADAL" clId="{9BDDBC24-CC36-4C2C-A334-014B81DFCAAD}" dt="2023-09-21T06:09:10.960" v="2594" actId="47"/>
        <pc:sldMkLst>
          <pc:docMk/>
          <pc:sldMk cId="1814623470" sldId="264"/>
        </pc:sldMkLst>
      </pc:sldChg>
      <pc:sldChg chg="del">
        <pc:chgData name="Ranju Kamal" userId="d3187f1d-9b3b-4fde-ae81-a24521550743" providerId="ADAL" clId="{9BDDBC24-CC36-4C2C-A334-014B81DFCAAD}" dt="2023-09-21T06:46:10.729" v="3089" actId="47"/>
        <pc:sldMkLst>
          <pc:docMk/>
          <pc:sldMk cId="4096428928" sldId="266"/>
        </pc:sldMkLst>
      </pc:sldChg>
      <pc:sldChg chg="del">
        <pc:chgData name="Ranju Kamal" userId="d3187f1d-9b3b-4fde-ae81-a24521550743" providerId="ADAL" clId="{9BDDBC24-CC36-4C2C-A334-014B81DFCAAD}" dt="2023-09-21T06:46:05.225" v="3083" actId="47"/>
        <pc:sldMkLst>
          <pc:docMk/>
          <pc:sldMk cId="3290008965" sldId="267"/>
        </pc:sldMkLst>
      </pc:sldChg>
      <pc:sldChg chg="del">
        <pc:chgData name="Ranju Kamal" userId="d3187f1d-9b3b-4fde-ae81-a24521550743" providerId="ADAL" clId="{9BDDBC24-CC36-4C2C-A334-014B81DFCAAD}" dt="2023-09-21T06:08:44.085" v="2588" actId="47"/>
        <pc:sldMkLst>
          <pc:docMk/>
          <pc:sldMk cId="2099431260" sldId="292"/>
        </pc:sldMkLst>
      </pc:sldChg>
      <pc:sldChg chg="delSp modSp mod">
        <pc:chgData name="Ranju Kamal" userId="d3187f1d-9b3b-4fde-ae81-a24521550743" providerId="ADAL" clId="{9BDDBC24-CC36-4C2C-A334-014B81DFCAAD}" dt="2023-09-21T05:55:17.484" v="2587" actId="20577"/>
        <pc:sldMkLst>
          <pc:docMk/>
          <pc:sldMk cId="4210678108" sldId="295"/>
        </pc:sldMkLst>
        <pc:spChg chg="mod">
          <ac:chgData name="Ranju Kamal" userId="d3187f1d-9b3b-4fde-ae81-a24521550743" providerId="ADAL" clId="{9BDDBC24-CC36-4C2C-A334-014B81DFCAAD}" dt="2023-09-21T04:22:17.162" v="1019" actId="27636"/>
          <ac:spMkLst>
            <pc:docMk/>
            <pc:sldMk cId="4210678108" sldId="295"/>
            <ac:spMk id="2" creationId="{00000000-0000-0000-0000-000000000000}"/>
          </ac:spMkLst>
        </pc:spChg>
        <pc:spChg chg="mod">
          <ac:chgData name="Ranju Kamal" userId="d3187f1d-9b3b-4fde-ae81-a24521550743" providerId="ADAL" clId="{9BDDBC24-CC36-4C2C-A334-014B81DFCAAD}" dt="2023-09-21T05:55:17.484" v="2587" actId="20577"/>
          <ac:spMkLst>
            <pc:docMk/>
            <pc:sldMk cId="4210678108" sldId="295"/>
            <ac:spMk id="3" creationId="{00000000-0000-0000-0000-000000000000}"/>
          </ac:spMkLst>
        </pc:spChg>
        <pc:spChg chg="del">
          <ac:chgData name="Ranju Kamal" userId="d3187f1d-9b3b-4fde-ae81-a24521550743" providerId="ADAL" clId="{9BDDBC24-CC36-4C2C-A334-014B81DFCAAD}" dt="2023-09-21T05:52:25.991" v="1961" actId="478"/>
          <ac:spMkLst>
            <pc:docMk/>
            <pc:sldMk cId="4210678108" sldId="295"/>
            <ac:spMk id="5" creationId="{EAAB51FC-5778-7B98-3026-9BE437E873F3}"/>
          </ac:spMkLst>
        </pc:spChg>
        <pc:spChg chg="del">
          <ac:chgData name="Ranju Kamal" userId="d3187f1d-9b3b-4fde-ae81-a24521550743" providerId="ADAL" clId="{9BDDBC24-CC36-4C2C-A334-014B81DFCAAD}" dt="2023-09-21T05:52:23.106" v="1957" actId="478"/>
          <ac:spMkLst>
            <pc:docMk/>
            <pc:sldMk cId="4210678108" sldId="295"/>
            <ac:spMk id="6" creationId="{225C089D-D562-3D7B-5F34-12973A25B6F3}"/>
          </ac:spMkLst>
        </pc:spChg>
        <pc:spChg chg="del">
          <ac:chgData name="Ranju Kamal" userId="d3187f1d-9b3b-4fde-ae81-a24521550743" providerId="ADAL" clId="{9BDDBC24-CC36-4C2C-A334-014B81DFCAAD}" dt="2023-09-21T05:52:25.080" v="1960" actId="478"/>
          <ac:spMkLst>
            <pc:docMk/>
            <pc:sldMk cId="4210678108" sldId="295"/>
            <ac:spMk id="7" creationId="{89F12BA9-1CD3-7E5E-E2E3-1C29D861CA30}"/>
          </ac:spMkLst>
        </pc:spChg>
        <pc:spChg chg="del">
          <ac:chgData name="Ranju Kamal" userId="d3187f1d-9b3b-4fde-ae81-a24521550743" providerId="ADAL" clId="{9BDDBC24-CC36-4C2C-A334-014B81DFCAAD}" dt="2023-09-21T05:52:26.615" v="1962" actId="478"/>
          <ac:spMkLst>
            <pc:docMk/>
            <pc:sldMk cId="4210678108" sldId="295"/>
            <ac:spMk id="8" creationId="{FC69C9E5-0F43-F825-7F76-D8341EB59212}"/>
          </ac:spMkLst>
        </pc:spChg>
        <pc:spChg chg="del">
          <ac:chgData name="Ranju Kamal" userId="d3187f1d-9b3b-4fde-ae81-a24521550743" providerId="ADAL" clId="{9BDDBC24-CC36-4C2C-A334-014B81DFCAAD}" dt="2023-09-21T05:52:30.301" v="1963" actId="478"/>
          <ac:spMkLst>
            <pc:docMk/>
            <pc:sldMk cId="4210678108" sldId="295"/>
            <ac:spMk id="10" creationId="{F94B0BE1-F918-4D77-4EAF-5A692B97A6F2}"/>
          </ac:spMkLst>
        </pc:spChg>
        <pc:grpChg chg="del">
          <ac:chgData name="Ranju Kamal" userId="d3187f1d-9b3b-4fde-ae81-a24521550743" providerId="ADAL" clId="{9BDDBC24-CC36-4C2C-A334-014B81DFCAAD}" dt="2023-09-21T05:52:23.722" v="1958" actId="478"/>
          <ac:grpSpMkLst>
            <pc:docMk/>
            <pc:sldMk cId="4210678108" sldId="295"/>
            <ac:grpSpMk id="18" creationId="{E7AF022F-E06B-0B3E-9ADC-87F8AB2AA0F4}"/>
          </ac:grpSpMkLst>
        </pc:grpChg>
        <pc:picChg chg="del">
          <ac:chgData name="Ranju Kamal" userId="d3187f1d-9b3b-4fde-ae81-a24521550743" providerId="ADAL" clId="{9BDDBC24-CC36-4C2C-A334-014B81DFCAAD}" dt="2023-09-21T05:52:24.320" v="1959" actId="478"/>
          <ac:picMkLst>
            <pc:docMk/>
            <pc:sldMk cId="4210678108" sldId="295"/>
            <ac:picMk id="4" creationId="{8D1CC6DF-0958-E8AA-4114-04797041627F}"/>
          </ac:picMkLst>
        </pc:picChg>
      </pc:sldChg>
      <pc:sldChg chg="del">
        <pc:chgData name="Ranju Kamal" userId="d3187f1d-9b3b-4fde-ae81-a24521550743" providerId="ADAL" clId="{9BDDBC24-CC36-4C2C-A334-014B81DFCAAD}" dt="2023-09-21T06:46:00.820" v="3082" actId="47"/>
        <pc:sldMkLst>
          <pc:docMk/>
          <pc:sldMk cId="2413330826" sldId="296"/>
        </pc:sldMkLst>
      </pc:sldChg>
      <pc:sldChg chg="del">
        <pc:chgData name="Ranju Kamal" userId="d3187f1d-9b3b-4fde-ae81-a24521550743" providerId="ADAL" clId="{9BDDBC24-CC36-4C2C-A334-014B81DFCAAD}" dt="2023-09-21T06:46:11.273" v="3090" actId="47"/>
        <pc:sldMkLst>
          <pc:docMk/>
          <pc:sldMk cId="3334499977" sldId="298"/>
        </pc:sldMkLst>
      </pc:sldChg>
      <pc:sldChg chg="del">
        <pc:chgData name="Ranju Kamal" userId="d3187f1d-9b3b-4fde-ae81-a24521550743" providerId="ADAL" clId="{9BDDBC24-CC36-4C2C-A334-014B81DFCAAD}" dt="2023-09-21T06:46:12.454" v="3091" actId="47"/>
        <pc:sldMkLst>
          <pc:docMk/>
          <pc:sldMk cId="673276500" sldId="300"/>
        </pc:sldMkLst>
      </pc:sldChg>
      <pc:sldChg chg="del">
        <pc:chgData name="Ranju Kamal" userId="d3187f1d-9b3b-4fde-ae81-a24521550743" providerId="ADAL" clId="{9BDDBC24-CC36-4C2C-A334-014B81DFCAAD}" dt="2023-09-21T06:46:13.601" v="3092" actId="47"/>
        <pc:sldMkLst>
          <pc:docMk/>
          <pc:sldMk cId="3689203907" sldId="301"/>
        </pc:sldMkLst>
      </pc:sldChg>
      <pc:sldChg chg="del">
        <pc:chgData name="Ranju Kamal" userId="d3187f1d-9b3b-4fde-ae81-a24521550743" providerId="ADAL" clId="{9BDDBC24-CC36-4C2C-A334-014B81DFCAAD}" dt="2023-09-21T06:46:07.640" v="3085" actId="47"/>
        <pc:sldMkLst>
          <pc:docMk/>
          <pc:sldMk cId="850732459" sldId="302"/>
        </pc:sldMkLst>
      </pc:sldChg>
      <pc:sldChg chg="addSp delSp modSp mod">
        <pc:chgData name="Ranju Kamal" userId="d3187f1d-9b3b-4fde-ae81-a24521550743" providerId="ADAL" clId="{9BDDBC24-CC36-4C2C-A334-014B81DFCAAD}" dt="2023-09-21T06:24:02.380" v="2920"/>
        <pc:sldMkLst>
          <pc:docMk/>
          <pc:sldMk cId="1071282621" sldId="305"/>
        </pc:sldMkLst>
        <pc:spChg chg="mod">
          <ac:chgData name="Ranju Kamal" userId="d3187f1d-9b3b-4fde-ae81-a24521550743" providerId="ADAL" clId="{9BDDBC24-CC36-4C2C-A334-014B81DFCAAD}" dt="2023-09-21T05:49:20.719" v="1956" actId="20577"/>
          <ac:spMkLst>
            <pc:docMk/>
            <pc:sldMk cId="1071282621" sldId="305"/>
            <ac:spMk id="4" creationId="{00000000-0000-0000-0000-000000000000}"/>
          </ac:spMkLst>
        </pc:spChg>
        <pc:spChg chg="del">
          <ac:chgData name="Ranju Kamal" userId="d3187f1d-9b3b-4fde-ae81-a24521550743" providerId="ADAL" clId="{9BDDBC24-CC36-4C2C-A334-014B81DFCAAD}" dt="2023-09-21T06:11:35.482" v="2702" actId="478"/>
          <ac:spMkLst>
            <pc:docMk/>
            <pc:sldMk cId="1071282621" sldId="305"/>
            <ac:spMk id="6" creationId="{49D90E45-C703-8A8E-9881-C7096A90B41C}"/>
          </ac:spMkLst>
        </pc:spChg>
        <pc:spChg chg="del">
          <ac:chgData name="Ranju Kamal" userId="d3187f1d-9b3b-4fde-ae81-a24521550743" providerId="ADAL" clId="{9BDDBC24-CC36-4C2C-A334-014B81DFCAAD}" dt="2023-09-21T06:11:31.891" v="2701" actId="478"/>
          <ac:spMkLst>
            <pc:docMk/>
            <pc:sldMk cId="1071282621" sldId="305"/>
            <ac:spMk id="7" creationId="{01DF52CE-7DE0-AD27-589F-95D39B0F5AF7}"/>
          </ac:spMkLst>
        </pc:spChg>
        <pc:spChg chg="del mod">
          <ac:chgData name="Ranju Kamal" userId="d3187f1d-9b3b-4fde-ae81-a24521550743" providerId="ADAL" clId="{9BDDBC24-CC36-4C2C-A334-014B81DFCAAD}" dt="2023-09-21T06:11:37.584" v="2704" actId="478"/>
          <ac:spMkLst>
            <pc:docMk/>
            <pc:sldMk cId="1071282621" sldId="305"/>
            <ac:spMk id="8" creationId="{83E3DF86-CDF1-404B-B47A-2FB128376C96}"/>
          </ac:spMkLst>
        </pc:spChg>
        <pc:spChg chg="add del mod">
          <ac:chgData name="Ranju Kamal" userId="d3187f1d-9b3b-4fde-ae81-a24521550743" providerId="ADAL" clId="{9BDDBC24-CC36-4C2C-A334-014B81DFCAAD}" dt="2023-09-21T06:12:25.284" v="2707" actId="1032"/>
          <ac:spMkLst>
            <pc:docMk/>
            <pc:sldMk cId="1071282621" sldId="305"/>
            <ac:spMk id="9" creationId="{C2B32FD2-DBD1-8B50-A0C0-C046A69539DD}"/>
          </ac:spMkLst>
        </pc:spChg>
        <pc:spChg chg="del mod">
          <ac:chgData name="Ranju Kamal" userId="d3187f1d-9b3b-4fde-ae81-a24521550743" providerId="ADAL" clId="{9BDDBC24-CC36-4C2C-A334-014B81DFCAAD}" dt="2023-09-21T06:11:29.062" v="2700"/>
          <ac:spMkLst>
            <pc:docMk/>
            <pc:sldMk cId="1071282621" sldId="305"/>
            <ac:spMk id="10" creationId="{D7BDBCFD-5970-0C19-574C-98194347095B}"/>
          </ac:spMkLst>
        </pc:spChg>
        <pc:graphicFrameChg chg="del">
          <ac:chgData name="Ranju Kamal" userId="d3187f1d-9b3b-4fde-ae81-a24521550743" providerId="ADAL" clId="{9BDDBC24-CC36-4C2C-A334-014B81DFCAAD}" dt="2023-09-21T06:11:39.858" v="2705" actId="478"/>
          <ac:graphicFrameMkLst>
            <pc:docMk/>
            <pc:sldMk cId="1071282621" sldId="305"/>
            <ac:graphicFrameMk id="2" creationId="{2643DA82-C266-77B8-1FC8-3AD71C1FBEC1}"/>
          </ac:graphicFrameMkLst>
        </pc:graphicFrameChg>
        <pc:graphicFrameChg chg="add mod modGraphic">
          <ac:chgData name="Ranju Kamal" userId="d3187f1d-9b3b-4fde-ae81-a24521550743" providerId="ADAL" clId="{9BDDBC24-CC36-4C2C-A334-014B81DFCAAD}" dt="2023-09-21T06:24:02.380" v="2920"/>
          <ac:graphicFrameMkLst>
            <pc:docMk/>
            <pc:sldMk cId="1071282621" sldId="305"/>
            <ac:graphicFrameMk id="11" creationId="{C0BCFDEE-3079-4729-7571-D204DBDE012F}"/>
          </ac:graphicFrameMkLst>
        </pc:graphicFrameChg>
        <pc:picChg chg="del">
          <ac:chgData name="Ranju Kamal" userId="d3187f1d-9b3b-4fde-ae81-a24521550743" providerId="ADAL" clId="{9BDDBC24-CC36-4C2C-A334-014B81DFCAAD}" dt="2023-09-21T06:11:29.056" v="2698" actId="478"/>
          <ac:picMkLst>
            <pc:docMk/>
            <pc:sldMk cId="1071282621" sldId="305"/>
            <ac:picMk id="5" creationId="{F061F4B4-A5C9-DDA7-D4DE-738C7A72A989}"/>
          </ac:picMkLst>
        </pc:picChg>
      </pc:sldChg>
      <pc:sldChg chg="del">
        <pc:chgData name="Ranju Kamal" userId="d3187f1d-9b3b-4fde-ae81-a24521550743" providerId="ADAL" clId="{9BDDBC24-CC36-4C2C-A334-014B81DFCAAD}" dt="2023-09-21T06:46:09.479" v="3087" actId="47"/>
        <pc:sldMkLst>
          <pc:docMk/>
          <pc:sldMk cId="341971739" sldId="306"/>
        </pc:sldMkLst>
      </pc:sldChg>
      <pc:sldChg chg="del">
        <pc:chgData name="Ranju Kamal" userId="d3187f1d-9b3b-4fde-ae81-a24521550743" providerId="ADAL" clId="{9BDDBC24-CC36-4C2C-A334-014B81DFCAAD}" dt="2023-09-21T06:46:10.059" v="3088" actId="47"/>
        <pc:sldMkLst>
          <pc:docMk/>
          <pc:sldMk cId="395581481" sldId="307"/>
        </pc:sldMkLst>
      </pc:sldChg>
      <pc:sldChg chg="addSp delSp modSp mod">
        <pc:chgData name="Ranju Kamal" userId="d3187f1d-9b3b-4fde-ae81-a24521550743" providerId="ADAL" clId="{9BDDBC24-CC36-4C2C-A334-014B81DFCAAD}" dt="2023-09-21T05:48:39.432" v="1935"/>
        <pc:sldMkLst>
          <pc:docMk/>
          <pc:sldMk cId="935228144" sldId="312"/>
        </pc:sldMkLst>
        <pc:spChg chg="mod">
          <ac:chgData name="Ranju Kamal" userId="d3187f1d-9b3b-4fde-ae81-a24521550743" providerId="ADAL" clId="{9BDDBC24-CC36-4C2C-A334-014B81DFCAAD}" dt="2023-09-21T05:40:51.237" v="1082" actId="20577"/>
          <ac:spMkLst>
            <pc:docMk/>
            <pc:sldMk cId="935228144" sldId="312"/>
            <ac:spMk id="2" creationId="{00000000-0000-0000-0000-000000000000}"/>
          </ac:spMkLst>
        </pc:spChg>
        <pc:spChg chg="add mod">
          <ac:chgData name="Ranju Kamal" userId="d3187f1d-9b3b-4fde-ae81-a24521550743" providerId="ADAL" clId="{9BDDBC24-CC36-4C2C-A334-014B81DFCAAD}" dt="2023-09-21T05:48:39.432" v="1935"/>
          <ac:spMkLst>
            <pc:docMk/>
            <pc:sldMk cId="935228144" sldId="312"/>
            <ac:spMk id="3" creationId="{748D7A1C-040B-127A-E921-E5DF670A172D}"/>
          </ac:spMkLst>
        </pc:spChg>
        <pc:spChg chg="mod">
          <ac:chgData name="Ranju Kamal" userId="d3187f1d-9b3b-4fde-ae81-a24521550743" providerId="ADAL" clId="{9BDDBC24-CC36-4C2C-A334-014B81DFCAAD}" dt="2023-09-21T05:47:44.305" v="1933"/>
          <ac:spMkLst>
            <pc:docMk/>
            <pc:sldMk cId="935228144" sldId="312"/>
            <ac:spMk id="7" creationId="{CF47286E-362F-95BE-44AD-9B66DCA09017}"/>
          </ac:spMkLst>
        </pc:spChg>
        <pc:spChg chg="del mod">
          <ac:chgData name="Ranju Kamal" userId="d3187f1d-9b3b-4fde-ae81-a24521550743" providerId="ADAL" clId="{9BDDBC24-CC36-4C2C-A334-014B81DFCAAD}" dt="2023-09-21T05:46:38.794" v="1930" actId="478"/>
          <ac:spMkLst>
            <pc:docMk/>
            <pc:sldMk cId="935228144" sldId="312"/>
            <ac:spMk id="16" creationId="{7C1D7CAA-C127-CC79-2A0B-13A8EAB72265}"/>
          </ac:spMkLst>
        </pc:spChg>
        <pc:picChg chg="del">
          <ac:chgData name="Ranju Kamal" userId="d3187f1d-9b3b-4fde-ae81-a24521550743" providerId="ADAL" clId="{9BDDBC24-CC36-4C2C-A334-014B81DFCAAD}" dt="2023-09-21T05:46:33.677" v="1925" actId="478"/>
          <ac:picMkLst>
            <pc:docMk/>
            <pc:sldMk cId="935228144" sldId="312"/>
            <ac:picMk id="4" creationId="{636295B2-2028-3EA5-2F17-A986C6CD3375}"/>
          </ac:picMkLst>
        </pc:picChg>
        <pc:picChg chg="del">
          <ac:chgData name="Ranju Kamal" userId="d3187f1d-9b3b-4fde-ae81-a24521550743" providerId="ADAL" clId="{9BDDBC24-CC36-4C2C-A334-014B81DFCAAD}" dt="2023-09-21T05:46:34.775" v="1926" actId="478"/>
          <ac:picMkLst>
            <pc:docMk/>
            <pc:sldMk cId="935228144" sldId="312"/>
            <ac:picMk id="9" creationId="{6D9EC8A2-17D7-678B-5050-98280EE2D6EE}"/>
          </ac:picMkLst>
        </pc:picChg>
        <pc:picChg chg="del">
          <ac:chgData name="Ranju Kamal" userId="d3187f1d-9b3b-4fde-ae81-a24521550743" providerId="ADAL" clId="{9BDDBC24-CC36-4C2C-A334-014B81DFCAAD}" dt="2023-09-21T05:46:35.476" v="1927" actId="478"/>
          <ac:picMkLst>
            <pc:docMk/>
            <pc:sldMk cId="935228144" sldId="312"/>
            <ac:picMk id="12" creationId="{449E208C-7A16-CC06-88C7-BCD058FBD207}"/>
          </ac:picMkLst>
        </pc:picChg>
        <pc:picChg chg="del">
          <ac:chgData name="Ranju Kamal" userId="d3187f1d-9b3b-4fde-ae81-a24521550743" providerId="ADAL" clId="{9BDDBC24-CC36-4C2C-A334-014B81DFCAAD}" dt="2023-09-21T05:46:36.076" v="1928" actId="478"/>
          <ac:picMkLst>
            <pc:docMk/>
            <pc:sldMk cId="935228144" sldId="312"/>
            <ac:picMk id="14" creationId="{CEF27904-FD4B-903C-0C4E-4EE1B530AF72}"/>
          </ac:picMkLst>
        </pc:picChg>
      </pc:sldChg>
      <pc:sldChg chg="del">
        <pc:chgData name="Ranju Kamal" userId="d3187f1d-9b3b-4fde-ae81-a24521550743" providerId="ADAL" clId="{9BDDBC24-CC36-4C2C-A334-014B81DFCAAD}" dt="2023-09-21T06:45:58.404" v="3081" actId="2696"/>
        <pc:sldMkLst>
          <pc:docMk/>
          <pc:sldMk cId="2748582094" sldId="313"/>
        </pc:sldMkLst>
      </pc:sldChg>
      <pc:sldChg chg="del">
        <pc:chgData name="Ranju Kamal" userId="d3187f1d-9b3b-4fde-ae81-a24521550743" providerId="ADAL" clId="{9BDDBC24-CC36-4C2C-A334-014B81DFCAAD}" dt="2023-09-21T06:08:45.789" v="2589" actId="47"/>
        <pc:sldMkLst>
          <pc:docMk/>
          <pc:sldMk cId="2025250757" sldId="314"/>
        </pc:sldMkLst>
      </pc:sldChg>
      <pc:sldChg chg="del">
        <pc:chgData name="Ranju Kamal" userId="d3187f1d-9b3b-4fde-ae81-a24521550743" providerId="ADAL" clId="{9BDDBC24-CC36-4C2C-A334-014B81DFCAAD}" dt="2023-09-21T06:09:15.583" v="2596" actId="47"/>
        <pc:sldMkLst>
          <pc:docMk/>
          <pc:sldMk cId="2276035799" sldId="315"/>
        </pc:sldMkLst>
      </pc:sldChg>
      <pc:sldChg chg="del">
        <pc:chgData name="Ranju Kamal" userId="d3187f1d-9b3b-4fde-ae81-a24521550743" providerId="ADAL" clId="{9BDDBC24-CC36-4C2C-A334-014B81DFCAAD}" dt="2023-09-21T06:46:08.879" v="3086" actId="47"/>
        <pc:sldMkLst>
          <pc:docMk/>
          <pc:sldMk cId="4139047012" sldId="316"/>
        </pc:sldMkLst>
      </pc:sldChg>
      <pc:sldChg chg="del">
        <pc:chgData name="Ranju Kamal" userId="d3187f1d-9b3b-4fde-ae81-a24521550743" providerId="ADAL" clId="{9BDDBC24-CC36-4C2C-A334-014B81DFCAAD}" dt="2023-09-21T06:08:58.852" v="2591" actId="47"/>
        <pc:sldMkLst>
          <pc:docMk/>
          <pc:sldMk cId="3328913074" sldId="317"/>
        </pc:sldMkLst>
      </pc:sldChg>
      <pc:sldChg chg="del">
        <pc:chgData name="Ranju Kamal" userId="d3187f1d-9b3b-4fde-ae81-a24521550743" providerId="ADAL" clId="{9BDDBC24-CC36-4C2C-A334-014B81DFCAAD}" dt="2023-09-21T06:46:06.683" v="3084" actId="47"/>
        <pc:sldMkLst>
          <pc:docMk/>
          <pc:sldMk cId="1221420125" sldId="318"/>
        </pc:sldMkLst>
      </pc:sldChg>
      <pc:sldChg chg="del">
        <pc:chgData name="Ranju Kamal" userId="d3187f1d-9b3b-4fde-ae81-a24521550743" providerId="ADAL" clId="{9BDDBC24-CC36-4C2C-A334-014B81DFCAAD}" dt="2023-09-21T06:09:16.745" v="2597" actId="47"/>
        <pc:sldMkLst>
          <pc:docMk/>
          <pc:sldMk cId="410998352" sldId="320"/>
        </pc:sldMkLst>
      </pc:sldChg>
      <pc:sldChg chg="del">
        <pc:chgData name="Ranju Kamal" userId="d3187f1d-9b3b-4fde-ae81-a24521550743" providerId="ADAL" clId="{9BDDBC24-CC36-4C2C-A334-014B81DFCAAD}" dt="2023-09-21T06:09:13.650" v="2595" actId="47"/>
        <pc:sldMkLst>
          <pc:docMk/>
          <pc:sldMk cId="2156311612" sldId="321"/>
        </pc:sldMkLst>
      </pc:sldChg>
      <pc:sldChg chg="del ord">
        <pc:chgData name="Ranju Kamal" userId="d3187f1d-9b3b-4fde-ae81-a24521550743" providerId="ADAL" clId="{9BDDBC24-CC36-4C2C-A334-014B81DFCAAD}" dt="2023-09-21T06:09:06.017" v="2593" actId="47"/>
        <pc:sldMkLst>
          <pc:docMk/>
          <pc:sldMk cId="703670101" sldId="322"/>
        </pc:sldMkLst>
      </pc:sldChg>
      <pc:sldChg chg="modSp new mod">
        <pc:chgData name="Ranju Kamal" userId="d3187f1d-9b3b-4fde-ae81-a24521550743" providerId="ADAL" clId="{9BDDBC24-CC36-4C2C-A334-014B81DFCAAD}" dt="2023-09-21T04:11:02.164" v="626" actId="20577"/>
        <pc:sldMkLst>
          <pc:docMk/>
          <pc:sldMk cId="1531488730" sldId="323"/>
        </pc:sldMkLst>
        <pc:spChg chg="mod">
          <ac:chgData name="Ranju Kamal" userId="d3187f1d-9b3b-4fde-ae81-a24521550743" providerId="ADAL" clId="{9BDDBC24-CC36-4C2C-A334-014B81DFCAAD}" dt="2023-09-21T04:11:02.164" v="626" actId="20577"/>
          <ac:spMkLst>
            <pc:docMk/>
            <pc:sldMk cId="1531488730" sldId="323"/>
            <ac:spMk id="3" creationId="{A3D0A06F-8EBF-9F6D-1D32-1A70DFACB9EE}"/>
          </ac:spMkLst>
        </pc:spChg>
      </pc:sldChg>
      <pc:sldChg chg="modSp add mod">
        <pc:chgData name="Ranju Kamal" userId="d3187f1d-9b3b-4fde-ae81-a24521550743" providerId="ADAL" clId="{9BDDBC24-CC36-4C2C-A334-014B81DFCAAD}" dt="2023-09-21T06:29:37.141" v="3080" actId="20577"/>
        <pc:sldMkLst>
          <pc:docMk/>
          <pc:sldMk cId="2617748947" sldId="324"/>
        </pc:sldMkLst>
        <pc:spChg chg="mod">
          <ac:chgData name="Ranju Kamal" userId="d3187f1d-9b3b-4fde-ae81-a24521550743" providerId="ADAL" clId="{9BDDBC24-CC36-4C2C-A334-014B81DFCAAD}" dt="2023-09-21T06:25:54.608" v="2991" actId="20577"/>
          <ac:spMkLst>
            <pc:docMk/>
            <pc:sldMk cId="2617748947" sldId="324"/>
            <ac:spMk id="2" creationId="{00000000-0000-0000-0000-000000000000}"/>
          </ac:spMkLst>
        </pc:spChg>
        <pc:spChg chg="mod">
          <ac:chgData name="Ranju Kamal" userId="d3187f1d-9b3b-4fde-ae81-a24521550743" providerId="ADAL" clId="{9BDDBC24-CC36-4C2C-A334-014B81DFCAAD}" dt="2023-09-21T06:29:37.141" v="3080" actId="20577"/>
          <ac:spMkLst>
            <pc:docMk/>
            <pc:sldMk cId="2617748947" sldId="324"/>
            <ac:spMk id="3" creationId="{00000000-0000-0000-0000-000000000000}"/>
          </ac:spMkLst>
        </pc:spChg>
      </pc:sldChg>
      <pc:sldChg chg="modSp new mod">
        <pc:chgData name="Ranju Kamal" userId="d3187f1d-9b3b-4fde-ae81-a24521550743" providerId="ADAL" clId="{9BDDBC24-CC36-4C2C-A334-014B81DFCAAD}" dt="2023-09-21T06:53:47.073" v="3099" actId="20577"/>
        <pc:sldMkLst>
          <pc:docMk/>
          <pc:sldMk cId="82457994" sldId="325"/>
        </pc:sldMkLst>
        <pc:spChg chg="mod">
          <ac:chgData name="Ranju Kamal" userId="d3187f1d-9b3b-4fde-ae81-a24521550743" providerId="ADAL" clId="{9BDDBC24-CC36-4C2C-A334-014B81DFCAAD}" dt="2023-09-21T06:53:47.073" v="3099" actId="20577"/>
          <ac:spMkLst>
            <pc:docMk/>
            <pc:sldMk cId="82457994" sldId="325"/>
            <ac:spMk id="2" creationId="{78F10CE2-1EA8-D983-41AD-F606B3357D5E}"/>
          </ac:spMkLst>
        </pc:spChg>
      </pc:sldChg>
      <pc:sldChg chg="modSp add mod">
        <pc:chgData name="Ranju Kamal" userId="d3187f1d-9b3b-4fde-ae81-a24521550743" providerId="ADAL" clId="{9BDDBC24-CC36-4C2C-A334-014B81DFCAAD}" dt="2023-09-21T06:54:07.424" v="3115" actId="20577"/>
        <pc:sldMkLst>
          <pc:docMk/>
          <pc:sldMk cId="1312951892" sldId="326"/>
        </pc:sldMkLst>
        <pc:spChg chg="mod">
          <ac:chgData name="Ranju Kamal" userId="d3187f1d-9b3b-4fde-ae81-a24521550743" providerId="ADAL" clId="{9BDDBC24-CC36-4C2C-A334-014B81DFCAAD}" dt="2023-09-21T06:54:07.424" v="3115" actId="20577"/>
          <ac:spMkLst>
            <pc:docMk/>
            <pc:sldMk cId="1312951892" sldId="326"/>
            <ac:spMk id="2" creationId="{78F10CE2-1EA8-D983-41AD-F606B3357D5E}"/>
          </ac:spMkLst>
        </pc:spChg>
      </pc:sldChg>
    </pc:docChg>
  </pc:docChgLst>
  <pc:docChgLst>
    <pc:chgData name="Ranju Kamal" userId="d3187f1d-9b3b-4fde-ae81-a24521550743" providerId="ADAL" clId="{4129B787-4269-4D2B-9C7C-694B71DE0CB4}"/>
    <pc:docChg chg="undo redo custSel addSld delSld modSld sldOrd">
      <pc:chgData name="Ranju Kamal" userId="d3187f1d-9b3b-4fde-ae81-a24521550743" providerId="ADAL" clId="{4129B787-4269-4D2B-9C7C-694B71DE0CB4}" dt="2023-10-10T06:15:12.829" v="5898" actId="20577"/>
      <pc:docMkLst>
        <pc:docMk/>
      </pc:docMkLst>
      <pc:sldChg chg="modSp mod">
        <pc:chgData name="Ranju Kamal" userId="d3187f1d-9b3b-4fde-ae81-a24521550743" providerId="ADAL" clId="{4129B787-4269-4D2B-9C7C-694B71DE0CB4}" dt="2023-09-22T08:13:20.790" v="1426" actId="1076"/>
        <pc:sldMkLst>
          <pc:docMk/>
          <pc:sldMk cId="1130220075" sldId="259"/>
        </pc:sldMkLst>
        <pc:spChg chg="mod">
          <ac:chgData name="Ranju Kamal" userId="d3187f1d-9b3b-4fde-ae81-a24521550743" providerId="ADAL" clId="{4129B787-4269-4D2B-9C7C-694B71DE0CB4}" dt="2023-09-22T08:13:20.790" v="1426" actId="1076"/>
          <ac:spMkLst>
            <pc:docMk/>
            <pc:sldMk cId="1130220075" sldId="259"/>
            <ac:spMk id="4" creationId="{00000000-0000-0000-0000-000000000000}"/>
          </ac:spMkLst>
        </pc:spChg>
        <pc:spChg chg="mod">
          <ac:chgData name="Ranju Kamal" userId="d3187f1d-9b3b-4fde-ae81-a24521550743" providerId="ADAL" clId="{4129B787-4269-4D2B-9C7C-694B71DE0CB4}" dt="2023-09-22T06:35:17.419" v="327" actId="20577"/>
          <ac:spMkLst>
            <pc:docMk/>
            <pc:sldMk cId="1130220075" sldId="259"/>
            <ac:spMk id="5" creationId="{00000000-0000-0000-0000-000000000000}"/>
          </ac:spMkLst>
        </pc:spChg>
      </pc:sldChg>
      <pc:sldChg chg="addSp delSp modSp mod setBg">
        <pc:chgData name="Ranju Kamal" userId="d3187f1d-9b3b-4fde-ae81-a24521550743" providerId="ADAL" clId="{4129B787-4269-4D2B-9C7C-694B71DE0CB4}" dt="2023-10-09T22:18:40.870" v="4628" actId="27636"/>
        <pc:sldMkLst>
          <pc:docMk/>
          <pc:sldMk cId="768775674" sldId="260"/>
        </pc:sldMkLst>
        <pc:spChg chg="mod">
          <ac:chgData name="Ranju Kamal" userId="d3187f1d-9b3b-4fde-ae81-a24521550743" providerId="ADAL" clId="{4129B787-4269-4D2B-9C7C-694B71DE0CB4}" dt="2023-10-09T21:45:57.983" v="4261" actId="1076"/>
          <ac:spMkLst>
            <pc:docMk/>
            <pc:sldMk cId="768775674" sldId="260"/>
            <ac:spMk id="2" creationId="{00000000-0000-0000-0000-000000000000}"/>
          </ac:spMkLst>
        </pc:spChg>
        <pc:spChg chg="mod">
          <ac:chgData name="Ranju Kamal" userId="d3187f1d-9b3b-4fde-ae81-a24521550743" providerId="ADAL" clId="{4129B787-4269-4D2B-9C7C-694B71DE0CB4}" dt="2023-10-09T22:18:40.870" v="4628" actId="27636"/>
          <ac:spMkLst>
            <pc:docMk/>
            <pc:sldMk cId="768775674" sldId="260"/>
            <ac:spMk id="3" creationId="{00000000-0000-0000-0000-000000000000}"/>
          </ac:spMkLst>
        </pc:spChg>
        <pc:spChg chg="add del mod">
          <ac:chgData name="Ranju Kamal" userId="d3187f1d-9b3b-4fde-ae81-a24521550743" providerId="ADAL" clId="{4129B787-4269-4D2B-9C7C-694B71DE0CB4}" dt="2023-10-09T21:40:34.568" v="4235" actId="478"/>
          <ac:spMkLst>
            <pc:docMk/>
            <pc:sldMk cId="768775674" sldId="260"/>
            <ac:spMk id="5" creationId="{11D1E9EA-0614-283F-5610-A05DD16EBEBF}"/>
          </ac:spMkLst>
        </pc:spChg>
        <pc:spChg chg="add mod">
          <ac:chgData name="Ranju Kamal" userId="d3187f1d-9b3b-4fde-ae81-a24521550743" providerId="ADAL" clId="{4129B787-4269-4D2B-9C7C-694B71DE0CB4}" dt="2023-10-09T21:51:50.533" v="4327"/>
          <ac:spMkLst>
            <pc:docMk/>
            <pc:sldMk cId="768775674" sldId="260"/>
            <ac:spMk id="11" creationId="{18805418-5C02-B42F-89DB-A06004CC1475}"/>
          </ac:spMkLst>
        </pc:spChg>
        <pc:spChg chg="add mod">
          <ac:chgData name="Ranju Kamal" userId="d3187f1d-9b3b-4fde-ae81-a24521550743" providerId="ADAL" clId="{4129B787-4269-4D2B-9C7C-694B71DE0CB4}" dt="2023-10-09T21:57:48.352" v="4540" actId="1076"/>
          <ac:spMkLst>
            <pc:docMk/>
            <pc:sldMk cId="768775674" sldId="260"/>
            <ac:spMk id="13" creationId="{3C5F6496-C9C1-F295-AC68-46A350D6C7E1}"/>
          </ac:spMkLst>
        </pc:spChg>
        <pc:spChg chg="add del">
          <ac:chgData name="Ranju Kamal" userId="d3187f1d-9b3b-4fde-ae81-a24521550743" providerId="ADAL" clId="{4129B787-4269-4D2B-9C7C-694B71DE0CB4}" dt="2023-10-09T21:36:54.025" v="4225" actId="26606"/>
          <ac:spMkLst>
            <pc:docMk/>
            <pc:sldMk cId="768775674" sldId="260"/>
            <ac:spMk id="14" creationId="{F13C74B1-5B17-4795-BED0-7140497B445A}"/>
          </ac:spMkLst>
        </pc:spChg>
        <pc:spChg chg="add del">
          <ac:chgData name="Ranju Kamal" userId="d3187f1d-9b3b-4fde-ae81-a24521550743" providerId="ADAL" clId="{4129B787-4269-4D2B-9C7C-694B71DE0CB4}" dt="2023-10-09T21:36:54.025" v="4225" actId="26606"/>
          <ac:spMkLst>
            <pc:docMk/>
            <pc:sldMk cId="768775674" sldId="260"/>
            <ac:spMk id="15" creationId="{D4974D33-8DC5-464E-8C6D-BE58F0669C17}"/>
          </ac:spMkLst>
        </pc:spChg>
        <pc:spChg chg="add">
          <ac:chgData name="Ranju Kamal" userId="d3187f1d-9b3b-4fde-ae81-a24521550743" providerId="ADAL" clId="{4129B787-4269-4D2B-9C7C-694B71DE0CB4}" dt="2023-10-09T21:45:29.600" v="4258" actId="26606"/>
          <ac:spMkLst>
            <pc:docMk/>
            <pc:sldMk cId="768775674" sldId="260"/>
            <ac:spMk id="16" creationId="{D79DE9F7-28C4-4856-BA57-D696E124C137}"/>
          </ac:spMkLst>
        </pc:spChg>
        <pc:spChg chg="add">
          <ac:chgData name="Ranju Kamal" userId="d3187f1d-9b3b-4fde-ae81-a24521550743" providerId="ADAL" clId="{4129B787-4269-4D2B-9C7C-694B71DE0CB4}" dt="2023-10-09T21:45:29.600" v="4258" actId="26606"/>
          <ac:spMkLst>
            <pc:docMk/>
            <pc:sldMk cId="768775674" sldId="260"/>
            <ac:spMk id="17" creationId="{26FF42C2-EA15-4154-B242-E98E88CED99C}"/>
          </ac:spMkLst>
        </pc:spChg>
        <pc:spChg chg="add">
          <ac:chgData name="Ranju Kamal" userId="d3187f1d-9b3b-4fde-ae81-a24521550743" providerId="ADAL" clId="{4129B787-4269-4D2B-9C7C-694B71DE0CB4}" dt="2023-10-09T21:45:29.600" v="4258" actId="26606"/>
          <ac:spMkLst>
            <pc:docMk/>
            <pc:sldMk cId="768775674" sldId="260"/>
            <ac:spMk id="18" creationId="{E1F9ED9C-121B-44C6-A308-5824769C40D5}"/>
          </ac:spMkLst>
        </pc:spChg>
        <pc:spChg chg="add">
          <ac:chgData name="Ranju Kamal" userId="d3187f1d-9b3b-4fde-ae81-a24521550743" providerId="ADAL" clId="{4129B787-4269-4D2B-9C7C-694B71DE0CB4}" dt="2023-10-09T21:45:29.600" v="4258" actId="26606"/>
          <ac:spMkLst>
            <pc:docMk/>
            <pc:sldMk cId="768775674" sldId="260"/>
            <ac:spMk id="20" creationId="{4A5F8185-F27B-4E99-A06C-007336FE3F2D}"/>
          </ac:spMkLst>
        </pc:spChg>
        <pc:spChg chg="add mod">
          <ac:chgData name="Ranju Kamal" userId="d3187f1d-9b3b-4fde-ae81-a24521550743" providerId="ADAL" clId="{4129B787-4269-4D2B-9C7C-694B71DE0CB4}" dt="2023-10-09T21:52:52.903" v="4356" actId="14100"/>
          <ac:spMkLst>
            <pc:docMk/>
            <pc:sldMk cId="768775674" sldId="260"/>
            <ac:spMk id="21" creationId="{5254AC47-4228-F8A3-0002-2F1801954735}"/>
          </ac:spMkLst>
        </pc:spChg>
        <pc:spChg chg="add mod">
          <ac:chgData name="Ranju Kamal" userId="d3187f1d-9b3b-4fde-ae81-a24521550743" providerId="ADAL" clId="{4129B787-4269-4D2B-9C7C-694B71DE0CB4}" dt="2023-10-09T21:57:42.747" v="4539" actId="1076"/>
          <ac:spMkLst>
            <pc:docMk/>
            <pc:sldMk cId="768775674" sldId="260"/>
            <ac:spMk id="22" creationId="{2F55C5B8-F898-3E3D-A1A8-30B903663ECE}"/>
          </ac:spMkLst>
        </pc:spChg>
        <pc:picChg chg="add mod">
          <ac:chgData name="Ranju Kamal" userId="d3187f1d-9b3b-4fde-ae81-a24521550743" providerId="ADAL" clId="{4129B787-4269-4D2B-9C7C-694B71DE0CB4}" dt="2023-10-09T21:45:29.600" v="4258" actId="26606"/>
          <ac:picMkLst>
            <pc:docMk/>
            <pc:sldMk cId="768775674" sldId="260"/>
            <ac:picMk id="4" creationId="{61A2F19B-B7EB-3D18-53F9-DE226EC13540}"/>
          </ac:picMkLst>
        </pc:picChg>
        <pc:picChg chg="add mod ord">
          <ac:chgData name="Ranju Kamal" userId="d3187f1d-9b3b-4fde-ae81-a24521550743" providerId="ADAL" clId="{4129B787-4269-4D2B-9C7C-694B71DE0CB4}" dt="2023-10-09T21:57:20.376" v="4536" actId="1076"/>
          <ac:picMkLst>
            <pc:docMk/>
            <pc:sldMk cId="768775674" sldId="260"/>
            <ac:picMk id="7" creationId="{F1FB7D04-3792-1B93-1B58-3B63DEC6FC8D}"/>
          </ac:picMkLst>
        </pc:picChg>
        <pc:picChg chg="add mod">
          <ac:chgData name="Ranju Kamal" userId="d3187f1d-9b3b-4fde-ae81-a24521550743" providerId="ADAL" clId="{4129B787-4269-4D2B-9C7C-694B71DE0CB4}" dt="2023-10-09T21:45:29.600" v="4258" actId="26606"/>
          <ac:picMkLst>
            <pc:docMk/>
            <pc:sldMk cId="768775674" sldId="260"/>
            <ac:picMk id="9" creationId="{7EC7FA1C-F3A6-0532-733F-38097F58E416}"/>
          </ac:picMkLst>
        </pc:picChg>
      </pc:sldChg>
      <pc:sldChg chg="addSp delSp modSp mod">
        <pc:chgData name="Ranju Kamal" userId="d3187f1d-9b3b-4fde-ae81-a24521550743" providerId="ADAL" clId="{4129B787-4269-4D2B-9C7C-694B71DE0CB4}" dt="2023-10-09T21:35:26.143" v="4220" actId="20577"/>
        <pc:sldMkLst>
          <pc:docMk/>
          <pc:sldMk cId="1310932073" sldId="261"/>
        </pc:sldMkLst>
        <pc:spChg chg="add mod">
          <ac:chgData name="Ranju Kamal" userId="d3187f1d-9b3b-4fde-ae81-a24521550743" providerId="ADAL" clId="{4129B787-4269-4D2B-9C7C-694B71DE0CB4}" dt="2023-10-09T21:35:26.143" v="4220" actId="20577"/>
          <ac:spMkLst>
            <pc:docMk/>
            <pc:sldMk cId="1310932073" sldId="261"/>
            <ac:spMk id="3" creationId="{C2245DFB-FC5B-BC17-0E76-C878B4EB43E0}"/>
          </ac:spMkLst>
        </pc:spChg>
        <pc:spChg chg="del">
          <ac:chgData name="Ranju Kamal" userId="d3187f1d-9b3b-4fde-ae81-a24521550743" providerId="ADAL" clId="{4129B787-4269-4D2B-9C7C-694B71DE0CB4}" dt="2023-10-03T16:48:23.347" v="1616" actId="478"/>
          <ac:spMkLst>
            <pc:docMk/>
            <pc:sldMk cId="1310932073" sldId="261"/>
            <ac:spMk id="12" creationId="{2AF50ABD-D2EE-48FE-B30D-5C1C6C361176}"/>
          </ac:spMkLst>
        </pc:spChg>
        <pc:graphicFrameChg chg="mod">
          <ac:chgData name="Ranju Kamal" userId="d3187f1d-9b3b-4fde-ae81-a24521550743" providerId="ADAL" clId="{4129B787-4269-4D2B-9C7C-694B71DE0CB4}" dt="2023-09-21T07:19:41.607" v="270" actId="108"/>
          <ac:graphicFrameMkLst>
            <pc:docMk/>
            <pc:sldMk cId="1310932073" sldId="261"/>
            <ac:graphicFrameMk id="2" creationId="{C0E2A677-6A1A-0086-3FA6-EB33B38F340B}"/>
          </ac:graphicFrameMkLst>
        </pc:graphicFrameChg>
        <pc:picChg chg="del">
          <ac:chgData name="Ranju Kamal" userId="d3187f1d-9b3b-4fde-ae81-a24521550743" providerId="ADAL" clId="{4129B787-4269-4D2B-9C7C-694B71DE0CB4}" dt="2023-10-03T16:48:18.864" v="1615" actId="478"/>
          <ac:picMkLst>
            <pc:docMk/>
            <pc:sldMk cId="1310932073" sldId="261"/>
            <ac:picMk id="3" creationId="{5AA9B7C7-B72D-9D3F-810F-06D0F8BB0557}"/>
          </ac:picMkLst>
        </pc:picChg>
        <pc:picChg chg="add mod">
          <ac:chgData name="Ranju Kamal" userId="d3187f1d-9b3b-4fde-ae81-a24521550743" providerId="ADAL" clId="{4129B787-4269-4D2B-9C7C-694B71DE0CB4}" dt="2023-10-09T21:34:44.850" v="4194" actId="1076"/>
          <ac:picMkLst>
            <pc:docMk/>
            <pc:sldMk cId="1310932073" sldId="261"/>
            <ac:picMk id="5" creationId="{4ADFDE58-9F73-2A61-3BAA-790F10BE03A8}"/>
          </ac:picMkLst>
        </pc:picChg>
      </pc:sldChg>
      <pc:sldChg chg="del">
        <pc:chgData name="Ranju Kamal" userId="d3187f1d-9b3b-4fde-ae81-a24521550743" providerId="ADAL" clId="{4129B787-4269-4D2B-9C7C-694B71DE0CB4}" dt="2023-10-07T00:47:15.082" v="1916" actId="2696"/>
        <pc:sldMkLst>
          <pc:docMk/>
          <pc:sldMk cId="2412411886" sldId="294"/>
        </pc:sldMkLst>
      </pc:sldChg>
      <pc:sldChg chg="addSp delSp modSp mod">
        <pc:chgData name="Ranju Kamal" userId="d3187f1d-9b3b-4fde-ae81-a24521550743" providerId="ADAL" clId="{4129B787-4269-4D2B-9C7C-694B71DE0CB4}" dt="2023-10-09T02:04:43.162" v="3692" actId="1076"/>
        <pc:sldMkLst>
          <pc:docMk/>
          <pc:sldMk cId="4210678108" sldId="295"/>
        </pc:sldMkLst>
        <pc:spChg chg="mod">
          <ac:chgData name="Ranju Kamal" userId="d3187f1d-9b3b-4fde-ae81-a24521550743" providerId="ADAL" clId="{4129B787-4269-4D2B-9C7C-694B71DE0CB4}" dt="2023-10-09T02:04:43.162" v="3692" actId="1076"/>
          <ac:spMkLst>
            <pc:docMk/>
            <pc:sldMk cId="4210678108" sldId="295"/>
            <ac:spMk id="2" creationId="{00000000-0000-0000-0000-000000000000}"/>
          </ac:spMkLst>
        </pc:spChg>
        <pc:spChg chg="add del mod">
          <ac:chgData name="Ranju Kamal" userId="d3187f1d-9b3b-4fde-ae81-a24521550743" providerId="ADAL" clId="{4129B787-4269-4D2B-9C7C-694B71DE0CB4}" dt="2023-10-09T02:02:41.489" v="3671" actId="478"/>
          <ac:spMkLst>
            <pc:docMk/>
            <pc:sldMk cId="4210678108" sldId="295"/>
            <ac:spMk id="3" creationId="{00000000-0000-0000-0000-000000000000}"/>
          </ac:spMkLst>
        </pc:spChg>
        <pc:spChg chg="add del mod">
          <ac:chgData name="Ranju Kamal" userId="d3187f1d-9b3b-4fde-ae81-a24521550743" providerId="ADAL" clId="{4129B787-4269-4D2B-9C7C-694B71DE0CB4}" dt="2023-10-09T02:02:46.206" v="3672" actId="478"/>
          <ac:spMkLst>
            <pc:docMk/>
            <pc:sldMk cId="4210678108" sldId="295"/>
            <ac:spMk id="6" creationId="{AB2B1FA5-A2CB-C4FA-ADDF-B3FD0DF04C6E}"/>
          </ac:spMkLst>
        </pc:spChg>
        <pc:graphicFrameChg chg="add mod modGraphic">
          <ac:chgData name="Ranju Kamal" userId="d3187f1d-9b3b-4fde-ae81-a24521550743" providerId="ADAL" clId="{4129B787-4269-4D2B-9C7C-694B71DE0CB4}" dt="2023-10-09T02:04:28.286" v="3687" actId="255"/>
          <ac:graphicFrameMkLst>
            <pc:docMk/>
            <pc:sldMk cId="4210678108" sldId="295"/>
            <ac:graphicFrameMk id="4" creationId="{E4B8BC4D-A3F9-4CF8-28AA-8AEBE9A6877C}"/>
          </ac:graphicFrameMkLst>
        </pc:graphicFrameChg>
        <pc:graphicFrameChg chg="add del">
          <ac:chgData name="Ranju Kamal" userId="d3187f1d-9b3b-4fde-ae81-a24521550743" providerId="ADAL" clId="{4129B787-4269-4D2B-9C7C-694B71DE0CB4}" dt="2023-10-09T01:24:31.869" v="3577" actId="26606"/>
          <ac:graphicFrameMkLst>
            <pc:docMk/>
            <pc:sldMk cId="4210678108" sldId="295"/>
            <ac:graphicFrameMk id="35" creationId="{618AF715-F943-0733-3F95-A5CADCB0CAF0}"/>
          </ac:graphicFrameMkLst>
        </pc:graphicFrameChg>
      </pc:sldChg>
      <pc:sldChg chg="addSp delSp modSp mod modClrScheme delDesignElem chgLayout">
        <pc:chgData name="Ranju Kamal" userId="d3187f1d-9b3b-4fde-ae81-a24521550743" providerId="ADAL" clId="{4129B787-4269-4D2B-9C7C-694B71DE0CB4}" dt="2023-10-09T22:23:27.113" v="4693" actId="20577"/>
        <pc:sldMkLst>
          <pc:docMk/>
          <pc:sldMk cId="1071282621" sldId="305"/>
        </pc:sldMkLst>
        <pc:spChg chg="add del mod">
          <ac:chgData name="Ranju Kamal" userId="d3187f1d-9b3b-4fde-ae81-a24521550743" providerId="ADAL" clId="{4129B787-4269-4D2B-9C7C-694B71DE0CB4}" dt="2023-10-09T01:24:40.840" v="3578" actId="478"/>
          <ac:spMkLst>
            <pc:docMk/>
            <pc:sldMk cId="1071282621" sldId="305"/>
            <ac:spMk id="3" creationId="{5A937B0D-C0A1-A5AD-E54F-1FF746E606B0}"/>
          </ac:spMkLst>
        </pc:spChg>
        <pc:spChg chg="del mod ord">
          <ac:chgData name="Ranju Kamal" userId="d3187f1d-9b3b-4fde-ae81-a24521550743" providerId="ADAL" clId="{4129B787-4269-4D2B-9C7C-694B71DE0CB4}" dt="2023-10-02T23:41:53.973" v="1441" actId="478"/>
          <ac:spMkLst>
            <pc:docMk/>
            <pc:sldMk cId="1071282621" sldId="305"/>
            <ac:spMk id="4" creationId="{00000000-0000-0000-0000-000000000000}"/>
          </ac:spMkLst>
        </pc:spChg>
        <pc:spChg chg="add mod">
          <ac:chgData name="Ranju Kamal" userId="d3187f1d-9b3b-4fde-ae81-a24521550743" providerId="ADAL" clId="{4129B787-4269-4D2B-9C7C-694B71DE0CB4}" dt="2023-10-09T22:23:27.113" v="4693" actId="20577"/>
          <ac:spMkLst>
            <pc:docMk/>
            <pc:sldMk cId="1071282621" sldId="305"/>
            <ac:spMk id="6" creationId="{2D432193-4146-561A-92A5-CB0C4D89129F}"/>
          </ac:spMkLst>
        </pc:spChg>
        <pc:spChg chg="del">
          <ac:chgData name="Ranju Kamal" userId="d3187f1d-9b3b-4fde-ae81-a24521550743" providerId="ADAL" clId="{4129B787-4269-4D2B-9C7C-694B71DE0CB4}" dt="2023-09-22T06:46:05.836" v="1422" actId="700"/>
          <ac:spMkLst>
            <pc:docMk/>
            <pc:sldMk cId="1071282621" sldId="305"/>
            <ac:spMk id="34" creationId="{9F7D5CDA-D291-4307-BF55-1381FED29634}"/>
          </ac:spMkLst>
        </pc:spChg>
        <pc:spChg chg="del">
          <ac:chgData name="Ranju Kamal" userId="d3187f1d-9b3b-4fde-ae81-a24521550743" providerId="ADAL" clId="{4129B787-4269-4D2B-9C7C-694B71DE0CB4}" dt="2023-09-22T06:46:05.836" v="1422" actId="700"/>
          <ac:spMkLst>
            <pc:docMk/>
            <pc:sldMk cId="1071282621" sldId="305"/>
            <ac:spMk id="35" creationId="{59B296B9-C5A5-4E4F-9B60-C907B5F1466C}"/>
          </ac:spMkLst>
        </pc:spChg>
        <pc:spChg chg="del">
          <ac:chgData name="Ranju Kamal" userId="d3187f1d-9b3b-4fde-ae81-a24521550743" providerId="ADAL" clId="{4129B787-4269-4D2B-9C7C-694B71DE0CB4}" dt="2023-09-22T06:46:05.836" v="1422" actId="700"/>
          <ac:spMkLst>
            <pc:docMk/>
            <pc:sldMk cId="1071282621" sldId="305"/>
            <ac:spMk id="41" creationId="{D0300FD3-5AF1-6305-15FA-9078072672E2}"/>
          </ac:spMkLst>
        </pc:spChg>
        <pc:graphicFrameChg chg="del mod ord">
          <ac:chgData name="Ranju Kamal" userId="d3187f1d-9b3b-4fde-ae81-a24521550743" providerId="ADAL" clId="{4129B787-4269-4D2B-9C7C-694B71DE0CB4}" dt="2023-10-02T23:41:57.114" v="1442" actId="478"/>
          <ac:graphicFrameMkLst>
            <pc:docMk/>
            <pc:sldMk cId="1071282621" sldId="305"/>
            <ac:graphicFrameMk id="11" creationId="{C0BCFDEE-3079-4729-7571-D204DBDE012F}"/>
          </ac:graphicFrameMkLst>
        </pc:graphicFrameChg>
      </pc:sldChg>
      <pc:sldChg chg="addSp delSp modSp mod modNotesTx">
        <pc:chgData name="Ranju Kamal" userId="d3187f1d-9b3b-4fde-ae81-a24521550743" providerId="ADAL" clId="{4129B787-4269-4D2B-9C7C-694B71DE0CB4}" dt="2023-10-09T22:34:15.038" v="4765" actId="12"/>
        <pc:sldMkLst>
          <pc:docMk/>
          <pc:sldMk cId="935228144" sldId="312"/>
        </pc:sldMkLst>
        <pc:spChg chg="mod">
          <ac:chgData name="Ranju Kamal" userId="d3187f1d-9b3b-4fde-ae81-a24521550743" providerId="ADAL" clId="{4129B787-4269-4D2B-9C7C-694B71DE0CB4}" dt="2023-10-09T22:34:15.038" v="4765" actId="12"/>
          <ac:spMkLst>
            <pc:docMk/>
            <pc:sldMk cId="935228144" sldId="312"/>
            <ac:spMk id="2" creationId="{00000000-0000-0000-0000-000000000000}"/>
          </ac:spMkLst>
        </pc:spChg>
        <pc:spChg chg="del">
          <ac:chgData name="Ranju Kamal" userId="d3187f1d-9b3b-4fde-ae81-a24521550743" providerId="ADAL" clId="{4129B787-4269-4D2B-9C7C-694B71DE0CB4}" dt="2023-09-29T05:09:14.552" v="1428" actId="478"/>
          <ac:spMkLst>
            <pc:docMk/>
            <pc:sldMk cId="935228144" sldId="312"/>
            <ac:spMk id="3" creationId="{748D7A1C-040B-127A-E921-E5DF670A172D}"/>
          </ac:spMkLst>
        </pc:spChg>
        <pc:spChg chg="add mod">
          <ac:chgData name="Ranju Kamal" userId="d3187f1d-9b3b-4fde-ae81-a24521550743" providerId="ADAL" clId="{4129B787-4269-4D2B-9C7C-694B71DE0CB4}" dt="2023-10-09T22:33:45.145" v="4759" actId="1076"/>
          <ac:spMkLst>
            <pc:docMk/>
            <pc:sldMk cId="935228144" sldId="312"/>
            <ac:spMk id="4" creationId="{15B078AE-6F8A-A374-9095-0021DA60D672}"/>
          </ac:spMkLst>
        </pc:spChg>
        <pc:spChg chg="del">
          <ac:chgData name="Ranju Kamal" userId="d3187f1d-9b3b-4fde-ae81-a24521550743" providerId="ADAL" clId="{4129B787-4269-4D2B-9C7C-694B71DE0CB4}" dt="2023-09-29T05:09:12.029" v="1427" actId="478"/>
          <ac:spMkLst>
            <pc:docMk/>
            <pc:sldMk cId="935228144" sldId="312"/>
            <ac:spMk id="7" creationId="{CF47286E-362F-95BE-44AD-9B66DCA09017}"/>
          </ac:spMkLst>
        </pc:spChg>
      </pc:sldChg>
      <pc:sldChg chg="del">
        <pc:chgData name="Ranju Kamal" userId="d3187f1d-9b3b-4fde-ae81-a24521550743" providerId="ADAL" clId="{4129B787-4269-4D2B-9C7C-694B71DE0CB4}" dt="2023-10-07T00:50:32.342" v="1952" actId="2696"/>
        <pc:sldMkLst>
          <pc:docMk/>
          <pc:sldMk cId="1042242144" sldId="319"/>
        </pc:sldMkLst>
      </pc:sldChg>
      <pc:sldChg chg="del">
        <pc:chgData name="Ranju Kamal" userId="d3187f1d-9b3b-4fde-ae81-a24521550743" providerId="ADAL" clId="{4129B787-4269-4D2B-9C7C-694B71DE0CB4}" dt="2023-10-07T00:50:29.264" v="1951" actId="2696"/>
        <pc:sldMkLst>
          <pc:docMk/>
          <pc:sldMk cId="1531488730" sldId="323"/>
        </pc:sldMkLst>
      </pc:sldChg>
      <pc:sldChg chg="addSp delSp modSp mod">
        <pc:chgData name="Ranju Kamal" userId="d3187f1d-9b3b-4fde-ae81-a24521550743" providerId="ADAL" clId="{4129B787-4269-4D2B-9C7C-694B71DE0CB4}" dt="2023-10-09T22:05:41.785" v="4577"/>
        <pc:sldMkLst>
          <pc:docMk/>
          <pc:sldMk cId="2617748947" sldId="324"/>
        </pc:sldMkLst>
        <pc:spChg chg="mod">
          <ac:chgData name="Ranju Kamal" userId="d3187f1d-9b3b-4fde-ae81-a24521550743" providerId="ADAL" clId="{4129B787-4269-4D2B-9C7C-694B71DE0CB4}" dt="2023-10-09T21:59:57.228" v="4556" actId="14100"/>
          <ac:spMkLst>
            <pc:docMk/>
            <pc:sldMk cId="2617748947" sldId="324"/>
            <ac:spMk id="2" creationId="{00000000-0000-0000-0000-000000000000}"/>
          </ac:spMkLst>
        </pc:spChg>
        <pc:spChg chg="del mod">
          <ac:chgData name="Ranju Kamal" userId="d3187f1d-9b3b-4fde-ae81-a24521550743" providerId="ADAL" clId="{4129B787-4269-4D2B-9C7C-694B71DE0CB4}" dt="2023-10-09T22:00:33.260" v="4557" actId="26606"/>
          <ac:spMkLst>
            <pc:docMk/>
            <pc:sldMk cId="2617748947" sldId="324"/>
            <ac:spMk id="3" creationId="{00000000-0000-0000-0000-000000000000}"/>
          </ac:spMkLst>
        </pc:spChg>
        <pc:graphicFrameChg chg="add mod">
          <ac:chgData name="Ranju Kamal" userId="d3187f1d-9b3b-4fde-ae81-a24521550743" providerId="ADAL" clId="{4129B787-4269-4D2B-9C7C-694B71DE0CB4}" dt="2023-10-09T22:05:41.785" v="4577"/>
          <ac:graphicFrameMkLst>
            <pc:docMk/>
            <pc:sldMk cId="2617748947" sldId="324"/>
            <ac:graphicFrameMk id="5" creationId="{AE891775-6949-167E-B2ED-CB1D02FD37F7}"/>
          </ac:graphicFrameMkLst>
        </pc:graphicFrameChg>
      </pc:sldChg>
      <pc:sldChg chg="del">
        <pc:chgData name="Ranju Kamal" userId="d3187f1d-9b3b-4fde-ae81-a24521550743" providerId="ADAL" clId="{4129B787-4269-4D2B-9C7C-694B71DE0CB4}" dt="2023-10-02T23:49:44.319" v="1494" actId="2696"/>
        <pc:sldMkLst>
          <pc:docMk/>
          <pc:sldMk cId="82457994" sldId="325"/>
        </pc:sldMkLst>
      </pc:sldChg>
      <pc:sldChg chg="del">
        <pc:chgData name="Ranju Kamal" userId="d3187f1d-9b3b-4fde-ae81-a24521550743" providerId="ADAL" clId="{4129B787-4269-4D2B-9C7C-694B71DE0CB4}" dt="2023-10-02T23:49:48.497" v="1495" actId="2696"/>
        <pc:sldMkLst>
          <pc:docMk/>
          <pc:sldMk cId="1312951892" sldId="326"/>
        </pc:sldMkLst>
      </pc:sldChg>
      <pc:sldChg chg="addSp delSp modSp new mod">
        <pc:chgData name="Ranju Kamal" userId="d3187f1d-9b3b-4fde-ae81-a24521550743" providerId="ADAL" clId="{4129B787-4269-4D2B-9C7C-694B71DE0CB4}" dt="2023-10-10T05:09:43.860" v="5586" actId="478"/>
        <pc:sldMkLst>
          <pc:docMk/>
          <pc:sldMk cId="2699802545" sldId="327"/>
        </pc:sldMkLst>
        <pc:spChg chg="del">
          <ac:chgData name="Ranju Kamal" userId="d3187f1d-9b3b-4fde-ae81-a24521550743" providerId="ADAL" clId="{4129B787-4269-4D2B-9C7C-694B71DE0CB4}" dt="2023-10-07T00:31:12.561" v="1671" actId="478"/>
          <ac:spMkLst>
            <pc:docMk/>
            <pc:sldMk cId="2699802545" sldId="327"/>
            <ac:spMk id="2" creationId="{5BF66627-24D1-7A52-E55C-996D6417C259}"/>
          </ac:spMkLst>
        </pc:spChg>
        <pc:spChg chg="mod">
          <ac:chgData name="Ranju Kamal" userId="d3187f1d-9b3b-4fde-ae81-a24521550743" providerId="ADAL" clId="{4129B787-4269-4D2B-9C7C-694B71DE0CB4}" dt="2023-10-09T22:30:42.300" v="4733"/>
          <ac:spMkLst>
            <pc:docMk/>
            <pc:sldMk cId="2699802545" sldId="327"/>
            <ac:spMk id="3" creationId="{36FC2C7B-6C32-7963-598F-FDA1C41BE571}"/>
          </ac:spMkLst>
        </pc:spChg>
        <pc:spChg chg="add mod">
          <ac:chgData name="Ranju Kamal" userId="d3187f1d-9b3b-4fde-ae81-a24521550743" providerId="ADAL" clId="{4129B787-4269-4D2B-9C7C-694B71DE0CB4}" dt="2023-10-07T05:49:49.016" v="2060" actId="164"/>
          <ac:spMkLst>
            <pc:docMk/>
            <pc:sldMk cId="2699802545" sldId="327"/>
            <ac:spMk id="4" creationId="{2140EA9D-85C9-CDC1-6CC5-92FFA83E98A1}"/>
          </ac:spMkLst>
        </pc:spChg>
        <pc:spChg chg="add mod">
          <ac:chgData name="Ranju Kamal" userId="d3187f1d-9b3b-4fde-ae81-a24521550743" providerId="ADAL" clId="{4129B787-4269-4D2B-9C7C-694B71DE0CB4}" dt="2023-10-07T05:53:11.489" v="2136" actId="164"/>
          <ac:spMkLst>
            <pc:docMk/>
            <pc:sldMk cId="2699802545" sldId="327"/>
            <ac:spMk id="6" creationId="{191A74E9-3575-A310-1F9E-528F4BE7274E}"/>
          </ac:spMkLst>
        </pc:spChg>
        <pc:spChg chg="add mod">
          <ac:chgData name="Ranju Kamal" userId="d3187f1d-9b3b-4fde-ae81-a24521550743" providerId="ADAL" clId="{4129B787-4269-4D2B-9C7C-694B71DE0CB4}" dt="2023-10-07T05:50:36.020" v="2078" actId="164"/>
          <ac:spMkLst>
            <pc:docMk/>
            <pc:sldMk cId="2699802545" sldId="327"/>
            <ac:spMk id="10" creationId="{04477B82-CB06-9D55-6C03-C6C583089BB4}"/>
          </ac:spMkLst>
        </pc:spChg>
        <pc:spChg chg="add mod">
          <ac:chgData name="Ranju Kamal" userId="d3187f1d-9b3b-4fde-ae81-a24521550743" providerId="ADAL" clId="{4129B787-4269-4D2B-9C7C-694B71DE0CB4}" dt="2023-10-07T05:51:37.545" v="2101" actId="164"/>
          <ac:spMkLst>
            <pc:docMk/>
            <pc:sldMk cId="2699802545" sldId="327"/>
            <ac:spMk id="13" creationId="{6E65A0B8-4FF8-8531-EC5A-C8CD2E346D9D}"/>
          </ac:spMkLst>
        </pc:spChg>
        <pc:spChg chg="add mod">
          <ac:chgData name="Ranju Kamal" userId="d3187f1d-9b3b-4fde-ae81-a24521550743" providerId="ADAL" clId="{4129B787-4269-4D2B-9C7C-694B71DE0CB4}" dt="2023-10-09T22:33:20.320" v="4756" actId="1076"/>
          <ac:spMkLst>
            <pc:docMk/>
            <pc:sldMk cId="2699802545" sldId="327"/>
            <ac:spMk id="16" creationId="{422AAF99-ADD6-7A31-4411-78AF9F1A0388}"/>
          </ac:spMkLst>
        </pc:spChg>
        <pc:grpChg chg="add mod">
          <ac:chgData name="Ranju Kamal" userId="d3187f1d-9b3b-4fde-ae81-a24521550743" providerId="ADAL" clId="{4129B787-4269-4D2B-9C7C-694B71DE0CB4}" dt="2023-10-09T23:12:40.651" v="5074" actId="1076"/>
          <ac:grpSpMkLst>
            <pc:docMk/>
            <pc:sldMk cId="2699802545" sldId="327"/>
            <ac:grpSpMk id="8" creationId="{4FB38969-0B48-CFF5-B831-C77111AB22D9}"/>
          </ac:grpSpMkLst>
        </pc:grpChg>
        <pc:grpChg chg="add mod ord">
          <ac:chgData name="Ranju Kamal" userId="d3187f1d-9b3b-4fde-ae81-a24521550743" providerId="ADAL" clId="{4129B787-4269-4D2B-9C7C-694B71DE0CB4}" dt="2023-10-09T22:34:33.510" v="4766" actId="1076"/>
          <ac:grpSpMkLst>
            <pc:docMk/>
            <pc:sldMk cId="2699802545" sldId="327"/>
            <ac:grpSpMk id="12" creationId="{606EC4E5-5AC0-65FE-90ED-B0324F789CF2}"/>
          </ac:grpSpMkLst>
        </pc:grpChg>
        <pc:grpChg chg="add mod">
          <ac:chgData name="Ranju Kamal" userId="d3187f1d-9b3b-4fde-ae81-a24521550743" providerId="ADAL" clId="{4129B787-4269-4D2B-9C7C-694B71DE0CB4}" dt="2023-10-09T22:34:33.510" v="4766" actId="1076"/>
          <ac:grpSpMkLst>
            <pc:docMk/>
            <pc:sldMk cId="2699802545" sldId="327"/>
            <ac:grpSpMk id="14" creationId="{9908FBA9-0DC9-8529-1C49-E567450D91B7}"/>
          </ac:grpSpMkLst>
        </pc:grpChg>
        <pc:grpChg chg="add mod">
          <ac:chgData name="Ranju Kamal" userId="d3187f1d-9b3b-4fde-ae81-a24521550743" providerId="ADAL" clId="{4129B787-4269-4D2B-9C7C-694B71DE0CB4}" dt="2023-10-09T22:34:33.510" v="4766" actId="1076"/>
          <ac:grpSpMkLst>
            <pc:docMk/>
            <pc:sldMk cId="2699802545" sldId="327"/>
            <ac:grpSpMk id="15" creationId="{FA0B5389-834F-58D5-013A-77FF40B59A76}"/>
          </ac:grpSpMkLst>
        </pc:grpChg>
        <pc:picChg chg="add mod modCrop">
          <ac:chgData name="Ranju Kamal" userId="d3187f1d-9b3b-4fde-ae81-a24521550743" providerId="ADAL" clId="{4129B787-4269-4D2B-9C7C-694B71DE0CB4}" dt="2023-10-07T05:49:49.016" v="2060" actId="164"/>
          <ac:picMkLst>
            <pc:docMk/>
            <pc:sldMk cId="2699802545" sldId="327"/>
            <ac:picMk id="5" creationId="{D8D03159-0B07-1A20-3B06-594AAF708B93}"/>
          </ac:picMkLst>
        </pc:picChg>
        <pc:picChg chg="add mod modCrop">
          <ac:chgData name="Ranju Kamal" userId="d3187f1d-9b3b-4fde-ae81-a24521550743" providerId="ADAL" clId="{4129B787-4269-4D2B-9C7C-694B71DE0CB4}" dt="2023-10-07T05:50:36.020" v="2078" actId="164"/>
          <ac:picMkLst>
            <pc:docMk/>
            <pc:sldMk cId="2699802545" sldId="327"/>
            <ac:picMk id="7" creationId="{DA0F5607-639B-D28C-C075-105449422EF1}"/>
          </ac:picMkLst>
        </pc:picChg>
        <pc:picChg chg="add mod modCrop">
          <ac:chgData name="Ranju Kamal" userId="d3187f1d-9b3b-4fde-ae81-a24521550743" providerId="ADAL" clId="{4129B787-4269-4D2B-9C7C-694B71DE0CB4}" dt="2023-10-07T05:53:11.489" v="2136" actId="164"/>
          <ac:picMkLst>
            <pc:docMk/>
            <pc:sldMk cId="2699802545" sldId="327"/>
            <ac:picMk id="9" creationId="{6267BA5F-114B-3B00-BDC5-976681FBDD4B}"/>
          </ac:picMkLst>
        </pc:picChg>
        <pc:picChg chg="add mod modCrop">
          <ac:chgData name="Ranju Kamal" userId="d3187f1d-9b3b-4fde-ae81-a24521550743" providerId="ADAL" clId="{4129B787-4269-4D2B-9C7C-694B71DE0CB4}" dt="2023-10-07T05:51:37.545" v="2101" actId="164"/>
          <ac:picMkLst>
            <pc:docMk/>
            <pc:sldMk cId="2699802545" sldId="327"/>
            <ac:picMk id="11" creationId="{704A117E-EF2A-80B2-6A51-22469DB59453}"/>
          </ac:picMkLst>
        </pc:picChg>
        <pc:picChg chg="add del mod">
          <ac:chgData name="Ranju Kamal" userId="d3187f1d-9b3b-4fde-ae81-a24521550743" providerId="ADAL" clId="{4129B787-4269-4D2B-9C7C-694B71DE0CB4}" dt="2023-10-10T05:09:43.860" v="5586" actId="478"/>
          <ac:picMkLst>
            <pc:docMk/>
            <pc:sldMk cId="2699802545" sldId="327"/>
            <ac:picMk id="17" creationId="{0FF7A410-5FF5-8FA4-F140-9E497B3FC010}"/>
          </ac:picMkLst>
        </pc:picChg>
      </pc:sldChg>
      <pc:sldChg chg="addSp delSp modSp new mod">
        <pc:chgData name="Ranju Kamal" userId="d3187f1d-9b3b-4fde-ae81-a24521550743" providerId="ADAL" clId="{4129B787-4269-4D2B-9C7C-694B71DE0CB4}" dt="2023-10-09T22:37:40.114" v="4815" actId="1076"/>
        <pc:sldMkLst>
          <pc:docMk/>
          <pc:sldMk cId="747945040" sldId="328"/>
        </pc:sldMkLst>
        <pc:spChg chg="del">
          <ac:chgData name="Ranju Kamal" userId="d3187f1d-9b3b-4fde-ae81-a24521550743" providerId="ADAL" clId="{4129B787-4269-4D2B-9C7C-694B71DE0CB4}" dt="2023-10-07T00:33:58.666" v="1726" actId="478"/>
          <ac:spMkLst>
            <pc:docMk/>
            <pc:sldMk cId="747945040" sldId="328"/>
            <ac:spMk id="2" creationId="{F3A4A0EC-A500-3725-8383-BCDA3AFDFB12}"/>
          </ac:spMkLst>
        </pc:spChg>
        <pc:spChg chg="mod">
          <ac:chgData name="Ranju Kamal" userId="d3187f1d-9b3b-4fde-ae81-a24521550743" providerId="ADAL" clId="{4129B787-4269-4D2B-9C7C-694B71DE0CB4}" dt="2023-10-09T22:36:52.177" v="4797" actId="20577"/>
          <ac:spMkLst>
            <pc:docMk/>
            <pc:sldMk cId="747945040" sldId="328"/>
            <ac:spMk id="3" creationId="{26947F42-2262-0E04-10DC-18673E12A037}"/>
          </ac:spMkLst>
        </pc:spChg>
        <pc:spChg chg="add mod">
          <ac:chgData name="Ranju Kamal" userId="d3187f1d-9b3b-4fde-ae81-a24521550743" providerId="ADAL" clId="{4129B787-4269-4D2B-9C7C-694B71DE0CB4}" dt="2023-10-09T22:37:09.207" v="4810" actId="20577"/>
          <ac:spMkLst>
            <pc:docMk/>
            <pc:sldMk cId="747945040" sldId="328"/>
            <ac:spMk id="7" creationId="{CBE60FDE-252E-9EE8-0737-8040DD9F7DF8}"/>
          </ac:spMkLst>
        </pc:spChg>
        <pc:spChg chg="add del mod">
          <ac:chgData name="Ranju Kamal" userId="d3187f1d-9b3b-4fde-ae81-a24521550743" providerId="ADAL" clId="{4129B787-4269-4D2B-9C7C-694B71DE0CB4}" dt="2023-10-07T05:54:11.269" v="2180" actId="21"/>
          <ac:spMkLst>
            <pc:docMk/>
            <pc:sldMk cId="747945040" sldId="328"/>
            <ac:spMk id="8" creationId="{E5583804-65BB-5EF6-B6C1-DCD5F8E7CA1E}"/>
          </ac:spMkLst>
        </pc:spChg>
        <pc:spChg chg="add mod">
          <ac:chgData name="Ranju Kamal" userId="d3187f1d-9b3b-4fde-ae81-a24521550743" providerId="ADAL" clId="{4129B787-4269-4D2B-9C7C-694B71DE0CB4}" dt="2023-10-09T22:37:40.114" v="4815" actId="1076"/>
          <ac:spMkLst>
            <pc:docMk/>
            <pc:sldMk cId="747945040" sldId="328"/>
            <ac:spMk id="10" creationId="{13B355D2-9B03-D139-98A2-4A3B37F1A57A}"/>
          </ac:spMkLst>
        </pc:spChg>
        <pc:grpChg chg="add mod">
          <ac:chgData name="Ranju Kamal" userId="d3187f1d-9b3b-4fde-ae81-a24521550743" providerId="ADAL" clId="{4129B787-4269-4D2B-9C7C-694B71DE0CB4}" dt="2023-10-09T22:37:00.363" v="4798" actId="1076"/>
          <ac:grpSpMkLst>
            <pc:docMk/>
            <pc:sldMk cId="747945040" sldId="328"/>
            <ac:grpSpMk id="9" creationId="{B82F7B0A-84F9-1BA3-D6A8-8732AA09570D}"/>
          </ac:grpSpMkLst>
        </pc:grpChg>
        <pc:picChg chg="add del mod">
          <ac:chgData name="Ranju Kamal" userId="d3187f1d-9b3b-4fde-ae81-a24521550743" providerId="ADAL" clId="{4129B787-4269-4D2B-9C7C-694B71DE0CB4}" dt="2023-10-09T09:56:14.576" v="4020" actId="21"/>
          <ac:picMkLst>
            <pc:docMk/>
            <pc:sldMk cId="747945040" sldId="328"/>
            <ac:picMk id="4" creationId="{762D106D-EB13-3F28-3EA2-70786DD5863F}"/>
          </ac:picMkLst>
        </pc:picChg>
        <pc:picChg chg="add mod modCrop">
          <ac:chgData name="Ranju Kamal" userId="d3187f1d-9b3b-4fde-ae81-a24521550743" providerId="ADAL" clId="{4129B787-4269-4D2B-9C7C-694B71DE0CB4}" dt="2023-10-07T05:54:07.741" v="2179" actId="164"/>
          <ac:picMkLst>
            <pc:docMk/>
            <pc:sldMk cId="747945040" sldId="328"/>
            <ac:picMk id="5" creationId="{7F0CE47D-AFB3-03B7-DFD0-0A8913F7F0D5}"/>
          </ac:picMkLst>
        </pc:picChg>
        <pc:picChg chg="add del mod">
          <ac:chgData name="Ranju Kamal" userId="d3187f1d-9b3b-4fde-ae81-a24521550743" providerId="ADAL" clId="{4129B787-4269-4D2B-9C7C-694B71DE0CB4}" dt="2023-10-09T02:17:47.719" v="3753" actId="21"/>
          <ac:picMkLst>
            <pc:docMk/>
            <pc:sldMk cId="747945040" sldId="328"/>
            <ac:picMk id="6" creationId="{714175A2-8A7D-D3D9-3C44-C632CE508C22}"/>
          </ac:picMkLst>
        </pc:picChg>
      </pc:sldChg>
      <pc:sldChg chg="addSp delSp modSp new mod">
        <pc:chgData name="Ranju Kamal" userId="d3187f1d-9b3b-4fde-ae81-a24521550743" providerId="ADAL" clId="{4129B787-4269-4D2B-9C7C-694B71DE0CB4}" dt="2023-10-10T05:08:41.131" v="5585" actId="20577"/>
        <pc:sldMkLst>
          <pc:docMk/>
          <pc:sldMk cId="4000811881" sldId="329"/>
        </pc:sldMkLst>
        <pc:spChg chg="del">
          <ac:chgData name="Ranju Kamal" userId="d3187f1d-9b3b-4fde-ae81-a24521550743" providerId="ADAL" clId="{4129B787-4269-4D2B-9C7C-694B71DE0CB4}" dt="2023-10-07T00:35:27.803" v="1809" actId="478"/>
          <ac:spMkLst>
            <pc:docMk/>
            <pc:sldMk cId="4000811881" sldId="329"/>
            <ac:spMk id="2" creationId="{D3DA0129-A62C-4B8E-FC06-DA3AF091034F}"/>
          </ac:spMkLst>
        </pc:spChg>
        <pc:spChg chg="mod">
          <ac:chgData name="Ranju Kamal" userId="d3187f1d-9b3b-4fde-ae81-a24521550743" providerId="ADAL" clId="{4129B787-4269-4D2B-9C7C-694B71DE0CB4}" dt="2023-10-09T23:04:10.527" v="4986" actId="14100"/>
          <ac:spMkLst>
            <pc:docMk/>
            <pc:sldMk cId="4000811881" sldId="329"/>
            <ac:spMk id="3" creationId="{F58AA286-5175-F9F2-6DE3-7E76577A3979}"/>
          </ac:spMkLst>
        </pc:spChg>
        <pc:spChg chg="add mod">
          <ac:chgData name="Ranju Kamal" userId="d3187f1d-9b3b-4fde-ae81-a24521550743" providerId="ADAL" clId="{4129B787-4269-4D2B-9C7C-694B71DE0CB4}" dt="2023-10-10T05:08:41.131" v="5585" actId="20577"/>
          <ac:spMkLst>
            <pc:docMk/>
            <pc:sldMk cId="4000811881" sldId="329"/>
            <ac:spMk id="7" creationId="{D0EA0592-FD11-FD61-FDBE-DFE45D332FF5}"/>
          </ac:spMkLst>
        </pc:spChg>
        <pc:spChg chg="add mod">
          <ac:chgData name="Ranju Kamal" userId="d3187f1d-9b3b-4fde-ae81-a24521550743" providerId="ADAL" clId="{4129B787-4269-4D2B-9C7C-694B71DE0CB4}" dt="2023-10-10T04:50:34.977" v="5518" actId="1076"/>
          <ac:spMkLst>
            <pc:docMk/>
            <pc:sldMk cId="4000811881" sldId="329"/>
            <ac:spMk id="9" creationId="{3B14E3A1-5B31-046C-604B-C5B551B22FB8}"/>
          </ac:spMkLst>
        </pc:spChg>
        <pc:spChg chg="add mod">
          <ac:chgData name="Ranju Kamal" userId="d3187f1d-9b3b-4fde-ae81-a24521550743" providerId="ADAL" clId="{4129B787-4269-4D2B-9C7C-694B71DE0CB4}" dt="2023-10-10T05:08:34.502" v="5581" actId="20577"/>
          <ac:spMkLst>
            <pc:docMk/>
            <pc:sldMk cId="4000811881" sldId="329"/>
            <ac:spMk id="11" creationId="{D5AEDE76-4180-9D8B-2981-E98993CF336E}"/>
          </ac:spMkLst>
        </pc:spChg>
        <pc:spChg chg="add mod">
          <ac:chgData name="Ranju Kamal" userId="d3187f1d-9b3b-4fde-ae81-a24521550743" providerId="ADAL" clId="{4129B787-4269-4D2B-9C7C-694B71DE0CB4}" dt="2023-10-10T05:08:23.707" v="5571" actId="20577"/>
          <ac:spMkLst>
            <pc:docMk/>
            <pc:sldMk cId="4000811881" sldId="329"/>
            <ac:spMk id="13" creationId="{82ACFC4A-1F17-CC45-B456-F5E2DBC83040}"/>
          </ac:spMkLst>
        </pc:spChg>
        <pc:picChg chg="add mod">
          <ac:chgData name="Ranju Kamal" userId="d3187f1d-9b3b-4fde-ae81-a24521550743" providerId="ADAL" clId="{4129B787-4269-4D2B-9C7C-694B71DE0CB4}" dt="2023-10-10T05:07:53.521" v="5563" actId="1076"/>
          <ac:picMkLst>
            <pc:docMk/>
            <pc:sldMk cId="4000811881" sldId="329"/>
            <ac:picMk id="2" creationId="{4D56CBC7-2523-110E-C671-7F091B0316F8}"/>
          </ac:picMkLst>
        </pc:picChg>
        <pc:picChg chg="add mod">
          <ac:chgData name="Ranju Kamal" userId="d3187f1d-9b3b-4fde-ae81-a24521550743" providerId="ADAL" clId="{4129B787-4269-4D2B-9C7C-694B71DE0CB4}" dt="2023-10-10T05:08:14.041" v="5569" actId="1076"/>
          <ac:picMkLst>
            <pc:docMk/>
            <pc:sldMk cId="4000811881" sldId="329"/>
            <ac:picMk id="5" creationId="{65F2E758-ED9F-E5A0-B4E1-9683A48D8529}"/>
          </ac:picMkLst>
        </pc:picChg>
        <pc:picChg chg="add del mod">
          <ac:chgData name="Ranju Kamal" userId="d3187f1d-9b3b-4fde-ae81-a24521550743" providerId="ADAL" clId="{4129B787-4269-4D2B-9C7C-694B71DE0CB4}" dt="2023-10-07T00:38:08.012" v="1843" actId="21"/>
          <ac:picMkLst>
            <pc:docMk/>
            <pc:sldMk cId="4000811881" sldId="329"/>
            <ac:picMk id="5" creationId="{EB308B0C-4446-D865-4A35-43851C18EFF7}"/>
          </ac:picMkLst>
        </pc:picChg>
        <pc:picChg chg="add del mod">
          <ac:chgData name="Ranju Kamal" userId="d3187f1d-9b3b-4fde-ae81-a24521550743" providerId="ADAL" clId="{4129B787-4269-4D2B-9C7C-694B71DE0CB4}" dt="2023-10-07T00:38:08.012" v="1843" actId="21"/>
          <ac:picMkLst>
            <pc:docMk/>
            <pc:sldMk cId="4000811881" sldId="329"/>
            <ac:picMk id="7" creationId="{77C6E13E-7CAB-B2E3-327D-DBA0922FAEE6}"/>
          </ac:picMkLst>
        </pc:picChg>
      </pc:sldChg>
      <pc:sldChg chg="addSp delSp modSp new mod setBg">
        <pc:chgData name="Ranju Kamal" userId="d3187f1d-9b3b-4fde-ae81-a24521550743" providerId="ADAL" clId="{4129B787-4269-4D2B-9C7C-694B71DE0CB4}" dt="2023-10-10T04:08:47.200" v="5315" actId="1076"/>
        <pc:sldMkLst>
          <pc:docMk/>
          <pc:sldMk cId="2128564424" sldId="330"/>
        </pc:sldMkLst>
        <pc:spChg chg="del">
          <ac:chgData name="Ranju Kamal" userId="d3187f1d-9b3b-4fde-ae81-a24521550743" providerId="ADAL" clId="{4129B787-4269-4D2B-9C7C-694B71DE0CB4}" dt="2023-10-07T00:37:49.391" v="1841" actId="478"/>
          <ac:spMkLst>
            <pc:docMk/>
            <pc:sldMk cId="2128564424" sldId="330"/>
            <ac:spMk id="2" creationId="{74BBB169-B1AF-F94F-38D4-25EAB0A09582}"/>
          </ac:spMkLst>
        </pc:spChg>
        <pc:spChg chg="del mod">
          <ac:chgData name="Ranju Kamal" userId="d3187f1d-9b3b-4fde-ae81-a24521550743" providerId="ADAL" clId="{4129B787-4269-4D2B-9C7C-694B71DE0CB4}" dt="2023-10-07T00:37:51.378" v="1842" actId="478"/>
          <ac:spMkLst>
            <pc:docMk/>
            <pc:sldMk cId="2128564424" sldId="330"/>
            <ac:spMk id="3" creationId="{FD04202B-730B-A9DC-5BE9-7233CEB0105E}"/>
          </ac:spMkLst>
        </pc:spChg>
        <pc:spChg chg="add mod">
          <ac:chgData name="Ranju Kamal" userId="d3187f1d-9b3b-4fde-ae81-a24521550743" providerId="ADAL" clId="{4129B787-4269-4D2B-9C7C-694B71DE0CB4}" dt="2023-10-07T05:57:38.278" v="2283" actId="122"/>
          <ac:spMkLst>
            <pc:docMk/>
            <pc:sldMk cId="2128564424" sldId="330"/>
            <ac:spMk id="8" creationId="{165359ED-A9B5-F531-A68A-1C4C4B26BDC8}"/>
          </ac:spMkLst>
        </pc:spChg>
        <pc:spChg chg="add mod">
          <ac:chgData name="Ranju Kamal" userId="d3187f1d-9b3b-4fde-ae81-a24521550743" providerId="ADAL" clId="{4129B787-4269-4D2B-9C7C-694B71DE0CB4}" dt="2023-10-07T05:57:35.818" v="2282" actId="122"/>
          <ac:spMkLst>
            <pc:docMk/>
            <pc:sldMk cId="2128564424" sldId="330"/>
            <ac:spMk id="10" creationId="{C8361967-7894-5539-B04C-75A7B29A9D63}"/>
          </ac:spMkLst>
        </pc:spChg>
        <pc:spChg chg="add mod">
          <ac:chgData name="Ranju Kamal" userId="d3187f1d-9b3b-4fde-ae81-a24521550743" providerId="ADAL" clId="{4129B787-4269-4D2B-9C7C-694B71DE0CB4}" dt="2023-10-07T05:58:43.192" v="2297" actId="14100"/>
          <ac:spMkLst>
            <pc:docMk/>
            <pc:sldMk cId="2128564424" sldId="330"/>
            <ac:spMk id="12" creationId="{C1C744DB-9912-A266-E1FE-1372FFEF57A5}"/>
          </ac:spMkLst>
        </pc:spChg>
        <pc:spChg chg="add mod">
          <ac:chgData name="Ranju Kamal" userId="d3187f1d-9b3b-4fde-ae81-a24521550743" providerId="ADAL" clId="{4129B787-4269-4D2B-9C7C-694B71DE0CB4}" dt="2023-10-07T05:58:47.057" v="2298" actId="14100"/>
          <ac:spMkLst>
            <pc:docMk/>
            <pc:sldMk cId="2128564424" sldId="330"/>
            <ac:spMk id="14" creationId="{D6E44D5B-DE2B-637F-0B6E-0714EDB04D86}"/>
          </ac:spMkLst>
        </pc:spChg>
        <pc:spChg chg="add mod">
          <ac:chgData name="Ranju Kamal" userId="d3187f1d-9b3b-4fde-ae81-a24521550743" providerId="ADAL" clId="{4129B787-4269-4D2B-9C7C-694B71DE0CB4}" dt="2023-10-07T06:01:33.882" v="2409" actId="164"/>
          <ac:spMkLst>
            <pc:docMk/>
            <pc:sldMk cId="2128564424" sldId="330"/>
            <ac:spMk id="17" creationId="{FA7E50F9-7CA1-AFAE-39E1-CD7C6F74F930}"/>
          </ac:spMkLst>
        </pc:spChg>
        <pc:spChg chg="add mod">
          <ac:chgData name="Ranju Kamal" userId="d3187f1d-9b3b-4fde-ae81-a24521550743" providerId="ADAL" clId="{4129B787-4269-4D2B-9C7C-694B71DE0CB4}" dt="2023-10-07T06:00:12.635" v="2359" actId="164"/>
          <ac:spMkLst>
            <pc:docMk/>
            <pc:sldMk cId="2128564424" sldId="330"/>
            <ac:spMk id="19" creationId="{4A968BB6-C696-D3BC-5797-7FBC24FF2441}"/>
          </ac:spMkLst>
        </pc:spChg>
        <pc:spChg chg="add del">
          <ac:chgData name="Ranju Kamal" userId="d3187f1d-9b3b-4fde-ae81-a24521550743" providerId="ADAL" clId="{4129B787-4269-4D2B-9C7C-694B71DE0CB4}" dt="2023-10-07T00:38:58.261" v="1847" actId="26606"/>
          <ac:spMkLst>
            <pc:docMk/>
            <pc:sldMk cId="2128564424" sldId="330"/>
            <ac:spMk id="20" creationId="{1500B4A4-B1F1-41EA-886A-B8A210DBCA3B}"/>
          </ac:spMkLst>
        </pc:spChg>
        <pc:spChg chg="add mod">
          <ac:chgData name="Ranju Kamal" userId="d3187f1d-9b3b-4fde-ae81-a24521550743" providerId="ADAL" clId="{4129B787-4269-4D2B-9C7C-694B71DE0CB4}" dt="2023-10-07T06:01:33.882" v="2409" actId="164"/>
          <ac:spMkLst>
            <pc:docMk/>
            <pc:sldMk cId="2128564424" sldId="330"/>
            <ac:spMk id="21" creationId="{8193A9D9-CDD8-928E-6E84-AFA7D95C1E0A}"/>
          </ac:spMkLst>
        </pc:spChg>
        <pc:spChg chg="add del">
          <ac:chgData name="Ranju Kamal" userId="d3187f1d-9b3b-4fde-ae81-a24521550743" providerId="ADAL" clId="{4129B787-4269-4D2B-9C7C-694B71DE0CB4}" dt="2023-10-07T00:38:58.261" v="1847" actId="26606"/>
          <ac:spMkLst>
            <pc:docMk/>
            <pc:sldMk cId="2128564424" sldId="330"/>
            <ac:spMk id="22" creationId="{5E55A99C-0BDC-4DBE-8E40-9FA66F629FA1}"/>
          </ac:spMkLst>
        </pc:spChg>
        <pc:spChg chg="add del mod">
          <ac:chgData name="Ranju Kamal" userId="d3187f1d-9b3b-4fde-ae81-a24521550743" providerId="ADAL" clId="{4129B787-4269-4D2B-9C7C-694B71DE0CB4}" dt="2023-10-07T06:06:23.364" v="2672" actId="21"/>
          <ac:spMkLst>
            <pc:docMk/>
            <pc:sldMk cId="2128564424" sldId="330"/>
            <ac:spMk id="23" creationId="{7FDC8B1A-01B2-C79B-018F-5E38969AFE4F}"/>
          </ac:spMkLst>
        </pc:spChg>
        <pc:spChg chg="add del">
          <ac:chgData name="Ranju Kamal" userId="d3187f1d-9b3b-4fde-ae81-a24521550743" providerId="ADAL" clId="{4129B787-4269-4D2B-9C7C-694B71DE0CB4}" dt="2023-10-07T00:39:03.924" v="1849" actId="26606"/>
          <ac:spMkLst>
            <pc:docMk/>
            <pc:sldMk cId="2128564424" sldId="330"/>
            <ac:spMk id="24" creationId="{6FA8F714-B9D8-488A-8CCA-E9948FF913A9}"/>
          </ac:spMkLst>
        </pc:spChg>
        <pc:spChg chg="add mod">
          <ac:chgData name="Ranju Kamal" userId="d3187f1d-9b3b-4fde-ae81-a24521550743" providerId="ADAL" clId="{4129B787-4269-4D2B-9C7C-694B71DE0CB4}" dt="2023-10-10T04:08:47.200" v="5315" actId="1076"/>
          <ac:spMkLst>
            <pc:docMk/>
            <pc:sldMk cId="2128564424" sldId="330"/>
            <ac:spMk id="24" creationId="{9A918EA0-850C-81E0-E875-3F14E2DE80FB}"/>
          </ac:spMkLst>
        </pc:spChg>
        <pc:spChg chg="add del">
          <ac:chgData name="Ranju Kamal" userId="d3187f1d-9b3b-4fde-ae81-a24521550743" providerId="ADAL" clId="{4129B787-4269-4D2B-9C7C-694B71DE0CB4}" dt="2023-10-07T00:39:03.924" v="1849" actId="26606"/>
          <ac:spMkLst>
            <pc:docMk/>
            <pc:sldMk cId="2128564424" sldId="330"/>
            <ac:spMk id="25" creationId="{B9FF99BD-075F-4761-A995-6FC574BD25EA}"/>
          </ac:spMkLst>
        </pc:spChg>
        <pc:spChg chg="add del">
          <ac:chgData name="Ranju Kamal" userId="d3187f1d-9b3b-4fde-ae81-a24521550743" providerId="ADAL" clId="{4129B787-4269-4D2B-9C7C-694B71DE0CB4}" dt="2023-10-07T00:39:03.924" v="1849" actId="26606"/>
          <ac:spMkLst>
            <pc:docMk/>
            <pc:sldMk cId="2128564424" sldId="330"/>
            <ac:spMk id="26" creationId="{A7B21A54-9BA3-4EA9-B460-5A829ADD9051}"/>
          </ac:spMkLst>
        </pc:spChg>
        <pc:spChg chg="add">
          <ac:chgData name="Ranju Kamal" userId="d3187f1d-9b3b-4fde-ae81-a24521550743" providerId="ADAL" clId="{4129B787-4269-4D2B-9C7C-694B71DE0CB4}" dt="2023-10-07T00:39:03.940" v="1850" actId="26606"/>
          <ac:spMkLst>
            <pc:docMk/>
            <pc:sldMk cId="2128564424" sldId="330"/>
            <ac:spMk id="28" creationId="{1500B4A4-B1F1-41EA-886A-B8A210DBCA3B}"/>
          </ac:spMkLst>
        </pc:spChg>
        <pc:spChg chg="add">
          <ac:chgData name="Ranju Kamal" userId="d3187f1d-9b3b-4fde-ae81-a24521550743" providerId="ADAL" clId="{4129B787-4269-4D2B-9C7C-694B71DE0CB4}" dt="2023-10-07T00:39:03.940" v="1850" actId="26606"/>
          <ac:spMkLst>
            <pc:docMk/>
            <pc:sldMk cId="2128564424" sldId="330"/>
            <ac:spMk id="29" creationId="{5E55A99C-0BDC-4DBE-8E40-9FA66F629FA1}"/>
          </ac:spMkLst>
        </pc:spChg>
        <pc:spChg chg="add mod">
          <ac:chgData name="Ranju Kamal" userId="d3187f1d-9b3b-4fde-ae81-a24521550743" providerId="ADAL" clId="{4129B787-4269-4D2B-9C7C-694B71DE0CB4}" dt="2023-10-07T06:04:38.834" v="2582" actId="164"/>
          <ac:spMkLst>
            <pc:docMk/>
            <pc:sldMk cId="2128564424" sldId="330"/>
            <ac:spMk id="31" creationId="{C3BEE222-8D94-35E5-9039-9AAD03884109}"/>
          </ac:spMkLst>
        </pc:spChg>
        <pc:spChg chg="add mod">
          <ac:chgData name="Ranju Kamal" userId="d3187f1d-9b3b-4fde-ae81-a24521550743" providerId="ADAL" clId="{4129B787-4269-4D2B-9C7C-694B71DE0CB4}" dt="2023-10-07T06:04:38.834" v="2582" actId="164"/>
          <ac:spMkLst>
            <pc:docMk/>
            <pc:sldMk cId="2128564424" sldId="330"/>
            <ac:spMk id="32" creationId="{4B83BD3F-8DD9-79E0-0DB3-B48422437323}"/>
          </ac:spMkLst>
        </pc:spChg>
        <pc:spChg chg="add mod">
          <ac:chgData name="Ranju Kamal" userId="d3187f1d-9b3b-4fde-ae81-a24521550743" providerId="ADAL" clId="{4129B787-4269-4D2B-9C7C-694B71DE0CB4}" dt="2023-10-07T06:06:49.007" v="2677" actId="164"/>
          <ac:spMkLst>
            <pc:docMk/>
            <pc:sldMk cId="2128564424" sldId="330"/>
            <ac:spMk id="33" creationId="{CBBEEF01-24D2-F892-DF6C-7354736266CB}"/>
          </ac:spMkLst>
        </pc:spChg>
        <pc:spChg chg="add mod">
          <ac:chgData name="Ranju Kamal" userId="d3187f1d-9b3b-4fde-ae81-a24521550743" providerId="ADAL" clId="{4129B787-4269-4D2B-9C7C-694B71DE0CB4}" dt="2023-10-07T06:06:19.554" v="2671" actId="164"/>
          <ac:spMkLst>
            <pc:docMk/>
            <pc:sldMk cId="2128564424" sldId="330"/>
            <ac:spMk id="35" creationId="{1134D44C-5F01-65C8-1696-BE2C2DE594CB}"/>
          </ac:spMkLst>
        </pc:spChg>
        <pc:spChg chg="add mod">
          <ac:chgData name="Ranju Kamal" userId="d3187f1d-9b3b-4fde-ae81-a24521550743" providerId="ADAL" clId="{4129B787-4269-4D2B-9C7C-694B71DE0CB4}" dt="2023-10-07T06:06:36.929" v="2674" actId="164"/>
          <ac:spMkLst>
            <pc:docMk/>
            <pc:sldMk cId="2128564424" sldId="330"/>
            <ac:spMk id="36" creationId="{CAAC8BA2-2063-A7A5-0804-E68FCA039C1B}"/>
          </ac:spMkLst>
        </pc:spChg>
        <pc:grpChg chg="add mod">
          <ac:chgData name="Ranju Kamal" userId="d3187f1d-9b3b-4fde-ae81-a24521550743" providerId="ADAL" clId="{4129B787-4269-4D2B-9C7C-694B71DE0CB4}" dt="2023-10-07T06:07:36.501" v="2682" actId="1076"/>
          <ac:grpSpMkLst>
            <pc:docMk/>
            <pc:sldMk cId="2128564424" sldId="330"/>
            <ac:grpSpMk id="16" creationId="{DD58CE0E-4CB1-207D-3345-0408B7F89962}"/>
          </ac:grpSpMkLst>
        </pc:grpChg>
        <pc:grpChg chg="add mod">
          <ac:chgData name="Ranju Kamal" userId="d3187f1d-9b3b-4fde-ae81-a24521550743" providerId="ADAL" clId="{4129B787-4269-4D2B-9C7C-694B71DE0CB4}" dt="2023-10-07T06:07:43.577" v="2683" actId="1076"/>
          <ac:grpSpMkLst>
            <pc:docMk/>
            <pc:sldMk cId="2128564424" sldId="330"/>
            <ac:grpSpMk id="18" creationId="{536177C9-19C6-FC7D-E7C0-8D4C5B06A865}"/>
          </ac:grpSpMkLst>
        </pc:grpChg>
        <pc:grpChg chg="add mod">
          <ac:chgData name="Ranju Kamal" userId="d3187f1d-9b3b-4fde-ae81-a24521550743" providerId="ADAL" clId="{4129B787-4269-4D2B-9C7C-694B71DE0CB4}" dt="2023-10-07T06:07:21.124" v="2680" actId="1076"/>
          <ac:grpSpMkLst>
            <pc:docMk/>
            <pc:sldMk cId="2128564424" sldId="330"/>
            <ac:grpSpMk id="27" creationId="{6272CBA2-8D90-18B5-BB45-F3E3A89B581F}"/>
          </ac:grpSpMkLst>
        </pc:grpChg>
        <pc:grpChg chg="add mod">
          <ac:chgData name="Ranju Kamal" userId="d3187f1d-9b3b-4fde-ae81-a24521550743" providerId="ADAL" clId="{4129B787-4269-4D2B-9C7C-694B71DE0CB4}" dt="2023-10-07T06:07:28.361" v="2681" actId="1076"/>
          <ac:grpSpMkLst>
            <pc:docMk/>
            <pc:sldMk cId="2128564424" sldId="330"/>
            <ac:grpSpMk id="30" creationId="{4936919D-5E4A-572E-1DAD-8435F5E6C93A}"/>
          </ac:grpSpMkLst>
        </pc:grpChg>
        <pc:grpChg chg="add mod">
          <ac:chgData name="Ranju Kamal" userId="d3187f1d-9b3b-4fde-ae81-a24521550743" providerId="ADAL" clId="{4129B787-4269-4D2B-9C7C-694B71DE0CB4}" dt="2023-10-07T06:07:13.118" v="2679" actId="1076"/>
          <ac:grpSpMkLst>
            <pc:docMk/>
            <pc:sldMk cId="2128564424" sldId="330"/>
            <ac:grpSpMk id="34" creationId="{D40C2CA0-D780-654B-97CD-200AA499AC0D}"/>
          </ac:grpSpMkLst>
        </pc:grpChg>
        <pc:grpChg chg="add mod">
          <ac:chgData name="Ranju Kamal" userId="d3187f1d-9b3b-4fde-ae81-a24521550743" providerId="ADAL" clId="{4129B787-4269-4D2B-9C7C-694B71DE0CB4}" dt="2023-10-07T06:06:45.627" v="2676" actId="1076"/>
          <ac:grpSpMkLst>
            <pc:docMk/>
            <pc:sldMk cId="2128564424" sldId="330"/>
            <ac:grpSpMk id="37" creationId="{7431F8C7-7DCF-42CD-3A08-E5B9553024F4}"/>
          </ac:grpSpMkLst>
        </pc:grpChg>
        <pc:grpChg chg="add mod">
          <ac:chgData name="Ranju Kamal" userId="d3187f1d-9b3b-4fde-ae81-a24521550743" providerId="ADAL" clId="{4129B787-4269-4D2B-9C7C-694B71DE0CB4}" dt="2023-10-07T06:06:41.212" v="2675" actId="1076"/>
          <ac:grpSpMkLst>
            <pc:docMk/>
            <pc:sldMk cId="2128564424" sldId="330"/>
            <ac:grpSpMk id="38" creationId="{D2076454-5D68-341D-9F95-09F47902AB7B}"/>
          </ac:grpSpMkLst>
        </pc:grpChg>
        <pc:grpChg chg="add mod">
          <ac:chgData name="Ranju Kamal" userId="d3187f1d-9b3b-4fde-ae81-a24521550743" providerId="ADAL" clId="{4129B787-4269-4D2B-9C7C-694B71DE0CB4}" dt="2023-10-07T06:07:04.090" v="2678" actId="1076"/>
          <ac:grpSpMkLst>
            <pc:docMk/>
            <pc:sldMk cId="2128564424" sldId="330"/>
            <ac:grpSpMk id="39" creationId="{1A91D34D-A625-1FB3-1093-042EF93B6F06}"/>
          </ac:grpSpMkLst>
        </pc:grpChg>
        <pc:picChg chg="add del mod">
          <ac:chgData name="Ranju Kamal" userId="d3187f1d-9b3b-4fde-ae81-a24521550743" providerId="ADAL" clId="{4129B787-4269-4D2B-9C7C-694B71DE0CB4}" dt="2023-10-09T09:58:14.041" v="4028" actId="21"/>
          <ac:picMkLst>
            <pc:docMk/>
            <pc:sldMk cId="2128564424" sldId="330"/>
            <ac:picMk id="3" creationId="{0148B175-B68A-833E-BE1F-1054578FA9AE}"/>
          </ac:picMkLst>
        </pc:picChg>
        <pc:picChg chg="add mod ord modCrop">
          <ac:chgData name="Ranju Kamal" userId="d3187f1d-9b3b-4fde-ae81-a24521550743" providerId="ADAL" clId="{4129B787-4269-4D2B-9C7C-694B71DE0CB4}" dt="2023-10-07T05:57:13.252" v="2278" actId="164"/>
          <ac:picMkLst>
            <pc:docMk/>
            <pc:sldMk cId="2128564424" sldId="330"/>
            <ac:picMk id="4" creationId="{AD6847CF-E490-43E1-EA8A-A122886FDDBB}"/>
          </ac:picMkLst>
        </pc:picChg>
        <pc:picChg chg="add mod modCrop">
          <ac:chgData name="Ranju Kamal" userId="d3187f1d-9b3b-4fde-ae81-a24521550743" providerId="ADAL" clId="{4129B787-4269-4D2B-9C7C-694B71DE0CB4}" dt="2023-10-07T06:00:12.635" v="2359" actId="164"/>
          <ac:picMkLst>
            <pc:docMk/>
            <pc:sldMk cId="2128564424" sldId="330"/>
            <ac:picMk id="5" creationId="{FB1A2A33-2BF6-86CD-EEAE-5BD0AA2C41C1}"/>
          </ac:picMkLst>
        </pc:picChg>
        <pc:picChg chg="add mod modCrop">
          <ac:chgData name="Ranju Kamal" userId="d3187f1d-9b3b-4fde-ae81-a24521550743" providerId="ADAL" clId="{4129B787-4269-4D2B-9C7C-694B71DE0CB4}" dt="2023-10-07T06:06:49.007" v="2677" actId="164"/>
          <ac:picMkLst>
            <pc:docMk/>
            <pc:sldMk cId="2128564424" sldId="330"/>
            <ac:picMk id="6" creationId="{B40D2F62-FABC-04CE-89DF-E3F40F0002EE}"/>
          </ac:picMkLst>
        </pc:picChg>
        <pc:picChg chg="add mod ord modCrop">
          <ac:chgData name="Ranju Kamal" userId="d3187f1d-9b3b-4fde-ae81-a24521550743" providerId="ADAL" clId="{4129B787-4269-4D2B-9C7C-694B71DE0CB4}" dt="2023-10-07T06:06:36.929" v="2674" actId="164"/>
          <ac:picMkLst>
            <pc:docMk/>
            <pc:sldMk cId="2128564424" sldId="330"/>
            <ac:picMk id="7" creationId="{EA27D40B-3733-E9E5-3DBE-67DBD501CA10}"/>
          </ac:picMkLst>
        </pc:picChg>
        <pc:picChg chg="add mod modCrop">
          <ac:chgData name="Ranju Kamal" userId="d3187f1d-9b3b-4fde-ae81-a24521550743" providerId="ADAL" clId="{4129B787-4269-4D2B-9C7C-694B71DE0CB4}" dt="2023-10-07T05:58:52.245" v="2299" actId="14100"/>
          <ac:picMkLst>
            <pc:docMk/>
            <pc:sldMk cId="2128564424" sldId="330"/>
            <ac:picMk id="9" creationId="{D0469CB4-7C3F-ABD7-4238-AA3AEF8A86D9}"/>
          </ac:picMkLst>
        </pc:picChg>
        <pc:picChg chg="add mod ord modCrop">
          <ac:chgData name="Ranju Kamal" userId="d3187f1d-9b3b-4fde-ae81-a24521550743" providerId="ADAL" clId="{4129B787-4269-4D2B-9C7C-694B71DE0CB4}" dt="2023-10-07T06:04:38.834" v="2582" actId="164"/>
          <ac:picMkLst>
            <pc:docMk/>
            <pc:sldMk cId="2128564424" sldId="330"/>
            <ac:picMk id="11" creationId="{334F3A15-4CB0-DFA7-327E-7C89AB5A3B74}"/>
          </ac:picMkLst>
        </pc:picChg>
        <pc:picChg chg="add mod modCrop">
          <ac:chgData name="Ranju Kamal" userId="d3187f1d-9b3b-4fde-ae81-a24521550743" providerId="ADAL" clId="{4129B787-4269-4D2B-9C7C-694B71DE0CB4}" dt="2023-10-07T06:01:33.882" v="2409" actId="164"/>
          <ac:picMkLst>
            <pc:docMk/>
            <pc:sldMk cId="2128564424" sldId="330"/>
            <ac:picMk id="13" creationId="{0D4F9273-BC8A-F465-8284-D4024B85CDFE}"/>
          </ac:picMkLst>
        </pc:picChg>
        <pc:picChg chg="add mod ord modCrop">
          <ac:chgData name="Ranju Kamal" userId="d3187f1d-9b3b-4fde-ae81-a24521550743" providerId="ADAL" clId="{4129B787-4269-4D2B-9C7C-694B71DE0CB4}" dt="2023-10-07T06:06:19.554" v="2671" actId="164"/>
          <ac:picMkLst>
            <pc:docMk/>
            <pc:sldMk cId="2128564424" sldId="330"/>
            <ac:picMk id="15" creationId="{5BC953ED-EA78-DFA2-B293-CB0A7AFA9FDD}"/>
          </ac:picMkLst>
        </pc:picChg>
        <pc:picChg chg="add del mod">
          <ac:chgData name="Ranju Kamal" userId="d3187f1d-9b3b-4fde-ae81-a24521550743" providerId="ADAL" clId="{4129B787-4269-4D2B-9C7C-694B71DE0CB4}" dt="2023-10-09T09:57:59.001" v="4024" actId="21"/>
          <ac:picMkLst>
            <pc:docMk/>
            <pc:sldMk cId="2128564424" sldId="330"/>
            <ac:picMk id="22" creationId="{719F0172-1BB1-CF5E-4EBC-B7E158C1E8BD}"/>
          </ac:picMkLst>
        </pc:picChg>
      </pc:sldChg>
      <pc:sldChg chg="addSp delSp modSp new mod ord setBg">
        <pc:chgData name="Ranju Kamal" userId="d3187f1d-9b3b-4fde-ae81-a24521550743" providerId="ADAL" clId="{4129B787-4269-4D2B-9C7C-694B71DE0CB4}" dt="2023-10-10T04:08:28.492" v="5310" actId="1076"/>
        <pc:sldMkLst>
          <pc:docMk/>
          <pc:sldMk cId="3109327033" sldId="331"/>
        </pc:sldMkLst>
        <pc:spChg chg="del">
          <ac:chgData name="Ranju Kamal" userId="d3187f1d-9b3b-4fde-ae81-a24521550743" providerId="ADAL" clId="{4129B787-4269-4D2B-9C7C-694B71DE0CB4}" dt="2023-10-07T00:39:37.212" v="1851" actId="478"/>
          <ac:spMkLst>
            <pc:docMk/>
            <pc:sldMk cId="3109327033" sldId="331"/>
            <ac:spMk id="2" creationId="{7E3BB818-8AEF-DCB6-AF19-39ECBC53C4BC}"/>
          </ac:spMkLst>
        </pc:spChg>
        <pc:spChg chg="add del mod">
          <ac:chgData name="Ranju Kamal" userId="d3187f1d-9b3b-4fde-ae81-a24521550743" providerId="ADAL" clId="{4129B787-4269-4D2B-9C7C-694B71DE0CB4}" dt="2023-10-07T06:10:44.860" v="2757" actId="21"/>
          <ac:spMkLst>
            <pc:docMk/>
            <pc:sldMk cId="3109327033" sldId="331"/>
            <ac:spMk id="3" creationId="{00D5C085-F0C0-A37F-8119-5A70001416E1}"/>
          </ac:spMkLst>
        </pc:spChg>
        <pc:spChg chg="add mod">
          <ac:chgData name="Ranju Kamal" userId="d3187f1d-9b3b-4fde-ae81-a24521550743" providerId="ADAL" clId="{4129B787-4269-4D2B-9C7C-694B71DE0CB4}" dt="2023-10-10T04:08:28.492" v="5310" actId="1076"/>
          <ac:spMkLst>
            <pc:docMk/>
            <pc:sldMk cId="3109327033" sldId="331"/>
            <ac:spMk id="3" creationId="{3A05E1F7-F608-F0AE-4816-0D4CDEDB077D}"/>
          </ac:spMkLst>
        </pc:spChg>
        <pc:spChg chg="del">
          <ac:chgData name="Ranju Kamal" userId="d3187f1d-9b3b-4fde-ae81-a24521550743" providerId="ADAL" clId="{4129B787-4269-4D2B-9C7C-694B71DE0CB4}" dt="2023-10-03T00:02:24.394" v="1561" actId="22"/>
          <ac:spMkLst>
            <pc:docMk/>
            <pc:sldMk cId="3109327033" sldId="331"/>
            <ac:spMk id="3" creationId="{6E7744B7-1759-3A3B-617F-3D360E899F74}"/>
          </ac:spMkLst>
        </pc:spChg>
        <pc:spChg chg="add mod">
          <ac:chgData name="Ranju Kamal" userId="d3187f1d-9b3b-4fde-ae81-a24521550743" providerId="ADAL" clId="{4129B787-4269-4D2B-9C7C-694B71DE0CB4}" dt="2023-10-07T06:09:52.499" v="2754" actId="164"/>
          <ac:spMkLst>
            <pc:docMk/>
            <pc:sldMk cId="3109327033" sldId="331"/>
            <ac:spMk id="4" creationId="{2B4C8C6F-F243-4E61-DF28-0B2C57E24CCF}"/>
          </ac:spMkLst>
        </pc:spChg>
        <pc:spChg chg="add mod">
          <ac:chgData name="Ranju Kamal" userId="d3187f1d-9b3b-4fde-ae81-a24521550743" providerId="ADAL" clId="{4129B787-4269-4D2B-9C7C-694B71DE0CB4}" dt="2023-10-09T05:42:28.876" v="3955" actId="20577"/>
          <ac:spMkLst>
            <pc:docMk/>
            <pc:sldMk cId="3109327033" sldId="331"/>
            <ac:spMk id="6" creationId="{14D87CB8-497C-3E44-C875-FA54414079EE}"/>
          </ac:spMkLst>
        </pc:spChg>
        <pc:spChg chg="add">
          <ac:chgData name="Ranju Kamal" userId="d3187f1d-9b3b-4fde-ae81-a24521550743" providerId="ADAL" clId="{4129B787-4269-4D2B-9C7C-694B71DE0CB4}" dt="2023-10-07T00:40:05.617" v="1852" actId="26606"/>
          <ac:spMkLst>
            <pc:docMk/>
            <pc:sldMk cId="3109327033" sldId="331"/>
            <ac:spMk id="12" creationId="{1500B4A4-B1F1-41EA-886A-B8A210DBCA3B}"/>
          </ac:spMkLst>
        </pc:spChg>
        <pc:spChg chg="add">
          <ac:chgData name="Ranju Kamal" userId="d3187f1d-9b3b-4fde-ae81-a24521550743" providerId="ADAL" clId="{4129B787-4269-4D2B-9C7C-694B71DE0CB4}" dt="2023-10-07T00:40:05.617" v="1852" actId="26606"/>
          <ac:spMkLst>
            <pc:docMk/>
            <pc:sldMk cId="3109327033" sldId="331"/>
            <ac:spMk id="14" creationId="{5E55A99C-0BDC-4DBE-8E40-9FA66F629FA1}"/>
          </ac:spMkLst>
        </pc:spChg>
        <pc:grpChg chg="add mod">
          <ac:chgData name="Ranju Kamal" userId="d3187f1d-9b3b-4fde-ae81-a24521550743" providerId="ADAL" clId="{4129B787-4269-4D2B-9C7C-694B71DE0CB4}" dt="2023-10-07T06:10:28.698" v="2755" actId="1076"/>
          <ac:grpSpMkLst>
            <pc:docMk/>
            <pc:sldMk cId="3109327033" sldId="331"/>
            <ac:grpSpMk id="8" creationId="{057CB1FD-6BC4-ADAF-3BE1-BE60D13F2650}"/>
          </ac:grpSpMkLst>
        </pc:grpChg>
        <pc:picChg chg="add mod ord modCrop">
          <ac:chgData name="Ranju Kamal" userId="d3187f1d-9b3b-4fde-ae81-a24521550743" providerId="ADAL" clId="{4129B787-4269-4D2B-9C7C-694B71DE0CB4}" dt="2023-10-07T06:10:40.330" v="2756" actId="1076"/>
          <ac:picMkLst>
            <pc:docMk/>
            <pc:sldMk cId="3109327033" sldId="331"/>
            <ac:picMk id="5" creationId="{1A4F584F-375D-92A5-A73D-8C7475780597}"/>
          </ac:picMkLst>
        </pc:picChg>
        <pc:picChg chg="add mod modCrop">
          <ac:chgData name="Ranju Kamal" userId="d3187f1d-9b3b-4fde-ae81-a24521550743" providerId="ADAL" clId="{4129B787-4269-4D2B-9C7C-694B71DE0CB4}" dt="2023-10-07T06:09:52.499" v="2754" actId="164"/>
          <ac:picMkLst>
            <pc:docMk/>
            <pc:sldMk cId="3109327033" sldId="331"/>
            <ac:picMk id="7" creationId="{3BF76CBC-BA21-8777-72E4-D51D36FDEB81}"/>
          </ac:picMkLst>
        </pc:picChg>
        <pc:cxnChg chg="add">
          <ac:chgData name="Ranju Kamal" userId="d3187f1d-9b3b-4fde-ae81-a24521550743" providerId="ADAL" clId="{4129B787-4269-4D2B-9C7C-694B71DE0CB4}" dt="2023-10-07T00:40:05.617" v="1852" actId="26606"/>
          <ac:cxnSpMkLst>
            <pc:docMk/>
            <pc:sldMk cId="3109327033" sldId="331"/>
            <ac:cxnSpMk id="16" creationId="{5D1CEE39-A6DC-4DE0-9789-206F1A9888BB}"/>
          </ac:cxnSpMkLst>
        </pc:cxnChg>
      </pc:sldChg>
      <pc:sldChg chg="addSp delSp modSp new mod">
        <pc:chgData name="Ranju Kamal" userId="d3187f1d-9b3b-4fde-ae81-a24521550743" providerId="ADAL" clId="{4129B787-4269-4D2B-9C7C-694B71DE0CB4}" dt="2023-10-10T04:25:20.734" v="5367" actId="1076"/>
        <pc:sldMkLst>
          <pc:docMk/>
          <pc:sldMk cId="620675045" sldId="332"/>
        </pc:sldMkLst>
        <pc:spChg chg="del">
          <ac:chgData name="Ranju Kamal" userId="d3187f1d-9b3b-4fde-ae81-a24521550743" providerId="ADAL" clId="{4129B787-4269-4D2B-9C7C-694B71DE0CB4}" dt="2023-10-07T00:41:13.569" v="1853" actId="478"/>
          <ac:spMkLst>
            <pc:docMk/>
            <pc:sldMk cId="620675045" sldId="332"/>
            <ac:spMk id="2" creationId="{6C68E10D-71FF-BCE5-1637-D7F3FBC58841}"/>
          </ac:spMkLst>
        </pc:spChg>
        <pc:spChg chg="mod">
          <ac:chgData name="Ranju Kamal" userId="d3187f1d-9b3b-4fde-ae81-a24521550743" providerId="ADAL" clId="{4129B787-4269-4D2B-9C7C-694B71DE0CB4}" dt="2023-10-10T04:00:09.090" v="5188"/>
          <ac:spMkLst>
            <pc:docMk/>
            <pc:sldMk cId="620675045" sldId="332"/>
            <ac:spMk id="3" creationId="{3AD56D93-2555-6421-E0F1-7BE649400CA9}"/>
          </ac:spMkLst>
        </pc:spChg>
        <pc:spChg chg="add mod">
          <ac:chgData name="Ranju Kamal" userId="d3187f1d-9b3b-4fde-ae81-a24521550743" providerId="ADAL" clId="{4129B787-4269-4D2B-9C7C-694B71DE0CB4}" dt="2023-10-10T04:25:20.734" v="5367" actId="1076"/>
          <ac:spMkLst>
            <pc:docMk/>
            <pc:sldMk cId="620675045" sldId="332"/>
            <ac:spMk id="5" creationId="{569534C5-4F59-41D8-7B41-E5BD7A20A391}"/>
          </ac:spMkLst>
        </pc:spChg>
        <pc:picChg chg="add mod">
          <ac:chgData name="Ranju Kamal" userId="d3187f1d-9b3b-4fde-ae81-a24521550743" providerId="ADAL" clId="{4129B787-4269-4D2B-9C7C-694B71DE0CB4}" dt="2023-10-10T04:09:14.989" v="5316" actId="1076"/>
          <ac:picMkLst>
            <pc:docMk/>
            <pc:sldMk cId="620675045" sldId="332"/>
            <ac:picMk id="2" creationId="{49C58CE5-432C-1475-4373-95229B08EAAB}"/>
          </ac:picMkLst>
        </pc:picChg>
      </pc:sldChg>
      <pc:sldChg chg="addSp delSp modSp new mod setBg">
        <pc:chgData name="Ranju Kamal" userId="d3187f1d-9b3b-4fde-ae81-a24521550743" providerId="ADAL" clId="{4129B787-4269-4D2B-9C7C-694B71DE0CB4}" dt="2023-10-10T04:04:40.426" v="5211" actId="1076"/>
        <pc:sldMkLst>
          <pc:docMk/>
          <pc:sldMk cId="1874880275" sldId="333"/>
        </pc:sldMkLst>
        <pc:spChg chg="add mod">
          <ac:chgData name="Ranju Kamal" userId="d3187f1d-9b3b-4fde-ae81-a24521550743" providerId="ADAL" clId="{4129B787-4269-4D2B-9C7C-694B71DE0CB4}" dt="2023-10-10T04:04:26.435" v="5208" actId="1076"/>
          <ac:spMkLst>
            <pc:docMk/>
            <pc:sldMk cId="1874880275" sldId="333"/>
            <ac:spMk id="2" creationId="{5700D195-7EBE-79A2-457C-004AEB9CCE99}"/>
          </ac:spMkLst>
        </pc:spChg>
        <pc:spChg chg="del">
          <ac:chgData name="Ranju Kamal" userId="d3187f1d-9b3b-4fde-ae81-a24521550743" providerId="ADAL" clId="{4129B787-4269-4D2B-9C7C-694B71DE0CB4}" dt="2023-10-03T00:05:48.298" v="1569" actId="478"/>
          <ac:spMkLst>
            <pc:docMk/>
            <pc:sldMk cId="1874880275" sldId="333"/>
            <ac:spMk id="2" creationId="{A018954F-5310-BDEA-ABB6-8D2A5790B5F7}"/>
          </ac:spMkLst>
        </pc:spChg>
        <pc:spChg chg="del mod">
          <ac:chgData name="Ranju Kamal" userId="d3187f1d-9b3b-4fde-ae81-a24521550743" providerId="ADAL" clId="{4129B787-4269-4D2B-9C7C-694B71DE0CB4}" dt="2023-10-03T00:05:59.860" v="1573" actId="22"/>
          <ac:spMkLst>
            <pc:docMk/>
            <pc:sldMk cId="1874880275" sldId="333"/>
            <ac:spMk id="3" creationId="{09DC8825-6028-4FF6-F259-E9573DBBCA07}"/>
          </ac:spMkLst>
        </pc:spChg>
        <pc:spChg chg="add mod">
          <ac:chgData name="Ranju Kamal" userId="d3187f1d-9b3b-4fde-ae81-a24521550743" providerId="ADAL" clId="{4129B787-4269-4D2B-9C7C-694B71DE0CB4}" dt="2023-10-07T06:26:32.623" v="3229" actId="164"/>
          <ac:spMkLst>
            <pc:docMk/>
            <pc:sldMk cId="1874880275" sldId="333"/>
            <ac:spMk id="3" creationId="{0E314966-9137-E43A-F9B3-B468A8FAD525}"/>
          </ac:spMkLst>
        </pc:spChg>
        <pc:spChg chg="add mod">
          <ac:chgData name="Ranju Kamal" userId="d3187f1d-9b3b-4fde-ae81-a24521550743" providerId="ADAL" clId="{4129B787-4269-4D2B-9C7C-694B71DE0CB4}" dt="2023-10-07T06:26:53.219" v="3234" actId="164"/>
          <ac:spMkLst>
            <pc:docMk/>
            <pc:sldMk cId="1874880275" sldId="333"/>
            <ac:spMk id="4" creationId="{664AE6C1-163D-A4DA-5662-2F44E20424B2}"/>
          </ac:spMkLst>
        </pc:spChg>
        <pc:spChg chg="add mod">
          <ac:chgData name="Ranju Kamal" userId="d3187f1d-9b3b-4fde-ae81-a24521550743" providerId="ADAL" clId="{4129B787-4269-4D2B-9C7C-694B71DE0CB4}" dt="2023-10-07T06:24:07.639" v="3154" actId="164"/>
          <ac:spMkLst>
            <pc:docMk/>
            <pc:sldMk cId="1874880275" sldId="333"/>
            <ac:spMk id="6" creationId="{30E4B2F1-DA0E-BD8A-F3E2-590EBA916891}"/>
          </ac:spMkLst>
        </pc:spChg>
        <pc:spChg chg="add mod">
          <ac:chgData name="Ranju Kamal" userId="d3187f1d-9b3b-4fde-ae81-a24521550743" providerId="ADAL" clId="{4129B787-4269-4D2B-9C7C-694B71DE0CB4}" dt="2023-10-07T06:23:08.522" v="3139" actId="164"/>
          <ac:spMkLst>
            <pc:docMk/>
            <pc:sldMk cId="1874880275" sldId="333"/>
            <ac:spMk id="7" creationId="{4124BCFA-FFE4-3BD7-9B8D-5C6A35940241}"/>
          </ac:spMkLst>
        </pc:spChg>
        <pc:spChg chg="add mod">
          <ac:chgData name="Ranju Kamal" userId="d3187f1d-9b3b-4fde-ae81-a24521550743" providerId="ADAL" clId="{4129B787-4269-4D2B-9C7C-694B71DE0CB4}" dt="2023-10-07T06:21:46.367" v="3081" actId="164"/>
          <ac:spMkLst>
            <pc:docMk/>
            <pc:sldMk cId="1874880275" sldId="333"/>
            <ac:spMk id="8" creationId="{331733D2-3B7B-7796-5914-F734C919535E}"/>
          </ac:spMkLst>
        </pc:spChg>
        <pc:spChg chg="add mod">
          <ac:chgData name="Ranju Kamal" userId="d3187f1d-9b3b-4fde-ae81-a24521550743" providerId="ADAL" clId="{4129B787-4269-4D2B-9C7C-694B71DE0CB4}" dt="2023-10-07T06:20:54.869" v="3049" actId="164"/>
          <ac:spMkLst>
            <pc:docMk/>
            <pc:sldMk cId="1874880275" sldId="333"/>
            <ac:spMk id="9" creationId="{B0291778-EDD8-B2E6-9C88-E07FDDC4442B}"/>
          </ac:spMkLst>
        </pc:spChg>
        <pc:spChg chg="add del">
          <ac:chgData name="Ranju Kamal" userId="d3187f1d-9b3b-4fde-ae81-a24521550743" providerId="ADAL" clId="{4129B787-4269-4D2B-9C7C-694B71DE0CB4}" dt="2023-10-07T00:43:18.834" v="1888" actId="26606"/>
          <ac:spMkLst>
            <pc:docMk/>
            <pc:sldMk cId="1874880275" sldId="333"/>
            <ac:spMk id="10" creationId="{32BC26D8-82FB-445E-AA49-62A77D7C1EE0}"/>
          </ac:spMkLst>
        </pc:spChg>
        <pc:spChg chg="add mod">
          <ac:chgData name="Ranju Kamal" userId="d3187f1d-9b3b-4fde-ae81-a24521550743" providerId="ADAL" clId="{4129B787-4269-4D2B-9C7C-694B71DE0CB4}" dt="2023-10-07T06:19:10.406" v="2958" actId="164"/>
          <ac:spMkLst>
            <pc:docMk/>
            <pc:sldMk cId="1874880275" sldId="333"/>
            <ac:spMk id="11" creationId="{5C3A7831-32B3-EE54-B80B-ED6CD0735091}"/>
          </ac:spMkLst>
        </pc:spChg>
        <pc:spChg chg="add mod">
          <ac:chgData name="Ranju Kamal" userId="d3187f1d-9b3b-4fde-ae81-a24521550743" providerId="ADAL" clId="{4129B787-4269-4D2B-9C7C-694B71DE0CB4}" dt="2023-10-10T04:04:40.426" v="5211" actId="1076"/>
          <ac:spMkLst>
            <pc:docMk/>
            <pc:sldMk cId="1874880275" sldId="333"/>
            <ac:spMk id="12" creationId="{05F79DFB-E002-7DB5-85C0-8F12B4F54B03}"/>
          </ac:spMkLst>
        </pc:spChg>
        <pc:spChg chg="add del">
          <ac:chgData name="Ranju Kamal" userId="d3187f1d-9b3b-4fde-ae81-a24521550743" providerId="ADAL" clId="{4129B787-4269-4D2B-9C7C-694B71DE0CB4}" dt="2023-10-07T00:43:18.834" v="1888" actId="26606"/>
          <ac:spMkLst>
            <pc:docMk/>
            <pc:sldMk cId="1874880275" sldId="333"/>
            <ac:spMk id="12" creationId="{CB44330D-EA18-4254-AA95-EB49948539B8}"/>
          </ac:spMkLst>
        </pc:spChg>
        <pc:spChg chg="add mod">
          <ac:chgData name="Ranju Kamal" userId="d3187f1d-9b3b-4fde-ae81-a24521550743" providerId="ADAL" clId="{4129B787-4269-4D2B-9C7C-694B71DE0CB4}" dt="2023-10-07T06:17:38.773" v="2881" actId="164"/>
          <ac:spMkLst>
            <pc:docMk/>
            <pc:sldMk cId="1874880275" sldId="333"/>
            <ac:spMk id="13" creationId="{9DB1B198-582B-79C1-784E-F82B5879A736}"/>
          </ac:spMkLst>
        </pc:spChg>
        <pc:spChg chg="add del">
          <ac:chgData name="Ranju Kamal" userId="d3187f1d-9b3b-4fde-ae81-a24521550743" providerId="ADAL" clId="{4129B787-4269-4D2B-9C7C-694B71DE0CB4}" dt="2023-10-07T00:45:01.917" v="1899" actId="26606"/>
          <ac:spMkLst>
            <pc:docMk/>
            <pc:sldMk cId="1874880275" sldId="333"/>
            <ac:spMk id="14" creationId="{1500B4A4-B1F1-41EA-886A-B8A210DBCA3B}"/>
          </ac:spMkLst>
        </pc:spChg>
        <pc:spChg chg="add del">
          <ac:chgData name="Ranju Kamal" userId="d3187f1d-9b3b-4fde-ae81-a24521550743" providerId="ADAL" clId="{4129B787-4269-4D2B-9C7C-694B71DE0CB4}" dt="2023-10-07T00:45:01.917" v="1899" actId="26606"/>
          <ac:spMkLst>
            <pc:docMk/>
            <pc:sldMk cId="1874880275" sldId="333"/>
            <ac:spMk id="15" creationId="{5E55A99C-0BDC-4DBE-8E40-9FA66F629FA1}"/>
          </ac:spMkLst>
        </pc:spChg>
        <pc:spChg chg="add mod">
          <ac:chgData name="Ranju Kamal" userId="d3187f1d-9b3b-4fde-ae81-a24521550743" providerId="ADAL" clId="{4129B787-4269-4D2B-9C7C-694B71DE0CB4}" dt="2023-10-07T06:16:02.499" v="2849" actId="164"/>
          <ac:spMkLst>
            <pc:docMk/>
            <pc:sldMk cId="1874880275" sldId="333"/>
            <ac:spMk id="16" creationId="{550A2271-7431-08A2-5F6A-C87257626164}"/>
          </ac:spMkLst>
        </pc:spChg>
        <pc:spChg chg="add del">
          <ac:chgData name="Ranju Kamal" userId="d3187f1d-9b3b-4fde-ae81-a24521550743" providerId="ADAL" clId="{4129B787-4269-4D2B-9C7C-694B71DE0CB4}" dt="2023-10-07T00:44:36.582" v="1893" actId="26606"/>
          <ac:spMkLst>
            <pc:docMk/>
            <pc:sldMk cId="1874880275" sldId="333"/>
            <ac:spMk id="17" creationId="{3AFE8227-C443-417B-BA91-520EB1EF4559}"/>
          </ac:spMkLst>
        </pc:spChg>
        <pc:spChg chg="add mod">
          <ac:chgData name="Ranju Kamal" userId="d3187f1d-9b3b-4fde-ae81-a24521550743" providerId="ADAL" clId="{4129B787-4269-4D2B-9C7C-694B71DE0CB4}" dt="2023-10-10T04:04:03.252" v="5207" actId="571"/>
          <ac:spMkLst>
            <pc:docMk/>
            <pc:sldMk cId="1874880275" sldId="333"/>
            <ac:spMk id="17" creationId="{4F4D87AF-D0E7-A30D-9898-8FCAD2CA7802}"/>
          </ac:spMkLst>
        </pc:spChg>
        <pc:spChg chg="add del">
          <ac:chgData name="Ranju Kamal" userId="d3187f1d-9b3b-4fde-ae81-a24521550743" providerId="ADAL" clId="{4129B787-4269-4D2B-9C7C-694B71DE0CB4}" dt="2023-10-07T00:45:01.917" v="1899" actId="26606"/>
          <ac:spMkLst>
            <pc:docMk/>
            <pc:sldMk cId="1874880275" sldId="333"/>
            <ac:spMk id="18" creationId="{A8C21C7A-7D29-3DED-ECDD-54AEFA7D0A1A}"/>
          </ac:spMkLst>
        </pc:spChg>
        <pc:spChg chg="add del">
          <ac:chgData name="Ranju Kamal" userId="d3187f1d-9b3b-4fde-ae81-a24521550743" providerId="ADAL" clId="{4129B787-4269-4D2B-9C7C-694B71DE0CB4}" dt="2023-10-07T00:44:36.582" v="1893" actId="26606"/>
          <ac:spMkLst>
            <pc:docMk/>
            <pc:sldMk cId="1874880275" sldId="333"/>
            <ac:spMk id="19" creationId="{39204FDB-CF71-DE79-4DB6-779E6D12C685}"/>
          </ac:spMkLst>
        </pc:spChg>
        <pc:spChg chg="mod">
          <ac:chgData name="Ranju Kamal" userId="d3187f1d-9b3b-4fde-ae81-a24521550743" providerId="ADAL" clId="{4129B787-4269-4D2B-9C7C-694B71DE0CB4}" dt="2023-10-10T04:04:03.252" v="5207" actId="571"/>
          <ac:spMkLst>
            <pc:docMk/>
            <pc:sldMk cId="1874880275" sldId="333"/>
            <ac:spMk id="19" creationId="{65225BBE-4ED4-C542-32B1-B43C28AD1C65}"/>
          </ac:spMkLst>
        </pc:spChg>
        <pc:spChg chg="mod">
          <ac:chgData name="Ranju Kamal" userId="d3187f1d-9b3b-4fde-ae81-a24521550743" providerId="ADAL" clId="{4129B787-4269-4D2B-9C7C-694B71DE0CB4}" dt="2023-10-10T04:04:03.252" v="5207" actId="571"/>
          <ac:spMkLst>
            <pc:docMk/>
            <pc:sldMk cId="1874880275" sldId="333"/>
            <ac:spMk id="22" creationId="{470E1F50-51E7-C338-9093-0AE20BEC155B}"/>
          </ac:spMkLst>
        </pc:spChg>
        <pc:spChg chg="add mod">
          <ac:chgData name="Ranju Kamal" userId="d3187f1d-9b3b-4fde-ae81-a24521550743" providerId="ADAL" clId="{4129B787-4269-4D2B-9C7C-694B71DE0CB4}" dt="2023-10-07T06:15:14.841" v="2829" actId="164"/>
          <ac:spMkLst>
            <pc:docMk/>
            <pc:sldMk cId="1874880275" sldId="333"/>
            <ac:spMk id="23" creationId="{34FECE96-045E-EDE1-AFA3-29826B087CC4}"/>
          </ac:spMkLst>
        </pc:spChg>
        <pc:spChg chg="add del">
          <ac:chgData name="Ranju Kamal" userId="d3187f1d-9b3b-4fde-ae81-a24521550743" providerId="ADAL" clId="{4129B787-4269-4D2B-9C7C-694B71DE0CB4}" dt="2023-10-07T00:44:36.582" v="1893" actId="26606"/>
          <ac:spMkLst>
            <pc:docMk/>
            <pc:sldMk cId="1874880275" sldId="333"/>
            <ac:spMk id="24" creationId="{907741FC-B544-4A6E-B831-6789D042333D}"/>
          </ac:spMkLst>
        </pc:spChg>
        <pc:spChg chg="add mod">
          <ac:chgData name="Ranju Kamal" userId="d3187f1d-9b3b-4fde-ae81-a24521550743" providerId="ADAL" clId="{4129B787-4269-4D2B-9C7C-694B71DE0CB4}" dt="2023-10-07T06:14:19.427" v="2810" actId="164"/>
          <ac:spMkLst>
            <pc:docMk/>
            <pc:sldMk cId="1874880275" sldId="333"/>
            <ac:spMk id="25" creationId="{E835DF65-5102-A2A5-5559-57EC6CA6B350}"/>
          </ac:spMkLst>
        </pc:spChg>
        <pc:spChg chg="add del">
          <ac:chgData name="Ranju Kamal" userId="d3187f1d-9b3b-4fde-ae81-a24521550743" providerId="ADAL" clId="{4129B787-4269-4D2B-9C7C-694B71DE0CB4}" dt="2023-10-07T00:44:36.582" v="1893" actId="26606"/>
          <ac:spMkLst>
            <pc:docMk/>
            <pc:sldMk cId="1874880275" sldId="333"/>
            <ac:spMk id="26" creationId="{3F0BE7ED-7814-4273-B18A-F26CC0380380}"/>
          </ac:spMkLst>
        </pc:spChg>
        <pc:spChg chg="add mod">
          <ac:chgData name="Ranju Kamal" userId="d3187f1d-9b3b-4fde-ae81-a24521550743" providerId="ADAL" clId="{4129B787-4269-4D2B-9C7C-694B71DE0CB4}" dt="2023-10-07T06:29:38.966" v="3262" actId="1076"/>
          <ac:spMkLst>
            <pc:docMk/>
            <pc:sldMk cId="1874880275" sldId="333"/>
            <ac:spMk id="27" creationId="{4D1F598A-F3F1-8084-C017-1403701BA7FC}"/>
          </ac:spMkLst>
        </pc:spChg>
        <pc:spChg chg="add del mod">
          <ac:chgData name="Ranju Kamal" userId="d3187f1d-9b3b-4fde-ae81-a24521550743" providerId="ADAL" clId="{4129B787-4269-4D2B-9C7C-694B71DE0CB4}" dt="2023-10-07T06:28:55.218" v="3257" actId="21"/>
          <ac:spMkLst>
            <pc:docMk/>
            <pc:sldMk cId="1874880275" sldId="333"/>
            <ac:spMk id="48" creationId="{348B2C38-F267-9627-3AFE-4786A3136D93}"/>
          </ac:spMkLst>
        </pc:spChg>
        <pc:spChg chg="mod">
          <ac:chgData name="Ranju Kamal" userId="d3187f1d-9b3b-4fde-ae81-a24521550743" providerId="ADAL" clId="{4129B787-4269-4D2B-9C7C-694B71DE0CB4}" dt="2023-10-10T04:04:03.252" v="5207" actId="571"/>
          <ac:spMkLst>
            <pc:docMk/>
            <pc:sldMk cId="1874880275" sldId="333"/>
            <ac:spMk id="48" creationId="{F293CC9B-1755-7FF4-4597-4745DE676A46}"/>
          </ac:spMkLst>
        </pc:spChg>
        <pc:spChg chg="mod">
          <ac:chgData name="Ranju Kamal" userId="d3187f1d-9b3b-4fde-ae81-a24521550743" providerId="ADAL" clId="{4129B787-4269-4D2B-9C7C-694B71DE0CB4}" dt="2023-10-10T04:04:03.252" v="5207" actId="571"/>
          <ac:spMkLst>
            <pc:docMk/>
            <pc:sldMk cId="1874880275" sldId="333"/>
            <ac:spMk id="53" creationId="{9A0269BC-BE27-EDC8-12F2-CF407F18FF45}"/>
          </ac:spMkLst>
        </pc:spChg>
        <pc:spChg chg="mod">
          <ac:chgData name="Ranju Kamal" userId="d3187f1d-9b3b-4fde-ae81-a24521550743" providerId="ADAL" clId="{4129B787-4269-4D2B-9C7C-694B71DE0CB4}" dt="2023-10-10T04:04:03.252" v="5207" actId="571"/>
          <ac:spMkLst>
            <pc:docMk/>
            <pc:sldMk cId="1874880275" sldId="333"/>
            <ac:spMk id="56" creationId="{E1D484F0-4DAE-63C1-28E0-B79610690AFF}"/>
          </ac:spMkLst>
        </pc:spChg>
        <pc:grpChg chg="add mod">
          <ac:chgData name="Ranju Kamal" userId="d3187f1d-9b3b-4fde-ae81-a24521550743" providerId="ADAL" clId="{4129B787-4269-4D2B-9C7C-694B71DE0CB4}" dt="2023-10-10T04:04:03.252" v="5207" actId="571"/>
          <ac:grpSpMkLst>
            <pc:docMk/>
            <pc:sldMk cId="1874880275" sldId="333"/>
            <ac:grpSpMk id="18" creationId="{216ED751-4311-B5FD-3E73-231D29ACD1E5}"/>
          </ac:grpSpMkLst>
        </pc:grpChg>
        <pc:grpChg chg="add del">
          <ac:chgData name="Ranju Kamal" userId="d3187f1d-9b3b-4fde-ae81-a24521550743" providerId="ADAL" clId="{4129B787-4269-4D2B-9C7C-694B71DE0CB4}" dt="2023-10-07T00:44:17.113" v="1891" actId="26606"/>
          <ac:grpSpMkLst>
            <pc:docMk/>
            <pc:sldMk cId="1874880275" sldId="333"/>
            <ac:grpSpMk id="20" creationId="{D4D7444E-8572-6DFD-CB75-0984238C716D}"/>
          </ac:grpSpMkLst>
        </pc:grpChg>
        <pc:grpChg chg="add mod">
          <ac:chgData name="Ranju Kamal" userId="d3187f1d-9b3b-4fde-ae81-a24521550743" providerId="ADAL" clId="{4129B787-4269-4D2B-9C7C-694B71DE0CB4}" dt="2023-10-10T04:04:03.252" v="5207" actId="571"/>
          <ac:grpSpMkLst>
            <pc:docMk/>
            <pc:sldMk cId="1874880275" sldId="333"/>
            <ac:grpSpMk id="21" creationId="{4CF82CFC-C25F-AF83-91DD-4227D9D29051}"/>
          </ac:grpSpMkLst>
        </pc:grpChg>
        <pc:grpChg chg="add mod">
          <ac:chgData name="Ranju Kamal" userId="d3187f1d-9b3b-4fde-ae81-a24521550743" providerId="ADAL" clId="{4129B787-4269-4D2B-9C7C-694B71DE0CB4}" dt="2023-10-10T04:04:03.252" v="5207" actId="571"/>
          <ac:grpSpMkLst>
            <pc:docMk/>
            <pc:sldMk cId="1874880275" sldId="333"/>
            <ac:grpSpMk id="26" creationId="{0E031FDF-5A34-B036-66DD-973A1754B6AA}"/>
          </ac:grpSpMkLst>
        </pc:grpChg>
        <pc:grpChg chg="add mod">
          <ac:chgData name="Ranju Kamal" userId="d3187f1d-9b3b-4fde-ae81-a24521550743" providerId="ADAL" clId="{4129B787-4269-4D2B-9C7C-694B71DE0CB4}" dt="2023-10-10T04:04:26.435" v="5208" actId="1076"/>
          <ac:grpSpMkLst>
            <pc:docMk/>
            <pc:sldMk cId="1874880275" sldId="333"/>
            <ac:grpSpMk id="29" creationId="{2B6F3B93-9B4B-CDBE-A4B7-8AB354419D91}"/>
          </ac:grpSpMkLst>
        </pc:grpChg>
        <pc:grpChg chg="add mod">
          <ac:chgData name="Ranju Kamal" userId="d3187f1d-9b3b-4fde-ae81-a24521550743" providerId="ADAL" clId="{4129B787-4269-4D2B-9C7C-694B71DE0CB4}" dt="2023-10-10T04:04:26.435" v="5208" actId="1076"/>
          <ac:grpSpMkLst>
            <pc:docMk/>
            <pc:sldMk cId="1874880275" sldId="333"/>
            <ac:grpSpMk id="31" creationId="{238F86AA-021C-C23C-E8C4-49F4B8CD2D55}"/>
          </ac:grpSpMkLst>
        </pc:grpChg>
        <pc:grpChg chg="add mod">
          <ac:chgData name="Ranju Kamal" userId="d3187f1d-9b3b-4fde-ae81-a24521550743" providerId="ADAL" clId="{4129B787-4269-4D2B-9C7C-694B71DE0CB4}" dt="2023-10-10T04:04:26.435" v="5208" actId="1076"/>
          <ac:grpSpMkLst>
            <pc:docMk/>
            <pc:sldMk cId="1874880275" sldId="333"/>
            <ac:grpSpMk id="33" creationId="{74534A5B-2583-7EA6-61D4-757338482440}"/>
          </ac:grpSpMkLst>
        </pc:grpChg>
        <pc:grpChg chg="add mod">
          <ac:chgData name="Ranju Kamal" userId="d3187f1d-9b3b-4fde-ae81-a24521550743" providerId="ADAL" clId="{4129B787-4269-4D2B-9C7C-694B71DE0CB4}" dt="2023-10-10T04:04:26.435" v="5208" actId="1076"/>
          <ac:grpSpMkLst>
            <pc:docMk/>
            <pc:sldMk cId="1874880275" sldId="333"/>
            <ac:grpSpMk id="35" creationId="{816A2FAB-5D7B-9E5B-9421-F91CC42C4C6F}"/>
          </ac:grpSpMkLst>
        </pc:grpChg>
        <pc:grpChg chg="add mod">
          <ac:chgData name="Ranju Kamal" userId="d3187f1d-9b3b-4fde-ae81-a24521550743" providerId="ADAL" clId="{4129B787-4269-4D2B-9C7C-694B71DE0CB4}" dt="2023-10-10T04:04:02.465" v="5206" actId="1076"/>
          <ac:grpSpMkLst>
            <pc:docMk/>
            <pc:sldMk cId="1874880275" sldId="333"/>
            <ac:grpSpMk id="37" creationId="{C100ECD0-21B0-9297-6A29-385811E978DC}"/>
          </ac:grpSpMkLst>
        </pc:grpChg>
        <pc:grpChg chg="add mod">
          <ac:chgData name="Ranju Kamal" userId="d3187f1d-9b3b-4fde-ae81-a24521550743" providerId="ADAL" clId="{4129B787-4269-4D2B-9C7C-694B71DE0CB4}" dt="2023-10-10T04:04:26.435" v="5208" actId="1076"/>
          <ac:grpSpMkLst>
            <pc:docMk/>
            <pc:sldMk cId="1874880275" sldId="333"/>
            <ac:grpSpMk id="39" creationId="{AA5A5A5E-3EDF-590E-AEFE-2CA178F5DAFF}"/>
          </ac:grpSpMkLst>
        </pc:grpChg>
        <pc:grpChg chg="add mod">
          <ac:chgData name="Ranju Kamal" userId="d3187f1d-9b3b-4fde-ae81-a24521550743" providerId="ADAL" clId="{4129B787-4269-4D2B-9C7C-694B71DE0CB4}" dt="2023-10-10T04:04:26.435" v="5208" actId="1076"/>
          <ac:grpSpMkLst>
            <pc:docMk/>
            <pc:sldMk cId="1874880275" sldId="333"/>
            <ac:grpSpMk id="41" creationId="{591D22A1-273D-2CB1-94DF-071473A52C10}"/>
          </ac:grpSpMkLst>
        </pc:grpChg>
        <pc:grpChg chg="add mod">
          <ac:chgData name="Ranju Kamal" userId="d3187f1d-9b3b-4fde-ae81-a24521550743" providerId="ADAL" clId="{4129B787-4269-4D2B-9C7C-694B71DE0CB4}" dt="2023-10-10T04:04:26.435" v="5208" actId="1076"/>
          <ac:grpSpMkLst>
            <pc:docMk/>
            <pc:sldMk cId="1874880275" sldId="333"/>
            <ac:grpSpMk id="43" creationId="{50E3B0F8-B2B8-E6BE-10C4-999A8B954E7D}"/>
          </ac:grpSpMkLst>
        </pc:grpChg>
        <pc:grpChg chg="add mod">
          <ac:chgData name="Ranju Kamal" userId="d3187f1d-9b3b-4fde-ae81-a24521550743" providerId="ADAL" clId="{4129B787-4269-4D2B-9C7C-694B71DE0CB4}" dt="2023-10-10T04:04:26.435" v="5208" actId="1076"/>
          <ac:grpSpMkLst>
            <pc:docMk/>
            <pc:sldMk cId="1874880275" sldId="333"/>
            <ac:grpSpMk id="45" creationId="{2D76C246-1118-F360-4A73-F0B454B063D0}"/>
          </ac:grpSpMkLst>
        </pc:grpChg>
        <pc:grpChg chg="add mod">
          <ac:chgData name="Ranju Kamal" userId="d3187f1d-9b3b-4fde-ae81-a24521550743" providerId="ADAL" clId="{4129B787-4269-4D2B-9C7C-694B71DE0CB4}" dt="2023-10-10T04:04:26.435" v="5208" actId="1076"/>
          <ac:grpSpMkLst>
            <pc:docMk/>
            <pc:sldMk cId="1874880275" sldId="333"/>
            <ac:grpSpMk id="49" creationId="{5FCEF1CE-1390-D862-E2AF-8ABDEC264164}"/>
          </ac:grpSpMkLst>
        </pc:grpChg>
        <pc:grpChg chg="add mod">
          <ac:chgData name="Ranju Kamal" userId="d3187f1d-9b3b-4fde-ae81-a24521550743" providerId="ADAL" clId="{4129B787-4269-4D2B-9C7C-694B71DE0CB4}" dt="2023-10-10T04:04:26.435" v="5208" actId="1076"/>
          <ac:grpSpMkLst>
            <pc:docMk/>
            <pc:sldMk cId="1874880275" sldId="333"/>
            <ac:grpSpMk id="50" creationId="{02A8978C-78A3-8772-36A1-6442ABC41873}"/>
          </ac:grpSpMkLst>
        </pc:grpChg>
        <pc:grpChg chg="add mod">
          <ac:chgData name="Ranju Kamal" userId="d3187f1d-9b3b-4fde-ae81-a24521550743" providerId="ADAL" clId="{4129B787-4269-4D2B-9C7C-694B71DE0CB4}" dt="2023-10-10T04:04:03.252" v="5207" actId="571"/>
          <ac:grpSpMkLst>
            <pc:docMk/>
            <pc:sldMk cId="1874880275" sldId="333"/>
            <ac:grpSpMk id="52" creationId="{FC6F5AF0-FB5E-F099-F7E4-EEC2B87BF6BD}"/>
          </ac:grpSpMkLst>
        </pc:grpChg>
        <pc:grpChg chg="add mod">
          <ac:chgData name="Ranju Kamal" userId="d3187f1d-9b3b-4fde-ae81-a24521550743" providerId="ADAL" clId="{4129B787-4269-4D2B-9C7C-694B71DE0CB4}" dt="2023-10-10T04:04:03.252" v="5207" actId="571"/>
          <ac:grpSpMkLst>
            <pc:docMk/>
            <pc:sldMk cId="1874880275" sldId="333"/>
            <ac:grpSpMk id="55" creationId="{FB4DA8A2-AA75-2A23-1667-6B939DCE98DF}"/>
          </ac:grpSpMkLst>
        </pc:grpChg>
        <pc:picChg chg="add mod ord modCrop">
          <ac:chgData name="Ranju Kamal" userId="d3187f1d-9b3b-4fde-ae81-a24521550743" providerId="ADAL" clId="{4129B787-4269-4D2B-9C7C-694B71DE0CB4}" dt="2023-10-10T04:04:26.435" v="5208" actId="1076"/>
          <ac:picMkLst>
            <pc:docMk/>
            <pc:sldMk cId="1874880275" sldId="333"/>
            <ac:picMk id="5" creationId="{4587EADB-390F-825D-C58C-1032DF45A773}"/>
          </ac:picMkLst>
        </pc:picChg>
        <pc:picChg chg="mod">
          <ac:chgData name="Ranju Kamal" userId="d3187f1d-9b3b-4fde-ae81-a24521550743" providerId="ADAL" clId="{4129B787-4269-4D2B-9C7C-694B71DE0CB4}" dt="2023-10-10T04:04:03.252" v="5207" actId="571"/>
          <ac:picMkLst>
            <pc:docMk/>
            <pc:sldMk cId="1874880275" sldId="333"/>
            <ac:picMk id="20" creationId="{509FC7A7-21E0-05E4-CD78-138EA1A9843C}"/>
          </ac:picMkLst>
        </pc:picChg>
        <pc:picChg chg="mod">
          <ac:chgData name="Ranju Kamal" userId="d3187f1d-9b3b-4fde-ae81-a24521550743" providerId="ADAL" clId="{4129B787-4269-4D2B-9C7C-694B71DE0CB4}" dt="2023-10-10T04:04:03.252" v="5207" actId="571"/>
          <ac:picMkLst>
            <pc:docMk/>
            <pc:sldMk cId="1874880275" sldId="333"/>
            <ac:picMk id="24" creationId="{979385FE-7FAF-0676-775D-D5250C6B849C}"/>
          </ac:picMkLst>
        </pc:picChg>
        <pc:picChg chg="add mod modCrop">
          <ac:chgData name="Ranju Kamal" userId="d3187f1d-9b3b-4fde-ae81-a24521550743" providerId="ADAL" clId="{4129B787-4269-4D2B-9C7C-694B71DE0CB4}" dt="2023-10-07T06:14:19.427" v="2810" actId="164"/>
          <ac:picMkLst>
            <pc:docMk/>
            <pc:sldMk cId="1874880275" sldId="333"/>
            <ac:picMk id="28" creationId="{8E40D770-8A68-E07E-4CCF-2776985DC436}"/>
          </ac:picMkLst>
        </pc:picChg>
        <pc:picChg chg="add mod modCrop">
          <ac:chgData name="Ranju Kamal" userId="d3187f1d-9b3b-4fde-ae81-a24521550743" providerId="ADAL" clId="{4129B787-4269-4D2B-9C7C-694B71DE0CB4}" dt="2023-10-07T06:15:14.841" v="2829" actId="164"/>
          <ac:picMkLst>
            <pc:docMk/>
            <pc:sldMk cId="1874880275" sldId="333"/>
            <ac:picMk id="30" creationId="{DF4ED276-EE34-E66E-8667-BB1F547550F5}"/>
          </ac:picMkLst>
        </pc:picChg>
        <pc:picChg chg="add mod modCrop">
          <ac:chgData name="Ranju Kamal" userId="d3187f1d-9b3b-4fde-ae81-a24521550743" providerId="ADAL" clId="{4129B787-4269-4D2B-9C7C-694B71DE0CB4}" dt="2023-10-07T06:16:02.499" v="2849" actId="164"/>
          <ac:picMkLst>
            <pc:docMk/>
            <pc:sldMk cId="1874880275" sldId="333"/>
            <ac:picMk id="32" creationId="{953827C1-E8BB-726B-4FBC-D0A49416BAF9}"/>
          </ac:picMkLst>
        </pc:picChg>
        <pc:picChg chg="add mod modCrop">
          <ac:chgData name="Ranju Kamal" userId="d3187f1d-9b3b-4fde-ae81-a24521550743" providerId="ADAL" clId="{4129B787-4269-4D2B-9C7C-694B71DE0CB4}" dt="2023-10-07T06:17:38.773" v="2881" actId="164"/>
          <ac:picMkLst>
            <pc:docMk/>
            <pc:sldMk cId="1874880275" sldId="333"/>
            <ac:picMk id="34" creationId="{E7514ED2-47C3-ED38-7773-73A53AFAD4C5}"/>
          </ac:picMkLst>
        </pc:picChg>
        <pc:picChg chg="add mod modCrop">
          <ac:chgData name="Ranju Kamal" userId="d3187f1d-9b3b-4fde-ae81-a24521550743" providerId="ADAL" clId="{4129B787-4269-4D2B-9C7C-694B71DE0CB4}" dt="2023-10-07T06:19:10.406" v="2958" actId="164"/>
          <ac:picMkLst>
            <pc:docMk/>
            <pc:sldMk cId="1874880275" sldId="333"/>
            <ac:picMk id="36" creationId="{B55CFF6A-B813-8A44-5DB0-522D191D9B4E}"/>
          </ac:picMkLst>
        </pc:picChg>
        <pc:picChg chg="add mod modCrop">
          <ac:chgData name="Ranju Kamal" userId="d3187f1d-9b3b-4fde-ae81-a24521550743" providerId="ADAL" clId="{4129B787-4269-4D2B-9C7C-694B71DE0CB4}" dt="2023-10-07T06:20:54.869" v="3049" actId="164"/>
          <ac:picMkLst>
            <pc:docMk/>
            <pc:sldMk cId="1874880275" sldId="333"/>
            <ac:picMk id="38" creationId="{0494D64A-5A1B-0496-F058-C171195D405E}"/>
          </ac:picMkLst>
        </pc:picChg>
        <pc:picChg chg="add mod modCrop">
          <ac:chgData name="Ranju Kamal" userId="d3187f1d-9b3b-4fde-ae81-a24521550743" providerId="ADAL" clId="{4129B787-4269-4D2B-9C7C-694B71DE0CB4}" dt="2023-10-07T06:21:46.367" v="3081" actId="164"/>
          <ac:picMkLst>
            <pc:docMk/>
            <pc:sldMk cId="1874880275" sldId="333"/>
            <ac:picMk id="40" creationId="{582A5F26-B0AC-ED1B-5ED2-2B84EAB5B7A9}"/>
          </ac:picMkLst>
        </pc:picChg>
        <pc:picChg chg="add mod modCrop">
          <ac:chgData name="Ranju Kamal" userId="d3187f1d-9b3b-4fde-ae81-a24521550743" providerId="ADAL" clId="{4129B787-4269-4D2B-9C7C-694B71DE0CB4}" dt="2023-10-07T06:23:08.522" v="3139" actId="164"/>
          <ac:picMkLst>
            <pc:docMk/>
            <pc:sldMk cId="1874880275" sldId="333"/>
            <ac:picMk id="42" creationId="{9027E4BC-D2F2-A1C9-8771-E4F4349C234F}"/>
          </ac:picMkLst>
        </pc:picChg>
        <pc:picChg chg="add mod modCrop">
          <ac:chgData name="Ranju Kamal" userId="d3187f1d-9b3b-4fde-ae81-a24521550743" providerId="ADAL" clId="{4129B787-4269-4D2B-9C7C-694B71DE0CB4}" dt="2023-10-07T06:24:07.639" v="3154" actId="164"/>
          <ac:picMkLst>
            <pc:docMk/>
            <pc:sldMk cId="1874880275" sldId="333"/>
            <ac:picMk id="44" creationId="{7D5EE489-EAED-4E07-5C3A-8C3289BE38B2}"/>
          </ac:picMkLst>
        </pc:picChg>
        <pc:picChg chg="add mod modCrop">
          <ac:chgData name="Ranju Kamal" userId="d3187f1d-9b3b-4fde-ae81-a24521550743" providerId="ADAL" clId="{4129B787-4269-4D2B-9C7C-694B71DE0CB4}" dt="2023-10-07T06:26:53.219" v="3234" actId="164"/>
          <ac:picMkLst>
            <pc:docMk/>
            <pc:sldMk cId="1874880275" sldId="333"/>
            <ac:picMk id="46" creationId="{195D2827-CAB8-F5DA-E24B-E72D38FAA976}"/>
          </ac:picMkLst>
        </pc:picChg>
        <pc:picChg chg="add mod modCrop">
          <ac:chgData name="Ranju Kamal" userId="d3187f1d-9b3b-4fde-ae81-a24521550743" providerId="ADAL" clId="{4129B787-4269-4D2B-9C7C-694B71DE0CB4}" dt="2023-10-07T06:26:32.623" v="3229" actId="164"/>
          <ac:picMkLst>
            <pc:docMk/>
            <pc:sldMk cId="1874880275" sldId="333"/>
            <ac:picMk id="47" creationId="{E2B94A2F-16E7-522F-B98B-E6DFACFFE57D}"/>
          </ac:picMkLst>
        </pc:picChg>
        <pc:picChg chg="mod">
          <ac:chgData name="Ranju Kamal" userId="d3187f1d-9b3b-4fde-ae81-a24521550743" providerId="ADAL" clId="{4129B787-4269-4D2B-9C7C-694B71DE0CB4}" dt="2023-10-10T04:04:03.252" v="5207" actId="571"/>
          <ac:picMkLst>
            <pc:docMk/>
            <pc:sldMk cId="1874880275" sldId="333"/>
            <ac:picMk id="51" creationId="{476A6E18-6EB1-76D1-DED4-D791CE84E2A0}"/>
          </ac:picMkLst>
        </pc:picChg>
        <pc:picChg chg="mod">
          <ac:chgData name="Ranju Kamal" userId="d3187f1d-9b3b-4fde-ae81-a24521550743" providerId="ADAL" clId="{4129B787-4269-4D2B-9C7C-694B71DE0CB4}" dt="2023-10-10T04:04:03.252" v="5207" actId="571"/>
          <ac:picMkLst>
            <pc:docMk/>
            <pc:sldMk cId="1874880275" sldId="333"/>
            <ac:picMk id="54" creationId="{13A408FC-41BC-68BE-1A00-EBC2A6EB374F}"/>
          </ac:picMkLst>
        </pc:picChg>
        <pc:picChg chg="mod">
          <ac:chgData name="Ranju Kamal" userId="d3187f1d-9b3b-4fde-ae81-a24521550743" providerId="ADAL" clId="{4129B787-4269-4D2B-9C7C-694B71DE0CB4}" dt="2023-10-10T04:04:03.252" v="5207" actId="571"/>
          <ac:picMkLst>
            <pc:docMk/>
            <pc:sldMk cId="1874880275" sldId="333"/>
            <ac:picMk id="57" creationId="{1A251BA0-DF71-EC7C-D081-9083B4C5D777}"/>
          </ac:picMkLst>
        </pc:picChg>
        <pc:cxnChg chg="add del">
          <ac:chgData name="Ranju Kamal" userId="d3187f1d-9b3b-4fde-ae81-a24521550743" providerId="ADAL" clId="{4129B787-4269-4D2B-9C7C-694B71DE0CB4}" dt="2023-10-07T00:45:01.917" v="1899" actId="26606"/>
          <ac:cxnSpMkLst>
            <pc:docMk/>
            <pc:sldMk cId="1874880275" sldId="333"/>
            <ac:cxnSpMk id="22" creationId="{249EDD1B-F94D-B4E6-ACAA-566B9A26FDE3}"/>
          </ac:cxnSpMkLst>
        </pc:cxnChg>
      </pc:sldChg>
      <pc:sldChg chg="addSp modSp new mod setBg">
        <pc:chgData name="Ranju Kamal" userId="d3187f1d-9b3b-4fde-ae81-a24521550743" providerId="ADAL" clId="{4129B787-4269-4D2B-9C7C-694B71DE0CB4}" dt="2023-10-10T03:59:48.792" v="5184"/>
        <pc:sldMkLst>
          <pc:docMk/>
          <pc:sldMk cId="2847883979" sldId="334"/>
        </pc:sldMkLst>
        <pc:spChg chg="mod">
          <ac:chgData name="Ranju Kamal" userId="d3187f1d-9b3b-4fde-ae81-a24521550743" providerId="ADAL" clId="{4129B787-4269-4D2B-9C7C-694B71DE0CB4}" dt="2023-10-09T23:13:34.364" v="5078" actId="26606"/>
          <ac:spMkLst>
            <pc:docMk/>
            <pc:sldMk cId="2847883979" sldId="334"/>
            <ac:spMk id="2" creationId="{400B609D-847C-2392-18F5-E79C5BC1BBE3}"/>
          </ac:spMkLst>
        </pc:spChg>
        <pc:spChg chg="mod">
          <ac:chgData name="Ranju Kamal" userId="d3187f1d-9b3b-4fde-ae81-a24521550743" providerId="ADAL" clId="{4129B787-4269-4D2B-9C7C-694B71DE0CB4}" dt="2023-10-10T03:59:48.792" v="5184"/>
          <ac:spMkLst>
            <pc:docMk/>
            <pc:sldMk cId="2847883979" sldId="334"/>
            <ac:spMk id="3" creationId="{A33061B3-FAA3-F476-191E-66FE96E7B485}"/>
          </ac:spMkLst>
        </pc:spChg>
        <pc:spChg chg="add">
          <ac:chgData name="Ranju Kamal" userId="d3187f1d-9b3b-4fde-ae81-a24521550743" providerId="ADAL" clId="{4129B787-4269-4D2B-9C7C-694B71DE0CB4}" dt="2023-10-09T23:13:34.364" v="5078" actId="26606"/>
          <ac:spMkLst>
            <pc:docMk/>
            <pc:sldMk cId="2847883979" sldId="334"/>
            <ac:spMk id="9" creationId="{9F7D5CDA-D291-4307-BF55-1381FED29634}"/>
          </ac:spMkLst>
        </pc:spChg>
        <pc:spChg chg="add">
          <ac:chgData name="Ranju Kamal" userId="d3187f1d-9b3b-4fde-ae81-a24521550743" providerId="ADAL" clId="{4129B787-4269-4D2B-9C7C-694B71DE0CB4}" dt="2023-10-09T23:13:34.364" v="5078" actId="26606"/>
          <ac:spMkLst>
            <pc:docMk/>
            <pc:sldMk cId="2847883979" sldId="334"/>
            <ac:spMk id="11" creationId="{59B296B9-C5A5-4E4F-9B60-C907B5F1466C}"/>
          </ac:spMkLst>
        </pc:spChg>
        <pc:spChg chg="add">
          <ac:chgData name="Ranju Kamal" userId="d3187f1d-9b3b-4fde-ae81-a24521550743" providerId="ADAL" clId="{4129B787-4269-4D2B-9C7C-694B71DE0CB4}" dt="2023-10-09T23:13:34.364" v="5078" actId="26606"/>
          <ac:spMkLst>
            <pc:docMk/>
            <pc:sldMk cId="2847883979" sldId="334"/>
            <ac:spMk id="13" creationId="{D0300FD3-5AF1-6305-15FA-9078072672E2}"/>
          </ac:spMkLst>
        </pc:spChg>
        <pc:picChg chg="add">
          <ac:chgData name="Ranju Kamal" userId="d3187f1d-9b3b-4fde-ae81-a24521550743" providerId="ADAL" clId="{4129B787-4269-4D2B-9C7C-694B71DE0CB4}" dt="2023-10-09T23:13:34.364" v="5078" actId="26606"/>
          <ac:picMkLst>
            <pc:docMk/>
            <pc:sldMk cId="2847883979" sldId="334"/>
            <ac:picMk id="5" creationId="{04FEF42C-66E4-CE25-2977-96B078EAC6DC}"/>
          </ac:picMkLst>
        </pc:picChg>
      </pc:sldChg>
      <pc:sldChg chg="addSp delSp modSp new mod">
        <pc:chgData name="Ranju Kamal" userId="d3187f1d-9b3b-4fde-ae81-a24521550743" providerId="ADAL" clId="{4129B787-4269-4D2B-9C7C-694B71DE0CB4}" dt="2023-10-10T04:28:35.785" v="5398" actId="20577"/>
        <pc:sldMkLst>
          <pc:docMk/>
          <pc:sldMk cId="2654323753" sldId="335"/>
        </pc:sldMkLst>
        <pc:spChg chg="del">
          <ac:chgData name="Ranju Kamal" userId="d3187f1d-9b3b-4fde-ae81-a24521550743" providerId="ADAL" clId="{4129B787-4269-4D2B-9C7C-694B71DE0CB4}" dt="2023-10-07T00:46:00.815" v="1903" actId="478"/>
          <ac:spMkLst>
            <pc:docMk/>
            <pc:sldMk cId="2654323753" sldId="335"/>
            <ac:spMk id="2" creationId="{904158BB-9D79-4FC4-06E2-79445E05E5C2}"/>
          </ac:spMkLst>
        </pc:spChg>
        <pc:spChg chg="add del mod">
          <ac:chgData name="Ranju Kamal" userId="d3187f1d-9b3b-4fde-ae81-a24521550743" providerId="ADAL" clId="{4129B787-4269-4D2B-9C7C-694B71DE0CB4}" dt="2023-10-07T06:34:56.095" v="3307" actId="21"/>
          <ac:spMkLst>
            <pc:docMk/>
            <pc:sldMk cId="2654323753" sldId="335"/>
            <ac:spMk id="3" creationId="{956A8D59-2255-6B24-FC94-386B0C136DDF}"/>
          </ac:spMkLst>
        </pc:spChg>
        <pc:spChg chg="del">
          <ac:chgData name="Ranju Kamal" userId="d3187f1d-9b3b-4fde-ae81-a24521550743" providerId="ADAL" clId="{4129B787-4269-4D2B-9C7C-694B71DE0CB4}" dt="2023-10-03T00:09:14.758" v="1588" actId="22"/>
          <ac:spMkLst>
            <pc:docMk/>
            <pc:sldMk cId="2654323753" sldId="335"/>
            <ac:spMk id="3" creationId="{E540EE16-8FD7-9620-8425-0CF0174BF9D7}"/>
          </ac:spMkLst>
        </pc:spChg>
        <pc:spChg chg="add mod">
          <ac:chgData name="Ranju Kamal" userId="d3187f1d-9b3b-4fde-ae81-a24521550743" providerId="ADAL" clId="{4129B787-4269-4D2B-9C7C-694B71DE0CB4}" dt="2023-10-07T06:33:43.352" v="3304" actId="1076"/>
          <ac:spMkLst>
            <pc:docMk/>
            <pc:sldMk cId="2654323753" sldId="335"/>
            <ac:spMk id="4" creationId="{BC01E41B-0A5D-EE1A-A7F9-BD99ECEA2FA7}"/>
          </ac:spMkLst>
        </pc:spChg>
        <pc:spChg chg="add mod">
          <ac:chgData name="Ranju Kamal" userId="d3187f1d-9b3b-4fde-ae81-a24521550743" providerId="ADAL" clId="{4129B787-4269-4D2B-9C7C-694B71DE0CB4}" dt="2023-10-10T03:59:32.732" v="5182"/>
          <ac:spMkLst>
            <pc:docMk/>
            <pc:sldMk cId="2654323753" sldId="335"/>
            <ac:spMk id="7" creationId="{AC2D19B1-8B4B-A627-E29A-33C0AF94D8E7}"/>
          </ac:spMkLst>
        </pc:spChg>
        <pc:spChg chg="add mod">
          <ac:chgData name="Ranju Kamal" userId="d3187f1d-9b3b-4fde-ae81-a24521550743" providerId="ADAL" clId="{4129B787-4269-4D2B-9C7C-694B71DE0CB4}" dt="2023-10-10T04:02:55.839" v="5201" actId="1076"/>
          <ac:spMkLst>
            <pc:docMk/>
            <pc:sldMk cId="2654323753" sldId="335"/>
            <ac:spMk id="9" creationId="{3552377E-4A85-FD9F-0C29-76F97AA6D856}"/>
          </ac:spMkLst>
        </pc:spChg>
        <pc:spChg chg="add del mod">
          <ac:chgData name="Ranju Kamal" userId="d3187f1d-9b3b-4fde-ae81-a24521550743" providerId="ADAL" clId="{4129B787-4269-4D2B-9C7C-694B71DE0CB4}" dt="2023-10-07T00:46:19.634" v="1907"/>
          <ac:spMkLst>
            <pc:docMk/>
            <pc:sldMk cId="2654323753" sldId="335"/>
            <ac:spMk id="9" creationId="{C5D54800-4339-B928-576E-25BAF7D097D1}"/>
          </ac:spMkLst>
        </pc:spChg>
        <pc:spChg chg="add mod">
          <ac:chgData name="Ranju Kamal" userId="d3187f1d-9b3b-4fde-ae81-a24521550743" providerId="ADAL" clId="{4129B787-4269-4D2B-9C7C-694B71DE0CB4}" dt="2023-10-10T04:28:35.785" v="5398" actId="20577"/>
          <ac:spMkLst>
            <pc:docMk/>
            <pc:sldMk cId="2654323753" sldId="335"/>
            <ac:spMk id="11" creationId="{F24D235C-4792-B2EC-AC2E-EF9DA59CC36A}"/>
          </ac:spMkLst>
        </pc:spChg>
        <pc:picChg chg="add mod">
          <ac:chgData name="Ranju Kamal" userId="d3187f1d-9b3b-4fde-ae81-a24521550743" providerId="ADAL" clId="{4129B787-4269-4D2B-9C7C-694B71DE0CB4}" dt="2023-10-09T23:15:05.312" v="5096" actId="1076"/>
          <ac:picMkLst>
            <pc:docMk/>
            <pc:sldMk cId="2654323753" sldId="335"/>
            <ac:picMk id="3" creationId="{6ADCDDDB-9375-5959-6EAF-430DDCDF6D24}"/>
          </ac:picMkLst>
        </pc:picChg>
        <pc:picChg chg="add mod ord modCrop">
          <ac:chgData name="Ranju Kamal" userId="d3187f1d-9b3b-4fde-ae81-a24521550743" providerId="ADAL" clId="{4129B787-4269-4D2B-9C7C-694B71DE0CB4}" dt="2023-10-07T06:34:33.191" v="3306" actId="732"/>
          <ac:picMkLst>
            <pc:docMk/>
            <pc:sldMk cId="2654323753" sldId="335"/>
            <ac:picMk id="5" creationId="{B7F02C84-1493-FFD9-ADAE-A72873829273}"/>
          </ac:picMkLst>
        </pc:picChg>
        <pc:picChg chg="add mod">
          <ac:chgData name="Ranju Kamal" userId="d3187f1d-9b3b-4fde-ae81-a24521550743" providerId="ADAL" clId="{4129B787-4269-4D2B-9C7C-694B71DE0CB4}" dt="2023-10-09T23:15:05.312" v="5096" actId="1076"/>
          <ac:picMkLst>
            <pc:docMk/>
            <pc:sldMk cId="2654323753" sldId="335"/>
            <ac:picMk id="6" creationId="{1F60AA9A-6A94-050F-260B-6FCFBD382363}"/>
          </ac:picMkLst>
        </pc:picChg>
      </pc:sldChg>
      <pc:sldChg chg="addSp delSp modSp new mod">
        <pc:chgData name="Ranju Kamal" userId="d3187f1d-9b3b-4fde-ae81-a24521550743" providerId="ADAL" clId="{4129B787-4269-4D2B-9C7C-694B71DE0CB4}" dt="2023-10-10T03:59:04.026" v="5173"/>
        <pc:sldMkLst>
          <pc:docMk/>
          <pc:sldMk cId="2397899835" sldId="336"/>
        </pc:sldMkLst>
        <pc:spChg chg="del">
          <ac:chgData name="Ranju Kamal" userId="d3187f1d-9b3b-4fde-ae81-a24521550743" providerId="ADAL" clId="{4129B787-4269-4D2B-9C7C-694B71DE0CB4}" dt="2023-10-07T00:47:38.552" v="1917" actId="478"/>
          <ac:spMkLst>
            <pc:docMk/>
            <pc:sldMk cId="2397899835" sldId="336"/>
            <ac:spMk id="2" creationId="{F7AB1517-63C3-E669-6F89-78435AC38C88}"/>
          </ac:spMkLst>
        </pc:spChg>
        <pc:spChg chg="mod">
          <ac:chgData name="Ranju Kamal" userId="d3187f1d-9b3b-4fde-ae81-a24521550743" providerId="ADAL" clId="{4129B787-4269-4D2B-9C7C-694B71DE0CB4}" dt="2023-10-10T03:59:04.026" v="5173"/>
          <ac:spMkLst>
            <pc:docMk/>
            <pc:sldMk cId="2397899835" sldId="336"/>
            <ac:spMk id="3" creationId="{9B84DAB5-5BB2-02BB-0913-66646C8A1AD0}"/>
          </ac:spMkLst>
        </pc:spChg>
        <pc:picChg chg="add del mod">
          <ac:chgData name="Ranju Kamal" userId="d3187f1d-9b3b-4fde-ae81-a24521550743" providerId="ADAL" clId="{4129B787-4269-4D2B-9C7C-694B71DE0CB4}" dt="2023-10-09T01:30:42.362" v="3622" actId="21"/>
          <ac:picMkLst>
            <pc:docMk/>
            <pc:sldMk cId="2397899835" sldId="336"/>
            <ac:picMk id="5" creationId="{1D7D2D10-4873-4A87-C50C-3086B0204A8E}"/>
          </ac:picMkLst>
        </pc:picChg>
        <pc:picChg chg="add del mod">
          <ac:chgData name="Ranju Kamal" userId="d3187f1d-9b3b-4fde-ae81-a24521550743" providerId="ADAL" clId="{4129B787-4269-4D2B-9C7C-694B71DE0CB4}" dt="2023-10-09T01:30:42.362" v="3622" actId="21"/>
          <ac:picMkLst>
            <pc:docMk/>
            <pc:sldMk cId="2397899835" sldId="336"/>
            <ac:picMk id="7" creationId="{C50CEEFF-1AC2-2280-F22D-C16872599BD1}"/>
          </ac:picMkLst>
        </pc:picChg>
      </pc:sldChg>
      <pc:sldChg chg="addSp delSp modSp new mod">
        <pc:chgData name="Ranju Kamal" userId="d3187f1d-9b3b-4fde-ae81-a24521550743" providerId="ADAL" clId="{4129B787-4269-4D2B-9C7C-694B71DE0CB4}" dt="2023-10-10T05:49:19.188" v="5836" actId="1076"/>
        <pc:sldMkLst>
          <pc:docMk/>
          <pc:sldMk cId="2750734210" sldId="337"/>
        </pc:sldMkLst>
        <pc:spChg chg="del">
          <ac:chgData name="Ranju Kamal" userId="d3187f1d-9b3b-4fde-ae81-a24521550743" providerId="ADAL" clId="{4129B787-4269-4D2B-9C7C-694B71DE0CB4}" dt="2023-10-07T00:48:18.372" v="1925" actId="478"/>
          <ac:spMkLst>
            <pc:docMk/>
            <pc:sldMk cId="2750734210" sldId="337"/>
            <ac:spMk id="2" creationId="{429BF47D-6EDE-E7B5-923B-E5C3B76F9C68}"/>
          </ac:spMkLst>
        </pc:spChg>
        <pc:spChg chg="mod">
          <ac:chgData name="Ranju Kamal" userId="d3187f1d-9b3b-4fde-ae81-a24521550743" providerId="ADAL" clId="{4129B787-4269-4D2B-9C7C-694B71DE0CB4}" dt="2023-10-10T03:58:48.421" v="5172"/>
          <ac:spMkLst>
            <pc:docMk/>
            <pc:sldMk cId="2750734210" sldId="337"/>
            <ac:spMk id="3" creationId="{DB7B3442-83A0-9A72-39DC-F0BADC01A797}"/>
          </ac:spMkLst>
        </pc:spChg>
        <pc:spChg chg="add del mod">
          <ac:chgData name="Ranju Kamal" userId="d3187f1d-9b3b-4fde-ae81-a24521550743" providerId="ADAL" clId="{4129B787-4269-4D2B-9C7C-694B71DE0CB4}" dt="2023-10-03T00:13:00.084" v="1601" actId="478"/>
          <ac:spMkLst>
            <pc:docMk/>
            <pc:sldMk cId="2750734210" sldId="337"/>
            <ac:spMk id="5" creationId="{37814E77-97A6-18DC-4835-DCABCC4CF2C0}"/>
          </ac:spMkLst>
        </pc:spChg>
        <pc:spChg chg="add mod">
          <ac:chgData name="Ranju Kamal" userId="d3187f1d-9b3b-4fde-ae81-a24521550743" providerId="ADAL" clId="{4129B787-4269-4D2B-9C7C-694B71DE0CB4}" dt="2023-10-10T05:46:18.793" v="5829" actId="1076"/>
          <ac:spMkLst>
            <pc:docMk/>
            <pc:sldMk cId="2750734210" sldId="337"/>
            <ac:spMk id="6" creationId="{F05C59BE-1B84-8AF4-8211-588F23E4EA61}"/>
          </ac:spMkLst>
        </pc:spChg>
        <pc:picChg chg="add del mod">
          <ac:chgData name="Ranju Kamal" userId="d3187f1d-9b3b-4fde-ae81-a24521550743" providerId="ADAL" clId="{4129B787-4269-4D2B-9C7C-694B71DE0CB4}" dt="2023-10-10T05:46:24.893" v="5830" actId="478"/>
          <ac:picMkLst>
            <pc:docMk/>
            <pc:sldMk cId="2750734210" sldId="337"/>
            <ac:picMk id="2" creationId="{A3265EA5-7A02-8823-923C-FF7BC2C3097A}"/>
          </ac:picMkLst>
        </pc:picChg>
        <pc:picChg chg="add del mod">
          <ac:chgData name="Ranju Kamal" userId="d3187f1d-9b3b-4fde-ae81-a24521550743" providerId="ADAL" clId="{4129B787-4269-4D2B-9C7C-694B71DE0CB4}" dt="2023-10-10T05:17:01.683" v="5630" actId="478"/>
          <ac:picMkLst>
            <pc:docMk/>
            <pc:sldMk cId="2750734210" sldId="337"/>
            <ac:picMk id="5" creationId="{4D60CDFB-9F6C-6B58-F948-C584EDCD7703}"/>
          </ac:picMkLst>
        </pc:picChg>
        <pc:picChg chg="add mod">
          <ac:chgData name="Ranju Kamal" userId="d3187f1d-9b3b-4fde-ae81-a24521550743" providerId="ADAL" clId="{4129B787-4269-4D2B-9C7C-694B71DE0CB4}" dt="2023-10-10T05:49:19.188" v="5836" actId="1076"/>
          <ac:picMkLst>
            <pc:docMk/>
            <pc:sldMk cId="2750734210" sldId="337"/>
            <ac:picMk id="8" creationId="{B430A227-036A-32F9-770E-3944531CD766}"/>
          </ac:picMkLst>
        </pc:picChg>
      </pc:sldChg>
      <pc:sldChg chg="addSp delSp modSp new mod ord">
        <pc:chgData name="Ranju Kamal" userId="d3187f1d-9b3b-4fde-ae81-a24521550743" providerId="ADAL" clId="{4129B787-4269-4D2B-9C7C-694B71DE0CB4}" dt="2023-10-10T03:58:01.551" v="5166" actId="20577"/>
        <pc:sldMkLst>
          <pc:docMk/>
          <pc:sldMk cId="4136012308" sldId="338"/>
        </pc:sldMkLst>
        <pc:spChg chg="del">
          <ac:chgData name="Ranju Kamal" userId="d3187f1d-9b3b-4fde-ae81-a24521550743" providerId="ADAL" clId="{4129B787-4269-4D2B-9C7C-694B71DE0CB4}" dt="2023-10-07T00:50:15.846" v="1950" actId="478"/>
          <ac:spMkLst>
            <pc:docMk/>
            <pc:sldMk cId="4136012308" sldId="338"/>
            <ac:spMk id="2" creationId="{9D13E148-0DFD-AB78-8880-9E242AD0EA94}"/>
          </ac:spMkLst>
        </pc:spChg>
        <pc:spChg chg="mod">
          <ac:chgData name="Ranju Kamal" userId="d3187f1d-9b3b-4fde-ae81-a24521550743" providerId="ADAL" clId="{4129B787-4269-4D2B-9C7C-694B71DE0CB4}" dt="2023-10-10T03:58:01.551" v="5166" actId="20577"/>
          <ac:spMkLst>
            <pc:docMk/>
            <pc:sldMk cId="4136012308" sldId="338"/>
            <ac:spMk id="3" creationId="{0F9355CC-99DD-495D-FEC6-5688AA951F1D}"/>
          </ac:spMkLst>
        </pc:spChg>
        <pc:picChg chg="add del mod">
          <ac:chgData name="Ranju Kamal" userId="d3187f1d-9b3b-4fde-ae81-a24521550743" providerId="ADAL" clId="{4129B787-4269-4D2B-9C7C-694B71DE0CB4}" dt="2023-10-09T10:16:49.734" v="4088" actId="21"/>
          <ac:picMkLst>
            <pc:docMk/>
            <pc:sldMk cId="4136012308" sldId="338"/>
            <ac:picMk id="2" creationId="{B61D588E-27E7-9473-CD1C-E9B3B3F6894F}"/>
          </ac:picMkLst>
        </pc:picChg>
        <pc:picChg chg="add del mod">
          <ac:chgData name="Ranju Kamal" userId="d3187f1d-9b3b-4fde-ae81-a24521550743" providerId="ADAL" clId="{4129B787-4269-4D2B-9C7C-694B71DE0CB4}" dt="2023-10-09T10:16:18.158" v="4084" actId="21"/>
          <ac:picMkLst>
            <pc:docMk/>
            <pc:sldMk cId="4136012308" sldId="338"/>
            <ac:picMk id="4" creationId="{F24143C0-A121-676A-51A4-986FBFF680BE}"/>
          </ac:picMkLst>
        </pc:picChg>
        <pc:picChg chg="add del mod">
          <ac:chgData name="Ranju Kamal" userId="d3187f1d-9b3b-4fde-ae81-a24521550743" providerId="ADAL" clId="{4129B787-4269-4D2B-9C7C-694B71DE0CB4}" dt="2023-10-09T10:15:41.116" v="4079" actId="21"/>
          <ac:picMkLst>
            <pc:docMk/>
            <pc:sldMk cId="4136012308" sldId="338"/>
            <ac:picMk id="5" creationId="{E8CDAC4B-E967-182C-98D7-7E9DA7E5E9D7}"/>
          </ac:picMkLst>
        </pc:picChg>
      </pc:sldChg>
      <pc:sldChg chg="addSp delSp modSp new mod">
        <pc:chgData name="Ranju Kamal" userId="d3187f1d-9b3b-4fde-ae81-a24521550743" providerId="ADAL" clId="{4129B787-4269-4D2B-9C7C-694B71DE0CB4}" dt="2023-10-10T05:24:16.910" v="5702" actId="1076"/>
        <pc:sldMkLst>
          <pc:docMk/>
          <pc:sldMk cId="769454821" sldId="339"/>
        </pc:sldMkLst>
        <pc:spChg chg="del mod">
          <ac:chgData name="Ranju Kamal" userId="d3187f1d-9b3b-4fde-ae81-a24521550743" providerId="ADAL" clId="{4129B787-4269-4D2B-9C7C-694B71DE0CB4}" dt="2023-10-09T23:20:33.363" v="5120" actId="478"/>
          <ac:spMkLst>
            <pc:docMk/>
            <pc:sldMk cId="769454821" sldId="339"/>
            <ac:spMk id="2" creationId="{E5DF5086-14B4-D33E-0F5F-38D44599E923}"/>
          </ac:spMkLst>
        </pc:spChg>
        <pc:spChg chg="mod">
          <ac:chgData name="Ranju Kamal" userId="d3187f1d-9b3b-4fde-ae81-a24521550743" providerId="ADAL" clId="{4129B787-4269-4D2B-9C7C-694B71DE0CB4}" dt="2023-10-10T05:21:49.987" v="5638" actId="12"/>
          <ac:spMkLst>
            <pc:docMk/>
            <pc:sldMk cId="769454821" sldId="339"/>
            <ac:spMk id="3" creationId="{0EF08FA7-562C-9D57-CC05-34EDE74C7F56}"/>
          </ac:spMkLst>
        </pc:spChg>
        <pc:spChg chg="add mod">
          <ac:chgData name="Ranju Kamal" userId="d3187f1d-9b3b-4fde-ae81-a24521550743" providerId="ADAL" clId="{4129B787-4269-4D2B-9C7C-694B71DE0CB4}" dt="2023-10-10T05:24:16.910" v="5702" actId="1076"/>
          <ac:spMkLst>
            <pc:docMk/>
            <pc:sldMk cId="769454821" sldId="339"/>
            <ac:spMk id="6" creationId="{8F047D75-4E34-6C70-0E8C-4A2B36FCE4D6}"/>
          </ac:spMkLst>
        </pc:spChg>
        <pc:picChg chg="add mod">
          <ac:chgData name="Ranju Kamal" userId="d3187f1d-9b3b-4fde-ae81-a24521550743" providerId="ADAL" clId="{4129B787-4269-4D2B-9C7C-694B71DE0CB4}" dt="2023-10-10T05:24:12.386" v="5701" actId="1076"/>
          <ac:picMkLst>
            <pc:docMk/>
            <pc:sldMk cId="769454821" sldId="339"/>
            <ac:picMk id="5" creationId="{AF79E043-A42A-A8A9-AA80-21D875CB426F}"/>
          </ac:picMkLst>
        </pc:picChg>
        <pc:picChg chg="add mod">
          <ac:chgData name="Ranju Kamal" userId="d3187f1d-9b3b-4fde-ae81-a24521550743" providerId="ADAL" clId="{4129B787-4269-4D2B-9C7C-694B71DE0CB4}" dt="2023-10-10T05:24:09.132" v="5700" actId="1076"/>
          <ac:picMkLst>
            <pc:docMk/>
            <pc:sldMk cId="769454821" sldId="339"/>
            <ac:picMk id="8" creationId="{E60753B7-19F5-D277-9C04-93AA46E0D86D}"/>
          </ac:picMkLst>
        </pc:picChg>
      </pc:sldChg>
      <pc:sldChg chg="addSp delSp modSp new mod">
        <pc:chgData name="Ranju Kamal" userId="d3187f1d-9b3b-4fde-ae81-a24521550743" providerId="ADAL" clId="{4129B787-4269-4D2B-9C7C-694B71DE0CB4}" dt="2023-10-10T05:12:05.510" v="5593" actId="20577"/>
        <pc:sldMkLst>
          <pc:docMk/>
          <pc:sldMk cId="2306438341" sldId="340"/>
        </pc:sldMkLst>
        <pc:spChg chg="del mod">
          <ac:chgData name="Ranju Kamal" userId="d3187f1d-9b3b-4fde-ae81-a24521550743" providerId="ADAL" clId="{4129B787-4269-4D2B-9C7C-694B71DE0CB4}" dt="2023-10-09T10:21:47.425" v="4127" actId="478"/>
          <ac:spMkLst>
            <pc:docMk/>
            <pc:sldMk cId="2306438341" sldId="340"/>
            <ac:spMk id="2" creationId="{9DA53BCF-5330-01C5-7420-BEDA8704B017}"/>
          </ac:spMkLst>
        </pc:spChg>
        <pc:spChg chg="mod">
          <ac:chgData name="Ranju Kamal" userId="d3187f1d-9b3b-4fde-ae81-a24521550743" providerId="ADAL" clId="{4129B787-4269-4D2B-9C7C-694B71DE0CB4}" dt="2023-10-10T05:12:05.510" v="5593" actId="20577"/>
          <ac:spMkLst>
            <pc:docMk/>
            <pc:sldMk cId="2306438341" sldId="340"/>
            <ac:spMk id="3" creationId="{1EE1865A-6F02-28C4-1B73-3F91A5955238}"/>
          </ac:spMkLst>
        </pc:spChg>
        <pc:spChg chg="add del mod">
          <ac:chgData name="Ranju Kamal" userId="d3187f1d-9b3b-4fde-ae81-a24521550743" providerId="ADAL" clId="{4129B787-4269-4D2B-9C7C-694B71DE0CB4}" dt="2023-10-09T01:31:58" v="3630" actId="478"/>
          <ac:spMkLst>
            <pc:docMk/>
            <pc:sldMk cId="2306438341" sldId="340"/>
            <ac:spMk id="4" creationId="{ADBAA68D-82AE-0923-AADD-CB9495D628A0}"/>
          </ac:spMkLst>
        </pc:spChg>
        <pc:spChg chg="add mod">
          <ac:chgData name="Ranju Kamal" userId="d3187f1d-9b3b-4fde-ae81-a24521550743" providerId="ADAL" clId="{4129B787-4269-4D2B-9C7C-694B71DE0CB4}" dt="2023-10-07T06:37:46.428" v="3361" actId="2711"/>
          <ac:spMkLst>
            <pc:docMk/>
            <pc:sldMk cId="2306438341" sldId="340"/>
            <ac:spMk id="6" creationId="{0CECB92F-5621-61CB-37CC-A371C6FFFB71}"/>
          </ac:spMkLst>
        </pc:spChg>
        <pc:spChg chg="add mod">
          <ac:chgData name="Ranju Kamal" userId="d3187f1d-9b3b-4fde-ae81-a24521550743" providerId="ADAL" clId="{4129B787-4269-4D2B-9C7C-694B71DE0CB4}" dt="2023-10-10T04:01:21.569" v="5193" actId="1076"/>
          <ac:spMkLst>
            <pc:docMk/>
            <pc:sldMk cId="2306438341" sldId="340"/>
            <ac:spMk id="10" creationId="{1B357FBE-3713-899E-0C33-833EF31E0299}"/>
          </ac:spMkLst>
        </pc:spChg>
        <pc:grpChg chg="add mod">
          <ac:chgData name="Ranju Kamal" userId="d3187f1d-9b3b-4fde-ae81-a24521550743" providerId="ADAL" clId="{4129B787-4269-4D2B-9C7C-694B71DE0CB4}" dt="2023-10-10T04:06:34.621" v="5302" actId="1076"/>
          <ac:grpSpMkLst>
            <pc:docMk/>
            <pc:sldMk cId="2306438341" sldId="340"/>
            <ac:grpSpMk id="7" creationId="{2FCFC29C-C59B-06BE-CC50-DF419A06F2A4}"/>
          </ac:grpSpMkLst>
        </pc:grpChg>
        <pc:picChg chg="add mod modCrop">
          <ac:chgData name="Ranju Kamal" userId="d3187f1d-9b3b-4fde-ae81-a24521550743" providerId="ADAL" clId="{4129B787-4269-4D2B-9C7C-694B71DE0CB4}" dt="2023-10-07T06:37:31.445" v="3359" actId="164"/>
          <ac:picMkLst>
            <pc:docMk/>
            <pc:sldMk cId="2306438341" sldId="340"/>
            <ac:picMk id="5" creationId="{FDCEFDC0-2542-14EE-429E-62031FABD526}"/>
          </ac:picMkLst>
        </pc:picChg>
        <pc:picChg chg="add del mod">
          <ac:chgData name="Ranju Kamal" userId="d3187f1d-9b3b-4fde-ae81-a24521550743" providerId="ADAL" clId="{4129B787-4269-4D2B-9C7C-694B71DE0CB4}" dt="2023-10-09T10:21:53.012" v="4128" actId="21"/>
          <ac:picMkLst>
            <pc:docMk/>
            <pc:sldMk cId="2306438341" sldId="340"/>
            <ac:picMk id="8" creationId="{3659E0B3-99A1-B084-DDA8-3258F6BBEF90}"/>
          </ac:picMkLst>
        </pc:picChg>
      </pc:sldChg>
      <pc:sldChg chg="addSp delSp modSp new mod setBg">
        <pc:chgData name="Ranju Kamal" userId="d3187f1d-9b3b-4fde-ae81-a24521550743" providerId="ADAL" clId="{4129B787-4269-4D2B-9C7C-694B71DE0CB4}" dt="2023-10-09T23:16:40.146" v="5109" actId="255"/>
        <pc:sldMkLst>
          <pc:docMk/>
          <pc:sldMk cId="630728290" sldId="341"/>
        </pc:sldMkLst>
        <pc:spChg chg="del">
          <ac:chgData name="Ranju Kamal" userId="d3187f1d-9b3b-4fde-ae81-a24521550743" providerId="ADAL" clId="{4129B787-4269-4D2B-9C7C-694B71DE0CB4}" dt="2023-10-07T00:46:32.392" v="1911" actId="478"/>
          <ac:spMkLst>
            <pc:docMk/>
            <pc:sldMk cId="630728290" sldId="341"/>
            <ac:spMk id="2" creationId="{3A77024B-4673-6428-006C-BE665AC12AA1}"/>
          </ac:spMkLst>
        </pc:spChg>
        <pc:spChg chg="mod">
          <ac:chgData name="Ranju Kamal" userId="d3187f1d-9b3b-4fde-ae81-a24521550743" providerId="ADAL" clId="{4129B787-4269-4D2B-9C7C-694B71DE0CB4}" dt="2023-10-09T23:16:40.146" v="5109" actId="255"/>
          <ac:spMkLst>
            <pc:docMk/>
            <pc:sldMk cId="630728290" sldId="341"/>
            <ac:spMk id="3" creationId="{19CAD6BF-5EE6-0406-85D5-1FC147D824EA}"/>
          </ac:spMkLst>
        </pc:spChg>
        <pc:spChg chg="add mod">
          <ac:chgData name="Ranju Kamal" userId="d3187f1d-9b3b-4fde-ae81-a24521550743" providerId="ADAL" clId="{4129B787-4269-4D2B-9C7C-694B71DE0CB4}" dt="2023-10-09T23:16:28.038" v="5108" actId="1076"/>
          <ac:spMkLst>
            <pc:docMk/>
            <pc:sldMk cId="630728290" sldId="341"/>
            <ac:spMk id="4" creationId="{7328651E-CDF2-1C19-2D96-5791B1D75A82}"/>
          </ac:spMkLst>
        </pc:spChg>
        <pc:spChg chg="add del">
          <ac:chgData name="Ranju Kamal" userId="d3187f1d-9b3b-4fde-ae81-a24521550743" providerId="ADAL" clId="{4129B787-4269-4D2B-9C7C-694B71DE0CB4}" dt="2023-10-09T23:15:52.931" v="5099" actId="26606"/>
          <ac:spMkLst>
            <pc:docMk/>
            <pc:sldMk cId="630728290" sldId="341"/>
            <ac:spMk id="9" creationId="{9F7D5CDA-D291-4307-BF55-1381FED29634}"/>
          </ac:spMkLst>
        </pc:spChg>
        <pc:spChg chg="add">
          <ac:chgData name="Ranju Kamal" userId="d3187f1d-9b3b-4fde-ae81-a24521550743" providerId="ADAL" clId="{4129B787-4269-4D2B-9C7C-694B71DE0CB4}" dt="2023-10-09T23:15:52.962" v="5100" actId="26606"/>
          <ac:spMkLst>
            <pc:docMk/>
            <pc:sldMk cId="630728290" sldId="341"/>
            <ac:spMk id="11" creationId="{59B296B9-C5A5-4E4F-9B60-C907B5F1466C}"/>
          </ac:spMkLst>
        </pc:spChg>
        <pc:spChg chg="add">
          <ac:chgData name="Ranju Kamal" userId="d3187f1d-9b3b-4fde-ae81-a24521550743" providerId="ADAL" clId="{4129B787-4269-4D2B-9C7C-694B71DE0CB4}" dt="2023-10-09T23:15:52.962" v="5100" actId="26606"/>
          <ac:spMkLst>
            <pc:docMk/>
            <pc:sldMk cId="630728290" sldId="341"/>
            <ac:spMk id="12" creationId="{9F7D5CDA-D291-4307-BF55-1381FED29634}"/>
          </ac:spMkLst>
        </pc:spChg>
        <pc:spChg chg="add">
          <ac:chgData name="Ranju Kamal" userId="d3187f1d-9b3b-4fde-ae81-a24521550743" providerId="ADAL" clId="{4129B787-4269-4D2B-9C7C-694B71DE0CB4}" dt="2023-10-09T23:15:52.962" v="5100" actId="26606"/>
          <ac:spMkLst>
            <pc:docMk/>
            <pc:sldMk cId="630728290" sldId="341"/>
            <ac:spMk id="13" creationId="{D0300FD3-5AF1-6305-15FA-9078072672E2}"/>
          </ac:spMkLst>
        </pc:spChg>
        <pc:picChg chg="add del">
          <ac:chgData name="Ranju Kamal" userId="d3187f1d-9b3b-4fde-ae81-a24521550743" providerId="ADAL" clId="{4129B787-4269-4D2B-9C7C-694B71DE0CB4}" dt="2023-10-09T23:15:52.931" v="5099" actId="26606"/>
          <ac:picMkLst>
            <pc:docMk/>
            <pc:sldMk cId="630728290" sldId="341"/>
            <ac:picMk id="5" creationId="{C652C503-4AA4-9EAD-2721-46ED3993B675}"/>
          </ac:picMkLst>
        </pc:picChg>
        <pc:picChg chg="add">
          <ac:chgData name="Ranju Kamal" userId="d3187f1d-9b3b-4fde-ae81-a24521550743" providerId="ADAL" clId="{4129B787-4269-4D2B-9C7C-694B71DE0CB4}" dt="2023-10-09T23:15:52.962" v="5100" actId="26606"/>
          <ac:picMkLst>
            <pc:docMk/>
            <pc:sldMk cId="630728290" sldId="341"/>
            <ac:picMk id="14" creationId="{17F8CAA4-3C7C-0838-75D2-72B8E6C8D071}"/>
          </ac:picMkLst>
        </pc:picChg>
      </pc:sldChg>
      <pc:sldChg chg="addSp delSp modSp new del mod">
        <pc:chgData name="Ranju Kamal" userId="d3187f1d-9b3b-4fde-ae81-a24521550743" providerId="ADAL" clId="{4129B787-4269-4D2B-9C7C-694B71DE0CB4}" dt="2023-10-09T01:32:06.664" v="3631" actId="2696"/>
        <pc:sldMkLst>
          <pc:docMk/>
          <pc:sldMk cId="4210780202" sldId="342"/>
        </pc:sldMkLst>
        <pc:picChg chg="add del mod">
          <ac:chgData name="Ranju Kamal" userId="d3187f1d-9b3b-4fde-ae81-a24521550743" providerId="ADAL" clId="{4129B787-4269-4D2B-9C7C-694B71DE0CB4}" dt="2023-10-09T01:28:57.237" v="3608" actId="21"/>
          <ac:picMkLst>
            <pc:docMk/>
            <pc:sldMk cId="4210780202" sldId="342"/>
            <ac:picMk id="5" creationId="{9019F230-A3DE-B81F-51A0-B643B0B3566B}"/>
          </ac:picMkLst>
        </pc:picChg>
        <pc:picChg chg="add del mod">
          <ac:chgData name="Ranju Kamal" userId="d3187f1d-9b3b-4fde-ae81-a24521550743" providerId="ADAL" clId="{4129B787-4269-4D2B-9C7C-694B71DE0CB4}" dt="2023-10-09T01:30:12.985" v="3617" actId="21"/>
          <ac:picMkLst>
            <pc:docMk/>
            <pc:sldMk cId="4210780202" sldId="342"/>
            <ac:picMk id="7" creationId="{2670C58E-2593-6896-A697-B992A1BE4290}"/>
          </ac:picMkLst>
        </pc:picChg>
        <pc:picChg chg="add del mod">
          <ac:chgData name="Ranju Kamal" userId="d3187f1d-9b3b-4fde-ae81-a24521550743" providerId="ADAL" clId="{4129B787-4269-4D2B-9C7C-694B71DE0CB4}" dt="2023-10-09T01:31:13.574" v="3626" actId="21"/>
          <ac:picMkLst>
            <pc:docMk/>
            <pc:sldMk cId="4210780202" sldId="342"/>
            <ac:picMk id="9" creationId="{E2A2B08F-5614-7EAB-FC36-C83324D6C51D}"/>
          </ac:picMkLst>
        </pc:picChg>
      </pc:sldChg>
      <pc:sldChg chg="addSp delSp modSp new del mod ord">
        <pc:chgData name="Ranju Kamal" userId="d3187f1d-9b3b-4fde-ae81-a24521550743" providerId="ADAL" clId="{4129B787-4269-4D2B-9C7C-694B71DE0CB4}" dt="2023-10-09T23:13:09.553" v="5077" actId="2696"/>
        <pc:sldMkLst>
          <pc:docMk/>
          <pc:sldMk cId="1128625914" sldId="343"/>
        </pc:sldMkLst>
        <pc:spChg chg="del">
          <ac:chgData name="Ranju Kamal" userId="d3187f1d-9b3b-4fde-ae81-a24521550743" providerId="ADAL" clId="{4129B787-4269-4D2B-9C7C-694B71DE0CB4}" dt="2023-10-09T01:34:08.470" v="3648" actId="478"/>
          <ac:spMkLst>
            <pc:docMk/>
            <pc:sldMk cId="1128625914" sldId="343"/>
            <ac:spMk id="2" creationId="{776F1004-E90B-FCD8-9CDA-EA97F57AC42C}"/>
          </ac:spMkLst>
        </pc:spChg>
        <pc:spChg chg="del">
          <ac:chgData name="Ranju Kamal" userId="d3187f1d-9b3b-4fde-ae81-a24521550743" providerId="ADAL" clId="{4129B787-4269-4D2B-9C7C-694B71DE0CB4}" dt="2023-10-07T05:39:15.533" v="2023" actId="22"/>
          <ac:spMkLst>
            <pc:docMk/>
            <pc:sldMk cId="1128625914" sldId="343"/>
            <ac:spMk id="3" creationId="{3E03413E-7257-D459-680E-12EC9889BB63}"/>
          </ac:spMkLst>
        </pc:spChg>
        <pc:spChg chg="add del mod">
          <ac:chgData name="Ranju Kamal" userId="d3187f1d-9b3b-4fde-ae81-a24521550743" providerId="ADAL" clId="{4129B787-4269-4D2B-9C7C-694B71DE0CB4}" dt="2023-10-09T22:28:55.961" v="4722" actId="478"/>
          <ac:spMkLst>
            <pc:docMk/>
            <pc:sldMk cId="1128625914" sldId="343"/>
            <ac:spMk id="6" creationId="{CC01F8AD-8F1E-8E99-E9FC-E390E078CECE}"/>
          </ac:spMkLst>
        </pc:spChg>
        <pc:picChg chg="add del mod">
          <ac:chgData name="Ranju Kamal" userId="d3187f1d-9b3b-4fde-ae81-a24521550743" providerId="ADAL" clId="{4129B787-4269-4D2B-9C7C-694B71DE0CB4}" dt="2023-10-09T23:03:26.939" v="4978" actId="21"/>
          <ac:picMkLst>
            <pc:docMk/>
            <pc:sldMk cId="1128625914" sldId="343"/>
            <ac:picMk id="3" creationId="{B9E7DF39-DB76-B663-9F71-0AF94C432365}"/>
          </ac:picMkLst>
        </pc:picChg>
        <pc:picChg chg="add del mod">
          <ac:chgData name="Ranju Kamal" userId="d3187f1d-9b3b-4fde-ae81-a24521550743" providerId="ADAL" clId="{4129B787-4269-4D2B-9C7C-694B71DE0CB4}" dt="2023-10-09T23:13:05.688" v="5076" actId="478"/>
          <ac:picMkLst>
            <pc:docMk/>
            <pc:sldMk cId="1128625914" sldId="343"/>
            <ac:picMk id="5" creationId="{DFE48DD4-05D4-6194-7E07-F0AAE8C217A5}"/>
          </ac:picMkLst>
        </pc:picChg>
        <pc:picChg chg="add del mod ord">
          <ac:chgData name="Ranju Kamal" userId="d3187f1d-9b3b-4fde-ae81-a24521550743" providerId="ADAL" clId="{4129B787-4269-4D2B-9C7C-694B71DE0CB4}" dt="2023-10-09T21:36:27.112" v="4221" actId="21"/>
          <ac:picMkLst>
            <pc:docMk/>
            <pc:sldMk cId="1128625914" sldId="343"/>
            <ac:picMk id="7" creationId="{4AF0F254-131F-7146-DAC5-9ABB09C0FD2F}"/>
          </ac:picMkLst>
        </pc:picChg>
      </pc:sldChg>
      <pc:sldChg chg="addSp delSp modSp new mod modClrScheme chgLayout">
        <pc:chgData name="Ranju Kamal" userId="d3187f1d-9b3b-4fde-ae81-a24521550743" providerId="ADAL" clId="{4129B787-4269-4D2B-9C7C-694B71DE0CB4}" dt="2023-10-09T22:56:29.636" v="4924" actId="14100"/>
        <pc:sldMkLst>
          <pc:docMk/>
          <pc:sldMk cId="3284819244" sldId="344"/>
        </pc:sldMkLst>
        <pc:spChg chg="del">
          <ac:chgData name="Ranju Kamal" userId="d3187f1d-9b3b-4fde-ae81-a24521550743" providerId="ADAL" clId="{4129B787-4269-4D2B-9C7C-694B71DE0CB4}" dt="2023-10-08T01:57:34.304" v="3521" actId="700"/>
          <ac:spMkLst>
            <pc:docMk/>
            <pc:sldMk cId="3284819244" sldId="344"/>
            <ac:spMk id="2" creationId="{E3FEE51E-B431-86CF-149F-C823DB4CABEF}"/>
          </ac:spMkLst>
        </pc:spChg>
        <pc:spChg chg="add mod">
          <ac:chgData name="Ranju Kamal" userId="d3187f1d-9b3b-4fde-ae81-a24521550743" providerId="ADAL" clId="{4129B787-4269-4D2B-9C7C-694B71DE0CB4}" dt="2023-10-09T22:56:29.636" v="4924" actId="14100"/>
          <ac:spMkLst>
            <pc:docMk/>
            <pc:sldMk cId="3284819244" sldId="344"/>
            <ac:spMk id="3" creationId="{BA8BAE10-C44D-892C-660D-8A15794E0D0F}"/>
          </ac:spMkLst>
        </pc:spChg>
        <pc:spChg chg="del">
          <ac:chgData name="Ranju Kamal" userId="d3187f1d-9b3b-4fde-ae81-a24521550743" providerId="ADAL" clId="{4129B787-4269-4D2B-9C7C-694B71DE0CB4}" dt="2023-10-08T01:57:34.304" v="3521" actId="700"/>
          <ac:spMkLst>
            <pc:docMk/>
            <pc:sldMk cId="3284819244" sldId="344"/>
            <ac:spMk id="3" creationId="{ECDCA638-394A-C5FE-A713-89D2696EF3D7}"/>
          </ac:spMkLst>
        </pc:spChg>
        <pc:spChg chg="add mod">
          <ac:chgData name="Ranju Kamal" userId="d3187f1d-9b3b-4fde-ae81-a24521550743" providerId="ADAL" clId="{4129B787-4269-4D2B-9C7C-694B71DE0CB4}" dt="2023-10-09T22:53:16.357" v="4875" actId="20577"/>
          <ac:spMkLst>
            <pc:docMk/>
            <pc:sldMk cId="3284819244" sldId="344"/>
            <ac:spMk id="7" creationId="{51D08ADC-8402-B56A-783F-A190115464A8}"/>
          </ac:spMkLst>
        </pc:spChg>
        <pc:spChg chg="add mod">
          <ac:chgData name="Ranju Kamal" userId="d3187f1d-9b3b-4fde-ae81-a24521550743" providerId="ADAL" clId="{4129B787-4269-4D2B-9C7C-694B71DE0CB4}" dt="2023-10-09T22:53:26.094" v="4876"/>
          <ac:spMkLst>
            <pc:docMk/>
            <pc:sldMk cId="3284819244" sldId="344"/>
            <ac:spMk id="9" creationId="{492B3CCD-E8A8-15D5-EBCF-A39449AC7393}"/>
          </ac:spMkLst>
        </pc:spChg>
        <pc:picChg chg="add mod">
          <ac:chgData name="Ranju Kamal" userId="d3187f1d-9b3b-4fde-ae81-a24521550743" providerId="ADAL" clId="{4129B787-4269-4D2B-9C7C-694B71DE0CB4}" dt="2023-10-09T03:46:57.681" v="3848" actId="1076"/>
          <ac:picMkLst>
            <pc:docMk/>
            <pc:sldMk cId="3284819244" sldId="344"/>
            <ac:picMk id="5" creationId="{157AED62-FED4-CB6F-5CF8-C4B14A423C1C}"/>
          </ac:picMkLst>
        </pc:picChg>
        <pc:picChg chg="add mod">
          <ac:chgData name="Ranju Kamal" userId="d3187f1d-9b3b-4fde-ae81-a24521550743" providerId="ADAL" clId="{4129B787-4269-4D2B-9C7C-694B71DE0CB4}" dt="2023-10-09T22:55:42.094" v="4895" actId="1076"/>
          <ac:picMkLst>
            <pc:docMk/>
            <pc:sldMk cId="3284819244" sldId="344"/>
            <ac:picMk id="11" creationId="{5A308226-8D57-3084-5A58-5689649D5DE2}"/>
          </ac:picMkLst>
        </pc:picChg>
      </pc:sldChg>
      <pc:sldChg chg="add del">
        <pc:chgData name="Ranju Kamal" userId="d3187f1d-9b3b-4fde-ae81-a24521550743" providerId="ADAL" clId="{4129B787-4269-4D2B-9C7C-694B71DE0CB4}" dt="2023-10-07T06:29:07.830" v="3259" actId="47"/>
        <pc:sldMkLst>
          <pc:docMk/>
          <pc:sldMk cId="3711664932" sldId="344"/>
        </pc:sldMkLst>
      </pc:sldChg>
      <pc:sldChg chg="add del">
        <pc:chgData name="Ranju Kamal" userId="d3187f1d-9b3b-4fde-ae81-a24521550743" providerId="ADAL" clId="{4129B787-4269-4D2B-9C7C-694B71DE0CB4}" dt="2023-10-07T06:29:09.864" v="3260" actId="47"/>
        <pc:sldMkLst>
          <pc:docMk/>
          <pc:sldMk cId="3167128302" sldId="345"/>
        </pc:sldMkLst>
      </pc:sldChg>
      <pc:sldChg chg="addSp modSp new mod">
        <pc:chgData name="Ranju Kamal" userId="d3187f1d-9b3b-4fde-ae81-a24521550743" providerId="ADAL" clId="{4129B787-4269-4D2B-9C7C-694B71DE0CB4}" dt="2023-10-09T22:57:11.929" v="4929" actId="1076"/>
        <pc:sldMkLst>
          <pc:docMk/>
          <pc:sldMk cId="3646932870" sldId="345"/>
        </pc:sldMkLst>
        <pc:spChg chg="add mod">
          <ac:chgData name="Ranju Kamal" userId="d3187f1d-9b3b-4fde-ae81-a24521550743" providerId="ADAL" clId="{4129B787-4269-4D2B-9C7C-694B71DE0CB4}" dt="2023-10-09T22:53:34.656" v="4877"/>
          <ac:spMkLst>
            <pc:docMk/>
            <pc:sldMk cId="3646932870" sldId="345"/>
            <ac:spMk id="3" creationId="{0E953257-0AE5-C34B-7B0E-160F4DF2A616}"/>
          </ac:spMkLst>
        </pc:spChg>
        <pc:spChg chg="add mod">
          <ac:chgData name="Ranju Kamal" userId="d3187f1d-9b3b-4fde-ae81-a24521550743" providerId="ADAL" clId="{4129B787-4269-4D2B-9C7C-694B71DE0CB4}" dt="2023-10-09T22:57:11.929" v="4929" actId="1076"/>
          <ac:spMkLst>
            <pc:docMk/>
            <pc:sldMk cId="3646932870" sldId="345"/>
            <ac:spMk id="4" creationId="{0DEAD76A-3AFA-5415-5365-3720491976C8}"/>
          </ac:spMkLst>
        </pc:spChg>
        <pc:spChg chg="add mod">
          <ac:chgData name="Ranju Kamal" userId="d3187f1d-9b3b-4fde-ae81-a24521550743" providerId="ADAL" clId="{4129B787-4269-4D2B-9C7C-694B71DE0CB4}" dt="2023-10-09T22:53:39.817" v="4878"/>
          <ac:spMkLst>
            <pc:docMk/>
            <pc:sldMk cId="3646932870" sldId="345"/>
            <ac:spMk id="7" creationId="{B924695B-61BB-F485-0CCD-AD8BB04371E4}"/>
          </ac:spMkLst>
        </pc:spChg>
        <pc:picChg chg="add mod">
          <ac:chgData name="Ranju Kamal" userId="d3187f1d-9b3b-4fde-ae81-a24521550743" providerId="ADAL" clId="{4129B787-4269-4D2B-9C7C-694B71DE0CB4}" dt="2023-10-09T03:48:19.568" v="3862" actId="1076"/>
          <ac:picMkLst>
            <pc:docMk/>
            <pc:sldMk cId="3646932870" sldId="345"/>
            <ac:picMk id="5" creationId="{F49303D3-FA45-DB9C-500F-3AE2E76A60D7}"/>
          </ac:picMkLst>
        </pc:picChg>
      </pc:sldChg>
      <pc:sldChg chg="addSp modSp new mod">
        <pc:chgData name="Ranju Kamal" userId="d3187f1d-9b3b-4fde-ae81-a24521550743" providerId="ADAL" clId="{4129B787-4269-4D2B-9C7C-694B71DE0CB4}" dt="2023-10-09T22:58:21.841" v="4942" actId="1076"/>
        <pc:sldMkLst>
          <pc:docMk/>
          <pc:sldMk cId="3735375790" sldId="346"/>
        </pc:sldMkLst>
        <pc:spChg chg="add mod">
          <ac:chgData name="Ranju Kamal" userId="d3187f1d-9b3b-4fde-ae81-a24521550743" providerId="ADAL" clId="{4129B787-4269-4D2B-9C7C-694B71DE0CB4}" dt="2023-10-09T22:57:48.119" v="4934" actId="20577"/>
          <ac:spMkLst>
            <pc:docMk/>
            <pc:sldMk cId="3735375790" sldId="346"/>
            <ac:spMk id="3" creationId="{6A94F8B6-EF89-CBCB-1B9B-6B6F1B30CE0B}"/>
          </ac:spMkLst>
        </pc:spChg>
        <pc:spChg chg="add mod">
          <ac:chgData name="Ranju Kamal" userId="d3187f1d-9b3b-4fde-ae81-a24521550743" providerId="ADAL" clId="{4129B787-4269-4D2B-9C7C-694B71DE0CB4}" dt="2023-10-09T22:58:21.841" v="4942" actId="1076"/>
          <ac:spMkLst>
            <pc:docMk/>
            <pc:sldMk cId="3735375790" sldId="346"/>
            <ac:spMk id="4" creationId="{B6536D9D-792F-AB21-2DE7-A5CF51A1F83C}"/>
          </ac:spMkLst>
        </pc:spChg>
        <pc:spChg chg="add mod">
          <ac:chgData name="Ranju Kamal" userId="d3187f1d-9b3b-4fde-ae81-a24521550743" providerId="ADAL" clId="{4129B787-4269-4D2B-9C7C-694B71DE0CB4}" dt="2023-10-09T22:57:43.272" v="4933" actId="1076"/>
          <ac:spMkLst>
            <pc:docMk/>
            <pc:sldMk cId="3735375790" sldId="346"/>
            <ac:spMk id="7" creationId="{2C8B89C3-8012-042E-FE42-07C791D32DF1}"/>
          </ac:spMkLst>
        </pc:spChg>
        <pc:picChg chg="add mod">
          <ac:chgData name="Ranju Kamal" userId="d3187f1d-9b3b-4fde-ae81-a24521550743" providerId="ADAL" clId="{4129B787-4269-4D2B-9C7C-694B71DE0CB4}" dt="2023-10-09T22:57:53.635" v="4935" actId="1076"/>
          <ac:picMkLst>
            <pc:docMk/>
            <pc:sldMk cId="3735375790" sldId="346"/>
            <ac:picMk id="5" creationId="{60054DF5-80C7-E7F1-A69D-DE83690043F5}"/>
          </ac:picMkLst>
        </pc:picChg>
        <pc:picChg chg="add mod">
          <ac:chgData name="Ranju Kamal" userId="d3187f1d-9b3b-4fde-ae81-a24521550743" providerId="ADAL" clId="{4129B787-4269-4D2B-9C7C-694B71DE0CB4}" dt="2023-10-09T22:57:55.479" v="4936" actId="1076"/>
          <ac:picMkLst>
            <pc:docMk/>
            <pc:sldMk cId="3735375790" sldId="346"/>
            <ac:picMk id="9" creationId="{D2CB967E-BDDF-9A31-8C21-CFFD02EB0F2A}"/>
          </ac:picMkLst>
        </pc:picChg>
      </pc:sldChg>
      <pc:sldChg chg="addSp modSp new mod">
        <pc:chgData name="Ranju Kamal" userId="d3187f1d-9b3b-4fde-ae81-a24521550743" providerId="ADAL" clId="{4129B787-4269-4D2B-9C7C-694B71DE0CB4}" dt="2023-10-09T22:58:57.742" v="4949" actId="1076"/>
        <pc:sldMkLst>
          <pc:docMk/>
          <pc:sldMk cId="2971779128" sldId="347"/>
        </pc:sldMkLst>
        <pc:spChg chg="add mod">
          <ac:chgData name="Ranju Kamal" userId="d3187f1d-9b3b-4fde-ae81-a24521550743" providerId="ADAL" clId="{4129B787-4269-4D2B-9C7C-694B71DE0CB4}" dt="2023-10-09T22:53:57.916" v="4883"/>
          <ac:spMkLst>
            <pc:docMk/>
            <pc:sldMk cId="2971779128" sldId="347"/>
            <ac:spMk id="3" creationId="{0B6B48AB-1340-B843-ED00-AB6458643A53}"/>
          </ac:spMkLst>
        </pc:spChg>
        <pc:spChg chg="add mod">
          <ac:chgData name="Ranju Kamal" userId="d3187f1d-9b3b-4fde-ae81-a24521550743" providerId="ADAL" clId="{4129B787-4269-4D2B-9C7C-694B71DE0CB4}" dt="2023-10-09T22:58:57.742" v="4949" actId="1076"/>
          <ac:spMkLst>
            <pc:docMk/>
            <pc:sldMk cId="2971779128" sldId="347"/>
            <ac:spMk id="4" creationId="{14660CC7-3EAC-8208-B5DD-662996C29594}"/>
          </ac:spMkLst>
        </pc:spChg>
        <pc:spChg chg="add mod">
          <ac:chgData name="Ranju Kamal" userId="d3187f1d-9b3b-4fde-ae81-a24521550743" providerId="ADAL" clId="{4129B787-4269-4D2B-9C7C-694B71DE0CB4}" dt="2023-10-09T22:58:36.579" v="4944" actId="1076"/>
          <ac:spMkLst>
            <pc:docMk/>
            <pc:sldMk cId="2971779128" sldId="347"/>
            <ac:spMk id="7" creationId="{CB2F5990-691E-8C1E-B54B-0BA742FADC22}"/>
          </ac:spMkLst>
        </pc:spChg>
        <pc:picChg chg="add mod">
          <ac:chgData name="Ranju Kamal" userId="d3187f1d-9b3b-4fde-ae81-a24521550743" providerId="ADAL" clId="{4129B787-4269-4D2B-9C7C-694B71DE0CB4}" dt="2023-10-09T01:32:45.102" v="3633" actId="1076"/>
          <ac:picMkLst>
            <pc:docMk/>
            <pc:sldMk cId="2971779128" sldId="347"/>
            <ac:picMk id="5" creationId="{FE667D64-E8AE-7B96-57F7-FFCE849B2419}"/>
          </ac:picMkLst>
        </pc:picChg>
        <pc:picChg chg="add mod">
          <ac:chgData name="Ranju Kamal" userId="d3187f1d-9b3b-4fde-ae81-a24521550743" providerId="ADAL" clId="{4129B787-4269-4D2B-9C7C-694B71DE0CB4}" dt="2023-10-09T22:58:32.821" v="4943" actId="1076"/>
          <ac:picMkLst>
            <pc:docMk/>
            <pc:sldMk cId="2971779128" sldId="347"/>
            <ac:picMk id="9" creationId="{08F47CA1-E6CE-C355-2060-AE42D89A20F4}"/>
          </ac:picMkLst>
        </pc:picChg>
      </pc:sldChg>
      <pc:sldChg chg="addSp modSp new mod">
        <pc:chgData name="Ranju Kamal" userId="d3187f1d-9b3b-4fde-ae81-a24521550743" providerId="ADAL" clId="{4129B787-4269-4D2B-9C7C-694B71DE0CB4}" dt="2023-10-09T22:59:37.275" v="4958" actId="1076"/>
        <pc:sldMkLst>
          <pc:docMk/>
          <pc:sldMk cId="3590032620" sldId="348"/>
        </pc:sldMkLst>
        <pc:spChg chg="add mod">
          <ac:chgData name="Ranju Kamal" userId="d3187f1d-9b3b-4fde-ae81-a24521550743" providerId="ADAL" clId="{4129B787-4269-4D2B-9C7C-694B71DE0CB4}" dt="2023-10-09T22:59:14.858" v="4952" actId="14100"/>
          <ac:spMkLst>
            <pc:docMk/>
            <pc:sldMk cId="3590032620" sldId="348"/>
            <ac:spMk id="3" creationId="{7BD61308-2215-E254-968B-4EC67A35213C}"/>
          </ac:spMkLst>
        </pc:spChg>
        <pc:spChg chg="add mod">
          <ac:chgData name="Ranju Kamal" userId="d3187f1d-9b3b-4fde-ae81-a24521550743" providerId="ADAL" clId="{4129B787-4269-4D2B-9C7C-694B71DE0CB4}" dt="2023-10-09T22:59:37.275" v="4958" actId="1076"/>
          <ac:spMkLst>
            <pc:docMk/>
            <pc:sldMk cId="3590032620" sldId="348"/>
            <ac:spMk id="4" creationId="{5A173E2E-9798-E821-2FCB-35B5129040E6}"/>
          </ac:spMkLst>
        </pc:spChg>
        <pc:picChg chg="add mod">
          <ac:chgData name="Ranju Kamal" userId="d3187f1d-9b3b-4fde-ae81-a24521550743" providerId="ADAL" clId="{4129B787-4269-4D2B-9C7C-694B71DE0CB4}" dt="2023-10-09T22:59:14.858" v="4952" actId="14100"/>
          <ac:picMkLst>
            <pc:docMk/>
            <pc:sldMk cId="3590032620" sldId="348"/>
            <ac:picMk id="5" creationId="{FD934AC9-1743-27FF-CCB2-8630FF7EC14B}"/>
          </ac:picMkLst>
        </pc:picChg>
      </pc:sldChg>
      <pc:sldChg chg="addSp delSp modSp new mod">
        <pc:chgData name="Ranju Kamal" userId="d3187f1d-9b3b-4fde-ae81-a24521550743" providerId="ADAL" clId="{4129B787-4269-4D2B-9C7C-694B71DE0CB4}" dt="2023-10-09T22:15:41.922" v="4621" actId="26606"/>
        <pc:sldMkLst>
          <pc:docMk/>
          <pc:sldMk cId="817900064" sldId="349"/>
        </pc:sldMkLst>
        <pc:spChg chg="del">
          <ac:chgData name="Ranju Kamal" userId="d3187f1d-9b3b-4fde-ae81-a24521550743" providerId="ADAL" clId="{4129B787-4269-4D2B-9C7C-694B71DE0CB4}" dt="2023-10-09T21:58:28.196" v="4541" actId="478"/>
          <ac:spMkLst>
            <pc:docMk/>
            <pc:sldMk cId="817900064" sldId="349"/>
            <ac:spMk id="2" creationId="{52AA18C8-EF52-34E9-B45C-229E272F5387}"/>
          </ac:spMkLst>
        </pc:spChg>
        <pc:spChg chg="del mod">
          <ac:chgData name="Ranju Kamal" userId="d3187f1d-9b3b-4fde-ae81-a24521550743" providerId="ADAL" clId="{4129B787-4269-4D2B-9C7C-694B71DE0CB4}" dt="2023-10-09T22:15:41.922" v="4621" actId="26606"/>
          <ac:spMkLst>
            <pc:docMk/>
            <pc:sldMk cId="817900064" sldId="349"/>
            <ac:spMk id="3" creationId="{1EBF91DC-2FC6-6048-0D8C-52EA2072D509}"/>
          </ac:spMkLst>
        </pc:spChg>
        <pc:spChg chg="add mod">
          <ac:chgData name="Ranju Kamal" userId="d3187f1d-9b3b-4fde-ae81-a24521550743" providerId="ADAL" clId="{4129B787-4269-4D2B-9C7C-694B71DE0CB4}" dt="2023-10-09T22:15:19.764" v="4620" actId="20577"/>
          <ac:spMkLst>
            <pc:docMk/>
            <pc:sldMk cId="817900064" sldId="349"/>
            <ac:spMk id="7" creationId="{9E808AD6-2D9C-E56E-9CCF-DB1389001D2B}"/>
          </ac:spMkLst>
        </pc:spChg>
        <pc:graphicFrameChg chg="add">
          <ac:chgData name="Ranju Kamal" userId="d3187f1d-9b3b-4fde-ae81-a24521550743" providerId="ADAL" clId="{4129B787-4269-4D2B-9C7C-694B71DE0CB4}" dt="2023-10-09T22:15:41.922" v="4621" actId="26606"/>
          <ac:graphicFrameMkLst>
            <pc:docMk/>
            <pc:sldMk cId="817900064" sldId="349"/>
            <ac:graphicFrameMk id="9" creationId="{B657ACBC-91FC-1D17-B91A-57D47A33243A}"/>
          </ac:graphicFrameMkLst>
        </pc:graphicFrameChg>
        <pc:picChg chg="add mod">
          <ac:chgData name="Ranju Kamal" userId="d3187f1d-9b3b-4fde-ae81-a24521550743" providerId="ADAL" clId="{4129B787-4269-4D2B-9C7C-694B71DE0CB4}" dt="2023-10-09T22:14:04.976" v="4585" actId="1076"/>
          <ac:picMkLst>
            <pc:docMk/>
            <pc:sldMk cId="817900064" sldId="349"/>
            <ac:picMk id="5" creationId="{93CCC70E-059D-CFDB-3158-57451C7B6067}"/>
          </ac:picMkLst>
        </pc:picChg>
      </pc:sldChg>
      <pc:sldChg chg="addSp delSp modSp new mod modClrScheme chgLayout">
        <pc:chgData name="Ranju Kamal" userId="d3187f1d-9b3b-4fde-ae81-a24521550743" providerId="ADAL" clId="{4129B787-4269-4D2B-9C7C-694B71DE0CB4}" dt="2023-10-09T22:50:19.174" v="4871" actId="1076"/>
        <pc:sldMkLst>
          <pc:docMk/>
          <pc:sldMk cId="1685406205" sldId="350"/>
        </pc:sldMkLst>
        <pc:spChg chg="del">
          <ac:chgData name="Ranju Kamal" userId="d3187f1d-9b3b-4fde-ae81-a24521550743" providerId="ADAL" clId="{4129B787-4269-4D2B-9C7C-694B71DE0CB4}" dt="2023-10-09T02:18:00.355" v="3755" actId="700"/>
          <ac:spMkLst>
            <pc:docMk/>
            <pc:sldMk cId="1685406205" sldId="350"/>
            <ac:spMk id="2" creationId="{5368F0A6-FB20-9F1D-CB50-9C0647F18EA2}"/>
          </ac:spMkLst>
        </pc:spChg>
        <pc:spChg chg="del">
          <ac:chgData name="Ranju Kamal" userId="d3187f1d-9b3b-4fde-ae81-a24521550743" providerId="ADAL" clId="{4129B787-4269-4D2B-9C7C-694B71DE0CB4}" dt="2023-10-09T02:18:00.355" v="3755" actId="700"/>
          <ac:spMkLst>
            <pc:docMk/>
            <pc:sldMk cId="1685406205" sldId="350"/>
            <ac:spMk id="3" creationId="{EA4634EF-6D11-A3BD-591E-4FD928D1C1EE}"/>
          </ac:spMkLst>
        </pc:spChg>
        <pc:spChg chg="add mod">
          <ac:chgData name="Ranju Kamal" userId="d3187f1d-9b3b-4fde-ae81-a24521550743" providerId="ADAL" clId="{4129B787-4269-4D2B-9C7C-694B71DE0CB4}" dt="2023-10-09T22:50:19.174" v="4871" actId="1076"/>
          <ac:spMkLst>
            <pc:docMk/>
            <pc:sldMk cId="1685406205" sldId="350"/>
            <ac:spMk id="8" creationId="{69A8F4DE-8FBC-D91B-2568-8DDC4765E99C}"/>
          </ac:spMkLst>
        </pc:spChg>
        <pc:graphicFrameChg chg="add del mod modGraphic">
          <ac:chgData name="Ranju Kamal" userId="d3187f1d-9b3b-4fde-ae81-a24521550743" providerId="ADAL" clId="{4129B787-4269-4D2B-9C7C-694B71DE0CB4}" dt="2023-10-09T02:22:16.083" v="3767" actId="478"/>
          <ac:graphicFrameMkLst>
            <pc:docMk/>
            <pc:sldMk cId="1685406205" sldId="350"/>
            <ac:graphicFrameMk id="5" creationId="{22E1E6CA-2B35-D243-8FE0-3FA790DEF41B}"/>
          </ac:graphicFrameMkLst>
        </pc:graphicFrameChg>
        <pc:graphicFrameChg chg="add mod modGraphic">
          <ac:chgData name="Ranju Kamal" userId="d3187f1d-9b3b-4fde-ae81-a24521550743" providerId="ADAL" clId="{4129B787-4269-4D2B-9C7C-694B71DE0CB4}" dt="2023-10-09T22:37:59.855" v="4816" actId="1076"/>
          <ac:graphicFrameMkLst>
            <pc:docMk/>
            <pc:sldMk cId="1685406205" sldId="350"/>
            <ac:graphicFrameMk id="6" creationId="{5A5C2744-EEC1-A485-F7FD-260DC6449FBB}"/>
          </ac:graphicFrameMkLst>
        </pc:graphicFrameChg>
        <pc:picChg chg="add mod">
          <ac:chgData name="Ranju Kamal" userId="d3187f1d-9b3b-4fde-ae81-a24521550743" providerId="ADAL" clId="{4129B787-4269-4D2B-9C7C-694B71DE0CB4}" dt="2023-10-09T02:20:55.432" v="3759" actId="1076"/>
          <ac:picMkLst>
            <pc:docMk/>
            <pc:sldMk cId="1685406205" sldId="350"/>
            <ac:picMk id="4" creationId="{C3D5692A-A363-C4FD-BB7E-8F88622DC754}"/>
          </ac:picMkLst>
        </pc:picChg>
      </pc:sldChg>
      <pc:sldChg chg="addSp delSp modSp new mod">
        <pc:chgData name="Ranju Kamal" userId="d3187f1d-9b3b-4fde-ae81-a24521550743" providerId="ADAL" clId="{4129B787-4269-4D2B-9C7C-694B71DE0CB4}" dt="2023-10-10T04:25:10.818" v="5365" actId="1076"/>
        <pc:sldMkLst>
          <pc:docMk/>
          <pc:sldMk cId="1044857378" sldId="351"/>
        </pc:sldMkLst>
        <pc:spChg chg="del">
          <ac:chgData name="Ranju Kamal" userId="d3187f1d-9b3b-4fde-ae81-a24521550743" providerId="ADAL" clId="{4129B787-4269-4D2B-9C7C-694B71DE0CB4}" dt="2023-10-09T23:08:24.412" v="5019" actId="478"/>
          <ac:spMkLst>
            <pc:docMk/>
            <pc:sldMk cId="1044857378" sldId="351"/>
            <ac:spMk id="2" creationId="{0F45ECFE-2ADE-0398-D7D6-38A530EB8F98}"/>
          </ac:spMkLst>
        </pc:spChg>
        <pc:spChg chg="del">
          <ac:chgData name="Ranju Kamal" userId="d3187f1d-9b3b-4fde-ae81-a24521550743" providerId="ADAL" clId="{4129B787-4269-4D2B-9C7C-694B71DE0CB4}" dt="2023-10-09T09:47:42.507" v="4005" actId="22"/>
          <ac:spMkLst>
            <pc:docMk/>
            <pc:sldMk cId="1044857378" sldId="351"/>
            <ac:spMk id="3" creationId="{7B8D6B87-7F8C-29F5-7205-90BDFC1F44CD}"/>
          </ac:spMkLst>
        </pc:spChg>
        <pc:spChg chg="mod">
          <ac:chgData name="Ranju Kamal" userId="d3187f1d-9b3b-4fde-ae81-a24521550743" providerId="ADAL" clId="{4129B787-4269-4D2B-9C7C-694B71DE0CB4}" dt="2023-10-09T23:09:30.403" v="5030"/>
          <ac:spMkLst>
            <pc:docMk/>
            <pc:sldMk cId="1044857378" sldId="351"/>
            <ac:spMk id="9" creationId="{EF027427-218F-1D4D-D03A-6DB690631B1F}"/>
          </ac:spMkLst>
        </pc:spChg>
        <pc:spChg chg="mod">
          <ac:chgData name="Ranju Kamal" userId="d3187f1d-9b3b-4fde-ae81-a24521550743" providerId="ADAL" clId="{4129B787-4269-4D2B-9C7C-694B71DE0CB4}" dt="2023-10-09T23:09:54.724" v="5032"/>
          <ac:spMkLst>
            <pc:docMk/>
            <pc:sldMk cId="1044857378" sldId="351"/>
            <ac:spMk id="12" creationId="{344319F9-416C-C5E4-AA27-6DEFC57BBF40}"/>
          </ac:spMkLst>
        </pc:spChg>
        <pc:spChg chg="add mod">
          <ac:chgData name="Ranju Kamal" userId="d3187f1d-9b3b-4fde-ae81-a24521550743" providerId="ADAL" clId="{4129B787-4269-4D2B-9C7C-694B71DE0CB4}" dt="2023-10-10T04:25:10.818" v="5365" actId="1076"/>
          <ac:spMkLst>
            <pc:docMk/>
            <pc:sldMk cId="1044857378" sldId="351"/>
            <ac:spMk id="15" creationId="{B6E9C7D8-DA75-AA13-2D82-6D74AB34FFC5}"/>
          </ac:spMkLst>
        </pc:spChg>
        <pc:grpChg chg="add mod">
          <ac:chgData name="Ranju Kamal" userId="d3187f1d-9b3b-4fde-ae81-a24521550743" providerId="ADAL" clId="{4129B787-4269-4D2B-9C7C-694B71DE0CB4}" dt="2023-10-09T23:10:12.695" v="5037" actId="14100"/>
          <ac:grpSpMkLst>
            <pc:docMk/>
            <pc:sldMk cId="1044857378" sldId="351"/>
            <ac:grpSpMk id="8" creationId="{370B73D0-7E20-4087-25F7-7A995506D756}"/>
          </ac:grpSpMkLst>
        </pc:grpChg>
        <pc:grpChg chg="add mod">
          <ac:chgData name="Ranju Kamal" userId="d3187f1d-9b3b-4fde-ae81-a24521550743" providerId="ADAL" clId="{4129B787-4269-4D2B-9C7C-694B71DE0CB4}" dt="2023-10-09T23:10:04.369" v="5035" actId="1076"/>
          <ac:grpSpMkLst>
            <pc:docMk/>
            <pc:sldMk cId="1044857378" sldId="351"/>
            <ac:grpSpMk id="11" creationId="{899B1696-F0C6-E02F-7600-342CA8B9756E}"/>
          </ac:grpSpMkLst>
        </pc:grpChg>
        <pc:picChg chg="add mod ord">
          <ac:chgData name="Ranju Kamal" userId="d3187f1d-9b3b-4fde-ae81-a24521550743" providerId="ADAL" clId="{4129B787-4269-4D2B-9C7C-694B71DE0CB4}" dt="2023-10-09T23:10:20.904" v="5039" actId="1076"/>
          <ac:picMkLst>
            <pc:docMk/>
            <pc:sldMk cId="1044857378" sldId="351"/>
            <ac:picMk id="5" creationId="{7C99B588-8645-19A2-BE89-615E329F4416}"/>
          </ac:picMkLst>
        </pc:picChg>
        <pc:picChg chg="add mod">
          <ac:chgData name="Ranju Kamal" userId="d3187f1d-9b3b-4fde-ae81-a24521550743" providerId="ADAL" clId="{4129B787-4269-4D2B-9C7C-694B71DE0CB4}" dt="2023-10-09T23:10:19.284" v="5038" actId="1076"/>
          <ac:picMkLst>
            <pc:docMk/>
            <pc:sldMk cId="1044857378" sldId="351"/>
            <ac:picMk id="7" creationId="{E9C61B2A-F541-F5CF-D4B8-B04EC82A3799}"/>
          </ac:picMkLst>
        </pc:picChg>
        <pc:picChg chg="mod">
          <ac:chgData name="Ranju Kamal" userId="d3187f1d-9b3b-4fde-ae81-a24521550743" providerId="ADAL" clId="{4129B787-4269-4D2B-9C7C-694B71DE0CB4}" dt="2023-10-09T23:09:30.403" v="5030"/>
          <ac:picMkLst>
            <pc:docMk/>
            <pc:sldMk cId="1044857378" sldId="351"/>
            <ac:picMk id="10" creationId="{055E62D2-01B5-9AEE-A58E-0693AF10516C}"/>
          </ac:picMkLst>
        </pc:picChg>
        <pc:picChg chg="mod">
          <ac:chgData name="Ranju Kamal" userId="d3187f1d-9b3b-4fde-ae81-a24521550743" providerId="ADAL" clId="{4129B787-4269-4D2B-9C7C-694B71DE0CB4}" dt="2023-10-09T23:09:54.724" v="5032"/>
          <ac:picMkLst>
            <pc:docMk/>
            <pc:sldMk cId="1044857378" sldId="351"/>
            <ac:picMk id="13" creationId="{BD7DC992-5870-1BC9-84FE-58C63416951E}"/>
          </ac:picMkLst>
        </pc:picChg>
      </pc:sldChg>
      <pc:sldChg chg="addSp delSp modSp new mod">
        <pc:chgData name="Ranju Kamal" userId="d3187f1d-9b3b-4fde-ae81-a24521550743" providerId="ADAL" clId="{4129B787-4269-4D2B-9C7C-694B71DE0CB4}" dt="2023-10-10T04:24:58.406" v="5363" actId="20577"/>
        <pc:sldMkLst>
          <pc:docMk/>
          <pc:sldMk cId="1157926232" sldId="352"/>
        </pc:sldMkLst>
        <pc:spChg chg="del mod">
          <ac:chgData name="Ranju Kamal" userId="d3187f1d-9b3b-4fde-ae81-a24521550743" providerId="ADAL" clId="{4129B787-4269-4D2B-9C7C-694B71DE0CB4}" dt="2023-10-09T23:10:39.061" v="5043" actId="478"/>
          <ac:spMkLst>
            <pc:docMk/>
            <pc:sldMk cId="1157926232" sldId="352"/>
            <ac:spMk id="2" creationId="{242E4DBF-808A-4011-6358-DDC16FF95B32}"/>
          </ac:spMkLst>
        </pc:spChg>
        <pc:spChg chg="del">
          <ac:chgData name="Ranju Kamal" userId="d3187f1d-9b3b-4fde-ae81-a24521550743" providerId="ADAL" clId="{4129B787-4269-4D2B-9C7C-694B71DE0CB4}" dt="2023-10-09T09:50:43.596" v="4013" actId="22"/>
          <ac:spMkLst>
            <pc:docMk/>
            <pc:sldMk cId="1157926232" sldId="352"/>
            <ac:spMk id="3" creationId="{C7A08139-4218-E2D0-3235-89AED9D34E7B}"/>
          </ac:spMkLst>
        </pc:spChg>
        <pc:spChg chg="add del mod">
          <ac:chgData name="Ranju Kamal" userId="d3187f1d-9b3b-4fde-ae81-a24521550743" providerId="ADAL" clId="{4129B787-4269-4D2B-9C7C-694B71DE0CB4}" dt="2023-10-09T23:10:37.039" v="5041" actId="478"/>
          <ac:spMkLst>
            <pc:docMk/>
            <pc:sldMk cId="1157926232" sldId="352"/>
            <ac:spMk id="9" creationId="{0E43E768-89F3-8C6E-0277-6EFB35BAEEB2}"/>
          </ac:spMkLst>
        </pc:spChg>
        <pc:spChg chg="add mod">
          <ac:chgData name="Ranju Kamal" userId="d3187f1d-9b3b-4fde-ae81-a24521550743" providerId="ADAL" clId="{4129B787-4269-4D2B-9C7C-694B71DE0CB4}" dt="2023-10-09T23:11:50.877" v="5069" actId="20577"/>
          <ac:spMkLst>
            <pc:docMk/>
            <pc:sldMk cId="1157926232" sldId="352"/>
            <ac:spMk id="12" creationId="{334291EC-36D9-F6DE-C545-3A9DDB5B2F8F}"/>
          </ac:spMkLst>
        </pc:spChg>
        <pc:spChg chg="add mod">
          <ac:chgData name="Ranju Kamal" userId="d3187f1d-9b3b-4fde-ae81-a24521550743" providerId="ADAL" clId="{4129B787-4269-4D2B-9C7C-694B71DE0CB4}" dt="2023-10-10T04:24:58.406" v="5363" actId="20577"/>
          <ac:spMkLst>
            <pc:docMk/>
            <pc:sldMk cId="1157926232" sldId="352"/>
            <ac:spMk id="14" creationId="{A1CEEF52-4ABE-5D2D-2409-EC1F1B2FAA8A}"/>
          </ac:spMkLst>
        </pc:spChg>
        <pc:picChg chg="add mod">
          <ac:chgData name="Ranju Kamal" userId="d3187f1d-9b3b-4fde-ae81-a24521550743" providerId="ADAL" clId="{4129B787-4269-4D2B-9C7C-694B71DE0CB4}" dt="2023-10-09T23:10:41.300" v="5044" actId="1076"/>
          <ac:picMkLst>
            <pc:docMk/>
            <pc:sldMk cId="1157926232" sldId="352"/>
            <ac:picMk id="5" creationId="{A26301A1-493F-AC2F-CD03-F4233908599E}"/>
          </ac:picMkLst>
        </pc:picChg>
        <pc:picChg chg="add del mod ord">
          <ac:chgData name="Ranju Kamal" userId="d3187f1d-9b3b-4fde-ae81-a24521550743" providerId="ADAL" clId="{4129B787-4269-4D2B-9C7C-694B71DE0CB4}" dt="2023-10-09T23:10:33.559" v="5040" actId="478"/>
          <ac:picMkLst>
            <pc:docMk/>
            <pc:sldMk cId="1157926232" sldId="352"/>
            <ac:picMk id="7" creationId="{2368984F-01C8-7C36-2BF3-6879D74AF1F7}"/>
          </ac:picMkLst>
        </pc:picChg>
        <pc:picChg chg="add mod">
          <ac:chgData name="Ranju Kamal" userId="d3187f1d-9b3b-4fde-ae81-a24521550743" providerId="ADAL" clId="{4129B787-4269-4D2B-9C7C-694B71DE0CB4}" dt="2023-10-09T23:11:22.240" v="5048" actId="1076"/>
          <ac:picMkLst>
            <pc:docMk/>
            <pc:sldMk cId="1157926232" sldId="352"/>
            <ac:picMk id="10" creationId="{CE5491D0-28C7-76B6-1801-E9F51B48ABE9}"/>
          </ac:picMkLst>
        </pc:picChg>
      </pc:sldChg>
      <pc:sldChg chg="addSp delSp modSp new mod">
        <pc:chgData name="Ranju Kamal" userId="d3187f1d-9b3b-4fde-ae81-a24521550743" providerId="ADAL" clId="{4129B787-4269-4D2B-9C7C-694B71DE0CB4}" dt="2023-10-10T04:39:52.634" v="5497" actId="1076"/>
        <pc:sldMkLst>
          <pc:docMk/>
          <pc:sldMk cId="2085680934" sldId="353"/>
        </pc:sldMkLst>
        <pc:spChg chg="del">
          <ac:chgData name="Ranju Kamal" userId="d3187f1d-9b3b-4fde-ae81-a24521550743" providerId="ADAL" clId="{4129B787-4269-4D2B-9C7C-694B71DE0CB4}" dt="2023-10-09T23:05:02.138" v="4993" actId="478"/>
          <ac:spMkLst>
            <pc:docMk/>
            <pc:sldMk cId="2085680934" sldId="353"/>
            <ac:spMk id="2" creationId="{539A271A-1F02-0540-7A2F-5350BE7A3AC3}"/>
          </ac:spMkLst>
        </pc:spChg>
        <pc:spChg chg="del">
          <ac:chgData name="Ranju Kamal" userId="d3187f1d-9b3b-4fde-ae81-a24521550743" providerId="ADAL" clId="{4129B787-4269-4D2B-9C7C-694B71DE0CB4}" dt="2023-10-09T09:58:07.474" v="4026"/>
          <ac:spMkLst>
            <pc:docMk/>
            <pc:sldMk cId="2085680934" sldId="353"/>
            <ac:spMk id="3" creationId="{A2EFFF54-B6A2-EA3D-9C5F-FEE8E841CA45}"/>
          </ac:spMkLst>
        </pc:spChg>
        <pc:spChg chg="mod">
          <ac:chgData name="Ranju Kamal" userId="d3187f1d-9b3b-4fde-ae81-a24521550743" providerId="ADAL" clId="{4129B787-4269-4D2B-9C7C-694B71DE0CB4}" dt="2023-10-10T04:29:23.383" v="5399"/>
          <ac:spMkLst>
            <pc:docMk/>
            <pc:sldMk cId="2085680934" sldId="353"/>
            <ac:spMk id="8" creationId="{55DF50BF-FE4D-6AC7-A52C-9EFA7F6CF753}"/>
          </ac:spMkLst>
        </pc:spChg>
        <pc:spChg chg="del mod">
          <ac:chgData name="Ranju Kamal" userId="d3187f1d-9b3b-4fde-ae81-a24521550743" providerId="ADAL" clId="{4129B787-4269-4D2B-9C7C-694B71DE0CB4}" dt="2023-10-10T04:29:57.532" v="5404" actId="478"/>
          <ac:spMkLst>
            <pc:docMk/>
            <pc:sldMk cId="2085680934" sldId="353"/>
            <ac:spMk id="9" creationId="{5C2A0DBE-EB0D-79FC-C0BA-A7B50D908616}"/>
          </ac:spMkLst>
        </pc:spChg>
        <pc:spChg chg="mod">
          <ac:chgData name="Ranju Kamal" userId="d3187f1d-9b3b-4fde-ae81-a24521550743" providerId="ADAL" clId="{4129B787-4269-4D2B-9C7C-694B71DE0CB4}" dt="2023-10-10T04:33:39.518" v="5411"/>
          <ac:spMkLst>
            <pc:docMk/>
            <pc:sldMk cId="2085680934" sldId="353"/>
            <ac:spMk id="12" creationId="{66821F21-B10B-420C-6DB2-0E293575CAB3}"/>
          </ac:spMkLst>
        </pc:spChg>
        <pc:spChg chg="add mod">
          <ac:chgData name="Ranju Kamal" userId="d3187f1d-9b3b-4fde-ae81-a24521550743" providerId="ADAL" clId="{4129B787-4269-4D2B-9C7C-694B71DE0CB4}" dt="2023-10-10T04:39:45.240" v="5496" actId="1076"/>
          <ac:spMkLst>
            <pc:docMk/>
            <pc:sldMk cId="2085680934" sldId="353"/>
            <ac:spMk id="14" creationId="{17D7B90D-31D6-5F42-CD33-DDD9E87EFAE3}"/>
          </ac:spMkLst>
        </pc:spChg>
        <pc:spChg chg="add mod">
          <ac:chgData name="Ranju Kamal" userId="d3187f1d-9b3b-4fde-ae81-a24521550743" providerId="ADAL" clId="{4129B787-4269-4D2B-9C7C-694B71DE0CB4}" dt="2023-10-10T04:39:52.634" v="5497" actId="1076"/>
          <ac:spMkLst>
            <pc:docMk/>
            <pc:sldMk cId="2085680934" sldId="353"/>
            <ac:spMk id="16" creationId="{87CF3A65-925F-C6BF-615C-56C165E2E217}"/>
          </ac:spMkLst>
        </pc:spChg>
        <pc:grpChg chg="add mod">
          <ac:chgData name="Ranju Kamal" userId="d3187f1d-9b3b-4fde-ae81-a24521550743" providerId="ADAL" clId="{4129B787-4269-4D2B-9C7C-694B71DE0CB4}" dt="2023-10-10T04:30:10.295" v="5409" actId="14100"/>
          <ac:grpSpMkLst>
            <pc:docMk/>
            <pc:sldMk cId="2085680934" sldId="353"/>
            <ac:grpSpMk id="6" creationId="{5E57C0DD-0CF9-4224-F834-86D060B65900}"/>
          </ac:grpSpMkLst>
        </pc:grpChg>
        <pc:grpChg chg="add mod">
          <ac:chgData name="Ranju Kamal" userId="d3187f1d-9b3b-4fde-ae81-a24521550743" providerId="ADAL" clId="{4129B787-4269-4D2B-9C7C-694B71DE0CB4}" dt="2023-10-10T04:33:43.474" v="5412" actId="1076"/>
          <ac:grpSpMkLst>
            <pc:docMk/>
            <pc:sldMk cId="2085680934" sldId="353"/>
            <ac:grpSpMk id="10" creationId="{7F136D82-9DB4-2AFF-9DCD-9C7881BD1E0F}"/>
          </ac:grpSpMkLst>
        </pc:grpChg>
        <pc:picChg chg="add mod">
          <ac:chgData name="Ranju Kamal" userId="d3187f1d-9b3b-4fde-ae81-a24521550743" providerId="ADAL" clId="{4129B787-4269-4D2B-9C7C-694B71DE0CB4}" dt="2023-10-10T04:30:04.877" v="5407" actId="1076"/>
          <ac:picMkLst>
            <pc:docMk/>
            <pc:sldMk cId="2085680934" sldId="353"/>
            <ac:picMk id="4" creationId="{407E8B79-BEB7-3F39-39F0-C4143888A3FD}"/>
          </ac:picMkLst>
        </pc:picChg>
        <pc:picChg chg="add mod">
          <ac:chgData name="Ranju Kamal" userId="d3187f1d-9b3b-4fde-ae81-a24521550743" providerId="ADAL" clId="{4129B787-4269-4D2B-9C7C-694B71DE0CB4}" dt="2023-10-10T04:30:19.528" v="5410" actId="1076"/>
          <ac:picMkLst>
            <pc:docMk/>
            <pc:sldMk cId="2085680934" sldId="353"/>
            <ac:picMk id="5" creationId="{E42FC5BD-FEDD-408A-2580-709B04989F4D}"/>
          </ac:picMkLst>
        </pc:picChg>
        <pc:picChg chg="mod modCrop">
          <ac:chgData name="Ranju Kamal" userId="d3187f1d-9b3b-4fde-ae81-a24521550743" providerId="ADAL" clId="{4129B787-4269-4D2B-9C7C-694B71DE0CB4}" dt="2023-10-10T04:29:49.986" v="5402" actId="732"/>
          <ac:picMkLst>
            <pc:docMk/>
            <pc:sldMk cId="2085680934" sldId="353"/>
            <ac:picMk id="7" creationId="{1A59391E-915B-D821-6800-A995B0BD8CA7}"/>
          </ac:picMkLst>
        </pc:picChg>
        <pc:picChg chg="mod">
          <ac:chgData name="Ranju Kamal" userId="d3187f1d-9b3b-4fde-ae81-a24521550743" providerId="ADAL" clId="{4129B787-4269-4D2B-9C7C-694B71DE0CB4}" dt="2023-10-10T04:33:39.518" v="5411"/>
          <ac:picMkLst>
            <pc:docMk/>
            <pc:sldMk cId="2085680934" sldId="353"/>
            <ac:picMk id="11" creationId="{664A0F62-2A2A-CC2A-3D63-1483B728059D}"/>
          </ac:picMkLst>
        </pc:picChg>
      </pc:sldChg>
      <pc:sldChg chg="addSp delSp modSp new mod">
        <pc:chgData name="Ranju Kamal" userId="d3187f1d-9b3b-4fde-ae81-a24521550743" providerId="ADAL" clId="{4129B787-4269-4D2B-9C7C-694B71DE0CB4}" dt="2023-10-10T05:39:07.934" v="5823" actId="14100"/>
        <pc:sldMkLst>
          <pc:docMk/>
          <pc:sldMk cId="23182563" sldId="354"/>
        </pc:sldMkLst>
        <pc:spChg chg="del">
          <ac:chgData name="Ranju Kamal" userId="d3187f1d-9b3b-4fde-ae81-a24521550743" providerId="ADAL" clId="{4129B787-4269-4D2B-9C7C-694B71DE0CB4}" dt="2023-10-09T10:14:53.859" v="4072" actId="478"/>
          <ac:spMkLst>
            <pc:docMk/>
            <pc:sldMk cId="23182563" sldId="354"/>
            <ac:spMk id="2" creationId="{760BF7BB-6742-0493-801D-05174EF86D9B}"/>
          </ac:spMkLst>
        </pc:spChg>
        <pc:spChg chg="mod">
          <ac:chgData name="Ranju Kamal" userId="d3187f1d-9b3b-4fde-ae81-a24521550743" providerId="ADAL" clId="{4129B787-4269-4D2B-9C7C-694B71DE0CB4}" dt="2023-10-09T23:20:47.580" v="5122" actId="12"/>
          <ac:spMkLst>
            <pc:docMk/>
            <pc:sldMk cId="23182563" sldId="354"/>
            <ac:spMk id="3" creationId="{7A07914D-39FA-3175-83A2-9CD5C3F44300}"/>
          </ac:spMkLst>
        </pc:spChg>
        <pc:spChg chg="add mod">
          <ac:chgData name="Ranju Kamal" userId="d3187f1d-9b3b-4fde-ae81-a24521550743" providerId="ADAL" clId="{4129B787-4269-4D2B-9C7C-694B71DE0CB4}" dt="2023-10-10T05:39:07.934" v="5823" actId="14100"/>
          <ac:spMkLst>
            <pc:docMk/>
            <pc:sldMk cId="23182563" sldId="354"/>
            <ac:spMk id="8" creationId="{DBDF4FA7-71A6-BF22-30C1-154CD6C92FC6}"/>
          </ac:spMkLst>
        </pc:spChg>
        <pc:picChg chg="add mod">
          <ac:chgData name="Ranju Kamal" userId="d3187f1d-9b3b-4fde-ae81-a24521550743" providerId="ADAL" clId="{4129B787-4269-4D2B-9C7C-694B71DE0CB4}" dt="2023-10-10T05:36:21.630" v="5705" actId="1076"/>
          <ac:picMkLst>
            <pc:docMk/>
            <pc:sldMk cId="23182563" sldId="354"/>
            <ac:picMk id="4" creationId="{0803C422-5A9D-6712-C957-B463B90A829E}"/>
          </ac:picMkLst>
        </pc:picChg>
        <pc:picChg chg="add mod">
          <ac:chgData name="Ranju Kamal" userId="d3187f1d-9b3b-4fde-ae81-a24521550743" providerId="ADAL" clId="{4129B787-4269-4D2B-9C7C-694B71DE0CB4}" dt="2023-10-10T05:36:19.108" v="5704" actId="1076"/>
          <ac:picMkLst>
            <pc:docMk/>
            <pc:sldMk cId="23182563" sldId="354"/>
            <ac:picMk id="5" creationId="{225B57A2-D929-FE2B-CB18-6ED06C22693A}"/>
          </ac:picMkLst>
        </pc:picChg>
        <pc:picChg chg="add del mod">
          <ac:chgData name="Ranju Kamal" userId="d3187f1d-9b3b-4fde-ae81-a24521550743" providerId="ADAL" clId="{4129B787-4269-4D2B-9C7C-694B71DE0CB4}" dt="2023-10-10T05:36:17.371" v="5703" actId="478"/>
          <ac:picMkLst>
            <pc:docMk/>
            <pc:sldMk cId="23182563" sldId="354"/>
            <ac:picMk id="6" creationId="{5EBD6EA9-743D-DF1C-4A7C-F94FD79CE64A}"/>
          </ac:picMkLst>
        </pc:picChg>
      </pc:sldChg>
      <pc:sldChg chg="addSp delSp modSp new mod">
        <pc:chgData name="Ranju Kamal" userId="d3187f1d-9b3b-4fde-ae81-a24521550743" providerId="ADAL" clId="{4129B787-4269-4D2B-9C7C-694B71DE0CB4}" dt="2023-10-10T05:12:57.008" v="5628" actId="5793"/>
        <pc:sldMkLst>
          <pc:docMk/>
          <pc:sldMk cId="3597485048" sldId="355"/>
        </pc:sldMkLst>
        <pc:spChg chg="del">
          <ac:chgData name="Ranju Kamal" userId="d3187f1d-9b3b-4fde-ae81-a24521550743" providerId="ADAL" clId="{4129B787-4269-4D2B-9C7C-694B71DE0CB4}" dt="2023-10-09T10:18:55.868" v="4108" actId="478"/>
          <ac:spMkLst>
            <pc:docMk/>
            <pc:sldMk cId="3597485048" sldId="355"/>
            <ac:spMk id="2" creationId="{15EDAA2F-6C84-A6E4-3744-33811A187E10}"/>
          </ac:spMkLst>
        </pc:spChg>
        <pc:spChg chg="mod">
          <ac:chgData name="Ranju Kamal" userId="d3187f1d-9b3b-4fde-ae81-a24521550743" providerId="ADAL" clId="{4129B787-4269-4D2B-9C7C-694B71DE0CB4}" dt="2023-10-10T05:12:57.008" v="5628" actId="5793"/>
          <ac:spMkLst>
            <pc:docMk/>
            <pc:sldMk cId="3597485048" sldId="355"/>
            <ac:spMk id="3" creationId="{F8DEE3B8-F8EE-49E9-389A-549E6E79B479}"/>
          </ac:spMkLst>
        </pc:spChg>
        <pc:spChg chg="add del mod">
          <ac:chgData name="Ranju Kamal" userId="d3187f1d-9b3b-4fde-ae81-a24521550743" providerId="ADAL" clId="{4129B787-4269-4D2B-9C7C-694B71DE0CB4}" dt="2023-10-10T04:02:21.962" v="5197" actId="478"/>
          <ac:spMkLst>
            <pc:docMk/>
            <pc:sldMk cId="3597485048" sldId="355"/>
            <ac:spMk id="5" creationId="{C18DB910-7135-40D4-FD10-7ABDB5C304D2}"/>
          </ac:spMkLst>
        </pc:spChg>
      </pc:sldChg>
      <pc:sldChg chg="addSp delSp modSp new mod">
        <pc:chgData name="Ranju Kamal" userId="d3187f1d-9b3b-4fde-ae81-a24521550743" providerId="ADAL" clId="{4129B787-4269-4D2B-9C7C-694B71DE0CB4}" dt="2023-10-10T06:15:12.829" v="5898" actId="20577"/>
        <pc:sldMkLst>
          <pc:docMk/>
          <pc:sldMk cId="3934991224" sldId="356"/>
        </pc:sldMkLst>
        <pc:spChg chg="mod">
          <ac:chgData name="Ranju Kamal" userId="d3187f1d-9b3b-4fde-ae81-a24521550743" providerId="ADAL" clId="{4129B787-4269-4D2B-9C7C-694B71DE0CB4}" dt="2023-10-10T06:15:12.829" v="5898" actId="20577"/>
          <ac:spMkLst>
            <pc:docMk/>
            <pc:sldMk cId="3934991224" sldId="356"/>
            <ac:spMk id="2" creationId="{BA57E213-7AC7-351A-2CC0-9CC03FEBD386}"/>
          </ac:spMkLst>
        </pc:spChg>
        <pc:spChg chg="del mod">
          <ac:chgData name="Ranju Kamal" userId="d3187f1d-9b3b-4fde-ae81-a24521550743" providerId="ADAL" clId="{4129B787-4269-4D2B-9C7C-694B71DE0CB4}" dt="2023-10-10T05:53:47.859" v="5840" actId="478"/>
          <ac:spMkLst>
            <pc:docMk/>
            <pc:sldMk cId="3934991224" sldId="356"/>
            <ac:spMk id="3" creationId="{575B0F38-B956-B367-1309-BA4BB1CAE3BA}"/>
          </ac:spMkLst>
        </pc:spChg>
        <pc:spChg chg="add del">
          <ac:chgData name="Ranju Kamal" userId="d3187f1d-9b3b-4fde-ae81-a24521550743" providerId="ADAL" clId="{4129B787-4269-4D2B-9C7C-694B71DE0CB4}" dt="2023-10-10T05:53:58.349" v="5842" actId="22"/>
          <ac:spMkLst>
            <pc:docMk/>
            <pc:sldMk cId="3934991224" sldId="356"/>
            <ac:spMk id="5" creationId="{D3393592-7875-0486-353E-483221478CF6}"/>
          </ac:spMkLst>
        </pc:spChg>
      </pc:sldChg>
      <pc:sldChg chg="delSp modSp new mod">
        <pc:chgData name="Ranju Kamal" userId="d3187f1d-9b3b-4fde-ae81-a24521550743" providerId="ADAL" clId="{4129B787-4269-4D2B-9C7C-694B71DE0CB4}" dt="2023-10-10T06:15:05.309" v="5897" actId="255"/>
        <pc:sldMkLst>
          <pc:docMk/>
          <pc:sldMk cId="346864399" sldId="357"/>
        </pc:sldMkLst>
        <pc:spChg chg="mod">
          <ac:chgData name="Ranju Kamal" userId="d3187f1d-9b3b-4fde-ae81-a24521550743" providerId="ADAL" clId="{4129B787-4269-4D2B-9C7C-694B71DE0CB4}" dt="2023-10-10T06:15:05.309" v="5897" actId="255"/>
          <ac:spMkLst>
            <pc:docMk/>
            <pc:sldMk cId="346864399" sldId="357"/>
            <ac:spMk id="2" creationId="{3F7C36AD-CF76-7D42-FEED-38A6FB83A503}"/>
          </ac:spMkLst>
        </pc:spChg>
        <pc:spChg chg="del">
          <ac:chgData name="Ranju Kamal" userId="d3187f1d-9b3b-4fde-ae81-a24521550743" providerId="ADAL" clId="{4129B787-4269-4D2B-9C7C-694B71DE0CB4}" dt="2023-10-10T05:54:24.978" v="5849" actId="478"/>
          <ac:spMkLst>
            <pc:docMk/>
            <pc:sldMk cId="346864399" sldId="357"/>
            <ac:spMk id="3" creationId="{53A0EEBB-4190-DEDF-39FA-244CE0BF0DC5}"/>
          </ac:spMkLst>
        </pc:spChg>
      </pc:sldChg>
    </pc:docChg>
  </pc:docChgLst>
</pc:chgInfo>
</file>

<file path=ppt/diagrams/_rels/data6.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image" Target="../media/image51.png"/></Relationships>
</file>

<file path=ppt/diagrams/_rels/drawing6.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image" Target="../media/image5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A7D25B-1484-4831-B061-64AAF96D799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8592B9B-9165-4F6D-A0C7-3776AAB7066D}">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1.</a:t>
          </a:r>
          <a:r>
            <a:rPr lang="en-US" sz="2000" b="0" i="0" kern="1200" dirty="0"/>
            <a:t> </a:t>
          </a:r>
          <a:r>
            <a:rPr lang="en-US" sz="2000" b="1" kern="1200" dirty="0">
              <a:solidFill>
                <a:srgbClr val="4472C4">
                  <a:lumMod val="50000"/>
                </a:srgbClr>
              </a:solidFill>
              <a:latin typeface="Times New Roman" panose="02020603050405020304" pitchFamily="18" charset="0"/>
              <a:ea typeface="+mn-ea"/>
              <a:cs typeface="Times New Roman" panose="02020603050405020304" pitchFamily="18" charset="0"/>
            </a:rPr>
            <a:t>Roofs &amp; their types</a:t>
          </a:r>
        </a:p>
      </dgm:t>
    </dgm:pt>
    <dgm:pt modelId="{C20AA1F2-1B69-4576-B9C4-E20341D811A2}" type="parTrans" cxnId="{E596E4D0-93D0-40BB-8E67-719491126F45}">
      <dgm:prSet/>
      <dgm:spPr/>
      <dgm:t>
        <a:bodyPr/>
        <a:lstStyle/>
        <a:p>
          <a:endParaRPr lang="en-US"/>
        </a:p>
      </dgm:t>
    </dgm:pt>
    <dgm:pt modelId="{368B3449-13F8-4EAD-9890-243ADA4CC590}" type="sibTrans" cxnId="{E596E4D0-93D0-40BB-8E67-719491126F45}">
      <dgm:prSet/>
      <dgm:spPr/>
      <dgm:t>
        <a:bodyPr/>
        <a:lstStyle/>
        <a:p>
          <a:endParaRPr lang="en-US"/>
        </a:p>
      </dgm:t>
    </dgm:pt>
    <dgm:pt modelId="{3FB77C47-75ED-492C-92E9-7AD0C7F0B913}">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2.functional requirement of roofs</a:t>
          </a:r>
          <a:endParaRPr lang="en-US" sz="2000" dirty="0">
            <a:solidFill>
              <a:schemeClr val="accent5">
                <a:lumMod val="50000"/>
              </a:schemeClr>
            </a:solidFill>
          </a:endParaRPr>
        </a:p>
      </dgm:t>
    </dgm:pt>
    <dgm:pt modelId="{DC326AB8-13EA-4B44-BEC6-018852EA9235}" type="parTrans" cxnId="{A05A20D0-CD86-43D1-A699-5B13A14E7E98}">
      <dgm:prSet/>
      <dgm:spPr/>
      <dgm:t>
        <a:bodyPr/>
        <a:lstStyle/>
        <a:p>
          <a:endParaRPr lang="en-US"/>
        </a:p>
      </dgm:t>
    </dgm:pt>
    <dgm:pt modelId="{5B395BA4-6F6B-498A-8DCB-52198D22B99E}" type="sibTrans" cxnId="{A05A20D0-CD86-43D1-A699-5B13A14E7E98}">
      <dgm:prSet/>
      <dgm:spPr/>
      <dgm:t>
        <a:bodyPr/>
        <a:lstStyle/>
        <a:p>
          <a:endParaRPr lang="en-US"/>
        </a:p>
      </dgm:t>
    </dgm:pt>
    <dgm:pt modelId="{F29B9410-5AB4-47FA-AD0E-25CA6BAA2C2A}">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3.Different types of roofs</a:t>
          </a:r>
          <a:endParaRPr lang="en-US" sz="2000" dirty="0">
            <a:solidFill>
              <a:schemeClr val="accent5">
                <a:lumMod val="50000"/>
              </a:schemeClr>
            </a:solidFill>
          </a:endParaRPr>
        </a:p>
      </dgm:t>
    </dgm:pt>
    <dgm:pt modelId="{4827746C-D50A-42CE-8151-0A676E687F4D}" type="parTrans" cxnId="{17F8B653-E0A5-49D7-936E-C02077646F5D}">
      <dgm:prSet/>
      <dgm:spPr/>
      <dgm:t>
        <a:bodyPr/>
        <a:lstStyle/>
        <a:p>
          <a:endParaRPr lang="en-US"/>
        </a:p>
      </dgm:t>
    </dgm:pt>
    <dgm:pt modelId="{58680D2E-FEE1-4560-B0D3-97A200BF5334}" type="sibTrans" cxnId="{17F8B653-E0A5-49D7-936E-C02077646F5D}">
      <dgm:prSet/>
      <dgm:spPr/>
      <dgm:t>
        <a:bodyPr/>
        <a:lstStyle/>
        <a:p>
          <a:endParaRPr lang="en-US"/>
        </a:p>
      </dgm:t>
    </dgm:pt>
    <dgm:pt modelId="{20D397B6-F446-4159-BC3F-CC314BA4352D}">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4.Materials used for construction of roofs</a:t>
          </a:r>
          <a:endParaRPr lang="en-US" sz="2000" dirty="0">
            <a:solidFill>
              <a:schemeClr val="accent5">
                <a:lumMod val="50000"/>
              </a:schemeClr>
            </a:solidFill>
          </a:endParaRPr>
        </a:p>
      </dgm:t>
    </dgm:pt>
    <dgm:pt modelId="{2A176AF9-9E15-4D84-9281-1FB0F4C88775}" type="parTrans" cxnId="{6D5DDB7A-0CF7-4C56-856E-D8F83FB05D02}">
      <dgm:prSet/>
      <dgm:spPr/>
      <dgm:t>
        <a:bodyPr/>
        <a:lstStyle/>
        <a:p>
          <a:endParaRPr lang="en-US"/>
        </a:p>
      </dgm:t>
    </dgm:pt>
    <dgm:pt modelId="{34EC4C4C-99BD-4948-84F3-08185ED786A8}" type="sibTrans" cxnId="{6D5DDB7A-0CF7-4C56-856E-D8F83FB05D02}">
      <dgm:prSet/>
      <dgm:spPr/>
      <dgm:t>
        <a:bodyPr/>
        <a:lstStyle/>
        <a:p>
          <a:endParaRPr lang="en-US"/>
        </a:p>
      </dgm:t>
    </dgm:pt>
    <dgm:pt modelId="{F9F5C0FA-64B2-4E72-83D3-05E4BD6E8600}">
      <dgm:prSe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5. Roof Coverings</a:t>
          </a:r>
          <a:endParaRPr lang="en-US" sz="2000" dirty="0">
            <a:solidFill>
              <a:schemeClr val="accent5">
                <a:lumMod val="50000"/>
              </a:schemeClr>
            </a:solidFill>
          </a:endParaRPr>
        </a:p>
      </dgm:t>
    </dgm:pt>
    <dgm:pt modelId="{11BC7029-FF72-4442-94F5-92F0C9E634BB}" type="parTrans" cxnId="{5F9B9FE1-915F-47B5-93D1-2F11CA73A720}">
      <dgm:prSet/>
      <dgm:spPr/>
      <dgm:t>
        <a:bodyPr/>
        <a:lstStyle/>
        <a:p>
          <a:endParaRPr lang="en-US"/>
        </a:p>
      </dgm:t>
    </dgm:pt>
    <dgm:pt modelId="{2CDE837A-C302-4867-A3CD-95AF48A20436}" type="sibTrans" cxnId="{5F9B9FE1-915F-47B5-93D1-2F11CA73A720}">
      <dgm:prSet/>
      <dgm:spPr/>
      <dgm:t>
        <a:bodyPr/>
        <a:lstStyle/>
        <a:p>
          <a:endParaRPr lang="en-US"/>
        </a:p>
      </dgm:t>
    </dgm:pt>
    <dgm:pt modelId="{3BA453A4-DEAF-453A-8B1F-088B2BEE9572}">
      <dgm:prSe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6.General idea about timber roofs </a:t>
          </a:r>
        </a:p>
      </dgm:t>
    </dgm:pt>
    <dgm:pt modelId="{2603CDB5-F63B-4CCD-8AA7-503401A09372}" type="parTrans" cxnId="{99C8458B-63C9-4B2E-9ADF-BF2DD2B0DE05}">
      <dgm:prSet/>
      <dgm:spPr/>
      <dgm:t>
        <a:bodyPr/>
        <a:lstStyle/>
        <a:p>
          <a:endParaRPr lang="en-US"/>
        </a:p>
      </dgm:t>
    </dgm:pt>
    <dgm:pt modelId="{C1414B93-21DD-42CC-8270-883760EC953C}" type="sibTrans" cxnId="{99C8458B-63C9-4B2E-9ADF-BF2DD2B0DE05}">
      <dgm:prSet/>
      <dgm:spPr/>
      <dgm:t>
        <a:bodyPr/>
        <a:lstStyle/>
        <a:p>
          <a:endParaRPr lang="en-US"/>
        </a:p>
      </dgm:t>
    </dgm:pt>
    <dgm:pt modelId="{F4B61BA3-C959-40CD-9BAF-91182D562C31}">
      <dgm:prSe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000" b="1" dirty="0">
              <a:solidFill>
                <a:schemeClr val="accent5">
                  <a:lumMod val="50000"/>
                </a:schemeClr>
              </a:solidFill>
              <a:latin typeface="Times New Roman" panose="02020603050405020304" pitchFamily="18" charset="0"/>
              <a:cs typeface="Times New Roman" panose="02020603050405020304" pitchFamily="18" charset="0"/>
            </a:rPr>
            <a:t>7.Steel trusses and their components </a:t>
          </a:r>
        </a:p>
      </dgm:t>
    </dgm:pt>
    <dgm:pt modelId="{516F88F6-9B0D-49B0-A0CC-992E5F02DFD1}" type="parTrans" cxnId="{53689482-DC67-42FE-838F-ADDA716F7855}">
      <dgm:prSet/>
      <dgm:spPr/>
      <dgm:t>
        <a:bodyPr/>
        <a:lstStyle/>
        <a:p>
          <a:endParaRPr lang="en-US"/>
        </a:p>
      </dgm:t>
    </dgm:pt>
    <dgm:pt modelId="{1716AC38-1F6F-45A6-81D6-8875E02768CA}" type="sibTrans" cxnId="{53689482-DC67-42FE-838F-ADDA716F7855}">
      <dgm:prSet/>
      <dgm:spPr/>
      <dgm:t>
        <a:bodyPr/>
        <a:lstStyle/>
        <a:p>
          <a:endParaRPr lang="en-US"/>
        </a:p>
      </dgm:t>
    </dgm:pt>
    <dgm:pt modelId="{4DCA76A8-92E1-48C2-B15D-5E845DDF886F}" type="pres">
      <dgm:prSet presAssocID="{81A7D25B-1484-4831-B061-64AAF96D799E}" presName="linear" presStyleCnt="0">
        <dgm:presLayoutVars>
          <dgm:dir/>
          <dgm:animLvl val="lvl"/>
          <dgm:resizeHandles val="exact"/>
        </dgm:presLayoutVars>
      </dgm:prSet>
      <dgm:spPr/>
    </dgm:pt>
    <dgm:pt modelId="{F5EEB102-82C9-4593-93FB-865C0B5BF7B2}" type="pres">
      <dgm:prSet presAssocID="{E8592B9B-9165-4F6D-A0C7-3776AAB7066D}" presName="parentLin" presStyleCnt="0"/>
      <dgm:spPr/>
    </dgm:pt>
    <dgm:pt modelId="{067C5849-72FF-4ADD-A146-87339C51EBC9}" type="pres">
      <dgm:prSet presAssocID="{E8592B9B-9165-4F6D-A0C7-3776AAB7066D}" presName="parentLeftMargin" presStyleLbl="node1" presStyleIdx="0" presStyleCnt="7"/>
      <dgm:spPr/>
    </dgm:pt>
    <dgm:pt modelId="{760B04D9-CFF4-4236-BFDE-4E51E44AB90F}" type="pres">
      <dgm:prSet presAssocID="{E8592B9B-9165-4F6D-A0C7-3776AAB7066D}" presName="parentText" presStyleLbl="node1" presStyleIdx="0" presStyleCnt="7" custLinFactX="-5608" custLinFactNeighborX="-100000" custLinFactNeighborY="54155">
        <dgm:presLayoutVars>
          <dgm:chMax val="0"/>
          <dgm:bulletEnabled val="1"/>
        </dgm:presLayoutVars>
      </dgm:prSet>
      <dgm:spPr/>
    </dgm:pt>
    <dgm:pt modelId="{27FF2BA4-B756-47B3-82EE-E7A23C0EA3A2}" type="pres">
      <dgm:prSet presAssocID="{E8592B9B-9165-4F6D-A0C7-3776AAB7066D}" presName="negativeSpace" presStyleCnt="0"/>
      <dgm:spPr/>
    </dgm:pt>
    <dgm:pt modelId="{1F7B2DBF-0F46-4F2C-ADA7-FB8A453A6ED2}" type="pres">
      <dgm:prSet presAssocID="{E8592B9B-9165-4F6D-A0C7-3776AAB7066D}" presName="childText" presStyleLbl="conFgAcc1" presStyleIdx="0" presStyleCnt="7" custLinFactY="42010" custLinFactNeighborX="-8926" custLinFactNeighborY="100000">
        <dgm:presLayoutVars>
          <dgm:bulletEnabled val="1"/>
        </dgm:presLayoutVars>
      </dgm:prSet>
      <dgm:spPr>
        <a:ln>
          <a:solidFill>
            <a:schemeClr val="accent1">
              <a:lumMod val="50000"/>
            </a:schemeClr>
          </a:solidFill>
        </a:ln>
      </dgm:spPr>
    </dgm:pt>
    <dgm:pt modelId="{78AF85DF-EA97-47D6-931F-6B73D83D6F39}" type="pres">
      <dgm:prSet presAssocID="{368B3449-13F8-4EAD-9890-243ADA4CC590}" presName="spaceBetweenRectangles" presStyleCnt="0"/>
      <dgm:spPr/>
    </dgm:pt>
    <dgm:pt modelId="{12080416-C841-4900-A4E3-1F4D6776CD13}" type="pres">
      <dgm:prSet presAssocID="{3FB77C47-75ED-492C-92E9-7AD0C7F0B913}" presName="parentLin" presStyleCnt="0"/>
      <dgm:spPr/>
    </dgm:pt>
    <dgm:pt modelId="{4F532035-E8C9-4D52-9A6B-39F70D00E840}" type="pres">
      <dgm:prSet presAssocID="{3FB77C47-75ED-492C-92E9-7AD0C7F0B913}" presName="parentLeftMargin" presStyleLbl="node1" presStyleIdx="0" presStyleCnt="7"/>
      <dgm:spPr/>
    </dgm:pt>
    <dgm:pt modelId="{43FEDD17-D751-41A8-9252-620788D69B20}" type="pres">
      <dgm:prSet presAssocID="{3FB77C47-75ED-492C-92E9-7AD0C7F0B913}" presName="parentText" presStyleLbl="node1" presStyleIdx="1" presStyleCnt="7" custLinFactX="-5608" custLinFactNeighborX="-100000" custLinFactNeighborY="54155">
        <dgm:presLayoutVars>
          <dgm:chMax val="0"/>
          <dgm:bulletEnabled val="1"/>
        </dgm:presLayoutVars>
      </dgm:prSet>
      <dgm:spPr/>
    </dgm:pt>
    <dgm:pt modelId="{D8743AA4-0F95-4F6E-9D7C-13B1CAAFB2C0}" type="pres">
      <dgm:prSet presAssocID="{3FB77C47-75ED-492C-92E9-7AD0C7F0B913}" presName="negativeSpace" presStyleCnt="0"/>
      <dgm:spPr/>
    </dgm:pt>
    <dgm:pt modelId="{06D09109-F484-421D-80E4-529617280E4E}" type="pres">
      <dgm:prSet presAssocID="{3FB77C47-75ED-492C-92E9-7AD0C7F0B913}" presName="childText" presStyleLbl="conFgAcc1" presStyleIdx="1" presStyleCnt="7" custLinFactY="42010" custLinFactNeighborX="-8926" custLinFactNeighborY="100000">
        <dgm:presLayoutVars>
          <dgm:bulletEnabled val="1"/>
        </dgm:presLayoutVars>
      </dgm:prSet>
      <dgm:spPr>
        <a:ln>
          <a:solidFill>
            <a:schemeClr val="accent1">
              <a:lumMod val="50000"/>
            </a:schemeClr>
          </a:solidFill>
        </a:ln>
      </dgm:spPr>
    </dgm:pt>
    <dgm:pt modelId="{79844338-E8C8-4D45-805E-51C5644EED2E}" type="pres">
      <dgm:prSet presAssocID="{5B395BA4-6F6B-498A-8DCB-52198D22B99E}" presName="spaceBetweenRectangles" presStyleCnt="0"/>
      <dgm:spPr/>
    </dgm:pt>
    <dgm:pt modelId="{7B4EDFA7-0FA8-4531-87C7-B12A485919EA}" type="pres">
      <dgm:prSet presAssocID="{F29B9410-5AB4-47FA-AD0E-25CA6BAA2C2A}" presName="parentLin" presStyleCnt="0"/>
      <dgm:spPr/>
    </dgm:pt>
    <dgm:pt modelId="{B0854D82-1EA1-42AC-84F4-EBFB66959075}" type="pres">
      <dgm:prSet presAssocID="{F29B9410-5AB4-47FA-AD0E-25CA6BAA2C2A}" presName="parentLeftMargin" presStyleLbl="node1" presStyleIdx="1" presStyleCnt="7"/>
      <dgm:spPr/>
    </dgm:pt>
    <dgm:pt modelId="{04E1EA71-98A0-48A8-84B5-CCEC071E0560}" type="pres">
      <dgm:prSet presAssocID="{F29B9410-5AB4-47FA-AD0E-25CA6BAA2C2A}" presName="parentText" presStyleLbl="node1" presStyleIdx="2" presStyleCnt="7" custLinFactX="-5608" custLinFactNeighborX="-100000" custLinFactNeighborY="54155">
        <dgm:presLayoutVars>
          <dgm:chMax val="0"/>
          <dgm:bulletEnabled val="1"/>
        </dgm:presLayoutVars>
      </dgm:prSet>
      <dgm:spPr/>
    </dgm:pt>
    <dgm:pt modelId="{07BD6261-5CF1-482A-AD43-36CC908FEC56}" type="pres">
      <dgm:prSet presAssocID="{F29B9410-5AB4-47FA-AD0E-25CA6BAA2C2A}" presName="negativeSpace" presStyleCnt="0"/>
      <dgm:spPr/>
    </dgm:pt>
    <dgm:pt modelId="{12F878D6-5805-40A9-8FFB-25904F068361}" type="pres">
      <dgm:prSet presAssocID="{F29B9410-5AB4-47FA-AD0E-25CA6BAA2C2A}" presName="childText" presStyleLbl="conFgAcc1" presStyleIdx="2" presStyleCnt="7" custLinFactY="42010" custLinFactNeighborX="-8926" custLinFactNeighborY="100000">
        <dgm:presLayoutVars>
          <dgm:bulletEnabled val="1"/>
        </dgm:presLayoutVars>
      </dgm:prSet>
      <dgm:spPr>
        <a:ln>
          <a:solidFill>
            <a:schemeClr val="accent1">
              <a:lumMod val="50000"/>
            </a:schemeClr>
          </a:solidFill>
        </a:ln>
      </dgm:spPr>
    </dgm:pt>
    <dgm:pt modelId="{4D8F13E9-F8EE-462F-B807-5323A0040684}" type="pres">
      <dgm:prSet presAssocID="{58680D2E-FEE1-4560-B0D3-97A200BF5334}" presName="spaceBetweenRectangles" presStyleCnt="0"/>
      <dgm:spPr/>
    </dgm:pt>
    <dgm:pt modelId="{0AF535F1-483A-4978-97A6-27A7B5A5D55D}" type="pres">
      <dgm:prSet presAssocID="{20D397B6-F446-4159-BC3F-CC314BA4352D}" presName="parentLin" presStyleCnt="0"/>
      <dgm:spPr/>
    </dgm:pt>
    <dgm:pt modelId="{F7F0A2D9-F336-420A-9EA2-BBA49F373B14}" type="pres">
      <dgm:prSet presAssocID="{20D397B6-F446-4159-BC3F-CC314BA4352D}" presName="parentLeftMargin" presStyleLbl="node1" presStyleIdx="2" presStyleCnt="7"/>
      <dgm:spPr/>
    </dgm:pt>
    <dgm:pt modelId="{46E607EB-2D9B-418E-9FF0-157FADA1CF70}" type="pres">
      <dgm:prSet presAssocID="{20D397B6-F446-4159-BC3F-CC314BA4352D}" presName="parentText" presStyleLbl="node1" presStyleIdx="3" presStyleCnt="7" custLinFactX="-5608" custLinFactNeighborX="-100000" custLinFactNeighborY="54155">
        <dgm:presLayoutVars>
          <dgm:chMax val="0"/>
          <dgm:bulletEnabled val="1"/>
        </dgm:presLayoutVars>
      </dgm:prSet>
      <dgm:spPr/>
    </dgm:pt>
    <dgm:pt modelId="{A0D8D0F9-7224-4DC7-A116-D6F39B70AC69}" type="pres">
      <dgm:prSet presAssocID="{20D397B6-F446-4159-BC3F-CC314BA4352D}" presName="negativeSpace" presStyleCnt="0"/>
      <dgm:spPr/>
    </dgm:pt>
    <dgm:pt modelId="{0BC8ECC9-E553-4CB5-A334-A4D96144D8CC}" type="pres">
      <dgm:prSet presAssocID="{20D397B6-F446-4159-BC3F-CC314BA4352D}" presName="childText" presStyleLbl="conFgAcc1" presStyleIdx="3" presStyleCnt="7" custLinFactY="42010" custLinFactNeighborX="-8926" custLinFactNeighborY="100000">
        <dgm:presLayoutVars>
          <dgm:bulletEnabled val="1"/>
        </dgm:presLayoutVars>
      </dgm:prSet>
      <dgm:spPr>
        <a:ln>
          <a:solidFill>
            <a:schemeClr val="accent1">
              <a:lumMod val="50000"/>
            </a:schemeClr>
          </a:solidFill>
        </a:ln>
      </dgm:spPr>
    </dgm:pt>
    <dgm:pt modelId="{23E61006-DA94-4CD2-9D21-45515D7C2419}" type="pres">
      <dgm:prSet presAssocID="{34EC4C4C-99BD-4948-84F3-08185ED786A8}" presName="spaceBetweenRectangles" presStyleCnt="0"/>
      <dgm:spPr/>
    </dgm:pt>
    <dgm:pt modelId="{B3630B89-27E3-4158-A586-885C2C867E04}" type="pres">
      <dgm:prSet presAssocID="{F9F5C0FA-64B2-4E72-83D3-05E4BD6E8600}" presName="parentLin" presStyleCnt="0"/>
      <dgm:spPr/>
    </dgm:pt>
    <dgm:pt modelId="{20364948-1B69-4AFD-9D3E-B90CF9CE6300}" type="pres">
      <dgm:prSet presAssocID="{F9F5C0FA-64B2-4E72-83D3-05E4BD6E8600}" presName="parentLeftMargin" presStyleLbl="node1" presStyleIdx="3" presStyleCnt="7"/>
      <dgm:spPr/>
    </dgm:pt>
    <dgm:pt modelId="{371F26B1-5042-43FF-9965-7240945B994E}" type="pres">
      <dgm:prSet presAssocID="{F9F5C0FA-64B2-4E72-83D3-05E4BD6E8600}" presName="parentText" presStyleLbl="node1" presStyleIdx="4" presStyleCnt="7" custLinFactX="-5608" custLinFactNeighborX="-100000" custLinFactNeighborY="54155">
        <dgm:presLayoutVars>
          <dgm:chMax val="0"/>
          <dgm:bulletEnabled val="1"/>
        </dgm:presLayoutVars>
      </dgm:prSet>
      <dgm:spPr/>
    </dgm:pt>
    <dgm:pt modelId="{5DF6529E-D27B-47DC-9594-D743D29EAE1F}" type="pres">
      <dgm:prSet presAssocID="{F9F5C0FA-64B2-4E72-83D3-05E4BD6E8600}" presName="negativeSpace" presStyleCnt="0"/>
      <dgm:spPr/>
    </dgm:pt>
    <dgm:pt modelId="{51BABF62-F569-43DE-B4D9-BAF21D2CE1AF}" type="pres">
      <dgm:prSet presAssocID="{F9F5C0FA-64B2-4E72-83D3-05E4BD6E8600}" presName="childText" presStyleLbl="conFgAcc1" presStyleIdx="4" presStyleCnt="7" custLinFactY="42010" custLinFactNeighborX="-8926" custLinFactNeighborY="100000">
        <dgm:presLayoutVars>
          <dgm:bulletEnabled val="1"/>
        </dgm:presLayoutVars>
      </dgm:prSet>
      <dgm:spPr>
        <a:ln>
          <a:solidFill>
            <a:schemeClr val="accent1">
              <a:lumMod val="50000"/>
            </a:schemeClr>
          </a:solidFill>
        </a:ln>
      </dgm:spPr>
    </dgm:pt>
    <dgm:pt modelId="{C185A152-98AC-4BD7-BC32-ED0324F4F484}" type="pres">
      <dgm:prSet presAssocID="{2CDE837A-C302-4867-A3CD-95AF48A20436}" presName="spaceBetweenRectangles" presStyleCnt="0"/>
      <dgm:spPr/>
    </dgm:pt>
    <dgm:pt modelId="{3C18053B-5A9A-4F1E-B7DD-D23D0853F971}" type="pres">
      <dgm:prSet presAssocID="{3BA453A4-DEAF-453A-8B1F-088B2BEE9572}" presName="parentLin" presStyleCnt="0"/>
      <dgm:spPr/>
    </dgm:pt>
    <dgm:pt modelId="{FF3A8B47-6B1B-48D5-82BA-190316DFE9E7}" type="pres">
      <dgm:prSet presAssocID="{3BA453A4-DEAF-453A-8B1F-088B2BEE9572}" presName="parentLeftMargin" presStyleLbl="node1" presStyleIdx="4" presStyleCnt="7"/>
      <dgm:spPr/>
    </dgm:pt>
    <dgm:pt modelId="{AA7EE126-675C-4C51-A21B-9D5AEF0A7989}" type="pres">
      <dgm:prSet presAssocID="{3BA453A4-DEAF-453A-8B1F-088B2BEE9572}" presName="parentText" presStyleLbl="node1" presStyleIdx="5" presStyleCnt="7" custLinFactX="-5608" custLinFactNeighborX="-100000" custLinFactNeighborY="54155">
        <dgm:presLayoutVars>
          <dgm:chMax val="0"/>
          <dgm:bulletEnabled val="1"/>
        </dgm:presLayoutVars>
      </dgm:prSet>
      <dgm:spPr/>
    </dgm:pt>
    <dgm:pt modelId="{DBFD10AB-5DC2-4512-BC05-5CA78E08D2AD}" type="pres">
      <dgm:prSet presAssocID="{3BA453A4-DEAF-453A-8B1F-088B2BEE9572}" presName="negativeSpace" presStyleCnt="0"/>
      <dgm:spPr/>
    </dgm:pt>
    <dgm:pt modelId="{5701B3AF-183E-49E8-AC51-B84C86F17774}" type="pres">
      <dgm:prSet presAssocID="{3BA453A4-DEAF-453A-8B1F-088B2BEE9572}" presName="childText" presStyleLbl="conFgAcc1" presStyleIdx="5" presStyleCnt="7" custLinFactY="4867" custLinFactNeighborX="-8926" custLinFactNeighborY="100000">
        <dgm:presLayoutVars>
          <dgm:bulletEnabled val="1"/>
        </dgm:presLayoutVars>
      </dgm:prSet>
      <dgm:spPr>
        <a:ln>
          <a:solidFill>
            <a:schemeClr val="accent1">
              <a:lumMod val="50000"/>
            </a:schemeClr>
          </a:solidFill>
        </a:ln>
      </dgm:spPr>
    </dgm:pt>
    <dgm:pt modelId="{822C893F-665B-408B-B62D-F50D9DEF276C}" type="pres">
      <dgm:prSet presAssocID="{C1414B93-21DD-42CC-8270-883760EC953C}" presName="spaceBetweenRectangles" presStyleCnt="0"/>
      <dgm:spPr/>
    </dgm:pt>
    <dgm:pt modelId="{1D34056E-6168-4957-A84E-ED8F8623C963}" type="pres">
      <dgm:prSet presAssocID="{F4B61BA3-C959-40CD-9BAF-91182D562C31}" presName="parentLin" presStyleCnt="0"/>
      <dgm:spPr/>
    </dgm:pt>
    <dgm:pt modelId="{527D1708-F8E8-40EE-BE2D-DB7F0C86368F}" type="pres">
      <dgm:prSet presAssocID="{F4B61BA3-C959-40CD-9BAF-91182D562C31}" presName="parentLeftMargin" presStyleLbl="node1" presStyleIdx="5" presStyleCnt="7"/>
      <dgm:spPr/>
    </dgm:pt>
    <dgm:pt modelId="{87D01AEE-C68E-49CE-BC3C-FBE99954EA64}" type="pres">
      <dgm:prSet presAssocID="{F4B61BA3-C959-40CD-9BAF-91182D562C31}" presName="parentText" presStyleLbl="node1" presStyleIdx="6" presStyleCnt="7" custLinFactX="-5608" custLinFactNeighborX="-100000" custLinFactNeighborY="54155">
        <dgm:presLayoutVars>
          <dgm:chMax val="0"/>
          <dgm:bulletEnabled val="1"/>
        </dgm:presLayoutVars>
      </dgm:prSet>
      <dgm:spPr/>
    </dgm:pt>
    <dgm:pt modelId="{6566B594-9181-442A-86D9-552E29B27F4B}" type="pres">
      <dgm:prSet presAssocID="{F4B61BA3-C959-40CD-9BAF-91182D562C31}" presName="negativeSpace" presStyleCnt="0"/>
      <dgm:spPr/>
    </dgm:pt>
    <dgm:pt modelId="{F20D1663-0400-404D-A182-300B579CC25E}" type="pres">
      <dgm:prSet presAssocID="{F4B61BA3-C959-40CD-9BAF-91182D562C31}" presName="childText" presStyleLbl="conFgAcc1" presStyleIdx="6" presStyleCnt="7">
        <dgm:presLayoutVars>
          <dgm:bulletEnabled val="1"/>
        </dgm:presLayoutVars>
      </dgm:prSet>
      <dgm:spPr/>
    </dgm:pt>
  </dgm:ptLst>
  <dgm:cxnLst>
    <dgm:cxn modelId="{DE0E5201-6A02-4D55-AB93-3AA0FFEC66B7}" type="presOf" srcId="{F4B61BA3-C959-40CD-9BAF-91182D562C31}" destId="{527D1708-F8E8-40EE-BE2D-DB7F0C86368F}" srcOrd="0" destOrd="0" presId="urn:microsoft.com/office/officeart/2005/8/layout/list1"/>
    <dgm:cxn modelId="{EA3BF50F-E058-417A-B5CF-809880E5F7D9}" type="presOf" srcId="{3FB77C47-75ED-492C-92E9-7AD0C7F0B913}" destId="{43FEDD17-D751-41A8-9252-620788D69B20}" srcOrd="1" destOrd="0" presId="urn:microsoft.com/office/officeart/2005/8/layout/list1"/>
    <dgm:cxn modelId="{D6910C21-CAD4-4FB8-8D28-7B0857A13A6C}" type="presOf" srcId="{3FB77C47-75ED-492C-92E9-7AD0C7F0B913}" destId="{4F532035-E8C9-4D52-9A6B-39F70D00E840}" srcOrd="0" destOrd="0" presId="urn:microsoft.com/office/officeart/2005/8/layout/list1"/>
    <dgm:cxn modelId="{A42B0B46-15FD-4D0D-BC08-F8D7F7DFDE6D}" type="presOf" srcId="{20D397B6-F446-4159-BC3F-CC314BA4352D}" destId="{46E607EB-2D9B-418E-9FF0-157FADA1CF70}" srcOrd="1" destOrd="0" presId="urn:microsoft.com/office/officeart/2005/8/layout/list1"/>
    <dgm:cxn modelId="{B7635F70-958B-4483-8AA2-23704075C809}" type="presOf" srcId="{F9F5C0FA-64B2-4E72-83D3-05E4BD6E8600}" destId="{371F26B1-5042-43FF-9965-7240945B994E}" srcOrd="1" destOrd="0" presId="urn:microsoft.com/office/officeart/2005/8/layout/list1"/>
    <dgm:cxn modelId="{9CAB6272-BFF4-4140-BBFC-C1309A9C17E6}" type="presOf" srcId="{3BA453A4-DEAF-453A-8B1F-088B2BEE9572}" destId="{AA7EE126-675C-4C51-A21B-9D5AEF0A7989}" srcOrd="1" destOrd="0" presId="urn:microsoft.com/office/officeart/2005/8/layout/list1"/>
    <dgm:cxn modelId="{D50D2A73-1A49-4CC5-8732-5519A26F0A66}" type="presOf" srcId="{F9F5C0FA-64B2-4E72-83D3-05E4BD6E8600}" destId="{20364948-1B69-4AFD-9D3E-B90CF9CE6300}" srcOrd="0" destOrd="0" presId="urn:microsoft.com/office/officeart/2005/8/layout/list1"/>
    <dgm:cxn modelId="{B7354C73-B1E7-4AD9-AAC3-336687191F81}" type="presOf" srcId="{F29B9410-5AB4-47FA-AD0E-25CA6BAA2C2A}" destId="{B0854D82-1EA1-42AC-84F4-EBFB66959075}" srcOrd="0" destOrd="0" presId="urn:microsoft.com/office/officeart/2005/8/layout/list1"/>
    <dgm:cxn modelId="{17F8B653-E0A5-49D7-936E-C02077646F5D}" srcId="{81A7D25B-1484-4831-B061-64AAF96D799E}" destId="{F29B9410-5AB4-47FA-AD0E-25CA6BAA2C2A}" srcOrd="2" destOrd="0" parTransId="{4827746C-D50A-42CE-8151-0A676E687F4D}" sibTransId="{58680D2E-FEE1-4560-B0D3-97A200BF5334}"/>
    <dgm:cxn modelId="{1C24C754-269F-429C-B37D-88BCBF29C7E0}" type="presOf" srcId="{81A7D25B-1484-4831-B061-64AAF96D799E}" destId="{4DCA76A8-92E1-48C2-B15D-5E845DDF886F}" srcOrd="0" destOrd="0" presId="urn:microsoft.com/office/officeart/2005/8/layout/list1"/>
    <dgm:cxn modelId="{6D5DDB7A-0CF7-4C56-856E-D8F83FB05D02}" srcId="{81A7D25B-1484-4831-B061-64AAF96D799E}" destId="{20D397B6-F446-4159-BC3F-CC314BA4352D}" srcOrd="3" destOrd="0" parTransId="{2A176AF9-9E15-4D84-9281-1FB0F4C88775}" sibTransId="{34EC4C4C-99BD-4948-84F3-08185ED786A8}"/>
    <dgm:cxn modelId="{FFE9EB5A-EA4A-448B-8335-66CB2DC498C6}" type="presOf" srcId="{E8592B9B-9165-4F6D-A0C7-3776AAB7066D}" destId="{067C5849-72FF-4ADD-A146-87339C51EBC9}" srcOrd="0" destOrd="0" presId="urn:microsoft.com/office/officeart/2005/8/layout/list1"/>
    <dgm:cxn modelId="{53689482-DC67-42FE-838F-ADDA716F7855}" srcId="{81A7D25B-1484-4831-B061-64AAF96D799E}" destId="{F4B61BA3-C959-40CD-9BAF-91182D562C31}" srcOrd="6" destOrd="0" parTransId="{516F88F6-9B0D-49B0-A0CC-992E5F02DFD1}" sibTransId="{1716AC38-1F6F-45A6-81D6-8875E02768CA}"/>
    <dgm:cxn modelId="{99C8458B-63C9-4B2E-9ADF-BF2DD2B0DE05}" srcId="{81A7D25B-1484-4831-B061-64AAF96D799E}" destId="{3BA453A4-DEAF-453A-8B1F-088B2BEE9572}" srcOrd="5" destOrd="0" parTransId="{2603CDB5-F63B-4CCD-8AA7-503401A09372}" sibTransId="{C1414B93-21DD-42CC-8270-883760EC953C}"/>
    <dgm:cxn modelId="{0FF7D2A0-0F46-4EA8-8570-C41CB53CC522}" type="presOf" srcId="{F29B9410-5AB4-47FA-AD0E-25CA6BAA2C2A}" destId="{04E1EA71-98A0-48A8-84B5-CCEC071E0560}" srcOrd="1" destOrd="0" presId="urn:microsoft.com/office/officeart/2005/8/layout/list1"/>
    <dgm:cxn modelId="{F40D81B7-A1C4-441C-927C-14FEACB4CCF2}" type="presOf" srcId="{20D397B6-F446-4159-BC3F-CC314BA4352D}" destId="{F7F0A2D9-F336-420A-9EA2-BBA49F373B14}" srcOrd="0" destOrd="0" presId="urn:microsoft.com/office/officeart/2005/8/layout/list1"/>
    <dgm:cxn modelId="{CFA3F2CB-D895-4BB3-B00E-BE114B662E4C}" type="presOf" srcId="{E8592B9B-9165-4F6D-A0C7-3776AAB7066D}" destId="{760B04D9-CFF4-4236-BFDE-4E51E44AB90F}" srcOrd="1" destOrd="0" presId="urn:microsoft.com/office/officeart/2005/8/layout/list1"/>
    <dgm:cxn modelId="{A05A20D0-CD86-43D1-A699-5B13A14E7E98}" srcId="{81A7D25B-1484-4831-B061-64AAF96D799E}" destId="{3FB77C47-75ED-492C-92E9-7AD0C7F0B913}" srcOrd="1" destOrd="0" parTransId="{DC326AB8-13EA-4B44-BEC6-018852EA9235}" sibTransId="{5B395BA4-6F6B-498A-8DCB-52198D22B99E}"/>
    <dgm:cxn modelId="{E596E4D0-93D0-40BB-8E67-719491126F45}" srcId="{81A7D25B-1484-4831-B061-64AAF96D799E}" destId="{E8592B9B-9165-4F6D-A0C7-3776AAB7066D}" srcOrd="0" destOrd="0" parTransId="{C20AA1F2-1B69-4576-B9C4-E20341D811A2}" sibTransId="{368B3449-13F8-4EAD-9890-243ADA4CC590}"/>
    <dgm:cxn modelId="{5F9B9FE1-915F-47B5-93D1-2F11CA73A720}" srcId="{81A7D25B-1484-4831-B061-64AAF96D799E}" destId="{F9F5C0FA-64B2-4E72-83D3-05E4BD6E8600}" srcOrd="4" destOrd="0" parTransId="{11BC7029-FF72-4442-94F5-92F0C9E634BB}" sibTransId="{2CDE837A-C302-4867-A3CD-95AF48A20436}"/>
    <dgm:cxn modelId="{E7D9C1EF-C179-4323-AD44-4FF5771DAC4F}" type="presOf" srcId="{3BA453A4-DEAF-453A-8B1F-088B2BEE9572}" destId="{FF3A8B47-6B1B-48D5-82BA-190316DFE9E7}" srcOrd="0" destOrd="0" presId="urn:microsoft.com/office/officeart/2005/8/layout/list1"/>
    <dgm:cxn modelId="{9625DFFA-BD38-4D03-A549-4E1294A70CFD}" type="presOf" srcId="{F4B61BA3-C959-40CD-9BAF-91182D562C31}" destId="{87D01AEE-C68E-49CE-BC3C-FBE99954EA64}" srcOrd="1" destOrd="0" presId="urn:microsoft.com/office/officeart/2005/8/layout/list1"/>
    <dgm:cxn modelId="{08D688DF-3188-49CC-830B-61690299F190}" type="presParOf" srcId="{4DCA76A8-92E1-48C2-B15D-5E845DDF886F}" destId="{F5EEB102-82C9-4593-93FB-865C0B5BF7B2}" srcOrd="0" destOrd="0" presId="urn:microsoft.com/office/officeart/2005/8/layout/list1"/>
    <dgm:cxn modelId="{BE5536A5-DA16-4E7F-865C-9C817EC5D6D2}" type="presParOf" srcId="{F5EEB102-82C9-4593-93FB-865C0B5BF7B2}" destId="{067C5849-72FF-4ADD-A146-87339C51EBC9}" srcOrd="0" destOrd="0" presId="urn:microsoft.com/office/officeart/2005/8/layout/list1"/>
    <dgm:cxn modelId="{564A52EF-E2B5-4CFE-86AD-25974682EDC6}" type="presParOf" srcId="{F5EEB102-82C9-4593-93FB-865C0B5BF7B2}" destId="{760B04D9-CFF4-4236-BFDE-4E51E44AB90F}" srcOrd="1" destOrd="0" presId="urn:microsoft.com/office/officeart/2005/8/layout/list1"/>
    <dgm:cxn modelId="{D07D0FC0-9146-4BA5-A575-58DC9B6BAB92}" type="presParOf" srcId="{4DCA76A8-92E1-48C2-B15D-5E845DDF886F}" destId="{27FF2BA4-B756-47B3-82EE-E7A23C0EA3A2}" srcOrd="1" destOrd="0" presId="urn:microsoft.com/office/officeart/2005/8/layout/list1"/>
    <dgm:cxn modelId="{54AC5EB5-FFBB-47F0-941B-BF9B20676060}" type="presParOf" srcId="{4DCA76A8-92E1-48C2-B15D-5E845DDF886F}" destId="{1F7B2DBF-0F46-4F2C-ADA7-FB8A453A6ED2}" srcOrd="2" destOrd="0" presId="urn:microsoft.com/office/officeart/2005/8/layout/list1"/>
    <dgm:cxn modelId="{F974DC21-2B1F-45E7-A28F-777711F539C4}" type="presParOf" srcId="{4DCA76A8-92E1-48C2-B15D-5E845DDF886F}" destId="{78AF85DF-EA97-47D6-931F-6B73D83D6F39}" srcOrd="3" destOrd="0" presId="urn:microsoft.com/office/officeart/2005/8/layout/list1"/>
    <dgm:cxn modelId="{C43E4980-6E2F-4789-889F-7B81D91B73A8}" type="presParOf" srcId="{4DCA76A8-92E1-48C2-B15D-5E845DDF886F}" destId="{12080416-C841-4900-A4E3-1F4D6776CD13}" srcOrd="4" destOrd="0" presId="urn:microsoft.com/office/officeart/2005/8/layout/list1"/>
    <dgm:cxn modelId="{82757276-B1FF-48D5-ADD1-6A749D79D40B}" type="presParOf" srcId="{12080416-C841-4900-A4E3-1F4D6776CD13}" destId="{4F532035-E8C9-4D52-9A6B-39F70D00E840}" srcOrd="0" destOrd="0" presId="urn:microsoft.com/office/officeart/2005/8/layout/list1"/>
    <dgm:cxn modelId="{0E9D8FB4-FE73-4455-B3B7-15090994DBF5}" type="presParOf" srcId="{12080416-C841-4900-A4E3-1F4D6776CD13}" destId="{43FEDD17-D751-41A8-9252-620788D69B20}" srcOrd="1" destOrd="0" presId="urn:microsoft.com/office/officeart/2005/8/layout/list1"/>
    <dgm:cxn modelId="{C0792A1F-3AE2-4676-B52B-533068B3D36B}" type="presParOf" srcId="{4DCA76A8-92E1-48C2-B15D-5E845DDF886F}" destId="{D8743AA4-0F95-4F6E-9D7C-13B1CAAFB2C0}" srcOrd="5" destOrd="0" presId="urn:microsoft.com/office/officeart/2005/8/layout/list1"/>
    <dgm:cxn modelId="{F3B69514-F619-4391-9E94-338FCA050F70}" type="presParOf" srcId="{4DCA76A8-92E1-48C2-B15D-5E845DDF886F}" destId="{06D09109-F484-421D-80E4-529617280E4E}" srcOrd="6" destOrd="0" presId="urn:microsoft.com/office/officeart/2005/8/layout/list1"/>
    <dgm:cxn modelId="{907134A2-992E-4D03-9CB7-73B18488010B}" type="presParOf" srcId="{4DCA76A8-92E1-48C2-B15D-5E845DDF886F}" destId="{79844338-E8C8-4D45-805E-51C5644EED2E}" srcOrd="7" destOrd="0" presId="urn:microsoft.com/office/officeart/2005/8/layout/list1"/>
    <dgm:cxn modelId="{7F7AC5C8-861C-49C5-8229-871B6A24B067}" type="presParOf" srcId="{4DCA76A8-92E1-48C2-B15D-5E845DDF886F}" destId="{7B4EDFA7-0FA8-4531-87C7-B12A485919EA}" srcOrd="8" destOrd="0" presId="urn:microsoft.com/office/officeart/2005/8/layout/list1"/>
    <dgm:cxn modelId="{E410C9C5-8F9D-48BB-A362-2366F6567FF3}" type="presParOf" srcId="{7B4EDFA7-0FA8-4531-87C7-B12A485919EA}" destId="{B0854D82-1EA1-42AC-84F4-EBFB66959075}" srcOrd="0" destOrd="0" presId="urn:microsoft.com/office/officeart/2005/8/layout/list1"/>
    <dgm:cxn modelId="{57647059-3F4B-4FB0-A589-2C24231956BE}" type="presParOf" srcId="{7B4EDFA7-0FA8-4531-87C7-B12A485919EA}" destId="{04E1EA71-98A0-48A8-84B5-CCEC071E0560}" srcOrd="1" destOrd="0" presId="urn:microsoft.com/office/officeart/2005/8/layout/list1"/>
    <dgm:cxn modelId="{259FB922-B539-4A21-BCA1-D6311B7EEA03}" type="presParOf" srcId="{4DCA76A8-92E1-48C2-B15D-5E845DDF886F}" destId="{07BD6261-5CF1-482A-AD43-36CC908FEC56}" srcOrd="9" destOrd="0" presId="urn:microsoft.com/office/officeart/2005/8/layout/list1"/>
    <dgm:cxn modelId="{266E7D9D-8861-425A-9122-05E530051A1A}" type="presParOf" srcId="{4DCA76A8-92E1-48C2-B15D-5E845DDF886F}" destId="{12F878D6-5805-40A9-8FFB-25904F068361}" srcOrd="10" destOrd="0" presId="urn:microsoft.com/office/officeart/2005/8/layout/list1"/>
    <dgm:cxn modelId="{61314DDD-239B-465A-A800-E12D51EB1346}" type="presParOf" srcId="{4DCA76A8-92E1-48C2-B15D-5E845DDF886F}" destId="{4D8F13E9-F8EE-462F-B807-5323A0040684}" srcOrd="11" destOrd="0" presId="urn:microsoft.com/office/officeart/2005/8/layout/list1"/>
    <dgm:cxn modelId="{A89C6330-30B0-4A7B-AC24-D06B177DF2EB}" type="presParOf" srcId="{4DCA76A8-92E1-48C2-B15D-5E845DDF886F}" destId="{0AF535F1-483A-4978-97A6-27A7B5A5D55D}" srcOrd="12" destOrd="0" presId="urn:microsoft.com/office/officeart/2005/8/layout/list1"/>
    <dgm:cxn modelId="{EABCC097-224F-4719-826A-1D160AD66B8E}" type="presParOf" srcId="{0AF535F1-483A-4978-97A6-27A7B5A5D55D}" destId="{F7F0A2D9-F336-420A-9EA2-BBA49F373B14}" srcOrd="0" destOrd="0" presId="urn:microsoft.com/office/officeart/2005/8/layout/list1"/>
    <dgm:cxn modelId="{21445C5D-BBF8-4ED4-B69D-781545784284}" type="presParOf" srcId="{0AF535F1-483A-4978-97A6-27A7B5A5D55D}" destId="{46E607EB-2D9B-418E-9FF0-157FADA1CF70}" srcOrd="1" destOrd="0" presId="urn:microsoft.com/office/officeart/2005/8/layout/list1"/>
    <dgm:cxn modelId="{EA161D67-3A9C-4F4A-91E3-675757C068B6}" type="presParOf" srcId="{4DCA76A8-92E1-48C2-B15D-5E845DDF886F}" destId="{A0D8D0F9-7224-4DC7-A116-D6F39B70AC69}" srcOrd="13" destOrd="0" presId="urn:microsoft.com/office/officeart/2005/8/layout/list1"/>
    <dgm:cxn modelId="{16DD8445-6D3F-4A57-84B6-7EBEF17ECA92}" type="presParOf" srcId="{4DCA76A8-92E1-48C2-B15D-5E845DDF886F}" destId="{0BC8ECC9-E553-4CB5-A334-A4D96144D8CC}" srcOrd="14" destOrd="0" presId="urn:microsoft.com/office/officeart/2005/8/layout/list1"/>
    <dgm:cxn modelId="{6E264446-A498-4077-ABDD-502C2B800D17}" type="presParOf" srcId="{4DCA76A8-92E1-48C2-B15D-5E845DDF886F}" destId="{23E61006-DA94-4CD2-9D21-45515D7C2419}" srcOrd="15" destOrd="0" presId="urn:microsoft.com/office/officeart/2005/8/layout/list1"/>
    <dgm:cxn modelId="{E2C69348-1743-40EB-816B-83EA631158F2}" type="presParOf" srcId="{4DCA76A8-92E1-48C2-B15D-5E845DDF886F}" destId="{B3630B89-27E3-4158-A586-885C2C867E04}" srcOrd="16" destOrd="0" presId="urn:microsoft.com/office/officeart/2005/8/layout/list1"/>
    <dgm:cxn modelId="{5BCA1007-87FB-4CCC-877F-29050A6B21F1}" type="presParOf" srcId="{B3630B89-27E3-4158-A586-885C2C867E04}" destId="{20364948-1B69-4AFD-9D3E-B90CF9CE6300}" srcOrd="0" destOrd="0" presId="urn:microsoft.com/office/officeart/2005/8/layout/list1"/>
    <dgm:cxn modelId="{F87A46F4-8B46-4F33-A099-B1E0EC206E08}" type="presParOf" srcId="{B3630B89-27E3-4158-A586-885C2C867E04}" destId="{371F26B1-5042-43FF-9965-7240945B994E}" srcOrd="1" destOrd="0" presId="urn:microsoft.com/office/officeart/2005/8/layout/list1"/>
    <dgm:cxn modelId="{B9D7CF71-4650-4DA3-9CA9-6FDC979D55B2}" type="presParOf" srcId="{4DCA76A8-92E1-48C2-B15D-5E845DDF886F}" destId="{5DF6529E-D27B-47DC-9594-D743D29EAE1F}" srcOrd="17" destOrd="0" presId="urn:microsoft.com/office/officeart/2005/8/layout/list1"/>
    <dgm:cxn modelId="{20BA3E2E-EC91-468E-8A95-3DC34ACE52DF}" type="presParOf" srcId="{4DCA76A8-92E1-48C2-B15D-5E845DDF886F}" destId="{51BABF62-F569-43DE-B4D9-BAF21D2CE1AF}" srcOrd="18" destOrd="0" presId="urn:microsoft.com/office/officeart/2005/8/layout/list1"/>
    <dgm:cxn modelId="{C321D11E-26E7-49AB-B5CF-CF1789CB961F}" type="presParOf" srcId="{4DCA76A8-92E1-48C2-B15D-5E845DDF886F}" destId="{C185A152-98AC-4BD7-BC32-ED0324F4F484}" srcOrd="19" destOrd="0" presId="urn:microsoft.com/office/officeart/2005/8/layout/list1"/>
    <dgm:cxn modelId="{F33F396A-6385-4DC3-B4FB-8E60734BD07D}" type="presParOf" srcId="{4DCA76A8-92E1-48C2-B15D-5E845DDF886F}" destId="{3C18053B-5A9A-4F1E-B7DD-D23D0853F971}" srcOrd="20" destOrd="0" presId="urn:microsoft.com/office/officeart/2005/8/layout/list1"/>
    <dgm:cxn modelId="{59957377-F211-4B42-BD6B-F18F7018A203}" type="presParOf" srcId="{3C18053B-5A9A-4F1E-B7DD-D23D0853F971}" destId="{FF3A8B47-6B1B-48D5-82BA-190316DFE9E7}" srcOrd="0" destOrd="0" presId="urn:microsoft.com/office/officeart/2005/8/layout/list1"/>
    <dgm:cxn modelId="{29A7283D-BF8F-45A5-87BD-E2733AD02ABF}" type="presParOf" srcId="{3C18053B-5A9A-4F1E-B7DD-D23D0853F971}" destId="{AA7EE126-675C-4C51-A21B-9D5AEF0A7989}" srcOrd="1" destOrd="0" presId="urn:microsoft.com/office/officeart/2005/8/layout/list1"/>
    <dgm:cxn modelId="{E7810001-FCB1-4302-BE94-F5CDCECFC3EA}" type="presParOf" srcId="{4DCA76A8-92E1-48C2-B15D-5E845DDF886F}" destId="{DBFD10AB-5DC2-4512-BC05-5CA78E08D2AD}" srcOrd="21" destOrd="0" presId="urn:microsoft.com/office/officeart/2005/8/layout/list1"/>
    <dgm:cxn modelId="{6BA62E81-CFDE-46D4-8936-C1806FB71704}" type="presParOf" srcId="{4DCA76A8-92E1-48C2-B15D-5E845DDF886F}" destId="{5701B3AF-183E-49E8-AC51-B84C86F17774}" srcOrd="22" destOrd="0" presId="urn:microsoft.com/office/officeart/2005/8/layout/list1"/>
    <dgm:cxn modelId="{0AA903C2-4A89-4A7B-9D72-356FAE5F1C23}" type="presParOf" srcId="{4DCA76A8-92E1-48C2-B15D-5E845DDF886F}" destId="{822C893F-665B-408B-B62D-F50D9DEF276C}" srcOrd="23" destOrd="0" presId="urn:microsoft.com/office/officeart/2005/8/layout/list1"/>
    <dgm:cxn modelId="{7B3F8962-9BB2-4435-BDFF-9A84E6EA9AFD}" type="presParOf" srcId="{4DCA76A8-92E1-48C2-B15D-5E845DDF886F}" destId="{1D34056E-6168-4957-A84E-ED8F8623C963}" srcOrd="24" destOrd="0" presId="urn:microsoft.com/office/officeart/2005/8/layout/list1"/>
    <dgm:cxn modelId="{AD7C6ACB-4956-455A-9739-A2FB338ED44C}" type="presParOf" srcId="{1D34056E-6168-4957-A84E-ED8F8623C963}" destId="{527D1708-F8E8-40EE-BE2D-DB7F0C86368F}" srcOrd="0" destOrd="0" presId="urn:microsoft.com/office/officeart/2005/8/layout/list1"/>
    <dgm:cxn modelId="{3F183129-041F-4409-B730-5D8BDBD04325}" type="presParOf" srcId="{1D34056E-6168-4957-A84E-ED8F8623C963}" destId="{87D01AEE-C68E-49CE-BC3C-FBE99954EA64}" srcOrd="1" destOrd="0" presId="urn:microsoft.com/office/officeart/2005/8/layout/list1"/>
    <dgm:cxn modelId="{4249BCBC-FFAA-43D3-AEFC-83EFFD5FD026}" type="presParOf" srcId="{4DCA76A8-92E1-48C2-B15D-5E845DDF886F}" destId="{6566B594-9181-442A-86D9-552E29B27F4B}" srcOrd="25" destOrd="0" presId="urn:microsoft.com/office/officeart/2005/8/layout/list1"/>
    <dgm:cxn modelId="{B8EC92A8-470D-4CF4-8F9E-9D136D6AD13B}" type="presParOf" srcId="{4DCA76A8-92E1-48C2-B15D-5E845DDF886F}" destId="{F20D1663-0400-404D-A182-300B579CC25E}" srcOrd="2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C46B2BB-DCE2-482E-9244-1FA150565404}"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0915E165-4049-4202-AA45-336742D69E35}">
      <dgm:prSet/>
      <dgm:spPr/>
      <dgm:t>
        <a:bodyPr/>
        <a:lstStyle/>
        <a:p>
          <a:r>
            <a:rPr lang="en-US" b="1"/>
            <a:t>Ridge</a:t>
          </a:r>
          <a:r>
            <a:rPr lang="en-US"/>
            <a:t>: The spine (beam) at the top of the roof.</a:t>
          </a:r>
        </a:p>
      </dgm:t>
    </dgm:pt>
    <dgm:pt modelId="{CE2680DE-5601-4ABD-AB46-2D04B63E53D1}" type="parTrans" cxnId="{4978CF6D-1376-482D-AF3B-D2EEF3BCE536}">
      <dgm:prSet/>
      <dgm:spPr/>
      <dgm:t>
        <a:bodyPr/>
        <a:lstStyle/>
        <a:p>
          <a:endParaRPr lang="en-US"/>
        </a:p>
      </dgm:t>
    </dgm:pt>
    <dgm:pt modelId="{45A1BEEB-BAF3-418E-97A6-0C5A2C20BF3D}" type="sibTrans" cxnId="{4978CF6D-1376-482D-AF3B-D2EEF3BCE536}">
      <dgm:prSet/>
      <dgm:spPr/>
      <dgm:t>
        <a:bodyPr/>
        <a:lstStyle/>
        <a:p>
          <a:endParaRPr lang="en-US"/>
        </a:p>
      </dgm:t>
    </dgm:pt>
    <dgm:pt modelId="{6F59E143-261E-461A-ADB8-5EC8258B2173}">
      <dgm:prSet/>
      <dgm:spPr/>
      <dgm:t>
        <a:bodyPr/>
        <a:lstStyle/>
        <a:p>
          <a:r>
            <a:rPr lang="en-US" b="1"/>
            <a:t>Rafters</a:t>
          </a:r>
          <a:r>
            <a:rPr lang="en-US"/>
            <a:t>: Load bearing members of a roof, spanning between wall and the ridge. </a:t>
          </a:r>
        </a:p>
      </dgm:t>
    </dgm:pt>
    <dgm:pt modelId="{51D71776-2845-4CB7-AABF-4D50E687DD52}" type="parTrans" cxnId="{6F6B6496-BE4C-4FF8-8101-FF7B4E74D555}">
      <dgm:prSet/>
      <dgm:spPr/>
      <dgm:t>
        <a:bodyPr/>
        <a:lstStyle/>
        <a:p>
          <a:endParaRPr lang="en-US"/>
        </a:p>
      </dgm:t>
    </dgm:pt>
    <dgm:pt modelId="{9BBDCD82-3BC0-484A-BE88-19BD3AFA757F}" type="sibTrans" cxnId="{6F6B6496-BE4C-4FF8-8101-FF7B4E74D555}">
      <dgm:prSet/>
      <dgm:spPr/>
      <dgm:t>
        <a:bodyPr/>
        <a:lstStyle/>
        <a:p>
          <a:endParaRPr lang="en-US"/>
        </a:p>
      </dgm:t>
    </dgm:pt>
    <dgm:pt modelId="{EB1D39FC-F6FA-4275-B150-27C50268C1B2}">
      <dgm:prSet/>
      <dgm:spPr/>
      <dgm:t>
        <a:bodyPr/>
        <a:lstStyle/>
        <a:p>
          <a:r>
            <a:rPr lang="en-US" b="1" dirty="0"/>
            <a:t>Wall plate</a:t>
          </a:r>
          <a:r>
            <a:rPr lang="en-US" dirty="0"/>
            <a:t>: The bearing and fixing medium for roof members; it distributes load over the supporting walls.</a:t>
          </a:r>
          <a:r>
            <a:rPr lang="en-US" dirty="0">
              <a:latin typeface="Times New Roman" panose="02020603050405020304" pitchFamily="18" charset="0"/>
              <a:cs typeface="Times New Roman" panose="02020603050405020304" pitchFamily="18" charset="0"/>
            </a:rPr>
            <a:t> [2]</a:t>
          </a:r>
          <a:endParaRPr lang="en-US" dirty="0"/>
        </a:p>
      </dgm:t>
    </dgm:pt>
    <dgm:pt modelId="{8F2A5BF1-7CE6-47AD-943F-6F260AD30EF4}" type="parTrans" cxnId="{1B82B3DD-78BF-4293-85BC-749F70CF5E97}">
      <dgm:prSet/>
      <dgm:spPr/>
      <dgm:t>
        <a:bodyPr/>
        <a:lstStyle/>
        <a:p>
          <a:endParaRPr lang="en-US"/>
        </a:p>
      </dgm:t>
    </dgm:pt>
    <dgm:pt modelId="{AF6381BF-7688-4CA6-865C-905A36AF43FB}" type="sibTrans" cxnId="{1B82B3DD-78BF-4293-85BC-749F70CF5E97}">
      <dgm:prSet/>
      <dgm:spPr/>
      <dgm:t>
        <a:bodyPr/>
        <a:lstStyle/>
        <a:p>
          <a:endParaRPr lang="en-US"/>
        </a:p>
      </dgm:t>
    </dgm:pt>
    <dgm:pt modelId="{B24EAC42-0646-4C81-823B-EAE4DA8ECE1E}">
      <dgm:prSet/>
      <dgm:spPr/>
      <dgm:t>
        <a:bodyPr/>
        <a:lstStyle/>
        <a:p>
          <a:r>
            <a:rPr lang="en-US" b="1" dirty="0"/>
            <a:t>Purlins</a:t>
          </a:r>
          <a:r>
            <a:rPr lang="en-US" dirty="0"/>
            <a:t>: Beams that support the roof covering; run perpendicular to rafters, ties rafter together &amp; help reduce the span of rafters. </a:t>
          </a:r>
          <a:r>
            <a:rPr lang="en-US" dirty="0">
              <a:latin typeface="Times New Roman" panose="02020603050405020304" pitchFamily="18" charset="0"/>
              <a:cs typeface="Times New Roman" panose="02020603050405020304" pitchFamily="18" charset="0"/>
            </a:rPr>
            <a:t>[2]</a:t>
          </a:r>
          <a:endParaRPr lang="en-US" dirty="0"/>
        </a:p>
      </dgm:t>
    </dgm:pt>
    <dgm:pt modelId="{DF0C5F3D-C305-4943-8DBF-3B6D6F09F905}" type="parTrans" cxnId="{A7A7A574-1260-4C6F-95A1-A24E2935FDDC}">
      <dgm:prSet/>
      <dgm:spPr/>
      <dgm:t>
        <a:bodyPr/>
        <a:lstStyle/>
        <a:p>
          <a:endParaRPr lang="en-US"/>
        </a:p>
      </dgm:t>
    </dgm:pt>
    <dgm:pt modelId="{D6A2CFBA-515E-40D5-A781-AF629781EA1B}" type="sibTrans" cxnId="{A7A7A574-1260-4C6F-95A1-A24E2935FDDC}">
      <dgm:prSet/>
      <dgm:spPr/>
      <dgm:t>
        <a:bodyPr/>
        <a:lstStyle/>
        <a:p>
          <a:endParaRPr lang="en-US"/>
        </a:p>
      </dgm:t>
    </dgm:pt>
    <dgm:pt modelId="{D939BACB-3773-4EF8-B04C-FA437DF5BEC3}">
      <dgm:prSet/>
      <dgm:spPr/>
      <dgm:t>
        <a:bodyPr/>
        <a:lstStyle/>
        <a:p>
          <a:r>
            <a:rPr lang="en-US" b="1"/>
            <a:t>Struts</a:t>
          </a:r>
          <a:r>
            <a:rPr lang="en-US"/>
            <a:t>:  Compression members of a roof truss transferring load to support within the span of the roof</a:t>
          </a:r>
        </a:p>
      </dgm:t>
    </dgm:pt>
    <dgm:pt modelId="{13129C78-7F9C-43CC-9B16-9577D00A309C}" type="parTrans" cxnId="{A617B423-99C3-40C2-878C-CDDF29D25ABB}">
      <dgm:prSet/>
      <dgm:spPr/>
      <dgm:t>
        <a:bodyPr/>
        <a:lstStyle/>
        <a:p>
          <a:endParaRPr lang="en-US"/>
        </a:p>
      </dgm:t>
    </dgm:pt>
    <dgm:pt modelId="{CC26AB32-7B49-488E-9760-05D753D27492}" type="sibTrans" cxnId="{A617B423-99C3-40C2-878C-CDDF29D25ABB}">
      <dgm:prSet/>
      <dgm:spPr/>
      <dgm:t>
        <a:bodyPr/>
        <a:lstStyle/>
        <a:p>
          <a:endParaRPr lang="en-US"/>
        </a:p>
      </dgm:t>
    </dgm:pt>
    <dgm:pt modelId="{3895D76F-F43F-4DBA-97C7-BBEE700BBD91}">
      <dgm:prSet/>
      <dgm:spPr/>
      <dgm:t>
        <a:bodyPr/>
        <a:lstStyle/>
        <a:p>
          <a:r>
            <a:rPr lang="en-US" b="1"/>
            <a:t>Rise</a:t>
          </a:r>
          <a:r>
            <a:rPr lang="en-US"/>
            <a:t>: The vertical distance between wall plate and the ridge top</a:t>
          </a:r>
        </a:p>
      </dgm:t>
    </dgm:pt>
    <dgm:pt modelId="{D3B201C8-7F9F-49FB-AFD4-F9681AF5FA07}" type="parTrans" cxnId="{92B15CEE-C592-406E-A412-1E77558D3F83}">
      <dgm:prSet/>
      <dgm:spPr/>
      <dgm:t>
        <a:bodyPr/>
        <a:lstStyle/>
        <a:p>
          <a:endParaRPr lang="en-US"/>
        </a:p>
      </dgm:t>
    </dgm:pt>
    <dgm:pt modelId="{770AA4C4-54D5-4EC5-BA52-DDFB0EEB7E88}" type="sibTrans" cxnId="{92B15CEE-C592-406E-A412-1E77558D3F83}">
      <dgm:prSet/>
      <dgm:spPr/>
      <dgm:t>
        <a:bodyPr/>
        <a:lstStyle/>
        <a:p>
          <a:endParaRPr lang="en-US"/>
        </a:p>
      </dgm:t>
    </dgm:pt>
    <dgm:pt modelId="{E208B911-EA31-40F3-B774-8AAACCDD0094}">
      <dgm:prSet/>
      <dgm:spPr/>
      <dgm:t>
        <a:bodyPr/>
        <a:lstStyle/>
        <a:p>
          <a:r>
            <a:rPr lang="en-US" b="1"/>
            <a:t>Pitch</a:t>
          </a:r>
          <a:r>
            <a:rPr lang="en-US"/>
            <a:t>: The inclination (slope) of sides of the roof </a:t>
          </a:r>
        </a:p>
      </dgm:t>
    </dgm:pt>
    <dgm:pt modelId="{8ACCF26F-D057-41E8-8C91-6ED9A8195056}" type="parTrans" cxnId="{1C462D86-7FC8-4381-8D1D-89826FE471DB}">
      <dgm:prSet/>
      <dgm:spPr/>
      <dgm:t>
        <a:bodyPr/>
        <a:lstStyle/>
        <a:p>
          <a:endParaRPr lang="en-US"/>
        </a:p>
      </dgm:t>
    </dgm:pt>
    <dgm:pt modelId="{72099128-0E43-4846-B2F3-C45DC6E4A620}" type="sibTrans" cxnId="{1C462D86-7FC8-4381-8D1D-89826FE471DB}">
      <dgm:prSet/>
      <dgm:spPr/>
      <dgm:t>
        <a:bodyPr/>
        <a:lstStyle/>
        <a:p>
          <a:endParaRPr lang="en-US"/>
        </a:p>
      </dgm:t>
    </dgm:pt>
    <dgm:pt modelId="{CAFB82B1-3FE8-416B-A503-C68640DC0260}" type="pres">
      <dgm:prSet presAssocID="{6C46B2BB-DCE2-482E-9244-1FA150565404}" presName="vert0" presStyleCnt="0">
        <dgm:presLayoutVars>
          <dgm:dir/>
          <dgm:animOne val="branch"/>
          <dgm:animLvl val="lvl"/>
        </dgm:presLayoutVars>
      </dgm:prSet>
      <dgm:spPr/>
    </dgm:pt>
    <dgm:pt modelId="{5BD52E52-2356-4C13-8370-A2BB75B6E42D}" type="pres">
      <dgm:prSet presAssocID="{0915E165-4049-4202-AA45-336742D69E35}" presName="thickLine" presStyleLbl="alignNode1" presStyleIdx="0" presStyleCnt="7"/>
      <dgm:spPr/>
    </dgm:pt>
    <dgm:pt modelId="{A8942FB8-8324-4445-9D87-7191169AA6D2}" type="pres">
      <dgm:prSet presAssocID="{0915E165-4049-4202-AA45-336742D69E35}" presName="horz1" presStyleCnt="0"/>
      <dgm:spPr/>
    </dgm:pt>
    <dgm:pt modelId="{625AA4DF-D4A7-4C10-8984-E8D4E5AEC2E3}" type="pres">
      <dgm:prSet presAssocID="{0915E165-4049-4202-AA45-336742D69E35}" presName="tx1" presStyleLbl="revTx" presStyleIdx="0" presStyleCnt="7"/>
      <dgm:spPr/>
    </dgm:pt>
    <dgm:pt modelId="{8CD8993B-5D40-4D9F-9F40-FA71F7EDF51C}" type="pres">
      <dgm:prSet presAssocID="{0915E165-4049-4202-AA45-336742D69E35}" presName="vert1" presStyleCnt="0"/>
      <dgm:spPr/>
    </dgm:pt>
    <dgm:pt modelId="{C949E199-AF82-47D8-92CE-3A53DF112676}" type="pres">
      <dgm:prSet presAssocID="{6F59E143-261E-461A-ADB8-5EC8258B2173}" presName="thickLine" presStyleLbl="alignNode1" presStyleIdx="1" presStyleCnt="7"/>
      <dgm:spPr/>
    </dgm:pt>
    <dgm:pt modelId="{7D2863C5-C695-4809-BC09-9462DB551F93}" type="pres">
      <dgm:prSet presAssocID="{6F59E143-261E-461A-ADB8-5EC8258B2173}" presName="horz1" presStyleCnt="0"/>
      <dgm:spPr/>
    </dgm:pt>
    <dgm:pt modelId="{461F11DF-A040-4B55-A4A8-6B89F2DBCEC3}" type="pres">
      <dgm:prSet presAssocID="{6F59E143-261E-461A-ADB8-5EC8258B2173}" presName="tx1" presStyleLbl="revTx" presStyleIdx="1" presStyleCnt="7"/>
      <dgm:spPr/>
    </dgm:pt>
    <dgm:pt modelId="{4BEC3698-3464-47B7-86D7-76674CC594FE}" type="pres">
      <dgm:prSet presAssocID="{6F59E143-261E-461A-ADB8-5EC8258B2173}" presName="vert1" presStyleCnt="0"/>
      <dgm:spPr/>
    </dgm:pt>
    <dgm:pt modelId="{9EA1A0BD-EDC9-41DC-AFFD-92EEBAB51490}" type="pres">
      <dgm:prSet presAssocID="{EB1D39FC-F6FA-4275-B150-27C50268C1B2}" presName="thickLine" presStyleLbl="alignNode1" presStyleIdx="2" presStyleCnt="7"/>
      <dgm:spPr/>
    </dgm:pt>
    <dgm:pt modelId="{CA1D0E5A-A25F-4A5C-A890-36FB1ADC863B}" type="pres">
      <dgm:prSet presAssocID="{EB1D39FC-F6FA-4275-B150-27C50268C1B2}" presName="horz1" presStyleCnt="0"/>
      <dgm:spPr/>
    </dgm:pt>
    <dgm:pt modelId="{4AB2AAE6-7A3D-4AB3-826A-FBB9D0BACA1C}" type="pres">
      <dgm:prSet presAssocID="{EB1D39FC-F6FA-4275-B150-27C50268C1B2}" presName="tx1" presStyleLbl="revTx" presStyleIdx="2" presStyleCnt="7"/>
      <dgm:spPr/>
    </dgm:pt>
    <dgm:pt modelId="{D0574536-67FA-4705-B894-9E0E6A14556A}" type="pres">
      <dgm:prSet presAssocID="{EB1D39FC-F6FA-4275-B150-27C50268C1B2}" presName="vert1" presStyleCnt="0"/>
      <dgm:spPr/>
    </dgm:pt>
    <dgm:pt modelId="{F8C85572-F9EB-4686-B694-9A5C102C6465}" type="pres">
      <dgm:prSet presAssocID="{B24EAC42-0646-4C81-823B-EAE4DA8ECE1E}" presName="thickLine" presStyleLbl="alignNode1" presStyleIdx="3" presStyleCnt="7"/>
      <dgm:spPr/>
    </dgm:pt>
    <dgm:pt modelId="{0DB5557F-C9FB-4CF9-BDE2-D4CBBDEC78B3}" type="pres">
      <dgm:prSet presAssocID="{B24EAC42-0646-4C81-823B-EAE4DA8ECE1E}" presName="horz1" presStyleCnt="0"/>
      <dgm:spPr/>
    </dgm:pt>
    <dgm:pt modelId="{0A8C0DA1-F634-46A6-8E32-23A82034DFC8}" type="pres">
      <dgm:prSet presAssocID="{B24EAC42-0646-4C81-823B-EAE4DA8ECE1E}" presName="tx1" presStyleLbl="revTx" presStyleIdx="3" presStyleCnt="7"/>
      <dgm:spPr/>
    </dgm:pt>
    <dgm:pt modelId="{904BA199-2348-4ADB-A644-EE24FB3915C0}" type="pres">
      <dgm:prSet presAssocID="{B24EAC42-0646-4C81-823B-EAE4DA8ECE1E}" presName="vert1" presStyleCnt="0"/>
      <dgm:spPr/>
    </dgm:pt>
    <dgm:pt modelId="{1EA770D7-4C6A-405E-9F6D-09FE34A193D2}" type="pres">
      <dgm:prSet presAssocID="{D939BACB-3773-4EF8-B04C-FA437DF5BEC3}" presName="thickLine" presStyleLbl="alignNode1" presStyleIdx="4" presStyleCnt="7"/>
      <dgm:spPr/>
    </dgm:pt>
    <dgm:pt modelId="{4637144F-0391-42CE-A4C9-3B7D709018EC}" type="pres">
      <dgm:prSet presAssocID="{D939BACB-3773-4EF8-B04C-FA437DF5BEC3}" presName="horz1" presStyleCnt="0"/>
      <dgm:spPr/>
    </dgm:pt>
    <dgm:pt modelId="{F9524DAE-6002-4215-9B9D-742013FDC54B}" type="pres">
      <dgm:prSet presAssocID="{D939BACB-3773-4EF8-B04C-FA437DF5BEC3}" presName="tx1" presStyleLbl="revTx" presStyleIdx="4" presStyleCnt="7"/>
      <dgm:spPr/>
    </dgm:pt>
    <dgm:pt modelId="{D18F00B2-E9E6-44F6-9679-6E8909E9978F}" type="pres">
      <dgm:prSet presAssocID="{D939BACB-3773-4EF8-B04C-FA437DF5BEC3}" presName="vert1" presStyleCnt="0"/>
      <dgm:spPr/>
    </dgm:pt>
    <dgm:pt modelId="{4A14A8A5-1C5B-40E9-87B4-45DB9CFAA686}" type="pres">
      <dgm:prSet presAssocID="{3895D76F-F43F-4DBA-97C7-BBEE700BBD91}" presName="thickLine" presStyleLbl="alignNode1" presStyleIdx="5" presStyleCnt="7"/>
      <dgm:spPr/>
    </dgm:pt>
    <dgm:pt modelId="{601B1C89-47EF-42AD-AC5F-A525BDFD1558}" type="pres">
      <dgm:prSet presAssocID="{3895D76F-F43F-4DBA-97C7-BBEE700BBD91}" presName="horz1" presStyleCnt="0"/>
      <dgm:spPr/>
    </dgm:pt>
    <dgm:pt modelId="{BA2E08A9-D01B-4530-A6A1-D846A2FC4BE8}" type="pres">
      <dgm:prSet presAssocID="{3895D76F-F43F-4DBA-97C7-BBEE700BBD91}" presName="tx1" presStyleLbl="revTx" presStyleIdx="5" presStyleCnt="7"/>
      <dgm:spPr/>
    </dgm:pt>
    <dgm:pt modelId="{58E64C41-6F50-4BA1-B39E-BD6598DA41FE}" type="pres">
      <dgm:prSet presAssocID="{3895D76F-F43F-4DBA-97C7-BBEE700BBD91}" presName="vert1" presStyleCnt="0"/>
      <dgm:spPr/>
    </dgm:pt>
    <dgm:pt modelId="{B992095E-500C-4027-B6BD-05A0532B4047}" type="pres">
      <dgm:prSet presAssocID="{E208B911-EA31-40F3-B774-8AAACCDD0094}" presName="thickLine" presStyleLbl="alignNode1" presStyleIdx="6" presStyleCnt="7"/>
      <dgm:spPr/>
    </dgm:pt>
    <dgm:pt modelId="{9A44ED27-606F-4A07-8829-93F00928D916}" type="pres">
      <dgm:prSet presAssocID="{E208B911-EA31-40F3-B774-8AAACCDD0094}" presName="horz1" presStyleCnt="0"/>
      <dgm:spPr/>
    </dgm:pt>
    <dgm:pt modelId="{6284CF0D-878C-40E2-B9F4-49E2E41A8926}" type="pres">
      <dgm:prSet presAssocID="{E208B911-EA31-40F3-B774-8AAACCDD0094}" presName="tx1" presStyleLbl="revTx" presStyleIdx="6" presStyleCnt="7"/>
      <dgm:spPr/>
    </dgm:pt>
    <dgm:pt modelId="{2E77C9EE-3111-475B-A318-D8805B933298}" type="pres">
      <dgm:prSet presAssocID="{E208B911-EA31-40F3-B774-8AAACCDD0094}" presName="vert1" presStyleCnt="0"/>
      <dgm:spPr/>
    </dgm:pt>
  </dgm:ptLst>
  <dgm:cxnLst>
    <dgm:cxn modelId="{B771A91F-61F4-4C22-B1A4-575F5D889D08}" type="presOf" srcId="{B24EAC42-0646-4C81-823B-EAE4DA8ECE1E}" destId="{0A8C0DA1-F634-46A6-8E32-23A82034DFC8}" srcOrd="0" destOrd="0" presId="urn:microsoft.com/office/officeart/2008/layout/LinedList"/>
    <dgm:cxn modelId="{A617B423-99C3-40C2-878C-CDDF29D25ABB}" srcId="{6C46B2BB-DCE2-482E-9244-1FA150565404}" destId="{D939BACB-3773-4EF8-B04C-FA437DF5BEC3}" srcOrd="4" destOrd="0" parTransId="{13129C78-7F9C-43CC-9B16-9577D00A309C}" sibTransId="{CC26AB32-7B49-488E-9760-05D753D27492}"/>
    <dgm:cxn modelId="{1FA5F62C-69B2-4F2D-A6CE-26703CE83F51}" type="presOf" srcId="{6C46B2BB-DCE2-482E-9244-1FA150565404}" destId="{CAFB82B1-3FE8-416B-A503-C68640DC0260}" srcOrd="0" destOrd="0" presId="urn:microsoft.com/office/officeart/2008/layout/LinedList"/>
    <dgm:cxn modelId="{19599361-E126-4D51-9919-66F99BE99B46}" type="presOf" srcId="{E208B911-EA31-40F3-B774-8AAACCDD0094}" destId="{6284CF0D-878C-40E2-B9F4-49E2E41A8926}" srcOrd="0" destOrd="0" presId="urn:microsoft.com/office/officeart/2008/layout/LinedList"/>
    <dgm:cxn modelId="{4978CF6D-1376-482D-AF3B-D2EEF3BCE536}" srcId="{6C46B2BB-DCE2-482E-9244-1FA150565404}" destId="{0915E165-4049-4202-AA45-336742D69E35}" srcOrd="0" destOrd="0" parTransId="{CE2680DE-5601-4ABD-AB46-2D04B63E53D1}" sibTransId="{45A1BEEB-BAF3-418E-97A6-0C5A2C20BF3D}"/>
    <dgm:cxn modelId="{CC942170-F0CA-475C-A839-7A3C4ADCA900}" type="presOf" srcId="{EB1D39FC-F6FA-4275-B150-27C50268C1B2}" destId="{4AB2AAE6-7A3D-4AB3-826A-FBB9D0BACA1C}" srcOrd="0" destOrd="0" presId="urn:microsoft.com/office/officeart/2008/layout/LinedList"/>
    <dgm:cxn modelId="{A7A7A574-1260-4C6F-95A1-A24E2935FDDC}" srcId="{6C46B2BB-DCE2-482E-9244-1FA150565404}" destId="{B24EAC42-0646-4C81-823B-EAE4DA8ECE1E}" srcOrd="3" destOrd="0" parTransId="{DF0C5F3D-C305-4943-8DBF-3B6D6F09F905}" sibTransId="{D6A2CFBA-515E-40D5-A781-AF629781EA1B}"/>
    <dgm:cxn modelId="{1C462D86-7FC8-4381-8D1D-89826FE471DB}" srcId="{6C46B2BB-DCE2-482E-9244-1FA150565404}" destId="{E208B911-EA31-40F3-B774-8AAACCDD0094}" srcOrd="6" destOrd="0" parTransId="{8ACCF26F-D057-41E8-8C91-6ED9A8195056}" sibTransId="{72099128-0E43-4846-B2F3-C45DC6E4A620}"/>
    <dgm:cxn modelId="{CC4EBF87-319F-4F4D-9652-B32E32097ECB}" type="presOf" srcId="{3895D76F-F43F-4DBA-97C7-BBEE700BBD91}" destId="{BA2E08A9-D01B-4530-A6A1-D846A2FC4BE8}" srcOrd="0" destOrd="0" presId="urn:microsoft.com/office/officeart/2008/layout/LinedList"/>
    <dgm:cxn modelId="{6F6B6496-BE4C-4FF8-8101-FF7B4E74D555}" srcId="{6C46B2BB-DCE2-482E-9244-1FA150565404}" destId="{6F59E143-261E-461A-ADB8-5EC8258B2173}" srcOrd="1" destOrd="0" parTransId="{51D71776-2845-4CB7-AABF-4D50E687DD52}" sibTransId="{9BBDCD82-3BC0-484A-BE88-19BD3AFA757F}"/>
    <dgm:cxn modelId="{B82CA5A7-EC6B-425C-8660-DAB77EC15A2B}" type="presOf" srcId="{6F59E143-261E-461A-ADB8-5EC8258B2173}" destId="{461F11DF-A040-4B55-A4A8-6B89F2DBCEC3}" srcOrd="0" destOrd="0" presId="urn:microsoft.com/office/officeart/2008/layout/LinedList"/>
    <dgm:cxn modelId="{F2BA5EDB-6F49-4244-8AF8-2D4F8E61D789}" type="presOf" srcId="{0915E165-4049-4202-AA45-336742D69E35}" destId="{625AA4DF-D4A7-4C10-8984-E8D4E5AEC2E3}" srcOrd="0" destOrd="0" presId="urn:microsoft.com/office/officeart/2008/layout/LinedList"/>
    <dgm:cxn modelId="{1B82B3DD-78BF-4293-85BC-749F70CF5E97}" srcId="{6C46B2BB-DCE2-482E-9244-1FA150565404}" destId="{EB1D39FC-F6FA-4275-B150-27C50268C1B2}" srcOrd="2" destOrd="0" parTransId="{8F2A5BF1-7CE6-47AD-943F-6F260AD30EF4}" sibTransId="{AF6381BF-7688-4CA6-865C-905A36AF43FB}"/>
    <dgm:cxn modelId="{92B15CEE-C592-406E-A412-1E77558D3F83}" srcId="{6C46B2BB-DCE2-482E-9244-1FA150565404}" destId="{3895D76F-F43F-4DBA-97C7-BBEE700BBD91}" srcOrd="5" destOrd="0" parTransId="{D3B201C8-7F9F-49FB-AFD4-F9681AF5FA07}" sibTransId="{770AA4C4-54D5-4EC5-BA52-DDFB0EEB7E88}"/>
    <dgm:cxn modelId="{DE000EEF-BCEF-42BD-99B1-E43A422BD5B6}" type="presOf" srcId="{D939BACB-3773-4EF8-B04C-FA437DF5BEC3}" destId="{F9524DAE-6002-4215-9B9D-742013FDC54B}" srcOrd="0" destOrd="0" presId="urn:microsoft.com/office/officeart/2008/layout/LinedList"/>
    <dgm:cxn modelId="{AD8CFC88-4D43-4731-AF39-9ACD5BDF819A}" type="presParOf" srcId="{CAFB82B1-3FE8-416B-A503-C68640DC0260}" destId="{5BD52E52-2356-4C13-8370-A2BB75B6E42D}" srcOrd="0" destOrd="0" presId="urn:microsoft.com/office/officeart/2008/layout/LinedList"/>
    <dgm:cxn modelId="{2109B3ED-8E63-4A4C-8426-53A9F51F96FB}" type="presParOf" srcId="{CAFB82B1-3FE8-416B-A503-C68640DC0260}" destId="{A8942FB8-8324-4445-9D87-7191169AA6D2}" srcOrd="1" destOrd="0" presId="urn:microsoft.com/office/officeart/2008/layout/LinedList"/>
    <dgm:cxn modelId="{F300E399-5E87-42EB-827B-A70C50E08EAE}" type="presParOf" srcId="{A8942FB8-8324-4445-9D87-7191169AA6D2}" destId="{625AA4DF-D4A7-4C10-8984-E8D4E5AEC2E3}" srcOrd="0" destOrd="0" presId="urn:microsoft.com/office/officeart/2008/layout/LinedList"/>
    <dgm:cxn modelId="{F9747D65-2D6F-4032-A9F3-45555783229A}" type="presParOf" srcId="{A8942FB8-8324-4445-9D87-7191169AA6D2}" destId="{8CD8993B-5D40-4D9F-9F40-FA71F7EDF51C}" srcOrd="1" destOrd="0" presId="urn:microsoft.com/office/officeart/2008/layout/LinedList"/>
    <dgm:cxn modelId="{60C3A8DF-9452-49EA-855D-2880C53F7448}" type="presParOf" srcId="{CAFB82B1-3FE8-416B-A503-C68640DC0260}" destId="{C949E199-AF82-47D8-92CE-3A53DF112676}" srcOrd="2" destOrd="0" presId="urn:microsoft.com/office/officeart/2008/layout/LinedList"/>
    <dgm:cxn modelId="{F80F3A68-C916-4804-B93E-7E913ADBD3C2}" type="presParOf" srcId="{CAFB82B1-3FE8-416B-A503-C68640DC0260}" destId="{7D2863C5-C695-4809-BC09-9462DB551F93}" srcOrd="3" destOrd="0" presId="urn:microsoft.com/office/officeart/2008/layout/LinedList"/>
    <dgm:cxn modelId="{128864C7-2F74-4872-86F8-12AB31CAA7BB}" type="presParOf" srcId="{7D2863C5-C695-4809-BC09-9462DB551F93}" destId="{461F11DF-A040-4B55-A4A8-6B89F2DBCEC3}" srcOrd="0" destOrd="0" presId="urn:microsoft.com/office/officeart/2008/layout/LinedList"/>
    <dgm:cxn modelId="{64007C04-9E16-4046-82DA-AD2E645CC8D5}" type="presParOf" srcId="{7D2863C5-C695-4809-BC09-9462DB551F93}" destId="{4BEC3698-3464-47B7-86D7-76674CC594FE}" srcOrd="1" destOrd="0" presId="urn:microsoft.com/office/officeart/2008/layout/LinedList"/>
    <dgm:cxn modelId="{F7E3D118-9A5E-4EA3-971C-0D9BF6364098}" type="presParOf" srcId="{CAFB82B1-3FE8-416B-A503-C68640DC0260}" destId="{9EA1A0BD-EDC9-41DC-AFFD-92EEBAB51490}" srcOrd="4" destOrd="0" presId="urn:microsoft.com/office/officeart/2008/layout/LinedList"/>
    <dgm:cxn modelId="{CE4E6D04-FAC6-4DFB-BCC1-3BFAFA5E6462}" type="presParOf" srcId="{CAFB82B1-3FE8-416B-A503-C68640DC0260}" destId="{CA1D0E5A-A25F-4A5C-A890-36FB1ADC863B}" srcOrd="5" destOrd="0" presId="urn:microsoft.com/office/officeart/2008/layout/LinedList"/>
    <dgm:cxn modelId="{4F5C36AC-E81F-44D2-B369-3CEA23348622}" type="presParOf" srcId="{CA1D0E5A-A25F-4A5C-A890-36FB1ADC863B}" destId="{4AB2AAE6-7A3D-4AB3-826A-FBB9D0BACA1C}" srcOrd="0" destOrd="0" presId="urn:microsoft.com/office/officeart/2008/layout/LinedList"/>
    <dgm:cxn modelId="{3A52B049-6DDC-4584-93E8-CD4683E28E54}" type="presParOf" srcId="{CA1D0E5A-A25F-4A5C-A890-36FB1ADC863B}" destId="{D0574536-67FA-4705-B894-9E0E6A14556A}" srcOrd="1" destOrd="0" presId="urn:microsoft.com/office/officeart/2008/layout/LinedList"/>
    <dgm:cxn modelId="{7448CF58-F5FC-402F-B2D7-0013A0748807}" type="presParOf" srcId="{CAFB82B1-3FE8-416B-A503-C68640DC0260}" destId="{F8C85572-F9EB-4686-B694-9A5C102C6465}" srcOrd="6" destOrd="0" presId="urn:microsoft.com/office/officeart/2008/layout/LinedList"/>
    <dgm:cxn modelId="{9B5E9543-8E14-41F1-AF92-E0127DC6D5F2}" type="presParOf" srcId="{CAFB82B1-3FE8-416B-A503-C68640DC0260}" destId="{0DB5557F-C9FB-4CF9-BDE2-D4CBBDEC78B3}" srcOrd="7" destOrd="0" presId="urn:microsoft.com/office/officeart/2008/layout/LinedList"/>
    <dgm:cxn modelId="{1CAF6049-1126-4CFB-9241-EF6E9E8605A7}" type="presParOf" srcId="{0DB5557F-C9FB-4CF9-BDE2-D4CBBDEC78B3}" destId="{0A8C0DA1-F634-46A6-8E32-23A82034DFC8}" srcOrd="0" destOrd="0" presId="urn:microsoft.com/office/officeart/2008/layout/LinedList"/>
    <dgm:cxn modelId="{096B161A-B9A7-4BB1-8EBD-D72F9C1DD3C8}" type="presParOf" srcId="{0DB5557F-C9FB-4CF9-BDE2-D4CBBDEC78B3}" destId="{904BA199-2348-4ADB-A644-EE24FB3915C0}" srcOrd="1" destOrd="0" presId="urn:microsoft.com/office/officeart/2008/layout/LinedList"/>
    <dgm:cxn modelId="{3C06A428-B23F-4AC8-BD56-70C77FA84F00}" type="presParOf" srcId="{CAFB82B1-3FE8-416B-A503-C68640DC0260}" destId="{1EA770D7-4C6A-405E-9F6D-09FE34A193D2}" srcOrd="8" destOrd="0" presId="urn:microsoft.com/office/officeart/2008/layout/LinedList"/>
    <dgm:cxn modelId="{73B623B0-03EF-44EE-9AFC-086CC30039A3}" type="presParOf" srcId="{CAFB82B1-3FE8-416B-A503-C68640DC0260}" destId="{4637144F-0391-42CE-A4C9-3B7D709018EC}" srcOrd="9" destOrd="0" presId="urn:microsoft.com/office/officeart/2008/layout/LinedList"/>
    <dgm:cxn modelId="{5022BA7B-7954-4C0A-BFCD-E35AAE82609B}" type="presParOf" srcId="{4637144F-0391-42CE-A4C9-3B7D709018EC}" destId="{F9524DAE-6002-4215-9B9D-742013FDC54B}" srcOrd="0" destOrd="0" presId="urn:microsoft.com/office/officeart/2008/layout/LinedList"/>
    <dgm:cxn modelId="{ADE782CF-A914-4BC1-9A46-FEDB0F080E1C}" type="presParOf" srcId="{4637144F-0391-42CE-A4C9-3B7D709018EC}" destId="{D18F00B2-E9E6-44F6-9679-6E8909E9978F}" srcOrd="1" destOrd="0" presId="urn:microsoft.com/office/officeart/2008/layout/LinedList"/>
    <dgm:cxn modelId="{4195A87D-2379-4C3E-8188-673F2FDABBAC}" type="presParOf" srcId="{CAFB82B1-3FE8-416B-A503-C68640DC0260}" destId="{4A14A8A5-1C5B-40E9-87B4-45DB9CFAA686}" srcOrd="10" destOrd="0" presId="urn:microsoft.com/office/officeart/2008/layout/LinedList"/>
    <dgm:cxn modelId="{0376D7EA-EFC5-4784-B0A0-F31103D48BD9}" type="presParOf" srcId="{CAFB82B1-3FE8-416B-A503-C68640DC0260}" destId="{601B1C89-47EF-42AD-AC5F-A525BDFD1558}" srcOrd="11" destOrd="0" presId="urn:microsoft.com/office/officeart/2008/layout/LinedList"/>
    <dgm:cxn modelId="{0BFAF2A0-43B9-4C86-B13E-EF7123DB87FD}" type="presParOf" srcId="{601B1C89-47EF-42AD-AC5F-A525BDFD1558}" destId="{BA2E08A9-D01B-4530-A6A1-D846A2FC4BE8}" srcOrd="0" destOrd="0" presId="urn:microsoft.com/office/officeart/2008/layout/LinedList"/>
    <dgm:cxn modelId="{42C45BFC-E216-4689-9868-AF7183E979D8}" type="presParOf" srcId="{601B1C89-47EF-42AD-AC5F-A525BDFD1558}" destId="{58E64C41-6F50-4BA1-B39E-BD6598DA41FE}" srcOrd="1" destOrd="0" presId="urn:microsoft.com/office/officeart/2008/layout/LinedList"/>
    <dgm:cxn modelId="{CD965F77-24F3-453A-8BAB-1F075EB8340B}" type="presParOf" srcId="{CAFB82B1-3FE8-416B-A503-C68640DC0260}" destId="{B992095E-500C-4027-B6BD-05A0532B4047}" srcOrd="12" destOrd="0" presId="urn:microsoft.com/office/officeart/2008/layout/LinedList"/>
    <dgm:cxn modelId="{261CE941-0658-424D-8F0D-409E822BDA3B}" type="presParOf" srcId="{CAFB82B1-3FE8-416B-A503-C68640DC0260}" destId="{9A44ED27-606F-4A07-8829-93F00928D916}" srcOrd="13" destOrd="0" presId="urn:microsoft.com/office/officeart/2008/layout/LinedList"/>
    <dgm:cxn modelId="{D07C064B-3FD5-4D2A-93C2-7A4199D6FF87}" type="presParOf" srcId="{9A44ED27-606F-4A07-8829-93F00928D916}" destId="{6284CF0D-878C-40E2-B9F4-49E2E41A8926}" srcOrd="0" destOrd="0" presId="urn:microsoft.com/office/officeart/2008/layout/LinedList"/>
    <dgm:cxn modelId="{20099B6B-4CFF-419C-98F3-7D4DF801BC77}" type="presParOf" srcId="{9A44ED27-606F-4A07-8829-93F00928D916}" destId="{2E77C9EE-3111-475B-A318-D8805B93329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61F6AFC-4D25-4E8A-BA13-AEF73E49750A}"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957A372F-E19B-4E3A-A3AA-E8FC5782E2F2}">
      <dgm:prSet/>
      <dgm:spPr/>
      <dgm:t>
        <a:bodyPr/>
        <a:lstStyle/>
        <a:p>
          <a:r>
            <a:rPr lang="en-US" b="1"/>
            <a:t>Valley</a:t>
          </a:r>
          <a:r>
            <a:rPr lang="en-US"/>
            <a:t>: Acute angle gutter formed by intersection of two slopes [2]</a:t>
          </a:r>
        </a:p>
      </dgm:t>
    </dgm:pt>
    <dgm:pt modelId="{654E8E97-6290-4273-B6F0-47BB6C5EE9BF}" type="parTrans" cxnId="{11E4374C-2A32-4907-B5AA-B0F403CE190B}">
      <dgm:prSet/>
      <dgm:spPr/>
      <dgm:t>
        <a:bodyPr/>
        <a:lstStyle/>
        <a:p>
          <a:endParaRPr lang="en-US"/>
        </a:p>
      </dgm:t>
    </dgm:pt>
    <dgm:pt modelId="{7E729AD6-B6D1-4684-95D1-DE2CE66340DC}" type="sibTrans" cxnId="{11E4374C-2A32-4907-B5AA-B0F403CE190B}">
      <dgm:prSet/>
      <dgm:spPr/>
      <dgm:t>
        <a:bodyPr/>
        <a:lstStyle/>
        <a:p>
          <a:endParaRPr lang="en-US"/>
        </a:p>
      </dgm:t>
    </dgm:pt>
    <dgm:pt modelId="{0357A679-98E1-4ECA-813F-D474AD6A10D6}">
      <dgm:prSet/>
      <dgm:spPr/>
      <dgm:t>
        <a:bodyPr/>
        <a:lstStyle/>
        <a:p>
          <a:r>
            <a:rPr lang="en-US" b="1"/>
            <a:t>Hip</a:t>
          </a:r>
          <a:r>
            <a:rPr lang="en-US"/>
            <a:t>:  The ridge formed by the intersection of two sloped surfaces at an angle of more than 180° [2] </a:t>
          </a:r>
        </a:p>
      </dgm:t>
    </dgm:pt>
    <dgm:pt modelId="{9F38FBB3-FB86-4D7F-9251-5530A34A88C2}" type="parTrans" cxnId="{1236B224-2251-4B96-B62B-C9874C9559BA}">
      <dgm:prSet/>
      <dgm:spPr/>
      <dgm:t>
        <a:bodyPr/>
        <a:lstStyle/>
        <a:p>
          <a:endParaRPr lang="en-US"/>
        </a:p>
      </dgm:t>
    </dgm:pt>
    <dgm:pt modelId="{54EF0E1E-BCAC-4A01-A93F-992522AA3CEF}" type="sibTrans" cxnId="{1236B224-2251-4B96-B62B-C9874C9559BA}">
      <dgm:prSet/>
      <dgm:spPr/>
      <dgm:t>
        <a:bodyPr/>
        <a:lstStyle/>
        <a:p>
          <a:endParaRPr lang="en-US"/>
        </a:p>
      </dgm:t>
    </dgm:pt>
    <dgm:pt modelId="{035853CA-9403-47CB-A486-7BFBE8D3CCC4}">
      <dgm:prSet/>
      <dgm:spPr/>
      <dgm:t>
        <a:bodyPr/>
        <a:lstStyle/>
        <a:p>
          <a:r>
            <a:rPr lang="en-US" b="1"/>
            <a:t>Gable</a:t>
          </a:r>
          <a:r>
            <a:rPr lang="en-US"/>
            <a:t>: Triangular portion of end wall </a:t>
          </a:r>
        </a:p>
      </dgm:t>
    </dgm:pt>
    <dgm:pt modelId="{52CD5D66-ADED-48EF-8064-6DA27F3FB654}" type="parTrans" cxnId="{819A80FE-B258-458B-837F-38C3402DF99E}">
      <dgm:prSet/>
      <dgm:spPr/>
      <dgm:t>
        <a:bodyPr/>
        <a:lstStyle/>
        <a:p>
          <a:endParaRPr lang="en-US"/>
        </a:p>
      </dgm:t>
    </dgm:pt>
    <dgm:pt modelId="{E91D7B48-212B-4D22-9BDA-3FD727951911}" type="sibTrans" cxnId="{819A80FE-B258-458B-837F-38C3402DF99E}">
      <dgm:prSet/>
      <dgm:spPr/>
      <dgm:t>
        <a:bodyPr/>
        <a:lstStyle/>
        <a:p>
          <a:endParaRPr lang="en-US"/>
        </a:p>
      </dgm:t>
    </dgm:pt>
    <dgm:pt modelId="{2FCC5417-B21E-4F5F-934A-E2CFA166D065}">
      <dgm:prSet/>
      <dgm:spPr/>
      <dgm:t>
        <a:bodyPr/>
        <a:lstStyle/>
        <a:p>
          <a:r>
            <a:rPr lang="en-US" b="1"/>
            <a:t>Eaves</a:t>
          </a:r>
          <a:r>
            <a:rPr lang="en-US"/>
            <a:t>: The lower edge of the roof surface of a pitched roof </a:t>
          </a:r>
        </a:p>
      </dgm:t>
    </dgm:pt>
    <dgm:pt modelId="{6A2F4A1B-FE0B-413E-BF46-7CD4CBEE23FB}" type="parTrans" cxnId="{BA2A6F1C-B722-4DB6-8A9C-87D9172E3419}">
      <dgm:prSet/>
      <dgm:spPr/>
      <dgm:t>
        <a:bodyPr/>
        <a:lstStyle/>
        <a:p>
          <a:endParaRPr lang="en-US"/>
        </a:p>
      </dgm:t>
    </dgm:pt>
    <dgm:pt modelId="{93D708E9-4216-499B-91B7-7DB5015A9502}" type="sibTrans" cxnId="{BA2A6F1C-B722-4DB6-8A9C-87D9172E3419}">
      <dgm:prSet/>
      <dgm:spPr/>
      <dgm:t>
        <a:bodyPr/>
        <a:lstStyle/>
        <a:p>
          <a:endParaRPr lang="en-US"/>
        </a:p>
      </dgm:t>
    </dgm:pt>
    <dgm:pt modelId="{959DE121-55D3-4E61-9C93-2D965967CF9C}">
      <dgm:prSet/>
      <dgm:spPr/>
      <dgm:t>
        <a:bodyPr/>
        <a:lstStyle/>
        <a:p>
          <a:r>
            <a:rPr lang="en-US" b="1"/>
            <a:t>Battens</a:t>
          </a:r>
          <a:r>
            <a:rPr lang="en-US"/>
            <a:t>: Small timber bits nailed to the rafters supporting the covering materials[2]</a:t>
          </a:r>
        </a:p>
      </dgm:t>
    </dgm:pt>
    <dgm:pt modelId="{9D00F13F-C5D0-422C-A559-F724ACD2698F}" type="parTrans" cxnId="{6C693F24-A6E5-426A-9286-DCBEC9E18E29}">
      <dgm:prSet/>
      <dgm:spPr/>
      <dgm:t>
        <a:bodyPr/>
        <a:lstStyle/>
        <a:p>
          <a:endParaRPr lang="en-US"/>
        </a:p>
      </dgm:t>
    </dgm:pt>
    <dgm:pt modelId="{E5B542A6-A93C-498C-88DA-C8901BC48C42}" type="sibTrans" cxnId="{6C693F24-A6E5-426A-9286-DCBEC9E18E29}">
      <dgm:prSet/>
      <dgm:spPr/>
      <dgm:t>
        <a:bodyPr/>
        <a:lstStyle/>
        <a:p>
          <a:endParaRPr lang="en-US"/>
        </a:p>
      </dgm:t>
    </dgm:pt>
    <dgm:pt modelId="{A71EE889-CC64-443A-8A1F-BD458D53F89F}" type="pres">
      <dgm:prSet presAssocID="{D61F6AFC-4D25-4E8A-BA13-AEF73E49750A}" presName="vert0" presStyleCnt="0">
        <dgm:presLayoutVars>
          <dgm:dir/>
          <dgm:animOne val="branch"/>
          <dgm:animLvl val="lvl"/>
        </dgm:presLayoutVars>
      </dgm:prSet>
      <dgm:spPr/>
    </dgm:pt>
    <dgm:pt modelId="{195BB700-AEEE-41BE-B41F-330E0CA6BEE3}" type="pres">
      <dgm:prSet presAssocID="{957A372F-E19B-4E3A-A3AA-E8FC5782E2F2}" presName="thickLine" presStyleLbl="alignNode1" presStyleIdx="0" presStyleCnt="5"/>
      <dgm:spPr/>
    </dgm:pt>
    <dgm:pt modelId="{F4EF647C-AAEB-4B19-BB59-55EEA7642B6B}" type="pres">
      <dgm:prSet presAssocID="{957A372F-E19B-4E3A-A3AA-E8FC5782E2F2}" presName="horz1" presStyleCnt="0"/>
      <dgm:spPr/>
    </dgm:pt>
    <dgm:pt modelId="{82967FC7-1EA5-4DE2-A193-7A8C734C1B0B}" type="pres">
      <dgm:prSet presAssocID="{957A372F-E19B-4E3A-A3AA-E8FC5782E2F2}" presName="tx1" presStyleLbl="revTx" presStyleIdx="0" presStyleCnt="5"/>
      <dgm:spPr/>
    </dgm:pt>
    <dgm:pt modelId="{378C1E6A-CD90-4985-B539-571748F5E303}" type="pres">
      <dgm:prSet presAssocID="{957A372F-E19B-4E3A-A3AA-E8FC5782E2F2}" presName="vert1" presStyleCnt="0"/>
      <dgm:spPr/>
    </dgm:pt>
    <dgm:pt modelId="{1CB03ABD-2684-46D8-A5D4-4F04A51575B7}" type="pres">
      <dgm:prSet presAssocID="{0357A679-98E1-4ECA-813F-D474AD6A10D6}" presName="thickLine" presStyleLbl="alignNode1" presStyleIdx="1" presStyleCnt="5"/>
      <dgm:spPr/>
    </dgm:pt>
    <dgm:pt modelId="{C2DBFF6B-02EA-4FD4-A46F-192BD197695F}" type="pres">
      <dgm:prSet presAssocID="{0357A679-98E1-4ECA-813F-D474AD6A10D6}" presName="horz1" presStyleCnt="0"/>
      <dgm:spPr/>
    </dgm:pt>
    <dgm:pt modelId="{83732EE7-2451-462D-851C-4282FCB24C47}" type="pres">
      <dgm:prSet presAssocID="{0357A679-98E1-4ECA-813F-D474AD6A10D6}" presName="tx1" presStyleLbl="revTx" presStyleIdx="1" presStyleCnt="5"/>
      <dgm:spPr/>
    </dgm:pt>
    <dgm:pt modelId="{A6334948-FBF8-4170-B0A8-B3DC2A42C4F7}" type="pres">
      <dgm:prSet presAssocID="{0357A679-98E1-4ECA-813F-D474AD6A10D6}" presName="vert1" presStyleCnt="0"/>
      <dgm:spPr/>
    </dgm:pt>
    <dgm:pt modelId="{24149572-1908-4F3B-8B70-C8FE6374318D}" type="pres">
      <dgm:prSet presAssocID="{035853CA-9403-47CB-A486-7BFBE8D3CCC4}" presName="thickLine" presStyleLbl="alignNode1" presStyleIdx="2" presStyleCnt="5"/>
      <dgm:spPr/>
    </dgm:pt>
    <dgm:pt modelId="{43ED44AD-82A8-4576-9D80-554424E71886}" type="pres">
      <dgm:prSet presAssocID="{035853CA-9403-47CB-A486-7BFBE8D3CCC4}" presName="horz1" presStyleCnt="0"/>
      <dgm:spPr/>
    </dgm:pt>
    <dgm:pt modelId="{0CF996ED-E9C4-4383-AF89-74BEE41626D0}" type="pres">
      <dgm:prSet presAssocID="{035853CA-9403-47CB-A486-7BFBE8D3CCC4}" presName="tx1" presStyleLbl="revTx" presStyleIdx="2" presStyleCnt="5"/>
      <dgm:spPr/>
    </dgm:pt>
    <dgm:pt modelId="{CB2D0A1D-B99E-4DBC-8765-D6A060B48320}" type="pres">
      <dgm:prSet presAssocID="{035853CA-9403-47CB-A486-7BFBE8D3CCC4}" presName="vert1" presStyleCnt="0"/>
      <dgm:spPr/>
    </dgm:pt>
    <dgm:pt modelId="{BD904389-9250-48B3-B0ED-B62B5435ECB3}" type="pres">
      <dgm:prSet presAssocID="{2FCC5417-B21E-4F5F-934A-E2CFA166D065}" presName="thickLine" presStyleLbl="alignNode1" presStyleIdx="3" presStyleCnt="5"/>
      <dgm:spPr/>
    </dgm:pt>
    <dgm:pt modelId="{1FD3967C-D7BA-4F8A-AEB1-FB1BF0F1AC02}" type="pres">
      <dgm:prSet presAssocID="{2FCC5417-B21E-4F5F-934A-E2CFA166D065}" presName="horz1" presStyleCnt="0"/>
      <dgm:spPr/>
    </dgm:pt>
    <dgm:pt modelId="{5C18860E-A0FF-4F87-A210-94818DBCA4D7}" type="pres">
      <dgm:prSet presAssocID="{2FCC5417-B21E-4F5F-934A-E2CFA166D065}" presName="tx1" presStyleLbl="revTx" presStyleIdx="3" presStyleCnt="5"/>
      <dgm:spPr/>
    </dgm:pt>
    <dgm:pt modelId="{5BA66E71-6C8E-4718-8332-CB5A16B6BB10}" type="pres">
      <dgm:prSet presAssocID="{2FCC5417-B21E-4F5F-934A-E2CFA166D065}" presName="vert1" presStyleCnt="0"/>
      <dgm:spPr/>
    </dgm:pt>
    <dgm:pt modelId="{8154044B-222F-4E43-8A7B-2ABFA5EAB972}" type="pres">
      <dgm:prSet presAssocID="{959DE121-55D3-4E61-9C93-2D965967CF9C}" presName="thickLine" presStyleLbl="alignNode1" presStyleIdx="4" presStyleCnt="5"/>
      <dgm:spPr/>
    </dgm:pt>
    <dgm:pt modelId="{FD07ABB0-69E6-45CF-B139-CE32E1F6014C}" type="pres">
      <dgm:prSet presAssocID="{959DE121-55D3-4E61-9C93-2D965967CF9C}" presName="horz1" presStyleCnt="0"/>
      <dgm:spPr/>
    </dgm:pt>
    <dgm:pt modelId="{C086F9C0-F716-4951-BC71-E661EE4B0FF4}" type="pres">
      <dgm:prSet presAssocID="{959DE121-55D3-4E61-9C93-2D965967CF9C}" presName="tx1" presStyleLbl="revTx" presStyleIdx="4" presStyleCnt="5"/>
      <dgm:spPr/>
    </dgm:pt>
    <dgm:pt modelId="{FC1F724B-4872-4EA5-9806-710F23DB7914}" type="pres">
      <dgm:prSet presAssocID="{959DE121-55D3-4E61-9C93-2D965967CF9C}" presName="vert1" presStyleCnt="0"/>
      <dgm:spPr/>
    </dgm:pt>
  </dgm:ptLst>
  <dgm:cxnLst>
    <dgm:cxn modelId="{8DAE4419-3B3D-455D-A160-B2B5A61ED6B1}" type="presOf" srcId="{D61F6AFC-4D25-4E8A-BA13-AEF73E49750A}" destId="{A71EE889-CC64-443A-8A1F-BD458D53F89F}" srcOrd="0" destOrd="0" presId="urn:microsoft.com/office/officeart/2008/layout/LinedList"/>
    <dgm:cxn modelId="{BA2A6F1C-B722-4DB6-8A9C-87D9172E3419}" srcId="{D61F6AFC-4D25-4E8A-BA13-AEF73E49750A}" destId="{2FCC5417-B21E-4F5F-934A-E2CFA166D065}" srcOrd="3" destOrd="0" parTransId="{6A2F4A1B-FE0B-413E-BF46-7CD4CBEE23FB}" sibTransId="{93D708E9-4216-499B-91B7-7DB5015A9502}"/>
    <dgm:cxn modelId="{6C693F24-A6E5-426A-9286-DCBEC9E18E29}" srcId="{D61F6AFC-4D25-4E8A-BA13-AEF73E49750A}" destId="{959DE121-55D3-4E61-9C93-2D965967CF9C}" srcOrd="4" destOrd="0" parTransId="{9D00F13F-C5D0-422C-A559-F724ACD2698F}" sibTransId="{E5B542A6-A93C-498C-88DA-C8901BC48C42}"/>
    <dgm:cxn modelId="{1236B224-2251-4B96-B62B-C9874C9559BA}" srcId="{D61F6AFC-4D25-4E8A-BA13-AEF73E49750A}" destId="{0357A679-98E1-4ECA-813F-D474AD6A10D6}" srcOrd="1" destOrd="0" parTransId="{9F38FBB3-FB86-4D7F-9251-5530A34A88C2}" sibTransId="{54EF0E1E-BCAC-4A01-A93F-992522AA3CEF}"/>
    <dgm:cxn modelId="{11E4374C-2A32-4907-B5AA-B0F403CE190B}" srcId="{D61F6AFC-4D25-4E8A-BA13-AEF73E49750A}" destId="{957A372F-E19B-4E3A-A3AA-E8FC5782E2F2}" srcOrd="0" destOrd="0" parTransId="{654E8E97-6290-4273-B6F0-47BB6C5EE9BF}" sibTransId="{7E729AD6-B6D1-4684-95D1-DE2CE66340DC}"/>
    <dgm:cxn modelId="{F2FDD555-A194-4759-A26B-F42FF1A3D02C}" type="presOf" srcId="{035853CA-9403-47CB-A486-7BFBE8D3CCC4}" destId="{0CF996ED-E9C4-4383-AF89-74BEE41626D0}" srcOrd="0" destOrd="0" presId="urn:microsoft.com/office/officeart/2008/layout/LinedList"/>
    <dgm:cxn modelId="{28451557-2BE8-4A88-A142-BD69B6450897}" type="presOf" srcId="{957A372F-E19B-4E3A-A3AA-E8FC5782E2F2}" destId="{82967FC7-1EA5-4DE2-A193-7A8C734C1B0B}" srcOrd="0" destOrd="0" presId="urn:microsoft.com/office/officeart/2008/layout/LinedList"/>
    <dgm:cxn modelId="{56EF188E-F97B-4024-B1B6-5152B8B36FF3}" type="presOf" srcId="{0357A679-98E1-4ECA-813F-D474AD6A10D6}" destId="{83732EE7-2451-462D-851C-4282FCB24C47}" srcOrd="0" destOrd="0" presId="urn:microsoft.com/office/officeart/2008/layout/LinedList"/>
    <dgm:cxn modelId="{6018C8C5-8F63-45F9-9F09-D4A89780A279}" type="presOf" srcId="{2FCC5417-B21E-4F5F-934A-E2CFA166D065}" destId="{5C18860E-A0FF-4F87-A210-94818DBCA4D7}" srcOrd="0" destOrd="0" presId="urn:microsoft.com/office/officeart/2008/layout/LinedList"/>
    <dgm:cxn modelId="{382E52D0-375C-4059-B426-6340B6675402}" type="presOf" srcId="{959DE121-55D3-4E61-9C93-2D965967CF9C}" destId="{C086F9C0-F716-4951-BC71-E661EE4B0FF4}" srcOrd="0" destOrd="0" presId="urn:microsoft.com/office/officeart/2008/layout/LinedList"/>
    <dgm:cxn modelId="{819A80FE-B258-458B-837F-38C3402DF99E}" srcId="{D61F6AFC-4D25-4E8A-BA13-AEF73E49750A}" destId="{035853CA-9403-47CB-A486-7BFBE8D3CCC4}" srcOrd="2" destOrd="0" parTransId="{52CD5D66-ADED-48EF-8064-6DA27F3FB654}" sibTransId="{E91D7B48-212B-4D22-9BDA-3FD727951911}"/>
    <dgm:cxn modelId="{8DABD610-6A5B-47DD-A5A7-7AF6652BF1C4}" type="presParOf" srcId="{A71EE889-CC64-443A-8A1F-BD458D53F89F}" destId="{195BB700-AEEE-41BE-B41F-330E0CA6BEE3}" srcOrd="0" destOrd="0" presId="urn:microsoft.com/office/officeart/2008/layout/LinedList"/>
    <dgm:cxn modelId="{7F7C9219-4DD2-4E50-B7A7-7E815E162F62}" type="presParOf" srcId="{A71EE889-CC64-443A-8A1F-BD458D53F89F}" destId="{F4EF647C-AAEB-4B19-BB59-55EEA7642B6B}" srcOrd="1" destOrd="0" presId="urn:microsoft.com/office/officeart/2008/layout/LinedList"/>
    <dgm:cxn modelId="{72A2BB57-6D6F-43E3-8755-5F333568CEBE}" type="presParOf" srcId="{F4EF647C-AAEB-4B19-BB59-55EEA7642B6B}" destId="{82967FC7-1EA5-4DE2-A193-7A8C734C1B0B}" srcOrd="0" destOrd="0" presId="urn:microsoft.com/office/officeart/2008/layout/LinedList"/>
    <dgm:cxn modelId="{84FA6540-7863-40A4-9CBA-358564E67D18}" type="presParOf" srcId="{F4EF647C-AAEB-4B19-BB59-55EEA7642B6B}" destId="{378C1E6A-CD90-4985-B539-571748F5E303}" srcOrd="1" destOrd="0" presId="urn:microsoft.com/office/officeart/2008/layout/LinedList"/>
    <dgm:cxn modelId="{22AFBB8D-CE5B-40C7-AB5E-C67CC590D40E}" type="presParOf" srcId="{A71EE889-CC64-443A-8A1F-BD458D53F89F}" destId="{1CB03ABD-2684-46D8-A5D4-4F04A51575B7}" srcOrd="2" destOrd="0" presId="urn:microsoft.com/office/officeart/2008/layout/LinedList"/>
    <dgm:cxn modelId="{521BEDA9-E62B-465D-BFD4-2C3BB04B8AFE}" type="presParOf" srcId="{A71EE889-CC64-443A-8A1F-BD458D53F89F}" destId="{C2DBFF6B-02EA-4FD4-A46F-192BD197695F}" srcOrd="3" destOrd="0" presId="urn:microsoft.com/office/officeart/2008/layout/LinedList"/>
    <dgm:cxn modelId="{A8EB4506-B543-41A6-8623-0ABA5879F369}" type="presParOf" srcId="{C2DBFF6B-02EA-4FD4-A46F-192BD197695F}" destId="{83732EE7-2451-462D-851C-4282FCB24C47}" srcOrd="0" destOrd="0" presId="urn:microsoft.com/office/officeart/2008/layout/LinedList"/>
    <dgm:cxn modelId="{83CEDE9E-A42B-45F8-839C-75095F7DCEDE}" type="presParOf" srcId="{C2DBFF6B-02EA-4FD4-A46F-192BD197695F}" destId="{A6334948-FBF8-4170-B0A8-B3DC2A42C4F7}" srcOrd="1" destOrd="0" presId="urn:microsoft.com/office/officeart/2008/layout/LinedList"/>
    <dgm:cxn modelId="{FF4C74D7-2EAC-4799-8D7B-155CF522D466}" type="presParOf" srcId="{A71EE889-CC64-443A-8A1F-BD458D53F89F}" destId="{24149572-1908-4F3B-8B70-C8FE6374318D}" srcOrd="4" destOrd="0" presId="urn:microsoft.com/office/officeart/2008/layout/LinedList"/>
    <dgm:cxn modelId="{2AC797BF-CE04-4462-A872-680DE227C8CF}" type="presParOf" srcId="{A71EE889-CC64-443A-8A1F-BD458D53F89F}" destId="{43ED44AD-82A8-4576-9D80-554424E71886}" srcOrd="5" destOrd="0" presId="urn:microsoft.com/office/officeart/2008/layout/LinedList"/>
    <dgm:cxn modelId="{3957A627-D8DA-4B84-85EB-F9C5578A20AE}" type="presParOf" srcId="{43ED44AD-82A8-4576-9D80-554424E71886}" destId="{0CF996ED-E9C4-4383-AF89-74BEE41626D0}" srcOrd="0" destOrd="0" presId="urn:microsoft.com/office/officeart/2008/layout/LinedList"/>
    <dgm:cxn modelId="{F0654248-EB37-4A1E-97E9-0CB8A812B735}" type="presParOf" srcId="{43ED44AD-82A8-4576-9D80-554424E71886}" destId="{CB2D0A1D-B99E-4DBC-8765-D6A060B48320}" srcOrd="1" destOrd="0" presId="urn:microsoft.com/office/officeart/2008/layout/LinedList"/>
    <dgm:cxn modelId="{09E24EC8-9D09-4764-8E31-C84900EF8E33}" type="presParOf" srcId="{A71EE889-CC64-443A-8A1F-BD458D53F89F}" destId="{BD904389-9250-48B3-B0ED-B62B5435ECB3}" srcOrd="6" destOrd="0" presId="urn:microsoft.com/office/officeart/2008/layout/LinedList"/>
    <dgm:cxn modelId="{EAB39359-5E52-44AB-B315-329C451DD413}" type="presParOf" srcId="{A71EE889-CC64-443A-8A1F-BD458D53F89F}" destId="{1FD3967C-D7BA-4F8A-AEB1-FB1BF0F1AC02}" srcOrd="7" destOrd="0" presId="urn:microsoft.com/office/officeart/2008/layout/LinedList"/>
    <dgm:cxn modelId="{35B542BF-0A1D-4858-BF2B-52171D1E2F86}" type="presParOf" srcId="{1FD3967C-D7BA-4F8A-AEB1-FB1BF0F1AC02}" destId="{5C18860E-A0FF-4F87-A210-94818DBCA4D7}" srcOrd="0" destOrd="0" presId="urn:microsoft.com/office/officeart/2008/layout/LinedList"/>
    <dgm:cxn modelId="{08B94852-086B-4A45-AFDD-507739D0C3BF}" type="presParOf" srcId="{1FD3967C-D7BA-4F8A-AEB1-FB1BF0F1AC02}" destId="{5BA66E71-6C8E-4718-8332-CB5A16B6BB10}" srcOrd="1" destOrd="0" presId="urn:microsoft.com/office/officeart/2008/layout/LinedList"/>
    <dgm:cxn modelId="{5B78827D-E521-4DF0-8E9F-9B042C1197EA}" type="presParOf" srcId="{A71EE889-CC64-443A-8A1F-BD458D53F89F}" destId="{8154044B-222F-4E43-8A7B-2ABFA5EAB972}" srcOrd="8" destOrd="0" presId="urn:microsoft.com/office/officeart/2008/layout/LinedList"/>
    <dgm:cxn modelId="{451F15C7-1EC0-4664-97B0-B83E6D3BC388}" type="presParOf" srcId="{A71EE889-CC64-443A-8A1F-BD458D53F89F}" destId="{FD07ABB0-69E6-45CF-B139-CE32E1F6014C}" srcOrd="9" destOrd="0" presId="urn:microsoft.com/office/officeart/2008/layout/LinedList"/>
    <dgm:cxn modelId="{D4BAAE10-1F2F-42E5-8D49-38E963650E45}" type="presParOf" srcId="{FD07ABB0-69E6-45CF-B139-CE32E1F6014C}" destId="{C086F9C0-F716-4951-BC71-E661EE4B0FF4}" srcOrd="0" destOrd="0" presId="urn:microsoft.com/office/officeart/2008/layout/LinedList"/>
    <dgm:cxn modelId="{48087261-D25D-48DD-9029-CCA7C9882D07}" type="presParOf" srcId="{FD07ABB0-69E6-45CF-B139-CE32E1F6014C}" destId="{FC1F724B-4872-4EA5-9806-710F23DB791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400FB0-7840-4A70-A4C7-81EE63B1D23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05CB6E56-3759-4271-A038-DA8A97B8A327}">
      <dgm:prSet phldrT="[Text]" custT="1"/>
      <dgm:spPr/>
      <dgm:t>
        <a:bodyPr/>
        <a:lstStyle/>
        <a:p>
          <a:r>
            <a:rPr lang="en-AU" sz="2400" b="1" dirty="0">
              <a:latin typeface="Times New Roman" panose="02020603050405020304" pitchFamily="18" charset="0"/>
              <a:cs typeface="Times New Roman" panose="02020603050405020304" pitchFamily="18" charset="0"/>
            </a:rPr>
            <a:t>Strength</a:t>
          </a:r>
          <a:endParaRPr lang="en-US" sz="2400" dirty="0"/>
        </a:p>
      </dgm:t>
    </dgm:pt>
    <dgm:pt modelId="{FE71B41E-7089-413E-B733-541871185605}" type="parTrans" cxnId="{9325D673-ED36-4201-A47C-A202460FEE86}">
      <dgm:prSet/>
      <dgm:spPr/>
      <dgm:t>
        <a:bodyPr/>
        <a:lstStyle/>
        <a:p>
          <a:endParaRPr lang="en-US"/>
        </a:p>
      </dgm:t>
    </dgm:pt>
    <dgm:pt modelId="{DC41FB51-B098-4B6C-AD4D-324B7EE3F296}" type="sibTrans" cxnId="{9325D673-ED36-4201-A47C-A202460FEE86}">
      <dgm:prSet/>
      <dgm:spPr/>
      <dgm:t>
        <a:bodyPr/>
        <a:lstStyle/>
        <a:p>
          <a:endParaRPr lang="en-US"/>
        </a:p>
      </dgm:t>
    </dgm:pt>
    <dgm:pt modelId="{B155FBB6-57E3-4240-B862-9FD163DB2F25}">
      <dgm:prSet phldrT="[Text]" custT="1"/>
      <dgm:spPr/>
      <dgm:t>
        <a:bodyPr/>
        <a:lstStyle/>
        <a:p>
          <a:r>
            <a:rPr lang="en-AU" sz="2400" b="1" dirty="0">
              <a:latin typeface="Times New Roman" panose="02020603050405020304" pitchFamily="18" charset="0"/>
              <a:cs typeface="Times New Roman" panose="02020603050405020304" pitchFamily="18" charset="0"/>
            </a:rPr>
            <a:t>Stability</a:t>
          </a:r>
          <a:endParaRPr lang="en-US" sz="2400" dirty="0"/>
        </a:p>
      </dgm:t>
    </dgm:pt>
    <dgm:pt modelId="{569760AF-1E63-4175-B52C-2F44E6876FF2}" type="parTrans" cxnId="{68284265-1208-4689-8164-326A101E2275}">
      <dgm:prSet/>
      <dgm:spPr/>
      <dgm:t>
        <a:bodyPr/>
        <a:lstStyle/>
        <a:p>
          <a:endParaRPr lang="en-US"/>
        </a:p>
      </dgm:t>
    </dgm:pt>
    <dgm:pt modelId="{3F5B40E0-017D-47D2-A317-4809E880B093}" type="sibTrans" cxnId="{68284265-1208-4689-8164-326A101E2275}">
      <dgm:prSet/>
      <dgm:spPr/>
      <dgm:t>
        <a:bodyPr/>
        <a:lstStyle/>
        <a:p>
          <a:endParaRPr lang="en-US"/>
        </a:p>
      </dgm:t>
    </dgm:pt>
    <dgm:pt modelId="{4857D1C5-29C9-48DD-8C46-6EAF0B1D897F}">
      <dgm:prSet phldrT="[Text]" custT="1"/>
      <dgm:spPr/>
      <dgm:t>
        <a:bodyPr/>
        <a:lstStyle/>
        <a:p>
          <a:r>
            <a:rPr lang="en-AU" sz="2400" b="1" dirty="0">
              <a:latin typeface="Times New Roman" panose="02020603050405020304" pitchFamily="18" charset="0"/>
              <a:cs typeface="Times New Roman" panose="02020603050405020304" pitchFamily="18" charset="0"/>
            </a:rPr>
            <a:t>Safety</a:t>
          </a:r>
          <a:endParaRPr lang="en-US" sz="2400" dirty="0"/>
        </a:p>
      </dgm:t>
    </dgm:pt>
    <dgm:pt modelId="{78130B18-96F3-4A57-A97B-514868E020CF}" type="parTrans" cxnId="{FEDA10C1-FAB1-4622-8686-BAA075D1FBC7}">
      <dgm:prSet/>
      <dgm:spPr/>
      <dgm:t>
        <a:bodyPr/>
        <a:lstStyle/>
        <a:p>
          <a:endParaRPr lang="en-US"/>
        </a:p>
      </dgm:t>
    </dgm:pt>
    <dgm:pt modelId="{DA6ED660-764F-4D7B-BBC5-CDD8FD6C7698}" type="sibTrans" cxnId="{FEDA10C1-FAB1-4622-8686-BAA075D1FBC7}">
      <dgm:prSet/>
      <dgm:spPr/>
      <dgm:t>
        <a:bodyPr/>
        <a:lstStyle/>
        <a:p>
          <a:endParaRPr lang="en-US"/>
        </a:p>
      </dgm:t>
    </dgm:pt>
    <dgm:pt modelId="{D51F44D1-EB3A-48F2-90A4-4B258E18A385}">
      <dgm:prSet phldrT="[Text]" custT="1"/>
      <dgm:spPr/>
      <dgm:t>
        <a:bodyPr/>
        <a:lstStyle/>
        <a:p>
          <a:r>
            <a:rPr lang="en-AU" sz="2400" b="1" dirty="0">
              <a:latin typeface="Times New Roman" panose="02020603050405020304" pitchFamily="18" charset="0"/>
              <a:cs typeface="Times New Roman" panose="02020603050405020304" pitchFamily="18" charset="0"/>
            </a:rPr>
            <a:t>Fire Safety</a:t>
          </a:r>
          <a:endParaRPr lang="en-US" sz="2400" dirty="0"/>
        </a:p>
      </dgm:t>
    </dgm:pt>
    <dgm:pt modelId="{836ACC09-E553-4E9F-9EAF-5D8D51334714}" type="parTrans" cxnId="{0BDC8C43-B365-4DA6-9759-B1A18D337325}">
      <dgm:prSet/>
      <dgm:spPr/>
      <dgm:t>
        <a:bodyPr/>
        <a:lstStyle/>
        <a:p>
          <a:endParaRPr lang="en-US"/>
        </a:p>
      </dgm:t>
    </dgm:pt>
    <dgm:pt modelId="{4BB31865-4072-4F45-8114-627EBE3CEC48}" type="sibTrans" cxnId="{0BDC8C43-B365-4DA6-9759-B1A18D337325}">
      <dgm:prSet/>
      <dgm:spPr/>
      <dgm:t>
        <a:bodyPr/>
        <a:lstStyle/>
        <a:p>
          <a:endParaRPr lang="en-US"/>
        </a:p>
      </dgm:t>
    </dgm:pt>
    <dgm:pt modelId="{113CE717-23E3-4DE2-BF62-F7DC12A75ED1}">
      <dgm:prSet phldrT="[Text]" custT="1"/>
      <dgm:spPr/>
      <dgm:t>
        <a:bodyPr/>
        <a:lstStyle/>
        <a:p>
          <a:pPr>
            <a:buNone/>
          </a:pPr>
          <a:r>
            <a:rPr lang="en-AU" sz="2400" b="1" dirty="0">
              <a:latin typeface="Times New Roman" panose="02020603050405020304" pitchFamily="18" charset="0"/>
              <a:cs typeface="Times New Roman" panose="02020603050405020304" pitchFamily="18" charset="0"/>
            </a:rPr>
            <a:t>Resistance to weather</a:t>
          </a:r>
          <a:endParaRPr lang="en-US" sz="2400" dirty="0"/>
        </a:p>
      </dgm:t>
    </dgm:pt>
    <dgm:pt modelId="{89A3E955-A59E-4001-B19D-CF3843D712D4}" type="parTrans" cxnId="{CEF1AA01-B6A9-49A7-B627-277BA578FF0E}">
      <dgm:prSet/>
      <dgm:spPr/>
      <dgm:t>
        <a:bodyPr/>
        <a:lstStyle/>
        <a:p>
          <a:endParaRPr lang="en-US"/>
        </a:p>
      </dgm:t>
    </dgm:pt>
    <dgm:pt modelId="{43579B18-EAA5-47CB-BFC9-DCCC3CD37E63}" type="sibTrans" cxnId="{CEF1AA01-B6A9-49A7-B627-277BA578FF0E}">
      <dgm:prSet/>
      <dgm:spPr/>
      <dgm:t>
        <a:bodyPr/>
        <a:lstStyle/>
        <a:p>
          <a:endParaRPr lang="en-US"/>
        </a:p>
      </dgm:t>
    </dgm:pt>
    <dgm:pt modelId="{B10B7616-EDFC-4D21-B0F1-434AAB091858}">
      <dgm:prSet phldrT="[Text]" custT="1"/>
      <dgm:spPr/>
      <dgm:t>
        <a:bodyPr/>
        <a:lstStyle/>
        <a:p>
          <a:pPr>
            <a:buNone/>
          </a:pPr>
          <a:r>
            <a:rPr lang="en-AU" sz="2400" b="1" dirty="0">
              <a:latin typeface="Times New Roman" panose="02020603050405020304" pitchFamily="18" charset="0"/>
              <a:cs typeface="Times New Roman" panose="02020603050405020304" pitchFamily="18" charset="0"/>
            </a:rPr>
            <a:t>Durability</a:t>
          </a:r>
          <a:endParaRPr lang="en-US" sz="2400" dirty="0"/>
        </a:p>
      </dgm:t>
    </dgm:pt>
    <dgm:pt modelId="{5F4495F5-744D-4184-BA22-CBA767C09301}" type="parTrans" cxnId="{0ADD6123-BE6C-419B-BB82-BCC4487887CE}">
      <dgm:prSet/>
      <dgm:spPr/>
      <dgm:t>
        <a:bodyPr/>
        <a:lstStyle/>
        <a:p>
          <a:endParaRPr lang="en-US"/>
        </a:p>
      </dgm:t>
    </dgm:pt>
    <dgm:pt modelId="{AB3BCD77-88D3-44C3-B170-203922A76CC9}" type="sibTrans" cxnId="{0ADD6123-BE6C-419B-BB82-BCC4487887CE}">
      <dgm:prSet/>
      <dgm:spPr/>
      <dgm:t>
        <a:bodyPr/>
        <a:lstStyle/>
        <a:p>
          <a:endParaRPr lang="en-US"/>
        </a:p>
      </dgm:t>
    </dgm:pt>
    <dgm:pt modelId="{F9CFB90D-CBC4-4C7B-869B-9CA366E700A9}">
      <dgm:prSet phldrT="[Text]" custT="1"/>
      <dgm:spPr/>
      <dgm:t>
        <a:bodyPr/>
        <a:lstStyle/>
        <a:p>
          <a:pPr>
            <a:buNone/>
          </a:pPr>
          <a:r>
            <a:rPr lang="en-AU" sz="2400" b="1" dirty="0">
              <a:latin typeface="Times New Roman" panose="02020603050405020304" pitchFamily="18" charset="0"/>
              <a:cs typeface="Times New Roman" panose="02020603050405020304" pitchFamily="18" charset="0"/>
            </a:rPr>
            <a:t>Freedom from Maintenance</a:t>
          </a:r>
          <a:endParaRPr lang="en-US" sz="2400" dirty="0"/>
        </a:p>
      </dgm:t>
    </dgm:pt>
    <dgm:pt modelId="{30419604-99C1-4C3E-A7BB-E118A7A84765}" type="parTrans" cxnId="{E84E1479-EF6E-4EA5-80B5-0A947EA39348}">
      <dgm:prSet/>
      <dgm:spPr/>
      <dgm:t>
        <a:bodyPr/>
        <a:lstStyle/>
        <a:p>
          <a:endParaRPr lang="en-US"/>
        </a:p>
      </dgm:t>
    </dgm:pt>
    <dgm:pt modelId="{39A49E3D-E8A0-49E3-A0A9-409D670DF793}" type="sibTrans" cxnId="{E84E1479-EF6E-4EA5-80B5-0A947EA39348}">
      <dgm:prSet/>
      <dgm:spPr/>
      <dgm:t>
        <a:bodyPr/>
        <a:lstStyle/>
        <a:p>
          <a:endParaRPr lang="en-US"/>
        </a:p>
      </dgm:t>
    </dgm:pt>
    <dgm:pt modelId="{0894425F-B6A0-4D60-B263-F302FF1358F4}">
      <dgm:prSet phldrT="[Text]" custT="1"/>
      <dgm:spPr/>
      <dgm:t>
        <a:bodyPr/>
        <a:lstStyle/>
        <a:p>
          <a:pPr>
            <a:buNone/>
          </a:pPr>
          <a:r>
            <a:rPr lang="en-AU" sz="2400" b="1" dirty="0">
              <a:latin typeface="Times New Roman" panose="02020603050405020304" pitchFamily="18" charset="0"/>
              <a:cs typeface="Times New Roman" panose="02020603050405020304" pitchFamily="18" charset="0"/>
            </a:rPr>
            <a:t>Resistance to passage of heat</a:t>
          </a:r>
          <a:endParaRPr lang="en-US" sz="2400" dirty="0"/>
        </a:p>
      </dgm:t>
    </dgm:pt>
    <dgm:pt modelId="{F73C3F78-5275-4B4B-BACE-63E066362BDE}" type="parTrans" cxnId="{E38DDD2E-87DE-43D1-B2FE-ECFE3D8EEC8C}">
      <dgm:prSet/>
      <dgm:spPr/>
      <dgm:t>
        <a:bodyPr/>
        <a:lstStyle/>
        <a:p>
          <a:endParaRPr lang="en-US"/>
        </a:p>
      </dgm:t>
    </dgm:pt>
    <dgm:pt modelId="{63795416-CA9F-4556-A404-15C9E88B27B0}" type="sibTrans" cxnId="{E38DDD2E-87DE-43D1-B2FE-ECFE3D8EEC8C}">
      <dgm:prSet/>
      <dgm:spPr/>
      <dgm:t>
        <a:bodyPr/>
        <a:lstStyle/>
        <a:p>
          <a:endParaRPr lang="en-US"/>
        </a:p>
      </dgm:t>
    </dgm:pt>
    <dgm:pt modelId="{2498C6FA-06D6-47C8-A8E5-B7B3EC2287AE}">
      <dgm:prSet phldrT="[Text]" custT="1"/>
      <dgm:spPr/>
      <dgm:t>
        <a:bodyPr/>
        <a:lstStyle/>
        <a:p>
          <a:pPr>
            <a:buNone/>
          </a:pPr>
          <a:r>
            <a:rPr lang="en-AU" sz="2400" b="1" dirty="0">
              <a:latin typeface="Times New Roman" panose="02020603050405020304" pitchFamily="18" charset="0"/>
              <a:cs typeface="Times New Roman" panose="02020603050405020304" pitchFamily="18" charset="0"/>
            </a:rPr>
            <a:t>Resistance to passage of sound</a:t>
          </a:r>
          <a:endParaRPr lang="en-US" sz="2400" dirty="0"/>
        </a:p>
      </dgm:t>
    </dgm:pt>
    <dgm:pt modelId="{36046722-0F47-4986-9062-9BFD335FF2F7}" type="parTrans" cxnId="{CD314DE0-E84F-4467-99CC-51211DE7CCE1}">
      <dgm:prSet/>
      <dgm:spPr/>
      <dgm:t>
        <a:bodyPr/>
        <a:lstStyle/>
        <a:p>
          <a:endParaRPr lang="en-US"/>
        </a:p>
      </dgm:t>
    </dgm:pt>
    <dgm:pt modelId="{80FA6C5F-B057-454A-A18C-769B63DE7A58}" type="sibTrans" cxnId="{CD314DE0-E84F-4467-99CC-51211DE7CCE1}">
      <dgm:prSet/>
      <dgm:spPr/>
      <dgm:t>
        <a:bodyPr/>
        <a:lstStyle/>
        <a:p>
          <a:endParaRPr lang="en-US"/>
        </a:p>
      </dgm:t>
    </dgm:pt>
    <dgm:pt modelId="{A54B5FD3-2381-42D9-A83C-F6A5A0952B57}">
      <dgm:prSet phldrT="[Text]" custT="1"/>
      <dgm:spPr/>
      <dgm:t>
        <a:bodyPr/>
        <a:lstStyle/>
        <a:p>
          <a:pPr>
            <a:buNone/>
          </a:pPr>
          <a:r>
            <a:rPr lang="en-AU" sz="2400" b="1" dirty="0">
              <a:latin typeface="Times New Roman" panose="02020603050405020304" pitchFamily="18" charset="0"/>
              <a:cs typeface="Times New Roman" panose="02020603050405020304" pitchFamily="18" charset="0"/>
            </a:rPr>
            <a:t>Aesthetic beauty</a:t>
          </a:r>
          <a:endParaRPr lang="en-US" sz="2400" dirty="0"/>
        </a:p>
      </dgm:t>
    </dgm:pt>
    <dgm:pt modelId="{85F7EC46-CDDC-4280-8875-9F116DEE2645}" type="parTrans" cxnId="{52C892EB-3CEB-49C6-94D3-92CD973F9C3E}">
      <dgm:prSet/>
      <dgm:spPr/>
      <dgm:t>
        <a:bodyPr/>
        <a:lstStyle/>
        <a:p>
          <a:endParaRPr lang="en-US"/>
        </a:p>
      </dgm:t>
    </dgm:pt>
    <dgm:pt modelId="{C77BC2C7-92E6-45C4-8B43-A20170282747}" type="sibTrans" cxnId="{52C892EB-3CEB-49C6-94D3-92CD973F9C3E}">
      <dgm:prSet/>
      <dgm:spPr/>
      <dgm:t>
        <a:bodyPr/>
        <a:lstStyle/>
        <a:p>
          <a:endParaRPr lang="en-US"/>
        </a:p>
      </dgm:t>
    </dgm:pt>
    <dgm:pt modelId="{DFDA95E2-91F6-44B4-A165-3B92E1D4640A}" type="pres">
      <dgm:prSet presAssocID="{C7400FB0-7840-4A70-A4C7-81EE63B1D239}" presName="linear" presStyleCnt="0">
        <dgm:presLayoutVars>
          <dgm:dir/>
          <dgm:animLvl val="lvl"/>
          <dgm:resizeHandles val="exact"/>
        </dgm:presLayoutVars>
      </dgm:prSet>
      <dgm:spPr/>
    </dgm:pt>
    <dgm:pt modelId="{D55F5304-6116-4E21-97EE-27672D1F8148}" type="pres">
      <dgm:prSet presAssocID="{05CB6E56-3759-4271-A038-DA8A97B8A327}" presName="parentLin" presStyleCnt="0"/>
      <dgm:spPr/>
    </dgm:pt>
    <dgm:pt modelId="{A7EAA314-1C85-410F-A3F4-308A6649C36E}" type="pres">
      <dgm:prSet presAssocID="{05CB6E56-3759-4271-A038-DA8A97B8A327}" presName="parentLeftMargin" presStyleLbl="node1" presStyleIdx="0" presStyleCnt="10"/>
      <dgm:spPr/>
    </dgm:pt>
    <dgm:pt modelId="{44F5A3E5-E988-4FC6-808B-5586381E1D07}" type="pres">
      <dgm:prSet presAssocID="{05CB6E56-3759-4271-A038-DA8A97B8A327}" presName="parentText" presStyleLbl="node1" presStyleIdx="0" presStyleCnt="10">
        <dgm:presLayoutVars>
          <dgm:chMax val="0"/>
          <dgm:bulletEnabled val="1"/>
        </dgm:presLayoutVars>
      </dgm:prSet>
      <dgm:spPr/>
    </dgm:pt>
    <dgm:pt modelId="{9DB4E73C-181A-4230-9FDE-ADE5C95CBCBB}" type="pres">
      <dgm:prSet presAssocID="{05CB6E56-3759-4271-A038-DA8A97B8A327}" presName="negativeSpace" presStyleCnt="0"/>
      <dgm:spPr/>
    </dgm:pt>
    <dgm:pt modelId="{4E168C81-6498-4EF1-AD66-5685080E7476}" type="pres">
      <dgm:prSet presAssocID="{05CB6E56-3759-4271-A038-DA8A97B8A327}" presName="childText" presStyleLbl="conFgAcc1" presStyleIdx="0" presStyleCnt="10">
        <dgm:presLayoutVars>
          <dgm:bulletEnabled val="1"/>
        </dgm:presLayoutVars>
      </dgm:prSet>
      <dgm:spPr/>
    </dgm:pt>
    <dgm:pt modelId="{187CD438-2740-44AF-8CE4-899B0396F84D}" type="pres">
      <dgm:prSet presAssocID="{DC41FB51-B098-4B6C-AD4D-324B7EE3F296}" presName="spaceBetweenRectangles" presStyleCnt="0"/>
      <dgm:spPr/>
    </dgm:pt>
    <dgm:pt modelId="{BD339A6F-B7E4-4621-86C3-52E9DAF09532}" type="pres">
      <dgm:prSet presAssocID="{B155FBB6-57E3-4240-B862-9FD163DB2F25}" presName="parentLin" presStyleCnt="0"/>
      <dgm:spPr/>
    </dgm:pt>
    <dgm:pt modelId="{34943CDF-68DF-49E0-8D70-23474301AF5C}" type="pres">
      <dgm:prSet presAssocID="{B155FBB6-57E3-4240-B862-9FD163DB2F25}" presName="parentLeftMargin" presStyleLbl="node1" presStyleIdx="0" presStyleCnt="10"/>
      <dgm:spPr/>
    </dgm:pt>
    <dgm:pt modelId="{EAA8FDA8-34C8-462C-B388-D2F0C9ED917A}" type="pres">
      <dgm:prSet presAssocID="{B155FBB6-57E3-4240-B862-9FD163DB2F25}" presName="parentText" presStyleLbl="node1" presStyleIdx="1" presStyleCnt="10">
        <dgm:presLayoutVars>
          <dgm:chMax val="0"/>
          <dgm:bulletEnabled val="1"/>
        </dgm:presLayoutVars>
      </dgm:prSet>
      <dgm:spPr/>
    </dgm:pt>
    <dgm:pt modelId="{C673F4A4-D727-49DF-AA58-36715B3CE0E6}" type="pres">
      <dgm:prSet presAssocID="{B155FBB6-57E3-4240-B862-9FD163DB2F25}" presName="negativeSpace" presStyleCnt="0"/>
      <dgm:spPr/>
    </dgm:pt>
    <dgm:pt modelId="{31A1EDFE-C6A0-462B-AE86-22956F6B799D}" type="pres">
      <dgm:prSet presAssocID="{B155FBB6-57E3-4240-B862-9FD163DB2F25}" presName="childText" presStyleLbl="conFgAcc1" presStyleIdx="1" presStyleCnt="10">
        <dgm:presLayoutVars>
          <dgm:bulletEnabled val="1"/>
        </dgm:presLayoutVars>
      </dgm:prSet>
      <dgm:spPr/>
    </dgm:pt>
    <dgm:pt modelId="{C31A5366-8106-4B29-83AC-2268C9A5EC9F}" type="pres">
      <dgm:prSet presAssocID="{3F5B40E0-017D-47D2-A317-4809E880B093}" presName="spaceBetweenRectangles" presStyleCnt="0"/>
      <dgm:spPr/>
    </dgm:pt>
    <dgm:pt modelId="{387BB5B0-4821-4BD1-9BE4-EFA5F39685DC}" type="pres">
      <dgm:prSet presAssocID="{4857D1C5-29C9-48DD-8C46-6EAF0B1D897F}" presName="parentLin" presStyleCnt="0"/>
      <dgm:spPr/>
    </dgm:pt>
    <dgm:pt modelId="{978DA68D-88ED-485B-ACE7-BF525EF924D8}" type="pres">
      <dgm:prSet presAssocID="{4857D1C5-29C9-48DD-8C46-6EAF0B1D897F}" presName="parentLeftMargin" presStyleLbl="node1" presStyleIdx="1" presStyleCnt="10"/>
      <dgm:spPr/>
    </dgm:pt>
    <dgm:pt modelId="{A0931E6F-3135-4C79-801C-E57F1541D456}" type="pres">
      <dgm:prSet presAssocID="{4857D1C5-29C9-48DD-8C46-6EAF0B1D897F}" presName="parentText" presStyleLbl="node1" presStyleIdx="2" presStyleCnt="10">
        <dgm:presLayoutVars>
          <dgm:chMax val="0"/>
          <dgm:bulletEnabled val="1"/>
        </dgm:presLayoutVars>
      </dgm:prSet>
      <dgm:spPr/>
    </dgm:pt>
    <dgm:pt modelId="{B240D0D5-BB7B-43CF-B019-13B19EB7985D}" type="pres">
      <dgm:prSet presAssocID="{4857D1C5-29C9-48DD-8C46-6EAF0B1D897F}" presName="negativeSpace" presStyleCnt="0"/>
      <dgm:spPr/>
    </dgm:pt>
    <dgm:pt modelId="{2C128D1A-59FC-49D3-853B-E765B32F354E}" type="pres">
      <dgm:prSet presAssocID="{4857D1C5-29C9-48DD-8C46-6EAF0B1D897F}" presName="childText" presStyleLbl="conFgAcc1" presStyleIdx="2" presStyleCnt="10">
        <dgm:presLayoutVars>
          <dgm:bulletEnabled val="1"/>
        </dgm:presLayoutVars>
      </dgm:prSet>
      <dgm:spPr/>
    </dgm:pt>
    <dgm:pt modelId="{BAF9BF93-D5A8-4A23-AA8C-88D156FB2CFF}" type="pres">
      <dgm:prSet presAssocID="{DA6ED660-764F-4D7B-BBC5-CDD8FD6C7698}" presName="spaceBetweenRectangles" presStyleCnt="0"/>
      <dgm:spPr/>
    </dgm:pt>
    <dgm:pt modelId="{6E33F356-A9BE-44C8-AF4A-DFDA0C8E24BB}" type="pres">
      <dgm:prSet presAssocID="{D51F44D1-EB3A-48F2-90A4-4B258E18A385}" presName="parentLin" presStyleCnt="0"/>
      <dgm:spPr/>
    </dgm:pt>
    <dgm:pt modelId="{387BAB3A-856C-451C-BBCF-42AE71935C82}" type="pres">
      <dgm:prSet presAssocID="{D51F44D1-EB3A-48F2-90A4-4B258E18A385}" presName="parentLeftMargin" presStyleLbl="node1" presStyleIdx="2" presStyleCnt="10"/>
      <dgm:spPr/>
    </dgm:pt>
    <dgm:pt modelId="{E1336D76-592E-4DC4-9FE5-8676F29621EA}" type="pres">
      <dgm:prSet presAssocID="{D51F44D1-EB3A-48F2-90A4-4B258E18A385}" presName="parentText" presStyleLbl="node1" presStyleIdx="3" presStyleCnt="10">
        <dgm:presLayoutVars>
          <dgm:chMax val="0"/>
          <dgm:bulletEnabled val="1"/>
        </dgm:presLayoutVars>
      </dgm:prSet>
      <dgm:spPr/>
    </dgm:pt>
    <dgm:pt modelId="{CBC68008-CC1A-490A-9A61-51B5B10C0ED5}" type="pres">
      <dgm:prSet presAssocID="{D51F44D1-EB3A-48F2-90A4-4B258E18A385}" presName="negativeSpace" presStyleCnt="0"/>
      <dgm:spPr/>
    </dgm:pt>
    <dgm:pt modelId="{0BB3BBF6-868A-4FD2-BD9E-D8B24DDB97E9}" type="pres">
      <dgm:prSet presAssocID="{D51F44D1-EB3A-48F2-90A4-4B258E18A385}" presName="childText" presStyleLbl="conFgAcc1" presStyleIdx="3" presStyleCnt="10">
        <dgm:presLayoutVars>
          <dgm:bulletEnabled val="1"/>
        </dgm:presLayoutVars>
      </dgm:prSet>
      <dgm:spPr/>
    </dgm:pt>
    <dgm:pt modelId="{F8E95547-7E3F-433E-92F7-2BF765A6EC51}" type="pres">
      <dgm:prSet presAssocID="{4BB31865-4072-4F45-8114-627EBE3CEC48}" presName="spaceBetweenRectangles" presStyleCnt="0"/>
      <dgm:spPr/>
    </dgm:pt>
    <dgm:pt modelId="{B806F5F8-0513-4B5E-8A6A-F92DD66B42EF}" type="pres">
      <dgm:prSet presAssocID="{113CE717-23E3-4DE2-BF62-F7DC12A75ED1}" presName="parentLin" presStyleCnt="0"/>
      <dgm:spPr/>
    </dgm:pt>
    <dgm:pt modelId="{55807951-F02C-4B66-AE84-CFF0D10613AD}" type="pres">
      <dgm:prSet presAssocID="{113CE717-23E3-4DE2-BF62-F7DC12A75ED1}" presName="parentLeftMargin" presStyleLbl="node1" presStyleIdx="3" presStyleCnt="10"/>
      <dgm:spPr/>
    </dgm:pt>
    <dgm:pt modelId="{E1BAD592-D673-452B-95E6-F159C9D835A1}" type="pres">
      <dgm:prSet presAssocID="{113CE717-23E3-4DE2-BF62-F7DC12A75ED1}" presName="parentText" presStyleLbl="node1" presStyleIdx="4" presStyleCnt="10">
        <dgm:presLayoutVars>
          <dgm:chMax val="0"/>
          <dgm:bulletEnabled val="1"/>
        </dgm:presLayoutVars>
      </dgm:prSet>
      <dgm:spPr/>
    </dgm:pt>
    <dgm:pt modelId="{45B20DD3-D2BF-4030-91EC-09FC62C165A5}" type="pres">
      <dgm:prSet presAssocID="{113CE717-23E3-4DE2-BF62-F7DC12A75ED1}" presName="negativeSpace" presStyleCnt="0"/>
      <dgm:spPr/>
    </dgm:pt>
    <dgm:pt modelId="{78220EDF-97DE-47E8-90AA-C07ADBB77797}" type="pres">
      <dgm:prSet presAssocID="{113CE717-23E3-4DE2-BF62-F7DC12A75ED1}" presName="childText" presStyleLbl="conFgAcc1" presStyleIdx="4" presStyleCnt="10">
        <dgm:presLayoutVars>
          <dgm:bulletEnabled val="1"/>
        </dgm:presLayoutVars>
      </dgm:prSet>
      <dgm:spPr/>
    </dgm:pt>
    <dgm:pt modelId="{1A75933B-F730-4D20-9307-D9D73F30F0BE}" type="pres">
      <dgm:prSet presAssocID="{43579B18-EAA5-47CB-BFC9-DCCC3CD37E63}" presName="spaceBetweenRectangles" presStyleCnt="0"/>
      <dgm:spPr/>
    </dgm:pt>
    <dgm:pt modelId="{FCC66271-30E2-43A4-BBC4-DF81A4446212}" type="pres">
      <dgm:prSet presAssocID="{B10B7616-EDFC-4D21-B0F1-434AAB091858}" presName="parentLin" presStyleCnt="0"/>
      <dgm:spPr/>
    </dgm:pt>
    <dgm:pt modelId="{58801D78-6071-4E8F-BAB7-7E260B450789}" type="pres">
      <dgm:prSet presAssocID="{B10B7616-EDFC-4D21-B0F1-434AAB091858}" presName="parentLeftMargin" presStyleLbl="node1" presStyleIdx="4" presStyleCnt="10"/>
      <dgm:spPr/>
    </dgm:pt>
    <dgm:pt modelId="{3E263338-882A-4FEC-BAC0-CD284BB40C24}" type="pres">
      <dgm:prSet presAssocID="{B10B7616-EDFC-4D21-B0F1-434AAB091858}" presName="parentText" presStyleLbl="node1" presStyleIdx="5" presStyleCnt="10">
        <dgm:presLayoutVars>
          <dgm:chMax val="0"/>
          <dgm:bulletEnabled val="1"/>
        </dgm:presLayoutVars>
      </dgm:prSet>
      <dgm:spPr/>
    </dgm:pt>
    <dgm:pt modelId="{0FA1F5E8-03EA-4DD5-AF33-878BF7077631}" type="pres">
      <dgm:prSet presAssocID="{B10B7616-EDFC-4D21-B0F1-434AAB091858}" presName="negativeSpace" presStyleCnt="0"/>
      <dgm:spPr/>
    </dgm:pt>
    <dgm:pt modelId="{9283D077-D2E5-43B1-9541-52C9E8F2DD7D}" type="pres">
      <dgm:prSet presAssocID="{B10B7616-EDFC-4D21-B0F1-434AAB091858}" presName="childText" presStyleLbl="conFgAcc1" presStyleIdx="5" presStyleCnt="10">
        <dgm:presLayoutVars>
          <dgm:bulletEnabled val="1"/>
        </dgm:presLayoutVars>
      </dgm:prSet>
      <dgm:spPr/>
    </dgm:pt>
    <dgm:pt modelId="{871A4623-B744-4E53-B3BA-01742B12B124}" type="pres">
      <dgm:prSet presAssocID="{AB3BCD77-88D3-44C3-B170-203922A76CC9}" presName="spaceBetweenRectangles" presStyleCnt="0"/>
      <dgm:spPr/>
    </dgm:pt>
    <dgm:pt modelId="{E9928450-077F-4AAC-A5AF-5DDEDCFF629B}" type="pres">
      <dgm:prSet presAssocID="{F9CFB90D-CBC4-4C7B-869B-9CA366E700A9}" presName="parentLin" presStyleCnt="0"/>
      <dgm:spPr/>
    </dgm:pt>
    <dgm:pt modelId="{B465E11A-632C-4806-9056-4EE8B2701039}" type="pres">
      <dgm:prSet presAssocID="{F9CFB90D-CBC4-4C7B-869B-9CA366E700A9}" presName="parentLeftMargin" presStyleLbl="node1" presStyleIdx="5" presStyleCnt="10"/>
      <dgm:spPr/>
    </dgm:pt>
    <dgm:pt modelId="{D276DE8B-E6C1-41EA-8AEC-07BD1A3A1DE7}" type="pres">
      <dgm:prSet presAssocID="{F9CFB90D-CBC4-4C7B-869B-9CA366E700A9}" presName="parentText" presStyleLbl="node1" presStyleIdx="6" presStyleCnt="10">
        <dgm:presLayoutVars>
          <dgm:chMax val="0"/>
          <dgm:bulletEnabled val="1"/>
        </dgm:presLayoutVars>
      </dgm:prSet>
      <dgm:spPr/>
    </dgm:pt>
    <dgm:pt modelId="{2E7E800E-CE75-44A5-8203-DBEDFD7972CC}" type="pres">
      <dgm:prSet presAssocID="{F9CFB90D-CBC4-4C7B-869B-9CA366E700A9}" presName="negativeSpace" presStyleCnt="0"/>
      <dgm:spPr/>
    </dgm:pt>
    <dgm:pt modelId="{1603724F-E82C-49E3-9491-5F467C723070}" type="pres">
      <dgm:prSet presAssocID="{F9CFB90D-CBC4-4C7B-869B-9CA366E700A9}" presName="childText" presStyleLbl="conFgAcc1" presStyleIdx="6" presStyleCnt="10">
        <dgm:presLayoutVars>
          <dgm:bulletEnabled val="1"/>
        </dgm:presLayoutVars>
      </dgm:prSet>
      <dgm:spPr/>
    </dgm:pt>
    <dgm:pt modelId="{2D12ED58-8EAF-4570-AFE4-D4800424E4D2}" type="pres">
      <dgm:prSet presAssocID="{39A49E3D-E8A0-49E3-A0A9-409D670DF793}" presName="spaceBetweenRectangles" presStyleCnt="0"/>
      <dgm:spPr/>
    </dgm:pt>
    <dgm:pt modelId="{84D9AFF1-6D80-43C1-A992-2F2B4B39747E}" type="pres">
      <dgm:prSet presAssocID="{0894425F-B6A0-4D60-B263-F302FF1358F4}" presName="parentLin" presStyleCnt="0"/>
      <dgm:spPr/>
    </dgm:pt>
    <dgm:pt modelId="{B6C62291-FA15-4A09-9766-DE0CC0953B16}" type="pres">
      <dgm:prSet presAssocID="{0894425F-B6A0-4D60-B263-F302FF1358F4}" presName="parentLeftMargin" presStyleLbl="node1" presStyleIdx="6" presStyleCnt="10"/>
      <dgm:spPr/>
    </dgm:pt>
    <dgm:pt modelId="{5FBC2EE2-CA70-4AF7-826D-D4AA05E4E7D9}" type="pres">
      <dgm:prSet presAssocID="{0894425F-B6A0-4D60-B263-F302FF1358F4}" presName="parentText" presStyleLbl="node1" presStyleIdx="7" presStyleCnt="10">
        <dgm:presLayoutVars>
          <dgm:chMax val="0"/>
          <dgm:bulletEnabled val="1"/>
        </dgm:presLayoutVars>
      </dgm:prSet>
      <dgm:spPr/>
    </dgm:pt>
    <dgm:pt modelId="{7BD8AA12-1910-43CE-850B-C198F6015278}" type="pres">
      <dgm:prSet presAssocID="{0894425F-B6A0-4D60-B263-F302FF1358F4}" presName="negativeSpace" presStyleCnt="0"/>
      <dgm:spPr/>
    </dgm:pt>
    <dgm:pt modelId="{304F5C9E-1671-4FDD-B6CD-5B5E4E08BECB}" type="pres">
      <dgm:prSet presAssocID="{0894425F-B6A0-4D60-B263-F302FF1358F4}" presName="childText" presStyleLbl="conFgAcc1" presStyleIdx="7" presStyleCnt="10">
        <dgm:presLayoutVars>
          <dgm:bulletEnabled val="1"/>
        </dgm:presLayoutVars>
      </dgm:prSet>
      <dgm:spPr/>
    </dgm:pt>
    <dgm:pt modelId="{F6BB1185-2967-49C6-81B4-33CFA114C89C}" type="pres">
      <dgm:prSet presAssocID="{63795416-CA9F-4556-A404-15C9E88B27B0}" presName="spaceBetweenRectangles" presStyleCnt="0"/>
      <dgm:spPr/>
    </dgm:pt>
    <dgm:pt modelId="{E3E78010-89A5-4310-815B-1F5041DBB3A5}" type="pres">
      <dgm:prSet presAssocID="{2498C6FA-06D6-47C8-A8E5-B7B3EC2287AE}" presName="parentLin" presStyleCnt="0"/>
      <dgm:spPr/>
    </dgm:pt>
    <dgm:pt modelId="{A293735B-BD6B-4938-BF25-71E453F2DD2E}" type="pres">
      <dgm:prSet presAssocID="{2498C6FA-06D6-47C8-A8E5-B7B3EC2287AE}" presName="parentLeftMargin" presStyleLbl="node1" presStyleIdx="7" presStyleCnt="10"/>
      <dgm:spPr/>
    </dgm:pt>
    <dgm:pt modelId="{9E316E0A-E984-44B2-9F53-55201257AACA}" type="pres">
      <dgm:prSet presAssocID="{2498C6FA-06D6-47C8-A8E5-B7B3EC2287AE}" presName="parentText" presStyleLbl="node1" presStyleIdx="8" presStyleCnt="10">
        <dgm:presLayoutVars>
          <dgm:chMax val="0"/>
          <dgm:bulletEnabled val="1"/>
        </dgm:presLayoutVars>
      </dgm:prSet>
      <dgm:spPr/>
    </dgm:pt>
    <dgm:pt modelId="{D3DBE644-A2D8-42F4-98EE-EB4F1CCE90F0}" type="pres">
      <dgm:prSet presAssocID="{2498C6FA-06D6-47C8-A8E5-B7B3EC2287AE}" presName="negativeSpace" presStyleCnt="0"/>
      <dgm:spPr/>
    </dgm:pt>
    <dgm:pt modelId="{61534158-CD22-429C-A3CE-B3368CEE6231}" type="pres">
      <dgm:prSet presAssocID="{2498C6FA-06D6-47C8-A8E5-B7B3EC2287AE}" presName="childText" presStyleLbl="conFgAcc1" presStyleIdx="8" presStyleCnt="10">
        <dgm:presLayoutVars>
          <dgm:bulletEnabled val="1"/>
        </dgm:presLayoutVars>
      </dgm:prSet>
      <dgm:spPr/>
    </dgm:pt>
    <dgm:pt modelId="{15AAC73F-C05F-49D6-8C25-26BC6D1BD566}" type="pres">
      <dgm:prSet presAssocID="{80FA6C5F-B057-454A-A18C-769B63DE7A58}" presName="spaceBetweenRectangles" presStyleCnt="0"/>
      <dgm:spPr/>
    </dgm:pt>
    <dgm:pt modelId="{A0DFEC69-7AC4-47FC-8FEB-FE3FE802E53F}" type="pres">
      <dgm:prSet presAssocID="{A54B5FD3-2381-42D9-A83C-F6A5A0952B57}" presName="parentLin" presStyleCnt="0"/>
      <dgm:spPr/>
    </dgm:pt>
    <dgm:pt modelId="{F6DDB2B1-CC11-45FE-AA40-399257D7DBB8}" type="pres">
      <dgm:prSet presAssocID="{A54B5FD3-2381-42D9-A83C-F6A5A0952B57}" presName="parentLeftMargin" presStyleLbl="node1" presStyleIdx="8" presStyleCnt="10"/>
      <dgm:spPr/>
    </dgm:pt>
    <dgm:pt modelId="{76DD708D-7A47-4685-AC4C-C4CE79095FBE}" type="pres">
      <dgm:prSet presAssocID="{A54B5FD3-2381-42D9-A83C-F6A5A0952B57}" presName="parentText" presStyleLbl="node1" presStyleIdx="9" presStyleCnt="10">
        <dgm:presLayoutVars>
          <dgm:chMax val="0"/>
          <dgm:bulletEnabled val="1"/>
        </dgm:presLayoutVars>
      </dgm:prSet>
      <dgm:spPr/>
    </dgm:pt>
    <dgm:pt modelId="{FBAD885F-B232-4D6E-9E90-F38FB5CD1E8B}" type="pres">
      <dgm:prSet presAssocID="{A54B5FD3-2381-42D9-A83C-F6A5A0952B57}" presName="negativeSpace" presStyleCnt="0"/>
      <dgm:spPr/>
    </dgm:pt>
    <dgm:pt modelId="{DBC6809C-FB56-4A9C-B8EE-6D2EE87157C5}" type="pres">
      <dgm:prSet presAssocID="{A54B5FD3-2381-42D9-A83C-F6A5A0952B57}" presName="childText" presStyleLbl="conFgAcc1" presStyleIdx="9" presStyleCnt="10">
        <dgm:presLayoutVars>
          <dgm:bulletEnabled val="1"/>
        </dgm:presLayoutVars>
      </dgm:prSet>
      <dgm:spPr/>
    </dgm:pt>
  </dgm:ptLst>
  <dgm:cxnLst>
    <dgm:cxn modelId="{CEF1AA01-B6A9-49A7-B627-277BA578FF0E}" srcId="{C7400FB0-7840-4A70-A4C7-81EE63B1D239}" destId="{113CE717-23E3-4DE2-BF62-F7DC12A75ED1}" srcOrd="4" destOrd="0" parTransId="{89A3E955-A59E-4001-B19D-CF3843D712D4}" sibTransId="{43579B18-EAA5-47CB-BFC9-DCCC3CD37E63}"/>
    <dgm:cxn modelId="{93AA2405-D360-4919-A3EE-04630AE81176}" type="presOf" srcId="{0894425F-B6A0-4D60-B263-F302FF1358F4}" destId="{B6C62291-FA15-4A09-9766-DE0CC0953B16}" srcOrd="0" destOrd="0" presId="urn:microsoft.com/office/officeart/2005/8/layout/list1"/>
    <dgm:cxn modelId="{81AA2F1B-3E09-4C96-B8EE-C52B0C8A37ED}" type="presOf" srcId="{113CE717-23E3-4DE2-BF62-F7DC12A75ED1}" destId="{55807951-F02C-4B66-AE84-CFF0D10613AD}" srcOrd="0" destOrd="0" presId="urn:microsoft.com/office/officeart/2005/8/layout/list1"/>
    <dgm:cxn modelId="{DEE8591F-2D9E-43AF-A75D-598A7B1AC27A}" type="presOf" srcId="{A54B5FD3-2381-42D9-A83C-F6A5A0952B57}" destId="{F6DDB2B1-CC11-45FE-AA40-399257D7DBB8}" srcOrd="0" destOrd="0" presId="urn:microsoft.com/office/officeart/2005/8/layout/list1"/>
    <dgm:cxn modelId="{0ADD6123-BE6C-419B-BB82-BCC4487887CE}" srcId="{C7400FB0-7840-4A70-A4C7-81EE63B1D239}" destId="{B10B7616-EDFC-4D21-B0F1-434AAB091858}" srcOrd="5" destOrd="0" parTransId="{5F4495F5-744D-4184-BA22-CBA767C09301}" sibTransId="{AB3BCD77-88D3-44C3-B170-203922A76CC9}"/>
    <dgm:cxn modelId="{E38DDD2E-87DE-43D1-B2FE-ECFE3D8EEC8C}" srcId="{C7400FB0-7840-4A70-A4C7-81EE63B1D239}" destId="{0894425F-B6A0-4D60-B263-F302FF1358F4}" srcOrd="7" destOrd="0" parTransId="{F73C3F78-5275-4B4B-BACE-63E066362BDE}" sibTransId="{63795416-CA9F-4556-A404-15C9E88B27B0}"/>
    <dgm:cxn modelId="{243E8B34-5FE2-45F8-BA4E-A5327A251FA3}" type="presOf" srcId="{F9CFB90D-CBC4-4C7B-869B-9CA366E700A9}" destId="{B465E11A-632C-4806-9056-4EE8B2701039}" srcOrd="0" destOrd="0" presId="urn:microsoft.com/office/officeart/2005/8/layout/list1"/>
    <dgm:cxn modelId="{B08B9F34-B138-414E-BA98-C6328A28252B}" type="presOf" srcId="{B10B7616-EDFC-4D21-B0F1-434AAB091858}" destId="{58801D78-6071-4E8F-BAB7-7E260B450789}" srcOrd="0" destOrd="0" presId="urn:microsoft.com/office/officeart/2005/8/layout/list1"/>
    <dgm:cxn modelId="{5493A634-8FD3-4428-BDD8-C81A0983D37B}" type="presOf" srcId="{05CB6E56-3759-4271-A038-DA8A97B8A327}" destId="{44F5A3E5-E988-4FC6-808B-5586381E1D07}" srcOrd="1" destOrd="0" presId="urn:microsoft.com/office/officeart/2005/8/layout/list1"/>
    <dgm:cxn modelId="{3065FA35-5419-489B-B9CB-23D4B62CD967}" type="presOf" srcId="{A54B5FD3-2381-42D9-A83C-F6A5A0952B57}" destId="{76DD708D-7A47-4685-AC4C-C4CE79095FBE}" srcOrd="1" destOrd="0" presId="urn:microsoft.com/office/officeart/2005/8/layout/list1"/>
    <dgm:cxn modelId="{6C5FE836-CB4F-4007-9319-E85C73B0D3F3}" type="presOf" srcId="{4857D1C5-29C9-48DD-8C46-6EAF0B1D897F}" destId="{A0931E6F-3135-4C79-801C-E57F1541D456}" srcOrd="1" destOrd="0" presId="urn:microsoft.com/office/officeart/2005/8/layout/list1"/>
    <dgm:cxn modelId="{4B246040-8EB8-4B81-98F7-3A03D3C7060B}" type="presOf" srcId="{2498C6FA-06D6-47C8-A8E5-B7B3EC2287AE}" destId="{9E316E0A-E984-44B2-9F53-55201257AACA}" srcOrd="1" destOrd="0" presId="urn:microsoft.com/office/officeart/2005/8/layout/list1"/>
    <dgm:cxn modelId="{9336F95C-59DD-43E8-8F40-18276A591FD7}" type="presOf" srcId="{C7400FB0-7840-4A70-A4C7-81EE63B1D239}" destId="{DFDA95E2-91F6-44B4-A165-3B92E1D4640A}" srcOrd="0" destOrd="0" presId="urn:microsoft.com/office/officeart/2005/8/layout/list1"/>
    <dgm:cxn modelId="{0BDC8C43-B365-4DA6-9759-B1A18D337325}" srcId="{C7400FB0-7840-4A70-A4C7-81EE63B1D239}" destId="{D51F44D1-EB3A-48F2-90A4-4B258E18A385}" srcOrd="3" destOrd="0" parTransId="{836ACC09-E553-4E9F-9EAF-5D8D51334714}" sibTransId="{4BB31865-4072-4F45-8114-627EBE3CEC48}"/>
    <dgm:cxn modelId="{68284265-1208-4689-8164-326A101E2275}" srcId="{C7400FB0-7840-4A70-A4C7-81EE63B1D239}" destId="{B155FBB6-57E3-4240-B862-9FD163DB2F25}" srcOrd="1" destOrd="0" parTransId="{569760AF-1E63-4175-B52C-2F44E6876FF2}" sibTransId="{3F5B40E0-017D-47D2-A317-4809E880B093}"/>
    <dgm:cxn modelId="{CD2C4965-1E3C-40EF-A9DE-FF38782A6FDB}" type="presOf" srcId="{B155FBB6-57E3-4240-B862-9FD163DB2F25}" destId="{EAA8FDA8-34C8-462C-B388-D2F0C9ED917A}" srcOrd="1" destOrd="0" presId="urn:microsoft.com/office/officeart/2005/8/layout/list1"/>
    <dgm:cxn modelId="{534AC96B-87B4-4313-B79F-03F9D1402EE1}" type="presOf" srcId="{113CE717-23E3-4DE2-BF62-F7DC12A75ED1}" destId="{E1BAD592-D673-452B-95E6-F159C9D835A1}" srcOrd="1" destOrd="0" presId="urn:microsoft.com/office/officeart/2005/8/layout/list1"/>
    <dgm:cxn modelId="{7E9E6E51-2193-445B-A87D-B5AEB622F1C1}" type="presOf" srcId="{2498C6FA-06D6-47C8-A8E5-B7B3EC2287AE}" destId="{A293735B-BD6B-4938-BF25-71E453F2DD2E}" srcOrd="0" destOrd="0" presId="urn:microsoft.com/office/officeart/2005/8/layout/list1"/>
    <dgm:cxn modelId="{9325D673-ED36-4201-A47C-A202460FEE86}" srcId="{C7400FB0-7840-4A70-A4C7-81EE63B1D239}" destId="{05CB6E56-3759-4271-A038-DA8A97B8A327}" srcOrd="0" destOrd="0" parTransId="{FE71B41E-7089-413E-B733-541871185605}" sibTransId="{DC41FB51-B098-4B6C-AD4D-324B7EE3F296}"/>
    <dgm:cxn modelId="{3F5FF155-0C02-492C-B8AB-A771895B6ADE}" type="presOf" srcId="{05CB6E56-3759-4271-A038-DA8A97B8A327}" destId="{A7EAA314-1C85-410F-A3F4-308A6649C36E}" srcOrd="0" destOrd="0" presId="urn:microsoft.com/office/officeart/2005/8/layout/list1"/>
    <dgm:cxn modelId="{E84E1479-EF6E-4EA5-80B5-0A947EA39348}" srcId="{C7400FB0-7840-4A70-A4C7-81EE63B1D239}" destId="{F9CFB90D-CBC4-4C7B-869B-9CA366E700A9}" srcOrd="6" destOrd="0" parTransId="{30419604-99C1-4C3E-A7BB-E118A7A84765}" sibTransId="{39A49E3D-E8A0-49E3-A0A9-409D670DF793}"/>
    <dgm:cxn modelId="{E1F4D680-C09C-4075-9186-C7DA40D991A1}" type="presOf" srcId="{F9CFB90D-CBC4-4C7B-869B-9CA366E700A9}" destId="{D276DE8B-E6C1-41EA-8AEC-07BD1A3A1DE7}" srcOrd="1" destOrd="0" presId="urn:microsoft.com/office/officeart/2005/8/layout/list1"/>
    <dgm:cxn modelId="{CD7FC98C-B542-472D-A18B-76663C3A9009}" type="presOf" srcId="{D51F44D1-EB3A-48F2-90A4-4B258E18A385}" destId="{387BAB3A-856C-451C-BBCF-42AE71935C82}" srcOrd="0" destOrd="0" presId="urn:microsoft.com/office/officeart/2005/8/layout/list1"/>
    <dgm:cxn modelId="{8A880EA5-5C42-4119-99D5-E7A613C8FBB1}" type="presOf" srcId="{0894425F-B6A0-4D60-B263-F302FF1358F4}" destId="{5FBC2EE2-CA70-4AF7-826D-D4AA05E4E7D9}" srcOrd="1" destOrd="0" presId="urn:microsoft.com/office/officeart/2005/8/layout/list1"/>
    <dgm:cxn modelId="{8F9D2FB2-B21C-48BA-A291-91C0B21C48CE}" type="presOf" srcId="{4857D1C5-29C9-48DD-8C46-6EAF0B1D897F}" destId="{978DA68D-88ED-485B-ACE7-BF525EF924D8}" srcOrd="0" destOrd="0" presId="urn:microsoft.com/office/officeart/2005/8/layout/list1"/>
    <dgm:cxn modelId="{9F5FB9B6-C34F-4D00-9524-3CA46CD3343A}" type="presOf" srcId="{B10B7616-EDFC-4D21-B0F1-434AAB091858}" destId="{3E263338-882A-4FEC-BAC0-CD284BB40C24}" srcOrd="1" destOrd="0" presId="urn:microsoft.com/office/officeart/2005/8/layout/list1"/>
    <dgm:cxn modelId="{FEDA10C1-FAB1-4622-8686-BAA075D1FBC7}" srcId="{C7400FB0-7840-4A70-A4C7-81EE63B1D239}" destId="{4857D1C5-29C9-48DD-8C46-6EAF0B1D897F}" srcOrd="2" destOrd="0" parTransId="{78130B18-96F3-4A57-A97B-514868E020CF}" sibTransId="{DA6ED660-764F-4D7B-BBC5-CDD8FD6C7698}"/>
    <dgm:cxn modelId="{CD314DE0-E84F-4467-99CC-51211DE7CCE1}" srcId="{C7400FB0-7840-4A70-A4C7-81EE63B1D239}" destId="{2498C6FA-06D6-47C8-A8E5-B7B3EC2287AE}" srcOrd="8" destOrd="0" parTransId="{36046722-0F47-4986-9062-9BFD335FF2F7}" sibTransId="{80FA6C5F-B057-454A-A18C-769B63DE7A58}"/>
    <dgm:cxn modelId="{52C892EB-3CEB-49C6-94D3-92CD973F9C3E}" srcId="{C7400FB0-7840-4A70-A4C7-81EE63B1D239}" destId="{A54B5FD3-2381-42D9-A83C-F6A5A0952B57}" srcOrd="9" destOrd="0" parTransId="{85F7EC46-CDDC-4280-8875-9F116DEE2645}" sibTransId="{C77BC2C7-92E6-45C4-8B43-A20170282747}"/>
    <dgm:cxn modelId="{B3B5A2EE-9991-4373-BA4C-753E0858FC69}" type="presOf" srcId="{D51F44D1-EB3A-48F2-90A4-4B258E18A385}" destId="{E1336D76-592E-4DC4-9FE5-8676F29621EA}" srcOrd="1" destOrd="0" presId="urn:microsoft.com/office/officeart/2005/8/layout/list1"/>
    <dgm:cxn modelId="{ABAA43F8-DDC6-465A-A643-776D731DFA9F}" type="presOf" srcId="{B155FBB6-57E3-4240-B862-9FD163DB2F25}" destId="{34943CDF-68DF-49E0-8D70-23474301AF5C}" srcOrd="0" destOrd="0" presId="urn:microsoft.com/office/officeart/2005/8/layout/list1"/>
    <dgm:cxn modelId="{78E92040-B4C4-4D88-B180-BDBCD95B33EE}" type="presParOf" srcId="{DFDA95E2-91F6-44B4-A165-3B92E1D4640A}" destId="{D55F5304-6116-4E21-97EE-27672D1F8148}" srcOrd="0" destOrd="0" presId="urn:microsoft.com/office/officeart/2005/8/layout/list1"/>
    <dgm:cxn modelId="{EDA143B6-AB1F-4E8B-AC3E-AE3B5D3BDB32}" type="presParOf" srcId="{D55F5304-6116-4E21-97EE-27672D1F8148}" destId="{A7EAA314-1C85-410F-A3F4-308A6649C36E}" srcOrd="0" destOrd="0" presId="urn:microsoft.com/office/officeart/2005/8/layout/list1"/>
    <dgm:cxn modelId="{E6E45BCF-8235-4873-8B0C-B98D64238CEF}" type="presParOf" srcId="{D55F5304-6116-4E21-97EE-27672D1F8148}" destId="{44F5A3E5-E988-4FC6-808B-5586381E1D07}" srcOrd="1" destOrd="0" presId="urn:microsoft.com/office/officeart/2005/8/layout/list1"/>
    <dgm:cxn modelId="{CCC5CFE8-8957-4CA7-A34B-F4D403F19A59}" type="presParOf" srcId="{DFDA95E2-91F6-44B4-A165-3B92E1D4640A}" destId="{9DB4E73C-181A-4230-9FDE-ADE5C95CBCBB}" srcOrd="1" destOrd="0" presId="urn:microsoft.com/office/officeart/2005/8/layout/list1"/>
    <dgm:cxn modelId="{832DD9BF-5939-4D42-9DBB-17A2AA312684}" type="presParOf" srcId="{DFDA95E2-91F6-44B4-A165-3B92E1D4640A}" destId="{4E168C81-6498-4EF1-AD66-5685080E7476}" srcOrd="2" destOrd="0" presId="urn:microsoft.com/office/officeart/2005/8/layout/list1"/>
    <dgm:cxn modelId="{9D3B74BB-4340-4036-824D-69145F20D97E}" type="presParOf" srcId="{DFDA95E2-91F6-44B4-A165-3B92E1D4640A}" destId="{187CD438-2740-44AF-8CE4-899B0396F84D}" srcOrd="3" destOrd="0" presId="urn:microsoft.com/office/officeart/2005/8/layout/list1"/>
    <dgm:cxn modelId="{FAC54F23-AF3C-4BA7-BBDA-A93DBABF21E8}" type="presParOf" srcId="{DFDA95E2-91F6-44B4-A165-3B92E1D4640A}" destId="{BD339A6F-B7E4-4621-86C3-52E9DAF09532}" srcOrd="4" destOrd="0" presId="urn:microsoft.com/office/officeart/2005/8/layout/list1"/>
    <dgm:cxn modelId="{445CCCB0-2DEA-4712-B09E-9FF4F1EA0AC1}" type="presParOf" srcId="{BD339A6F-B7E4-4621-86C3-52E9DAF09532}" destId="{34943CDF-68DF-49E0-8D70-23474301AF5C}" srcOrd="0" destOrd="0" presId="urn:microsoft.com/office/officeart/2005/8/layout/list1"/>
    <dgm:cxn modelId="{2B3597B7-F7D4-46B7-AB43-6752ED2F31D0}" type="presParOf" srcId="{BD339A6F-B7E4-4621-86C3-52E9DAF09532}" destId="{EAA8FDA8-34C8-462C-B388-D2F0C9ED917A}" srcOrd="1" destOrd="0" presId="urn:microsoft.com/office/officeart/2005/8/layout/list1"/>
    <dgm:cxn modelId="{CC0D6C6D-DBD0-4804-8DB8-079C6AAC4B1C}" type="presParOf" srcId="{DFDA95E2-91F6-44B4-A165-3B92E1D4640A}" destId="{C673F4A4-D727-49DF-AA58-36715B3CE0E6}" srcOrd="5" destOrd="0" presId="urn:microsoft.com/office/officeart/2005/8/layout/list1"/>
    <dgm:cxn modelId="{C7AE6447-297C-4D72-9530-5623F851DFB7}" type="presParOf" srcId="{DFDA95E2-91F6-44B4-A165-3B92E1D4640A}" destId="{31A1EDFE-C6A0-462B-AE86-22956F6B799D}" srcOrd="6" destOrd="0" presId="urn:microsoft.com/office/officeart/2005/8/layout/list1"/>
    <dgm:cxn modelId="{7700B092-9C57-494E-8B33-896CFA214AFE}" type="presParOf" srcId="{DFDA95E2-91F6-44B4-A165-3B92E1D4640A}" destId="{C31A5366-8106-4B29-83AC-2268C9A5EC9F}" srcOrd="7" destOrd="0" presId="urn:microsoft.com/office/officeart/2005/8/layout/list1"/>
    <dgm:cxn modelId="{8CBD6329-0EE9-453F-AFC6-4EE833A3B284}" type="presParOf" srcId="{DFDA95E2-91F6-44B4-A165-3B92E1D4640A}" destId="{387BB5B0-4821-4BD1-9BE4-EFA5F39685DC}" srcOrd="8" destOrd="0" presId="urn:microsoft.com/office/officeart/2005/8/layout/list1"/>
    <dgm:cxn modelId="{F96F08DE-0707-44DB-8155-3DD81EFCCB66}" type="presParOf" srcId="{387BB5B0-4821-4BD1-9BE4-EFA5F39685DC}" destId="{978DA68D-88ED-485B-ACE7-BF525EF924D8}" srcOrd="0" destOrd="0" presId="urn:microsoft.com/office/officeart/2005/8/layout/list1"/>
    <dgm:cxn modelId="{60E95C3C-F38C-45F7-8C5D-7119B3A7A865}" type="presParOf" srcId="{387BB5B0-4821-4BD1-9BE4-EFA5F39685DC}" destId="{A0931E6F-3135-4C79-801C-E57F1541D456}" srcOrd="1" destOrd="0" presId="urn:microsoft.com/office/officeart/2005/8/layout/list1"/>
    <dgm:cxn modelId="{EC77EF7F-B416-4796-879C-3CEC8483ABD1}" type="presParOf" srcId="{DFDA95E2-91F6-44B4-A165-3B92E1D4640A}" destId="{B240D0D5-BB7B-43CF-B019-13B19EB7985D}" srcOrd="9" destOrd="0" presId="urn:microsoft.com/office/officeart/2005/8/layout/list1"/>
    <dgm:cxn modelId="{2B8BF71B-B2D6-41E1-9763-18E0A4CAF274}" type="presParOf" srcId="{DFDA95E2-91F6-44B4-A165-3B92E1D4640A}" destId="{2C128D1A-59FC-49D3-853B-E765B32F354E}" srcOrd="10" destOrd="0" presId="urn:microsoft.com/office/officeart/2005/8/layout/list1"/>
    <dgm:cxn modelId="{F6089849-53D2-4C3F-A8FF-E88587387EE8}" type="presParOf" srcId="{DFDA95E2-91F6-44B4-A165-3B92E1D4640A}" destId="{BAF9BF93-D5A8-4A23-AA8C-88D156FB2CFF}" srcOrd="11" destOrd="0" presId="urn:microsoft.com/office/officeart/2005/8/layout/list1"/>
    <dgm:cxn modelId="{E621B4C6-C2D4-4B46-89AE-663369A01543}" type="presParOf" srcId="{DFDA95E2-91F6-44B4-A165-3B92E1D4640A}" destId="{6E33F356-A9BE-44C8-AF4A-DFDA0C8E24BB}" srcOrd="12" destOrd="0" presId="urn:microsoft.com/office/officeart/2005/8/layout/list1"/>
    <dgm:cxn modelId="{BA86B77C-1FB0-4F10-A96E-7E98B4B47217}" type="presParOf" srcId="{6E33F356-A9BE-44C8-AF4A-DFDA0C8E24BB}" destId="{387BAB3A-856C-451C-BBCF-42AE71935C82}" srcOrd="0" destOrd="0" presId="urn:microsoft.com/office/officeart/2005/8/layout/list1"/>
    <dgm:cxn modelId="{D7DAEB49-9A10-4292-B504-BA5CC2E7EEEF}" type="presParOf" srcId="{6E33F356-A9BE-44C8-AF4A-DFDA0C8E24BB}" destId="{E1336D76-592E-4DC4-9FE5-8676F29621EA}" srcOrd="1" destOrd="0" presId="urn:microsoft.com/office/officeart/2005/8/layout/list1"/>
    <dgm:cxn modelId="{64BCC8AD-6696-471B-8AAF-852235A90E88}" type="presParOf" srcId="{DFDA95E2-91F6-44B4-A165-3B92E1D4640A}" destId="{CBC68008-CC1A-490A-9A61-51B5B10C0ED5}" srcOrd="13" destOrd="0" presId="urn:microsoft.com/office/officeart/2005/8/layout/list1"/>
    <dgm:cxn modelId="{64F03280-C1A2-46CE-AE88-24F7DD8B99BA}" type="presParOf" srcId="{DFDA95E2-91F6-44B4-A165-3B92E1D4640A}" destId="{0BB3BBF6-868A-4FD2-BD9E-D8B24DDB97E9}" srcOrd="14" destOrd="0" presId="urn:microsoft.com/office/officeart/2005/8/layout/list1"/>
    <dgm:cxn modelId="{B56917C4-8D45-4AA8-9594-999994DB3648}" type="presParOf" srcId="{DFDA95E2-91F6-44B4-A165-3B92E1D4640A}" destId="{F8E95547-7E3F-433E-92F7-2BF765A6EC51}" srcOrd="15" destOrd="0" presId="urn:microsoft.com/office/officeart/2005/8/layout/list1"/>
    <dgm:cxn modelId="{812E49C0-7292-4651-975B-5F28FC249898}" type="presParOf" srcId="{DFDA95E2-91F6-44B4-A165-3B92E1D4640A}" destId="{B806F5F8-0513-4B5E-8A6A-F92DD66B42EF}" srcOrd="16" destOrd="0" presId="urn:microsoft.com/office/officeart/2005/8/layout/list1"/>
    <dgm:cxn modelId="{346544FC-96AB-4DA1-AE62-3EEC14ECDBA0}" type="presParOf" srcId="{B806F5F8-0513-4B5E-8A6A-F92DD66B42EF}" destId="{55807951-F02C-4B66-AE84-CFF0D10613AD}" srcOrd="0" destOrd="0" presId="urn:microsoft.com/office/officeart/2005/8/layout/list1"/>
    <dgm:cxn modelId="{C088E64E-41FC-4B8C-9DB0-AA1B4EBC0565}" type="presParOf" srcId="{B806F5F8-0513-4B5E-8A6A-F92DD66B42EF}" destId="{E1BAD592-D673-452B-95E6-F159C9D835A1}" srcOrd="1" destOrd="0" presId="urn:microsoft.com/office/officeart/2005/8/layout/list1"/>
    <dgm:cxn modelId="{A95581D2-6CC7-445F-B1C2-07E6CF571905}" type="presParOf" srcId="{DFDA95E2-91F6-44B4-A165-3B92E1D4640A}" destId="{45B20DD3-D2BF-4030-91EC-09FC62C165A5}" srcOrd="17" destOrd="0" presId="urn:microsoft.com/office/officeart/2005/8/layout/list1"/>
    <dgm:cxn modelId="{0EA497FD-EB33-4E04-86E7-0759134F703E}" type="presParOf" srcId="{DFDA95E2-91F6-44B4-A165-3B92E1D4640A}" destId="{78220EDF-97DE-47E8-90AA-C07ADBB77797}" srcOrd="18" destOrd="0" presId="urn:microsoft.com/office/officeart/2005/8/layout/list1"/>
    <dgm:cxn modelId="{139D8868-C354-4002-BB85-15449AD7547A}" type="presParOf" srcId="{DFDA95E2-91F6-44B4-A165-3B92E1D4640A}" destId="{1A75933B-F730-4D20-9307-D9D73F30F0BE}" srcOrd="19" destOrd="0" presId="urn:microsoft.com/office/officeart/2005/8/layout/list1"/>
    <dgm:cxn modelId="{4C21C6DA-554E-4756-836C-BC95AE652BB4}" type="presParOf" srcId="{DFDA95E2-91F6-44B4-A165-3B92E1D4640A}" destId="{FCC66271-30E2-43A4-BBC4-DF81A4446212}" srcOrd="20" destOrd="0" presId="urn:microsoft.com/office/officeart/2005/8/layout/list1"/>
    <dgm:cxn modelId="{FCA03302-DE82-447B-A05C-520A2CE1719C}" type="presParOf" srcId="{FCC66271-30E2-43A4-BBC4-DF81A4446212}" destId="{58801D78-6071-4E8F-BAB7-7E260B450789}" srcOrd="0" destOrd="0" presId="urn:microsoft.com/office/officeart/2005/8/layout/list1"/>
    <dgm:cxn modelId="{4CAF4A85-DD4F-408E-80AC-6F7E5806B2EF}" type="presParOf" srcId="{FCC66271-30E2-43A4-BBC4-DF81A4446212}" destId="{3E263338-882A-4FEC-BAC0-CD284BB40C24}" srcOrd="1" destOrd="0" presId="urn:microsoft.com/office/officeart/2005/8/layout/list1"/>
    <dgm:cxn modelId="{EC23F305-378B-4ED5-B750-013363D4CF94}" type="presParOf" srcId="{DFDA95E2-91F6-44B4-A165-3B92E1D4640A}" destId="{0FA1F5E8-03EA-4DD5-AF33-878BF7077631}" srcOrd="21" destOrd="0" presId="urn:microsoft.com/office/officeart/2005/8/layout/list1"/>
    <dgm:cxn modelId="{44799054-D7F9-4E23-A656-8E8FE5FF5233}" type="presParOf" srcId="{DFDA95E2-91F6-44B4-A165-3B92E1D4640A}" destId="{9283D077-D2E5-43B1-9541-52C9E8F2DD7D}" srcOrd="22" destOrd="0" presId="urn:microsoft.com/office/officeart/2005/8/layout/list1"/>
    <dgm:cxn modelId="{CCA408B3-5BCB-4178-96DD-5CE144506DEC}" type="presParOf" srcId="{DFDA95E2-91F6-44B4-A165-3B92E1D4640A}" destId="{871A4623-B744-4E53-B3BA-01742B12B124}" srcOrd="23" destOrd="0" presId="urn:microsoft.com/office/officeart/2005/8/layout/list1"/>
    <dgm:cxn modelId="{A1F0EA0F-D495-4EB2-A422-9B699B27E6A2}" type="presParOf" srcId="{DFDA95E2-91F6-44B4-A165-3B92E1D4640A}" destId="{E9928450-077F-4AAC-A5AF-5DDEDCFF629B}" srcOrd="24" destOrd="0" presId="urn:microsoft.com/office/officeart/2005/8/layout/list1"/>
    <dgm:cxn modelId="{B6D87F61-AB6F-47EC-B3CE-3562A325BA3D}" type="presParOf" srcId="{E9928450-077F-4AAC-A5AF-5DDEDCFF629B}" destId="{B465E11A-632C-4806-9056-4EE8B2701039}" srcOrd="0" destOrd="0" presId="urn:microsoft.com/office/officeart/2005/8/layout/list1"/>
    <dgm:cxn modelId="{C742D942-C857-45D8-BAF2-B311808D60A3}" type="presParOf" srcId="{E9928450-077F-4AAC-A5AF-5DDEDCFF629B}" destId="{D276DE8B-E6C1-41EA-8AEC-07BD1A3A1DE7}" srcOrd="1" destOrd="0" presId="urn:microsoft.com/office/officeart/2005/8/layout/list1"/>
    <dgm:cxn modelId="{F680B16D-2621-49AE-ADD0-76C6BA8621D0}" type="presParOf" srcId="{DFDA95E2-91F6-44B4-A165-3B92E1D4640A}" destId="{2E7E800E-CE75-44A5-8203-DBEDFD7972CC}" srcOrd="25" destOrd="0" presId="urn:microsoft.com/office/officeart/2005/8/layout/list1"/>
    <dgm:cxn modelId="{57BB7218-01E5-422B-9245-40D2366C6DE3}" type="presParOf" srcId="{DFDA95E2-91F6-44B4-A165-3B92E1D4640A}" destId="{1603724F-E82C-49E3-9491-5F467C723070}" srcOrd="26" destOrd="0" presId="urn:microsoft.com/office/officeart/2005/8/layout/list1"/>
    <dgm:cxn modelId="{A83D73AE-AF64-4AF6-B1BD-12AD25A0927F}" type="presParOf" srcId="{DFDA95E2-91F6-44B4-A165-3B92E1D4640A}" destId="{2D12ED58-8EAF-4570-AFE4-D4800424E4D2}" srcOrd="27" destOrd="0" presId="urn:microsoft.com/office/officeart/2005/8/layout/list1"/>
    <dgm:cxn modelId="{DEB1EF53-9136-4871-BD98-D886F4046CF7}" type="presParOf" srcId="{DFDA95E2-91F6-44B4-A165-3B92E1D4640A}" destId="{84D9AFF1-6D80-43C1-A992-2F2B4B39747E}" srcOrd="28" destOrd="0" presId="urn:microsoft.com/office/officeart/2005/8/layout/list1"/>
    <dgm:cxn modelId="{753DD713-9F74-4068-A25B-7AAE7BF32723}" type="presParOf" srcId="{84D9AFF1-6D80-43C1-A992-2F2B4B39747E}" destId="{B6C62291-FA15-4A09-9766-DE0CC0953B16}" srcOrd="0" destOrd="0" presId="urn:microsoft.com/office/officeart/2005/8/layout/list1"/>
    <dgm:cxn modelId="{BDF3DE02-2727-45BB-852B-5332F59F2350}" type="presParOf" srcId="{84D9AFF1-6D80-43C1-A992-2F2B4B39747E}" destId="{5FBC2EE2-CA70-4AF7-826D-D4AA05E4E7D9}" srcOrd="1" destOrd="0" presId="urn:microsoft.com/office/officeart/2005/8/layout/list1"/>
    <dgm:cxn modelId="{E06B8104-A7F0-4C41-B472-E4394410034D}" type="presParOf" srcId="{DFDA95E2-91F6-44B4-A165-3B92E1D4640A}" destId="{7BD8AA12-1910-43CE-850B-C198F6015278}" srcOrd="29" destOrd="0" presId="urn:microsoft.com/office/officeart/2005/8/layout/list1"/>
    <dgm:cxn modelId="{8AAC83B3-17A3-4E39-8D3D-71F685C70302}" type="presParOf" srcId="{DFDA95E2-91F6-44B4-A165-3B92E1D4640A}" destId="{304F5C9E-1671-4FDD-B6CD-5B5E4E08BECB}" srcOrd="30" destOrd="0" presId="urn:microsoft.com/office/officeart/2005/8/layout/list1"/>
    <dgm:cxn modelId="{38389697-DE4A-476B-83C3-4877915B3A15}" type="presParOf" srcId="{DFDA95E2-91F6-44B4-A165-3B92E1D4640A}" destId="{F6BB1185-2967-49C6-81B4-33CFA114C89C}" srcOrd="31" destOrd="0" presId="urn:microsoft.com/office/officeart/2005/8/layout/list1"/>
    <dgm:cxn modelId="{6E55E74A-34D0-4F63-B794-2A8C4AE9F911}" type="presParOf" srcId="{DFDA95E2-91F6-44B4-A165-3B92E1D4640A}" destId="{E3E78010-89A5-4310-815B-1F5041DBB3A5}" srcOrd="32" destOrd="0" presId="urn:microsoft.com/office/officeart/2005/8/layout/list1"/>
    <dgm:cxn modelId="{3B33DF14-DE57-4E11-A318-437CB15007BD}" type="presParOf" srcId="{E3E78010-89A5-4310-815B-1F5041DBB3A5}" destId="{A293735B-BD6B-4938-BF25-71E453F2DD2E}" srcOrd="0" destOrd="0" presId="urn:microsoft.com/office/officeart/2005/8/layout/list1"/>
    <dgm:cxn modelId="{E95CDB61-2518-4C7C-84F8-0EB3D762741A}" type="presParOf" srcId="{E3E78010-89A5-4310-815B-1F5041DBB3A5}" destId="{9E316E0A-E984-44B2-9F53-55201257AACA}" srcOrd="1" destOrd="0" presId="urn:microsoft.com/office/officeart/2005/8/layout/list1"/>
    <dgm:cxn modelId="{A07EBA61-EBF5-40C9-B5F7-6F1F898BD32A}" type="presParOf" srcId="{DFDA95E2-91F6-44B4-A165-3B92E1D4640A}" destId="{D3DBE644-A2D8-42F4-98EE-EB4F1CCE90F0}" srcOrd="33" destOrd="0" presId="urn:microsoft.com/office/officeart/2005/8/layout/list1"/>
    <dgm:cxn modelId="{C072BE7C-ABFD-47CA-BEA2-B0A221A4B974}" type="presParOf" srcId="{DFDA95E2-91F6-44B4-A165-3B92E1D4640A}" destId="{61534158-CD22-429C-A3CE-B3368CEE6231}" srcOrd="34" destOrd="0" presId="urn:microsoft.com/office/officeart/2005/8/layout/list1"/>
    <dgm:cxn modelId="{5BBFFDF6-B5E4-4A70-AC0B-2D761FE9EAB7}" type="presParOf" srcId="{DFDA95E2-91F6-44B4-A165-3B92E1D4640A}" destId="{15AAC73F-C05F-49D6-8C25-26BC6D1BD566}" srcOrd="35" destOrd="0" presId="urn:microsoft.com/office/officeart/2005/8/layout/list1"/>
    <dgm:cxn modelId="{D93D8CF2-5010-44A2-8F76-27E2AFD067CA}" type="presParOf" srcId="{DFDA95E2-91F6-44B4-A165-3B92E1D4640A}" destId="{A0DFEC69-7AC4-47FC-8FEB-FE3FE802E53F}" srcOrd="36" destOrd="0" presId="urn:microsoft.com/office/officeart/2005/8/layout/list1"/>
    <dgm:cxn modelId="{BF43E466-6BD4-4841-8E3E-657EC4F743FA}" type="presParOf" srcId="{A0DFEC69-7AC4-47FC-8FEB-FE3FE802E53F}" destId="{F6DDB2B1-CC11-45FE-AA40-399257D7DBB8}" srcOrd="0" destOrd="0" presId="urn:microsoft.com/office/officeart/2005/8/layout/list1"/>
    <dgm:cxn modelId="{9ABA9C9C-58B3-4661-B0E0-643B8003A430}" type="presParOf" srcId="{A0DFEC69-7AC4-47FC-8FEB-FE3FE802E53F}" destId="{76DD708D-7A47-4685-AC4C-C4CE79095FBE}" srcOrd="1" destOrd="0" presId="urn:microsoft.com/office/officeart/2005/8/layout/list1"/>
    <dgm:cxn modelId="{AFD8614A-3538-43F1-B738-F3443D9BAD0B}" type="presParOf" srcId="{DFDA95E2-91F6-44B4-A165-3B92E1D4640A}" destId="{FBAD885F-B232-4D6E-9E90-F38FB5CD1E8B}" srcOrd="37" destOrd="0" presId="urn:microsoft.com/office/officeart/2005/8/layout/list1"/>
    <dgm:cxn modelId="{2E3F1868-148F-49ED-8635-1D52BE591DB3}" type="presParOf" srcId="{DFDA95E2-91F6-44B4-A165-3B92E1D4640A}" destId="{DBC6809C-FB56-4A9C-B8EE-6D2EE87157C5}" srcOrd="3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5627F32-9768-4C93-8F5A-58C2F3A146B2}" type="doc">
      <dgm:prSet loTypeId="urn:microsoft.com/office/officeart/2011/layout/CircleProcess" loCatId="officeonline" qsTypeId="urn:microsoft.com/office/officeart/2005/8/quickstyle/simple1" qsCatId="simple" csTypeId="urn:microsoft.com/office/officeart/2005/8/colors/accent1_2" csCatId="accent1" phldr="1"/>
      <dgm:spPr/>
      <dgm:t>
        <a:bodyPr/>
        <a:lstStyle/>
        <a:p>
          <a:endParaRPr lang="en-US"/>
        </a:p>
      </dgm:t>
    </dgm:pt>
    <dgm:pt modelId="{D6B8EA14-297E-44E1-A984-D6036849A424}">
      <dgm:prSet phldrT="[Text]" custT="1"/>
      <dgm:spPr/>
      <dgm:t>
        <a:bodyPr/>
        <a:lstStyle/>
        <a:p>
          <a:r>
            <a:rPr lang="en-US" sz="1600" b="1" i="0" dirty="0">
              <a:latin typeface="Times New Roman" panose="02020603050405020304" pitchFamily="18" charset="0"/>
              <a:cs typeface="Times New Roman" panose="02020603050405020304" pitchFamily="18" charset="0"/>
            </a:rPr>
            <a:t>1.Gable roof</a:t>
          </a:r>
          <a:endParaRPr lang="en-US" sz="1600" dirty="0">
            <a:latin typeface="Times New Roman" panose="02020603050405020304" pitchFamily="18" charset="0"/>
            <a:cs typeface="Times New Roman" panose="02020603050405020304" pitchFamily="18" charset="0"/>
          </a:endParaRPr>
        </a:p>
      </dgm:t>
    </dgm:pt>
    <dgm:pt modelId="{E09B280B-ECBB-4925-8ECD-CF956C1F83C8}" type="parTrans" cxnId="{F4DDA05B-C5ED-4E36-91E7-17FF4C98ED93}">
      <dgm:prSet/>
      <dgm:spPr/>
      <dgm:t>
        <a:bodyPr/>
        <a:lstStyle/>
        <a:p>
          <a:endParaRPr lang="en-US"/>
        </a:p>
      </dgm:t>
    </dgm:pt>
    <dgm:pt modelId="{DB737C5E-FDD9-4912-A3E6-91E4EAB56C70}" type="sibTrans" cxnId="{F4DDA05B-C5ED-4E36-91E7-17FF4C98ED93}">
      <dgm:prSet/>
      <dgm:spPr/>
      <dgm:t>
        <a:bodyPr/>
        <a:lstStyle/>
        <a:p>
          <a:endParaRPr lang="en-US"/>
        </a:p>
      </dgm:t>
    </dgm:pt>
    <dgm:pt modelId="{A11A0952-8DD9-4B37-ABF9-AF5960F8DC3F}">
      <dgm:prSet phldrT="[Text]" custT="1"/>
      <dgm:spPr/>
      <dgm:t>
        <a:bodyPr/>
        <a:lstStyle/>
        <a:p>
          <a:r>
            <a:rPr lang="en-US" sz="1600" b="1" i="0" dirty="0">
              <a:latin typeface="Times New Roman" panose="02020603050405020304" pitchFamily="18" charset="0"/>
              <a:cs typeface="Times New Roman" panose="02020603050405020304" pitchFamily="18" charset="0"/>
            </a:rPr>
            <a:t>2. Hip roof</a:t>
          </a:r>
          <a:endParaRPr lang="en-US" sz="1600" dirty="0">
            <a:latin typeface="Times New Roman" panose="02020603050405020304" pitchFamily="18" charset="0"/>
            <a:cs typeface="Times New Roman" panose="02020603050405020304" pitchFamily="18" charset="0"/>
          </a:endParaRPr>
        </a:p>
      </dgm:t>
    </dgm:pt>
    <dgm:pt modelId="{4416D011-B91E-4FC3-8108-6C5A448EDBB1}" type="parTrans" cxnId="{2BF22E30-201A-48DD-9257-4C1457B6691A}">
      <dgm:prSet/>
      <dgm:spPr/>
      <dgm:t>
        <a:bodyPr/>
        <a:lstStyle/>
        <a:p>
          <a:endParaRPr lang="en-US"/>
        </a:p>
      </dgm:t>
    </dgm:pt>
    <dgm:pt modelId="{63121A2A-ADB5-4857-813C-0F8B1B19DD08}" type="sibTrans" cxnId="{2BF22E30-201A-48DD-9257-4C1457B6691A}">
      <dgm:prSet/>
      <dgm:spPr/>
      <dgm:t>
        <a:bodyPr/>
        <a:lstStyle/>
        <a:p>
          <a:endParaRPr lang="en-US"/>
        </a:p>
      </dgm:t>
    </dgm:pt>
    <dgm:pt modelId="{8DA14DEA-598E-4CDE-AFA3-26076FF74F77}">
      <dgm:prSet phldrT="[Text]" custT="1"/>
      <dgm:spPr/>
      <dgm:t>
        <a:bodyPr/>
        <a:lstStyle/>
        <a:p>
          <a:r>
            <a:rPr lang="en-US" sz="1600" b="1" i="0" dirty="0">
              <a:latin typeface="Times New Roman" panose="02020603050405020304" pitchFamily="18" charset="0"/>
              <a:cs typeface="Times New Roman" panose="02020603050405020304" pitchFamily="18" charset="0"/>
            </a:rPr>
            <a:t>3. Dutch roof</a:t>
          </a:r>
          <a:endParaRPr lang="en-US" sz="1600" dirty="0">
            <a:latin typeface="Times New Roman" panose="02020603050405020304" pitchFamily="18" charset="0"/>
            <a:cs typeface="Times New Roman" panose="02020603050405020304" pitchFamily="18" charset="0"/>
          </a:endParaRPr>
        </a:p>
      </dgm:t>
    </dgm:pt>
    <dgm:pt modelId="{19985554-DAEE-4E9D-BD29-2F4D05BDB855}" type="parTrans" cxnId="{D843F95D-A646-4694-9CB0-763066A3F690}">
      <dgm:prSet/>
      <dgm:spPr/>
      <dgm:t>
        <a:bodyPr/>
        <a:lstStyle/>
        <a:p>
          <a:endParaRPr lang="en-US"/>
        </a:p>
      </dgm:t>
    </dgm:pt>
    <dgm:pt modelId="{43531A9A-8C4C-4ED5-8D2E-254BBE5007E1}" type="sibTrans" cxnId="{D843F95D-A646-4694-9CB0-763066A3F690}">
      <dgm:prSet/>
      <dgm:spPr/>
      <dgm:t>
        <a:bodyPr/>
        <a:lstStyle/>
        <a:p>
          <a:endParaRPr lang="en-US"/>
        </a:p>
      </dgm:t>
    </dgm:pt>
    <dgm:pt modelId="{EBEBDA2D-0863-47A2-A208-E53104B0CDBE}">
      <dgm:prSet phldrT="[Text]" custT="1"/>
      <dgm:spPr/>
      <dgm:t>
        <a:bodyPr/>
        <a:lstStyle/>
        <a:p>
          <a:r>
            <a:rPr lang="en-US" sz="1400" b="1" i="0" dirty="0">
              <a:latin typeface="Times New Roman" panose="02020603050405020304" pitchFamily="18" charset="0"/>
              <a:cs typeface="Times New Roman" panose="02020603050405020304" pitchFamily="18" charset="0"/>
            </a:rPr>
            <a:t>4. Mansard roof</a:t>
          </a:r>
          <a:endParaRPr lang="en-US" sz="1400" dirty="0">
            <a:latin typeface="Times New Roman" panose="02020603050405020304" pitchFamily="18" charset="0"/>
            <a:cs typeface="Times New Roman" panose="02020603050405020304" pitchFamily="18" charset="0"/>
          </a:endParaRPr>
        </a:p>
      </dgm:t>
    </dgm:pt>
    <dgm:pt modelId="{1DF29042-F47B-46EA-9F51-482CD4412262}" type="parTrans" cxnId="{B02A4DCE-5632-4D58-B74B-A629CF063976}">
      <dgm:prSet/>
      <dgm:spPr/>
      <dgm:t>
        <a:bodyPr/>
        <a:lstStyle/>
        <a:p>
          <a:endParaRPr lang="en-US"/>
        </a:p>
      </dgm:t>
    </dgm:pt>
    <dgm:pt modelId="{FB5F071D-2432-4C75-8A20-B85E8A4A9B15}" type="sibTrans" cxnId="{B02A4DCE-5632-4D58-B74B-A629CF063976}">
      <dgm:prSet/>
      <dgm:spPr/>
      <dgm:t>
        <a:bodyPr/>
        <a:lstStyle/>
        <a:p>
          <a:endParaRPr lang="en-US"/>
        </a:p>
      </dgm:t>
    </dgm:pt>
    <dgm:pt modelId="{2422636A-E14E-4C0F-809B-3A1DE2390B76}">
      <dgm:prSet phldrT="[Text]" custT="1"/>
      <dgm:spPr/>
      <dgm:t>
        <a:bodyPr/>
        <a:lstStyle/>
        <a:p>
          <a:r>
            <a:rPr lang="en-US" sz="1600" b="1" i="0" dirty="0"/>
            <a:t>5. Flat roof</a:t>
          </a:r>
          <a:endParaRPr lang="en-US" sz="1600" dirty="0"/>
        </a:p>
      </dgm:t>
    </dgm:pt>
    <dgm:pt modelId="{696A8729-9E9C-4436-928D-DE18835DDF6E}" type="parTrans" cxnId="{83663A3D-4AC4-4E56-B2B3-96357C37BE1B}">
      <dgm:prSet/>
      <dgm:spPr/>
      <dgm:t>
        <a:bodyPr/>
        <a:lstStyle/>
        <a:p>
          <a:endParaRPr lang="en-US"/>
        </a:p>
      </dgm:t>
    </dgm:pt>
    <dgm:pt modelId="{7BCCB3E6-4D7A-4B3B-AE7B-808BEC9050A1}" type="sibTrans" cxnId="{83663A3D-4AC4-4E56-B2B3-96357C37BE1B}">
      <dgm:prSet/>
      <dgm:spPr/>
      <dgm:t>
        <a:bodyPr/>
        <a:lstStyle/>
        <a:p>
          <a:endParaRPr lang="en-US"/>
        </a:p>
      </dgm:t>
    </dgm:pt>
    <dgm:pt modelId="{A85B9379-CBD5-47BE-840D-7984C2C5D632}">
      <dgm:prSet phldrT="[Text]" custT="1"/>
      <dgm:spPr/>
      <dgm:t>
        <a:bodyPr/>
        <a:lstStyle/>
        <a:p>
          <a:r>
            <a:rPr lang="en-US" sz="1600" b="1" i="0" dirty="0">
              <a:latin typeface="Times New Roman" panose="02020603050405020304" pitchFamily="18" charset="0"/>
              <a:cs typeface="Times New Roman" panose="02020603050405020304" pitchFamily="18" charset="0"/>
            </a:rPr>
            <a:t>6. Shed roof</a:t>
          </a:r>
          <a:endParaRPr lang="en-US" sz="1600" dirty="0">
            <a:latin typeface="Times New Roman" panose="02020603050405020304" pitchFamily="18" charset="0"/>
            <a:cs typeface="Times New Roman" panose="02020603050405020304" pitchFamily="18" charset="0"/>
          </a:endParaRPr>
        </a:p>
      </dgm:t>
    </dgm:pt>
    <dgm:pt modelId="{2568BF80-28F3-4811-9E05-FB4E1B87CCA8}" type="parTrans" cxnId="{190631B9-B834-4629-B4CC-C9F8CB3FE4EA}">
      <dgm:prSet/>
      <dgm:spPr/>
      <dgm:t>
        <a:bodyPr/>
        <a:lstStyle/>
        <a:p>
          <a:endParaRPr lang="en-US"/>
        </a:p>
      </dgm:t>
    </dgm:pt>
    <dgm:pt modelId="{6997EB5F-7179-4DE6-AE6B-33E30980EF2A}" type="sibTrans" cxnId="{190631B9-B834-4629-B4CC-C9F8CB3FE4EA}">
      <dgm:prSet/>
      <dgm:spPr/>
      <dgm:t>
        <a:bodyPr/>
        <a:lstStyle/>
        <a:p>
          <a:endParaRPr lang="en-US"/>
        </a:p>
      </dgm:t>
    </dgm:pt>
    <dgm:pt modelId="{764C1116-3067-4288-9895-DD62A83AC8B9}">
      <dgm:prSet phldrT="[Text]" custT="1"/>
      <dgm:spPr/>
      <dgm:t>
        <a:bodyPr/>
        <a:lstStyle/>
        <a:p>
          <a:r>
            <a:rPr lang="en-US" sz="1400" b="1" i="0" dirty="0">
              <a:latin typeface="Times New Roman" panose="02020603050405020304" pitchFamily="18" charset="0"/>
              <a:cs typeface="Times New Roman" panose="02020603050405020304" pitchFamily="18" charset="0"/>
            </a:rPr>
            <a:t>7. Butterfly roof</a:t>
          </a:r>
          <a:endParaRPr lang="en-US" sz="1400" dirty="0">
            <a:latin typeface="Times New Roman" panose="02020603050405020304" pitchFamily="18" charset="0"/>
            <a:cs typeface="Times New Roman" panose="02020603050405020304" pitchFamily="18" charset="0"/>
          </a:endParaRPr>
        </a:p>
      </dgm:t>
    </dgm:pt>
    <dgm:pt modelId="{A68CACAB-2749-41E3-8642-12135783FB63}" type="parTrans" cxnId="{0B5B816E-2DD7-4606-A127-1641B76053E5}">
      <dgm:prSet/>
      <dgm:spPr/>
      <dgm:t>
        <a:bodyPr/>
        <a:lstStyle/>
        <a:p>
          <a:endParaRPr lang="en-US"/>
        </a:p>
      </dgm:t>
    </dgm:pt>
    <dgm:pt modelId="{DF46DC2E-F133-4171-AAA2-391CDE2AF219}" type="sibTrans" cxnId="{0B5B816E-2DD7-4606-A127-1641B76053E5}">
      <dgm:prSet/>
      <dgm:spPr/>
      <dgm:t>
        <a:bodyPr/>
        <a:lstStyle/>
        <a:p>
          <a:endParaRPr lang="en-US"/>
        </a:p>
      </dgm:t>
    </dgm:pt>
    <dgm:pt modelId="{5C66B914-4C73-42C8-AD97-356955FF2EC3}">
      <dgm:prSet phldrT="[Text]" custT="1"/>
      <dgm:spPr/>
      <dgm:t>
        <a:bodyPr/>
        <a:lstStyle/>
        <a:p>
          <a:r>
            <a:rPr lang="en-US" sz="1400" b="1" i="0" dirty="0">
              <a:latin typeface="Times New Roman" panose="02020603050405020304" pitchFamily="18" charset="0"/>
              <a:cs typeface="Times New Roman" panose="02020603050405020304" pitchFamily="18" charset="0"/>
            </a:rPr>
            <a:t>8. Gambrel roof</a:t>
          </a:r>
          <a:endParaRPr lang="en-US" sz="1400" dirty="0">
            <a:latin typeface="Times New Roman" panose="02020603050405020304" pitchFamily="18" charset="0"/>
            <a:cs typeface="Times New Roman" panose="02020603050405020304" pitchFamily="18" charset="0"/>
          </a:endParaRPr>
        </a:p>
      </dgm:t>
    </dgm:pt>
    <dgm:pt modelId="{6D0335CE-C5BC-46B6-9DDE-02ABEBB7D2E7}" type="parTrans" cxnId="{0C228CE2-908B-4619-809B-D2FA7ACABB06}">
      <dgm:prSet/>
      <dgm:spPr/>
      <dgm:t>
        <a:bodyPr/>
        <a:lstStyle/>
        <a:p>
          <a:endParaRPr lang="en-US"/>
        </a:p>
      </dgm:t>
    </dgm:pt>
    <dgm:pt modelId="{502C60AD-5F17-43D4-AC28-AEE48C2F00E9}" type="sibTrans" cxnId="{0C228CE2-908B-4619-809B-D2FA7ACABB06}">
      <dgm:prSet/>
      <dgm:spPr/>
      <dgm:t>
        <a:bodyPr/>
        <a:lstStyle/>
        <a:p>
          <a:endParaRPr lang="en-US"/>
        </a:p>
      </dgm:t>
    </dgm:pt>
    <dgm:pt modelId="{DEE35C51-F9AE-47BB-9D56-304528BA0305}">
      <dgm:prSet phldrT="[Text]" custT="1"/>
      <dgm:spPr/>
      <dgm:t>
        <a:bodyPr/>
        <a:lstStyle/>
        <a:p>
          <a:r>
            <a:rPr lang="en-US" sz="1400" b="1" i="0" dirty="0">
              <a:latin typeface="Times New Roman" panose="02020603050405020304" pitchFamily="18" charset="0"/>
              <a:cs typeface="Times New Roman" panose="02020603050405020304" pitchFamily="18" charset="0"/>
            </a:rPr>
            <a:t>9. Dormer</a:t>
          </a:r>
        </a:p>
        <a:p>
          <a:r>
            <a:rPr lang="en-US" sz="1400" b="1" i="0" dirty="0">
              <a:latin typeface="Times New Roman" panose="02020603050405020304" pitchFamily="18" charset="0"/>
              <a:cs typeface="Times New Roman" panose="02020603050405020304" pitchFamily="18" charset="0"/>
            </a:rPr>
            <a:t> roof</a:t>
          </a:r>
          <a:endParaRPr lang="en-US" sz="1400" dirty="0">
            <a:latin typeface="Times New Roman" panose="02020603050405020304" pitchFamily="18" charset="0"/>
            <a:cs typeface="Times New Roman" panose="02020603050405020304" pitchFamily="18" charset="0"/>
          </a:endParaRPr>
        </a:p>
      </dgm:t>
    </dgm:pt>
    <dgm:pt modelId="{F51ABA14-4146-47D1-BDBD-91C2DEF9FA7A}" type="parTrans" cxnId="{C0DEBF66-BD5B-4532-AB6D-F1AF95686472}">
      <dgm:prSet/>
      <dgm:spPr/>
      <dgm:t>
        <a:bodyPr/>
        <a:lstStyle/>
        <a:p>
          <a:endParaRPr lang="en-US"/>
        </a:p>
      </dgm:t>
    </dgm:pt>
    <dgm:pt modelId="{11FEC4B7-E685-4CCC-BE04-E99CC7D21BD5}" type="sibTrans" cxnId="{C0DEBF66-BD5B-4532-AB6D-F1AF95686472}">
      <dgm:prSet/>
      <dgm:spPr/>
      <dgm:t>
        <a:bodyPr/>
        <a:lstStyle/>
        <a:p>
          <a:endParaRPr lang="en-US"/>
        </a:p>
      </dgm:t>
    </dgm:pt>
    <dgm:pt modelId="{68D47AA3-587D-4994-A508-D6D9E6BF03B1}">
      <dgm:prSet phldrT="[Text]"/>
      <dgm:spPr/>
      <dgm:t>
        <a:bodyPr/>
        <a:lstStyle/>
        <a:p>
          <a:r>
            <a:rPr lang="en-US" b="1" i="0" dirty="0"/>
            <a:t>10. M Shaped roof</a:t>
          </a:r>
          <a:endParaRPr lang="en-US" dirty="0"/>
        </a:p>
      </dgm:t>
    </dgm:pt>
    <dgm:pt modelId="{54BED8BC-5714-4490-9637-514577D1FDFB}" type="parTrans" cxnId="{31CE5285-C6BC-45FD-BBC1-148500282956}">
      <dgm:prSet/>
      <dgm:spPr/>
      <dgm:t>
        <a:bodyPr/>
        <a:lstStyle/>
        <a:p>
          <a:endParaRPr lang="en-US"/>
        </a:p>
      </dgm:t>
    </dgm:pt>
    <dgm:pt modelId="{EE8B83C9-6F6E-43C4-9C93-BF001D687915}" type="sibTrans" cxnId="{31CE5285-C6BC-45FD-BBC1-148500282956}">
      <dgm:prSet/>
      <dgm:spPr/>
      <dgm:t>
        <a:bodyPr/>
        <a:lstStyle/>
        <a:p>
          <a:endParaRPr lang="en-US"/>
        </a:p>
      </dgm:t>
    </dgm:pt>
    <dgm:pt modelId="{112564CE-CDAF-4068-B83B-B8924172C7E4}" type="pres">
      <dgm:prSet presAssocID="{15627F32-9768-4C93-8F5A-58C2F3A146B2}" presName="Name0" presStyleCnt="0">
        <dgm:presLayoutVars>
          <dgm:chMax val="11"/>
          <dgm:chPref val="11"/>
          <dgm:dir/>
          <dgm:resizeHandles/>
        </dgm:presLayoutVars>
      </dgm:prSet>
      <dgm:spPr/>
    </dgm:pt>
    <dgm:pt modelId="{9B3C22B3-BA08-4DC5-893B-266428D67045}" type="pres">
      <dgm:prSet presAssocID="{68D47AA3-587D-4994-A508-D6D9E6BF03B1}" presName="Accent10" presStyleCnt="0"/>
      <dgm:spPr/>
    </dgm:pt>
    <dgm:pt modelId="{77C420F4-3129-4B1B-8E89-F0F1F7A2DBAE}" type="pres">
      <dgm:prSet presAssocID="{68D47AA3-587D-4994-A508-D6D9E6BF03B1}" presName="Accent" presStyleLbl="node1" presStyleIdx="0" presStyleCnt="10"/>
      <dgm:spPr/>
    </dgm:pt>
    <dgm:pt modelId="{AD4A9C23-C11C-41C2-8214-B6AC2DBF80D1}" type="pres">
      <dgm:prSet presAssocID="{68D47AA3-587D-4994-A508-D6D9E6BF03B1}" presName="ParentBackground10" presStyleCnt="0"/>
      <dgm:spPr/>
    </dgm:pt>
    <dgm:pt modelId="{716B5DB4-081C-4735-B704-48C068CF9B48}" type="pres">
      <dgm:prSet presAssocID="{68D47AA3-587D-4994-A508-D6D9E6BF03B1}" presName="ParentBackground" presStyleLbl="fgAcc1" presStyleIdx="0" presStyleCnt="10"/>
      <dgm:spPr/>
    </dgm:pt>
    <dgm:pt modelId="{1B027114-FDA0-4D06-9393-6DE1E120ECA0}" type="pres">
      <dgm:prSet presAssocID="{68D47AA3-587D-4994-A508-D6D9E6BF03B1}" presName="Parent10" presStyleLbl="revTx" presStyleIdx="0" presStyleCnt="0">
        <dgm:presLayoutVars>
          <dgm:chMax val="1"/>
          <dgm:chPref val="1"/>
          <dgm:bulletEnabled val="1"/>
        </dgm:presLayoutVars>
      </dgm:prSet>
      <dgm:spPr/>
    </dgm:pt>
    <dgm:pt modelId="{4F938327-BD0E-41A8-AE9C-C7B9EFC0EAB7}" type="pres">
      <dgm:prSet presAssocID="{DEE35C51-F9AE-47BB-9D56-304528BA0305}" presName="Accent9" presStyleCnt="0"/>
      <dgm:spPr/>
    </dgm:pt>
    <dgm:pt modelId="{438E7961-9671-4AE6-8AEE-61EB9C7C158F}" type="pres">
      <dgm:prSet presAssocID="{DEE35C51-F9AE-47BB-9D56-304528BA0305}" presName="Accent" presStyleLbl="node1" presStyleIdx="1" presStyleCnt="10"/>
      <dgm:spPr/>
    </dgm:pt>
    <dgm:pt modelId="{16F0F03C-A485-49E4-9E06-B5E345303E98}" type="pres">
      <dgm:prSet presAssocID="{DEE35C51-F9AE-47BB-9D56-304528BA0305}" presName="ParentBackground9" presStyleCnt="0"/>
      <dgm:spPr/>
    </dgm:pt>
    <dgm:pt modelId="{2AA3B7FC-D934-43F4-8681-03956998AA6E}" type="pres">
      <dgm:prSet presAssocID="{DEE35C51-F9AE-47BB-9D56-304528BA0305}" presName="ParentBackground" presStyleLbl="fgAcc1" presStyleIdx="1" presStyleCnt="10"/>
      <dgm:spPr/>
    </dgm:pt>
    <dgm:pt modelId="{2C57F643-37CC-44E0-8C9D-F654EA92DDF7}" type="pres">
      <dgm:prSet presAssocID="{DEE35C51-F9AE-47BB-9D56-304528BA0305}" presName="Parent9" presStyleLbl="revTx" presStyleIdx="0" presStyleCnt="0">
        <dgm:presLayoutVars>
          <dgm:chMax val="1"/>
          <dgm:chPref val="1"/>
          <dgm:bulletEnabled val="1"/>
        </dgm:presLayoutVars>
      </dgm:prSet>
      <dgm:spPr/>
    </dgm:pt>
    <dgm:pt modelId="{7D8E44FA-EC94-430F-8F30-EB66E4E533C9}" type="pres">
      <dgm:prSet presAssocID="{5C66B914-4C73-42C8-AD97-356955FF2EC3}" presName="Accent8" presStyleCnt="0"/>
      <dgm:spPr/>
    </dgm:pt>
    <dgm:pt modelId="{F8C590BD-B163-466E-9406-3558D11A82BD}" type="pres">
      <dgm:prSet presAssocID="{5C66B914-4C73-42C8-AD97-356955FF2EC3}" presName="Accent" presStyleLbl="node1" presStyleIdx="2" presStyleCnt="10"/>
      <dgm:spPr/>
    </dgm:pt>
    <dgm:pt modelId="{15628F42-7764-4CED-BE42-13E8CA9AA891}" type="pres">
      <dgm:prSet presAssocID="{5C66B914-4C73-42C8-AD97-356955FF2EC3}" presName="ParentBackground8" presStyleCnt="0"/>
      <dgm:spPr/>
    </dgm:pt>
    <dgm:pt modelId="{C17E3C5F-47DE-4AC9-AB78-3FDD98A69BA0}" type="pres">
      <dgm:prSet presAssocID="{5C66B914-4C73-42C8-AD97-356955FF2EC3}" presName="ParentBackground" presStyleLbl="fgAcc1" presStyleIdx="2" presStyleCnt="10"/>
      <dgm:spPr/>
    </dgm:pt>
    <dgm:pt modelId="{57F88A07-9D62-46FF-9CA8-8AF49B3521F2}" type="pres">
      <dgm:prSet presAssocID="{5C66B914-4C73-42C8-AD97-356955FF2EC3}" presName="Parent8" presStyleLbl="revTx" presStyleIdx="0" presStyleCnt="0">
        <dgm:presLayoutVars>
          <dgm:chMax val="1"/>
          <dgm:chPref val="1"/>
          <dgm:bulletEnabled val="1"/>
        </dgm:presLayoutVars>
      </dgm:prSet>
      <dgm:spPr/>
    </dgm:pt>
    <dgm:pt modelId="{44F31F96-7025-464A-B824-AB1A234370C1}" type="pres">
      <dgm:prSet presAssocID="{764C1116-3067-4288-9895-DD62A83AC8B9}" presName="Accent7" presStyleCnt="0"/>
      <dgm:spPr/>
    </dgm:pt>
    <dgm:pt modelId="{791938E6-8EBC-464C-AE85-9042A8F084C4}" type="pres">
      <dgm:prSet presAssocID="{764C1116-3067-4288-9895-DD62A83AC8B9}" presName="Accent" presStyleLbl="node1" presStyleIdx="3" presStyleCnt="10"/>
      <dgm:spPr/>
    </dgm:pt>
    <dgm:pt modelId="{C52783D7-2E0C-4C04-9F48-FF686E6BFCDF}" type="pres">
      <dgm:prSet presAssocID="{764C1116-3067-4288-9895-DD62A83AC8B9}" presName="ParentBackground7" presStyleCnt="0"/>
      <dgm:spPr/>
    </dgm:pt>
    <dgm:pt modelId="{CC194E44-D4E6-4A5D-9B4B-F8554F603494}" type="pres">
      <dgm:prSet presAssocID="{764C1116-3067-4288-9895-DD62A83AC8B9}" presName="ParentBackground" presStyleLbl="fgAcc1" presStyleIdx="3" presStyleCnt="10"/>
      <dgm:spPr/>
    </dgm:pt>
    <dgm:pt modelId="{1F352D5D-D6C7-4C61-A083-5976FA4A19F8}" type="pres">
      <dgm:prSet presAssocID="{764C1116-3067-4288-9895-DD62A83AC8B9}" presName="Parent7" presStyleLbl="revTx" presStyleIdx="0" presStyleCnt="0">
        <dgm:presLayoutVars>
          <dgm:chMax val="1"/>
          <dgm:chPref val="1"/>
          <dgm:bulletEnabled val="1"/>
        </dgm:presLayoutVars>
      </dgm:prSet>
      <dgm:spPr/>
    </dgm:pt>
    <dgm:pt modelId="{9BFD83AB-4C5D-4E10-818D-A76C8DD863CB}" type="pres">
      <dgm:prSet presAssocID="{A85B9379-CBD5-47BE-840D-7984C2C5D632}" presName="Accent6" presStyleCnt="0"/>
      <dgm:spPr/>
    </dgm:pt>
    <dgm:pt modelId="{45298CCA-9BA1-4F3D-9FE6-B9FC8FC11565}" type="pres">
      <dgm:prSet presAssocID="{A85B9379-CBD5-47BE-840D-7984C2C5D632}" presName="Accent" presStyleLbl="node1" presStyleIdx="4" presStyleCnt="10"/>
      <dgm:spPr/>
    </dgm:pt>
    <dgm:pt modelId="{49CF840D-5879-4738-9A32-73A2766F9262}" type="pres">
      <dgm:prSet presAssocID="{A85B9379-CBD5-47BE-840D-7984C2C5D632}" presName="ParentBackground6" presStyleCnt="0"/>
      <dgm:spPr/>
    </dgm:pt>
    <dgm:pt modelId="{EE3EDFF0-A14D-4CD3-A34A-75D50481D32F}" type="pres">
      <dgm:prSet presAssocID="{A85B9379-CBD5-47BE-840D-7984C2C5D632}" presName="ParentBackground" presStyleLbl="fgAcc1" presStyleIdx="4" presStyleCnt="10"/>
      <dgm:spPr/>
    </dgm:pt>
    <dgm:pt modelId="{6A99402A-9B91-4AF6-A389-CE042B2A8906}" type="pres">
      <dgm:prSet presAssocID="{A85B9379-CBD5-47BE-840D-7984C2C5D632}" presName="Parent6" presStyleLbl="revTx" presStyleIdx="0" presStyleCnt="0">
        <dgm:presLayoutVars>
          <dgm:chMax val="1"/>
          <dgm:chPref val="1"/>
          <dgm:bulletEnabled val="1"/>
        </dgm:presLayoutVars>
      </dgm:prSet>
      <dgm:spPr/>
    </dgm:pt>
    <dgm:pt modelId="{57421C54-D41D-4ED1-94F8-FE1754F1486A}" type="pres">
      <dgm:prSet presAssocID="{2422636A-E14E-4C0F-809B-3A1DE2390B76}" presName="Accent5" presStyleCnt="0"/>
      <dgm:spPr/>
    </dgm:pt>
    <dgm:pt modelId="{2C1220D5-A566-44EC-AF74-0D8A327DFA67}" type="pres">
      <dgm:prSet presAssocID="{2422636A-E14E-4C0F-809B-3A1DE2390B76}" presName="Accent" presStyleLbl="node1" presStyleIdx="5" presStyleCnt="10"/>
      <dgm:spPr/>
    </dgm:pt>
    <dgm:pt modelId="{212D951C-B26E-43C7-9250-EA31F54CA1AD}" type="pres">
      <dgm:prSet presAssocID="{2422636A-E14E-4C0F-809B-3A1DE2390B76}" presName="ParentBackground5" presStyleCnt="0"/>
      <dgm:spPr/>
    </dgm:pt>
    <dgm:pt modelId="{C4BCE080-7D8C-4CDE-9E4B-960E4C4ECC7E}" type="pres">
      <dgm:prSet presAssocID="{2422636A-E14E-4C0F-809B-3A1DE2390B76}" presName="ParentBackground" presStyleLbl="fgAcc1" presStyleIdx="5" presStyleCnt="10"/>
      <dgm:spPr/>
    </dgm:pt>
    <dgm:pt modelId="{0E8FC47A-9E79-4D5E-98F1-D54DB89C2100}" type="pres">
      <dgm:prSet presAssocID="{2422636A-E14E-4C0F-809B-3A1DE2390B76}" presName="Parent5" presStyleLbl="revTx" presStyleIdx="0" presStyleCnt="0">
        <dgm:presLayoutVars>
          <dgm:chMax val="1"/>
          <dgm:chPref val="1"/>
          <dgm:bulletEnabled val="1"/>
        </dgm:presLayoutVars>
      </dgm:prSet>
      <dgm:spPr/>
    </dgm:pt>
    <dgm:pt modelId="{2A0CCD39-BEAD-420A-A4D3-C10E3F157065}" type="pres">
      <dgm:prSet presAssocID="{EBEBDA2D-0863-47A2-A208-E53104B0CDBE}" presName="Accent4" presStyleCnt="0"/>
      <dgm:spPr/>
    </dgm:pt>
    <dgm:pt modelId="{2834E01E-7109-4AC9-9817-867F21842AB5}" type="pres">
      <dgm:prSet presAssocID="{EBEBDA2D-0863-47A2-A208-E53104B0CDBE}" presName="Accent" presStyleLbl="node1" presStyleIdx="6" presStyleCnt="10"/>
      <dgm:spPr/>
    </dgm:pt>
    <dgm:pt modelId="{FE79132C-7EC5-4648-B251-CD9F798821AB}" type="pres">
      <dgm:prSet presAssocID="{EBEBDA2D-0863-47A2-A208-E53104B0CDBE}" presName="ParentBackground4" presStyleCnt="0"/>
      <dgm:spPr/>
    </dgm:pt>
    <dgm:pt modelId="{C5285956-1C7D-45BC-924F-28070463DA2F}" type="pres">
      <dgm:prSet presAssocID="{EBEBDA2D-0863-47A2-A208-E53104B0CDBE}" presName="ParentBackground" presStyleLbl="fgAcc1" presStyleIdx="6" presStyleCnt="10"/>
      <dgm:spPr/>
    </dgm:pt>
    <dgm:pt modelId="{E1DC7088-7C4B-406C-A947-0BD35413D185}" type="pres">
      <dgm:prSet presAssocID="{EBEBDA2D-0863-47A2-A208-E53104B0CDBE}" presName="Parent4" presStyleLbl="revTx" presStyleIdx="0" presStyleCnt="0">
        <dgm:presLayoutVars>
          <dgm:chMax val="1"/>
          <dgm:chPref val="1"/>
          <dgm:bulletEnabled val="1"/>
        </dgm:presLayoutVars>
      </dgm:prSet>
      <dgm:spPr/>
    </dgm:pt>
    <dgm:pt modelId="{20488DB1-E109-4273-801B-A30268772287}" type="pres">
      <dgm:prSet presAssocID="{8DA14DEA-598E-4CDE-AFA3-26076FF74F77}" presName="Accent3" presStyleCnt="0"/>
      <dgm:spPr/>
    </dgm:pt>
    <dgm:pt modelId="{F6728B06-DDAF-4ABE-A71A-D74756C92B20}" type="pres">
      <dgm:prSet presAssocID="{8DA14DEA-598E-4CDE-AFA3-26076FF74F77}" presName="Accent" presStyleLbl="node1" presStyleIdx="7" presStyleCnt="10"/>
      <dgm:spPr/>
    </dgm:pt>
    <dgm:pt modelId="{889B9D6D-D9A2-4ECD-B1BE-B1EE87307D4D}" type="pres">
      <dgm:prSet presAssocID="{8DA14DEA-598E-4CDE-AFA3-26076FF74F77}" presName="ParentBackground3" presStyleCnt="0"/>
      <dgm:spPr/>
    </dgm:pt>
    <dgm:pt modelId="{2E1043E5-322E-49B3-AC17-1B393F9E0662}" type="pres">
      <dgm:prSet presAssocID="{8DA14DEA-598E-4CDE-AFA3-26076FF74F77}" presName="ParentBackground" presStyleLbl="fgAcc1" presStyleIdx="7" presStyleCnt="10"/>
      <dgm:spPr/>
    </dgm:pt>
    <dgm:pt modelId="{A07903BD-8B16-4B67-B539-2788315F28B6}" type="pres">
      <dgm:prSet presAssocID="{8DA14DEA-598E-4CDE-AFA3-26076FF74F77}" presName="Parent3" presStyleLbl="revTx" presStyleIdx="0" presStyleCnt="0">
        <dgm:presLayoutVars>
          <dgm:chMax val="1"/>
          <dgm:chPref val="1"/>
          <dgm:bulletEnabled val="1"/>
        </dgm:presLayoutVars>
      </dgm:prSet>
      <dgm:spPr/>
    </dgm:pt>
    <dgm:pt modelId="{7DD97E09-BB6F-40D9-BF0E-EE851EE18278}" type="pres">
      <dgm:prSet presAssocID="{A11A0952-8DD9-4B37-ABF9-AF5960F8DC3F}" presName="Accent2" presStyleCnt="0"/>
      <dgm:spPr/>
    </dgm:pt>
    <dgm:pt modelId="{29B00A1A-D7FA-4F2E-B7FD-FA267CD44D5C}" type="pres">
      <dgm:prSet presAssocID="{A11A0952-8DD9-4B37-ABF9-AF5960F8DC3F}" presName="Accent" presStyleLbl="node1" presStyleIdx="8" presStyleCnt="10"/>
      <dgm:spPr/>
    </dgm:pt>
    <dgm:pt modelId="{5CD0394E-CD63-40AD-9178-07CD9087C90C}" type="pres">
      <dgm:prSet presAssocID="{A11A0952-8DD9-4B37-ABF9-AF5960F8DC3F}" presName="ParentBackground2" presStyleCnt="0"/>
      <dgm:spPr/>
    </dgm:pt>
    <dgm:pt modelId="{F6355FEA-0AC3-4526-AEF2-9CDEC49B7DF8}" type="pres">
      <dgm:prSet presAssocID="{A11A0952-8DD9-4B37-ABF9-AF5960F8DC3F}" presName="ParentBackground" presStyleLbl="fgAcc1" presStyleIdx="8" presStyleCnt="10"/>
      <dgm:spPr/>
    </dgm:pt>
    <dgm:pt modelId="{C2999E58-89DA-4B54-B21A-3399649AA600}" type="pres">
      <dgm:prSet presAssocID="{A11A0952-8DD9-4B37-ABF9-AF5960F8DC3F}" presName="Parent2" presStyleLbl="revTx" presStyleIdx="0" presStyleCnt="0">
        <dgm:presLayoutVars>
          <dgm:chMax val="1"/>
          <dgm:chPref val="1"/>
          <dgm:bulletEnabled val="1"/>
        </dgm:presLayoutVars>
      </dgm:prSet>
      <dgm:spPr/>
    </dgm:pt>
    <dgm:pt modelId="{10D48B27-74F9-49EC-87A0-CAEB220C8F62}" type="pres">
      <dgm:prSet presAssocID="{D6B8EA14-297E-44E1-A984-D6036849A424}" presName="Accent1" presStyleCnt="0"/>
      <dgm:spPr/>
    </dgm:pt>
    <dgm:pt modelId="{B68CF2C0-B009-4441-9DCB-82FDAB66F3B5}" type="pres">
      <dgm:prSet presAssocID="{D6B8EA14-297E-44E1-A984-D6036849A424}" presName="Accent" presStyleLbl="node1" presStyleIdx="9" presStyleCnt="10"/>
      <dgm:spPr/>
    </dgm:pt>
    <dgm:pt modelId="{524BF4CF-CE4C-42DB-A437-F713F1F16461}" type="pres">
      <dgm:prSet presAssocID="{D6B8EA14-297E-44E1-A984-D6036849A424}" presName="ParentBackground1" presStyleCnt="0"/>
      <dgm:spPr/>
    </dgm:pt>
    <dgm:pt modelId="{700B53AB-9530-48A7-A8F3-0FA6675B435B}" type="pres">
      <dgm:prSet presAssocID="{D6B8EA14-297E-44E1-A984-D6036849A424}" presName="ParentBackground" presStyleLbl="fgAcc1" presStyleIdx="9" presStyleCnt="10"/>
      <dgm:spPr/>
    </dgm:pt>
    <dgm:pt modelId="{A4DAF0A0-5F2A-4305-A2F4-B1010587CD25}" type="pres">
      <dgm:prSet presAssocID="{D6B8EA14-297E-44E1-A984-D6036849A424}" presName="Parent1" presStyleLbl="revTx" presStyleIdx="0" presStyleCnt="0">
        <dgm:presLayoutVars>
          <dgm:chMax val="1"/>
          <dgm:chPref val="1"/>
          <dgm:bulletEnabled val="1"/>
        </dgm:presLayoutVars>
      </dgm:prSet>
      <dgm:spPr/>
    </dgm:pt>
  </dgm:ptLst>
  <dgm:cxnLst>
    <dgm:cxn modelId="{49A19E0C-E26A-41BE-B714-587865CF7A75}" type="presOf" srcId="{764C1116-3067-4288-9895-DD62A83AC8B9}" destId="{CC194E44-D4E6-4A5D-9B4B-F8554F603494}" srcOrd="0" destOrd="0" presId="urn:microsoft.com/office/officeart/2011/layout/CircleProcess"/>
    <dgm:cxn modelId="{2BF22E30-201A-48DD-9257-4C1457B6691A}" srcId="{15627F32-9768-4C93-8F5A-58C2F3A146B2}" destId="{A11A0952-8DD9-4B37-ABF9-AF5960F8DC3F}" srcOrd="1" destOrd="0" parTransId="{4416D011-B91E-4FC3-8108-6C5A448EDBB1}" sibTransId="{63121A2A-ADB5-4857-813C-0F8B1B19DD08}"/>
    <dgm:cxn modelId="{83663A3D-4AC4-4E56-B2B3-96357C37BE1B}" srcId="{15627F32-9768-4C93-8F5A-58C2F3A146B2}" destId="{2422636A-E14E-4C0F-809B-3A1DE2390B76}" srcOrd="4" destOrd="0" parTransId="{696A8729-9E9C-4436-928D-DE18835DDF6E}" sibTransId="{7BCCB3E6-4D7A-4B3B-AE7B-808BEC9050A1}"/>
    <dgm:cxn modelId="{F4DDA05B-C5ED-4E36-91E7-17FF4C98ED93}" srcId="{15627F32-9768-4C93-8F5A-58C2F3A146B2}" destId="{D6B8EA14-297E-44E1-A984-D6036849A424}" srcOrd="0" destOrd="0" parTransId="{E09B280B-ECBB-4925-8ECD-CF956C1F83C8}" sibTransId="{DB737C5E-FDD9-4912-A3E6-91E4EAB56C70}"/>
    <dgm:cxn modelId="{7BB68F5C-083F-4F59-96EF-1717E468DFBA}" type="presOf" srcId="{8DA14DEA-598E-4CDE-AFA3-26076FF74F77}" destId="{A07903BD-8B16-4B67-B539-2788315F28B6}" srcOrd="1" destOrd="0" presId="urn:microsoft.com/office/officeart/2011/layout/CircleProcess"/>
    <dgm:cxn modelId="{D843F95D-A646-4694-9CB0-763066A3F690}" srcId="{15627F32-9768-4C93-8F5A-58C2F3A146B2}" destId="{8DA14DEA-598E-4CDE-AFA3-26076FF74F77}" srcOrd="2" destOrd="0" parTransId="{19985554-DAEE-4E9D-BD29-2F4D05BDB855}" sibTransId="{43531A9A-8C4C-4ED5-8D2E-254BBE5007E1}"/>
    <dgm:cxn modelId="{C0DEBF66-BD5B-4532-AB6D-F1AF95686472}" srcId="{15627F32-9768-4C93-8F5A-58C2F3A146B2}" destId="{DEE35C51-F9AE-47BB-9D56-304528BA0305}" srcOrd="8" destOrd="0" parTransId="{F51ABA14-4146-47D1-BDBD-91C2DEF9FA7A}" sibTransId="{11FEC4B7-E685-4CCC-BE04-E99CC7D21BD5}"/>
    <dgm:cxn modelId="{CAA02067-9CE6-460B-8E4B-2D79AAC579E2}" type="presOf" srcId="{DEE35C51-F9AE-47BB-9D56-304528BA0305}" destId="{2AA3B7FC-D934-43F4-8681-03956998AA6E}" srcOrd="0" destOrd="0" presId="urn:microsoft.com/office/officeart/2011/layout/CircleProcess"/>
    <dgm:cxn modelId="{C4889F47-9705-402D-AC17-0145981644EC}" type="presOf" srcId="{15627F32-9768-4C93-8F5A-58C2F3A146B2}" destId="{112564CE-CDAF-4068-B83B-B8924172C7E4}" srcOrd="0" destOrd="0" presId="urn:microsoft.com/office/officeart/2011/layout/CircleProcess"/>
    <dgm:cxn modelId="{1BF34C6B-0EF8-422C-AEC7-6F8BD5B8C6BB}" type="presOf" srcId="{EBEBDA2D-0863-47A2-A208-E53104B0CDBE}" destId="{E1DC7088-7C4B-406C-A947-0BD35413D185}" srcOrd="1" destOrd="0" presId="urn:microsoft.com/office/officeart/2011/layout/CircleProcess"/>
    <dgm:cxn modelId="{E4939A6C-53A8-4EF9-AFE8-073A5964134A}" type="presOf" srcId="{2422636A-E14E-4C0F-809B-3A1DE2390B76}" destId="{0E8FC47A-9E79-4D5E-98F1-D54DB89C2100}" srcOrd="1" destOrd="0" presId="urn:microsoft.com/office/officeart/2011/layout/CircleProcess"/>
    <dgm:cxn modelId="{0B5B816E-2DD7-4606-A127-1641B76053E5}" srcId="{15627F32-9768-4C93-8F5A-58C2F3A146B2}" destId="{764C1116-3067-4288-9895-DD62A83AC8B9}" srcOrd="6" destOrd="0" parTransId="{A68CACAB-2749-41E3-8642-12135783FB63}" sibTransId="{DF46DC2E-F133-4171-AAA2-391CDE2AF219}"/>
    <dgm:cxn modelId="{31CE5285-C6BC-45FD-BBC1-148500282956}" srcId="{15627F32-9768-4C93-8F5A-58C2F3A146B2}" destId="{68D47AA3-587D-4994-A508-D6D9E6BF03B1}" srcOrd="9" destOrd="0" parTransId="{54BED8BC-5714-4490-9637-514577D1FDFB}" sibTransId="{EE8B83C9-6F6E-43C4-9C93-BF001D687915}"/>
    <dgm:cxn modelId="{6BFAE888-2BFC-416A-B417-A8840CC199AF}" type="presOf" srcId="{764C1116-3067-4288-9895-DD62A83AC8B9}" destId="{1F352D5D-D6C7-4C61-A083-5976FA4A19F8}" srcOrd="1" destOrd="0" presId="urn:microsoft.com/office/officeart/2011/layout/CircleProcess"/>
    <dgm:cxn modelId="{5B25718F-4925-4F84-9647-98827BF872BC}" type="presOf" srcId="{D6B8EA14-297E-44E1-A984-D6036849A424}" destId="{700B53AB-9530-48A7-A8F3-0FA6675B435B}" srcOrd="0" destOrd="0" presId="urn:microsoft.com/office/officeart/2011/layout/CircleProcess"/>
    <dgm:cxn modelId="{8CB7738F-8EB2-40EC-845A-7584FA22E7DF}" type="presOf" srcId="{A11A0952-8DD9-4B37-ABF9-AF5960F8DC3F}" destId="{F6355FEA-0AC3-4526-AEF2-9CDEC49B7DF8}" srcOrd="0" destOrd="0" presId="urn:microsoft.com/office/officeart/2011/layout/CircleProcess"/>
    <dgm:cxn modelId="{D6FCBE9F-2CD6-4BAA-9807-C5FB1C7E4D77}" type="presOf" srcId="{8DA14DEA-598E-4CDE-AFA3-26076FF74F77}" destId="{2E1043E5-322E-49B3-AC17-1B393F9E0662}" srcOrd="0" destOrd="0" presId="urn:microsoft.com/office/officeart/2011/layout/CircleProcess"/>
    <dgm:cxn modelId="{60522FB4-BC9D-4065-843F-8430729EFF0B}" type="presOf" srcId="{DEE35C51-F9AE-47BB-9D56-304528BA0305}" destId="{2C57F643-37CC-44E0-8C9D-F654EA92DDF7}" srcOrd="1" destOrd="0" presId="urn:microsoft.com/office/officeart/2011/layout/CircleProcess"/>
    <dgm:cxn modelId="{947ECDB6-1076-4A5F-BB89-F15AF2A8040E}" type="presOf" srcId="{68D47AA3-587D-4994-A508-D6D9E6BF03B1}" destId="{716B5DB4-081C-4735-B704-48C068CF9B48}" srcOrd="0" destOrd="0" presId="urn:microsoft.com/office/officeart/2011/layout/CircleProcess"/>
    <dgm:cxn modelId="{190631B9-B834-4629-B4CC-C9F8CB3FE4EA}" srcId="{15627F32-9768-4C93-8F5A-58C2F3A146B2}" destId="{A85B9379-CBD5-47BE-840D-7984C2C5D632}" srcOrd="5" destOrd="0" parTransId="{2568BF80-28F3-4811-9E05-FB4E1B87CCA8}" sibTransId="{6997EB5F-7179-4DE6-AE6B-33E30980EF2A}"/>
    <dgm:cxn modelId="{ED47EBBA-A5A9-484C-A5FE-F042D590A148}" type="presOf" srcId="{68D47AA3-587D-4994-A508-D6D9E6BF03B1}" destId="{1B027114-FDA0-4D06-9393-6DE1E120ECA0}" srcOrd="1" destOrd="0" presId="urn:microsoft.com/office/officeart/2011/layout/CircleProcess"/>
    <dgm:cxn modelId="{148BF5BD-7C91-438A-B697-EEB0CD7CF23C}" type="presOf" srcId="{2422636A-E14E-4C0F-809B-3A1DE2390B76}" destId="{C4BCE080-7D8C-4CDE-9E4B-960E4C4ECC7E}" srcOrd="0" destOrd="0" presId="urn:microsoft.com/office/officeart/2011/layout/CircleProcess"/>
    <dgm:cxn modelId="{22C488CD-42FA-42AA-BD9A-811E8B23DEEA}" type="presOf" srcId="{D6B8EA14-297E-44E1-A984-D6036849A424}" destId="{A4DAF0A0-5F2A-4305-A2F4-B1010587CD25}" srcOrd="1" destOrd="0" presId="urn:microsoft.com/office/officeart/2011/layout/CircleProcess"/>
    <dgm:cxn modelId="{B02A4DCE-5632-4D58-B74B-A629CF063976}" srcId="{15627F32-9768-4C93-8F5A-58C2F3A146B2}" destId="{EBEBDA2D-0863-47A2-A208-E53104B0CDBE}" srcOrd="3" destOrd="0" parTransId="{1DF29042-F47B-46EA-9F51-482CD4412262}" sibTransId="{FB5F071D-2432-4C75-8A20-B85E8A4A9B15}"/>
    <dgm:cxn modelId="{0C228CE2-908B-4619-809B-D2FA7ACABB06}" srcId="{15627F32-9768-4C93-8F5A-58C2F3A146B2}" destId="{5C66B914-4C73-42C8-AD97-356955FF2EC3}" srcOrd="7" destOrd="0" parTransId="{6D0335CE-C5BC-46B6-9DDE-02ABEBB7D2E7}" sibTransId="{502C60AD-5F17-43D4-AC28-AEE48C2F00E9}"/>
    <dgm:cxn modelId="{40335CE3-E008-4300-9D3D-BD4923554F90}" type="presOf" srcId="{5C66B914-4C73-42C8-AD97-356955FF2EC3}" destId="{C17E3C5F-47DE-4AC9-AB78-3FDD98A69BA0}" srcOrd="0" destOrd="0" presId="urn:microsoft.com/office/officeart/2011/layout/CircleProcess"/>
    <dgm:cxn modelId="{6D2A79E7-6540-4957-A25E-3A7F0D801352}" type="presOf" srcId="{A11A0952-8DD9-4B37-ABF9-AF5960F8DC3F}" destId="{C2999E58-89DA-4B54-B21A-3399649AA600}" srcOrd="1" destOrd="0" presId="urn:microsoft.com/office/officeart/2011/layout/CircleProcess"/>
    <dgm:cxn modelId="{EC4BA0EE-2228-4145-B6B6-F216C64A2C86}" type="presOf" srcId="{A85B9379-CBD5-47BE-840D-7984C2C5D632}" destId="{EE3EDFF0-A14D-4CD3-A34A-75D50481D32F}" srcOrd="0" destOrd="0" presId="urn:microsoft.com/office/officeart/2011/layout/CircleProcess"/>
    <dgm:cxn modelId="{1E50CEF4-B73D-4335-90F8-C45D15CA1E59}" type="presOf" srcId="{EBEBDA2D-0863-47A2-A208-E53104B0CDBE}" destId="{C5285956-1C7D-45BC-924F-28070463DA2F}" srcOrd="0" destOrd="0" presId="urn:microsoft.com/office/officeart/2011/layout/CircleProcess"/>
    <dgm:cxn modelId="{D1B8EEF4-533C-4296-89A4-9EAAA5863E93}" type="presOf" srcId="{A85B9379-CBD5-47BE-840D-7984C2C5D632}" destId="{6A99402A-9B91-4AF6-A389-CE042B2A8906}" srcOrd="1" destOrd="0" presId="urn:microsoft.com/office/officeart/2011/layout/CircleProcess"/>
    <dgm:cxn modelId="{0A59FFFC-8728-4505-A006-E7A123C4617A}" type="presOf" srcId="{5C66B914-4C73-42C8-AD97-356955FF2EC3}" destId="{57F88A07-9D62-46FF-9CA8-8AF49B3521F2}" srcOrd="1" destOrd="0" presId="urn:microsoft.com/office/officeart/2011/layout/CircleProcess"/>
    <dgm:cxn modelId="{C4895288-D13A-48F8-9AA3-096B5A40D985}" type="presParOf" srcId="{112564CE-CDAF-4068-B83B-B8924172C7E4}" destId="{9B3C22B3-BA08-4DC5-893B-266428D67045}" srcOrd="0" destOrd="0" presId="urn:microsoft.com/office/officeart/2011/layout/CircleProcess"/>
    <dgm:cxn modelId="{2A016472-4132-4E6A-B868-6ADA507CCDBE}" type="presParOf" srcId="{9B3C22B3-BA08-4DC5-893B-266428D67045}" destId="{77C420F4-3129-4B1B-8E89-F0F1F7A2DBAE}" srcOrd="0" destOrd="0" presId="urn:microsoft.com/office/officeart/2011/layout/CircleProcess"/>
    <dgm:cxn modelId="{F145E569-451B-4880-8187-87C020DE5B1A}" type="presParOf" srcId="{112564CE-CDAF-4068-B83B-B8924172C7E4}" destId="{AD4A9C23-C11C-41C2-8214-B6AC2DBF80D1}" srcOrd="1" destOrd="0" presId="urn:microsoft.com/office/officeart/2011/layout/CircleProcess"/>
    <dgm:cxn modelId="{B5742B3E-627B-434E-87B4-FEE9C6D90BCB}" type="presParOf" srcId="{AD4A9C23-C11C-41C2-8214-B6AC2DBF80D1}" destId="{716B5DB4-081C-4735-B704-48C068CF9B48}" srcOrd="0" destOrd="0" presId="urn:microsoft.com/office/officeart/2011/layout/CircleProcess"/>
    <dgm:cxn modelId="{16FC1387-2475-4757-B523-B0EB9B26EFFA}" type="presParOf" srcId="{112564CE-CDAF-4068-B83B-B8924172C7E4}" destId="{1B027114-FDA0-4D06-9393-6DE1E120ECA0}" srcOrd="2" destOrd="0" presId="urn:microsoft.com/office/officeart/2011/layout/CircleProcess"/>
    <dgm:cxn modelId="{F0CD329F-FC93-486F-A421-5F45DB5E5B25}" type="presParOf" srcId="{112564CE-CDAF-4068-B83B-B8924172C7E4}" destId="{4F938327-BD0E-41A8-AE9C-C7B9EFC0EAB7}" srcOrd="3" destOrd="0" presId="urn:microsoft.com/office/officeart/2011/layout/CircleProcess"/>
    <dgm:cxn modelId="{427035EF-C0B0-4268-8C71-72B9679C2565}" type="presParOf" srcId="{4F938327-BD0E-41A8-AE9C-C7B9EFC0EAB7}" destId="{438E7961-9671-4AE6-8AEE-61EB9C7C158F}" srcOrd="0" destOrd="0" presId="urn:microsoft.com/office/officeart/2011/layout/CircleProcess"/>
    <dgm:cxn modelId="{EEC0C84C-9D1A-4B6E-B899-9DD1C35C43C6}" type="presParOf" srcId="{112564CE-CDAF-4068-B83B-B8924172C7E4}" destId="{16F0F03C-A485-49E4-9E06-B5E345303E98}" srcOrd="4" destOrd="0" presId="urn:microsoft.com/office/officeart/2011/layout/CircleProcess"/>
    <dgm:cxn modelId="{764BB23A-D0EC-46FE-83DA-FF558CC1245D}" type="presParOf" srcId="{16F0F03C-A485-49E4-9E06-B5E345303E98}" destId="{2AA3B7FC-D934-43F4-8681-03956998AA6E}" srcOrd="0" destOrd="0" presId="urn:microsoft.com/office/officeart/2011/layout/CircleProcess"/>
    <dgm:cxn modelId="{A95ED451-59B6-4B94-80E5-5DA412AD1FF6}" type="presParOf" srcId="{112564CE-CDAF-4068-B83B-B8924172C7E4}" destId="{2C57F643-37CC-44E0-8C9D-F654EA92DDF7}" srcOrd="5" destOrd="0" presId="urn:microsoft.com/office/officeart/2011/layout/CircleProcess"/>
    <dgm:cxn modelId="{C6459A29-7471-4136-94BD-626433E922F5}" type="presParOf" srcId="{112564CE-CDAF-4068-B83B-B8924172C7E4}" destId="{7D8E44FA-EC94-430F-8F30-EB66E4E533C9}" srcOrd="6" destOrd="0" presId="urn:microsoft.com/office/officeart/2011/layout/CircleProcess"/>
    <dgm:cxn modelId="{D142C754-BEA4-4C88-98C9-BD0F62F9FFCD}" type="presParOf" srcId="{7D8E44FA-EC94-430F-8F30-EB66E4E533C9}" destId="{F8C590BD-B163-466E-9406-3558D11A82BD}" srcOrd="0" destOrd="0" presId="urn:microsoft.com/office/officeart/2011/layout/CircleProcess"/>
    <dgm:cxn modelId="{532BBDAB-5E83-4993-B3EE-0C52CCE53C9B}" type="presParOf" srcId="{112564CE-CDAF-4068-B83B-B8924172C7E4}" destId="{15628F42-7764-4CED-BE42-13E8CA9AA891}" srcOrd="7" destOrd="0" presId="urn:microsoft.com/office/officeart/2011/layout/CircleProcess"/>
    <dgm:cxn modelId="{1F5A5F35-0BA8-406B-8014-7C79517B5819}" type="presParOf" srcId="{15628F42-7764-4CED-BE42-13E8CA9AA891}" destId="{C17E3C5F-47DE-4AC9-AB78-3FDD98A69BA0}" srcOrd="0" destOrd="0" presId="urn:microsoft.com/office/officeart/2011/layout/CircleProcess"/>
    <dgm:cxn modelId="{25B5DA2C-C0D0-43BA-91E4-4A5A9EC2CB30}" type="presParOf" srcId="{112564CE-CDAF-4068-B83B-B8924172C7E4}" destId="{57F88A07-9D62-46FF-9CA8-8AF49B3521F2}" srcOrd="8" destOrd="0" presId="urn:microsoft.com/office/officeart/2011/layout/CircleProcess"/>
    <dgm:cxn modelId="{A4366F6A-6487-4FE6-8AD8-0C9DD8C455F1}" type="presParOf" srcId="{112564CE-CDAF-4068-B83B-B8924172C7E4}" destId="{44F31F96-7025-464A-B824-AB1A234370C1}" srcOrd="9" destOrd="0" presId="urn:microsoft.com/office/officeart/2011/layout/CircleProcess"/>
    <dgm:cxn modelId="{F8EA9F8E-3537-45BC-9423-49E94C869D3E}" type="presParOf" srcId="{44F31F96-7025-464A-B824-AB1A234370C1}" destId="{791938E6-8EBC-464C-AE85-9042A8F084C4}" srcOrd="0" destOrd="0" presId="urn:microsoft.com/office/officeart/2011/layout/CircleProcess"/>
    <dgm:cxn modelId="{9791CDEB-4013-4938-8D08-E7AD52CE1C69}" type="presParOf" srcId="{112564CE-CDAF-4068-B83B-B8924172C7E4}" destId="{C52783D7-2E0C-4C04-9F48-FF686E6BFCDF}" srcOrd="10" destOrd="0" presId="urn:microsoft.com/office/officeart/2011/layout/CircleProcess"/>
    <dgm:cxn modelId="{8D2AC5B7-F1E6-42E8-9BB9-E3B9085D675D}" type="presParOf" srcId="{C52783D7-2E0C-4C04-9F48-FF686E6BFCDF}" destId="{CC194E44-D4E6-4A5D-9B4B-F8554F603494}" srcOrd="0" destOrd="0" presId="urn:microsoft.com/office/officeart/2011/layout/CircleProcess"/>
    <dgm:cxn modelId="{092A4895-223D-47B4-BB10-3D6B4EFBBD12}" type="presParOf" srcId="{112564CE-CDAF-4068-B83B-B8924172C7E4}" destId="{1F352D5D-D6C7-4C61-A083-5976FA4A19F8}" srcOrd="11" destOrd="0" presId="urn:microsoft.com/office/officeart/2011/layout/CircleProcess"/>
    <dgm:cxn modelId="{C484B6F8-20B2-4952-86D7-13FC22C08178}" type="presParOf" srcId="{112564CE-CDAF-4068-B83B-B8924172C7E4}" destId="{9BFD83AB-4C5D-4E10-818D-A76C8DD863CB}" srcOrd="12" destOrd="0" presId="urn:microsoft.com/office/officeart/2011/layout/CircleProcess"/>
    <dgm:cxn modelId="{F3B2E1C1-DBED-47DA-8739-27F1B061AD54}" type="presParOf" srcId="{9BFD83AB-4C5D-4E10-818D-A76C8DD863CB}" destId="{45298CCA-9BA1-4F3D-9FE6-B9FC8FC11565}" srcOrd="0" destOrd="0" presId="urn:microsoft.com/office/officeart/2011/layout/CircleProcess"/>
    <dgm:cxn modelId="{2F2C5B69-6BFC-490F-916C-0A1C0912AD01}" type="presParOf" srcId="{112564CE-CDAF-4068-B83B-B8924172C7E4}" destId="{49CF840D-5879-4738-9A32-73A2766F9262}" srcOrd="13" destOrd="0" presId="urn:microsoft.com/office/officeart/2011/layout/CircleProcess"/>
    <dgm:cxn modelId="{AA8C761A-A9F8-4D91-9AC8-2ADB428F0149}" type="presParOf" srcId="{49CF840D-5879-4738-9A32-73A2766F9262}" destId="{EE3EDFF0-A14D-4CD3-A34A-75D50481D32F}" srcOrd="0" destOrd="0" presId="urn:microsoft.com/office/officeart/2011/layout/CircleProcess"/>
    <dgm:cxn modelId="{5BB85181-13E6-4B5C-B16F-850E649D4C39}" type="presParOf" srcId="{112564CE-CDAF-4068-B83B-B8924172C7E4}" destId="{6A99402A-9B91-4AF6-A389-CE042B2A8906}" srcOrd="14" destOrd="0" presId="urn:microsoft.com/office/officeart/2011/layout/CircleProcess"/>
    <dgm:cxn modelId="{5CC2332C-3834-4E3D-9A77-6A5C7D96E842}" type="presParOf" srcId="{112564CE-CDAF-4068-B83B-B8924172C7E4}" destId="{57421C54-D41D-4ED1-94F8-FE1754F1486A}" srcOrd="15" destOrd="0" presId="urn:microsoft.com/office/officeart/2011/layout/CircleProcess"/>
    <dgm:cxn modelId="{EA01454D-845D-4C1F-B6C9-8ED477C07E7A}" type="presParOf" srcId="{57421C54-D41D-4ED1-94F8-FE1754F1486A}" destId="{2C1220D5-A566-44EC-AF74-0D8A327DFA67}" srcOrd="0" destOrd="0" presId="urn:microsoft.com/office/officeart/2011/layout/CircleProcess"/>
    <dgm:cxn modelId="{7F28C5CB-C1A2-44D0-8BB5-71E4BF6C5C63}" type="presParOf" srcId="{112564CE-CDAF-4068-B83B-B8924172C7E4}" destId="{212D951C-B26E-43C7-9250-EA31F54CA1AD}" srcOrd="16" destOrd="0" presId="urn:microsoft.com/office/officeart/2011/layout/CircleProcess"/>
    <dgm:cxn modelId="{AFE19CAF-5CAD-4B76-87E1-B1A85F00DC07}" type="presParOf" srcId="{212D951C-B26E-43C7-9250-EA31F54CA1AD}" destId="{C4BCE080-7D8C-4CDE-9E4B-960E4C4ECC7E}" srcOrd="0" destOrd="0" presId="urn:microsoft.com/office/officeart/2011/layout/CircleProcess"/>
    <dgm:cxn modelId="{20968A47-0B58-48CA-BDC2-6F626AB81644}" type="presParOf" srcId="{112564CE-CDAF-4068-B83B-B8924172C7E4}" destId="{0E8FC47A-9E79-4D5E-98F1-D54DB89C2100}" srcOrd="17" destOrd="0" presId="urn:microsoft.com/office/officeart/2011/layout/CircleProcess"/>
    <dgm:cxn modelId="{A290B922-CD61-4101-9BFE-6C277F7E5722}" type="presParOf" srcId="{112564CE-CDAF-4068-B83B-B8924172C7E4}" destId="{2A0CCD39-BEAD-420A-A4D3-C10E3F157065}" srcOrd="18" destOrd="0" presId="urn:microsoft.com/office/officeart/2011/layout/CircleProcess"/>
    <dgm:cxn modelId="{FBEAFA86-A9BD-4B53-A308-82F69BA2043E}" type="presParOf" srcId="{2A0CCD39-BEAD-420A-A4D3-C10E3F157065}" destId="{2834E01E-7109-4AC9-9817-867F21842AB5}" srcOrd="0" destOrd="0" presId="urn:microsoft.com/office/officeart/2011/layout/CircleProcess"/>
    <dgm:cxn modelId="{25F88ED2-93F9-4488-AC42-9C826D0DDACD}" type="presParOf" srcId="{112564CE-CDAF-4068-B83B-B8924172C7E4}" destId="{FE79132C-7EC5-4648-B251-CD9F798821AB}" srcOrd="19" destOrd="0" presId="urn:microsoft.com/office/officeart/2011/layout/CircleProcess"/>
    <dgm:cxn modelId="{FE41F3AC-FA87-4748-803F-BE7553DA08EF}" type="presParOf" srcId="{FE79132C-7EC5-4648-B251-CD9F798821AB}" destId="{C5285956-1C7D-45BC-924F-28070463DA2F}" srcOrd="0" destOrd="0" presId="urn:microsoft.com/office/officeart/2011/layout/CircleProcess"/>
    <dgm:cxn modelId="{20015BDD-27E0-4BF2-94CD-3E6AEB81B2D8}" type="presParOf" srcId="{112564CE-CDAF-4068-B83B-B8924172C7E4}" destId="{E1DC7088-7C4B-406C-A947-0BD35413D185}" srcOrd="20" destOrd="0" presId="urn:microsoft.com/office/officeart/2011/layout/CircleProcess"/>
    <dgm:cxn modelId="{BD22E545-6A1D-48C9-8AF0-48B5C5DE871C}" type="presParOf" srcId="{112564CE-CDAF-4068-B83B-B8924172C7E4}" destId="{20488DB1-E109-4273-801B-A30268772287}" srcOrd="21" destOrd="0" presId="urn:microsoft.com/office/officeart/2011/layout/CircleProcess"/>
    <dgm:cxn modelId="{91A4C777-CD8B-49FA-9E18-C942C4C1DF6A}" type="presParOf" srcId="{20488DB1-E109-4273-801B-A30268772287}" destId="{F6728B06-DDAF-4ABE-A71A-D74756C92B20}" srcOrd="0" destOrd="0" presId="urn:microsoft.com/office/officeart/2011/layout/CircleProcess"/>
    <dgm:cxn modelId="{D111C724-D0A2-4D2B-AA56-67B9A4522C53}" type="presParOf" srcId="{112564CE-CDAF-4068-B83B-B8924172C7E4}" destId="{889B9D6D-D9A2-4ECD-B1BE-B1EE87307D4D}" srcOrd="22" destOrd="0" presId="urn:microsoft.com/office/officeart/2011/layout/CircleProcess"/>
    <dgm:cxn modelId="{FACFC63E-33D9-4593-A661-931CEF0AC9CC}" type="presParOf" srcId="{889B9D6D-D9A2-4ECD-B1BE-B1EE87307D4D}" destId="{2E1043E5-322E-49B3-AC17-1B393F9E0662}" srcOrd="0" destOrd="0" presId="urn:microsoft.com/office/officeart/2011/layout/CircleProcess"/>
    <dgm:cxn modelId="{55D41272-9AFD-473B-A3EB-1700230FBDCA}" type="presParOf" srcId="{112564CE-CDAF-4068-B83B-B8924172C7E4}" destId="{A07903BD-8B16-4B67-B539-2788315F28B6}" srcOrd="23" destOrd="0" presId="urn:microsoft.com/office/officeart/2011/layout/CircleProcess"/>
    <dgm:cxn modelId="{A13720C2-9E07-4D5D-9ADC-9E986FCEAFD0}" type="presParOf" srcId="{112564CE-CDAF-4068-B83B-B8924172C7E4}" destId="{7DD97E09-BB6F-40D9-BF0E-EE851EE18278}" srcOrd="24" destOrd="0" presId="urn:microsoft.com/office/officeart/2011/layout/CircleProcess"/>
    <dgm:cxn modelId="{31241CB3-4E64-45C3-B1D1-CDE70E448B17}" type="presParOf" srcId="{7DD97E09-BB6F-40D9-BF0E-EE851EE18278}" destId="{29B00A1A-D7FA-4F2E-B7FD-FA267CD44D5C}" srcOrd="0" destOrd="0" presId="urn:microsoft.com/office/officeart/2011/layout/CircleProcess"/>
    <dgm:cxn modelId="{7B90BA8B-241C-4E4C-804E-58022DB9CD63}" type="presParOf" srcId="{112564CE-CDAF-4068-B83B-B8924172C7E4}" destId="{5CD0394E-CD63-40AD-9178-07CD9087C90C}" srcOrd="25" destOrd="0" presId="urn:microsoft.com/office/officeart/2011/layout/CircleProcess"/>
    <dgm:cxn modelId="{5948EA88-A893-49F0-81F1-46A18A4232F0}" type="presParOf" srcId="{5CD0394E-CD63-40AD-9178-07CD9087C90C}" destId="{F6355FEA-0AC3-4526-AEF2-9CDEC49B7DF8}" srcOrd="0" destOrd="0" presId="urn:microsoft.com/office/officeart/2011/layout/CircleProcess"/>
    <dgm:cxn modelId="{393A7BD4-77F7-4CF8-ACDA-80519453922E}" type="presParOf" srcId="{112564CE-CDAF-4068-B83B-B8924172C7E4}" destId="{C2999E58-89DA-4B54-B21A-3399649AA600}" srcOrd="26" destOrd="0" presId="urn:microsoft.com/office/officeart/2011/layout/CircleProcess"/>
    <dgm:cxn modelId="{C7745D32-79B3-4564-BA23-3706C69E614C}" type="presParOf" srcId="{112564CE-CDAF-4068-B83B-B8924172C7E4}" destId="{10D48B27-74F9-49EC-87A0-CAEB220C8F62}" srcOrd="27" destOrd="0" presId="urn:microsoft.com/office/officeart/2011/layout/CircleProcess"/>
    <dgm:cxn modelId="{A7A28BD5-B76C-4AA4-9BC4-6D3841E04E9D}" type="presParOf" srcId="{10D48B27-74F9-49EC-87A0-CAEB220C8F62}" destId="{B68CF2C0-B009-4441-9DCB-82FDAB66F3B5}" srcOrd="0" destOrd="0" presId="urn:microsoft.com/office/officeart/2011/layout/CircleProcess"/>
    <dgm:cxn modelId="{3ADCD720-B712-44A3-8BCA-C43D89ADED1B}" type="presParOf" srcId="{112564CE-CDAF-4068-B83B-B8924172C7E4}" destId="{524BF4CF-CE4C-42DB-A437-F713F1F16461}" srcOrd="28" destOrd="0" presId="urn:microsoft.com/office/officeart/2011/layout/CircleProcess"/>
    <dgm:cxn modelId="{E55E8A2A-7354-4E2D-B47D-5651C566F220}" type="presParOf" srcId="{524BF4CF-CE4C-42DB-A437-F713F1F16461}" destId="{700B53AB-9530-48A7-A8F3-0FA6675B435B}" srcOrd="0" destOrd="0" presId="urn:microsoft.com/office/officeart/2011/layout/CircleProcess"/>
    <dgm:cxn modelId="{3DFBA750-9A64-4BC1-9AE7-C3329FBDFBCD}" type="presParOf" srcId="{112564CE-CDAF-4068-B83B-B8924172C7E4}" destId="{A4DAF0A0-5F2A-4305-A2F4-B1010587CD25}" srcOrd="29"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4681A1A-FB57-4082-A542-AC53140AD92F}"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en-US"/>
        </a:p>
      </dgm:t>
    </dgm:pt>
    <dgm:pt modelId="{3FD9B2D9-F9C6-4E0C-9AEA-B4163FC0D6C0}">
      <dgm:prSet phldrT="[Text]"/>
      <dgm:spPr/>
      <dgm:t>
        <a:bodyPr/>
        <a:lstStyle/>
        <a:p>
          <a:r>
            <a:rPr lang="en-US" dirty="0">
              <a:solidFill>
                <a:schemeClr val="accent2">
                  <a:lumMod val="75000"/>
                </a:schemeClr>
              </a:solidFill>
            </a:rPr>
            <a:t>THANK YOU</a:t>
          </a:r>
        </a:p>
      </dgm:t>
    </dgm:pt>
    <dgm:pt modelId="{B641E29D-BFB6-480A-9778-EAAEDCE1FB70}" type="parTrans" cxnId="{091C4B1C-77F9-4269-9C88-5A32196A782B}">
      <dgm:prSet/>
      <dgm:spPr/>
      <dgm:t>
        <a:bodyPr/>
        <a:lstStyle/>
        <a:p>
          <a:endParaRPr lang="en-US">
            <a:solidFill>
              <a:schemeClr val="accent2">
                <a:lumMod val="75000"/>
              </a:schemeClr>
            </a:solidFill>
          </a:endParaRPr>
        </a:p>
      </dgm:t>
    </dgm:pt>
    <dgm:pt modelId="{B45BC313-B8AF-4E9C-B4EC-02AE46B1B6E8}" type="sibTrans" cxnId="{091C4B1C-77F9-4269-9C88-5A32196A782B}">
      <dgm:prSet/>
      <dgm:spPr/>
      <dgm:t>
        <a:bodyPr/>
        <a:lstStyle/>
        <a:p>
          <a:endParaRPr lang="en-US">
            <a:solidFill>
              <a:schemeClr val="accent2">
                <a:lumMod val="75000"/>
              </a:schemeClr>
            </a:solidFill>
          </a:endParaRPr>
        </a:p>
      </dgm:t>
    </dgm:pt>
    <dgm:pt modelId="{46FA8B07-105B-45C3-A2DD-52C7554FE2D2}">
      <dgm:prSet phldrT="[Text]"/>
      <dgm:spPr/>
      <dgm:t>
        <a:bodyPr/>
        <a:lstStyle/>
        <a:p>
          <a:pPr algn="ctr"/>
          <a:endParaRPr lang="en-US" dirty="0">
            <a:solidFill>
              <a:schemeClr val="accent2">
                <a:lumMod val="75000"/>
              </a:schemeClr>
            </a:solidFill>
          </a:endParaRPr>
        </a:p>
      </dgm:t>
    </dgm:pt>
    <dgm:pt modelId="{ACCB3739-F1FD-4D27-8F72-3DAD0D3C7274}" type="parTrans" cxnId="{CF63C5D7-BEA6-4D20-B332-6D1FD7015CA0}">
      <dgm:prSet/>
      <dgm:spPr/>
      <dgm:t>
        <a:bodyPr/>
        <a:lstStyle/>
        <a:p>
          <a:endParaRPr lang="en-US">
            <a:solidFill>
              <a:schemeClr val="accent2">
                <a:lumMod val="75000"/>
              </a:schemeClr>
            </a:solidFill>
          </a:endParaRPr>
        </a:p>
      </dgm:t>
    </dgm:pt>
    <dgm:pt modelId="{7951E7ED-4BB4-4F0B-B877-9DF42797A414}" type="sibTrans" cxnId="{CF63C5D7-BEA6-4D20-B332-6D1FD7015CA0}">
      <dgm:prSet/>
      <dgm:spPr/>
      <dgm:t>
        <a:bodyPr/>
        <a:lstStyle/>
        <a:p>
          <a:endParaRPr lang="en-US">
            <a:solidFill>
              <a:schemeClr val="accent2">
                <a:lumMod val="75000"/>
              </a:schemeClr>
            </a:solidFill>
          </a:endParaRPr>
        </a:p>
      </dgm:t>
    </dgm:pt>
    <dgm:pt modelId="{20370762-6AE8-4CD4-AF85-62A1F41F0746}">
      <dgm:prSet phldrT="[Text]"/>
      <dgm:spPr/>
      <dgm:t>
        <a:bodyPr/>
        <a:lstStyle/>
        <a:p>
          <a:endParaRPr lang="en-US" dirty="0">
            <a:solidFill>
              <a:schemeClr val="accent2">
                <a:lumMod val="75000"/>
              </a:schemeClr>
            </a:solidFill>
          </a:endParaRPr>
        </a:p>
      </dgm:t>
    </dgm:pt>
    <dgm:pt modelId="{7C7CB85D-A1E5-4E2F-9EC3-D66DDE376D48}" type="sibTrans" cxnId="{5531D482-68F1-42F1-8694-9EF729BE173F}">
      <dgm:prSet/>
      <dgm:spPr/>
      <dgm:t>
        <a:bodyPr/>
        <a:lstStyle/>
        <a:p>
          <a:endParaRPr lang="en-US">
            <a:solidFill>
              <a:schemeClr val="accent2">
                <a:lumMod val="75000"/>
              </a:schemeClr>
            </a:solidFill>
          </a:endParaRPr>
        </a:p>
      </dgm:t>
    </dgm:pt>
    <dgm:pt modelId="{2A87CE03-7123-4E19-89DD-17B6810B4799}" type="parTrans" cxnId="{5531D482-68F1-42F1-8694-9EF729BE173F}">
      <dgm:prSet/>
      <dgm:spPr/>
      <dgm:t>
        <a:bodyPr/>
        <a:lstStyle/>
        <a:p>
          <a:endParaRPr lang="en-US">
            <a:solidFill>
              <a:schemeClr val="accent2">
                <a:lumMod val="75000"/>
              </a:schemeClr>
            </a:solidFill>
          </a:endParaRPr>
        </a:p>
      </dgm:t>
    </dgm:pt>
    <dgm:pt modelId="{614E091C-004F-464B-8281-5AE22605E7CF}" type="pres">
      <dgm:prSet presAssocID="{94681A1A-FB57-4082-A542-AC53140AD92F}" presName="Name0" presStyleCnt="0">
        <dgm:presLayoutVars>
          <dgm:chMax val="1"/>
          <dgm:chPref val="1"/>
          <dgm:dir/>
          <dgm:resizeHandles/>
        </dgm:presLayoutVars>
      </dgm:prSet>
      <dgm:spPr/>
    </dgm:pt>
    <dgm:pt modelId="{334F3483-5726-41B5-BDBB-A22370AD1DBF}" type="pres">
      <dgm:prSet presAssocID="{3FD9B2D9-F9C6-4E0C-9AEA-B4163FC0D6C0}" presName="Parent" presStyleLbl="node1" presStyleIdx="0" presStyleCnt="2" custAng="0">
        <dgm:presLayoutVars>
          <dgm:chMax val="4"/>
          <dgm:chPref val="3"/>
        </dgm:presLayoutVars>
      </dgm:prSet>
      <dgm:spPr/>
    </dgm:pt>
    <dgm:pt modelId="{6B858EC0-DC70-4F21-A072-2D57E4D50AB4}" type="pres">
      <dgm:prSet presAssocID="{46FA8B07-105B-45C3-A2DD-52C7554FE2D2}" presName="Accent" presStyleLbl="node1" presStyleIdx="1" presStyleCnt="2" custAng="0"/>
      <dgm:spPr/>
    </dgm:pt>
    <dgm:pt modelId="{82965616-7427-4304-B14C-192EC1F5B7C8}" type="pres">
      <dgm:prSet presAssocID="{46FA8B07-105B-45C3-A2DD-52C7554FE2D2}" presName="Image1" presStyleLbl="fgImgPlace1" presStyleIdx="0" presStyleCnt="2" custAng="0"/>
      <dgm:spPr>
        <a:blipFill rotWithShape="1">
          <a:blip xmlns:r="http://schemas.openxmlformats.org/officeDocument/2006/relationships" r:embed="rId1"/>
          <a:srcRect/>
          <a:stretch>
            <a:fillRect l="-39000" r="-39000"/>
          </a:stretch>
        </a:blipFill>
      </dgm:spPr>
    </dgm:pt>
    <dgm:pt modelId="{108FC789-591B-44D9-9CE1-5C3509BFB878}" type="pres">
      <dgm:prSet presAssocID="{46FA8B07-105B-45C3-A2DD-52C7554FE2D2}" presName="Child1" presStyleLbl="revTx" presStyleIdx="0" presStyleCnt="2" custAng="0" custScaleX="105285" custScaleY="47619" custLinFactNeighborX="-3964" custLinFactNeighborY="-1566">
        <dgm:presLayoutVars>
          <dgm:chMax val="0"/>
          <dgm:chPref val="0"/>
          <dgm:bulletEnabled val="1"/>
        </dgm:presLayoutVars>
      </dgm:prSet>
      <dgm:spPr/>
    </dgm:pt>
    <dgm:pt modelId="{A635CCB0-79D0-4064-A0D1-C4E6234C56A5}" type="pres">
      <dgm:prSet presAssocID="{20370762-6AE8-4CD4-AF85-62A1F41F0746}" presName="Image2" presStyleCnt="0"/>
      <dgm:spPr/>
    </dgm:pt>
    <dgm:pt modelId="{0EDEE69F-B871-447E-8DA4-AF069188E69F}" type="pres">
      <dgm:prSet presAssocID="{20370762-6AE8-4CD4-AF85-62A1F41F0746}" presName="Image" presStyleLbl="fgImgPlace1" presStyleIdx="1" presStyleCnt="2" custAng="0"/>
      <dgm:spPr>
        <a:blipFill rotWithShape="1">
          <a:blip xmlns:r="http://schemas.openxmlformats.org/officeDocument/2006/relationships" r:embed="rId2"/>
          <a:srcRect/>
          <a:stretch>
            <a:fillRect t="-17000" b="-17000"/>
          </a:stretch>
        </a:blipFill>
      </dgm:spPr>
    </dgm:pt>
    <dgm:pt modelId="{B9CB13D2-45F3-4337-84E0-C19D41A6039F}" type="pres">
      <dgm:prSet presAssocID="{20370762-6AE8-4CD4-AF85-62A1F41F0746}" presName="Child2" presStyleLbl="revTx" presStyleIdx="1" presStyleCnt="2" custAng="0">
        <dgm:presLayoutVars>
          <dgm:chMax val="0"/>
          <dgm:chPref val="0"/>
          <dgm:bulletEnabled val="1"/>
        </dgm:presLayoutVars>
      </dgm:prSet>
      <dgm:spPr/>
    </dgm:pt>
  </dgm:ptLst>
  <dgm:cxnLst>
    <dgm:cxn modelId="{37989E16-6E06-4CFE-BEBE-38ABB8B1516F}" type="presOf" srcId="{46FA8B07-105B-45C3-A2DD-52C7554FE2D2}" destId="{108FC789-591B-44D9-9CE1-5C3509BFB878}" srcOrd="0" destOrd="0" presId="urn:microsoft.com/office/officeart/2011/layout/RadialPictureList"/>
    <dgm:cxn modelId="{091C4B1C-77F9-4269-9C88-5A32196A782B}" srcId="{94681A1A-FB57-4082-A542-AC53140AD92F}" destId="{3FD9B2D9-F9C6-4E0C-9AEA-B4163FC0D6C0}" srcOrd="0" destOrd="0" parTransId="{B641E29D-BFB6-480A-9778-EAAEDCE1FB70}" sibTransId="{B45BC313-B8AF-4E9C-B4EC-02AE46B1B6E8}"/>
    <dgm:cxn modelId="{5531D482-68F1-42F1-8694-9EF729BE173F}" srcId="{3FD9B2D9-F9C6-4E0C-9AEA-B4163FC0D6C0}" destId="{20370762-6AE8-4CD4-AF85-62A1F41F0746}" srcOrd="1" destOrd="0" parTransId="{2A87CE03-7123-4E19-89DD-17B6810B4799}" sibTransId="{7C7CB85D-A1E5-4E2F-9EC3-D66DDE376D48}"/>
    <dgm:cxn modelId="{8A96439A-EEC1-4C16-8B4F-F77011D1CB85}" type="presOf" srcId="{94681A1A-FB57-4082-A542-AC53140AD92F}" destId="{614E091C-004F-464B-8281-5AE22605E7CF}" srcOrd="0" destOrd="0" presId="urn:microsoft.com/office/officeart/2011/layout/RadialPictureList"/>
    <dgm:cxn modelId="{B642F3C8-D659-4E3B-ACE6-8B062B8316FA}" type="presOf" srcId="{20370762-6AE8-4CD4-AF85-62A1F41F0746}" destId="{B9CB13D2-45F3-4337-84E0-C19D41A6039F}" srcOrd="0" destOrd="0" presId="urn:microsoft.com/office/officeart/2011/layout/RadialPictureList"/>
    <dgm:cxn modelId="{CF63C5D7-BEA6-4D20-B332-6D1FD7015CA0}" srcId="{3FD9B2D9-F9C6-4E0C-9AEA-B4163FC0D6C0}" destId="{46FA8B07-105B-45C3-A2DD-52C7554FE2D2}" srcOrd="0" destOrd="0" parTransId="{ACCB3739-F1FD-4D27-8F72-3DAD0D3C7274}" sibTransId="{7951E7ED-4BB4-4F0B-B877-9DF42797A414}"/>
    <dgm:cxn modelId="{E3E2ABFF-85A6-48E9-97CD-4DF10821274D}" type="presOf" srcId="{3FD9B2D9-F9C6-4E0C-9AEA-B4163FC0D6C0}" destId="{334F3483-5726-41B5-BDBB-A22370AD1DBF}" srcOrd="0" destOrd="0" presId="urn:microsoft.com/office/officeart/2011/layout/RadialPictureList"/>
    <dgm:cxn modelId="{89069DAB-B3AC-4A72-A67F-252DD055EBF4}" type="presParOf" srcId="{614E091C-004F-464B-8281-5AE22605E7CF}" destId="{334F3483-5726-41B5-BDBB-A22370AD1DBF}" srcOrd="0" destOrd="0" presId="urn:microsoft.com/office/officeart/2011/layout/RadialPictureList"/>
    <dgm:cxn modelId="{2D19F08E-C80B-40DB-9BD7-FB0FC706802A}" type="presParOf" srcId="{614E091C-004F-464B-8281-5AE22605E7CF}" destId="{6B858EC0-DC70-4F21-A072-2D57E4D50AB4}" srcOrd="1" destOrd="0" presId="urn:microsoft.com/office/officeart/2011/layout/RadialPictureList"/>
    <dgm:cxn modelId="{6B6174E3-DFAA-444D-BD4C-94E3DA8111C4}" type="presParOf" srcId="{614E091C-004F-464B-8281-5AE22605E7CF}" destId="{82965616-7427-4304-B14C-192EC1F5B7C8}" srcOrd="2" destOrd="0" presId="urn:microsoft.com/office/officeart/2011/layout/RadialPictureList"/>
    <dgm:cxn modelId="{430C2A2A-4D4A-4CE0-BC49-6A045BBC6D04}" type="presParOf" srcId="{614E091C-004F-464B-8281-5AE22605E7CF}" destId="{108FC789-591B-44D9-9CE1-5C3509BFB878}" srcOrd="3" destOrd="0" presId="urn:microsoft.com/office/officeart/2011/layout/RadialPictureList"/>
    <dgm:cxn modelId="{42514682-F4CC-436D-875F-CD89936203E4}" type="presParOf" srcId="{614E091C-004F-464B-8281-5AE22605E7CF}" destId="{A635CCB0-79D0-4064-A0D1-C4E6234C56A5}" srcOrd="4" destOrd="0" presId="urn:microsoft.com/office/officeart/2011/layout/RadialPictureList"/>
    <dgm:cxn modelId="{46AC5721-959D-4189-AD8A-9BDE9BCEBB58}" type="presParOf" srcId="{A635CCB0-79D0-4064-A0D1-C4E6234C56A5}" destId="{0EDEE69F-B871-447E-8DA4-AF069188E69F}" srcOrd="0" destOrd="0" presId="urn:microsoft.com/office/officeart/2011/layout/RadialPictureList"/>
    <dgm:cxn modelId="{D533DCBF-9412-47E1-83F9-F704F6A9CED3}" type="presParOf" srcId="{614E091C-004F-464B-8281-5AE22605E7CF}" destId="{B9CB13D2-45F3-4337-84E0-C19D41A6039F}" srcOrd="5"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7B2DBF-0F46-4F2C-ADA7-FB8A453A6ED2}">
      <dsp:nvSpPr>
        <dsp:cNvPr id="0" name=""/>
        <dsp:cNvSpPr/>
      </dsp:nvSpPr>
      <dsp:spPr>
        <a:xfrm>
          <a:off x="0" y="636697"/>
          <a:ext cx="5685183" cy="4284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760B04D9-CFF4-4236-BFDE-4E51E44AB90F}">
      <dsp:nvSpPr>
        <dsp:cNvPr id="0" name=""/>
        <dsp:cNvSpPr/>
      </dsp:nvSpPr>
      <dsp:spPr>
        <a:xfrm>
          <a:off x="0" y="385778"/>
          <a:ext cx="3979628" cy="50184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1.</a:t>
          </a:r>
          <a:r>
            <a:rPr lang="en-US" sz="2000" b="0" i="0" kern="1200" dirty="0"/>
            <a:t> </a:t>
          </a:r>
          <a:r>
            <a:rPr lang="en-US" sz="2000" b="1" kern="1200" dirty="0">
              <a:solidFill>
                <a:srgbClr val="4472C4">
                  <a:lumMod val="50000"/>
                </a:srgbClr>
              </a:solidFill>
              <a:latin typeface="Times New Roman" panose="02020603050405020304" pitchFamily="18" charset="0"/>
              <a:ea typeface="+mn-ea"/>
              <a:cs typeface="Times New Roman" panose="02020603050405020304" pitchFamily="18" charset="0"/>
            </a:rPr>
            <a:t>Roofs &amp; their types</a:t>
          </a:r>
        </a:p>
      </dsp:txBody>
      <dsp:txXfrm>
        <a:off x="24498" y="410276"/>
        <a:ext cx="3930632" cy="452844"/>
      </dsp:txXfrm>
    </dsp:sp>
    <dsp:sp modelId="{06D09109-F484-421D-80E4-529617280E4E}">
      <dsp:nvSpPr>
        <dsp:cNvPr id="0" name=""/>
        <dsp:cNvSpPr/>
      </dsp:nvSpPr>
      <dsp:spPr>
        <a:xfrm>
          <a:off x="0" y="1407817"/>
          <a:ext cx="5685183" cy="4284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43FEDD17-D751-41A8-9252-620788D69B20}">
      <dsp:nvSpPr>
        <dsp:cNvPr id="0" name=""/>
        <dsp:cNvSpPr/>
      </dsp:nvSpPr>
      <dsp:spPr>
        <a:xfrm>
          <a:off x="0" y="1156898"/>
          <a:ext cx="3979628" cy="50184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2.functional requirement of roofs</a:t>
          </a:r>
          <a:endParaRPr lang="en-US" sz="2000" kern="1200" dirty="0">
            <a:solidFill>
              <a:schemeClr val="accent5">
                <a:lumMod val="50000"/>
              </a:schemeClr>
            </a:solidFill>
          </a:endParaRPr>
        </a:p>
      </dsp:txBody>
      <dsp:txXfrm>
        <a:off x="24498" y="1181396"/>
        <a:ext cx="3930632" cy="452844"/>
      </dsp:txXfrm>
    </dsp:sp>
    <dsp:sp modelId="{12F878D6-5805-40A9-8FFB-25904F068361}">
      <dsp:nvSpPr>
        <dsp:cNvPr id="0" name=""/>
        <dsp:cNvSpPr/>
      </dsp:nvSpPr>
      <dsp:spPr>
        <a:xfrm>
          <a:off x="0" y="2178937"/>
          <a:ext cx="5685183" cy="4284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04E1EA71-98A0-48A8-84B5-CCEC071E0560}">
      <dsp:nvSpPr>
        <dsp:cNvPr id="0" name=""/>
        <dsp:cNvSpPr/>
      </dsp:nvSpPr>
      <dsp:spPr>
        <a:xfrm>
          <a:off x="0" y="1928018"/>
          <a:ext cx="3979628" cy="50184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3.Different types of roofs</a:t>
          </a:r>
          <a:endParaRPr lang="en-US" sz="2000" kern="1200" dirty="0">
            <a:solidFill>
              <a:schemeClr val="accent5">
                <a:lumMod val="50000"/>
              </a:schemeClr>
            </a:solidFill>
          </a:endParaRPr>
        </a:p>
      </dsp:txBody>
      <dsp:txXfrm>
        <a:off x="24498" y="1952516"/>
        <a:ext cx="3930632" cy="452844"/>
      </dsp:txXfrm>
    </dsp:sp>
    <dsp:sp modelId="{0BC8ECC9-E553-4CB5-A334-A4D96144D8CC}">
      <dsp:nvSpPr>
        <dsp:cNvPr id="0" name=""/>
        <dsp:cNvSpPr/>
      </dsp:nvSpPr>
      <dsp:spPr>
        <a:xfrm>
          <a:off x="0" y="2950057"/>
          <a:ext cx="5685183" cy="4284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46E607EB-2D9B-418E-9FF0-157FADA1CF70}">
      <dsp:nvSpPr>
        <dsp:cNvPr id="0" name=""/>
        <dsp:cNvSpPr/>
      </dsp:nvSpPr>
      <dsp:spPr>
        <a:xfrm>
          <a:off x="0" y="2699138"/>
          <a:ext cx="3979628" cy="50184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4.Materials used for construction of roofs</a:t>
          </a:r>
          <a:endParaRPr lang="en-US" sz="2000" kern="1200" dirty="0">
            <a:solidFill>
              <a:schemeClr val="accent5">
                <a:lumMod val="50000"/>
              </a:schemeClr>
            </a:solidFill>
          </a:endParaRPr>
        </a:p>
      </dsp:txBody>
      <dsp:txXfrm>
        <a:off x="24498" y="2723636"/>
        <a:ext cx="3930632" cy="452844"/>
      </dsp:txXfrm>
    </dsp:sp>
    <dsp:sp modelId="{51BABF62-F569-43DE-B4D9-BAF21D2CE1AF}">
      <dsp:nvSpPr>
        <dsp:cNvPr id="0" name=""/>
        <dsp:cNvSpPr/>
      </dsp:nvSpPr>
      <dsp:spPr>
        <a:xfrm>
          <a:off x="0" y="3721177"/>
          <a:ext cx="5685183" cy="4284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371F26B1-5042-43FF-9965-7240945B994E}">
      <dsp:nvSpPr>
        <dsp:cNvPr id="0" name=""/>
        <dsp:cNvSpPr/>
      </dsp:nvSpPr>
      <dsp:spPr>
        <a:xfrm>
          <a:off x="0" y="3470258"/>
          <a:ext cx="3979628" cy="50184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5. Roof Coverings</a:t>
          </a:r>
          <a:endParaRPr lang="en-US" sz="2000" kern="1200" dirty="0">
            <a:solidFill>
              <a:schemeClr val="accent5">
                <a:lumMod val="50000"/>
              </a:schemeClr>
            </a:solidFill>
          </a:endParaRPr>
        </a:p>
      </dsp:txBody>
      <dsp:txXfrm>
        <a:off x="24498" y="3494756"/>
        <a:ext cx="3930632" cy="452844"/>
      </dsp:txXfrm>
    </dsp:sp>
    <dsp:sp modelId="{5701B3AF-183E-49E8-AC51-B84C86F17774}">
      <dsp:nvSpPr>
        <dsp:cNvPr id="0" name=""/>
        <dsp:cNvSpPr/>
      </dsp:nvSpPr>
      <dsp:spPr>
        <a:xfrm>
          <a:off x="0" y="4333177"/>
          <a:ext cx="5685183" cy="4284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AA7EE126-675C-4C51-A21B-9D5AEF0A7989}">
      <dsp:nvSpPr>
        <dsp:cNvPr id="0" name=""/>
        <dsp:cNvSpPr/>
      </dsp:nvSpPr>
      <dsp:spPr>
        <a:xfrm>
          <a:off x="0" y="4241378"/>
          <a:ext cx="3979628" cy="50184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6.General idea about timber roofs </a:t>
          </a:r>
        </a:p>
      </dsp:txBody>
      <dsp:txXfrm>
        <a:off x="24498" y="4265876"/>
        <a:ext cx="3930632" cy="452844"/>
      </dsp:txXfrm>
    </dsp:sp>
    <dsp:sp modelId="{F20D1663-0400-404D-A182-300B579CC25E}">
      <dsp:nvSpPr>
        <dsp:cNvPr id="0" name=""/>
        <dsp:cNvSpPr/>
      </dsp:nvSpPr>
      <dsp:spPr>
        <a:xfrm>
          <a:off x="0" y="4991647"/>
          <a:ext cx="5685183"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7D01AEE-C68E-49CE-BC3C-FBE99954EA64}">
      <dsp:nvSpPr>
        <dsp:cNvPr id="0" name=""/>
        <dsp:cNvSpPr/>
      </dsp:nvSpPr>
      <dsp:spPr>
        <a:xfrm>
          <a:off x="0" y="5012498"/>
          <a:ext cx="3979628" cy="50184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AU" sz="2000" b="1" kern="1200" dirty="0">
              <a:solidFill>
                <a:schemeClr val="accent5">
                  <a:lumMod val="50000"/>
                </a:schemeClr>
              </a:solidFill>
              <a:latin typeface="Times New Roman" panose="02020603050405020304" pitchFamily="18" charset="0"/>
              <a:cs typeface="Times New Roman" panose="02020603050405020304" pitchFamily="18" charset="0"/>
            </a:rPr>
            <a:t>7.Steel trusses and their components </a:t>
          </a:r>
        </a:p>
      </dsp:txBody>
      <dsp:txXfrm>
        <a:off x="24498" y="5036996"/>
        <a:ext cx="3930632" cy="4528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D52E52-2356-4C13-8370-A2BB75B6E42D}">
      <dsp:nvSpPr>
        <dsp:cNvPr id="0" name=""/>
        <dsp:cNvSpPr/>
      </dsp:nvSpPr>
      <dsp:spPr>
        <a:xfrm>
          <a:off x="0" y="731"/>
          <a:ext cx="101352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5AA4DF-D4A7-4C10-8984-E8D4E5AEC2E3}">
      <dsp:nvSpPr>
        <dsp:cNvPr id="0" name=""/>
        <dsp:cNvSpPr/>
      </dsp:nvSpPr>
      <dsp:spPr>
        <a:xfrm>
          <a:off x="0" y="731"/>
          <a:ext cx="10135255" cy="8555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a:t>Ridge</a:t>
          </a:r>
          <a:r>
            <a:rPr lang="en-US" sz="2400" kern="1200"/>
            <a:t>: The spine (beam) at the top of the roof.</a:t>
          </a:r>
        </a:p>
      </dsp:txBody>
      <dsp:txXfrm>
        <a:off x="0" y="731"/>
        <a:ext cx="10135255" cy="855502"/>
      </dsp:txXfrm>
    </dsp:sp>
    <dsp:sp modelId="{C949E199-AF82-47D8-92CE-3A53DF112676}">
      <dsp:nvSpPr>
        <dsp:cNvPr id="0" name=""/>
        <dsp:cNvSpPr/>
      </dsp:nvSpPr>
      <dsp:spPr>
        <a:xfrm>
          <a:off x="0" y="856234"/>
          <a:ext cx="101352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1F11DF-A040-4B55-A4A8-6B89F2DBCEC3}">
      <dsp:nvSpPr>
        <dsp:cNvPr id="0" name=""/>
        <dsp:cNvSpPr/>
      </dsp:nvSpPr>
      <dsp:spPr>
        <a:xfrm>
          <a:off x="0" y="856234"/>
          <a:ext cx="10135255" cy="8555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a:t>Rafters</a:t>
          </a:r>
          <a:r>
            <a:rPr lang="en-US" sz="2400" kern="1200"/>
            <a:t>: Load bearing members of a roof, spanning between wall and the ridge. </a:t>
          </a:r>
        </a:p>
      </dsp:txBody>
      <dsp:txXfrm>
        <a:off x="0" y="856234"/>
        <a:ext cx="10135255" cy="855502"/>
      </dsp:txXfrm>
    </dsp:sp>
    <dsp:sp modelId="{9EA1A0BD-EDC9-41DC-AFFD-92EEBAB51490}">
      <dsp:nvSpPr>
        <dsp:cNvPr id="0" name=""/>
        <dsp:cNvSpPr/>
      </dsp:nvSpPr>
      <dsp:spPr>
        <a:xfrm>
          <a:off x="0" y="1711737"/>
          <a:ext cx="101352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B2AAE6-7A3D-4AB3-826A-FBB9D0BACA1C}">
      <dsp:nvSpPr>
        <dsp:cNvPr id="0" name=""/>
        <dsp:cNvSpPr/>
      </dsp:nvSpPr>
      <dsp:spPr>
        <a:xfrm>
          <a:off x="0" y="1711737"/>
          <a:ext cx="10135255" cy="8555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dirty="0"/>
            <a:t>Wall plate</a:t>
          </a:r>
          <a:r>
            <a:rPr lang="en-US" sz="2400" kern="1200" dirty="0"/>
            <a:t>: The bearing and fixing medium for roof members; it distributes load over the supporting walls.</a:t>
          </a:r>
          <a:r>
            <a:rPr lang="en-US" sz="2400" kern="1200" dirty="0">
              <a:latin typeface="Times New Roman" panose="02020603050405020304" pitchFamily="18" charset="0"/>
              <a:cs typeface="Times New Roman" panose="02020603050405020304" pitchFamily="18" charset="0"/>
            </a:rPr>
            <a:t> [2]</a:t>
          </a:r>
          <a:endParaRPr lang="en-US" sz="2400" kern="1200" dirty="0"/>
        </a:p>
      </dsp:txBody>
      <dsp:txXfrm>
        <a:off x="0" y="1711737"/>
        <a:ext cx="10135255" cy="855502"/>
      </dsp:txXfrm>
    </dsp:sp>
    <dsp:sp modelId="{F8C85572-F9EB-4686-B694-9A5C102C6465}">
      <dsp:nvSpPr>
        <dsp:cNvPr id="0" name=""/>
        <dsp:cNvSpPr/>
      </dsp:nvSpPr>
      <dsp:spPr>
        <a:xfrm>
          <a:off x="0" y="2567240"/>
          <a:ext cx="101352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8C0DA1-F634-46A6-8E32-23A82034DFC8}">
      <dsp:nvSpPr>
        <dsp:cNvPr id="0" name=""/>
        <dsp:cNvSpPr/>
      </dsp:nvSpPr>
      <dsp:spPr>
        <a:xfrm>
          <a:off x="0" y="2567240"/>
          <a:ext cx="10135255" cy="8555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dirty="0"/>
            <a:t>Purlins</a:t>
          </a:r>
          <a:r>
            <a:rPr lang="en-US" sz="2400" kern="1200" dirty="0"/>
            <a:t>: Beams that support the roof covering; run perpendicular to rafters, ties rafter together &amp; help reduce the span of rafters. </a:t>
          </a:r>
          <a:r>
            <a:rPr lang="en-US" sz="2400" kern="1200" dirty="0">
              <a:latin typeface="Times New Roman" panose="02020603050405020304" pitchFamily="18" charset="0"/>
              <a:cs typeface="Times New Roman" panose="02020603050405020304" pitchFamily="18" charset="0"/>
            </a:rPr>
            <a:t>[2]</a:t>
          </a:r>
          <a:endParaRPr lang="en-US" sz="2400" kern="1200" dirty="0"/>
        </a:p>
      </dsp:txBody>
      <dsp:txXfrm>
        <a:off x="0" y="2567240"/>
        <a:ext cx="10135255" cy="855502"/>
      </dsp:txXfrm>
    </dsp:sp>
    <dsp:sp modelId="{1EA770D7-4C6A-405E-9F6D-09FE34A193D2}">
      <dsp:nvSpPr>
        <dsp:cNvPr id="0" name=""/>
        <dsp:cNvSpPr/>
      </dsp:nvSpPr>
      <dsp:spPr>
        <a:xfrm>
          <a:off x="0" y="3422742"/>
          <a:ext cx="101352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524DAE-6002-4215-9B9D-742013FDC54B}">
      <dsp:nvSpPr>
        <dsp:cNvPr id="0" name=""/>
        <dsp:cNvSpPr/>
      </dsp:nvSpPr>
      <dsp:spPr>
        <a:xfrm>
          <a:off x="0" y="3422742"/>
          <a:ext cx="10135255" cy="8555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a:t>Struts</a:t>
          </a:r>
          <a:r>
            <a:rPr lang="en-US" sz="2400" kern="1200"/>
            <a:t>:  Compression members of a roof truss transferring load to support within the span of the roof</a:t>
          </a:r>
        </a:p>
      </dsp:txBody>
      <dsp:txXfrm>
        <a:off x="0" y="3422742"/>
        <a:ext cx="10135255" cy="855502"/>
      </dsp:txXfrm>
    </dsp:sp>
    <dsp:sp modelId="{4A14A8A5-1C5B-40E9-87B4-45DB9CFAA686}">
      <dsp:nvSpPr>
        <dsp:cNvPr id="0" name=""/>
        <dsp:cNvSpPr/>
      </dsp:nvSpPr>
      <dsp:spPr>
        <a:xfrm>
          <a:off x="0" y="4278245"/>
          <a:ext cx="101352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2E08A9-D01B-4530-A6A1-D846A2FC4BE8}">
      <dsp:nvSpPr>
        <dsp:cNvPr id="0" name=""/>
        <dsp:cNvSpPr/>
      </dsp:nvSpPr>
      <dsp:spPr>
        <a:xfrm>
          <a:off x="0" y="4278245"/>
          <a:ext cx="10135255" cy="8555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a:t>Rise</a:t>
          </a:r>
          <a:r>
            <a:rPr lang="en-US" sz="2400" kern="1200"/>
            <a:t>: The vertical distance between wall plate and the ridge top</a:t>
          </a:r>
        </a:p>
      </dsp:txBody>
      <dsp:txXfrm>
        <a:off x="0" y="4278245"/>
        <a:ext cx="10135255" cy="855502"/>
      </dsp:txXfrm>
    </dsp:sp>
    <dsp:sp modelId="{B992095E-500C-4027-B6BD-05A0532B4047}">
      <dsp:nvSpPr>
        <dsp:cNvPr id="0" name=""/>
        <dsp:cNvSpPr/>
      </dsp:nvSpPr>
      <dsp:spPr>
        <a:xfrm>
          <a:off x="0" y="5133748"/>
          <a:ext cx="101352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84CF0D-878C-40E2-B9F4-49E2E41A8926}">
      <dsp:nvSpPr>
        <dsp:cNvPr id="0" name=""/>
        <dsp:cNvSpPr/>
      </dsp:nvSpPr>
      <dsp:spPr>
        <a:xfrm>
          <a:off x="0" y="5133748"/>
          <a:ext cx="10135255" cy="8555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a:t>Pitch</a:t>
          </a:r>
          <a:r>
            <a:rPr lang="en-US" sz="2400" kern="1200"/>
            <a:t>: The inclination (slope) of sides of the roof </a:t>
          </a:r>
        </a:p>
      </dsp:txBody>
      <dsp:txXfrm>
        <a:off x="0" y="5133748"/>
        <a:ext cx="10135255" cy="8555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5BB700-AEEE-41BE-B41F-330E0CA6BEE3}">
      <dsp:nvSpPr>
        <dsp:cNvPr id="0" name=""/>
        <dsp:cNvSpPr/>
      </dsp:nvSpPr>
      <dsp:spPr>
        <a:xfrm>
          <a:off x="0" y="713"/>
          <a:ext cx="407142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967FC7-1EA5-4DE2-A193-7A8C734C1B0B}">
      <dsp:nvSpPr>
        <dsp:cNvPr id="0" name=""/>
        <dsp:cNvSpPr/>
      </dsp:nvSpPr>
      <dsp:spPr>
        <a:xfrm>
          <a:off x="0" y="713"/>
          <a:ext cx="4071424" cy="1167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1" kern="1200"/>
            <a:t>Valley</a:t>
          </a:r>
          <a:r>
            <a:rPr lang="en-US" sz="2100" kern="1200"/>
            <a:t>: Acute angle gutter formed by intersection of two slopes [2]</a:t>
          </a:r>
        </a:p>
      </dsp:txBody>
      <dsp:txXfrm>
        <a:off x="0" y="713"/>
        <a:ext cx="4071424" cy="1167968"/>
      </dsp:txXfrm>
    </dsp:sp>
    <dsp:sp modelId="{1CB03ABD-2684-46D8-A5D4-4F04A51575B7}">
      <dsp:nvSpPr>
        <dsp:cNvPr id="0" name=""/>
        <dsp:cNvSpPr/>
      </dsp:nvSpPr>
      <dsp:spPr>
        <a:xfrm>
          <a:off x="0" y="1168681"/>
          <a:ext cx="407142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732EE7-2451-462D-851C-4282FCB24C47}">
      <dsp:nvSpPr>
        <dsp:cNvPr id="0" name=""/>
        <dsp:cNvSpPr/>
      </dsp:nvSpPr>
      <dsp:spPr>
        <a:xfrm>
          <a:off x="0" y="1168681"/>
          <a:ext cx="4071424" cy="1167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1" kern="1200"/>
            <a:t>Hip</a:t>
          </a:r>
          <a:r>
            <a:rPr lang="en-US" sz="2100" kern="1200"/>
            <a:t>:  The ridge formed by the intersection of two sloped surfaces at an angle of more than 180° [2] </a:t>
          </a:r>
        </a:p>
      </dsp:txBody>
      <dsp:txXfrm>
        <a:off x="0" y="1168681"/>
        <a:ext cx="4071424" cy="1167968"/>
      </dsp:txXfrm>
    </dsp:sp>
    <dsp:sp modelId="{24149572-1908-4F3B-8B70-C8FE6374318D}">
      <dsp:nvSpPr>
        <dsp:cNvPr id="0" name=""/>
        <dsp:cNvSpPr/>
      </dsp:nvSpPr>
      <dsp:spPr>
        <a:xfrm>
          <a:off x="0" y="2336649"/>
          <a:ext cx="407142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F996ED-E9C4-4383-AF89-74BEE41626D0}">
      <dsp:nvSpPr>
        <dsp:cNvPr id="0" name=""/>
        <dsp:cNvSpPr/>
      </dsp:nvSpPr>
      <dsp:spPr>
        <a:xfrm>
          <a:off x="0" y="2336649"/>
          <a:ext cx="4071424" cy="1167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1" kern="1200"/>
            <a:t>Gable</a:t>
          </a:r>
          <a:r>
            <a:rPr lang="en-US" sz="2100" kern="1200"/>
            <a:t>: Triangular portion of end wall </a:t>
          </a:r>
        </a:p>
      </dsp:txBody>
      <dsp:txXfrm>
        <a:off x="0" y="2336649"/>
        <a:ext cx="4071424" cy="1167968"/>
      </dsp:txXfrm>
    </dsp:sp>
    <dsp:sp modelId="{BD904389-9250-48B3-B0ED-B62B5435ECB3}">
      <dsp:nvSpPr>
        <dsp:cNvPr id="0" name=""/>
        <dsp:cNvSpPr/>
      </dsp:nvSpPr>
      <dsp:spPr>
        <a:xfrm>
          <a:off x="0" y="3504617"/>
          <a:ext cx="407142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18860E-A0FF-4F87-A210-94818DBCA4D7}">
      <dsp:nvSpPr>
        <dsp:cNvPr id="0" name=""/>
        <dsp:cNvSpPr/>
      </dsp:nvSpPr>
      <dsp:spPr>
        <a:xfrm>
          <a:off x="0" y="3504617"/>
          <a:ext cx="4071424" cy="1167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1" kern="1200"/>
            <a:t>Eaves</a:t>
          </a:r>
          <a:r>
            <a:rPr lang="en-US" sz="2100" kern="1200"/>
            <a:t>: The lower edge of the roof surface of a pitched roof </a:t>
          </a:r>
        </a:p>
      </dsp:txBody>
      <dsp:txXfrm>
        <a:off x="0" y="3504617"/>
        <a:ext cx="4071424" cy="1167968"/>
      </dsp:txXfrm>
    </dsp:sp>
    <dsp:sp modelId="{8154044B-222F-4E43-8A7B-2ABFA5EAB972}">
      <dsp:nvSpPr>
        <dsp:cNvPr id="0" name=""/>
        <dsp:cNvSpPr/>
      </dsp:nvSpPr>
      <dsp:spPr>
        <a:xfrm>
          <a:off x="0" y="4672585"/>
          <a:ext cx="407142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86F9C0-F716-4951-BC71-E661EE4B0FF4}">
      <dsp:nvSpPr>
        <dsp:cNvPr id="0" name=""/>
        <dsp:cNvSpPr/>
      </dsp:nvSpPr>
      <dsp:spPr>
        <a:xfrm>
          <a:off x="0" y="4672585"/>
          <a:ext cx="4071424" cy="1167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1" kern="1200"/>
            <a:t>Battens</a:t>
          </a:r>
          <a:r>
            <a:rPr lang="en-US" sz="2100" kern="1200"/>
            <a:t>: Small timber bits nailed to the rafters supporting the covering materials[2]</a:t>
          </a:r>
        </a:p>
      </dsp:txBody>
      <dsp:txXfrm>
        <a:off x="0" y="4672585"/>
        <a:ext cx="4071424" cy="116796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168C81-6498-4EF1-AD66-5685080E7476}">
      <dsp:nvSpPr>
        <dsp:cNvPr id="0" name=""/>
        <dsp:cNvSpPr/>
      </dsp:nvSpPr>
      <dsp:spPr>
        <a:xfrm>
          <a:off x="0" y="338870"/>
          <a:ext cx="9660193"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F5A3E5-E988-4FC6-808B-5586381E1D07}">
      <dsp:nvSpPr>
        <dsp:cNvPr id="0" name=""/>
        <dsp:cNvSpPr/>
      </dsp:nvSpPr>
      <dsp:spPr>
        <a:xfrm>
          <a:off x="483009" y="146990"/>
          <a:ext cx="6762135"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5593" tIns="0" rIns="255593" bIns="0" numCol="1" spcCol="1270" anchor="ctr" anchorCtr="0">
          <a:noAutofit/>
        </a:bodyPr>
        <a:lstStyle/>
        <a:p>
          <a:pPr marL="0" lvl="0" indent="0" algn="l" defTabSz="1066800">
            <a:lnSpc>
              <a:spcPct val="90000"/>
            </a:lnSpc>
            <a:spcBef>
              <a:spcPct val="0"/>
            </a:spcBef>
            <a:spcAft>
              <a:spcPct val="35000"/>
            </a:spcAft>
            <a:buNone/>
          </a:pPr>
          <a:r>
            <a:rPr lang="en-AU" sz="2400" b="1" kern="1200" dirty="0">
              <a:latin typeface="Times New Roman" panose="02020603050405020304" pitchFamily="18" charset="0"/>
              <a:cs typeface="Times New Roman" panose="02020603050405020304" pitchFamily="18" charset="0"/>
            </a:rPr>
            <a:t>Strength</a:t>
          </a:r>
          <a:endParaRPr lang="en-US" sz="2400" kern="1200" dirty="0"/>
        </a:p>
      </dsp:txBody>
      <dsp:txXfrm>
        <a:off x="501743" y="165724"/>
        <a:ext cx="6724667" cy="346292"/>
      </dsp:txXfrm>
    </dsp:sp>
    <dsp:sp modelId="{31A1EDFE-C6A0-462B-AE86-22956F6B799D}">
      <dsp:nvSpPr>
        <dsp:cNvPr id="0" name=""/>
        <dsp:cNvSpPr/>
      </dsp:nvSpPr>
      <dsp:spPr>
        <a:xfrm>
          <a:off x="0" y="928550"/>
          <a:ext cx="9660193"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A8FDA8-34C8-462C-B388-D2F0C9ED917A}">
      <dsp:nvSpPr>
        <dsp:cNvPr id="0" name=""/>
        <dsp:cNvSpPr/>
      </dsp:nvSpPr>
      <dsp:spPr>
        <a:xfrm>
          <a:off x="483009" y="736670"/>
          <a:ext cx="6762135"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5593" tIns="0" rIns="255593" bIns="0" numCol="1" spcCol="1270" anchor="ctr" anchorCtr="0">
          <a:noAutofit/>
        </a:bodyPr>
        <a:lstStyle/>
        <a:p>
          <a:pPr marL="0" lvl="0" indent="0" algn="l" defTabSz="1066800">
            <a:lnSpc>
              <a:spcPct val="90000"/>
            </a:lnSpc>
            <a:spcBef>
              <a:spcPct val="0"/>
            </a:spcBef>
            <a:spcAft>
              <a:spcPct val="35000"/>
            </a:spcAft>
            <a:buNone/>
          </a:pPr>
          <a:r>
            <a:rPr lang="en-AU" sz="2400" b="1" kern="1200" dirty="0">
              <a:latin typeface="Times New Roman" panose="02020603050405020304" pitchFamily="18" charset="0"/>
              <a:cs typeface="Times New Roman" panose="02020603050405020304" pitchFamily="18" charset="0"/>
            </a:rPr>
            <a:t>Stability</a:t>
          </a:r>
          <a:endParaRPr lang="en-US" sz="2400" kern="1200" dirty="0"/>
        </a:p>
      </dsp:txBody>
      <dsp:txXfrm>
        <a:off x="501743" y="755404"/>
        <a:ext cx="6724667" cy="346292"/>
      </dsp:txXfrm>
    </dsp:sp>
    <dsp:sp modelId="{2C128D1A-59FC-49D3-853B-E765B32F354E}">
      <dsp:nvSpPr>
        <dsp:cNvPr id="0" name=""/>
        <dsp:cNvSpPr/>
      </dsp:nvSpPr>
      <dsp:spPr>
        <a:xfrm>
          <a:off x="0" y="1518230"/>
          <a:ext cx="9660193"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0931E6F-3135-4C79-801C-E57F1541D456}">
      <dsp:nvSpPr>
        <dsp:cNvPr id="0" name=""/>
        <dsp:cNvSpPr/>
      </dsp:nvSpPr>
      <dsp:spPr>
        <a:xfrm>
          <a:off x="483009" y="1326350"/>
          <a:ext cx="6762135"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5593" tIns="0" rIns="255593" bIns="0" numCol="1" spcCol="1270" anchor="ctr" anchorCtr="0">
          <a:noAutofit/>
        </a:bodyPr>
        <a:lstStyle/>
        <a:p>
          <a:pPr marL="0" lvl="0" indent="0" algn="l" defTabSz="1066800">
            <a:lnSpc>
              <a:spcPct val="90000"/>
            </a:lnSpc>
            <a:spcBef>
              <a:spcPct val="0"/>
            </a:spcBef>
            <a:spcAft>
              <a:spcPct val="35000"/>
            </a:spcAft>
            <a:buNone/>
          </a:pPr>
          <a:r>
            <a:rPr lang="en-AU" sz="2400" b="1" kern="1200" dirty="0">
              <a:latin typeface="Times New Roman" panose="02020603050405020304" pitchFamily="18" charset="0"/>
              <a:cs typeface="Times New Roman" panose="02020603050405020304" pitchFamily="18" charset="0"/>
            </a:rPr>
            <a:t>Safety</a:t>
          </a:r>
          <a:endParaRPr lang="en-US" sz="2400" kern="1200" dirty="0"/>
        </a:p>
      </dsp:txBody>
      <dsp:txXfrm>
        <a:off x="501743" y="1345084"/>
        <a:ext cx="6724667" cy="346292"/>
      </dsp:txXfrm>
    </dsp:sp>
    <dsp:sp modelId="{0BB3BBF6-868A-4FD2-BD9E-D8B24DDB97E9}">
      <dsp:nvSpPr>
        <dsp:cNvPr id="0" name=""/>
        <dsp:cNvSpPr/>
      </dsp:nvSpPr>
      <dsp:spPr>
        <a:xfrm>
          <a:off x="0" y="2107910"/>
          <a:ext cx="9660193"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1336D76-592E-4DC4-9FE5-8676F29621EA}">
      <dsp:nvSpPr>
        <dsp:cNvPr id="0" name=""/>
        <dsp:cNvSpPr/>
      </dsp:nvSpPr>
      <dsp:spPr>
        <a:xfrm>
          <a:off x="483009" y="1916030"/>
          <a:ext cx="6762135"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5593" tIns="0" rIns="255593" bIns="0" numCol="1" spcCol="1270" anchor="ctr" anchorCtr="0">
          <a:noAutofit/>
        </a:bodyPr>
        <a:lstStyle/>
        <a:p>
          <a:pPr marL="0" lvl="0" indent="0" algn="l" defTabSz="1066800">
            <a:lnSpc>
              <a:spcPct val="90000"/>
            </a:lnSpc>
            <a:spcBef>
              <a:spcPct val="0"/>
            </a:spcBef>
            <a:spcAft>
              <a:spcPct val="35000"/>
            </a:spcAft>
            <a:buNone/>
          </a:pPr>
          <a:r>
            <a:rPr lang="en-AU" sz="2400" b="1" kern="1200" dirty="0">
              <a:latin typeface="Times New Roman" panose="02020603050405020304" pitchFamily="18" charset="0"/>
              <a:cs typeface="Times New Roman" panose="02020603050405020304" pitchFamily="18" charset="0"/>
            </a:rPr>
            <a:t>Fire Safety</a:t>
          </a:r>
          <a:endParaRPr lang="en-US" sz="2400" kern="1200" dirty="0"/>
        </a:p>
      </dsp:txBody>
      <dsp:txXfrm>
        <a:off x="501743" y="1934764"/>
        <a:ext cx="6724667" cy="346292"/>
      </dsp:txXfrm>
    </dsp:sp>
    <dsp:sp modelId="{78220EDF-97DE-47E8-90AA-C07ADBB77797}">
      <dsp:nvSpPr>
        <dsp:cNvPr id="0" name=""/>
        <dsp:cNvSpPr/>
      </dsp:nvSpPr>
      <dsp:spPr>
        <a:xfrm>
          <a:off x="0" y="2697590"/>
          <a:ext cx="9660193"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1BAD592-D673-452B-95E6-F159C9D835A1}">
      <dsp:nvSpPr>
        <dsp:cNvPr id="0" name=""/>
        <dsp:cNvSpPr/>
      </dsp:nvSpPr>
      <dsp:spPr>
        <a:xfrm>
          <a:off x="483009" y="2505710"/>
          <a:ext cx="6762135"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5593" tIns="0" rIns="255593" bIns="0" numCol="1" spcCol="1270" anchor="ctr" anchorCtr="0">
          <a:noAutofit/>
        </a:bodyPr>
        <a:lstStyle/>
        <a:p>
          <a:pPr marL="0" lvl="0" indent="0" algn="l" defTabSz="1066800">
            <a:lnSpc>
              <a:spcPct val="90000"/>
            </a:lnSpc>
            <a:spcBef>
              <a:spcPct val="0"/>
            </a:spcBef>
            <a:spcAft>
              <a:spcPct val="35000"/>
            </a:spcAft>
            <a:buNone/>
          </a:pPr>
          <a:r>
            <a:rPr lang="en-AU" sz="2400" b="1" kern="1200" dirty="0">
              <a:latin typeface="Times New Roman" panose="02020603050405020304" pitchFamily="18" charset="0"/>
              <a:cs typeface="Times New Roman" panose="02020603050405020304" pitchFamily="18" charset="0"/>
            </a:rPr>
            <a:t>Resistance to weather</a:t>
          </a:r>
          <a:endParaRPr lang="en-US" sz="2400" kern="1200" dirty="0"/>
        </a:p>
      </dsp:txBody>
      <dsp:txXfrm>
        <a:off x="501743" y="2524444"/>
        <a:ext cx="6724667" cy="346292"/>
      </dsp:txXfrm>
    </dsp:sp>
    <dsp:sp modelId="{9283D077-D2E5-43B1-9541-52C9E8F2DD7D}">
      <dsp:nvSpPr>
        <dsp:cNvPr id="0" name=""/>
        <dsp:cNvSpPr/>
      </dsp:nvSpPr>
      <dsp:spPr>
        <a:xfrm>
          <a:off x="0" y="3287270"/>
          <a:ext cx="9660193"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E263338-882A-4FEC-BAC0-CD284BB40C24}">
      <dsp:nvSpPr>
        <dsp:cNvPr id="0" name=""/>
        <dsp:cNvSpPr/>
      </dsp:nvSpPr>
      <dsp:spPr>
        <a:xfrm>
          <a:off x="483009" y="3095390"/>
          <a:ext cx="6762135"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5593" tIns="0" rIns="255593" bIns="0" numCol="1" spcCol="1270" anchor="ctr" anchorCtr="0">
          <a:noAutofit/>
        </a:bodyPr>
        <a:lstStyle/>
        <a:p>
          <a:pPr marL="0" lvl="0" indent="0" algn="l" defTabSz="1066800">
            <a:lnSpc>
              <a:spcPct val="90000"/>
            </a:lnSpc>
            <a:spcBef>
              <a:spcPct val="0"/>
            </a:spcBef>
            <a:spcAft>
              <a:spcPct val="35000"/>
            </a:spcAft>
            <a:buNone/>
          </a:pPr>
          <a:r>
            <a:rPr lang="en-AU" sz="2400" b="1" kern="1200" dirty="0">
              <a:latin typeface="Times New Roman" panose="02020603050405020304" pitchFamily="18" charset="0"/>
              <a:cs typeface="Times New Roman" panose="02020603050405020304" pitchFamily="18" charset="0"/>
            </a:rPr>
            <a:t>Durability</a:t>
          </a:r>
          <a:endParaRPr lang="en-US" sz="2400" kern="1200" dirty="0"/>
        </a:p>
      </dsp:txBody>
      <dsp:txXfrm>
        <a:off x="501743" y="3114124"/>
        <a:ext cx="6724667" cy="346292"/>
      </dsp:txXfrm>
    </dsp:sp>
    <dsp:sp modelId="{1603724F-E82C-49E3-9491-5F467C723070}">
      <dsp:nvSpPr>
        <dsp:cNvPr id="0" name=""/>
        <dsp:cNvSpPr/>
      </dsp:nvSpPr>
      <dsp:spPr>
        <a:xfrm>
          <a:off x="0" y="3876950"/>
          <a:ext cx="9660193"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276DE8B-E6C1-41EA-8AEC-07BD1A3A1DE7}">
      <dsp:nvSpPr>
        <dsp:cNvPr id="0" name=""/>
        <dsp:cNvSpPr/>
      </dsp:nvSpPr>
      <dsp:spPr>
        <a:xfrm>
          <a:off x="483009" y="3685070"/>
          <a:ext cx="6762135"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5593" tIns="0" rIns="255593" bIns="0" numCol="1" spcCol="1270" anchor="ctr" anchorCtr="0">
          <a:noAutofit/>
        </a:bodyPr>
        <a:lstStyle/>
        <a:p>
          <a:pPr marL="0" lvl="0" indent="0" algn="l" defTabSz="1066800">
            <a:lnSpc>
              <a:spcPct val="90000"/>
            </a:lnSpc>
            <a:spcBef>
              <a:spcPct val="0"/>
            </a:spcBef>
            <a:spcAft>
              <a:spcPct val="35000"/>
            </a:spcAft>
            <a:buNone/>
          </a:pPr>
          <a:r>
            <a:rPr lang="en-AU" sz="2400" b="1" kern="1200" dirty="0">
              <a:latin typeface="Times New Roman" panose="02020603050405020304" pitchFamily="18" charset="0"/>
              <a:cs typeface="Times New Roman" panose="02020603050405020304" pitchFamily="18" charset="0"/>
            </a:rPr>
            <a:t>Freedom from Maintenance</a:t>
          </a:r>
          <a:endParaRPr lang="en-US" sz="2400" kern="1200" dirty="0"/>
        </a:p>
      </dsp:txBody>
      <dsp:txXfrm>
        <a:off x="501743" y="3703804"/>
        <a:ext cx="6724667" cy="346292"/>
      </dsp:txXfrm>
    </dsp:sp>
    <dsp:sp modelId="{304F5C9E-1671-4FDD-B6CD-5B5E4E08BECB}">
      <dsp:nvSpPr>
        <dsp:cNvPr id="0" name=""/>
        <dsp:cNvSpPr/>
      </dsp:nvSpPr>
      <dsp:spPr>
        <a:xfrm>
          <a:off x="0" y="4466630"/>
          <a:ext cx="9660193"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FBC2EE2-CA70-4AF7-826D-D4AA05E4E7D9}">
      <dsp:nvSpPr>
        <dsp:cNvPr id="0" name=""/>
        <dsp:cNvSpPr/>
      </dsp:nvSpPr>
      <dsp:spPr>
        <a:xfrm>
          <a:off x="483009" y="4274750"/>
          <a:ext cx="6762135"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5593" tIns="0" rIns="255593" bIns="0" numCol="1" spcCol="1270" anchor="ctr" anchorCtr="0">
          <a:noAutofit/>
        </a:bodyPr>
        <a:lstStyle/>
        <a:p>
          <a:pPr marL="0" lvl="0" indent="0" algn="l" defTabSz="1066800">
            <a:lnSpc>
              <a:spcPct val="90000"/>
            </a:lnSpc>
            <a:spcBef>
              <a:spcPct val="0"/>
            </a:spcBef>
            <a:spcAft>
              <a:spcPct val="35000"/>
            </a:spcAft>
            <a:buNone/>
          </a:pPr>
          <a:r>
            <a:rPr lang="en-AU" sz="2400" b="1" kern="1200" dirty="0">
              <a:latin typeface="Times New Roman" panose="02020603050405020304" pitchFamily="18" charset="0"/>
              <a:cs typeface="Times New Roman" panose="02020603050405020304" pitchFamily="18" charset="0"/>
            </a:rPr>
            <a:t>Resistance to passage of heat</a:t>
          </a:r>
          <a:endParaRPr lang="en-US" sz="2400" kern="1200" dirty="0"/>
        </a:p>
      </dsp:txBody>
      <dsp:txXfrm>
        <a:off x="501743" y="4293484"/>
        <a:ext cx="6724667" cy="346292"/>
      </dsp:txXfrm>
    </dsp:sp>
    <dsp:sp modelId="{61534158-CD22-429C-A3CE-B3368CEE6231}">
      <dsp:nvSpPr>
        <dsp:cNvPr id="0" name=""/>
        <dsp:cNvSpPr/>
      </dsp:nvSpPr>
      <dsp:spPr>
        <a:xfrm>
          <a:off x="0" y="5056310"/>
          <a:ext cx="9660193"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316E0A-E984-44B2-9F53-55201257AACA}">
      <dsp:nvSpPr>
        <dsp:cNvPr id="0" name=""/>
        <dsp:cNvSpPr/>
      </dsp:nvSpPr>
      <dsp:spPr>
        <a:xfrm>
          <a:off x="483009" y="4864430"/>
          <a:ext cx="6762135"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5593" tIns="0" rIns="255593" bIns="0" numCol="1" spcCol="1270" anchor="ctr" anchorCtr="0">
          <a:noAutofit/>
        </a:bodyPr>
        <a:lstStyle/>
        <a:p>
          <a:pPr marL="0" lvl="0" indent="0" algn="l" defTabSz="1066800">
            <a:lnSpc>
              <a:spcPct val="90000"/>
            </a:lnSpc>
            <a:spcBef>
              <a:spcPct val="0"/>
            </a:spcBef>
            <a:spcAft>
              <a:spcPct val="35000"/>
            </a:spcAft>
            <a:buNone/>
          </a:pPr>
          <a:r>
            <a:rPr lang="en-AU" sz="2400" b="1" kern="1200" dirty="0">
              <a:latin typeface="Times New Roman" panose="02020603050405020304" pitchFamily="18" charset="0"/>
              <a:cs typeface="Times New Roman" panose="02020603050405020304" pitchFamily="18" charset="0"/>
            </a:rPr>
            <a:t>Resistance to passage of sound</a:t>
          </a:r>
          <a:endParaRPr lang="en-US" sz="2400" kern="1200" dirty="0"/>
        </a:p>
      </dsp:txBody>
      <dsp:txXfrm>
        <a:off x="501743" y="4883164"/>
        <a:ext cx="6724667" cy="346292"/>
      </dsp:txXfrm>
    </dsp:sp>
    <dsp:sp modelId="{DBC6809C-FB56-4A9C-B8EE-6D2EE87157C5}">
      <dsp:nvSpPr>
        <dsp:cNvPr id="0" name=""/>
        <dsp:cNvSpPr/>
      </dsp:nvSpPr>
      <dsp:spPr>
        <a:xfrm>
          <a:off x="0" y="5645990"/>
          <a:ext cx="9660193"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6DD708D-7A47-4685-AC4C-C4CE79095FBE}">
      <dsp:nvSpPr>
        <dsp:cNvPr id="0" name=""/>
        <dsp:cNvSpPr/>
      </dsp:nvSpPr>
      <dsp:spPr>
        <a:xfrm>
          <a:off x="483009" y="5454110"/>
          <a:ext cx="6762135"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5593" tIns="0" rIns="255593" bIns="0" numCol="1" spcCol="1270" anchor="ctr" anchorCtr="0">
          <a:noAutofit/>
        </a:bodyPr>
        <a:lstStyle/>
        <a:p>
          <a:pPr marL="0" lvl="0" indent="0" algn="l" defTabSz="1066800">
            <a:lnSpc>
              <a:spcPct val="90000"/>
            </a:lnSpc>
            <a:spcBef>
              <a:spcPct val="0"/>
            </a:spcBef>
            <a:spcAft>
              <a:spcPct val="35000"/>
            </a:spcAft>
            <a:buNone/>
          </a:pPr>
          <a:r>
            <a:rPr lang="en-AU" sz="2400" b="1" kern="1200" dirty="0">
              <a:latin typeface="Times New Roman" panose="02020603050405020304" pitchFamily="18" charset="0"/>
              <a:cs typeface="Times New Roman" panose="02020603050405020304" pitchFamily="18" charset="0"/>
            </a:rPr>
            <a:t>Aesthetic beauty</a:t>
          </a:r>
          <a:endParaRPr lang="en-US" sz="2400" kern="1200" dirty="0"/>
        </a:p>
      </dsp:txBody>
      <dsp:txXfrm>
        <a:off x="501743" y="5472844"/>
        <a:ext cx="6724667" cy="34629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C420F4-3129-4B1B-8E89-F0F1F7A2DBAE}">
      <dsp:nvSpPr>
        <dsp:cNvPr id="0" name=""/>
        <dsp:cNvSpPr/>
      </dsp:nvSpPr>
      <dsp:spPr>
        <a:xfrm>
          <a:off x="10946466" y="942241"/>
          <a:ext cx="1139668" cy="114027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6B5DB4-081C-4735-B704-48C068CF9B48}">
      <dsp:nvSpPr>
        <dsp:cNvPr id="0" name=""/>
        <dsp:cNvSpPr/>
      </dsp:nvSpPr>
      <dsp:spPr>
        <a:xfrm>
          <a:off x="10983538" y="980257"/>
          <a:ext cx="1064328" cy="1064239"/>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1" i="0" kern="1200" dirty="0"/>
            <a:t>10. M Shaped roof</a:t>
          </a:r>
          <a:endParaRPr lang="en-US" sz="1700" kern="1200" dirty="0"/>
        </a:p>
      </dsp:txBody>
      <dsp:txXfrm>
        <a:off x="11135414" y="1132319"/>
        <a:ext cx="760576" cy="760114"/>
      </dsp:txXfrm>
    </dsp:sp>
    <dsp:sp modelId="{438E7961-9671-4AE6-8AEE-61EB9C7C158F}">
      <dsp:nvSpPr>
        <dsp:cNvPr id="0" name=""/>
        <dsp:cNvSpPr/>
      </dsp:nvSpPr>
      <dsp:spPr>
        <a:xfrm rot="2700000">
          <a:off x="9767824" y="942335"/>
          <a:ext cx="1139883" cy="1139883"/>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A3B7FC-D934-43F4-8681-03956998AA6E}">
      <dsp:nvSpPr>
        <dsp:cNvPr id="0" name=""/>
        <dsp:cNvSpPr/>
      </dsp:nvSpPr>
      <dsp:spPr>
        <a:xfrm>
          <a:off x="9805602" y="980257"/>
          <a:ext cx="1064328" cy="1064239"/>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i="0" kern="1200" dirty="0">
              <a:latin typeface="Times New Roman" panose="02020603050405020304" pitchFamily="18" charset="0"/>
              <a:cs typeface="Times New Roman" panose="02020603050405020304" pitchFamily="18" charset="0"/>
            </a:rPr>
            <a:t>9. Dormer</a:t>
          </a:r>
        </a:p>
        <a:p>
          <a:pPr marL="0" lvl="0" indent="0" algn="ctr" defTabSz="622300">
            <a:lnSpc>
              <a:spcPct val="90000"/>
            </a:lnSpc>
            <a:spcBef>
              <a:spcPct val="0"/>
            </a:spcBef>
            <a:spcAft>
              <a:spcPct val="35000"/>
            </a:spcAft>
            <a:buNone/>
          </a:pPr>
          <a:r>
            <a:rPr lang="en-US" sz="1400" b="1" i="0" kern="1200" dirty="0">
              <a:latin typeface="Times New Roman" panose="02020603050405020304" pitchFamily="18" charset="0"/>
              <a:cs typeface="Times New Roman" panose="02020603050405020304" pitchFamily="18" charset="0"/>
            </a:rPr>
            <a:t> roof</a:t>
          </a:r>
          <a:endParaRPr lang="en-US" sz="1400" kern="1200" dirty="0">
            <a:latin typeface="Times New Roman" panose="02020603050405020304" pitchFamily="18" charset="0"/>
            <a:cs typeface="Times New Roman" panose="02020603050405020304" pitchFamily="18" charset="0"/>
          </a:endParaRPr>
        </a:p>
      </dsp:txBody>
      <dsp:txXfrm>
        <a:off x="9957478" y="1132319"/>
        <a:ext cx="760576" cy="760114"/>
      </dsp:txXfrm>
    </dsp:sp>
    <dsp:sp modelId="{F8C590BD-B163-466E-9406-3558D11A82BD}">
      <dsp:nvSpPr>
        <dsp:cNvPr id="0" name=""/>
        <dsp:cNvSpPr/>
      </dsp:nvSpPr>
      <dsp:spPr>
        <a:xfrm rot="2700000">
          <a:off x="8589888" y="942335"/>
          <a:ext cx="1139883" cy="1139883"/>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7E3C5F-47DE-4AC9-AB78-3FDD98A69BA0}">
      <dsp:nvSpPr>
        <dsp:cNvPr id="0" name=""/>
        <dsp:cNvSpPr/>
      </dsp:nvSpPr>
      <dsp:spPr>
        <a:xfrm>
          <a:off x="8627666" y="980257"/>
          <a:ext cx="1064328" cy="1064239"/>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i="0" kern="1200" dirty="0">
              <a:latin typeface="Times New Roman" panose="02020603050405020304" pitchFamily="18" charset="0"/>
              <a:cs typeface="Times New Roman" panose="02020603050405020304" pitchFamily="18" charset="0"/>
            </a:rPr>
            <a:t>8. Gambrel roof</a:t>
          </a:r>
          <a:endParaRPr lang="en-US" sz="1400" kern="1200" dirty="0">
            <a:latin typeface="Times New Roman" panose="02020603050405020304" pitchFamily="18" charset="0"/>
            <a:cs typeface="Times New Roman" panose="02020603050405020304" pitchFamily="18" charset="0"/>
          </a:endParaRPr>
        </a:p>
      </dsp:txBody>
      <dsp:txXfrm>
        <a:off x="8779542" y="1132319"/>
        <a:ext cx="760576" cy="760114"/>
      </dsp:txXfrm>
    </dsp:sp>
    <dsp:sp modelId="{791938E6-8EBC-464C-AE85-9042A8F084C4}">
      <dsp:nvSpPr>
        <dsp:cNvPr id="0" name=""/>
        <dsp:cNvSpPr/>
      </dsp:nvSpPr>
      <dsp:spPr>
        <a:xfrm rot="2700000">
          <a:off x="7410756" y="942335"/>
          <a:ext cx="1139883" cy="1139883"/>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194E44-D4E6-4A5D-9B4B-F8554F603494}">
      <dsp:nvSpPr>
        <dsp:cNvPr id="0" name=""/>
        <dsp:cNvSpPr/>
      </dsp:nvSpPr>
      <dsp:spPr>
        <a:xfrm>
          <a:off x="7449729" y="980257"/>
          <a:ext cx="1064328" cy="1064239"/>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i="0" kern="1200" dirty="0">
              <a:latin typeface="Times New Roman" panose="02020603050405020304" pitchFamily="18" charset="0"/>
              <a:cs typeface="Times New Roman" panose="02020603050405020304" pitchFamily="18" charset="0"/>
            </a:rPr>
            <a:t>7. Butterfly roof</a:t>
          </a:r>
          <a:endParaRPr lang="en-US" sz="1400" kern="1200" dirty="0">
            <a:latin typeface="Times New Roman" panose="02020603050405020304" pitchFamily="18" charset="0"/>
            <a:cs typeface="Times New Roman" panose="02020603050405020304" pitchFamily="18" charset="0"/>
          </a:endParaRPr>
        </a:p>
      </dsp:txBody>
      <dsp:txXfrm>
        <a:off x="7601605" y="1132319"/>
        <a:ext cx="760576" cy="760114"/>
      </dsp:txXfrm>
    </dsp:sp>
    <dsp:sp modelId="{45298CCA-9BA1-4F3D-9FE6-B9FC8FC11565}">
      <dsp:nvSpPr>
        <dsp:cNvPr id="0" name=""/>
        <dsp:cNvSpPr/>
      </dsp:nvSpPr>
      <dsp:spPr>
        <a:xfrm rot="2700000">
          <a:off x="6232820" y="942335"/>
          <a:ext cx="1139883" cy="1139883"/>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3EDFF0-A14D-4CD3-A34A-75D50481D32F}">
      <dsp:nvSpPr>
        <dsp:cNvPr id="0" name=""/>
        <dsp:cNvSpPr/>
      </dsp:nvSpPr>
      <dsp:spPr>
        <a:xfrm>
          <a:off x="6270597" y="980257"/>
          <a:ext cx="1064328" cy="1064239"/>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i="0" kern="1200" dirty="0">
              <a:latin typeface="Times New Roman" panose="02020603050405020304" pitchFamily="18" charset="0"/>
              <a:cs typeface="Times New Roman" panose="02020603050405020304" pitchFamily="18" charset="0"/>
            </a:rPr>
            <a:t>6. Shed roof</a:t>
          </a:r>
          <a:endParaRPr lang="en-US" sz="1600" kern="1200" dirty="0">
            <a:latin typeface="Times New Roman" panose="02020603050405020304" pitchFamily="18" charset="0"/>
            <a:cs typeface="Times New Roman" panose="02020603050405020304" pitchFamily="18" charset="0"/>
          </a:endParaRPr>
        </a:p>
      </dsp:txBody>
      <dsp:txXfrm>
        <a:off x="6422473" y="1132319"/>
        <a:ext cx="760576" cy="760114"/>
      </dsp:txXfrm>
    </dsp:sp>
    <dsp:sp modelId="{2C1220D5-A566-44EC-AF74-0D8A327DFA67}">
      <dsp:nvSpPr>
        <dsp:cNvPr id="0" name=""/>
        <dsp:cNvSpPr/>
      </dsp:nvSpPr>
      <dsp:spPr>
        <a:xfrm rot="2700000">
          <a:off x="5054883" y="942335"/>
          <a:ext cx="1139883" cy="1139883"/>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BCE080-7D8C-4CDE-9E4B-960E4C4ECC7E}">
      <dsp:nvSpPr>
        <dsp:cNvPr id="0" name=""/>
        <dsp:cNvSpPr/>
      </dsp:nvSpPr>
      <dsp:spPr>
        <a:xfrm>
          <a:off x="5092661" y="980257"/>
          <a:ext cx="1064328" cy="1064239"/>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i="0" kern="1200" dirty="0"/>
            <a:t>5. Flat roof</a:t>
          </a:r>
          <a:endParaRPr lang="en-US" sz="1600" kern="1200" dirty="0"/>
        </a:p>
      </dsp:txBody>
      <dsp:txXfrm>
        <a:off x="5244537" y="1132319"/>
        <a:ext cx="760576" cy="760114"/>
      </dsp:txXfrm>
    </dsp:sp>
    <dsp:sp modelId="{2834E01E-7109-4AC9-9817-867F21842AB5}">
      <dsp:nvSpPr>
        <dsp:cNvPr id="0" name=""/>
        <dsp:cNvSpPr/>
      </dsp:nvSpPr>
      <dsp:spPr>
        <a:xfrm rot="2700000">
          <a:off x="3876947" y="942335"/>
          <a:ext cx="1139883" cy="1139883"/>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285956-1C7D-45BC-924F-28070463DA2F}">
      <dsp:nvSpPr>
        <dsp:cNvPr id="0" name=""/>
        <dsp:cNvSpPr/>
      </dsp:nvSpPr>
      <dsp:spPr>
        <a:xfrm>
          <a:off x="3914725" y="980257"/>
          <a:ext cx="1064328" cy="1064239"/>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i="0" kern="1200" dirty="0">
              <a:latin typeface="Times New Roman" panose="02020603050405020304" pitchFamily="18" charset="0"/>
              <a:cs typeface="Times New Roman" panose="02020603050405020304" pitchFamily="18" charset="0"/>
            </a:rPr>
            <a:t>4. Mansard roof</a:t>
          </a:r>
          <a:endParaRPr lang="en-US" sz="1400" kern="1200" dirty="0">
            <a:latin typeface="Times New Roman" panose="02020603050405020304" pitchFamily="18" charset="0"/>
            <a:cs typeface="Times New Roman" panose="02020603050405020304" pitchFamily="18" charset="0"/>
          </a:endParaRPr>
        </a:p>
      </dsp:txBody>
      <dsp:txXfrm>
        <a:off x="4066601" y="1132319"/>
        <a:ext cx="760576" cy="760114"/>
      </dsp:txXfrm>
    </dsp:sp>
    <dsp:sp modelId="{F6728B06-DDAF-4ABE-A71A-D74756C92B20}">
      <dsp:nvSpPr>
        <dsp:cNvPr id="0" name=""/>
        <dsp:cNvSpPr/>
      </dsp:nvSpPr>
      <dsp:spPr>
        <a:xfrm rot="2700000">
          <a:off x="2697815" y="942335"/>
          <a:ext cx="1139883" cy="1139883"/>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1043E5-322E-49B3-AC17-1B393F9E0662}">
      <dsp:nvSpPr>
        <dsp:cNvPr id="0" name=""/>
        <dsp:cNvSpPr/>
      </dsp:nvSpPr>
      <dsp:spPr>
        <a:xfrm>
          <a:off x="2736788" y="980257"/>
          <a:ext cx="1064328" cy="1064239"/>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i="0" kern="1200" dirty="0">
              <a:latin typeface="Times New Roman" panose="02020603050405020304" pitchFamily="18" charset="0"/>
              <a:cs typeface="Times New Roman" panose="02020603050405020304" pitchFamily="18" charset="0"/>
            </a:rPr>
            <a:t>3. Dutch roof</a:t>
          </a:r>
          <a:endParaRPr lang="en-US" sz="1600" kern="1200" dirty="0">
            <a:latin typeface="Times New Roman" panose="02020603050405020304" pitchFamily="18" charset="0"/>
            <a:cs typeface="Times New Roman" panose="02020603050405020304" pitchFamily="18" charset="0"/>
          </a:endParaRPr>
        </a:p>
      </dsp:txBody>
      <dsp:txXfrm>
        <a:off x="2888664" y="1132319"/>
        <a:ext cx="760576" cy="760114"/>
      </dsp:txXfrm>
    </dsp:sp>
    <dsp:sp modelId="{29B00A1A-D7FA-4F2E-B7FD-FA267CD44D5C}">
      <dsp:nvSpPr>
        <dsp:cNvPr id="0" name=""/>
        <dsp:cNvSpPr/>
      </dsp:nvSpPr>
      <dsp:spPr>
        <a:xfrm rot="2700000">
          <a:off x="1519879" y="942335"/>
          <a:ext cx="1139883" cy="1139883"/>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355FEA-0AC3-4526-AEF2-9CDEC49B7DF8}">
      <dsp:nvSpPr>
        <dsp:cNvPr id="0" name=""/>
        <dsp:cNvSpPr/>
      </dsp:nvSpPr>
      <dsp:spPr>
        <a:xfrm>
          <a:off x="1557656" y="980257"/>
          <a:ext cx="1064328" cy="1064239"/>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i="0" kern="1200" dirty="0">
              <a:latin typeface="Times New Roman" panose="02020603050405020304" pitchFamily="18" charset="0"/>
              <a:cs typeface="Times New Roman" panose="02020603050405020304" pitchFamily="18" charset="0"/>
            </a:rPr>
            <a:t>2. Hip roof</a:t>
          </a:r>
          <a:endParaRPr lang="en-US" sz="1600" kern="1200" dirty="0">
            <a:latin typeface="Times New Roman" panose="02020603050405020304" pitchFamily="18" charset="0"/>
            <a:cs typeface="Times New Roman" panose="02020603050405020304" pitchFamily="18" charset="0"/>
          </a:endParaRPr>
        </a:p>
      </dsp:txBody>
      <dsp:txXfrm>
        <a:off x="1710728" y="1132319"/>
        <a:ext cx="760576" cy="760114"/>
      </dsp:txXfrm>
    </dsp:sp>
    <dsp:sp modelId="{B68CF2C0-B009-4441-9DCB-82FDAB66F3B5}">
      <dsp:nvSpPr>
        <dsp:cNvPr id="0" name=""/>
        <dsp:cNvSpPr/>
      </dsp:nvSpPr>
      <dsp:spPr>
        <a:xfrm rot="2700000">
          <a:off x="341942" y="942335"/>
          <a:ext cx="1139883" cy="1139883"/>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0B53AB-9530-48A7-A8F3-0FA6675B435B}">
      <dsp:nvSpPr>
        <dsp:cNvPr id="0" name=""/>
        <dsp:cNvSpPr/>
      </dsp:nvSpPr>
      <dsp:spPr>
        <a:xfrm>
          <a:off x="379720" y="980257"/>
          <a:ext cx="1064328" cy="1064239"/>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i="0" kern="1200" dirty="0">
              <a:latin typeface="Times New Roman" panose="02020603050405020304" pitchFamily="18" charset="0"/>
              <a:cs typeface="Times New Roman" panose="02020603050405020304" pitchFamily="18" charset="0"/>
            </a:rPr>
            <a:t>1.Gable roof</a:t>
          </a:r>
          <a:endParaRPr lang="en-US" sz="1600" kern="1200" dirty="0">
            <a:latin typeface="Times New Roman" panose="02020603050405020304" pitchFamily="18" charset="0"/>
            <a:cs typeface="Times New Roman" panose="02020603050405020304" pitchFamily="18" charset="0"/>
          </a:endParaRPr>
        </a:p>
      </dsp:txBody>
      <dsp:txXfrm>
        <a:off x="531596" y="1132319"/>
        <a:ext cx="760576" cy="76011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F3483-5726-41B5-BDBB-A22370AD1DBF}">
      <dsp:nvSpPr>
        <dsp:cNvPr id="0" name=""/>
        <dsp:cNvSpPr/>
      </dsp:nvSpPr>
      <dsp:spPr>
        <a:xfrm>
          <a:off x="3012608" y="1814626"/>
          <a:ext cx="3263671" cy="32637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30" tIns="74930" rIns="74930" bIns="74930" numCol="1" spcCol="1270" anchor="ctr" anchorCtr="0">
          <a:noAutofit/>
        </a:bodyPr>
        <a:lstStyle/>
        <a:p>
          <a:pPr marL="0" lvl="0" indent="0" algn="ctr" defTabSz="2622550">
            <a:lnSpc>
              <a:spcPct val="90000"/>
            </a:lnSpc>
            <a:spcBef>
              <a:spcPct val="0"/>
            </a:spcBef>
            <a:spcAft>
              <a:spcPct val="35000"/>
            </a:spcAft>
            <a:buNone/>
          </a:pPr>
          <a:r>
            <a:rPr lang="en-US" sz="5900" kern="1200" dirty="0">
              <a:solidFill>
                <a:schemeClr val="accent2">
                  <a:lumMod val="75000"/>
                </a:schemeClr>
              </a:solidFill>
            </a:rPr>
            <a:t>THANK YOU</a:t>
          </a:r>
        </a:p>
      </dsp:txBody>
      <dsp:txXfrm>
        <a:off x="3490562" y="2292587"/>
        <a:ext cx="2307763" cy="2307800"/>
      </dsp:txXfrm>
    </dsp:sp>
    <dsp:sp modelId="{6B858EC0-DC70-4F21-A072-2D57E4D50AB4}">
      <dsp:nvSpPr>
        <dsp:cNvPr id="0" name=""/>
        <dsp:cNvSpPr/>
      </dsp:nvSpPr>
      <dsp:spPr>
        <a:xfrm>
          <a:off x="1329630" y="0"/>
          <a:ext cx="6578485" cy="6858000"/>
        </a:xfrm>
        <a:prstGeom prst="blockArc">
          <a:avLst>
            <a:gd name="adj1" fmla="val 17747832"/>
            <a:gd name="adj2" fmla="val 3872736"/>
            <a:gd name="adj3" fmla="val 558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965616-7427-4304-B14C-192EC1F5B7C8}">
      <dsp:nvSpPr>
        <dsp:cNvPr id="0" name=""/>
        <dsp:cNvSpPr/>
      </dsp:nvSpPr>
      <dsp:spPr>
        <a:xfrm>
          <a:off x="6567984" y="1086993"/>
          <a:ext cx="1748327" cy="1748790"/>
        </a:xfrm>
        <a:prstGeom prst="ellipse">
          <a:avLst/>
        </a:prstGeom>
        <a:blipFill rotWithShape="1">
          <a:blip xmlns:r="http://schemas.openxmlformats.org/officeDocument/2006/relationships" r:embed="rId1"/>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8FC789-591B-44D9-9CE1-5C3509BFB878}">
      <dsp:nvSpPr>
        <dsp:cNvPr id="0" name=""/>
        <dsp:cNvSpPr/>
      </dsp:nvSpPr>
      <dsp:spPr>
        <a:xfrm>
          <a:off x="8305660" y="1526407"/>
          <a:ext cx="2463941" cy="805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2133600">
            <a:lnSpc>
              <a:spcPct val="90000"/>
            </a:lnSpc>
            <a:spcBef>
              <a:spcPct val="0"/>
            </a:spcBef>
            <a:spcAft>
              <a:spcPct val="10000"/>
            </a:spcAft>
            <a:buNone/>
          </a:pPr>
          <a:endParaRPr lang="en-US" sz="4800" kern="1200" dirty="0">
            <a:solidFill>
              <a:schemeClr val="accent2">
                <a:lumMod val="75000"/>
              </a:schemeClr>
            </a:solidFill>
          </a:endParaRPr>
        </a:p>
      </dsp:txBody>
      <dsp:txXfrm>
        <a:off x="8305660" y="1526407"/>
        <a:ext cx="2463941" cy="805977"/>
      </dsp:txXfrm>
    </dsp:sp>
    <dsp:sp modelId="{0EDEE69F-B871-447E-8DA4-AF069188E69F}">
      <dsp:nvSpPr>
        <dsp:cNvPr id="0" name=""/>
        <dsp:cNvSpPr/>
      </dsp:nvSpPr>
      <dsp:spPr>
        <a:xfrm>
          <a:off x="6567984" y="3856939"/>
          <a:ext cx="1748327" cy="1748790"/>
        </a:xfrm>
        <a:prstGeom prst="ellipse">
          <a:avLst/>
        </a:prstGeom>
        <a:blipFill rotWithShape="1">
          <a:blip xmlns:r="http://schemas.openxmlformats.org/officeDocument/2006/relationships" r:embed="rId2"/>
          <a:srcRect/>
          <a:stretch>
            <a:fillRect t="-17000" b="-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CB13D2-45F3-4337-84E0-C19D41A6039F}">
      <dsp:nvSpPr>
        <dsp:cNvPr id="0" name=""/>
        <dsp:cNvSpPr/>
      </dsp:nvSpPr>
      <dsp:spPr>
        <a:xfrm>
          <a:off x="8460269" y="3879570"/>
          <a:ext cx="2340258" cy="16925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930" tIns="74930" rIns="74930" bIns="74930" numCol="1" spcCol="1270" anchor="ctr" anchorCtr="0">
          <a:noAutofit/>
        </a:bodyPr>
        <a:lstStyle/>
        <a:p>
          <a:pPr marL="0" lvl="0" indent="0" algn="l" defTabSz="2622550">
            <a:lnSpc>
              <a:spcPct val="90000"/>
            </a:lnSpc>
            <a:spcBef>
              <a:spcPct val="0"/>
            </a:spcBef>
            <a:spcAft>
              <a:spcPct val="10000"/>
            </a:spcAft>
            <a:buNone/>
          </a:pPr>
          <a:endParaRPr lang="en-US" sz="5900" kern="1200" dirty="0">
            <a:solidFill>
              <a:schemeClr val="accent2">
                <a:lumMod val="75000"/>
              </a:schemeClr>
            </a:solidFill>
          </a:endParaRPr>
        </a:p>
      </dsp:txBody>
      <dsp:txXfrm>
        <a:off x="8460269" y="3879570"/>
        <a:ext cx="2340258" cy="169255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E73B6C-07A6-467D-87DB-A68E985C6FA3}" type="datetimeFigureOut">
              <a:rPr lang="en-AU" smtClean="0"/>
              <a:t>9/10/2023</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E5E626-2281-4150-BF48-C9E9EB351E59}" type="slidenum">
              <a:rPr lang="en-AU" smtClean="0"/>
              <a:t>‹#›</a:t>
            </a:fld>
            <a:endParaRPr lang="en-AU"/>
          </a:p>
        </p:txBody>
      </p:sp>
    </p:spTree>
    <p:extLst>
      <p:ext uri="{BB962C8B-B14F-4D97-AF65-F5344CB8AC3E}">
        <p14:creationId xmlns:p14="http://schemas.microsoft.com/office/powerpoint/2010/main" val="1704492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b="0" i="0" u="none" strike="noStrike" baseline="0" dirty="0">
                <a:latin typeface="Times New Roman" panose="02020603050405020304" pitchFamily="18" charset="0"/>
                <a:cs typeface="Times New Roman" panose="02020603050405020304" pitchFamily="18" charset="0"/>
              </a:rPr>
              <a:t>The </a:t>
            </a:r>
            <a:r>
              <a:rPr lang="en-US" sz="1200" b="0" i="1" u="none" strike="noStrike" baseline="0" dirty="0">
                <a:latin typeface="Times New Roman" panose="02020603050405020304" pitchFamily="18" charset="0"/>
                <a:cs typeface="Times New Roman" panose="02020603050405020304" pitchFamily="18" charset="0"/>
              </a:rPr>
              <a:t>advantages </a:t>
            </a:r>
            <a:r>
              <a:rPr lang="en-US" sz="1200" b="0" i="0" u="none" strike="noStrike" baseline="0" dirty="0">
                <a:latin typeface="Times New Roman" panose="02020603050405020304" pitchFamily="18" charset="0"/>
                <a:cs typeface="Times New Roman" panose="02020603050405020304" pitchFamily="18" charset="0"/>
              </a:rPr>
              <a:t>of flat roofs are:</a:t>
            </a:r>
          </a:p>
          <a:p>
            <a:pPr algn="l"/>
            <a:r>
              <a:rPr lang="en-US" sz="1200" b="0" i="0" u="none" strike="noStrike" baseline="0" dirty="0">
                <a:latin typeface="Times New Roman" panose="02020603050405020304" pitchFamily="18" charset="0"/>
                <a:cs typeface="Times New Roman" panose="02020603050405020304" pitchFamily="18" charset="0"/>
              </a:rPr>
              <a:t>(</a:t>
            </a:r>
            <a:r>
              <a:rPr lang="en-US" sz="1200" b="0" i="1" u="none" strike="noStrike" baseline="0" dirty="0">
                <a:latin typeface="Times New Roman" panose="02020603050405020304" pitchFamily="18" charset="0"/>
                <a:cs typeface="Times New Roman" panose="02020603050405020304" pitchFamily="18" charset="0"/>
              </a:rPr>
              <a:t>a</a:t>
            </a:r>
            <a:r>
              <a:rPr lang="en-US" sz="1200" b="0" i="0" u="none" strike="noStrike" baseline="0" dirty="0">
                <a:latin typeface="Times New Roman" panose="02020603050405020304" pitchFamily="18" charset="0"/>
                <a:cs typeface="Times New Roman" panose="02020603050405020304" pitchFamily="18" charset="0"/>
              </a:rPr>
              <a:t>) The roof can be used as a terrace for playing and celebrating functions.</a:t>
            </a:r>
          </a:p>
          <a:p>
            <a:pPr algn="l"/>
            <a:r>
              <a:rPr lang="en-US" sz="1200" b="0" i="0" u="none" strike="noStrike" baseline="0" dirty="0">
                <a:latin typeface="Times New Roman" panose="02020603050405020304" pitchFamily="18" charset="0"/>
                <a:cs typeface="Times New Roman" panose="02020603050405020304" pitchFamily="18" charset="0"/>
              </a:rPr>
              <a:t>(</a:t>
            </a:r>
            <a:r>
              <a:rPr lang="en-US" sz="1200" b="0" i="1" u="none" strike="noStrike" baseline="0" dirty="0">
                <a:latin typeface="Times New Roman" panose="02020603050405020304" pitchFamily="18" charset="0"/>
                <a:cs typeface="Times New Roman" panose="02020603050405020304" pitchFamily="18" charset="0"/>
              </a:rPr>
              <a:t>b</a:t>
            </a:r>
            <a:r>
              <a:rPr lang="en-US" sz="1200" b="0" i="0" u="none" strike="noStrike" baseline="0" dirty="0">
                <a:latin typeface="Times New Roman" panose="02020603050405020304" pitchFamily="18" charset="0"/>
                <a:cs typeface="Times New Roman" panose="02020603050405020304" pitchFamily="18" charset="0"/>
              </a:rPr>
              <a:t>) At any latter stage the roof can be converted as a floor by adding another </a:t>
            </a:r>
            <a:r>
              <a:rPr lang="en-US" sz="1200" b="0" i="0" u="none" strike="noStrike" baseline="0" dirty="0" err="1">
                <a:latin typeface="Times New Roman" panose="02020603050405020304" pitchFamily="18" charset="0"/>
                <a:cs typeface="Times New Roman" panose="02020603050405020304" pitchFamily="18" charset="0"/>
              </a:rPr>
              <a:t>storey</a:t>
            </a:r>
            <a:r>
              <a:rPr lang="en-US" sz="1200" b="0" i="0" u="none" strike="noStrike" baseline="0" dirty="0">
                <a:latin typeface="Times New Roman" panose="02020603050405020304" pitchFamily="18" charset="0"/>
                <a:cs typeface="Times New Roman" panose="02020603050405020304" pitchFamily="18" charset="0"/>
              </a:rPr>
              <a:t>.</a:t>
            </a:r>
          </a:p>
          <a:p>
            <a:pPr algn="l"/>
            <a:r>
              <a:rPr lang="en-US" sz="1200" b="0" i="0" u="none" strike="noStrike" baseline="0" dirty="0">
                <a:latin typeface="Times New Roman" panose="02020603050405020304" pitchFamily="18" charset="0"/>
                <a:cs typeface="Times New Roman" panose="02020603050405020304" pitchFamily="18" charset="0"/>
              </a:rPr>
              <a:t>(</a:t>
            </a:r>
            <a:r>
              <a:rPr lang="en-US" sz="1200" b="0" i="1" u="none" strike="noStrike" baseline="0" dirty="0">
                <a:latin typeface="Times New Roman" panose="02020603050405020304" pitchFamily="18" charset="0"/>
                <a:cs typeface="Times New Roman" panose="02020603050405020304" pitchFamily="18" charset="0"/>
              </a:rPr>
              <a:t>c</a:t>
            </a:r>
            <a:r>
              <a:rPr lang="en-US" sz="1200" b="0" i="0" u="none" strike="noStrike" baseline="0" dirty="0">
                <a:latin typeface="Times New Roman" panose="02020603050405020304" pitchFamily="18" charset="0"/>
                <a:cs typeface="Times New Roman" panose="02020603050405020304" pitchFamily="18" charset="0"/>
              </a:rPr>
              <a:t>) They can suit to any shape of the building.</a:t>
            </a:r>
          </a:p>
          <a:p>
            <a:pPr algn="l"/>
            <a:r>
              <a:rPr lang="en-US" sz="1200" b="0" i="0" u="none" strike="noStrike" baseline="0" dirty="0">
                <a:latin typeface="Times New Roman" panose="02020603050405020304" pitchFamily="18" charset="0"/>
                <a:cs typeface="Times New Roman" panose="02020603050405020304" pitchFamily="18" charset="0"/>
              </a:rPr>
              <a:t>(</a:t>
            </a:r>
            <a:r>
              <a:rPr lang="en-US" sz="1200" b="0" i="1" u="none" strike="noStrike" baseline="0" dirty="0">
                <a:latin typeface="Times New Roman" panose="02020603050405020304" pitchFamily="18" charset="0"/>
                <a:cs typeface="Times New Roman" panose="02020603050405020304" pitchFamily="18" charset="0"/>
              </a:rPr>
              <a:t>d</a:t>
            </a:r>
            <a:r>
              <a:rPr lang="en-US" sz="1200" b="0" i="0" u="none" strike="noStrike" baseline="0" dirty="0">
                <a:latin typeface="Times New Roman" panose="02020603050405020304" pitchFamily="18" charset="0"/>
                <a:cs typeface="Times New Roman" panose="02020603050405020304" pitchFamily="18" charset="0"/>
              </a:rPr>
              <a:t>) Over-head water tanks and other services can be located easily.</a:t>
            </a:r>
          </a:p>
          <a:p>
            <a:pPr algn="l"/>
            <a:r>
              <a:rPr lang="en-US" sz="1200" b="0" i="0" u="none" strike="noStrike" baseline="0" dirty="0">
                <a:latin typeface="Times New Roman" panose="02020603050405020304" pitchFamily="18" charset="0"/>
                <a:cs typeface="Times New Roman" panose="02020603050405020304" pitchFamily="18" charset="0"/>
              </a:rPr>
              <a:t>(</a:t>
            </a:r>
            <a:r>
              <a:rPr lang="en-US" sz="1200" b="0" i="1" u="none" strike="noStrike" baseline="0" dirty="0">
                <a:latin typeface="Times New Roman" panose="02020603050405020304" pitchFamily="18" charset="0"/>
                <a:cs typeface="Times New Roman" panose="02020603050405020304" pitchFamily="18" charset="0"/>
              </a:rPr>
              <a:t>e</a:t>
            </a:r>
            <a:r>
              <a:rPr lang="en-US" sz="1200" b="0" i="0" u="none" strike="noStrike" baseline="0" dirty="0">
                <a:latin typeface="Times New Roman" panose="02020603050405020304" pitchFamily="18" charset="0"/>
                <a:cs typeface="Times New Roman" panose="02020603050405020304" pitchFamily="18" charset="0"/>
              </a:rPr>
              <a:t>) They can be made fire proof easily compared to pitched roof.</a:t>
            </a:r>
          </a:p>
          <a:p>
            <a:pPr algn="l"/>
            <a:r>
              <a:rPr lang="en-US" sz="1200" b="0" i="0" u="none" strike="noStrike" baseline="0" dirty="0">
                <a:latin typeface="Times New Roman" panose="02020603050405020304" pitchFamily="18" charset="0"/>
                <a:cs typeface="Times New Roman" panose="02020603050405020304" pitchFamily="18" charset="0"/>
              </a:rPr>
              <a:t>The </a:t>
            </a:r>
            <a:r>
              <a:rPr lang="en-US" sz="1200" b="0" i="1" u="none" strike="noStrike" baseline="0" dirty="0">
                <a:latin typeface="Times New Roman" panose="02020603050405020304" pitchFamily="18" charset="0"/>
                <a:cs typeface="Times New Roman" panose="02020603050405020304" pitchFamily="18" charset="0"/>
              </a:rPr>
              <a:t>disadvantages </a:t>
            </a:r>
            <a:r>
              <a:rPr lang="en-US" sz="1200" b="0" i="0" u="none" strike="noStrike" baseline="0" dirty="0">
                <a:latin typeface="Times New Roman" panose="02020603050405020304" pitchFamily="18" charset="0"/>
                <a:cs typeface="Times New Roman" panose="02020603050405020304" pitchFamily="18" charset="0"/>
              </a:rPr>
              <a:t>of flat roofs are:</a:t>
            </a:r>
          </a:p>
          <a:p>
            <a:pPr algn="l"/>
            <a:r>
              <a:rPr lang="en-US" sz="1200" b="0" i="0" u="none" strike="noStrike" baseline="0" dirty="0">
                <a:latin typeface="Times New Roman" panose="02020603050405020304" pitchFamily="18" charset="0"/>
                <a:cs typeface="Times New Roman" panose="02020603050405020304" pitchFamily="18" charset="0"/>
              </a:rPr>
              <a:t>(</a:t>
            </a:r>
            <a:r>
              <a:rPr lang="en-US" sz="1200" b="0" i="1" u="none" strike="noStrike" baseline="0" dirty="0">
                <a:latin typeface="Times New Roman" panose="02020603050405020304" pitchFamily="18" charset="0"/>
                <a:cs typeface="Times New Roman" panose="02020603050405020304" pitchFamily="18" charset="0"/>
              </a:rPr>
              <a:t>a</a:t>
            </a:r>
            <a:r>
              <a:rPr lang="en-US" sz="1200" b="0" i="0" u="none" strike="noStrike" baseline="0" dirty="0">
                <a:latin typeface="Times New Roman" panose="02020603050405020304" pitchFamily="18" charset="0"/>
                <a:cs typeface="Times New Roman" panose="02020603050405020304" pitchFamily="18" charset="0"/>
              </a:rPr>
              <a:t>) They cannot cover large column free areas.</a:t>
            </a:r>
          </a:p>
          <a:p>
            <a:pPr algn="l"/>
            <a:r>
              <a:rPr lang="en-US" sz="1200" b="0" i="0" u="none" strike="noStrike" baseline="0" dirty="0">
                <a:latin typeface="Times New Roman" panose="02020603050405020304" pitchFamily="18" charset="0"/>
                <a:cs typeface="Times New Roman" panose="02020603050405020304" pitchFamily="18" charset="0"/>
              </a:rPr>
              <a:t>(</a:t>
            </a:r>
            <a:r>
              <a:rPr lang="en-US" sz="1200" b="0" i="1" u="none" strike="noStrike" baseline="0" dirty="0">
                <a:latin typeface="Times New Roman" panose="02020603050405020304" pitchFamily="18" charset="0"/>
                <a:cs typeface="Times New Roman" panose="02020603050405020304" pitchFamily="18" charset="0"/>
              </a:rPr>
              <a:t>b</a:t>
            </a:r>
            <a:r>
              <a:rPr lang="en-US" sz="1200" b="0" i="0" u="none" strike="noStrike" baseline="0" dirty="0">
                <a:latin typeface="Times New Roman" panose="02020603050405020304" pitchFamily="18" charset="0"/>
                <a:cs typeface="Times New Roman" panose="02020603050405020304" pitchFamily="18" charset="0"/>
              </a:rPr>
              <a:t>) Leakage problem may occur at latter date also due to development of cracks. Once leakage</a:t>
            </a:r>
          </a:p>
          <a:p>
            <a:pPr algn="l"/>
            <a:r>
              <a:rPr lang="en-US" sz="1200" b="0" i="0" u="none" strike="noStrike" baseline="0" dirty="0">
                <a:latin typeface="Times New Roman" panose="02020603050405020304" pitchFamily="18" charset="0"/>
                <a:cs typeface="Times New Roman" panose="02020603050405020304" pitchFamily="18" charset="0"/>
              </a:rPr>
              <a:t>problem starts, it needs costly treatments.</a:t>
            </a:r>
          </a:p>
          <a:p>
            <a:pPr algn="l"/>
            <a:r>
              <a:rPr lang="en-US" sz="1200" b="0" i="0" u="none" strike="noStrike" baseline="0" dirty="0">
                <a:latin typeface="Times New Roman" panose="02020603050405020304" pitchFamily="18" charset="0"/>
                <a:cs typeface="Times New Roman" panose="02020603050405020304" pitchFamily="18" charset="0"/>
              </a:rPr>
              <a:t>(</a:t>
            </a:r>
            <a:r>
              <a:rPr lang="en-US" sz="1200" b="0" i="1" u="none" strike="noStrike" baseline="0" dirty="0">
                <a:latin typeface="Times New Roman" panose="02020603050405020304" pitchFamily="18" charset="0"/>
                <a:cs typeface="Times New Roman" panose="02020603050405020304" pitchFamily="18" charset="0"/>
              </a:rPr>
              <a:t>c</a:t>
            </a:r>
            <a:r>
              <a:rPr lang="en-US" sz="1200" b="0" i="0" u="none" strike="noStrike" baseline="0" dirty="0">
                <a:latin typeface="Times New Roman" panose="02020603050405020304" pitchFamily="18" charset="0"/>
                <a:cs typeface="Times New Roman" panose="02020603050405020304" pitchFamily="18" charset="0"/>
              </a:rPr>
              <a:t>) The dead weight of flat roofs is more.</a:t>
            </a:r>
          </a:p>
          <a:p>
            <a:pPr algn="l"/>
            <a:r>
              <a:rPr lang="en-US" sz="1200" b="0" i="0" u="none" strike="noStrike" baseline="0" dirty="0">
                <a:latin typeface="Times New Roman" panose="02020603050405020304" pitchFamily="18" charset="0"/>
                <a:cs typeface="Times New Roman" panose="02020603050405020304" pitchFamily="18" charset="0"/>
              </a:rPr>
              <a:t>(</a:t>
            </a:r>
            <a:r>
              <a:rPr lang="en-US" sz="1200" b="0" i="1" u="none" strike="noStrike" baseline="0" dirty="0">
                <a:latin typeface="Times New Roman" panose="02020603050405020304" pitchFamily="18" charset="0"/>
                <a:cs typeface="Times New Roman" panose="02020603050405020304" pitchFamily="18" charset="0"/>
              </a:rPr>
              <a:t>d</a:t>
            </a:r>
            <a:r>
              <a:rPr lang="en-US" sz="1200" b="0" i="0" u="none" strike="noStrike" baseline="0" dirty="0">
                <a:latin typeface="Times New Roman" panose="02020603050405020304" pitchFamily="18" charset="0"/>
                <a:cs typeface="Times New Roman" panose="02020603050405020304" pitchFamily="18" charset="0"/>
              </a:rPr>
              <a:t>) In places of snow fall flat roofs are to be avoided to reduce snow load.</a:t>
            </a:r>
          </a:p>
          <a:p>
            <a:pPr algn="l"/>
            <a:r>
              <a:rPr lang="en-US" sz="1200" b="0" i="0" u="none" strike="noStrike" baseline="0" dirty="0">
                <a:latin typeface="Times New Roman" panose="02020603050405020304" pitchFamily="18" charset="0"/>
                <a:cs typeface="Times New Roman" panose="02020603050405020304" pitchFamily="18" charset="0"/>
              </a:rPr>
              <a:t>(</a:t>
            </a:r>
            <a:r>
              <a:rPr lang="en-US" sz="1200" b="0" i="1" u="none" strike="noStrike" baseline="0" dirty="0">
                <a:latin typeface="Times New Roman" panose="02020603050405020304" pitchFamily="18" charset="0"/>
                <a:cs typeface="Times New Roman" panose="02020603050405020304" pitchFamily="18" charset="0"/>
              </a:rPr>
              <a:t>e</a:t>
            </a:r>
            <a:r>
              <a:rPr lang="en-US" sz="1200" b="0" i="0" u="none" strike="noStrike" baseline="0" dirty="0">
                <a:latin typeface="Times New Roman" panose="02020603050405020304" pitchFamily="18" charset="0"/>
                <a:cs typeface="Times New Roman" panose="02020603050405020304" pitchFamily="18" charset="0"/>
              </a:rPr>
              <a:t>) The initial cost of construction is more.</a:t>
            </a:r>
          </a:p>
          <a:p>
            <a:pPr algn="l"/>
            <a:r>
              <a:rPr lang="en-US" sz="1200" b="0" i="0" u="none" strike="noStrike" baseline="0" dirty="0">
                <a:latin typeface="Times New Roman" panose="02020603050405020304" pitchFamily="18" charset="0"/>
                <a:cs typeface="Times New Roman" panose="02020603050405020304" pitchFamily="18" charset="0"/>
              </a:rPr>
              <a:t>(</a:t>
            </a:r>
            <a:r>
              <a:rPr lang="en-US" sz="1200" b="0" i="1" u="none" strike="noStrike" baseline="0" dirty="0">
                <a:latin typeface="Times New Roman" panose="02020603050405020304" pitchFamily="18" charset="0"/>
                <a:cs typeface="Times New Roman" panose="02020603050405020304" pitchFamily="18" charset="0"/>
              </a:rPr>
              <a:t>f</a:t>
            </a:r>
            <a:r>
              <a:rPr lang="en-US" sz="1200" b="0" i="0" u="none" strike="noStrike" baseline="0" dirty="0">
                <a:latin typeface="Times New Roman" panose="02020603050405020304" pitchFamily="18" charset="0"/>
                <a:cs typeface="Times New Roman" panose="02020603050405020304" pitchFamily="18" charset="0"/>
              </a:rPr>
              <a:t>) Speed of construction of flat roofs is less.</a:t>
            </a:r>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8</a:t>
            </a:fld>
            <a:endParaRPr lang="en-AU"/>
          </a:p>
        </p:txBody>
      </p:sp>
    </p:spTree>
    <p:extLst>
      <p:ext uri="{BB962C8B-B14F-4D97-AF65-F5344CB8AC3E}">
        <p14:creationId xmlns:p14="http://schemas.microsoft.com/office/powerpoint/2010/main" val="5265411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9040915F-CA38-4C41-EF45-8EFA08E94C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665085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EE7992AA-B6C2-CDD0-E3D4-5857DB25547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972625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A13F98-D68A-4043-AD5C-12F59E3D188D}" type="datetimeFigureOut">
              <a:rPr lang="en-AU" smtClean="0"/>
              <a:t>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69614EE7-A97E-8157-3C2B-C874C06192C9}"/>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206990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43A13F98-D68A-4043-AD5C-12F59E3D188D}" type="datetimeFigureOut">
              <a:rPr lang="en-AU" smtClean="0"/>
              <a:t>9/10/2023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976A3B4-5396-02A1-8D08-5F4117D2B1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731446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43A13F98-D68A-4043-AD5C-12F59E3D188D}" type="datetimeFigureOut">
              <a:rPr lang="en-AU" smtClean="0"/>
              <a:t>9/10/2023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AA7BD18E-579C-42F0-A94A-49115CB9A83B}" type="slidenum">
              <a:rPr lang="en-AU" smtClean="0"/>
              <a:t>‹#›</a:t>
            </a:fld>
            <a:endParaRPr lang="en-AU"/>
          </a:p>
        </p:txBody>
      </p:sp>
      <p:sp>
        <p:nvSpPr>
          <p:cNvPr id="10" name="TextBox 9">
            <a:extLst>
              <a:ext uri="{FF2B5EF4-FFF2-40B4-BE49-F238E27FC236}">
                <a16:creationId xmlns:a16="http://schemas.microsoft.com/office/drawing/2014/main" id="{4B2584A7-3FE2-2158-754A-D4F6B971C29D}"/>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150071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43A13F98-D68A-4043-AD5C-12F59E3D188D}" type="datetimeFigureOut">
              <a:rPr lang="en-AU" smtClean="0"/>
              <a:t>9/10/2023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AA7BD18E-579C-42F0-A94A-49115CB9A83B}" type="slidenum">
              <a:rPr lang="en-AU" smtClean="0"/>
              <a:t>‹#›</a:t>
            </a:fld>
            <a:endParaRPr lang="en-AU"/>
          </a:p>
        </p:txBody>
      </p:sp>
      <p:sp>
        <p:nvSpPr>
          <p:cNvPr id="6" name="TextBox 5">
            <a:extLst>
              <a:ext uri="{FF2B5EF4-FFF2-40B4-BE49-F238E27FC236}">
                <a16:creationId xmlns:a16="http://schemas.microsoft.com/office/drawing/2014/main" id="{DCE0B0C1-DDD0-64DE-A05F-B4C1A05E874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017903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A13F98-D68A-4043-AD5C-12F59E3D188D}" type="datetimeFigureOut">
              <a:rPr lang="en-AU" smtClean="0"/>
              <a:t>9/10/2023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AA7BD18E-579C-42F0-A94A-49115CB9A83B}" type="slidenum">
              <a:rPr lang="en-AU" smtClean="0"/>
              <a:t>‹#›</a:t>
            </a:fld>
            <a:endParaRPr lang="en-AU"/>
          </a:p>
        </p:txBody>
      </p:sp>
      <p:sp>
        <p:nvSpPr>
          <p:cNvPr id="5" name="TextBox 4">
            <a:extLst>
              <a:ext uri="{FF2B5EF4-FFF2-40B4-BE49-F238E27FC236}">
                <a16:creationId xmlns:a16="http://schemas.microsoft.com/office/drawing/2014/main" id="{17195C97-99FB-A904-2DC0-AE4F921EF584}"/>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181324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9/10/2023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3E4C3CB9-A468-FEB4-3E53-A1E6FB7CAADE}"/>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688433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9/10/2023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00AD5C2-62C3-9F43-697C-A138E0D995F8}"/>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77357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DE7C5307-2E9B-E4C6-6FDF-3EE410953BD6}"/>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508925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75E5D02D-D190-0E13-431F-89A4A055072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084684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A13F98-D68A-4043-AD5C-12F59E3D188D}" type="datetimeFigureOut">
              <a:rPr lang="en-AU" smtClean="0"/>
              <a:t>9/10/2023</a:t>
            </a:fld>
            <a:endParaRPr lang="en-AU"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7BD18E-579C-42F0-A94A-49115CB9A83B}" type="slidenum">
              <a:rPr lang="en-AU" smtClean="0"/>
              <a:t>‹#›</a:t>
            </a:fld>
            <a:endParaRPr lang="en-AU"/>
          </a:p>
        </p:txBody>
      </p:sp>
    </p:spTree>
    <p:extLst>
      <p:ext uri="{BB962C8B-B14F-4D97-AF65-F5344CB8AC3E}">
        <p14:creationId xmlns:p14="http://schemas.microsoft.com/office/powerpoint/2010/main" val="20350855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www.archdaily.com/1002973/what-to-consider-when-choosing-roofing-materials?ad_source=search&amp;ad_medium=search_result_articles" TargetMode="External"/><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hyperlink" Target="https://www.archdaily.com/986652/pitched-or-flat-different-types-of-roofs-for-houses?ad_source=search&amp;ad_medium=search_result_articles" TargetMode="Externa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8" Type="http://schemas.openxmlformats.org/officeDocument/2006/relationships/hyperlink" Target="https://gharpedia.com/blog/basic-components-roof/" TargetMode="External"/><Relationship Id="rId3" Type="http://schemas.openxmlformats.org/officeDocument/2006/relationships/diagramLayout" Target="../diagrams/layout3.xml"/><Relationship Id="rId7" Type="http://schemas.openxmlformats.org/officeDocument/2006/relationships/image" Target="../media/image6.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www.archdaily.com/950937/10-types-of-roofs-and-the-possibilities-of-slate-tiles?ad_source=search&amp;ad_medium=search_result_articles" TargetMode="External"/><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hyperlink" Target="https://www.archdaily.com/950937/10-types-of-roofs-and-the-possibilities-of-slate-tiles/5fa3f68463c017759b000305-10-types-of-roofs-and-the-possibilities-of-slate-tiles-photo" TargetMode="External"/><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hyperlink" Target="https://www.archdaily.com/950937/10-types-of-roofs-and-the-possibilities-of-slate-tiles?ad_source=search&amp;ad_medium=search_result_articles" TargetMode="Externa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hyperlink" Target="https://www.archdaily.com/950937/10-types-of-roofs-and-the-possibilities-of-slate-tiles?ad_source=search&amp;ad_medium=search_result_articles" TargetMode="External"/><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archdaily.com/950937/10-types-of-roofs-and-the-possibilities-of-slate-tiles/5fa3f5cd63c017564c000287-10-types-of-roofs-and-the-possibilities-of-slate-tiles-photo" TargetMode="External"/><Relationship Id="rId1" Type="http://schemas.openxmlformats.org/officeDocument/2006/relationships/slideLayout" Target="../slideLayouts/slideLayout7.xml"/><Relationship Id="rId6" Type="http://schemas.openxmlformats.org/officeDocument/2006/relationships/hyperlink" Target="https://www.archdaily.com/950937/10-types-of-roofs-and-the-possibilities-of-slate-tiles?ad_source=search&amp;ad_medium=search_result_articles" TargetMode="External"/><Relationship Id="rId5" Type="http://schemas.openxmlformats.org/officeDocument/2006/relationships/image" Target="../media/image17.png"/><Relationship Id="rId4" Type="http://schemas.openxmlformats.org/officeDocument/2006/relationships/hyperlink" Target="https://www.archdaily.com/950937/10-types-of-roofs-and-the-possibilities-of-slate-tiles/5fa3f6dd63c017759b000308-10-types-of-roofs-and-the-possibilities-of-slate-tiles-photo"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archdaily.com/950937/10-types-of-roofs-and-the-possibilities-of-slate-tiles/5fa43bc063c017564c000304-10-types-of-roofs-and-the-possibilities-of-slate-tiles-image" TargetMode="External"/><Relationship Id="rId1" Type="http://schemas.openxmlformats.org/officeDocument/2006/relationships/slideLayout" Target="../slideLayouts/slideLayout7.xml"/><Relationship Id="rId5" Type="http://schemas.openxmlformats.org/officeDocument/2006/relationships/hyperlink" Target="https://www.archdaily.com/950937/10-types-of-roofs-and-the-possibilities-of-slate-tiles?ad_source=search&amp;ad_medium=search_result_articles" TargetMode="Externa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hyperlink" Target="https://www.archdaily.com/950937/10-types-of-roofs-and-the-possibilities-of-slate-tiles?ad_source=search&amp;ad_medium=search_result_articles" TargetMode="External"/><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hyperlink" Target="https://structville.com/2018/04/design-of-timber-roof-truss-to-british-code.html" TargetMode="External"/><Relationship Id="rId4" Type="http://schemas.openxmlformats.org/officeDocument/2006/relationships/hyperlink" Target="https://aminds.com/steel-roof-truss-and-five-main-types/"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hyperlink" Target="https://aminds.com/steel-roof-truss-and-five-main-types/" TargetMode="External"/><Relationship Id="rId5" Type="http://schemas.openxmlformats.org/officeDocument/2006/relationships/image" Target="../media/image32.pn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hyperlink" Target="https://www.novatr.com/blog/shell-structures" TargetMode="External"/><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5" Type="http://schemas.openxmlformats.org/officeDocument/2006/relationships/hyperlink" Target="https://www.novatr.com/blog/shell-structures" TargetMode="External"/><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hyperlink" Target="https://www.novatr.com/blog/shell-structures"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5" Type="http://schemas.openxmlformats.org/officeDocument/2006/relationships/hyperlink" Target="https://www.novatr.com/blog/shell-structures" TargetMode="External"/><Relationship Id="rId4" Type="http://schemas.openxmlformats.org/officeDocument/2006/relationships/image" Target="../media/image43.png"/></Relationships>
</file>

<file path=ppt/slides/_rels/slide2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s://www.archdaily.com/1002973/what-to-consider-when-choosing-roofing-materials?ad_source=search&amp;ad_medium=search_result_articles"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 Id="rId4" Type="http://schemas.openxmlformats.org/officeDocument/2006/relationships/hyperlink" Target="https://nepalitimes.com/here-now/protecting-kathmandu-s-historic-roofscape"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www.designingbuildings.co.uk/wiki/Conical_roof_slating" TargetMode="External"/><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aminds.com/steel-roof-truss-and-five-main-types/" TargetMode="External"/><Relationship Id="rId2" Type="http://schemas.openxmlformats.org/officeDocument/2006/relationships/hyperlink" Target="https://www.archdaily.com/950937/10-types-of-roofs-and-the-possibilities-of-slate-tiles?ad_source=search&amp;ad_medium=search_result_articles" TargetMode="External"/><Relationship Id="rId1" Type="http://schemas.openxmlformats.org/officeDocument/2006/relationships/slideLayout" Target="../slideLayouts/slideLayout2.xml"/><Relationship Id="rId5" Type="http://schemas.openxmlformats.org/officeDocument/2006/relationships/hyperlink" Target="https://gharpedia.com/blog/basic-components-roof/" TargetMode="External"/><Relationship Id="rId4" Type="http://schemas.openxmlformats.org/officeDocument/2006/relationships/hyperlink" Target="https://www.designingbuildings.co.uk/wiki/Conical_roof_slating"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www.archdaily.com/986652/pitched-or-flat-different-types-of-roofs-for-houses?ad_source=search&amp;ad_medium=search_result_articles" TargetMode="External"/><Relationship Id="rId7" Type="http://schemas.openxmlformats.org/officeDocument/2006/relationships/hyperlink" Target="https://www.archdaily.com/1002973/what-to-consider-when-choosing-roofing-materials?ad_source=search&amp;ad_medium=search_result_articles" TargetMode="External"/><Relationship Id="rId2" Type="http://schemas.openxmlformats.org/officeDocument/2006/relationships/hyperlink" Target="https://nepalitimes.com/here-now/protecting-kathmandu-s-historic-roofscape" TargetMode="External"/><Relationship Id="rId1" Type="http://schemas.openxmlformats.org/officeDocument/2006/relationships/slideLayout" Target="../slideLayouts/slideLayout2.xml"/><Relationship Id="rId6" Type="http://schemas.openxmlformats.org/officeDocument/2006/relationships/hyperlink" Target="https://www.archdaily.com/950937/10-types-of-roofs-and-the-possibilities-of-slate-tiles?ad_source=search&amp;ad_medium=search_result_articles" TargetMode="External"/><Relationship Id="rId5" Type="http://schemas.openxmlformats.org/officeDocument/2006/relationships/hyperlink" Target="https://www.novatr.com/blog/shell-structures" TargetMode="External"/><Relationship Id="rId4" Type="http://schemas.openxmlformats.org/officeDocument/2006/relationships/hyperlink" Target="https://structville.com/2018/04/design-of-timber-roof-truss-to-british-code.html" TargetMode="Externa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17">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p:cNvSpPr txBox="1">
            <a:spLocks noGrp="1"/>
          </p:cNvSpPr>
          <p:nvPr>
            <p:ph type="ctrTitle"/>
          </p:nvPr>
        </p:nvSpPr>
        <p:spPr>
          <a:xfrm>
            <a:off x="1150355" y="0"/>
            <a:ext cx="4563915" cy="985419"/>
          </a:xfrm>
          <a:prstGeom prst="rect">
            <a:avLst/>
          </a:prstGeom>
        </p:spPr>
        <p:txBody>
          <a:bodyPr vert="horz" lIns="91440" tIns="45720" rIns="91440" bIns="45720" rtlCol="0" anchor="ctr">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b="1" dirty="0"/>
              <a:t>         COURSE TITLE</a:t>
            </a:r>
            <a:br>
              <a:rPr lang="en-US" sz="4000" b="1" dirty="0"/>
            </a:br>
            <a:r>
              <a:rPr lang="en-US" sz="4000" b="1" dirty="0">
                <a:solidFill>
                  <a:schemeClr val="accent5">
                    <a:lumMod val="50000"/>
                  </a:schemeClr>
                </a:solidFill>
              </a:rPr>
              <a:t>BUILDING TECHNOLOGY</a:t>
            </a:r>
          </a:p>
        </p:txBody>
      </p:sp>
      <p:sp>
        <p:nvSpPr>
          <p:cNvPr id="5" name="Subtitle 2"/>
          <p:cNvSpPr txBox="1">
            <a:spLocks/>
          </p:cNvSpPr>
          <p:nvPr/>
        </p:nvSpPr>
        <p:spPr>
          <a:xfrm>
            <a:off x="1" y="1444487"/>
            <a:ext cx="7192880" cy="5413513"/>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228600">
              <a:buFont typeface="Arial" panose="020B0604020202020204" pitchFamily="34" charset="0"/>
              <a:buChar char="•"/>
            </a:pPr>
            <a:endParaRPr lang="en-US" sz="1000" b="1" dirty="0"/>
          </a:p>
          <a:p>
            <a:r>
              <a:rPr lang="en-US" sz="2800" b="1" dirty="0"/>
              <a:t>Chapter 5 - (Week 5) </a:t>
            </a:r>
          </a:p>
          <a:p>
            <a:r>
              <a:rPr lang="en-US" sz="2800" b="1" dirty="0">
                <a:solidFill>
                  <a:schemeClr val="accent5">
                    <a:lumMod val="50000"/>
                  </a:schemeClr>
                </a:solidFill>
              </a:rPr>
              <a:t>ROOFS </a:t>
            </a:r>
          </a:p>
          <a:p>
            <a:pPr indent="-228600">
              <a:buFont typeface="Arial" panose="020B0604020202020204" pitchFamily="34" charset="0"/>
              <a:buChar char="•"/>
            </a:pPr>
            <a:endParaRPr lang="en-US" sz="2800" b="1" dirty="0"/>
          </a:p>
          <a:p>
            <a:pPr indent="-228600">
              <a:buFont typeface="Arial" panose="020B0604020202020204" pitchFamily="34" charset="0"/>
              <a:buChar char="•"/>
            </a:pPr>
            <a:endParaRPr lang="en-US" sz="1000" b="1" dirty="0"/>
          </a:p>
          <a:p>
            <a:r>
              <a:rPr lang="en-US" b="1" dirty="0"/>
              <a:t>LECTURE – 5</a:t>
            </a:r>
          </a:p>
          <a:p>
            <a:r>
              <a:rPr lang="en-US" dirty="0">
                <a:solidFill>
                  <a:schemeClr val="accent5">
                    <a:lumMod val="50000"/>
                  </a:schemeClr>
                </a:solidFill>
              </a:rPr>
              <a:t>Roofs</a:t>
            </a:r>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2000" b="1" dirty="0"/>
          </a:p>
          <a:p>
            <a:r>
              <a:rPr lang="en-US" sz="2000" b="1" dirty="0">
                <a:solidFill>
                  <a:schemeClr val="accent5">
                    <a:lumMod val="50000"/>
                  </a:schemeClr>
                </a:solidFill>
              </a:rPr>
              <a:t>Ar. Ranju Kamal</a:t>
            </a:r>
          </a:p>
          <a:p>
            <a:r>
              <a:rPr lang="en-US" sz="2000" b="1" dirty="0">
                <a:solidFill>
                  <a:schemeClr val="accent5">
                    <a:lumMod val="50000"/>
                  </a:schemeClr>
                </a:solidFill>
              </a:rPr>
              <a:t>Lecturer</a:t>
            </a:r>
          </a:p>
          <a:p>
            <a:r>
              <a:rPr lang="en-US" sz="2000" b="1" dirty="0">
                <a:solidFill>
                  <a:schemeClr val="accent5">
                    <a:lumMod val="50000"/>
                  </a:schemeClr>
                </a:solidFill>
              </a:rPr>
              <a:t>Advanced college of engineering and management, Nepal</a:t>
            </a:r>
          </a:p>
          <a:p>
            <a:r>
              <a:rPr lang="en-US" sz="2000" b="1" dirty="0">
                <a:solidFill>
                  <a:schemeClr val="accent5">
                    <a:lumMod val="50000"/>
                  </a:schemeClr>
                </a:solidFill>
              </a:rPr>
              <a:t>Affiliated to Tribhuvan University</a:t>
            </a:r>
          </a:p>
        </p:txBody>
      </p:sp>
      <p:pic>
        <p:nvPicPr>
          <p:cNvPr id="13" name="Picture 12" descr="A view of a city from a window&#10;&#10;Description automatically generated">
            <a:extLst>
              <a:ext uri="{FF2B5EF4-FFF2-40B4-BE49-F238E27FC236}">
                <a16:creationId xmlns:a16="http://schemas.microsoft.com/office/drawing/2014/main" id="{14F1D929-A540-D300-F43C-9A4F20603C7D}"/>
              </a:ext>
            </a:extLst>
          </p:cNvPr>
          <p:cNvPicPr>
            <a:picLocks noChangeAspect="1"/>
          </p:cNvPicPr>
          <p:nvPr/>
        </p:nvPicPr>
        <p:blipFill rotWithShape="1">
          <a:blip r:embed="rId2">
            <a:extLst>
              <a:ext uri="{28A0092B-C50C-407E-A947-70E740481C1C}">
                <a14:useLocalDpi xmlns:a14="http://schemas.microsoft.com/office/drawing/2010/main" val="0"/>
              </a:ext>
            </a:extLst>
          </a:blip>
          <a:srcRect l="38150" r="20900"/>
          <a:stretch/>
        </p:blipFill>
        <p:spPr>
          <a:xfrm>
            <a:off x="6864626" y="-4811"/>
            <a:ext cx="5327374" cy="6862811"/>
          </a:xfrm>
          <a:prstGeom prst="rect">
            <a:avLst/>
          </a:prstGeom>
          <a:effectLst/>
        </p:spPr>
      </p:pic>
      <p:sp>
        <p:nvSpPr>
          <p:cNvPr id="2" name="TextBox 1">
            <a:extLst>
              <a:ext uri="{FF2B5EF4-FFF2-40B4-BE49-F238E27FC236}">
                <a16:creationId xmlns:a16="http://schemas.microsoft.com/office/drawing/2014/main" id="{FC767D1F-1ACC-3A4F-5EF3-07C64CE54586}"/>
              </a:ext>
            </a:extLst>
          </p:cNvPr>
          <p:cNvSpPr txBox="1"/>
          <p:nvPr/>
        </p:nvSpPr>
        <p:spPr>
          <a:xfrm>
            <a:off x="6735681" y="6596390"/>
            <a:ext cx="5910470" cy="261610"/>
          </a:xfrm>
          <a:prstGeom prst="rect">
            <a:avLst/>
          </a:prstGeom>
          <a:noFill/>
        </p:spPr>
        <p:txBody>
          <a:bodyPr wrap="square" rtlCol="0">
            <a:spAutoFit/>
          </a:bodyPr>
          <a:lstStyle/>
          <a:p>
            <a:r>
              <a:rPr lang="en-US" sz="1100" dirty="0">
                <a:solidFill>
                  <a:schemeClr val="bg1"/>
                </a:solidFill>
              </a:rPr>
              <a:t>Thailand, Bangkok (photo </a:t>
            </a:r>
            <a:r>
              <a:rPr lang="en-US" sz="1100" dirty="0" err="1">
                <a:solidFill>
                  <a:schemeClr val="bg1"/>
                </a:solidFill>
              </a:rPr>
              <a:t>credit:Abhinay</a:t>
            </a:r>
            <a:r>
              <a:rPr lang="en-US" sz="1100" dirty="0">
                <a:solidFill>
                  <a:schemeClr val="bg1"/>
                </a:solidFill>
              </a:rPr>
              <a:t> Kushwaha)</a:t>
            </a:r>
          </a:p>
        </p:txBody>
      </p:sp>
    </p:spTree>
    <p:extLst>
      <p:ext uri="{BB962C8B-B14F-4D97-AF65-F5344CB8AC3E}">
        <p14:creationId xmlns:p14="http://schemas.microsoft.com/office/powerpoint/2010/main" val="1130220075"/>
      </p:ext>
    </p:extLst>
  </p:cSld>
  <p:clrMapOvr>
    <a:masterClrMapping/>
  </p:clrMapOvr>
  <mc:AlternateContent xmlns:mc="http://schemas.openxmlformats.org/markup-compatibility/2006" xmlns:p14="http://schemas.microsoft.com/office/powerpoint/2010/main">
    <mc:Choice Requires="p14">
      <p:transition spd="slow" p14:dur="2000" advTm="14216"/>
    </mc:Choice>
    <mc:Fallback xmlns="">
      <p:transition spd="slow" advTm="1421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3047999" y="152455"/>
            <a:ext cx="6573078" cy="509518"/>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a:solidFill>
                  <a:srgbClr val="002060"/>
                </a:solidFill>
                <a:latin typeface="Times New Roman" panose="02020603050405020304" pitchFamily="18" charset="0"/>
                <a:cs typeface="Times New Roman" panose="02020603050405020304" pitchFamily="18" charset="0"/>
              </a:rPr>
              <a:t>LEARNING OUTCOMES</a:t>
            </a:r>
          </a:p>
        </p:txBody>
      </p:sp>
      <p:graphicFrame>
        <p:nvGraphicFramePr>
          <p:cNvPr id="2" name="Diagram 1">
            <a:extLst>
              <a:ext uri="{FF2B5EF4-FFF2-40B4-BE49-F238E27FC236}">
                <a16:creationId xmlns:a16="http://schemas.microsoft.com/office/drawing/2014/main" id="{C0E2A677-6A1A-0086-3FA6-EB33B38F340B}"/>
              </a:ext>
            </a:extLst>
          </p:cNvPr>
          <p:cNvGraphicFramePr/>
          <p:nvPr>
            <p:extLst>
              <p:ext uri="{D42A27DB-BD31-4B8C-83A1-F6EECF244321}">
                <p14:modId xmlns:p14="http://schemas.microsoft.com/office/powerpoint/2010/main" val="4291393517"/>
              </p:ext>
            </p:extLst>
          </p:nvPr>
        </p:nvGraphicFramePr>
        <p:xfrm>
          <a:off x="92764" y="661973"/>
          <a:ext cx="5685183" cy="55340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TextBox 10">
            <a:extLst>
              <a:ext uri="{FF2B5EF4-FFF2-40B4-BE49-F238E27FC236}">
                <a16:creationId xmlns:a16="http://schemas.microsoft.com/office/drawing/2014/main" id="{9C97109E-40E9-1469-78BB-CD6D77146F28}"/>
              </a:ext>
            </a:extLst>
          </p:cNvPr>
          <p:cNvSpPr txBox="1"/>
          <p:nvPr/>
        </p:nvSpPr>
        <p:spPr>
          <a:xfrm>
            <a:off x="6414055" y="854691"/>
            <a:ext cx="4558748" cy="830997"/>
          </a:xfrm>
          <a:prstGeom prst="rect">
            <a:avLst/>
          </a:prstGeom>
          <a:noFill/>
        </p:spPr>
        <p:txBody>
          <a:bodyPr wrap="square" rtlCol="0">
            <a:spAutoFit/>
          </a:bodyPr>
          <a:lstStyle/>
          <a:p>
            <a:pPr marL="0" indent="0" algn="just">
              <a:buNone/>
            </a:pPr>
            <a:r>
              <a:rPr lang="en-AU" sz="2400" b="1" dirty="0">
                <a:latin typeface="Times New Roman" panose="02020603050405020304" pitchFamily="18" charset="0"/>
                <a:cs typeface="Times New Roman" panose="02020603050405020304" pitchFamily="18" charset="0"/>
              </a:rPr>
              <a:t>At the end of the session students will  get acquainted to:</a:t>
            </a:r>
          </a:p>
        </p:txBody>
      </p:sp>
      <p:pic>
        <p:nvPicPr>
          <p:cNvPr id="5" name="Picture 4">
            <a:extLst>
              <a:ext uri="{FF2B5EF4-FFF2-40B4-BE49-F238E27FC236}">
                <a16:creationId xmlns:a16="http://schemas.microsoft.com/office/drawing/2014/main" id="{4ADFDE58-9F73-2A61-3BAA-790F10BE03A8}"/>
              </a:ext>
            </a:extLst>
          </p:cNvPr>
          <p:cNvPicPr>
            <a:picLocks noChangeAspect="1"/>
          </p:cNvPicPr>
          <p:nvPr/>
        </p:nvPicPr>
        <p:blipFill>
          <a:blip r:embed="rId7"/>
          <a:stretch>
            <a:fillRect/>
          </a:stretch>
        </p:blipFill>
        <p:spPr>
          <a:xfrm>
            <a:off x="6626086" y="1685688"/>
            <a:ext cx="4558749" cy="4125707"/>
          </a:xfrm>
          <a:prstGeom prst="rect">
            <a:avLst/>
          </a:prstGeom>
        </p:spPr>
      </p:pic>
      <p:sp>
        <p:nvSpPr>
          <p:cNvPr id="3" name="TextBox 2">
            <a:extLst>
              <a:ext uri="{FF2B5EF4-FFF2-40B4-BE49-F238E27FC236}">
                <a16:creationId xmlns:a16="http://schemas.microsoft.com/office/drawing/2014/main" id="{C2245DFB-FC5B-BC17-0E76-C878B4EB43E0}"/>
              </a:ext>
            </a:extLst>
          </p:cNvPr>
          <p:cNvSpPr txBox="1"/>
          <p:nvPr/>
        </p:nvSpPr>
        <p:spPr>
          <a:xfrm>
            <a:off x="5219114" y="5811395"/>
            <a:ext cx="7379221" cy="1200329"/>
          </a:xfrm>
          <a:prstGeom prst="rect">
            <a:avLst/>
          </a:prstGeom>
          <a:noFill/>
        </p:spPr>
        <p:txBody>
          <a:bodyPr wrap="square" rtlCol="0">
            <a:spAutoFit/>
          </a:bodyPr>
          <a:lstStyle/>
          <a:p>
            <a:r>
              <a:rPr lang="en-US" dirty="0"/>
              <a:t>                      Figure:Roofing(</a:t>
            </a:r>
            <a:r>
              <a:rPr lang="en-US" dirty="0" err="1"/>
              <a:t>source:</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Tourinho</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2023:Online),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8"/>
              </a:rPr>
              <a:t>https://www.archdaily.com/1002973/what-to-consider-when-choosing-roofing-materials?ad_source=search&amp;ad_medium=search_result_articles</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US" dirty="0"/>
          </a:p>
        </p:txBody>
      </p:sp>
    </p:spTree>
    <p:extLst>
      <p:ext uri="{BB962C8B-B14F-4D97-AF65-F5344CB8AC3E}">
        <p14:creationId xmlns:p14="http://schemas.microsoft.com/office/powerpoint/2010/main" val="13109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6FF42C2-EA15-4154-B242-E98E88CED9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D79DE9F7-28C4-4856-BA57-D696E124C1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4927413" cy="5495925"/>
          </a:xfrm>
          <a:prstGeom prst="rect">
            <a:avLst/>
          </a:prstGeom>
          <a:ln w="9525">
            <a:solidFill>
              <a:srgbClr val="DEDEDE"/>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19150" y="728456"/>
            <a:ext cx="4056530" cy="1106424"/>
          </a:xfrm>
        </p:spPr>
        <p:txBody>
          <a:bodyPr>
            <a:normAutofit/>
          </a:bodyPr>
          <a:lstStyle/>
          <a:p>
            <a:r>
              <a:rPr lang="en-AU" sz="2800" b="1" dirty="0">
                <a:latin typeface="Times New Roman" panose="02020603050405020304" pitchFamily="18" charset="0"/>
                <a:cs typeface="Times New Roman" panose="02020603050405020304" pitchFamily="18" charset="0"/>
              </a:rPr>
              <a:t>INTRODUCTION</a:t>
            </a:r>
          </a:p>
        </p:txBody>
      </p:sp>
      <p:sp>
        <p:nvSpPr>
          <p:cNvPr id="18" name="Rectangle 17">
            <a:extLst>
              <a:ext uri="{FF2B5EF4-FFF2-40B4-BE49-F238E27FC236}">
                <a16:creationId xmlns:a16="http://schemas.microsoft.com/office/drawing/2014/main" id="{E1F9ED9C-121B-44C6-A308-5824769C4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043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4A5F8185-F27B-4E99-A06C-007336FE3F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9" y="2121408"/>
            <a:ext cx="395865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09576" y="2139696"/>
            <a:ext cx="4927412" cy="3989848"/>
          </a:xfrm>
        </p:spPr>
        <p:txBody>
          <a:bodyPr>
            <a:normAutofit/>
          </a:bodyPr>
          <a:lstStyle/>
          <a:p>
            <a:pPr marL="0" indent="0">
              <a:spcBef>
                <a:spcPts val="600"/>
              </a:spcBef>
              <a:buNone/>
            </a:pPr>
            <a:r>
              <a:rPr lang="en-AU" sz="2400" b="1" dirty="0">
                <a:latin typeface="Times New Roman" panose="02020603050405020304" pitchFamily="18" charset="0"/>
                <a:cs typeface="Times New Roman" panose="02020603050405020304" pitchFamily="18" charset="0"/>
              </a:rPr>
              <a:t>Roofs:</a:t>
            </a:r>
          </a:p>
          <a:p>
            <a:r>
              <a:rPr lang="en-US" sz="2400" b="0" i="0" u="none" strike="noStrike" baseline="0" dirty="0">
                <a:latin typeface="Times New Roman" panose="02020603050405020304" pitchFamily="18" charset="0"/>
                <a:cs typeface="Times New Roman" panose="02020603050405020304" pitchFamily="18" charset="0"/>
              </a:rPr>
              <a:t>Roof is the upper most portion of the building which protects the building from rain, wind and sun.[1]</a:t>
            </a:r>
          </a:p>
          <a:p>
            <a:r>
              <a:rPr lang="en-US" sz="2400" b="0" i="0" u="none" strike="noStrike" baseline="0" dirty="0">
                <a:latin typeface="Times New Roman" panose="02020603050405020304" pitchFamily="18" charset="0"/>
                <a:cs typeface="Times New Roman" panose="02020603050405020304" pitchFamily="18" charset="0"/>
              </a:rPr>
              <a:t>Various types of roofs used may be divided broadly into three types:[1]</a:t>
            </a:r>
          </a:p>
          <a:p>
            <a:pPr marL="342900" indent="-342900">
              <a:buAutoNum type="arabicPeriod"/>
            </a:pPr>
            <a:r>
              <a:rPr lang="en-US" sz="2400" b="0" i="0" u="none" strike="noStrike" baseline="0" dirty="0">
                <a:latin typeface="Times New Roman" panose="02020603050405020304" pitchFamily="18" charset="0"/>
                <a:cs typeface="Times New Roman" panose="02020603050405020304" pitchFamily="18" charset="0"/>
              </a:rPr>
              <a:t>Flat roofs </a:t>
            </a:r>
          </a:p>
          <a:p>
            <a:pPr marL="342900" indent="-342900">
              <a:buAutoNum type="arabicPeriod"/>
            </a:pPr>
            <a:r>
              <a:rPr lang="en-US" sz="2400" b="0" i="0" u="none" strike="noStrike" baseline="0" dirty="0">
                <a:latin typeface="Times New Roman" panose="02020603050405020304" pitchFamily="18" charset="0"/>
                <a:cs typeface="Times New Roman" panose="02020603050405020304" pitchFamily="18" charset="0"/>
              </a:rPr>
              <a:t>Pitched roofs</a:t>
            </a:r>
          </a:p>
          <a:p>
            <a:pPr marL="0" indent="0">
              <a:buNone/>
            </a:pPr>
            <a:r>
              <a:rPr lang="en-US" sz="2400" b="0" i="0" u="none" strike="noStrike" baseline="0" dirty="0">
                <a:latin typeface="Times New Roman" panose="02020603050405020304" pitchFamily="18" charset="0"/>
                <a:cs typeface="Times New Roman" panose="02020603050405020304" pitchFamily="18" charset="0"/>
              </a:rPr>
              <a:t>3. Shells and folded plates.</a:t>
            </a:r>
            <a:endParaRPr lang="en-AU" sz="2400" b="1" dirty="0">
              <a:latin typeface="Times New Roman" panose="02020603050405020304" pitchFamily="18" charset="0"/>
              <a:cs typeface="Times New Roman" panose="02020603050405020304" pitchFamily="18" charset="0"/>
            </a:endParaRPr>
          </a:p>
          <a:p>
            <a:pPr marL="0" indent="0">
              <a:spcBef>
                <a:spcPts val="600"/>
              </a:spcBef>
              <a:buNone/>
            </a:pPr>
            <a:endParaRPr lang="en-AU" sz="1800" b="1" dirty="0">
              <a:latin typeface="Times New Roman" panose="02020603050405020304" pitchFamily="18" charset="0"/>
              <a:cs typeface="Times New Roman" panose="02020603050405020304" pitchFamily="18" charset="0"/>
            </a:endParaRPr>
          </a:p>
          <a:p>
            <a:pPr marL="0" indent="0">
              <a:spcBef>
                <a:spcPts val="600"/>
              </a:spcBef>
              <a:buNone/>
            </a:pPr>
            <a:endParaRPr lang="en-AU" sz="1800" b="1" dirty="0">
              <a:latin typeface="Times New Roman" panose="02020603050405020304" pitchFamily="18" charset="0"/>
              <a:cs typeface="Times New Roman" panose="02020603050405020304" pitchFamily="18" charset="0"/>
            </a:endParaRPr>
          </a:p>
          <a:p>
            <a:pPr marL="0" indent="0">
              <a:spcBef>
                <a:spcPts val="600"/>
              </a:spcBef>
              <a:buNone/>
            </a:pPr>
            <a:endParaRPr lang="en-AU" sz="1800" b="1" dirty="0">
              <a:latin typeface="Times New Roman" panose="02020603050405020304" pitchFamily="18" charset="0"/>
              <a:cs typeface="Times New Roman" panose="02020603050405020304" pitchFamily="18" charset="0"/>
            </a:endParaRPr>
          </a:p>
          <a:p>
            <a:pPr marL="0" indent="0">
              <a:spcBef>
                <a:spcPts val="600"/>
              </a:spcBef>
              <a:buNone/>
            </a:pPr>
            <a:endParaRPr lang="en-AU" sz="1800" b="1" dirty="0">
              <a:latin typeface="Times New Roman" panose="02020603050405020304" pitchFamily="18" charset="0"/>
              <a:cs typeface="Times New Roman" panose="02020603050405020304" pitchFamily="18" charset="0"/>
            </a:endParaRPr>
          </a:p>
          <a:p>
            <a:pPr marL="0" indent="0">
              <a:spcBef>
                <a:spcPts val="600"/>
              </a:spcBef>
              <a:buNone/>
            </a:pPr>
            <a:endParaRPr lang="en-AU" sz="1800" b="1" dirty="0">
              <a:latin typeface="Times New Roman" panose="02020603050405020304" pitchFamily="18" charset="0"/>
              <a:cs typeface="Times New Roman" panose="02020603050405020304" pitchFamily="18" charset="0"/>
            </a:endParaRPr>
          </a:p>
        </p:txBody>
      </p:sp>
      <p:pic>
        <p:nvPicPr>
          <p:cNvPr id="4" name="Content Placeholder 6" descr="A house with a bed and a bathtub in the middle of the forest&#10;&#10;Description automatically generated">
            <a:extLst>
              <a:ext uri="{FF2B5EF4-FFF2-40B4-BE49-F238E27FC236}">
                <a16:creationId xmlns:a16="http://schemas.microsoft.com/office/drawing/2014/main" id="{61A2F19B-B7EB-3D18-53F9-DE226EC13540}"/>
              </a:ext>
            </a:extLst>
          </p:cNvPr>
          <p:cNvPicPr>
            <a:picLocks noChangeAspect="1"/>
          </p:cNvPicPr>
          <p:nvPr/>
        </p:nvPicPr>
        <p:blipFill>
          <a:blip r:embed="rId2"/>
          <a:stretch>
            <a:fillRect/>
          </a:stretch>
        </p:blipFill>
        <p:spPr>
          <a:xfrm>
            <a:off x="5846705" y="809627"/>
            <a:ext cx="2873668" cy="1853515"/>
          </a:xfrm>
          <a:prstGeom prst="rect">
            <a:avLst/>
          </a:prstGeom>
        </p:spPr>
      </p:pic>
      <p:pic>
        <p:nvPicPr>
          <p:cNvPr id="9" name="Picture 8" descr="Sydney Opera House with pointed roofs in the water&#10;&#10;Description automatically generated">
            <a:extLst>
              <a:ext uri="{FF2B5EF4-FFF2-40B4-BE49-F238E27FC236}">
                <a16:creationId xmlns:a16="http://schemas.microsoft.com/office/drawing/2014/main" id="{7EC7FA1C-F3A6-0532-733F-38097F58E4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62365" y="926207"/>
            <a:ext cx="2873668" cy="1616438"/>
          </a:xfrm>
          <a:prstGeom prst="rect">
            <a:avLst/>
          </a:prstGeom>
        </p:spPr>
      </p:pic>
      <p:pic>
        <p:nvPicPr>
          <p:cNvPr id="7" name="Picture 6">
            <a:extLst>
              <a:ext uri="{FF2B5EF4-FFF2-40B4-BE49-F238E27FC236}">
                <a16:creationId xmlns:a16="http://schemas.microsoft.com/office/drawing/2014/main" id="{F1FB7D04-3792-1B93-1B58-3B63DEC6FC8D}"/>
              </a:ext>
            </a:extLst>
          </p:cNvPr>
          <p:cNvPicPr>
            <a:picLocks noChangeAspect="1"/>
          </p:cNvPicPr>
          <p:nvPr/>
        </p:nvPicPr>
        <p:blipFill>
          <a:blip r:embed="rId4"/>
          <a:stretch>
            <a:fillRect/>
          </a:stretch>
        </p:blipFill>
        <p:spPr>
          <a:xfrm>
            <a:off x="5846705" y="3117967"/>
            <a:ext cx="5989328" cy="2440651"/>
          </a:xfrm>
          <a:prstGeom prst="rect">
            <a:avLst/>
          </a:prstGeom>
        </p:spPr>
      </p:pic>
      <p:sp>
        <p:nvSpPr>
          <p:cNvPr id="11" name="TextBox 10">
            <a:extLst>
              <a:ext uri="{FF2B5EF4-FFF2-40B4-BE49-F238E27FC236}">
                <a16:creationId xmlns:a16="http://schemas.microsoft.com/office/drawing/2014/main" id="{18805418-5C02-B42F-89DB-A06004CC1475}"/>
              </a:ext>
            </a:extLst>
          </p:cNvPr>
          <p:cNvSpPr txBox="1"/>
          <p:nvPr/>
        </p:nvSpPr>
        <p:spPr>
          <a:xfrm>
            <a:off x="5846705" y="2762822"/>
            <a:ext cx="2565775" cy="400110"/>
          </a:xfrm>
          <a:prstGeom prst="rect">
            <a:avLst/>
          </a:prstGeom>
          <a:noFill/>
        </p:spPr>
        <p:txBody>
          <a:bodyPr wrap="square">
            <a:spAutoFit/>
          </a:bodyPr>
          <a:lstStyle/>
          <a:p>
            <a:r>
              <a:rPr lang="en-US" sz="2000" dirty="0"/>
              <a:t> Figure: Pitch roof</a:t>
            </a: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US" sz="2000" dirty="0"/>
          </a:p>
        </p:txBody>
      </p:sp>
      <p:sp>
        <p:nvSpPr>
          <p:cNvPr id="13" name="TextBox 12">
            <a:extLst>
              <a:ext uri="{FF2B5EF4-FFF2-40B4-BE49-F238E27FC236}">
                <a16:creationId xmlns:a16="http://schemas.microsoft.com/office/drawing/2014/main" id="{3C5F6496-C9C1-F295-AC68-46A350D6C7E1}"/>
              </a:ext>
            </a:extLst>
          </p:cNvPr>
          <p:cNvSpPr txBox="1"/>
          <p:nvPr/>
        </p:nvSpPr>
        <p:spPr>
          <a:xfrm>
            <a:off x="8150567" y="5558618"/>
            <a:ext cx="2248632" cy="400110"/>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 Figure: Flat roof</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5254AC47-4228-F8A3-0002-2F1801954735}"/>
              </a:ext>
            </a:extLst>
          </p:cNvPr>
          <p:cNvSpPr txBox="1"/>
          <p:nvPr/>
        </p:nvSpPr>
        <p:spPr>
          <a:xfrm>
            <a:off x="9378224" y="2671124"/>
            <a:ext cx="2143215" cy="400110"/>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 Figure: shell  roof</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p:txBody>
      </p:sp>
      <p:sp>
        <p:nvSpPr>
          <p:cNvPr id="22" name="TextBox 21">
            <a:extLst>
              <a:ext uri="{FF2B5EF4-FFF2-40B4-BE49-F238E27FC236}">
                <a16:creationId xmlns:a16="http://schemas.microsoft.com/office/drawing/2014/main" id="{2F55C5B8-F898-3E3D-A1A8-30B903663ECE}"/>
              </a:ext>
            </a:extLst>
          </p:cNvPr>
          <p:cNvSpPr txBox="1"/>
          <p:nvPr/>
        </p:nvSpPr>
        <p:spPr>
          <a:xfrm>
            <a:off x="5336988" y="5788152"/>
            <a:ext cx="7042581" cy="923330"/>
          </a:xfrm>
          <a:prstGeom prst="rect">
            <a:avLst/>
          </a:prstGeom>
          <a:noFill/>
        </p:spPr>
        <p:txBody>
          <a:bodyPr wrap="square" rtlCol="0">
            <a:spAutoFit/>
          </a:bodyPr>
          <a:lstStyle/>
          <a:p>
            <a:r>
              <a:rPr lang="en-US" dirty="0"/>
              <a:t>Source: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(Martino,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n.d.:Online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t>
            </a: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5"/>
              </a:rPr>
              <a:t>https://www.archdaily.com/986652/pitched-or-flat-different-types-of-roofs-for-houses?ad_source=search&amp;ad_medium=search_result_articles</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7687756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238" y="98474"/>
            <a:ext cx="5590584" cy="543339"/>
          </a:xfrm>
        </p:spPr>
        <p:txBody>
          <a:bodyPr>
            <a:normAutofit fontScale="90000"/>
          </a:bodyPr>
          <a:lstStyle/>
          <a:p>
            <a:pPr algn="ctr"/>
            <a:r>
              <a:rPr lang="en-AU" sz="3600" b="1" dirty="0">
                <a:solidFill>
                  <a:srgbClr val="002060"/>
                </a:solidFill>
                <a:latin typeface="Times New Roman" panose="02020603050405020304" pitchFamily="18" charset="0"/>
                <a:cs typeface="Times New Roman" panose="02020603050405020304" pitchFamily="18" charset="0"/>
              </a:rPr>
              <a:t>ELEMENTS OF ROOFS</a:t>
            </a:r>
          </a:p>
        </p:txBody>
      </p:sp>
      <p:graphicFrame>
        <p:nvGraphicFramePr>
          <p:cNvPr id="5" name="Content Placeholder 2">
            <a:extLst>
              <a:ext uri="{FF2B5EF4-FFF2-40B4-BE49-F238E27FC236}">
                <a16:creationId xmlns:a16="http://schemas.microsoft.com/office/drawing/2014/main" id="{AE891775-6949-167E-B2ED-CB1D02FD37F7}"/>
              </a:ext>
            </a:extLst>
          </p:cNvPr>
          <p:cNvGraphicFramePr>
            <a:graphicFrameLocks noGrp="1"/>
          </p:cNvGraphicFramePr>
          <p:nvPr>
            <p:ph idx="1"/>
            <p:extLst>
              <p:ext uri="{D42A27DB-BD31-4B8C-83A1-F6EECF244321}">
                <p14:modId xmlns:p14="http://schemas.microsoft.com/office/powerpoint/2010/main" val="23934736"/>
              </p:ext>
            </p:extLst>
          </p:nvPr>
        </p:nvGraphicFramePr>
        <p:xfrm>
          <a:off x="191238" y="769543"/>
          <a:ext cx="10135255" cy="59899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77489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2">
            <a:extLst>
              <a:ext uri="{FF2B5EF4-FFF2-40B4-BE49-F238E27FC236}">
                <a16:creationId xmlns:a16="http://schemas.microsoft.com/office/drawing/2014/main" id="{B657ACBC-91FC-1D17-B91A-57D47A33243A}"/>
              </a:ext>
            </a:extLst>
          </p:cNvPr>
          <p:cNvGraphicFramePr>
            <a:graphicFrameLocks noGrp="1"/>
          </p:cNvGraphicFramePr>
          <p:nvPr>
            <p:ph idx="1"/>
          </p:nvPr>
        </p:nvGraphicFramePr>
        <p:xfrm>
          <a:off x="570914" y="461058"/>
          <a:ext cx="4071424" cy="58412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93CCC70E-059D-CFDB-3158-57451C7B6067}"/>
              </a:ext>
            </a:extLst>
          </p:cNvPr>
          <p:cNvPicPr>
            <a:picLocks noChangeAspect="1"/>
          </p:cNvPicPr>
          <p:nvPr/>
        </p:nvPicPr>
        <p:blipFill>
          <a:blip r:embed="rId7"/>
          <a:stretch>
            <a:fillRect/>
          </a:stretch>
        </p:blipFill>
        <p:spPr>
          <a:xfrm>
            <a:off x="4641473" y="845659"/>
            <a:ext cx="6979613" cy="3598863"/>
          </a:xfrm>
          <a:prstGeom prst="rect">
            <a:avLst/>
          </a:prstGeom>
        </p:spPr>
      </p:pic>
      <p:sp>
        <p:nvSpPr>
          <p:cNvPr id="7" name="TextBox 6">
            <a:extLst>
              <a:ext uri="{FF2B5EF4-FFF2-40B4-BE49-F238E27FC236}">
                <a16:creationId xmlns:a16="http://schemas.microsoft.com/office/drawing/2014/main" id="{9E808AD6-2D9C-E56E-9CCF-DB1389001D2B}"/>
              </a:ext>
            </a:extLst>
          </p:cNvPr>
          <p:cNvSpPr txBox="1"/>
          <p:nvPr/>
        </p:nvSpPr>
        <p:spPr>
          <a:xfrm>
            <a:off x="6076950" y="4644457"/>
            <a:ext cx="6115050" cy="646331"/>
          </a:xfrm>
          <a:prstGeom prst="rect">
            <a:avLst/>
          </a:prstGeom>
          <a:noFill/>
        </p:spPr>
        <p:txBody>
          <a:bodyPr wrap="square">
            <a:spAutoFit/>
          </a:bodyPr>
          <a:lstStyle/>
          <a:p>
            <a:r>
              <a:rPr lang="en-US" dirty="0"/>
              <a:t>Figure:Roof Elements(</a:t>
            </a:r>
            <a:r>
              <a:rPr lang="en-US" dirty="0" err="1"/>
              <a:t>source:</a:t>
            </a:r>
            <a:r>
              <a:rPr lang="en-US" kern="100" dirty="0" err="1">
                <a:latin typeface="Calibri" panose="020F0502020204030204" pitchFamily="34" charset="0"/>
                <a:cs typeface="Times New Roman" panose="02020603050405020304" pitchFamily="18" charset="0"/>
              </a:rPr>
              <a:t>Desai</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2017:Online)</a:t>
            </a: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8"/>
              </a:rPr>
              <a:t>https://gharpedia.com/blog/basic-components-roof/</a:t>
            </a:r>
            <a:r>
              <a:rPr lang="en-US" kern="100" dirty="0">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8179000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394" y="-26076"/>
            <a:ext cx="9256003" cy="583094"/>
          </a:xfrm>
        </p:spPr>
        <p:txBody>
          <a:bodyPr>
            <a:normAutofit/>
          </a:bodyPr>
          <a:lstStyle/>
          <a:p>
            <a:pPr algn="ctr"/>
            <a:r>
              <a:rPr lang="en-AU" sz="3200" b="1" dirty="0">
                <a:solidFill>
                  <a:srgbClr val="002060"/>
                </a:solidFill>
                <a:latin typeface="Times New Roman" panose="02020603050405020304" pitchFamily="18" charset="0"/>
                <a:cs typeface="Times New Roman" panose="02020603050405020304" pitchFamily="18" charset="0"/>
              </a:rPr>
              <a:t>FUNCTIONAL REQUIREMENTS OF ROOFS</a:t>
            </a:r>
          </a:p>
        </p:txBody>
      </p:sp>
      <p:sp>
        <p:nvSpPr>
          <p:cNvPr id="31" name="Rectangle 30">
            <a:extLst>
              <a:ext uri="{FF2B5EF4-FFF2-40B4-BE49-F238E27FC236}">
                <a16:creationId xmlns:a16="http://schemas.microsoft.com/office/drawing/2014/main" id="{E52FD9F7-418E-9E89-C36E-FC5E7623E21D}"/>
              </a:ext>
            </a:extLst>
          </p:cNvPr>
          <p:cNvSpPr/>
          <p:nvPr/>
        </p:nvSpPr>
        <p:spPr>
          <a:xfrm>
            <a:off x="3147391" y="1262269"/>
            <a:ext cx="5897218" cy="722243"/>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p>
        </p:txBody>
      </p:sp>
      <p:graphicFrame>
        <p:nvGraphicFramePr>
          <p:cNvPr id="4" name="Diagram 3">
            <a:extLst>
              <a:ext uri="{FF2B5EF4-FFF2-40B4-BE49-F238E27FC236}">
                <a16:creationId xmlns:a16="http://schemas.microsoft.com/office/drawing/2014/main" id="{E4B8BC4D-A3F9-4CF8-28AA-8AEBE9A6877C}"/>
              </a:ext>
            </a:extLst>
          </p:cNvPr>
          <p:cNvGraphicFramePr/>
          <p:nvPr>
            <p:extLst>
              <p:ext uri="{D42A27DB-BD31-4B8C-83A1-F6EECF244321}">
                <p14:modId xmlns:p14="http://schemas.microsoft.com/office/powerpoint/2010/main" val="4182598569"/>
              </p:ext>
            </p:extLst>
          </p:nvPr>
        </p:nvGraphicFramePr>
        <p:xfrm>
          <a:off x="1" y="471948"/>
          <a:ext cx="9660193" cy="6120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0678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2D432193-4146-561A-92A5-CB0C4D89129F}"/>
              </a:ext>
            </a:extLst>
          </p:cNvPr>
          <p:cNvSpPr>
            <a:spLocks noGrp="1"/>
          </p:cNvSpPr>
          <p:nvPr>
            <p:ph idx="1"/>
          </p:nvPr>
        </p:nvSpPr>
        <p:spPr>
          <a:xfrm>
            <a:off x="179753" y="397168"/>
            <a:ext cx="9192847" cy="5622632"/>
          </a:xfrm>
        </p:spPr>
        <p:txBody>
          <a:bodyPr>
            <a:noAutofit/>
          </a:bodyPr>
          <a:lstStyle/>
          <a:p>
            <a:r>
              <a:rPr lang="en-US" sz="2400" b="0" i="0" u="none" strike="noStrike" baseline="0" dirty="0">
                <a:latin typeface="Times New Roman" panose="02020603050405020304" pitchFamily="18" charset="0"/>
                <a:cs typeface="Times New Roman" panose="02020603050405020304" pitchFamily="18" charset="0"/>
              </a:rPr>
              <a:t>Flat roofs are used in plains where rainfall is less and climate is moderate.</a:t>
            </a:r>
          </a:p>
          <a:p>
            <a:r>
              <a:rPr lang="en-US" sz="2400" b="0" i="0" u="none" strike="noStrike" baseline="0" dirty="0">
                <a:latin typeface="Times New Roman" panose="02020603050405020304" pitchFamily="18" charset="0"/>
                <a:cs typeface="Times New Roman" panose="02020603050405020304" pitchFamily="18" charset="0"/>
              </a:rPr>
              <a:t>Pitched roofs are preferred wherever rainfall is more. </a:t>
            </a:r>
          </a:p>
          <a:p>
            <a:r>
              <a:rPr lang="en-US" sz="2400" b="0" i="0" u="none" strike="noStrike" baseline="0" dirty="0">
                <a:latin typeface="Times New Roman" panose="02020603050405020304" pitchFamily="18" charset="0"/>
                <a:cs typeface="Times New Roman" panose="02020603050405020304" pitchFamily="18" charset="0"/>
              </a:rPr>
              <a:t>Shells and folded plate roofs are used to cover large column free areas required for auditoriums, factories </a:t>
            </a:r>
            <a:r>
              <a:rPr lang="en-US" sz="2400" b="0" i="0" u="none" strike="noStrike" baseline="0" dirty="0" err="1">
                <a:latin typeface="Times New Roman" panose="02020603050405020304" pitchFamily="18" charset="0"/>
                <a:cs typeface="Times New Roman" panose="02020603050405020304" pitchFamily="18" charset="0"/>
              </a:rPr>
              <a:t>etc</a:t>
            </a:r>
            <a:r>
              <a:rPr lang="en-US" sz="2400" b="0" i="0" u="none" strike="noStrike" baseline="0" dirty="0">
                <a:latin typeface="Times New Roman" panose="02020603050405020304" pitchFamily="18" charset="0"/>
                <a:cs typeface="Times New Roman" panose="02020603050405020304" pitchFamily="18" charset="0"/>
              </a:rPr>
              <a:t> [1]</a:t>
            </a:r>
            <a:endParaRPr lang="en-US" sz="2400" b="1" i="0" u="none" strike="noStrike" baseline="0" dirty="0">
              <a:latin typeface="Times New Roman" panose="02020603050405020304" pitchFamily="18" charset="0"/>
              <a:cs typeface="Times New Roman" panose="02020603050405020304" pitchFamily="18" charset="0"/>
            </a:endParaRPr>
          </a:p>
          <a:p>
            <a:pPr marL="457200" indent="-457200" algn="just">
              <a:buAutoNum type="arabicPeriod"/>
            </a:pPr>
            <a:r>
              <a:rPr lang="en-US" sz="2400" b="1" i="0" u="none" strike="noStrike" baseline="0" dirty="0">
                <a:latin typeface="Times New Roman" panose="02020603050405020304" pitchFamily="18" charset="0"/>
                <a:cs typeface="Times New Roman" panose="02020603050405020304" pitchFamily="18" charset="0"/>
              </a:rPr>
              <a:t>Flat Roofs: </a:t>
            </a:r>
          </a:p>
          <a:p>
            <a:pPr algn="just"/>
            <a:r>
              <a:rPr lang="en-US" sz="2400" b="0" i="0" u="none" strike="noStrike" baseline="0" dirty="0">
                <a:latin typeface="Times New Roman" panose="02020603050405020304" pitchFamily="18" charset="0"/>
                <a:cs typeface="Times New Roman" panose="02020603050405020304" pitchFamily="18" charset="0"/>
              </a:rPr>
              <a:t>These roofs are nearly flat. slight slope (not more than 10°) is given to drain out the rainwater. </a:t>
            </a:r>
          </a:p>
          <a:p>
            <a:pPr algn="just"/>
            <a:r>
              <a:rPr lang="en-US" sz="2400" b="0" i="0" u="none" strike="noStrike" baseline="0" dirty="0">
                <a:latin typeface="Times New Roman" panose="02020603050405020304" pitchFamily="18" charset="0"/>
                <a:cs typeface="Times New Roman" panose="02020603050405020304" pitchFamily="18" charset="0"/>
              </a:rPr>
              <a:t>All types of upper </a:t>
            </a:r>
            <a:r>
              <a:rPr lang="en-US" sz="2400" b="0" i="0" u="none" strike="noStrike" baseline="0" dirty="0" err="1">
                <a:latin typeface="Times New Roman" panose="02020603050405020304" pitchFamily="18" charset="0"/>
                <a:cs typeface="Times New Roman" panose="02020603050405020304" pitchFamily="18" charset="0"/>
              </a:rPr>
              <a:t>storey</a:t>
            </a:r>
            <a:r>
              <a:rPr lang="en-US" sz="2400" b="0" i="0" u="none" strike="noStrike" baseline="0" dirty="0">
                <a:latin typeface="Times New Roman" panose="02020603050405020304" pitchFamily="18" charset="0"/>
                <a:cs typeface="Times New Roman" panose="02020603050405020304" pitchFamily="18" charset="0"/>
              </a:rPr>
              <a:t> floors can serve as flat roofs. </a:t>
            </a:r>
          </a:p>
          <a:p>
            <a:pPr algn="just"/>
            <a:r>
              <a:rPr lang="en-US" sz="2400" dirty="0">
                <a:latin typeface="Times New Roman" panose="02020603050405020304" pitchFamily="18" charset="0"/>
                <a:cs typeface="Times New Roman" panose="02020603050405020304" pitchFamily="18" charset="0"/>
              </a:rPr>
              <a:t>T</a:t>
            </a:r>
            <a:r>
              <a:rPr lang="en-US" sz="2400" b="0" i="0" u="none" strike="noStrike" baseline="0" dirty="0">
                <a:latin typeface="Times New Roman" panose="02020603050405020304" pitchFamily="18" charset="0"/>
                <a:cs typeface="Times New Roman" panose="02020603050405020304" pitchFamily="18" charset="0"/>
              </a:rPr>
              <a:t>op of these roofs are treated with water proofing materials chemicals in concrete</a:t>
            </a:r>
            <a:r>
              <a:rPr lang="en-US" sz="2400" dirty="0">
                <a:latin typeface="Times New Roman" panose="02020603050405020304" pitchFamily="18" charset="0"/>
                <a:cs typeface="Times New Roman" panose="02020603050405020304" pitchFamily="18" charset="0"/>
              </a:rPr>
              <a:t>.</a:t>
            </a:r>
          </a:p>
          <a:p>
            <a:pPr algn="just"/>
            <a:r>
              <a:rPr lang="en-US" sz="2400" b="0" i="0" u="none" strike="noStrike" baseline="0" dirty="0">
                <a:latin typeface="Times New Roman" panose="02020603050405020304" pitchFamily="18" charset="0"/>
                <a:cs typeface="Times New Roman" panose="02020603050405020304" pitchFamily="18" charset="0"/>
              </a:rPr>
              <a:t> With reliable water proofing techniques such roofs are constructed even in areas with heavy rain fall.[1]</a:t>
            </a:r>
          </a:p>
          <a:p>
            <a:pPr marL="0" indent="0" algn="just">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1282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42" y="323556"/>
            <a:ext cx="11099409" cy="4308405"/>
          </a:xfrm>
        </p:spPr>
        <p:txBody>
          <a:bodyPr>
            <a:noAutofit/>
          </a:bodyPr>
          <a:lstStyle/>
          <a:p>
            <a:r>
              <a:rPr lang="en-US" sz="2400" b="0" i="0" u="none" strike="noStrike" baseline="0" dirty="0">
                <a:latin typeface="Times New Roman" panose="02020603050405020304" pitchFamily="18" charset="0"/>
                <a:cs typeface="Times New Roman" panose="02020603050405020304" pitchFamily="18" charset="0"/>
              </a:rPr>
              <a:t>In the areas of heavy rain falls and snow fall sloping roof are used. </a:t>
            </a:r>
            <a:br>
              <a:rPr lang="en-US" sz="2400" b="0" i="0" u="none" strike="noStrike" baseline="0" dirty="0">
                <a:latin typeface="Times New Roman" panose="02020603050405020304" pitchFamily="18" charset="0"/>
                <a:cs typeface="Times New Roman" panose="02020603050405020304" pitchFamily="18" charset="0"/>
              </a:rPr>
            </a:br>
            <a:r>
              <a:rPr lang="en-US" sz="2400" b="0" i="0" u="none" strike="noStrike" baseline="0" dirty="0">
                <a:latin typeface="Times New Roman" panose="02020603050405020304" pitchFamily="18" charset="0"/>
                <a:cs typeface="Times New Roman" panose="02020603050405020304" pitchFamily="18" charset="0"/>
              </a:rPr>
              <a:t>The slope of roof shall be more than 10°. They may have slopes as much as 45° to 60° also. [1]</a:t>
            </a:r>
            <a:br>
              <a:rPr lang="en-US" sz="2400" b="0" i="0" u="none" strike="noStrike" baseline="0" dirty="0">
                <a:latin typeface="Times New Roman" panose="02020603050405020304" pitchFamily="18" charset="0"/>
                <a:cs typeface="Times New Roman" panose="02020603050405020304" pitchFamily="18" charset="0"/>
              </a:rPr>
            </a:br>
            <a:r>
              <a:rPr lang="en-US" sz="2400" b="0" i="0" u="none" strike="noStrike" baseline="0" dirty="0">
                <a:latin typeface="Times New Roman" panose="02020603050405020304" pitchFamily="18" charset="0"/>
                <a:cs typeface="Times New Roman" panose="02020603050405020304" pitchFamily="18" charset="0"/>
              </a:rPr>
              <a:t>The sloped roofs are known as pitched roofs. The sloping roofs are preferred in large spanned structures like workshops, factory buildings and warehouses. [1]</a:t>
            </a:r>
            <a:br>
              <a:rPr lang="en-US" sz="2400" b="1" i="0" u="none" strike="noStrike" baseline="0" dirty="0">
                <a:latin typeface="Times New Roman" panose="02020603050405020304" pitchFamily="18" charset="0"/>
                <a:cs typeface="Times New Roman" panose="02020603050405020304" pitchFamily="18" charset="0"/>
              </a:rPr>
            </a:br>
            <a:r>
              <a:rPr lang="en-US" sz="2400" b="0" i="0" u="none" strike="noStrike" baseline="0" dirty="0">
                <a:latin typeface="Times New Roman" panose="02020603050405020304" pitchFamily="18" charset="0"/>
                <a:cs typeface="Times New Roman" panose="02020603050405020304" pitchFamily="18" charset="0"/>
              </a:rPr>
              <a:t>In all these roofs covering sheets like A.C. sheet, G.I. sheets, tiles, slates etc. are supported on suitable structures. [1]</a:t>
            </a:r>
            <a:br>
              <a:rPr lang="en-US" sz="2400" b="1" i="0" u="none" strike="noStrike" baseline="0" dirty="0">
                <a:latin typeface="Times New Roman" panose="02020603050405020304" pitchFamily="18" charset="0"/>
                <a:cs typeface="Times New Roman" panose="02020603050405020304" pitchFamily="18" charset="0"/>
              </a:rPr>
            </a:br>
            <a:r>
              <a:rPr lang="en-US" sz="2400" b="0" i="0" u="none" strike="noStrike" baseline="0" dirty="0">
                <a:latin typeface="Times New Roman" panose="02020603050405020304" pitchFamily="18" charset="0"/>
                <a:cs typeface="Times New Roman" panose="02020603050405020304" pitchFamily="18" charset="0"/>
              </a:rPr>
              <a:t>The pitched roofs are classified into</a:t>
            </a:r>
            <a:br>
              <a:rPr lang="en-US" sz="2400" b="0" i="0" u="none" strike="noStrike" baseline="0" dirty="0">
                <a:latin typeface="Times New Roman" panose="02020603050405020304" pitchFamily="18" charset="0"/>
                <a:cs typeface="Times New Roman" panose="02020603050405020304" pitchFamily="18" charset="0"/>
              </a:rPr>
            </a:br>
            <a:r>
              <a:rPr lang="en-US" sz="2400" b="0" i="0" u="none" strike="noStrike" baseline="0" dirty="0">
                <a:latin typeface="Times New Roman" panose="02020603050405020304" pitchFamily="18" charset="0"/>
                <a:cs typeface="Times New Roman" panose="02020603050405020304" pitchFamily="18" charset="0"/>
              </a:rPr>
              <a:t>(</a:t>
            </a:r>
            <a:r>
              <a:rPr lang="en-US" sz="2400" b="0" i="1" u="none" strike="noStrike" baseline="0" dirty="0">
                <a:latin typeface="Times New Roman" panose="02020603050405020304" pitchFamily="18" charset="0"/>
                <a:cs typeface="Times New Roman" panose="02020603050405020304" pitchFamily="18" charset="0"/>
              </a:rPr>
              <a:t>a</a:t>
            </a:r>
            <a:r>
              <a:rPr lang="en-US" sz="2400" b="0" i="0" u="none" strike="noStrike" baseline="0" dirty="0">
                <a:latin typeface="Times New Roman" panose="02020603050405020304" pitchFamily="18" charset="0"/>
                <a:cs typeface="Times New Roman" panose="02020603050405020304" pitchFamily="18" charset="0"/>
              </a:rPr>
              <a:t>) Single roofs</a:t>
            </a:r>
            <a:br>
              <a:rPr lang="en-US" sz="2400" b="0" i="0" u="none" strike="noStrike" baseline="0" dirty="0">
                <a:latin typeface="Times New Roman" panose="02020603050405020304" pitchFamily="18" charset="0"/>
                <a:cs typeface="Times New Roman" panose="02020603050405020304" pitchFamily="18" charset="0"/>
              </a:rPr>
            </a:br>
            <a:r>
              <a:rPr lang="en-US" sz="2400" b="0" i="0" u="none" strike="noStrike" baseline="0" dirty="0">
                <a:latin typeface="Times New Roman" panose="02020603050405020304" pitchFamily="18" charset="0"/>
                <a:cs typeface="Times New Roman" panose="02020603050405020304" pitchFamily="18" charset="0"/>
              </a:rPr>
              <a:t> (</a:t>
            </a:r>
            <a:r>
              <a:rPr lang="en-US" sz="2400" b="0" i="1" u="none" strike="noStrike" baseline="0" dirty="0">
                <a:latin typeface="Times New Roman" panose="02020603050405020304" pitchFamily="18" charset="0"/>
                <a:cs typeface="Times New Roman" panose="02020603050405020304" pitchFamily="18" charset="0"/>
              </a:rPr>
              <a:t>b</a:t>
            </a:r>
            <a:r>
              <a:rPr lang="en-US" sz="2400" b="0" i="0" u="none" strike="noStrike" baseline="0" dirty="0">
                <a:latin typeface="Times New Roman" panose="02020603050405020304" pitchFamily="18" charset="0"/>
                <a:cs typeface="Times New Roman" panose="02020603050405020304" pitchFamily="18" charset="0"/>
              </a:rPr>
              <a:t>) Double or purlin roofs</a:t>
            </a:r>
            <a:br>
              <a:rPr lang="en-US" sz="2400" b="0" i="0" u="none" strike="noStrike" baseline="0" dirty="0">
                <a:latin typeface="Times New Roman" panose="02020603050405020304" pitchFamily="18" charset="0"/>
                <a:cs typeface="Times New Roman" panose="02020603050405020304" pitchFamily="18" charset="0"/>
              </a:rPr>
            </a:br>
            <a:r>
              <a:rPr lang="en-US" sz="2400" b="0" i="0" u="none" strike="noStrike" baseline="0" dirty="0">
                <a:latin typeface="Times New Roman" panose="02020603050405020304" pitchFamily="18" charset="0"/>
                <a:cs typeface="Times New Roman" panose="02020603050405020304" pitchFamily="18" charset="0"/>
              </a:rPr>
              <a:t>(</a:t>
            </a:r>
            <a:r>
              <a:rPr lang="en-US" sz="2400" b="0" i="1" u="none" strike="noStrike" baseline="0" dirty="0">
                <a:latin typeface="Times New Roman" panose="02020603050405020304" pitchFamily="18" charset="0"/>
                <a:cs typeface="Times New Roman" panose="02020603050405020304" pitchFamily="18" charset="0"/>
              </a:rPr>
              <a:t>c</a:t>
            </a:r>
            <a:r>
              <a:rPr lang="en-US" sz="2400" b="0" i="0" u="none" strike="noStrike" baseline="0" dirty="0">
                <a:latin typeface="Times New Roman" panose="02020603050405020304" pitchFamily="18" charset="0"/>
                <a:cs typeface="Times New Roman" panose="02020603050405020304" pitchFamily="18" charset="0"/>
              </a:rPr>
              <a:t>) Trussed roofs.</a:t>
            </a:r>
            <a:endParaRPr lang="en-AU" sz="2400" b="1" dirty="0">
              <a:solidFill>
                <a:srgbClr val="00206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5B078AE-6F8A-A374-9095-0021DA60D672}"/>
              </a:ext>
            </a:extLst>
          </p:cNvPr>
          <p:cNvSpPr txBox="1"/>
          <p:nvPr/>
        </p:nvSpPr>
        <p:spPr>
          <a:xfrm>
            <a:off x="3730625" y="76200"/>
            <a:ext cx="6115050" cy="369332"/>
          </a:xfrm>
          <a:prstGeom prst="rect">
            <a:avLst/>
          </a:prstGeom>
          <a:noFill/>
        </p:spPr>
        <p:txBody>
          <a:bodyPr wrap="square">
            <a:spAutoFit/>
          </a:bodyPr>
          <a:lstStyle/>
          <a:p>
            <a:r>
              <a:rPr lang="en-US" sz="1800" b="1" i="0" u="none" strike="noStrike" baseline="0" dirty="0">
                <a:latin typeface="Times New Roman" panose="02020603050405020304" pitchFamily="18" charset="0"/>
                <a:cs typeface="Times New Roman" panose="02020603050405020304" pitchFamily="18" charset="0"/>
              </a:rPr>
              <a:t>Pitched Roofs: </a:t>
            </a:r>
            <a:endParaRPr lang="en-US" dirty="0"/>
          </a:p>
        </p:txBody>
      </p:sp>
    </p:spTree>
    <p:extLst>
      <p:ext uri="{BB962C8B-B14F-4D97-AF65-F5344CB8AC3E}">
        <p14:creationId xmlns:p14="http://schemas.microsoft.com/office/powerpoint/2010/main" val="9352281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606EC4E5-5AC0-65FE-90ED-B0324F789CF2}"/>
              </a:ext>
            </a:extLst>
          </p:cNvPr>
          <p:cNvGrpSpPr/>
          <p:nvPr/>
        </p:nvGrpSpPr>
        <p:grpSpPr>
          <a:xfrm>
            <a:off x="219221" y="4294585"/>
            <a:ext cx="3476625" cy="2095030"/>
            <a:chOff x="446743" y="4320112"/>
            <a:chExt cx="3476625" cy="2095030"/>
          </a:xfrm>
        </p:grpSpPr>
        <p:pic>
          <p:nvPicPr>
            <p:cNvPr id="7" name="Picture 6">
              <a:extLst>
                <a:ext uri="{FF2B5EF4-FFF2-40B4-BE49-F238E27FC236}">
                  <a16:creationId xmlns:a16="http://schemas.microsoft.com/office/drawing/2014/main" id="{DA0F5607-639B-D28C-C075-105449422EF1}"/>
                </a:ext>
              </a:extLst>
            </p:cNvPr>
            <p:cNvPicPr>
              <a:picLocks noChangeAspect="1"/>
            </p:cNvPicPr>
            <p:nvPr/>
          </p:nvPicPr>
          <p:blipFill rotWithShape="1">
            <a:blip r:embed="rId2"/>
            <a:srcRect b="11767"/>
            <a:stretch/>
          </p:blipFill>
          <p:spPr>
            <a:xfrm>
              <a:off x="446743" y="4320112"/>
              <a:ext cx="3476625" cy="1756476"/>
            </a:xfrm>
            <a:prstGeom prst="rect">
              <a:avLst/>
            </a:prstGeom>
          </p:spPr>
        </p:pic>
        <p:sp>
          <p:nvSpPr>
            <p:cNvPr id="10" name="TextBox 9">
              <a:extLst>
                <a:ext uri="{FF2B5EF4-FFF2-40B4-BE49-F238E27FC236}">
                  <a16:creationId xmlns:a16="http://schemas.microsoft.com/office/drawing/2014/main" id="{04477B82-CB06-9D55-6C03-C6C583089BB4}"/>
                </a:ext>
              </a:extLst>
            </p:cNvPr>
            <p:cNvSpPr txBox="1"/>
            <p:nvPr/>
          </p:nvSpPr>
          <p:spPr>
            <a:xfrm>
              <a:off x="1010677" y="6076588"/>
              <a:ext cx="2250831" cy="338554"/>
            </a:xfrm>
            <a:prstGeom prst="rect">
              <a:avLst/>
            </a:prstGeom>
            <a:noFill/>
          </p:spPr>
          <p:txBody>
            <a:bodyPr wrap="square" rtlCol="0">
              <a:spAutoFit/>
            </a:bodyPr>
            <a:lstStyle/>
            <a:p>
              <a:pPr algn="ctr"/>
              <a:r>
                <a:rPr lang="en-US" sz="1600" dirty="0"/>
                <a:t>Figure: Coupled Roof</a:t>
              </a:r>
            </a:p>
          </p:txBody>
        </p:sp>
      </p:grpSp>
      <p:sp>
        <p:nvSpPr>
          <p:cNvPr id="3" name="Content Placeholder 2">
            <a:extLst>
              <a:ext uri="{FF2B5EF4-FFF2-40B4-BE49-F238E27FC236}">
                <a16:creationId xmlns:a16="http://schemas.microsoft.com/office/drawing/2014/main" id="{36FC2C7B-6C32-7963-598F-FDA1C41BE571}"/>
              </a:ext>
            </a:extLst>
          </p:cNvPr>
          <p:cNvSpPr>
            <a:spLocks noGrp="1"/>
          </p:cNvSpPr>
          <p:nvPr>
            <p:ph idx="1"/>
          </p:nvPr>
        </p:nvSpPr>
        <p:spPr>
          <a:xfrm>
            <a:off x="219221" y="0"/>
            <a:ext cx="8376140" cy="6858000"/>
          </a:xfrm>
        </p:spPr>
        <p:txBody>
          <a:bodyPr>
            <a:normAutofit/>
          </a:bodyPr>
          <a:lstStyle/>
          <a:p>
            <a:pPr marL="0" indent="0" algn="l">
              <a:buNone/>
            </a:pPr>
            <a:r>
              <a:rPr lang="en-US" sz="2400" b="0" i="0" u="none" strike="noStrike" baseline="0" dirty="0">
                <a:latin typeface="Times New Roman" panose="02020603050405020304" pitchFamily="18" charset="0"/>
                <a:cs typeface="Times New Roman" panose="02020603050405020304" pitchFamily="18" charset="0"/>
              </a:rPr>
              <a:t>(</a:t>
            </a:r>
            <a:r>
              <a:rPr lang="en-US" sz="2400" b="0" i="1" u="none" strike="noStrike" baseline="0" dirty="0">
                <a:latin typeface="Times New Roman" panose="02020603050405020304" pitchFamily="18" charset="0"/>
                <a:cs typeface="Times New Roman" panose="02020603050405020304" pitchFamily="18" charset="0"/>
              </a:rPr>
              <a:t>a</a:t>
            </a:r>
            <a:r>
              <a:rPr lang="en-US" sz="2400" b="0" i="0" u="none" strike="noStrike" baseline="0" dirty="0">
                <a:latin typeface="Times New Roman" panose="02020603050405020304" pitchFamily="18" charset="0"/>
                <a:cs typeface="Times New Roman" panose="02020603050405020304" pitchFamily="18" charset="0"/>
              </a:rPr>
              <a:t>) </a:t>
            </a:r>
            <a:r>
              <a:rPr lang="en-US" sz="2400" b="1" i="0" u="none" strike="noStrike" baseline="0" dirty="0">
                <a:latin typeface="Times New Roman" panose="02020603050405020304" pitchFamily="18" charset="0"/>
                <a:cs typeface="Times New Roman" panose="02020603050405020304" pitchFamily="18" charset="0"/>
              </a:rPr>
              <a:t>Single Roof:</a:t>
            </a:r>
          </a:p>
          <a:p>
            <a:pPr marL="0" indent="0" algn="l">
              <a:buNone/>
            </a:pPr>
            <a:r>
              <a:rPr lang="en-US" sz="2400" b="0" i="0" u="none" strike="noStrike" baseline="0" dirty="0">
                <a:latin typeface="Times New Roman" panose="02020603050405020304" pitchFamily="18" charset="0"/>
                <a:cs typeface="Times New Roman" panose="02020603050405020304" pitchFamily="18" charset="0"/>
              </a:rPr>
              <a:t>If the span of roof is less than 5 m the following types of single roofs are used.</a:t>
            </a:r>
          </a:p>
          <a:p>
            <a:pPr algn="l"/>
            <a:r>
              <a:rPr lang="en-US" sz="2400" b="0" i="0" u="none" strike="noStrike" baseline="0" dirty="0">
                <a:latin typeface="Times New Roman" panose="02020603050405020304" pitchFamily="18" charset="0"/>
                <a:cs typeface="Times New Roman" panose="02020603050405020304" pitchFamily="18" charset="0"/>
              </a:rPr>
              <a:t> Lean to roofs </a:t>
            </a:r>
          </a:p>
          <a:p>
            <a:pPr algn="l"/>
            <a:r>
              <a:rPr lang="en-US" sz="2400" b="0" i="0" u="none" strike="noStrike" baseline="0" dirty="0">
                <a:latin typeface="Times New Roman" panose="02020603050405020304" pitchFamily="18" charset="0"/>
                <a:cs typeface="Times New Roman" panose="02020603050405020304" pitchFamily="18" charset="0"/>
              </a:rPr>
              <a:t> Coupled roofs</a:t>
            </a:r>
          </a:p>
          <a:p>
            <a:pPr algn="l"/>
            <a:r>
              <a:rPr lang="en-US" sz="2400" b="0" i="0" u="none" strike="noStrike" baseline="0" dirty="0">
                <a:latin typeface="Times New Roman" panose="02020603050405020304" pitchFamily="18" charset="0"/>
                <a:cs typeface="Times New Roman" panose="02020603050405020304" pitchFamily="18" charset="0"/>
              </a:rPr>
              <a:t> Coupled-close roof </a:t>
            </a:r>
          </a:p>
          <a:p>
            <a:pPr algn="l"/>
            <a:r>
              <a:rPr lang="en-US" sz="2400" b="0" i="0" u="none" strike="noStrike" baseline="0" dirty="0">
                <a:latin typeface="Times New Roman" panose="02020603050405020304" pitchFamily="18" charset="0"/>
                <a:cs typeface="Times New Roman" panose="02020603050405020304" pitchFamily="18" charset="0"/>
              </a:rPr>
              <a:t>Collar beam roof</a:t>
            </a:r>
          </a:p>
          <a:p>
            <a:pPr marL="0" indent="0">
              <a:buNone/>
            </a:pPr>
            <a:r>
              <a:rPr lang="en-US" sz="2400" b="0" i="0" u="none" strike="noStrike" baseline="0" dirty="0">
                <a:latin typeface="Times New Roman" panose="02020603050405020304" pitchFamily="18" charset="0"/>
                <a:cs typeface="Times New Roman" panose="02020603050405020304" pitchFamily="18" charset="0"/>
              </a:rPr>
              <a:t>In all these roofs rafters placed at 600 mm to 800 mm spacing are main members taking load of the roof. Battens run over the rafters to support tiles. [1]</a:t>
            </a:r>
            <a:endParaRPr lang="en-US" sz="2400" b="1" i="0" u="none" strike="noStrike" baseline="0" dirty="0">
              <a:latin typeface="Times New Roman" panose="02020603050405020304" pitchFamily="18" charset="0"/>
              <a:cs typeface="Times New Roman" panose="02020603050405020304" pitchFamily="18" charset="0"/>
            </a:endParaRPr>
          </a:p>
          <a:p>
            <a:pPr marL="0" indent="0" algn="l">
              <a:buNone/>
            </a:pPr>
            <a:endParaRPr lang="en-US" sz="2400" dirty="0">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4FB38969-0B48-CFF5-B831-C77111AB22D9}"/>
              </a:ext>
            </a:extLst>
          </p:cNvPr>
          <p:cNvGrpSpPr/>
          <p:nvPr/>
        </p:nvGrpSpPr>
        <p:grpSpPr>
          <a:xfrm>
            <a:off x="9153700" y="1026792"/>
            <a:ext cx="2724150" cy="2402208"/>
            <a:chOff x="9295649" y="1196069"/>
            <a:chExt cx="2724150" cy="2402208"/>
          </a:xfrm>
        </p:grpSpPr>
        <p:pic>
          <p:nvPicPr>
            <p:cNvPr id="5" name="Picture 4">
              <a:extLst>
                <a:ext uri="{FF2B5EF4-FFF2-40B4-BE49-F238E27FC236}">
                  <a16:creationId xmlns:a16="http://schemas.microsoft.com/office/drawing/2014/main" id="{D8D03159-0B07-1A20-3B06-594AAF708B93}"/>
                </a:ext>
              </a:extLst>
            </p:cNvPr>
            <p:cNvPicPr>
              <a:picLocks noChangeAspect="1"/>
            </p:cNvPicPr>
            <p:nvPr/>
          </p:nvPicPr>
          <p:blipFill rotWithShape="1">
            <a:blip r:embed="rId3"/>
            <a:srcRect b="15047"/>
            <a:stretch/>
          </p:blipFill>
          <p:spPr>
            <a:xfrm>
              <a:off x="9295649" y="1196069"/>
              <a:ext cx="2724150" cy="2095772"/>
            </a:xfrm>
            <a:prstGeom prst="rect">
              <a:avLst/>
            </a:prstGeom>
          </p:spPr>
        </p:pic>
        <p:sp>
          <p:nvSpPr>
            <p:cNvPr id="4" name="TextBox 3">
              <a:extLst>
                <a:ext uri="{FF2B5EF4-FFF2-40B4-BE49-F238E27FC236}">
                  <a16:creationId xmlns:a16="http://schemas.microsoft.com/office/drawing/2014/main" id="{2140EA9D-85C9-CDC1-6CC5-92FFA83E98A1}"/>
                </a:ext>
              </a:extLst>
            </p:cNvPr>
            <p:cNvSpPr txBox="1"/>
            <p:nvPr/>
          </p:nvSpPr>
          <p:spPr>
            <a:xfrm>
              <a:off x="9721948" y="3259723"/>
              <a:ext cx="2250831" cy="338554"/>
            </a:xfrm>
            <a:prstGeom prst="rect">
              <a:avLst/>
            </a:prstGeom>
            <a:noFill/>
          </p:spPr>
          <p:txBody>
            <a:bodyPr wrap="square" rtlCol="0">
              <a:spAutoFit/>
            </a:bodyPr>
            <a:lstStyle/>
            <a:p>
              <a:r>
                <a:rPr lang="en-US" sz="1600" dirty="0"/>
                <a:t>Figure: Lean To Roof</a:t>
              </a:r>
            </a:p>
          </p:txBody>
        </p:sp>
      </p:grpSp>
      <p:grpSp>
        <p:nvGrpSpPr>
          <p:cNvPr id="15" name="Group 14">
            <a:extLst>
              <a:ext uri="{FF2B5EF4-FFF2-40B4-BE49-F238E27FC236}">
                <a16:creationId xmlns:a16="http://schemas.microsoft.com/office/drawing/2014/main" id="{FA0B5389-834F-58D5-013A-77FF40B59A76}"/>
              </a:ext>
            </a:extLst>
          </p:cNvPr>
          <p:cNvGrpSpPr/>
          <p:nvPr/>
        </p:nvGrpSpPr>
        <p:grpSpPr>
          <a:xfrm>
            <a:off x="8595361" y="4087599"/>
            <a:ext cx="3377418" cy="2135692"/>
            <a:chOff x="8595362" y="4240126"/>
            <a:chExt cx="3377418" cy="2135692"/>
          </a:xfrm>
        </p:grpSpPr>
        <p:pic>
          <p:nvPicPr>
            <p:cNvPr id="9" name="Picture 8">
              <a:extLst>
                <a:ext uri="{FF2B5EF4-FFF2-40B4-BE49-F238E27FC236}">
                  <a16:creationId xmlns:a16="http://schemas.microsoft.com/office/drawing/2014/main" id="{6267BA5F-114B-3B00-BDC5-976681FBDD4B}"/>
                </a:ext>
              </a:extLst>
            </p:cNvPr>
            <p:cNvPicPr>
              <a:picLocks noChangeAspect="1"/>
            </p:cNvPicPr>
            <p:nvPr/>
          </p:nvPicPr>
          <p:blipFill rotWithShape="1">
            <a:blip r:embed="rId4"/>
            <a:srcRect b="14397"/>
            <a:stretch/>
          </p:blipFill>
          <p:spPr>
            <a:xfrm>
              <a:off x="8595362" y="4240126"/>
              <a:ext cx="3377418" cy="1612872"/>
            </a:xfrm>
            <a:prstGeom prst="rect">
              <a:avLst/>
            </a:prstGeom>
          </p:spPr>
        </p:pic>
        <p:sp>
          <p:nvSpPr>
            <p:cNvPr id="6" name="TextBox 5">
              <a:extLst>
                <a:ext uri="{FF2B5EF4-FFF2-40B4-BE49-F238E27FC236}">
                  <a16:creationId xmlns:a16="http://schemas.microsoft.com/office/drawing/2014/main" id="{191A74E9-3575-A310-1F9E-528F4BE7274E}"/>
                </a:ext>
              </a:extLst>
            </p:cNvPr>
            <p:cNvSpPr txBox="1"/>
            <p:nvPr/>
          </p:nvSpPr>
          <p:spPr>
            <a:xfrm>
              <a:off x="9295649" y="6037264"/>
              <a:ext cx="2440255" cy="338554"/>
            </a:xfrm>
            <a:prstGeom prst="rect">
              <a:avLst/>
            </a:prstGeom>
            <a:noFill/>
          </p:spPr>
          <p:txBody>
            <a:bodyPr wrap="square" rtlCol="0">
              <a:spAutoFit/>
            </a:bodyPr>
            <a:lstStyle/>
            <a:p>
              <a:r>
                <a:rPr lang="en-US" sz="1600" dirty="0"/>
                <a:t>Figure: Coupled Close Roof</a:t>
              </a:r>
            </a:p>
          </p:txBody>
        </p:sp>
      </p:grpSp>
      <p:grpSp>
        <p:nvGrpSpPr>
          <p:cNvPr id="14" name="Group 13">
            <a:extLst>
              <a:ext uri="{FF2B5EF4-FFF2-40B4-BE49-F238E27FC236}">
                <a16:creationId xmlns:a16="http://schemas.microsoft.com/office/drawing/2014/main" id="{9908FBA9-0DC9-8529-1C49-E567450D91B7}"/>
              </a:ext>
            </a:extLst>
          </p:cNvPr>
          <p:cNvGrpSpPr/>
          <p:nvPr/>
        </p:nvGrpSpPr>
        <p:grpSpPr>
          <a:xfrm>
            <a:off x="4612039" y="4062809"/>
            <a:ext cx="3333750" cy="2199806"/>
            <a:chOff x="4850478" y="4215336"/>
            <a:chExt cx="3333750" cy="2042963"/>
          </a:xfrm>
        </p:grpSpPr>
        <p:pic>
          <p:nvPicPr>
            <p:cNvPr id="11" name="Picture 10">
              <a:extLst>
                <a:ext uri="{FF2B5EF4-FFF2-40B4-BE49-F238E27FC236}">
                  <a16:creationId xmlns:a16="http://schemas.microsoft.com/office/drawing/2014/main" id="{704A117E-EF2A-80B2-6A51-22469DB59453}"/>
                </a:ext>
              </a:extLst>
            </p:cNvPr>
            <p:cNvPicPr>
              <a:picLocks noChangeAspect="1"/>
            </p:cNvPicPr>
            <p:nvPr/>
          </p:nvPicPr>
          <p:blipFill rotWithShape="1">
            <a:blip r:embed="rId5"/>
            <a:srcRect b="4250"/>
            <a:stretch/>
          </p:blipFill>
          <p:spPr>
            <a:xfrm>
              <a:off x="4850478" y="4215336"/>
              <a:ext cx="3333750" cy="2006443"/>
            </a:xfrm>
            <a:prstGeom prst="rect">
              <a:avLst/>
            </a:prstGeom>
          </p:spPr>
        </p:pic>
        <p:sp>
          <p:nvSpPr>
            <p:cNvPr id="13" name="TextBox 12">
              <a:extLst>
                <a:ext uri="{FF2B5EF4-FFF2-40B4-BE49-F238E27FC236}">
                  <a16:creationId xmlns:a16="http://schemas.microsoft.com/office/drawing/2014/main" id="{6E65A0B8-4FF8-8531-EC5A-C8CD2E346D9D}"/>
                </a:ext>
              </a:extLst>
            </p:cNvPr>
            <p:cNvSpPr txBox="1"/>
            <p:nvPr/>
          </p:nvSpPr>
          <p:spPr>
            <a:xfrm>
              <a:off x="5391937" y="5919745"/>
              <a:ext cx="2250831" cy="338554"/>
            </a:xfrm>
            <a:prstGeom prst="rect">
              <a:avLst/>
            </a:prstGeom>
            <a:solidFill>
              <a:schemeClr val="bg1"/>
            </a:solidFill>
          </p:spPr>
          <p:txBody>
            <a:bodyPr wrap="square" rtlCol="0">
              <a:spAutoFit/>
            </a:bodyPr>
            <a:lstStyle/>
            <a:p>
              <a:r>
                <a:rPr lang="en-US" sz="1600" dirty="0"/>
                <a:t>Figure: Collar Beam Roof</a:t>
              </a:r>
            </a:p>
          </p:txBody>
        </p:sp>
      </p:grpSp>
      <p:sp>
        <p:nvSpPr>
          <p:cNvPr id="16" name="TextBox 15">
            <a:extLst>
              <a:ext uri="{FF2B5EF4-FFF2-40B4-BE49-F238E27FC236}">
                <a16:creationId xmlns:a16="http://schemas.microsoft.com/office/drawing/2014/main" id="{422AAF99-ADD6-7A31-4411-78AF9F1A0388}"/>
              </a:ext>
            </a:extLst>
          </p:cNvPr>
          <p:cNvSpPr txBox="1"/>
          <p:nvPr/>
        </p:nvSpPr>
        <p:spPr>
          <a:xfrm>
            <a:off x="1908570" y="6500649"/>
            <a:ext cx="10337800" cy="369332"/>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dirty="0"/>
          </a:p>
        </p:txBody>
      </p:sp>
    </p:spTree>
    <p:extLst>
      <p:ext uri="{BB962C8B-B14F-4D97-AF65-F5344CB8AC3E}">
        <p14:creationId xmlns:p14="http://schemas.microsoft.com/office/powerpoint/2010/main" val="26998025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947F42-2262-0E04-10DC-18673E12A037}"/>
              </a:ext>
            </a:extLst>
          </p:cNvPr>
          <p:cNvSpPr>
            <a:spLocks noGrp="1"/>
          </p:cNvSpPr>
          <p:nvPr>
            <p:ph idx="1"/>
          </p:nvPr>
        </p:nvSpPr>
        <p:spPr>
          <a:xfrm>
            <a:off x="0" y="555810"/>
            <a:ext cx="8570795" cy="6479990"/>
          </a:xfrm>
        </p:spPr>
        <p:txBody>
          <a:bodyPr>
            <a:normAutofit/>
          </a:bodyPr>
          <a:lstStyle/>
          <a:p>
            <a:pPr marL="0" indent="0" algn="just">
              <a:buNone/>
            </a:pPr>
            <a:r>
              <a:rPr lang="en-US" sz="2400" b="0" i="0" u="none" strike="noStrike" baseline="0" dirty="0">
                <a:latin typeface="Times New Roman" panose="02020603050405020304" pitchFamily="18" charset="0"/>
                <a:cs typeface="Times New Roman" panose="02020603050405020304" pitchFamily="18" charset="0"/>
              </a:rPr>
              <a:t>(</a:t>
            </a:r>
            <a:r>
              <a:rPr lang="en-US" sz="2400" b="0" i="1" u="none" strike="noStrike" baseline="0" dirty="0">
                <a:latin typeface="Times New Roman" panose="02020603050405020304" pitchFamily="18" charset="0"/>
                <a:cs typeface="Times New Roman" panose="02020603050405020304" pitchFamily="18" charset="0"/>
              </a:rPr>
              <a:t>b</a:t>
            </a:r>
            <a:r>
              <a:rPr lang="en-US" sz="2400" b="0" i="0" u="none" strike="noStrike" baseline="0" dirty="0">
                <a:latin typeface="Times New Roman" panose="02020603050405020304" pitchFamily="18" charset="0"/>
                <a:cs typeface="Times New Roman" panose="02020603050405020304" pitchFamily="18" charset="0"/>
              </a:rPr>
              <a:t>) </a:t>
            </a:r>
            <a:r>
              <a:rPr lang="en-US" sz="2400" b="1" i="0" u="none" strike="noStrike" baseline="0" dirty="0">
                <a:latin typeface="Times New Roman" panose="02020603050405020304" pitchFamily="18" charset="0"/>
                <a:cs typeface="Times New Roman" panose="02020603050405020304" pitchFamily="18" charset="0"/>
              </a:rPr>
              <a:t>Double or Purlin Roofs: </a:t>
            </a:r>
          </a:p>
          <a:p>
            <a:pPr algn="just"/>
            <a:r>
              <a:rPr lang="en-US" sz="2400" b="0" i="0" u="none" strike="noStrike" baseline="0" dirty="0">
                <a:latin typeface="Times New Roman" panose="02020603050405020304" pitchFamily="18" charset="0"/>
                <a:cs typeface="Times New Roman" panose="02020603050405020304" pitchFamily="18" charset="0"/>
              </a:rPr>
              <a:t>If span exceeds, the cost of rafters increase, and single roof becomes uneconomical. For spans more than 5 m double purlin roofs are preferred.</a:t>
            </a:r>
            <a:r>
              <a:rPr lang="en-US" sz="2400" b="1" dirty="0">
                <a:latin typeface="Times New Roman" panose="02020603050405020304" pitchFamily="18" charset="0"/>
                <a:cs typeface="Times New Roman" panose="02020603050405020304" pitchFamily="18" charset="0"/>
              </a:rPr>
              <a:t>[1]</a:t>
            </a:r>
            <a:r>
              <a:rPr lang="en-US" sz="2400" b="0" i="0" u="none" strike="noStrike" baseline="0" dirty="0">
                <a:latin typeface="Times New Roman" panose="02020603050405020304" pitchFamily="18" charset="0"/>
                <a:cs typeface="Times New Roman" panose="02020603050405020304" pitchFamily="18" charset="0"/>
              </a:rPr>
              <a:t> </a:t>
            </a:r>
          </a:p>
          <a:p>
            <a:pPr algn="just"/>
            <a:r>
              <a:rPr lang="en-US" sz="2400" b="0" i="0" u="none" strike="noStrike" baseline="0" dirty="0">
                <a:latin typeface="Times New Roman" panose="02020603050405020304" pitchFamily="18" charset="0"/>
                <a:cs typeface="Times New Roman" panose="02020603050405020304" pitchFamily="18" charset="0"/>
              </a:rPr>
              <a:t>The</a:t>
            </a:r>
            <a:r>
              <a:rPr lang="en-US" sz="2400" dirty="0">
                <a:latin typeface="Times New Roman" panose="02020603050405020304" pitchFamily="18" charset="0"/>
                <a:cs typeface="Times New Roman" panose="02020603050405020304" pitchFamily="18" charset="0"/>
              </a:rPr>
              <a:t> </a:t>
            </a:r>
            <a:r>
              <a:rPr lang="en-US" sz="2400" b="0" i="0" u="none" strike="noStrike" baseline="0" dirty="0">
                <a:latin typeface="Times New Roman" panose="02020603050405020304" pitchFamily="18" charset="0"/>
                <a:cs typeface="Times New Roman" panose="02020603050405020304" pitchFamily="18" charset="0"/>
              </a:rPr>
              <a:t>intermediate support is given to rafters by purlins supported over collar beams. [1]</a:t>
            </a:r>
          </a:p>
          <a:p>
            <a:pPr marL="0" indent="0" algn="just">
              <a:buNone/>
            </a:pPr>
            <a:endParaRPr lang="en-US" sz="2400" dirty="0">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B82F7B0A-84F9-1BA3-D6A8-8732AA09570D}"/>
              </a:ext>
            </a:extLst>
          </p:cNvPr>
          <p:cNvGrpSpPr/>
          <p:nvPr/>
        </p:nvGrpSpPr>
        <p:grpSpPr>
          <a:xfrm>
            <a:off x="3434133" y="2832100"/>
            <a:ext cx="6361723" cy="3184459"/>
            <a:chOff x="1893277" y="3165416"/>
            <a:chExt cx="3676650" cy="2154224"/>
          </a:xfrm>
        </p:grpSpPr>
        <p:pic>
          <p:nvPicPr>
            <p:cNvPr id="5" name="Picture 4">
              <a:extLst>
                <a:ext uri="{FF2B5EF4-FFF2-40B4-BE49-F238E27FC236}">
                  <a16:creationId xmlns:a16="http://schemas.microsoft.com/office/drawing/2014/main" id="{7F0CE47D-AFB3-03B7-DFD0-0A8913F7F0D5}"/>
                </a:ext>
              </a:extLst>
            </p:cNvPr>
            <p:cNvPicPr>
              <a:picLocks noChangeAspect="1"/>
            </p:cNvPicPr>
            <p:nvPr/>
          </p:nvPicPr>
          <p:blipFill rotWithShape="1">
            <a:blip r:embed="rId2"/>
            <a:srcRect b="10169"/>
            <a:stretch/>
          </p:blipFill>
          <p:spPr>
            <a:xfrm>
              <a:off x="1893277" y="3165416"/>
              <a:ext cx="3676650" cy="1925199"/>
            </a:xfrm>
            <a:prstGeom prst="rect">
              <a:avLst/>
            </a:prstGeom>
          </p:spPr>
        </p:pic>
        <p:sp>
          <p:nvSpPr>
            <p:cNvPr id="7" name="TextBox 6">
              <a:extLst>
                <a:ext uri="{FF2B5EF4-FFF2-40B4-BE49-F238E27FC236}">
                  <a16:creationId xmlns:a16="http://schemas.microsoft.com/office/drawing/2014/main" id="{CBE60FDE-252E-9EE8-0737-8040DD9F7DF8}"/>
                </a:ext>
              </a:extLst>
            </p:cNvPr>
            <p:cNvSpPr txBox="1"/>
            <p:nvPr/>
          </p:nvSpPr>
          <p:spPr>
            <a:xfrm>
              <a:off x="2456298" y="5090615"/>
              <a:ext cx="2550607" cy="229025"/>
            </a:xfrm>
            <a:prstGeom prst="rect">
              <a:avLst/>
            </a:prstGeom>
            <a:noFill/>
          </p:spPr>
          <p:txBody>
            <a:bodyPr wrap="square" rtlCol="0">
              <a:spAutoFit/>
            </a:bodyPr>
            <a:lstStyle/>
            <a:p>
              <a:r>
                <a:rPr lang="en-US" sz="1600" dirty="0"/>
                <a:t>            Figure: Double Purlins Roofs</a:t>
              </a:r>
            </a:p>
          </p:txBody>
        </p:sp>
      </p:grpSp>
      <p:sp>
        <p:nvSpPr>
          <p:cNvPr id="10" name="TextBox 9">
            <a:extLst>
              <a:ext uri="{FF2B5EF4-FFF2-40B4-BE49-F238E27FC236}">
                <a16:creationId xmlns:a16="http://schemas.microsoft.com/office/drawing/2014/main" id="{13B355D2-9B03-D139-98A2-4A3B37F1A57A}"/>
              </a:ext>
            </a:extLst>
          </p:cNvPr>
          <p:cNvSpPr txBox="1"/>
          <p:nvPr/>
        </p:nvSpPr>
        <p:spPr>
          <a:xfrm>
            <a:off x="1955800" y="6488668"/>
            <a:ext cx="10236200" cy="369332"/>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dirty="0"/>
          </a:p>
        </p:txBody>
      </p:sp>
    </p:spTree>
    <p:extLst>
      <p:ext uri="{BB962C8B-B14F-4D97-AF65-F5344CB8AC3E}">
        <p14:creationId xmlns:p14="http://schemas.microsoft.com/office/powerpoint/2010/main" val="7479450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3D5692A-A363-C4FD-BB7E-8F88622DC754}"/>
              </a:ext>
            </a:extLst>
          </p:cNvPr>
          <p:cNvPicPr>
            <a:picLocks noChangeAspect="1"/>
          </p:cNvPicPr>
          <p:nvPr/>
        </p:nvPicPr>
        <p:blipFill>
          <a:blip r:embed="rId2"/>
          <a:stretch>
            <a:fillRect/>
          </a:stretch>
        </p:blipFill>
        <p:spPr>
          <a:xfrm>
            <a:off x="1442964" y="0"/>
            <a:ext cx="8868654" cy="4125290"/>
          </a:xfrm>
          <a:prstGeom prst="rect">
            <a:avLst/>
          </a:prstGeom>
        </p:spPr>
      </p:pic>
      <p:graphicFrame>
        <p:nvGraphicFramePr>
          <p:cNvPr id="6" name="Diagram 5">
            <a:extLst>
              <a:ext uri="{FF2B5EF4-FFF2-40B4-BE49-F238E27FC236}">
                <a16:creationId xmlns:a16="http://schemas.microsoft.com/office/drawing/2014/main" id="{5A5C2744-EEC1-A485-F7FD-260DC6449FBB}"/>
              </a:ext>
            </a:extLst>
          </p:cNvPr>
          <p:cNvGraphicFramePr/>
          <p:nvPr>
            <p:extLst>
              <p:ext uri="{D42A27DB-BD31-4B8C-83A1-F6EECF244321}">
                <p14:modId xmlns:p14="http://schemas.microsoft.com/office/powerpoint/2010/main" val="3028699409"/>
              </p:ext>
            </p:extLst>
          </p:nvPr>
        </p:nvGraphicFramePr>
        <p:xfrm>
          <a:off x="0" y="4125290"/>
          <a:ext cx="12192000" cy="30245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69A8F4DE-8FBC-D91B-2568-8DDC4765E99C}"/>
              </a:ext>
            </a:extLst>
          </p:cNvPr>
          <p:cNvSpPr txBox="1"/>
          <p:nvPr/>
        </p:nvSpPr>
        <p:spPr>
          <a:xfrm>
            <a:off x="2514601" y="3837073"/>
            <a:ext cx="8394700" cy="1200329"/>
          </a:xfrm>
          <a:prstGeom prst="rect">
            <a:avLst/>
          </a:prstGeom>
          <a:noFill/>
        </p:spPr>
        <p:txBody>
          <a:bodyPr wrap="square">
            <a:spAutoFit/>
          </a:bodyPr>
          <a:lstStyle/>
          <a:p>
            <a:r>
              <a:rPr lang="en-US" dirty="0"/>
              <a:t> Figure: Different types of Roof(source: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(Souza, 2020):Online),</a:t>
            </a: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8"/>
              </a:rPr>
              <a:t>https://www.archdaily.com/950937/10-types-of-roofs-and-the-possibilities-of-slate-tiles?ad_source=search&amp;ad_medium=search_result_articles</a:t>
            </a:r>
            <a:endParaRPr lang="en-US" kern="100" dirty="0">
              <a:latin typeface="Calibri" panose="020F0502020204030204" pitchFamily="34" charset="0"/>
              <a:ea typeface="Calibri" panose="020F0502020204030204" pitchFamily="34" charset="0"/>
              <a:cs typeface="Times New Roman" panose="02020603050405020304" pitchFamily="18" charset="0"/>
            </a:endParaRP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1685406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57AED62-FED4-CB6F-5CF8-C4B14A423C1C}"/>
              </a:ext>
            </a:extLst>
          </p:cNvPr>
          <p:cNvPicPr>
            <a:picLocks noChangeAspect="1"/>
          </p:cNvPicPr>
          <p:nvPr/>
        </p:nvPicPr>
        <p:blipFill>
          <a:blip r:embed="rId2"/>
          <a:stretch>
            <a:fillRect/>
          </a:stretch>
        </p:blipFill>
        <p:spPr>
          <a:xfrm>
            <a:off x="6782007" y="883151"/>
            <a:ext cx="4647993" cy="2545849"/>
          </a:xfrm>
          <a:prstGeom prst="rect">
            <a:avLst/>
          </a:prstGeom>
        </p:spPr>
      </p:pic>
      <p:sp>
        <p:nvSpPr>
          <p:cNvPr id="7" name="TextBox 6">
            <a:extLst>
              <a:ext uri="{FF2B5EF4-FFF2-40B4-BE49-F238E27FC236}">
                <a16:creationId xmlns:a16="http://schemas.microsoft.com/office/drawing/2014/main" id="{51D08ADC-8402-B56A-783F-A190115464A8}"/>
              </a:ext>
            </a:extLst>
          </p:cNvPr>
          <p:cNvSpPr txBox="1"/>
          <p:nvPr/>
        </p:nvSpPr>
        <p:spPr>
          <a:xfrm>
            <a:off x="-77372" y="787680"/>
            <a:ext cx="6534443" cy="2308324"/>
          </a:xfrm>
          <a:prstGeom prst="rect">
            <a:avLst/>
          </a:prstGeom>
          <a:noFill/>
        </p:spPr>
        <p:txBody>
          <a:bodyPr wrap="square">
            <a:spAutoFit/>
          </a:bodyPr>
          <a:lstStyle/>
          <a:p>
            <a:pPr algn="just"/>
            <a:r>
              <a:rPr lang="en-US" sz="2400" b="1" i="0" dirty="0">
                <a:solidFill>
                  <a:srgbClr val="303030"/>
                </a:solidFill>
                <a:effectLst/>
                <a:latin typeface="Times New Roman" panose="02020603050405020304" pitchFamily="18" charset="0"/>
                <a:cs typeface="Times New Roman" panose="02020603050405020304" pitchFamily="18" charset="0"/>
              </a:rPr>
              <a:t>1. Gable roof:</a:t>
            </a:r>
            <a:r>
              <a:rPr lang="en-US" sz="2400" b="0" i="0" dirty="0">
                <a:solidFill>
                  <a:srgbClr val="303030"/>
                </a:solidFill>
                <a:effectLst/>
                <a:latin typeface="Times New Roman" panose="02020603050405020304" pitchFamily="18" charset="0"/>
                <a:cs typeface="Times New Roman" panose="02020603050405020304" pitchFamily="18" charset="0"/>
              </a:rPr>
              <a:t> the most common type, consisting of two planes that can be symmetrical or asymmetrical. It can include eaves or not. Finally, this type of roof is very functional: it is easy to build, drains water well, facilitates ventilation, and adapts to most architectural projects.[3]</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92B3CCD-E8A8-15D5-EBCF-A39449AC7393}"/>
              </a:ext>
            </a:extLst>
          </p:cNvPr>
          <p:cNvSpPr txBox="1"/>
          <p:nvPr/>
        </p:nvSpPr>
        <p:spPr>
          <a:xfrm>
            <a:off x="0" y="3915063"/>
            <a:ext cx="6119446" cy="3046988"/>
          </a:xfrm>
          <a:prstGeom prst="rect">
            <a:avLst/>
          </a:prstGeom>
          <a:noFill/>
        </p:spPr>
        <p:txBody>
          <a:bodyPr wrap="square">
            <a:spAutoFit/>
          </a:bodyPr>
          <a:lstStyle/>
          <a:p>
            <a:pPr algn="just" rtl="0" fontAlgn="base"/>
            <a:r>
              <a:rPr lang="en-US" sz="2400" b="1" dirty="0">
                <a:effectLst/>
                <a:latin typeface="Times New Roman" panose="02020603050405020304" pitchFamily="18" charset="0"/>
                <a:cs typeface="Times New Roman" panose="02020603050405020304" pitchFamily="18" charset="0"/>
              </a:rPr>
              <a:t>2. Hip roof:</a:t>
            </a:r>
            <a:r>
              <a:rPr lang="en-US" sz="2400" dirty="0">
                <a:effectLst/>
                <a:latin typeface="Times New Roman" panose="02020603050405020304" pitchFamily="18" charset="0"/>
                <a:cs typeface="Times New Roman" panose="02020603050405020304" pitchFamily="18" charset="0"/>
              </a:rPr>
              <a:t> also quite common, it is a slightly more complex construction, composed of 4 inclined planes. It is suitable especially for regions with strong winds, as none of the gables represents a barrier to wind passage.</a:t>
            </a:r>
            <a:r>
              <a:rPr lang="en-US" sz="2400" b="0" i="0" dirty="0">
                <a:solidFill>
                  <a:srgbClr val="303030"/>
                </a:solidFill>
                <a:effectLst/>
                <a:latin typeface="Times New Roman" panose="02020603050405020304" pitchFamily="18" charset="0"/>
                <a:cs typeface="Times New Roman" panose="02020603050405020304" pitchFamily="18" charset="0"/>
              </a:rPr>
              <a:t> [3]</a:t>
            </a:r>
            <a:endParaRPr lang="en-US" sz="2400" dirty="0">
              <a:effectLst/>
              <a:latin typeface="Times New Roman" panose="02020603050405020304" pitchFamily="18" charset="0"/>
              <a:cs typeface="Times New Roman" panose="02020603050405020304" pitchFamily="18" charset="0"/>
            </a:endParaRPr>
          </a:p>
          <a:p>
            <a:pPr algn="just" fontAlgn="base"/>
            <a:endParaRPr lang="en-US" sz="2400" b="0" i="0" u="none" strike="noStrike" dirty="0">
              <a:solidFill>
                <a:srgbClr val="303030"/>
              </a:solidFill>
              <a:effectLst/>
              <a:latin typeface="Times New Roman" panose="02020603050405020304" pitchFamily="18" charset="0"/>
              <a:cs typeface="Times New Roman" panose="02020603050405020304" pitchFamily="18" charset="0"/>
              <a:hlinkClick r:id="rId3" tooltip="Save image"/>
            </a:endParaRPr>
          </a:p>
          <a:p>
            <a:pPr algn="just"/>
            <a:br>
              <a:rPr lang="en-US" sz="2400" b="0" i="0" u="none" strike="noStrike" dirty="0">
                <a:effectLst/>
                <a:latin typeface="Times New Roman" panose="02020603050405020304" pitchFamily="18" charset="0"/>
                <a:cs typeface="Times New Roman" panose="02020603050405020304" pitchFamily="18" charset="0"/>
                <a:hlinkClick r:id="rId3"/>
              </a:rPr>
            </a:br>
            <a:endParaRPr lang="en-US" sz="2400" dirty="0">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5A308226-8D57-3084-5A58-5689649D5DE2}"/>
              </a:ext>
            </a:extLst>
          </p:cNvPr>
          <p:cNvPicPr>
            <a:picLocks noChangeAspect="1"/>
          </p:cNvPicPr>
          <p:nvPr/>
        </p:nvPicPr>
        <p:blipFill>
          <a:blip r:embed="rId4"/>
          <a:stretch>
            <a:fillRect/>
          </a:stretch>
        </p:blipFill>
        <p:spPr>
          <a:xfrm>
            <a:off x="6782007" y="3467500"/>
            <a:ext cx="4628271" cy="2369047"/>
          </a:xfrm>
          <a:prstGeom prst="rect">
            <a:avLst/>
          </a:prstGeom>
        </p:spPr>
      </p:pic>
      <p:sp>
        <p:nvSpPr>
          <p:cNvPr id="3" name="TextBox 2">
            <a:extLst>
              <a:ext uri="{FF2B5EF4-FFF2-40B4-BE49-F238E27FC236}">
                <a16:creationId xmlns:a16="http://schemas.microsoft.com/office/drawing/2014/main" id="{BA8BAE10-C44D-892C-660D-8A15794E0D0F}"/>
              </a:ext>
            </a:extLst>
          </p:cNvPr>
          <p:cNvSpPr txBox="1"/>
          <p:nvPr/>
        </p:nvSpPr>
        <p:spPr>
          <a:xfrm>
            <a:off x="4762500" y="5949169"/>
            <a:ext cx="7277100" cy="1200329"/>
          </a:xfrm>
          <a:prstGeom prst="rect">
            <a:avLst/>
          </a:prstGeom>
          <a:noFill/>
        </p:spPr>
        <p:txBody>
          <a:bodyPr wrap="square">
            <a:spAutoFit/>
          </a:bodyPr>
          <a:lstStyle/>
          <a:p>
            <a:r>
              <a:rPr lang="en-US" dirty="0"/>
              <a:t> Figure source: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(Souza, 2020):Online),</a:t>
            </a: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5"/>
              </a:rPr>
              <a:t>https://www.archdaily.com/950937/10-types-of-roofs-and-the-possibilities-of-slate-tiles?ad_source=search&amp;ad_medium=search_result_articles</a:t>
            </a:r>
            <a:endParaRPr lang="en-US" kern="100" dirty="0">
              <a:latin typeface="Calibri" panose="020F0502020204030204" pitchFamily="34" charset="0"/>
              <a:ea typeface="Calibri" panose="020F0502020204030204" pitchFamily="34" charset="0"/>
              <a:cs typeface="Times New Roman" panose="02020603050405020304" pitchFamily="18" charset="0"/>
            </a:endParaRP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32848192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E953257-0AE5-C34B-7B0E-160F4DF2A616}"/>
              </a:ext>
            </a:extLst>
          </p:cNvPr>
          <p:cNvSpPr txBox="1"/>
          <p:nvPr/>
        </p:nvSpPr>
        <p:spPr>
          <a:xfrm>
            <a:off x="-23446" y="1080926"/>
            <a:ext cx="6119446" cy="1569660"/>
          </a:xfrm>
          <a:prstGeom prst="rect">
            <a:avLst/>
          </a:prstGeom>
          <a:noFill/>
        </p:spPr>
        <p:txBody>
          <a:bodyPr wrap="square">
            <a:spAutoFit/>
          </a:bodyPr>
          <a:lstStyle/>
          <a:p>
            <a:pPr algn="just"/>
            <a:r>
              <a:rPr lang="en-US" sz="2400" b="1" i="0" dirty="0">
                <a:solidFill>
                  <a:srgbClr val="303030"/>
                </a:solidFill>
                <a:effectLst/>
                <a:latin typeface="Times New Roman" panose="02020603050405020304" pitchFamily="18" charset="0"/>
                <a:cs typeface="Times New Roman" panose="02020603050405020304" pitchFamily="18" charset="0"/>
              </a:rPr>
              <a:t>3. Dutch roof:</a:t>
            </a:r>
            <a:r>
              <a:rPr lang="en-US" sz="2400" b="0" i="0" dirty="0">
                <a:solidFill>
                  <a:srgbClr val="303030"/>
                </a:solidFill>
                <a:effectLst/>
                <a:latin typeface="Times New Roman" panose="02020603050405020304" pitchFamily="18" charset="0"/>
                <a:cs typeface="Times New Roman" panose="02020603050405020304" pitchFamily="18" charset="0"/>
              </a:rPr>
              <a:t> similar to a gabled roof, but with two pronounced planes of inclination. This type of roof provides access to the attic, in addition to adding natural light and extra space. [3]</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49303D3-FA45-DB9C-500F-3AE2E76A60D7}"/>
              </a:ext>
            </a:extLst>
          </p:cNvPr>
          <p:cNvPicPr>
            <a:picLocks noChangeAspect="1"/>
          </p:cNvPicPr>
          <p:nvPr/>
        </p:nvPicPr>
        <p:blipFill>
          <a:blip r:embed="rId2"/>
          <a:stretch>
            <a:fillRect/>
          </a:stretch>
        </p:blipFill>
        <p:spPr>
          <a:xfrm>
            <a:off x="6330461" y="3274542"/>
            <a:ext cx="5584580" cy="2397155"/>
          </a:xfrm>
          <a:prstGeom prst="rect">
            <a:avLst/>
          </a:prstGeom>
        </p:spPr>
      </p:pic>
      <p:sp>
        <p:nvSpPr>
          <p:cNvPr id="7" name="TextBox 6">
            <a:extLst>
              <a:ext uri="{FF2B5EF4-FFF2-40B4-BE49-F238E27FC236}">
                <a16:creationId xmlns:a16="http://schemas.microsoft.com/office/drawing/2014/main" id="{B924695B-61BB-F485-0CCD-AD8BB04371E4}"/>
              </a:ext>
            </a:extLst>
          </p:cNvPr>
          <p:cNvSpPr txBox="1"/>
          <p:nvPr/>
        </p:nvSpPr>
        <p:spPr>
          <a:xfrm>
            <a:off x="0" y="3503624"/>
            <a:ext cx="6119446" cy="1938992"/>
          </a:xfrm>
          <a:prstGeom prst="rect">
            <a:avLst/>
          </a:prstGeom>
          <a:noFill/>
        </p:spPr>
        <p:txBody>
          <a:bodyPr wrap="square">
            <a:spAutoFit/>
          </a:bodyPr>
          <a:lstStyle/>
          <a:p>
            <a:pPr algn="just"/>
            <a:r>
              <a:rPr lang="en-US" sz="2400" b="1" i="0" dirty="0">
                <a:solidFill>
                  <a:srgbClr val="303030"/>
                </a:solidFill>
                <a:effectLst/>
                <a:latin typeface="Times New Roman" panose="02020603050405020304" pitchFamily="18" charset="0"/>
                <a:cs typeface="Times New Roman" panose="02020603050405020304" pitchFamily="18" charset="0"/>
              </a:rPr>
              <a:t>4.Mansard roof:</a:t>
            </a:r>
            <a:r>
              <a:rPr lang="en-US" sz="2400" b="0" i="0" dirty="0">
                <a:solidFill>
                  <a:srgbClr val="303030"/>
                </a:solidFill>
                <a:effectLst/>
                <a:latin typeface="Times New Roman" panose="02020603050405020304" pitchFamily="18" charset="0"/>
                <a:cs typeface="Times New Roman" panose="02020603050405020304" pitchFamily="18" charset="0"/>
              </a:rPr>
              <a:t> very common in Paris, this is a roof with four sides constituted by 8 planes, the lower ones being steeply inclined and the upper ones lying almost flat, providing space below the roofing. [3]</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DEAD76A-3AFA-5415-5365-3720491976C8}"/>
              </a:ext>
            </a:extLst>
          </p:cNvPr>
          <p:cNvSpPr txBox="1"/>
          <p:nvPr/>
        </p:nvSpPr>
        <p:spPr>
          <a:xfrm>
            <a:off x="4042751" y="5788348"/>
            <a:ext cx="8149249" cy="1200329"/>
          </a:xfrm>
          <a:prstGeom prst="rect">
            <a:avLst/>
          </a:prstGeom>
          <a:noFill/>
        </p:spPr>
        <p:txBody>
          <a:bodyPr wrap="square">
            <a:spAutoFit/>
          </a:bodyPr>
          <a:lstStyle/>
          <a:p>
            <a:r>
              <a:rPr lang="en-US" dirty="0"/>
              <a:t> Figure source: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(Souza, 2020):Online),</a:t>
            </a: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https://www.archdaily.com/950937/10-types-of-roofs-and-the-possibilities-of-slate-tiles?ad_source=search&amp;ad_medium=search_result_articles</a:t>
            </a:r>
            <a:endParaRPr lang="en-US" kern="100" dirty="0">
              <a:latin typeface="Calibri" panose="020F0502020204030204" pitchFamily="34" charset="0"/>
              <a:ea typeface="Calibri" panose="020F0502020204030204" pitchFamily="34" charset="0"/>
              <a:cs typeface="Times New Roman" panose="02020603050405020304" pitchFamily="18" charset="0"/>
            </a:endParaRP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36469328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A94F8B6-EF89-CBCB-1B9B-6B6F1B30CE0B}"/>
              </a:ext>
            </a:extLst>
          </p:cNvPr>
          <p:cNvSpPr txBox="1"/>
          <p:nvPr/>
        </p:nvSpPr>
        <p:spPr>
          <a:xfrm>
            <a:off x="260253" y="911458"/>
            <a:ext cx="6119446" cy="3416320"/>
          </a:xfrm>
          <a:prstGeom prst="rect">
            <a:avLst/>
          </a:prstGeom>
          <a:noFill/>
        </p:spPr>
        <p:txBody>
          <a:bodyPr wrap="square">
            <a:spAutoFit/>
          </a:bodyPr>
          <a:lstStyle/>
          <a:p>
            <a:pPr algn="just" fontAlgn="base"/>
            <a:r>
              <a:rPr lang="en-US" sz="2400" b="1" dirty="0">
                <a:effectLst/>
                <a:latin typeface="Times New Roman" panose="02020603050405020304" pitchFamily="18" charset="0"/>
                <a:cs typeface="Times New Roman" panose="02020603050405020304" pitchFamily="18" charset="0"/>
              </a:rPr>
              <a:t>5. Flat roof:</a:t>
            </a:r>
            <a:r>
              <a:rPr lang="en-US" sz="2400" dirty="0">
                <a:effectLst/>
                <a:latin typeface="Times New Roman" panose="02020603050405020304" pitchFamily="18" charset="0"/>
                <a:cs typeface="Times New Roman" panose="02020603050405020304" pitchFamily="18" charset="0"/>
              </a:rPr>
              <a:t> Most flat roofs are not 100% flat, but slope slightly. This subtle slope allows water to drain better.</a:t>
            </a:r>
            <a:r>
              <a:rPr lang="en-US" sz="2400" b="0" i="0" dirty="0">
                <a:solidFill>
                  <a:srgbClr val="303030"/>
                </a:solidFill>
                <a:effectLst/>
                <a:latin typeface="Times New Roman" panose="02020603050405020304" pitchFamily="18" charset="0"/>
                <a:cs typeface="Times New Roman" panose="02020603050405020304" pitchFamily="18" charset="0"/>
              </a:rPr>
              <a:t> [3]</a:t>
            </a:r>
          </a:p>
          <a:p>
            <a:pPr algn="just" fontAlgn="base"/>
            <a:endParaRPr lang="en-US" sz="2400" dirty="0">
              <a:effectLst/>
              <a:latin typeface="Times New Roman" panose="02020603050405020304" pitchFamily="18" charset="0"/>
              <a:cs typeface="Times New Roman" panose="02020603050405020304" pitchFamily="18" charset="0"/>
            </a:endParaRPr>
          </a:p>
          <a:p>
            <a:pPr algn="just" fontAlgn="base"/>
            <a:r>
              <a:rPr lang="en-US" sz="2400" b="1" dirty="0">
                <a:effectLst/>
                <a:latin typeface="Times New Roman" panose="02020603050405020304" pitchFamily="18" charset="0"/>
                <a:cs typeface="Times New Roman" panose="02020603050405020304" pitchFamily="18" charset="0"/>
              </a:rPr>
              <a:t>6. Shed roof:</a:t>
            </a:r>
            <a:r>
              <a:rPr lang="en-US" sz="2400" dirty="0">
                <a:effectLst/>
                <a:latin typeface="Times New Roman" panose="02020603050405020304" pitchFamily="18" charset="0"/>
                <a:cs typeface="Times New Roman" panose="02020603050405020304" pitchFamily="18" charset="0"/>
              </a:rPr>
              <a:t> a unique plan, which provides space for large windows and a high ceiling.</a:t>
            </a:r>
            <a:r>
              <a:rPr lang="en-US" sz="2400" b="0" i="0" dirty="0">
                <a:solidFill>
                  <a:srgbClr val="303030"/>
                </a:solidFill>
                <a:effectLst/>
                <a:latin typeface="Times New Roman" panose="02020603050405020304" pitchFamily="18" charset="0"/>
                <a:cs typeface="Times New Roman" panose="02020603050405020304" pitchFamily="18" charset="0"/>
              </a:rPr>
              <a:t> [3]</a:t>
            </a:r>
            <a:endParaRPr lang="en-US" sz="2400" dirty="0">
              <a:effectLst/>
              <a:latin typeface="Times New Roman" panose="02020603050405020304" pitchFamily="18" charset="0"/>
              <a:cs typeface="Times New Roman" panose="02020603050405020304" pitchFamily="18" charset="0"/>
            </a:endParaRPr>
          </a:p>
          <a:p>
            <a:pPr algn="just" fontAlgn="base"/>
            <a:endParaRPr lang="en-US" sz="2400" b="0" i="0" u="none" strike="noStrike" dirty="0">
              <a:solidFill>
                <a:srgbClr val="303030"/>
              </a:solidFill>
              <a:effectLst/>
              <a:latin typeface="Times New Roman" panose="02020603050405020304" pitchFamily="18" charset="0"/>
              <a:cs typeface="Times New Roman" panose="02020603050405020304" pitchFamily="18" charset="0"/>
              <a:hlinkClick r:id="rId2" tooltip="Save image"/>
            </a:endParaRPr>
          </a:p>
          <a:p>
            <a:pPr algn="just"/>
            <a:br>
              <a:rPr lang="en-US" sz="2400" b="0" i="0" u="none" strike="noStrike" dirty="0">
                <a:effectLst/>
                <a:latin typeface="Times New Roman" panose="02020603050405020304" pitchFamily="18" charset="0"/>
                <a:cs typeface="Times New Roman" panose="02020603050405020304" pitchFamily="18" charset="0"/>
                <a:hlinkClick r:id="rId2"/>
              </a:rPr>
            </a:b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60054DF5-80C7-E7F1-A69D-DE83690043F5}"/>
              </a:ext>
            </a:extLst>
          </p:cNvPr>
          <p:cNvPicPr>
            <a:picLocks noChangeAspect="1"/>
          </p:cNvPicPr>
          <p:nvPr/>
        </p:nvPicPr>
        <p:blipFill>
          <a:blip r:embed="rId3"/>
          <a:stretch>
            <a:fillRect/>
          </a:stretch>
        </p:blipFill>
        <p:spPr>
          <a:xfrm>
            <a:off x="7311353" y="911458"/>
            <a:ext cx="3949138" cy="2884456"/>
          </a:xfrm>
          <a:prstGeom prst="rect">
            <a:avLst/>
          </a:prstGeom>
        </p:spPr>
      </p:pic>
      <p:sp>
        <p:nvSpPr>
          <p:cNvPr id="7" name="TextBox 6">
            <a:extLst>
              <a:ext uri="{FF2B5EF4-FFF2-40B4-BE49-F238E27FC236}">
                <a16:creationId xmlns:a16="http://schemas.microsoft.com/office/drawing/2014/main" id="{2C8B89C3-8012-042E-FE42-07C791D32DF1}"/>
              </a:ext>
            </a:extLst>
          </p:cNvPr>
          <p:cNvSpPr txBox="1"/>
          <p:nvPr/>
        </p:nvSpPr>
        <p:spPr>
          <a:xfrm>
            <a:off x="260253" y="3582616"/>
            <a:ext cx="6119446" cy="2677656"/>
          </a:xfrm>
          <a:prstGeom prst="rect">
            <a:avLst/>
          </a:prstGeom>
          <a:noFill/>
        </p:spPr>
        <p:txBody>
          <a:bodyPr wrap="square">
            <a:spAutoFit/>
          </a:bodyPr>
          <a:lstStyle/>
          <a:p>
            <a:pPr algn="just" fontAlgn="base"/>
            <a:r>
              <a:rPr lang="en-US" sz="2400" b="1" dirty="0">
                <a:effectLst/>
                <a:latin typeface="Times New Roman" panose="02020603050405020304" pitchFamily="18" charset="0"/>
                <a:cs typeface="Times New Roman" panose="02020603050405020304" pitchFamily="18" charset="0"/>
              </a:rPr>
              <a:t>7.Butterfly roof:</a:t>
            </a:r>
            <a:r>
              <a:rPr lang="en-US" sz="2400" dirty="0">
                <a:effectLst/>
                <a:latin typeface="Times New Roman" panose="02020603050405020304" pitchFamily="18" charset="0"/>
                <a:cs typeface="Times New Roman" panose="02020603050405020304" pitchFamily="18" charset="0"/>
              </a:rPr>
              <a:t> two planes inclined to a central track. This type of roof provides plenty of light and ventilation, but the detailing of the gutters must be done very well to avoid infiltration problems.</a:t>
            </a:r>
            <a:r>
              <a:rPr lang="en-US" sz="2400" b="0" i="0" dirty="0">
                <a:solidFill>
                  <a:srgbClr val="303030"/>
                </a:solidFill>
                <a:effectLst/>
                <a:latin typeface="Times New Roman" panose="02020603050405020304" pitchFamily="18" charset="0"/>
                <a:cs typeface="Times New Roman" panose="02020603050405020304" pitchFamily="18" charset="0"/>
              </a:rPr>
              <a:t> [3]</a:t>
            </a:r>
            <a:endParaRPr lang="en-US" sz="2400" b="0" i="0" u="none" strike="noStrike" dirty="0">
              <a:solidFill>
                <a:srgbClr val="303030"/>
              </a:solidFill>
              <a:effectLst/>
              <a:latin typeface="Times New Roman" panose="02020603050405020304" pitchFamily="18" charset="0"/>
              <a:cs typeface="Times New Roman" panose="02020603050405020304" pitchFamily="18" charset="0"/>
              <a:hlinkClick r:id="rId4" tooltip="Save image"/>
            </a:endParaRPr>
          </a:p>
          <a:p>
            <a:pPr algn="just"/>
            <a:br>
              <a:rPr lang="en-US" sz="2400" b="0" i="0" u="none" strike="noStrike" dirty="0">
                <a:effectLst/>
                <a:latin typeface="Times New Roman" panose="02020603050405020304" pitchFamily="18" charset="0"/>
                <a:cs typeface="Times New Roman" panose="02020603050405020304" pitchFamily="18" charset="0"/>
                <a:hlinkClick r:id="rId4"/>
              </a:rPr>
            </a:br>
            <a:endParaRPr lang="en-US" sz="24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D2CB967E-BDDF-9A31-8C21-CFFD02EB0F2A}"/>
              </a:ext>
            </a:extLst>
          </p:cNvPr>
          <p:cNvPicPr>
            <a:picLocks noChangeAspect="1"/>
          </p:cNvPicPr>
          <p:nvPr/>
        </p:nvPicPr>
        <p:blipFill>
          <a:blip r:embed="rId5"/>
          <a:stretch>
            <a:fillRect/>
          </a:stretch>
        </p:blipFill>
        <p:spPr>
          <a:xfrm>
            <a:off x="6640097" y="3795914"/>
            <a:ext cx="5291650" cy="1705915"/>
          </a:xfrm>
          <a:prstGeom prst="rect">
            <a:avLst/>
          </a:prstGeom>
        </p:spPr>
      </p:pic>
      <p:sp>
        <p:nvSpPr>
          <p:cNvPr id="4" name="TextBox 3">
            <a:extLst>
              <a:ext uri="{FF2B5EF4-FFF2-40B4-BE49-F238E27FC236}">
                <a16:creationId xmlns:a16="http://schemas.microsoft.com/office/drawing/2014/main" id="{B6536D9D-792F-AB21-2DE7-A5CF51A1F83C}"/>
              </a:ext>
            </a:extLst>
          </p:cNvPr>
          <p:cNvSpPr txBox="1"/>
          <p:nvPr/>
        </p:nvSpPr>
        <p:spPr>
          <a:xfrm>
            <a:off x="4048254" y="5660107"/>
            <a:ext cx="8143746" cy="1200329"/>
          </a:xfrm>
          <a:prstGeom prst="rect">
            <a:avLst/>
          </a:prstGeom>
          <a:noFill/>
        </p:spPr>
        <p:txBody>
          <a:bodyPr wrap="square">
            <a:spAutoFit/>
          </a:bodyPr>
          <a:lstStyle/>
          <a:p>
            <a:r>
              <a:rPr lang="en-US" dirty="0"/>
              <a:t> Figure source: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(Souza, 2020):Online),</a:t>
            </a: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6"/>
              </a:rPr>
              <a:t>https://www.archdaily.com/950937/10-types-of-roofs-and-the-possibilities-of-slate-tiles?ad_source=search&amp;ad_medium=search_result_articles</a:t>
            </a:r>
            <a:endParaRPr lang="en-US" kern="100" dirty="0">
              <a:latin typeface="Calibri" panose="020F0502020204030204" pitchFamily="34" charset="0"/>
              <a:ea typeface="Calibri" panose="020F0502020204030204" pitchFamily="34" charset="0"/>
              <a:cs typeface="Times New Roman" panose="02020603050405020304" pitchFamily="18" charset="0"/>
            </a:endParaRP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37353757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6B48AB-1340-B843-ED00-AB6458643A53}"/>
              </a:ext>
            </a:extLst>
          </p:cNvPr>
          <p:cNvSpPr txBox="1"/>
          <p:nvPr/>
        </p:nvSpPr>
        <p:spPr>
          <a:xfrm>
            <a:off x="372794" y="536640"/>
            <a:ext cx="6119446" cy="2677656"/>
          </a:xfrm>
          <a:prstGeom prst="rect">
            <a:avLst/>
          </a:prstGeom>
          <a:noFill/>
        </p:spPr>
        <p:txBody>
          <a:bodyPr wrap="square">
            <a:spAutoFit/>
          </a:bodyPr>
          <a:lstStyle/>
          <a:p>
            <a:pPr algn="just" fontAlgn="base"/>
            <a:r>
              <a:rPr lang="en-US" sz="2400" b="1" dirty="0">
                <a:effectLst/>
                <a:latin typeface="Times New Roman" panose="02020603050405020304" pitchFamily="18" charset="0"/>
                <a:cs typeface="Times New Roman" panose="02020603050405020304" pitchFamily="18" charset="0"/>
              </a:rPr>
              <a:t>8. Gambrel roof:</a:t>
            </a:r>
            <a:r>
              <a:rPr lang="en-US" sz="2400" dirty="0">
                <a:effectLst/>
                <a:latin typeface="Times New Roman" panose="02020603050405020304" pitchFamily="18" charset="0"/>
                <a:cs typeface="Times New Roman" panose="02020603050405020304" pitchFamily="18" charset="0"/>
              </a:rPr>
              <a:t> can be characterized as a gable roof, but with four planes of different slopes. This allows for better use of the internal space in the attic.</a:t>
            </a:r>
            <a:r>
              <a:rPr lang="en-US" sz="2400" b="0" i="0" dirty="0">
                <a:solidFill>
                  <a:srgbClr val="303030"/>
                </a:solidFill>
                <a:effectLst/>
                <a:latin typeface="Times New Roman" panose="02020603050405020304" pitchFamily="18" charset="0"/>
                <a:cs typeface="Times New Roman" panose="02020603050405020304" pitchFamily="18" charset="0"/>
              </a:rPr>
              <a:t> [3]</a:t>
            </a:r>
            <a:endParaRPr lang="en-US" sz="2400" dirty="0">
              <a:effectLst/>
              <a:latin typeface="Times New Roman" panose="02020603050405020304" pitchFamily="18" charset="0"/>
              <a:cs typeface="Times New Roman" panose="02020603050405020304" pitchFamily="18" charset="0"/>
            </a:endParaRPr>
          </a:p>
          <a:p>
            <a:pPr algn="just" fontAlgn="base"/>
            <a:endParaRPr lang="en-US" sz="2400" b="0" i="0" u="none" strike="noStrike" dirty="0">
              <a:solidFill>
                <a:srgbClr val="303030"/>
              </a:solidFill>
              <a:effectLst/>
              <a:latin typeface="Times New Roman" panose="02020603050405020304" pitchFamily="18" charset="0"/>
              <a:cs typeface="Times New Roman" panose="02020603050405020304" pitchFamily="18" charset="0"/>
              <a:hlinkClick r:id="rId2" tooltip="Save image"/>
            </a:endParaRPr>
          </a:p>
          <a:p>
            <a:pPr algn="just"/>
            <a:br>
              <a:rPr lang="en-US" sz="2400" b="0" i="0" u="none" strike="noStrike" dirty="0">
                <a:effectLst/>
                <a:latin typeface="Times New Roman" panose="02020603050405020304" pitchFamily="18" charset="0"/>
                <a:cs typeface="Times New Roman" panose="02020603050405020304" pitchFamily="18" charset="0"/>
                <a:hlinkClick r:id="rId2"/>
              </a:rPr>
            </a:b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E667D64-E8AE-7B96-57F7-FFCE849B2419}"/>
              </a:ext>
            </a:extLst>
          </p:cNvPr>
          <p:cNvPicPr>
            <a:picLocks noChangeAspect="1"/>
          </p:cNvPicPr>
          <p:nvPr/>
        </p:nvPicPr>
        <p:blipFill>
          <a:blip r:embed="rId3"/>
          <a:stretch>
            <a:fillRect/>
          </a:stretch>
        </p:blipFill>
        <p:spPr>
          <a:xfrm>
            <a:off x="7517862" y="312362"/>
            <a:ext cx="3609682" cy="2386567"/>
          </a:xfrm>
          <a:prstGeom prst="rect">
            <a:avLst/>
          </a:prstGeom>
        </p:spPr>
      </p:pic>
      <p:sp>
        <p:nvSpPr>
          <p:cNvPr id="7" name="TextBox 6">
            <a:extLst>
              <a:ext uri="{FF2B5EF4-FFF2-40B4-BE49-F238E27FC236}">
                <a16:creationId xmlns:a16="http://schemas.microsoft.com/office/drawing/2014/main" id="{CB2F5990-691E-8C1E-B54B-0BA742FADC22}"/>
              </a:ext>
            </a:extLst>
          </p:cNvPr>
          <p:cNvSpPr txBox="1"/>
          <p:nvPr/>
        </p:nvSpPr>
        <p:spPr>
          <a:xfrm>
            <a:off x="283894" y="3189575"/>
            <a:ext cx="6119446" cy="1938992"/>
          </a:xfrm>
          <a:prstGeom prst="rect">
            <a:avLst/>
          </a:prstGeom>
          <a:noFill/>
        </p:spPr>
        <p:txBody>
          <a:bodyPr wrap="square">
            <a:spAutoFit/>
          </a:bodyPr>
          <a:lstStyle/>
          <a:p>
            <a:pPr algn="just"/>
            <a:r>
              <a:rPr lang="en-US" sz="2400" b="1" i="0" dirty="0">
                <a:solidFill>
                  <a:srgbClr val="303030"/>
                </a:solidFill>
                <a:effectLst/>
                <a:latin typeface="Times New Roman" panose="02020603050405020304" pitchFamily="18" charset="0"/>
                <a:cs typeface="Times New Roman" panose="02020603050405020304" pitchFamily="18" charset="0"/>
              </a:rPr>
              <a:t>9. Dormer roof:</a:t>
            </a:r>
            <a:r>
              <a:rPr lang="en-US" sz="2400" b="0" i="0" dirty="0">
                <a:solidFill>
                  <a:srgbClr val="303030"/>
                </a:solidFill>
                <a:effectLst/>
                <a:latin typeface="Times New Roman" panose="02020603050405020304" pitchFamily="18" charset="0"/>
                <a:cs typeface="Times New Roman" panose="02020603050405020304" pitchFamily="18" charset="0"/>
              </a:rPr>
              <a:t> characterized by roof windows illuminating and increasing the existing space. They protrude and create useful space outside the roof, as well as providing additional natural light and ventilation. [3]</a:t>
            </a:r>
            <a:endParaRPr lang="en-US" sz="24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08F47CA1-E6CE-C355-2060-AE42D89A20F4}"/>
              </a:ext>
            </a:extLst>
          </p:cNvPr>
          <p:cNvPicPr>
            <a:picLocks noChangeAspect="1"/>
          </p:cNvPicPr>
          <p:nvPr/>
        </p:nvPicPr>
        <p:blipFill>
          <a:blip r:embed="rId4"/>
          <a:stretch>
            <a:fillRect/>
          </a:stretch>
        </p:blipFill>
        <p:spPr>
          <a:xfrm>
            <a:off x="7005051" y="2766139"/>
            <a:ext cx="4635304" cy="2785865"/>
          </a:xfrm>
          <a:prstGeom prst="rect">
            <a:avLst/>
          </a:prstGeom>
        </p:spPr>
      </p:pic>
      <p:sp>
        <p:nvSpPr>
          <p:cNvPr id="4" name="TextBox 3">
            <a:extLst>
              <a:ext uri="{FF2B5EF4-FFF2-40B4-BE49-F238E27FC236}">
                <a16:creationId xmlns:a16="http://schemas.microsoft.com/office/drawing/2014/main" id="{14660CC7-3EAC-8208-B5DD-662996C29594}"/>
              </a:ext>
            </a:extLst>
          </p:cNvPr>
          <p:cNvSpPr txBox="1"/>
          <p:nvPr/>
        </p:nvSpPr>
        <p:spPr>
          <a:xfrm>
            <a:off x="4076700" y="5818535"/>
            <a:ext cx="8940799" cy="1200329"/>
          </a:xfrm>
          <a:prstGeom prst="rect">
            <a:avLst/>
          </a:prstGeom>
          <a:noFill/>
        </p:spPr>
        <p:txBody>
          <a:bodyPr wrap="square">
            <a:spAutoFit/>
          </a:bodyPr>
          <a:lstStyle/>
          <a:p>
            <a:r>
              <a:rPr lang="en-US" dirty="0"/>
              <a:t> Figure source: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(Souza, 2020):Online),</a:t>
            </a: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5"/>
              </a:rPr>
              <a:t>https://www.archdaily.com/950937/10-types-of-roofs-and-the-possibilities-of-slate-tiles?ad_source=search&amp;ad_medium=search_result_articles</a:t>
            </a:r>
            <a:endParaRPr lang="en-US" kern="100" dirty="0">
              <a:latin typeface="Calibri" panose="020F0502020204030204" pitchFamily="34" charset="0"/>
              <a:ea typeface="Calibri" panose="020F0502020204030204" pitchFamily="34" charset="0"/>
              <a:cs typeface="Times New Roman" panose="02020603050405020304" pitchFamily="18" charset="0"/>
            </a:endParaRP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29717791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BD61308-2215-E254-968B-4EC67A35213C}"/>
              </a:ext>
            </a:extLst>
          </p:cNvPr>
          <p:cNvSpPr txBox="1"/>
          <p:nvPr/>
        </p:nvSpPr>
        <p:spPr>
          <a:xfrm>
            <a:off x="1765885" y="946025"/>
            <a:ext cx="8063915" cy="461665"/>
          </a:xfrm>
          <a:prstGeom prst="rect">
            <a:avLst/>
          </a:prstGeom>
          <a:noFill/>
        </p:spPr>
        <p:txBody>
          <a:bodyPr wrap="square">
            <a:spAutoFit/>
          </a:bodyPr>
          <a:lstStyle/>
          <a:p>
            <a:r>
              <a:rPr lang="en-US" sz="2400" b="1" i="0" dirty="0">
                <a:solidFill>
                  <a:srgbClr val="303030"/>
                </a:solidFill>
                <a:effectLst/>
                <a:latin typeface="Times New Roman" panose="02020603050405020304" pitchFamily="18" charset="0"/>
                <a:cs typeface="Times New Roman" panose="02020603050405020304" pitchFamily="18" charset="0"/>
              </a:rPr>
              <a:t>10. M Shaped roof:</a:t>
            </a:r>
            <a:r>
              <a:rPr lang="en-US" sz="2400" b="0" i="0" dirty="0">
                <a:solidFill>
                  <a:srgbClr val="303030"/>
                </a:solidFill>
                <a:effectLst/>
                <a:latin typeface="Times New Roman" panose="02020603050405020304" pitchFamily="18" charset="0"/>
                <a:cs typeface="Times New Roman" panose="02020603050405020304" pitchFamily="18" charset="0"/>
              </a:rPr>
              <a:t> composed of two or more gabled roofs. [3]</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D934AC9-1743-27FF-CCB2-8630FF7EC14B}"/>
              </a:ext>
            </a:extLst>
          </p:cNvPr>
          <p:cNvPicPr>
            <a:picLocks noChangeAspect="1"/>
          </p:cNvPicPr>
          <p:nvPr/>
        </p:nvPicPr>
        <p:blipFill>
          <a:blip r:embed="rId2"/>
          <a:stretch>
            <a:fillRect/>
          </a:stretch>
        </p:blipFill>
        <p:spPr>
          <a:xfrm>
            <a:off x="2067094" y="1833266"/>
            <a:ext cx="7441527" cy="2393197"/>
          </a:xfrm>
          <a:prstGeom prst="rect">
            <a:avLst/>
          </a:prstGeom>
        </p:spPr>
      </p:pic>
      <p:sp>
        <p:nvSpPr>
          <p:cNvPr id="4" name="TextBox 3">
            <a:extLst>
              <a:ext uri="{FF2B5EF4-FFF2-40B4-BE49-F238E27FC236}">
                <a16:creationId xmlns:a16="http://schemas.microsoft.com/office/drawing/2014/main" id="{5A173E2E-9798-E821-2FCB-35B5129040E6}"/>
              </a:ext>
            </a:extLst>
          </p:cNvPr>
          <p:cNvSpPr txBox="1"/>
          <p:nvPr/>
        </p:nvSpPr>
        <p:spPr>
          <a:xfrm>
            <a:off x="2019300" y="4333047"/>
            <a:ext cx="8153400" cy="1200329"/>
          </a:xfrm>
          <a:prstGeom prst="rect">
            <a:avLst/>
          </a:prstGeom>
          <a:noFill/>
        </p:spPr>
        <p:txBody>
          <a:bodyPr wrap="square">
            <a:spAutoFit/>
          </a:bodyPr>
          <a:lstStyle/>
          <a:p>
            <a:r>
              <a:rPr lang="en-US" dirty="0"/>
              <a:t> Figure source: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(Souza, 2020):Online),</a:t>
            </a: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https://www.archdaily.com/950937/10-types-of-roofs-and-the-possibilities-of-slate-tiles?ad_source=search&amp;ad_medium=search_result_articles</a:t>
            </a:r>
            <a:endParaRPr lang="en-US" kern="100" dirty="0">
              <a:latin typeface="Calibri" panose="020F0502020204030204" pitchFamily="34" charset="0"/>
              <a:ea typeface="Calibri" panose="020F0502020204030204" pitchFamily="34" charset="0"/>
              <a:cs typeface="Times New Roman" panose="02020603050405020304" pitchFamily="18" charset="0"/>
            </a:endParaRP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35900326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8AA286-5175-F9F2-6DE3-7E76577A3979}"/>
              </a:ext>
            </a:extLst>
          </p:cNvPr>
          <p:cNvSpPr>
            <a:spLocks noGrp="1"/>
          </p:cNvSpPr>
          <p:nvPr>
            <p:ph idx="1"/>
          </p:nvPr>
        </p:nvSpPr>
        <p:spPr>
          <a:xfrm>
            <a:off x="1" y="179705"/>
            <a:ext cx="7543799" cy="6544652"/>
          </a:xfrm>
        </p:spPr>
        <p:txBody>
          <a:bodyPr>
            <a:noAutofit/>
          </a:bodyPr>
          <a:lstStyle/>
          <a:p>
            <a:pPr marL="0" indent="0" algn="just">
              <a:buNone/>
            </a:pPr>
            <a:r>
              <a:rPr lang="en-US" sz="2400" b="0" i="0" u="none" strike="noStrike" baseline="0" dirty="0">
                <a:latin typeface="Times New Roman" panose="02020603050405020304" pitchFamily="18" charset="0"/>
                <a:cs typeface="Times New Roman" panose="02020603050405020304" pitchFamily="18" charset="0"/>
              </a:rPr>
              <a:t>(</a:t>
            </a:r>
            <a:r>
              <a:rPr lang="en-US" sz="2400" b="0" i="1" u="none" strike="noStrike" baseline="0" dirty="0">
                <a:latin typeface="Times New Roman" panose="02020603050405020304" pitchFamily="18" charset="0"/>
                <a:cs typeface="Times New Roman" panose="02020603050405020304" pitchFamily="18" charset="0"/>
              </a:rPr>
              <a:t>c</a:t>
            </a:r>
            <a:r>
              <a:rPr lang="en-US" sz="2400" b="0" i="0" u="none" strike="noStrike" baseline="0" dirty="0">
                <a:latin typeface="Times New Roman" panose="02020603050405020304" pitchFamily="18" charset="0"/>
                <a:cs typeface="Times New Roman" panose="02020603050405020304" pitchFamily="18" charset="0"/>
              </a:rPr>
              <a:t>) </a:t>
            </a:r>
            <a:r>
              <a:rPr lang="en-US" sz="2400" b="1" i="0" u="none" strike="noStrike" baseline="0" dirty="0">
                <a:latin typeface="Times New Roman" panose="02020603050405020304" pitchFamily="18" charset="0"/>
                <a:cs typeface="Times New Roman" panose="02020603050405020304" pitchFamily="18" charset="0"/>
              </a:rPr>
              <a:t>Trussed Roof: </a:t>
            </a:r>
          </a:p>
          <a:p>
            <a:pPr algn="just"/>
            <a:r>
              <a:rPr lang="en-US" sz="2400" b="0" i="0" u="none" strike="noStrike" baseline="0" dirty="0">
                <a:latin typeface="Times New Roman" panose="02020603050405020304" pitchFamily="18" charset="0"/>
                <a:cs typeface="Times New Roman" panose="02020603050405020304" pitchFamily="18" charset="0"/>
              </a:rPr>
              <a:t>If span is more, a framework of slender members are used to support sloping roofs. [1]</a:t>
            </a:r>
          </a:p>
          <a:p>
            <a:pPr algn="just"/>
            <a:r>
              <a:rPr lang="en-US" sz="2400" b="0" i="0" u="none" strike="noStrike" baseline="0" dirty="0">
                <a:latin typeface="Times New Roman" panose="02020603050405020304" pitchFamily="18" charset="0"/>
                <a:cs typeface="Times New Roman" panose="02020603050405020304" pitchFamily="18" charset="0"/>
              </a:rPr>
              <a:t>These frames are known as trusses. A number of trusses may be placed lengthwise to get wall free longer halls. [1]</a:t>
            </a:r>
          </a:p>
          <a:p>
            <a:pPr algn="just"/>
            <a:r>
              <a:rPr lang="en-US" sz="2400" b="0" i="0" u="none" strike="noStrike" baseline="0" dirty="0">
                <a:latin typeface="Times New Roman" panose="02020603050405020304" pitchFamily="18" charset="0"/>
                <a:cs typeface="Times New Roman" panose="02020603050405020304" pitchFamily="18" charset="0"/>
              </a:rPr>
              <a:t>Purlins are provided over the trusses which in turn support roof sheets. For spans up to 9 m wooden trusses may be used but for larger spans steel trusses are a must. [1]</a:t>
            </a:r>
          </a:p>
          <a:p>
            <a:pPr algn="just"/>
            <a:r>
              <a:rPr lang="en-US" sz="2400" b="0" i="0" u="none" strike="noStrike" baseline="0" dirty="0">
                <a:latin typeface="Times New Roman" panose="02020603050405020304" pitchFamily="18" charset="0"/>
                <a:cs typeface="Times New Roman" panose="02020603050405020304" pitchFamily="18" charset="0"/>
              </a:rPr>
              <a:t> In case of wooden trusses suitable carpentry joints are made to connect various members at a joint. Bolts and straps are also used. [1]</a:t>
            </a:r>
          </a:p>
          <a:p>
            <a:pPr algn="just"/>
            <a:r>
              <a:rPr lang="en-US" sz="2400" b="0" i="0" u="none" strike="noStrike" baseline="0" dirty="0">
                <a:latin typeface="Times New Roman" panose="02020603050405020304" pitchFamily="18" charset="0"/>
                <a:cs typeface="Times New Roman" panose="02020603050405020304" pitchFamily="18" charset="0"/>
              </a:rPr>
              <a:t>In case of steel trusses joints are made using gusset plates and by providing bolts or rivets or welding. [1]</a:t>
            </a:r>
          </a:p>
          <a:p>
            <a:pPr algn="just"/>
            <a:r>
              <a:rPr lang="en-US" sz="2400" b="0" i="0" u="none" strike="noStrike" baseline="0" dirty="0">
                <a:latin typeface="Times New Roman" panose="02020603050405020304" pitchFamily="18" charset="0"/>
                <a:cs typeface="Times New Roman" panose="02020603050405020304" pitchFamily="18" charset="0"/>
              </a:rPr>
              <a:t>Depending upon the span, trusses of different shapes are used. End of trusses are supported on walls or on column. [1]</a:t>
            </a:r>
          </a:p>
          <a:p>
            <a:pPr marL="0" indent="0" algn="just">
              <a:buNone/>
            </a:pPr>
            <a:endParaRPr lang="en-US" sz="2400"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4D56CBC7-2523-110E-C671-7F091B0316F8}"/>
              </a:ext>
            </a:extLst>
          </p:cNvPr>
          <p:cNvPicPr>
            <a:picLocks noChangeAspect="1"/>
          </p:cNvPicPr>
          <p:nvPr/>
        </p:nvPicPr>
        <p:blipFill>
          <a:blip r:embed="rId2"/>
          <a:stretch>
            <a:fillRect/>
          </a:stretch>
        </p:blipFill>
        <p:spPr>
          <a:xfrm>
            <a:off x="7935480" y="495803"/>
            <a:ext cx="3424962" cy="2692607"/>
          </a:xfrm>
          <a:prstGeom prst="rect">
            <a:avLst/>
          </a:prstGeom>
        </p:spPr>
      </p:pic>
      <p:pic>
        <p:nvPicPr>
          <p:cNvPr id="5" name="Picture 4">
            <a:extLst>
              <a:ext uri="{FF2B5EF4-FFF2-40B4-BE49-F238E27FC236}">
                <a16:creationId xmlns:a16="http://schemas.microsoft.com/office/drawing/2014/main" id="{65F2E758-ED9F-E5A0-B4E1-9683A48D8529}"/>
              </a:ext>
            </a:extLst>
          </p:cNvPr>
          <p:cNvPicPr>
            <a:picLocks noChangeAspect="1"/>
          </p:cNvPicPr>
          <p:nvPr/>
        </p:nvPicPr>
        <p:blipFill>
          <a:blip r:embed="rId3"/>
          <a:stretch>
            <a:fillRect/>
          </a:stretch>
        </p:blipFill>
        <p:spPr>
          <a:xfrm>
            <a:off x="7893342" y="4049359"/>
            <a:ext cx="3467100" cy="2140886"/>
          </a:xfrm>
          <a:prstGeom prst="rect">
            <a:avLst/>
          </a:prstGeom>
        </p:spPr>
      </p:pic>
      <p:sp>
        <p:nvSpPr>
          <p:cNvPr id="7" name="TextBox 6">
            <a:extLst>
              <a:ext uri="{FF2B5EF4-FFF2-40B4-BE49-F238E27FC236}">
                <a16:creationId xmlns:a16="http://schemas.microsoft.com/office/drawing/2014/main" id="{D0EA0592-FD11-FD61-FDBE-DFE45D332FF5}"/>
              </a:ext>
            </a:extLst>
          </p:cNvPr>
          <p:cNvSpPr txBox="1"/>
          <p:nvPr/>
        </p:nvSpPr>
        <p:spPr>
          <a:xfrm>
            <a:off x="6807200" y="6160064"/>
            <a:ext cx="6146800" cy="375552"/>
          </a:xfrm>
          <a:prstGeom prst="rect">
            <a:avLst/>
          </a:prstGeom>
          <a:noFill/>
        </p:spPr>
        <p:txBody>
          <a:bodyPr wrap="square">
            <a:spAutoFit/>
          </a:bodyPr>
          <a:lstStyle/>
          <a:p>
            <a:pPr>
              <a:lnSpc>
                <a:spcPct val="107000"/>
              </a:lnSpc>
              <a:spcAft>
                <a:spcPts val="800"/>
              </a:spcAft>
            </a:pPr>
            <a:r>
              <a:rPr lang="en-US" dirty="0"/>
              <a:t>    Figure : Truss roof( source: </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AM INDUTRIES,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:Online)</a:t>
            </a:r>
          </a:p>
        </p:txBody>
      </p:sp>
      <p:sp>
        <p:nvSpPr>
          <p:cNvPr id="9" name="TextBox 8">
            <a:extLst>
              <a:ext uri="{FF2B5EF4-FFF2-40B4-BE49-F238E27FC236}">
                <a16:creationId xmlns:a16="http://schemas.microsoft.com/office/drawing/2014/main" id="{3B14E3A1-5B31-046C-604B-C5B551B22FB8}"/>
              </a:ext>
            </a:extLst>
          </p:cNvPr>
          <p:cNvSpPr txBox="1"/>
          <p:nvPr/>
        </p:nvSpPr>
        <p:spPr>
          <a:xfrm>
            <a:off x="6616700" y="6399964"/>
            <a:ext cx="6527800" cy="369332"/>
          </a:xfrm>
          <a:prstGeom prst="rect">
            <a:avLst/>
          </a:prstGeom>
          <a:noFill/>
        </p:spPr>
        <p:txBody>
          <a:bodyPr wrap="square">
            <a:spAutoFit/>
          </a:bodyPr>
          <a:lstStyle/>
          <a:p>
            <a:r>
              <a:rPr lang="en-US" dirty="0">
                <a:hlinkClick r:id="rId4"/>
              </a:rPr>
              <a:t>https://aminds.com/steel-roof-truss-and-five-main-types/</a:t>
            </a:r>
            <a:r>
              <a:rPr lang="en-US" dirty="0"/>
              <a:t> </a:t>
            </a:r>
          </a:p>
        </p:txBody>
      </p:sp>
      <p:sp>
        <p:nvSpPr>
          <p:cNvPr id="11" name="TextBox 10">
            <a:extLst>
              <a:ext uri="{FF2B5EF4-FFF2-40B4-BE49-F238E27FC236}">
                <a16:creationId xmlns:a16="http://schemas.microsoft.com/office/drawing/2014/main" id="{D5AEDE76-4180-9D8B-2981-E98993CF336E}"/>
              </a:ext>
            </a:extLst>
          </p:cNvPr>
          <p:cNvSpPr txBox="1"/>
          <p:nvPr/>
        </p:nvSpPr>
        <p:spPr>
          <a:xfrm>
            <a:off x="6937375" y="3155248"/>
            <a:ext cx="6623050" cy="375552"/>
          </a:xfrm>
          <a:prstGeom prst="rect">
            <a:avLst/>
          </a:prstGeom>
          <a:noFill/>
        </p:spPr>
        <p:txBody>
          <a:bodyPr wrap="square">
            <a:spAutoFit/>
          </a:bodyPr>
          <a:lstStyle/>
          <a:p>
            <a:pPr marL="457200" marR="0" indent="-45720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Figure: Timber truss(</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Source:Obinna</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2018:Online)</a:t>
            </a:r>
          </a:p>
        </p:txBody>
      </p:sp>
      <p:sp>
        <p:nvSpPr>
          <p:cNvPr id="13" name="TextBox 12">
            <a:extLst>
              <a:ext uri="{FF2B5EF4-FFF2-40B4-BE49-F238E27FC236}">
                <a16:creationId xmlns:a16="http://schemas.microsoft.com/office/drawing/2014/main" id="{82ACFC4A-1F17-CC45-B456-F5E2DBC83040}"/>
              </a:ext>
            </a:extLst>
          </p:cNvPr>
          <p:cNvSpPr txBox="1"/>
          <p:nvPr/>
        </p:nvSpPr>
        <p:spPr>
          <a:xfrm>
            <a:off x="7543800" y="3417353"/>
            <a:ext cx="4740275" cy="923330"/>
          </a:xfrm>
          <a:prstGeom prst="rect">
            <a:avLst/>
          </a:prstGeom>
          <a:noFill/>
        </p:spPr>
        <p:txBody>
          <a:bodyPr wrap="square">
            <a:spAutoFit/>
          </a:bodyPr>
          <a:lstStyle/>
          <a:p>
            <a:r>
              <a:rPr lang="en-US" dirty="0">
                <a:hlinkClick r:id="rId5"/>
              </a:rPr>
              <a:t>https://structville.com/2018/04/design-of-timber-roof-truss-to-british-code.html</a:t>
            </a:r>
            <a:endParaRPr lang="en-US" dirty="0"/>
          </a:p>
          <a:p>
            <a:endParaRPr lang="en-US" dirty="0"/>
          </a:p>
        </p:txBody>
      </p:sp>
    </p:spTree>
    <p:extLst>
      <p:ext uri="{BB962C8B-B14F-4D97-AF65-F5344CB8AC3E}">
        <p14:creationId xmlns:p14="http://schemas.microsoft.com/office/powerpoint/2010/main" val="40008118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500B4A4-B1F1-41EA-886A-B8A210DBCA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E55A99C-0BDC-4DBE-8E40-9FA66F629F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89634"/>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1A4F584F-375D-92A5-A73D-8C7475780597}"/>
              </a:ext>
            </a:extLst>
          </p:cNvPr>
          <p:cNvPicPr>
            <a:picLocks noGrp="1" noChangeAspect="1"/>
          </p:cNvPicPr>
          <p:nvPr>
            <p:ph idx="1"/>
          </p:nvPr>
        </p:nvPicPr>
        <p:blipFill rotWithShape="1">
          <a:blip r:embed="rId2"/>
          <a:srcRect b="10309"/>
          <a:stretch/>
        </p:blipFill>
        <p:spPr>
          <a:xfrm>
            <a:off x="931105" y="2678622"/>
            <a:ext cx="4822027" cy="2202520"/>
          </a:xfrm>
          <a:prstGeom prst="rect">
            <a:avLst/>
          </a:prstGeom>
        </p:spPr>
      </p:pic>
      <p:cxnSp>
        <p:nvCxnSpPr>
          <p:cNvPr id="16" name="Straight Connector 15">
            <a:extLst>
              <a:ext uri="{FF2B5EF4-FFF2-40B4-BE49-F238E27FC236}">
                <a16:creationId xmlns:a16="http://schemas.microsoft.com/office/drawing/2014/main" id="{5D1CEE39-A6DC-4DE0-9789-206F1A9888B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26744" y="889634"/>
            <a:ext cx="0" cy="507492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057CB1FD-6BC4-ADAF-3BE1-BE60D13F2650}"/>
              </a:ext>
            </a:extLst>
          </p:cNvPr>
          <p:cNvGrpSpPr/>
          <p:nvPr/>
        </p:nvGrpSpPr>
        <p:grpSpPr>
          <a:xfrm>
            <a:off x="6610220" y="2197359"/>
            <a:ext cx="4818888" cy="3539126"/>
            <a:chOff x="6448478" y="1641865"/>
            <a:chExt cx="4818888" cy="3539126"/>
          </a:xfrm>
        </p:grpSpPr>
        <p:pic>
          <p:nvPicPr>
            <p:cNvPr id="7" name="Picture 6">
              <a:extLst>
                <a:ext uri="{FF2B5EF4-FFF2-40B4-BE49-F238E27FC236}">
                  <a16:creationId xmlns:a16="http://schemas.microsoft.com/office/drawing/2014/main" id="{3BF76CBC-BA21-8777-72E4-D51D36FDEB81}"/>
                </a:ext>
              </a:extLst>
            </p:cNvPr>
            <p:cNvPicPr>
              <a:picLocks noChangeAspect="1"/>
            </p:cNvPicPr>
            <p:nvPr/>
          </p:nvPicPr>
          <p:blipFill rotWithShape="1">
            <a:blip r:embed="rId3"/>
            <a:srcRect b="9401"/>
            <a:stretch/>
          </p:blipFill>
          <p:spPr>
            <a:xfrm>
              <a:off x="6448478" y="1641865"/>
              <a:ext cx="4818888" cy="3231349"/>
            </a:xfrm>
            <a:prstGeom prst="rect">
              <a:avLst/>
            </a:prstGeom>
          </p:spPr>
        </p:pic>
        <p:sp>
          <p:nvSpPr>
            <p:cNvPr id="4" name="TextBox 3">
              <a:extLst>
                <a:ext uri="{FF2B5EF4-FFF2-40B4-BE49-F238E27FC236}">
                  <a16:creationId xmlns:a16="http://schemas.microsoft.com/office/drawing/2014/main" id="{2B4C8C6F-F243-4E61-DF28-0B2C57E24CCF}"/>
                </a:ext>
              </a:extLst>
            </p:cNvPr>
            <p:cNvSpPr txBox="1"/>
            <p:nvPr/>
          </p:nvSpPr>
          <p:spPr>
            <a:xfrm>
              <a:off x="7680897" y="4873214"/>
              <a:ext cx="2759966" cy="307777"/>
            </a:xfrm>
            <a:prstGeom prst="rect">
              <a:avLst/>
            </a:prstGeom>
            <a:noFill/>
          </p:spPr>
          <p:txBody>
            <a:bodyPr wrap="square" rtlCol="0">
              <a:spAutoFit/>
            </a:bodyPr>
            <a:lstStyle/>
            <a:p>
              <a:pPr algn="ctr"/>
              <a:r>
                <a:rPr lang="en-US" sz="1400" dirty="0"/>
                <a:t>Figure: Steel Roof Truss</a:t>
              </a:r>
            </a:p>
          </p:txBody>
        </p:sp>
      </p:grpSp>
      <p:sp>
        <p:nvSpPr>
          <p:cNvPr id="6" name="TextBox 5">
            <a:extLst>
              <a:ext uri="{FF2B5EF4-FFF2-40B4-BE49-F238E27FC236}">
                <a16:creationId xmlns:a16="http://schemas.microsoft.com/office/drawing/2014/main" id="{14D87CB8-497C-3E44-C875-FA54414079EE}"/>
              </a:ext>
            </a:extLst>
          </p:cNvPr>
          <p:cNvSpPr txBox="1"/>
          <p:nvPr/>
        </p:nvSpPr>
        <p:spPr>
          <a:xfrm>
            <a:off x="1475712" y="4881142"/>
            <a:ext cx="3996561" cy="307777"/>
          </a:xfrm>
          <a:prstGeom prst="rect">
            <a:avLst/>
          </a:prstGeom>
          <a:noFill/>
        </p:spPr>
        <p:txBody>
          <a:bodyPr wrap="square" rtlCol="0">
            <a:spAutoFit/>
          </a:bodyPr>
          <a:lstStyle/>
          <a:p>
            <a:pPr algn="ctr"/>
            <a:r>
              <a:rPr lang="en-US" sz="1400" dirty="0"/>
              <a:t>Figure: A Typical Wooden Truss (King Post)</a:t>
            </a:r>
          </a:p>
        </p:txBody>
      </p:sp>
      <p:sp>
        <p:nvSpPr>
          <p:cNvPr id="3" name="TextBox 2">
            <a:extLst>
              <a:ext uri="{FF2B5EF4-FFF2-40B4-BE49-F238E27FC236}">
                <a16:creationId xmlns:a16="http://schemas.microsoft.com/office/drawing/2014/main" id="{3A05E1F7-F608-F0AE-4816-0D4CDEDB077D}"/>
              </a:ext>
            </a:extLst>
          </p:cNvPr>
          <p:cNvSpPr txBox="1"/>
          <p:nvPr/>
        </p:nvSpPr>
        <p:spPr>
          <a:xfrm>
            <a:off x="1269497" y="6429762"/>
            <a:ext cx="10159611" cy="369332"/>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dirty="0"/>
          </a:p>
        </p:txBody>
      </p:sp>
    </p:spTree>
    <p:extLst>
      <p:ext uri="{BB962C8B-B14F-4D97-AF65-F5344CB8AC3E}">
        <p14:creationId xmlns:p14="http://schemas.microsoft.com/office/powerpoint/2010/main" val="31093270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1500B4A4-B1F1-41EA-886A-B8A210DBCA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5E55A99C-0BDC-4DBE-8E40-9FA66F629F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DD58CE0E-4CB1-207D-3345-0408B7F89962}"/>
              </a:ext>
            </a:extLst>
          </p:cNvPr>
          <p:cNvGrpSpPr/>
          <p:nvPr/>
        </p:nvGrpSpPr>
        <p:grpSpPr>
          <a:xfrm>
            <a:off x="868361" y="1112377"/>
            <a:ext cx="5213351" cy="1415977"/>
            <a:chOff x="950912" y="448136"/>
            <a:chExt cx="7988371" cy="2169688"/>
          </a:xfrm>
        </p:grpSpPr>
        <p:pic>
          <p:nvPicPr>
            <p:cNvPr id="4" name="Picture 3">
              <a:extLst>
                <a:ext uri="{FF2B5EF4-FFF2-40B4-BE49-F238E27FC236}">
                  <a16:creationId xmlns:a16="http://schemas.microsoft.com/office/drawing/2014/main" id="{AD6847CF-E490-43E1-EA8A-A122886FDDBB}"/>
                </a:ext>
              </a:extLst>
            </p:cNvPr>
            <p:cNvPicPr>
              <a:picLocks noChangeAspect="1"/>
            </p:cNvPicPr>
            <p:nvPr/>
          </p:nvPicPr>
          <p:blipFill rotWithShape="1">
            <a:blip r:embed="rId2"/>
            <a:srcRect b="19416"/>
            <a:stretch/>
          </p:blipFill>
          <p:spPr>
            <a:xfrm>
              <a:off x="950912" y="448136"/>
              <a:ext cx="7988371" cy="1452001"/>
            </a:xfrm>
            <a:prstGeom prst="rect">
              <a:avLst/>
            </a:prstGeom>
          </p:spPr>
        </p:pic>
        <p:sp>
          <p:nvSpPr>
            <p:cNvPr id="8" name="TextBox 7">
              <a:extLst>
                <a:ext uri="{FF2B5EF4-FFF2-40B4-BE49-F238E27FC236}">
                  <a16:creationId xmlns:a16="http://schemas.microsoft.com/office/drawing/2014/main" id="{165359ED-A9B5-F531-A68A-1C4C4B26BDC8}"/>
                </a:ext>
              </a:extLst>
            </p:cNvPr>
            <p:cNvSpPr txBox="1"/>
            <p:nvPr/>
          </p:nvSpPr>
          <p:spPr>
            <a:xfrm>
              <a:off x="1673288" y="1816097"/>
              <a:ext cx="2643867" cy="801725"/>
            </a:xfrm>
            <a:prstGeom prst="rect">
              <a:avLst/>
            </a:prstGeom>
            <a:noFill/>
          </p:spPr>
          <p:txBody>
            <a:bodyPr wrap="square" rtlCol="0">
              <a:spAutoFit/>
            </a:bodyPr>
            <a:lstStyle/>
            <a:p>
              <a:pPr algn="ctr"/>
              <a:r>
                <a:rPr lang="en-US" sz="1400" dirty="0"/>
                <a:t>Figure: King Post Spans Up to 8 m</a:t>
              </a:r>
            </a:p>
          </p:txBody>
        </p:sp>
        <p:sp>
          <p:nvSpPr>
            <p:cNvPr id="10" name="TextBox 9">
              <a:extLst>
                <a:ext uri="{FF2B5EF4-FFF2-40B4-BE49-F238E27FC236}">
                  <a16:creationId xmlns:a16="http://schemas.microsoft.com/office/drawing/2014/main" id="{C8361967-7894-5539-B04C-75A7B29A9D63}"/>
                </a:ext>
              </a:extLst>
            </p:cNvPr>
            <p:cNvSpPr txBox="1"/>
            <p:nvPr/>
          </p:nvSpPr>
          <p:spPr>
            <a:xfrm>
              <a:off x="5250030" y="1816099"/>
              <a:ext cx="3362096" cy="801725"/>
            </a:xfrm>
            <a:prstGeom prst="rect">
              <a:avLst/>
            </a:prstGeom>
            <a:noFill/>
          </p:spPr>
          <p:txBody>
            <a:bodyPr wrap="square" rtlCol="0">
              <a:spAutoFit/>
            </a:bodyPr>
            <a:lstStyle/>
            <a:p>
              <a:pPr algn="ctr"/>
              <a:r>
                <a:rPr lang="en-US" sz="1400" dirty="0"/>
                <a:t>Figure: King Post Spans Up to 10 m</a:t>
              </a:r>
            </a:p>
          </p:txBody>
        </p:sp>
      </p:grpSp>
      <p:grpSp>
        <p:nvGrpSpPr>
          <p:cNvPr id="18" name="Group 17">
            <a:extLst>
              <a:ext uri="{FF2B5EF4-FFF2-40B4-BE49-F238E27FC236}">
                <a16:creationId xmlns:a16="http://schemas.microsoft.com/office/drawing/2014/main" id="{536177C9-19C6-FC7D-E7C0-8D4C5B06A865}"/>
              </a:ext>
            </a:extLst>
          </p:cNvPr>
          <p:cNvGrpSpPr/>
          <p:nvPr/>
        </p:nvGrpSpPr>
        <p:grpSpPr>
          <a:xfrm>
            <a:off x="6426238" y="1120228"/>
            <a:ext cx="5420930" cy="1417141"/>
            <a:chOff x="6153150" y="764397"/>
            <a:chExt cx="7030682" cy="1417139"/>
          </a:xfrm>
        </p:grpSpPr>
        <p:pic>
          <p:nvPicPr>
            <p:cNvPr id="9" name="Picture 8">
              <a:extLst>
                <a:ext uri="{FF2B5EF4-FFF2-40B4-BE49-F238E27FC236}">
                  <a16:creationId xmlns:a16="http://schemas.microsoft.com/office/drawing/2014/main" id="{D0469CB4-7C3F-ABD7-4238-AA3AEF8A86D9}"/>
                </a:ext>
              </a:extLst>
            </p:cNvPr>
            <p:cNvPicPr>
              <a:picLocks noChangeAspect="1"/>
            </p:cNvPicPr>
            <p:nvPr/>
          </p:nvPicPr>
          <p:blipFill rotWithShape="1">
            <a:blip r:embed="rId3"/>
            <a:srcRect b="34645"/>
            <a:stretch/>
          </p:blipFill>
          <p:spPr>
            <a:xfrm>
              <a:off x="6153150" y="764397"/>
              <a:ext cx="7030682" cy="893919"/>
            </a:xfrm>
            <a:prstGeom prst="rect">
              <a:avLst/>
            </a:prstGeom>
          </p:spPr>
        </p:pic>
        <p:sp>
          <p:nvSpPr>
            <p:cNvPr id="12" name="TextBox 11">
              <a:extLst>
                <a:ext uri="{FF2B5EF4-FFF2-40B4-BE49-F238E27FC236}">
                  <a16:creationId xmlns:a16="http://schemas.microsoft.com/office/drawing/2014/main" id="{C1C744DB-9912-A266-E1FE-1372FFEF57A5}"/>
                </a:ext>
              </a:extLst>
            </p:cNvPr>
            <p:cNvSpPr txBox="1"/>
            <p:nvPr/>
          </p:nvSpPr>
          <p:spPr>
            <a:xfrm>
              <a:off x="6306678" y="1658316"/>
              <a:ext cx="2778819" cy="523220"/>
            </a:xfrm>
            <a:prstGeom prst="rect">
              <a:avLst/>
            </a:prstGeom>
            <a:noFill/>
          </p:spPr>
          <p:txBody>
            <a:bodyPr wrap="square" rtlCol="0">
              <a:spAutoFit/>
            </a:bodyPr>
            <a:lstStyle/>
            <a:p>
              <a:pPr algn="ctr"/>
              <a:r>
                <a:rPr lang="en-US" sz="1400" dirty="0"/>
                <a:t>Figure: Compound French Truss Span 20 m to 30 m</a:t>
              </a:r>
            </a:p>
          </p:txBody>
        </p:sp>
        <p:sp>
          <p:nvSpPr>
            <p:cNvPr id="14" name="TextBox 13">
              <a:extLst>
                <a:ext uri="{FF2B5EF4-FFF2-40B4-BE49-F238E27FC236}">
                  <a16:creationId xmlns:a16="http://schemas.microsoft.com/office/drawing/2014/main" id="{D6E44D5B-DE2B-637F-0B6E-0714EDB04D86}"/>
                </a:ext>
              </a:extLst>
            </p:cNvPr>
            <p:cNvSpPr txBox="1"/>
            <p:nvPr/>
          </p:nvSpPr>
          <p:spPr>
            <a:xfrm>
              <a:off x="9675686" y="1556579"/>
              <a:ext cx="3124819" cy="523220"/>
            </a:xfrm>
            <a:prstGeom prst="rect">
              <a:avLst/>
            </a:prstGeom>
            <a:noFill/>
          </p:spPr>
          <p:txBody>
            <a:bodyPr wrap="square" rtlCol="0">
              <a:spAutoFit/>
            </a:bodyPr>
            <a:lstStyle/>
            <a:p>
              <a:r>
                <a:rPr lang="en-US" sz="1400" dirty="0"/>
                <a:t>Figure: Cambered French Roof Truss Span 20 m to 30 m</a:t>
              </a:r>
            </a:p>
          </p:txBody>
        </p:sp>
      </p:grpSp>
      <p:grpSp>
        <p:nvGrpSpPr>
          <p:cNvPr id="27" name="Group 26">
            <a:extLst>
              <a:ext uri="{FF2B5EF4-FFF2-40B4-BE49-F238E27FC236}">
                <a16:creationId xmlns:a16="http://schemas.microsoft.com/office/drawing/2014/main" id="{6272CBA2-8D90-18B5-BB45-F3E3A89B581F}"/>
              </a:ext>
            </a:extLst>
          </p:cNvPr>
          <p:cNvGrpSpPr/>
          <p:nvPr/>
        </p:nvGrpSpPr>
        <p:grpSpPr>
          <a:xfrm>
            <a:off x="950912" y="2753288"/>
            <a:ext cx="5130800" cy="1011737"/>
            <a:chOff x="950913" y="2270126"/>
            <a:chExt cx="5130800" cy="1011737"/>
          </a:xfrm>
        </p:grpSpPr>
        <p:pic>
          <p:nvPicPr>
            <p:cNvPr id="5" name="Picture 4">
              <a:extLst>
                <a:ext uri="{FF2B5EF4-FFF2-40B4-BE49-F238E27FC236}">
                  <a16:creationId xmlns:a16="http://schemas.microsoft.com/office/drawing/2014/main" id="{FB1A2A33-2BF6-86CD-EEAE-5BD0AA2C41C1}"/>
                </a:ext>
              </a:extLst>
            </p:cNvPr>
            <p:cNvPicPr>
              <a:picLocks noChangeAspect="1"/>
            </p:cNvPicPr>
            <p:nvPr/>
          </p:nvPicPr>
          <p:blipFill rotWithShape="1">
            <a:blip r:embed="rId4"/>
            <a:srcRect b="32370"/>
            <a:stretch/>
          </p:blipFill>
          <p:spPr>
            <a:xfrm>
              <a:off x="950913" y="2270126"/>
              <a:ext cx="5130800" cy="720398"/>
            </a:xfrm>
            <a:prstGeom prst="rect">
              <a:avLst/>
            </a:prstGeom>
          </p:spPr>
        </p:pic>
        <p:sp>
          <p:nvSpPr>
            <p:cNvPr id="19" name="TextBox 18">
              <a:extLst>
                <a:ext uri="{FF2B5EF4-FFF2-40B4-BE49-F238E27FC236}">
                  <a16:creationId xmlns:a16="http://schemas.microsoft.com/office/drawing/2014/main" id="{4A968BB6-C696-D3BC-5797-7FBC24FF2441}"/>
                </a:ext>
              </a:extLst>
            </p:cNvPr>
            <p:cNvSpPr txBox="1"/>
            <p:nvPr/>
          </p:nvSpPr>
          <p:spPr>
            <a:xfrm>
              <a:off x="1203285" y="2974086"/>
              <a:ext cx="4753016" cy="307777"/>
            </a:xfrm>
            <a:prstGeom prst="rect">
              <a:avLst/>
            </a:prstGeom>
            <a:noFill/>
          </p:spPr>
          <p:txBody>
            <a:bodyPr wrap="square" rtlCol="0">
              <a:spAutoFit/>
            </a:bodyPr>
            <a:lstStyle/>
            <a:p>
              <a:r>
                <a:rPr lang="en-US" sz="1400" dirty="0"/>
                <a:t>Figure: Pratt Truss Spans 6m to 100 m Modified Pratt Truss</a:t>
              </a:r>
            </a:p>
          </p:txBody>
        </p:sp>
      </p:grpSp>
      <p:grpSp>
        <p:nvGrpSpPr>
          <p:cNvPr id="30" name="Group 29">
            <a:extLst>
              <a:ext uri="{FF2B5EF4-FFF2-40B4-BE49-F238E27FC236}">
                <a16:creationId xmlns:a16="http://schemas.microsoft.com/office/drawing/2014/main" id="{4936919D-5E4A-572E-1DAD-8435F5E6C93A}"/>
              </a:ext>
            </a:extLst>
          </p:cNvPr>
          <p:cNvGrpSpPr/>
          <p:nvPr/>
        </p:nvGrpSpPr>
        <p:grpSpPr>
          <a:xfrm>
            <a:off x="6186468" y="2706464"/>
            <a:ext cx="5417318" cy="998018"/>
            <a:chOff x="6153150" y="2286000"/>
            <a:chExt cx="5417318" cy="998018"/>
          </a:xfrm>
        </p:grpSpPr>
        <p:pic>
          <p:nvPicPr>
            <p:cNvPr id="13" name="Picture 12">
              <a:extLst>
                <a:ext uri="{FF2B5EF4-FFF2-40B4-BE49-F238E27FC236}">
                  <a16:creationId xmlns:a16="http://schemas.microsoft.com/office/drawing/2014/main" id="{0D4F9273-BC8A-F465-8284-D4024B85CDFE}"/>
                </a:ext>
              </a:extLst>
            </p:cNvPr>
            <p:cNvPicPr>
              <a:picLocks noChangeAspect="1"/>
            </p:cNvPicPr>
            <p:nvPr/>
          </p:nvPicPr>
          <p:blipFill rotWithShape="1">
            <a:blip r:embed="rId5"/>
            <a:srcRect b="31347"/>
            <a:stretch/>
          </p:blipFill>
          <p:spPr>
            <a:xfrm>
              <a:off x="6153150" y="2286000"/>
              <a:ext cx="5137150" cy="720398"/>
            </a:xfrm>
            <a:prstGeom prst="rect">
              <a:avLst/>
            </a:prstGeom>
          </p:spPr>
        </p:pic>
        <p:sp>
          <p:nvSpPr>
            <p:cNvPr id="17" name="TextBox 16">
              <a:extLst>
                <a:ext uri="{FF2B5EF4-FFF2-40B4-BE49-F238E27FC236}">
                  <a16:creationId xmlns:a16="http://schemas.microsoft.com/office/drawing/2014/main" id="{FA7E50F9-7CA1-AFAE-39E1-CD7C6F74F930}"/>
                </a:ext>
              </a:extLst>
            </p:cNvPr>
            <p:cNvSpPr txBox="1"/>
            <p:nvPr/>
          </p:nvSpPr>
          <p:spPr>
            <a:xfrm>
              <a:off x="6208673" y="2974085"/>
              <a:ext cx="2759966" cy="307777"/>
            </a:xfrm>
            <a:prstGeom prst="rect">
              <a:avLst/>
            </a:prstGeom>
            <a:noFill/>
          </p:spPr>
          <p:txBody>
            <a:bodyPr wrap="square" rtlCol="0">
              <a:spAutoFit/>
            </a:bodyPr>
            <a:lstStyle/>
            <a:p>
              <a:pPr algn="ctr"/>
              <a:r>
                <a:rPr lang="en-US" sz="1400" dirty="0"/>
                <a:t>Figure: Quadrangular Truss</a:t>
              </a:r>
            </a:p>
          </p:txBody>
        </p:sp>
        <p:sp>
          <p:nvSpPr>
            <p:cNvPr id="21" name="TextBox 20">
              <a:extLst>
                <a:ext uri="{FF2B5EF4-FFF2-40B4-BE49-F238E27FC236}">
                  <a16:creationId xmlns:a16="http://schemas.microsoft.com/office/drawing/2014/main" id="{8193A9D9-CDD8-928E-6E84-AFA7D95C1E0A}"/>
                </a:ext>
              </a:extLst>
            </p:cNvPr>
            <p:cNvSpPr txBox="1"/>
            <p:nvPr/>
          </p:nvSpPr>
          <p:spPr>
            <a:xfrm>
              <a:off x="8810502" y="2976241"/>
              <a:ext cx="2759966" cy="307777"/>
            </a:xfrm>
            <a:prstGeom prst="rect">
              <a:avLst/>
            </a:prstGeom>
            <a:noFill/>
          </p:spPr>
          <p:txBody>
            <a:bodyPr wrap="square" rtlCol="0">
              <a:spAutoFit/>
            </a:bodyPr>
            <a:lstStyle/>
            <a:p>
              <a:pPr algn="ctr"/>
              <a:r>
                <a:rPr lang="en-US" sz="1400" dirty="0"/>
                <a:t>Figure: Truss Used for Large Span</a:t>
              </a:r>
            </a:p>
          </p:txBody>
        </p:sp>
      </p:grpSp>
      <p:grpSp>
        <p:nvGrpSpPr>
          <p:cNvPr id="34" name="Group 33">
            <a:extLst>
              <a:ext uri="{FF2B5EF4-FFF2-40B4-BE49-F238E27FC236}">
                <a16:creationId xmlns:a16="http://schemas.microsoft.com/office/drawing/2014/main" id="{D40C2CA0-D780-654B-97CD-200AA499AC0D}"/>
              </a:ext>
            </a:extLst>
          </p:cNvPr>
          <p:cNvGrpSpPr/>
          <p:nvPr/>
        </p:nvGrpSpPr>
        <p:grpSpPr>
          <a:xfrm>
            <a:off x="6283995" y="3765025"/>
            <a:ext cx="5053013" cy="1231911"/>
            <a:chOff x="6235700" y="3405188"/>
            <a:chExt cx="5053013" cy="1231911"/>
          </a:xfrm>
        </p:grpSpPr>
        <p:pic>
          <p:nvPicPr>
            <p:cNvPr id="11" name="Picture 10">
              <a:extLst>
                <a:ext uri="{FF2B5EF4-FFF2-40B4-BE49-F238E27FC236}">
                  <a16:creationId xmlns:a16="http://schemas.microsoft.com/office/drawing/2014/main" id="{334F3A15-4CB0-DFA7-327E-7C89AB5A3B74}"/>
                </a:ext>
              </a:extLst>
            </p:cNvPr>
            <p:cNvPicPr>
              <a:picLocks noChangeAspect="1"/>
            </p:cNvPicPr>
            <p:nvPr/>
          </p:nvPicPr>
          <p:blipFill rotWithShape="1">
            <a:blip r:embed="rId6"/>
            <a:srcRect b="30342"/>
            <a:stretch/>
          </p:blipFill>
          <p:spPr>
            <a:xfrm>
              <a:off x="6235700" y="3405188"/>
              <a:ext cx="5053013" cy="734264"/>
            </a:xfrm>
            <a:prstGeom prst="rect">
              <a:avLst/>
            </a:prstGeom>
          </p:spPr>
        </p:pic>
        <p:sp>
          <p:nvSpPr>
            <p:cNvPr id="31" name="TextBox 30">
              <a:extLst>
                <a:ext uri="{FF2B5EF4-FFF2-40B4-BE49-F238E27FC236}">
                  <a16:creationId xmlns:a16="http://schemas.microsoft.com/office/drawing/2014/main" id="{C3BEE222-8D94-35E5-9039-9AAD03884109}"/>
                </a:ext>
              </a:extLst>
            </p:cNvPr>
            <p:cNvSpPr txBox="1"/>
            <p:nvPr/>
          </p:nvSpPr>
          <p:spPr>
            <a:xfrm>
              <a:off x="8645710" y="4109541"/>
              <a:ext cx="2565442" cy="523220"/>
            </a:xfrm>
            <a:prstGeom prst="rect">
              <a:avLst/>
            </a:prstGeom>
            <a:noFill/>
          </p:spPr>
          <p:txBody>
            <a:bodyPr wrap="square" rtlCol="0">
              <a:spAutoFit/>
            </a:bodyPr>
            <a:lstStyle/>
            <a:p>
              <a:pPr algn="ctr"/>
              <a:r>
                <a:rPr lang="en-US" sz="1400" dirty="0"/>
                <a:t>Figure: North Light Roof Truss Span 8m to 10m</a:t>
              </a:r>
            </a:p>
          </p:txBody>
        </p:sp>
        <p:sp>
          <p:nvSpPr>
            <p:cNvPr id="32" name="TextBox 31">
              <a:extLst>
                <a:ext uri="{FF2B5EF4-FFF2-40B4-BE49-F238E27FC236}">
                  <a16:creationId xmlns:a16="http://schemas.microsoft.com/office/drawing/2014/main" id="{4B83BD3F-8DD9-79E0-0DB3-B48422437323}"/>
                </a:ext>
              </a:extLst>
            </p:cNvPr>
            <p:cNvSpPr txBox="1"/>
            <p:nvPr/>
          </p:nvSpPr>
          <p:spPr>
            <a:xfrm>
              <a:off x="6479721" y="4113879"/>
              <a:ext cx="2120260" cy="523220"/>
            </a:xfrm>
            <a:prstGeom prst="rect">
              <a:avLst/>
            </a:prstGeom>
            <a:noFill/>
          </p:spPr>
          <p:txBody>
            <a:bodyPr wrap="square" rtlCol="0">
              <a:spAutoFit/>
            </a:bodyPr>
            <a:lstStyle/>
            <a:p>
              <a:pPr algn="ctr"/>
              <a:r>
                <a:rPr lang="en-US" sz="1400" dirty="0"/>
                <a:t>Figure: Fan Truss Spans 10m to 15m</a:t>
              </a:r>
            </a:p>
          </p:txBody>
        </p:sp>
      </p:grpSp>
      <p:grpSp>
        <p:nvGrpSpPr>
          <p:cNvPr id="39" name="Group 38">
            <a:extLst>
              <a:ext uri="{FF2B5EF4-FFF2-40B4-BE49-F238E27FC236}">
                <a16:creationId xmlns:a16="http://schemas.microsoft.com/office/drawing/2014/main" id="{1A91D34D-A625-1FB3-1093-042EF93B6F06}"/>
              </a:ext>
            </a:extLst>
          </p:cNvPr>
          <p:cNvGrpSpPr/>
          <p:nvPr/>
        </p:nvGrpSpPr>
        <p:grpSpPr>
          <a:xfrm>
            <a:off x="854210" y="3986196"/>
            <a:ext cx="5290910" cy="1010740"/>
            <a:chOff x="950913" y="3524250"/>
            <a:chExt cx="5290910" cy="1010740"/>
          </a:xfrm>
        </p:grpSpPr>
        <p:pic>
          <p:nvPicPr>
            <p:cNvPr id="6" name="Picture 5">
              <a:extLst>
                <a:ext uri="{FF2B5EF4-FFF2-40B4-BE49-F238E27FC236}">
                  <a16:creationId xmlns:a16="http://schemas.microsoft.com/office/drawing/2014/main" id="{B40D2F62-FABC-04CE-89DF-E3F40F0002EE}"/>
                </a:ext>
              </a:extLst>
            </p:cNvPr>
            <p:cNvPicPr>
              <a:picLocks noChangeAspect="1"/>
            </p:cNvPicPr>
            <p:nvPr/>
          </p:nvPicPr>
          <p:blipFill rotWithShape="1">
            <a:blip r:embed="rId7"/>
            <a:srcRect t="10870" b="20251"/>
            <a:stretch/>
          </p:blipFill>
          <p:spPr>
            <a:xfrm>
              <a:off x="950913" y="3524250"/>
              <a:ext cx="5213350" cy="754479"/>
            </a:xfrm>
            <a:prstGeom prst="rect">
              <a:avLst/>
            </a:prstGeom>
          </p:spPr>
        </p:pic>
        <p:sp>
          <p:nvSpPr>
            <p:cNvPr id="33" name="TextBox 32">
              <a:extLst>
                <a:ext uri="{FF2B5EF4-FFF2-40B4-BE49-F238E27FC236}">
                  <a16:creationId xmlns:a16="http://schemas.microsoft.com/office/drawing/2014/main" id="{CBBEEF01-24D2-F892-DF6C-7354736266CB}"/>
                </a:ext>
              </a:extLst>
            </p:cNvPr>
            <p:cNvSpPr txBox="1"/>
            <p:nvPr/>
          </p:nvSpPr>
          <p:spPr>
            <a:xfrm>
              <a:off x="1188811" y="4227213"/>
              <a:ext cx="5053012" cy="307777"/>
            </a:xfrm>
            <a:prstGeom prst="rect">
              <a:avLst/>
            </a:prstGeom>
            <a:noFill/>
          </p:spPr>
          <p:txBody>
            <a:bodyPr wrap="square" rtlCol="0">
              <a:spAutoFit/>
            </a:bodyPr>
            <a:lstStyle/>
            <a:p>
              <a:pPr algn="ctr"/>
              <a:r>
                <a:rPr lang="en-US" sz="1400" dirty="0"/>
                <a:t>Figure: Howe Truss with 4 and 8 Panels Spans 6m to 30 m</a:t>
              </a:r>
            </a:p>
          </p:txBody>
        </p:sp>
      </p:grpSp>
      <p:grpSp>
        <p:nvGrpSpPr>
          <p:cNvPr id="37" name="Group 36">
            <a:extLst>
              <a:ext uri="{FF2B5EF4-FFF2-40B4-BE49-F238E27FC236}">
                <a16:creationId xmlns:a16="http://schemas.microsoft.com/office/drawing/2014/main" id="{7431F8C7-7DCF-42CD-3A08-E5B9553024F4}"/>
              </a:ext>
            </a:extLst>
          </p:cNvPr>
          <p:cNvGrpSpPr/>
          <p:nvPr/>
        </p:nvGrpSpPr>
        <p:grpSpPr>
          <a:xfrm>
            <a:off x="6208673" y="5196040"/>
            <a:ext cx="5053013" cy="1216482"/>
            <a:chOff x="6235700" y="4530725"/>
            <a:chExt cx="5053013" cy="1216482"/>
          </a:xfrm>
        </p:grpSpPr>
        <p:pic>
          <p:nvPicPr>
            <p:cNvPr id="15" name="Picture 14">
              <a:extLst>
                <a:ext uri="{FF2B5EF4-FFF2-40B4-BE49-F238E27FC236}">
                  <a16:creationId xmlns:a16="http://schemas.microsoft.com/office/drawing/2014/main" id="{5BC953ED-EA78-DFA2-B293-CB0A7AFA9FDD}"/>
                </a:ext>
              </a:extLst>
            </p:cNvPr>
            <p:cNvPicPr>
              <a:picLocks noChangeAspect="1"/>
            </p:cNvPicPr>
            <p:nvPr/>
          </p:nvPicPr>
          <p:blipFill rotWithShape="1">
            <a:blip r:embed="rId8"/>
            <a:srcRect b="18244"/>
            <a:stretch/>
          </p:blipFill>
          <p:spPr>
            <a:xfrm>
              <a:off x="6235700" y="4530725"/>
              <a:ext cx="5053013" cy="1047387"/>
            </a:xfrm>
            <a:prstGeom prst="rect">
              <a:avLst/>
            </a:prstGeom>
          </p:spPr>
        </p:pic>
        <p:sp>
          <p:nvSpPr>
            <p:cNvPr id="35" name="TextBox 34">
              <a:extLst>
                <a:ext uri="{FF2B5EF4-FFF2-40B4-BE49-F238E27FC236}">
                  <a16:creationId xmlns:a16="http://schemas.microsoft.com/office/drawing/2014/main" id="{1134D44C-5F01-65C8-1696-BE2C2DE594CB}"/>
                </a:ext>
              </a:extLst>
            </p:cNvPr>
            <p:cNvSpPr txBox="1"/>
            <p:nvPr/>
          </p:nvSpPr>
          <p:spPr>
            <a:xfrm>
              <a:off x="7168465" y="5439430"/>
              <a:ext cx="2759966" cy="307777"/>
            </a:xfrm>
            <a:prstGeom prst="rect">
              <a:avLst/>
            </a:prstGeom>
            <a:noFill/>
          </p:spPr>
          <p:txBody>
            <a:bodyPr wrap="square" rtlCol="0">
              <a:spAutoFit/>
            </a:bodyPr>
            <a:lstStyle/>
            <a:p>
              <a:pPr algn="ctr"/>
              <a:r>
                <a:rPr lang="en-US" sz="1400" dirty="0"/>
                <a:t>Figure: Truss Used for Large Spans</a:t>
              </a:r>
            </a:p>
          </p:txBody>
        </p:sp>
      </p:grpSp>
      <p:grpSp>
        <p:nvGrpSpPr>
          <p:cNvPr id="38" name="Group 37">
            <a:extLst>
              <a:ext uri="{FF2B5EF4-FFF2-40B4-BE49-F238E27FC236}">
                <a16:creationId xmlns:a16="http://schemas.microsoft.com/office/drawing/2014/main" id="{D2076454-5D68-341D-9F95-09F47902AB7B}"/>
              </a:ext>
            </a:extLst>
          </p:cNvPr>
          <p:cNvGrpSpPr/>
          <p:nvPr/>
        </p:nvGrpSpPr>
        <p:grpSpPr>
          <a:xfrm>
            <a:off x="973118" y="5168201"/>
            <a:ext cx="5213350" cy="1175207"/>
            <a:chOff x="950913" y="4572000"/>
            <a:chExt cx="5213350" cy="1175207"/>
          </a:xfrm>
        </p:grpSpPr>
        <p:pic>
          <p:nvPicPr>
            <p:cNvPr id="7" name="Picture 6">
              <a:extLst>
                <a:ext uri="{FF2B5EF4-FFF2-40B4-BE49-F238E27FC236}">
                  <a16:creationId xmlns:a16="http://schemas.microsoft.com/office/drawing/2014/main" id="{EA27D40B-3733-E9E5-3DBE-67DBD501CA10}"/>
                </a:ext>
              </a:extLst>
            </p:cNvPr>
            <p:cNvPicPr>
              <a:picLocks noChangeAspect="1"/>
            </p:cNvPicPr>
            <p:nvPr/>
          </p:nvPicPr>
          <p:blipFill rotWithShape="1">
            <a:blip r:embed="rId9"/>
            <a:srcRect b="26643"/>
            <a:stretch/>
          </p:blipFill>
          <p:spPr>
            <a:xfrm>
              <a:off x="950913" y="4572000"/>
              <a:ext cx="5213350" cy="908341"/>
            </a:xfrm>
            <a:prstGeom prst="rect">
              <a:avLst/>
            </a:prstGeom>
          </p:spPr>
        </p:pic>
        <p:sp>
          <p:nvSpPr>
            <p:cNvPr id="36" name="TextBox 35">
              <a:extLst>
                <a:ext uri="{FF2B5EF4-FFF2-40B4-BE49-F238E27FC236}">
                  <a16:creationId xmlns:a16="http://schemas.microsoft.com/office/drawing/2014/main" id="{CAAC8BA2-2063-A7A5-0804-E68FCA039C1B}"/>
                </a:ext>
              </a:extLst>
            </p:cNvPr>
            <p:cNvSpPr txBox="1"/>
            <p:nvPr/>
          </p:nvSpPr>
          <p:spPr>
            <a:xfrm>
              <a:off x="1389535" y="5439430"/>
              <a:ext cx="4379729" cy="307777"/>
            </a:xfrm>
            <a:prstGeom prst="rect">
              <a:avLst/>
            </a:prstGeom>
            <a:noFill/>
          </p:spPr>
          <p:txBody>
            <a:bodyPr wrap="square" rtlCol="0">
              <a:spAutoFit/>
            </a:bodyPr>
            <a:lstStyle/>
            <a:p>
              <a:pPr algn="ctr"/>
              <a:r>
                <a:rPr lang="en-US" sz="1400" dirty="0"/>
                <a:t>Figure: Fink or French Roof Trusses Spans up to 10m </a:t>
              </a:r>
            </a:p>
          </p:txBody>
        </p:sp>
      </p:grpSp>
      <p:sp>
        <p:nvSpPr>
          <p:cNvPr id="24" name="TextBox 23">
            <a:extLst>
              <a:ext uri="{FF2B5EF4-FFF2-40B4-BE49-F238E27FC236}">
                <a16:creationId xmlns:a16="http://schemas.microsoft.com/office/drawing/2014/main" id="{9A918EA0-850C-81E0-E875-3F14E2DE80FB}"/>
              </a:ext>
            </a:extLst>
          </p:cNvPr>
          <p:cNvSpPr txBox="1"/>
          <p:nvPr/>
        </p:nvSpPr>
        <p:spPr>
          <a:xfrm>
            <a:off x="1004822" y="6526741"/>
            <a:ext cx="10363291" cy="369332"/>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dirty="0"/>
          </a:p>
        </p:txBody>
      </p:sp>
    </p:spTree>
    <p:extLst>
      <p:ext uri="{BB962C8B-B14F-4D97-AF65-F5344CB8AC3E}">
        <p14:creationId xmlns:p14="http://schemas.microsoft.com/office/powerpoint/2010/main" val="21285644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407E8B79-BEB7-3F39-39F0-C4143888A3FD}"/>
              </a:ext>
            </a:extLst>
          </p:cNvPr>
          <p:cNvPicPr>
            <a:picLocks noGrp="1" noChangeAspect="1"/>
          </p:cNvPicPr>
          <p:nvPr>
            <p:ph idx="1"/>
          </p:nvPr>
        </p:nvPicPr>
        <p:blipFill>
          <a:blip r:embed="rId2"/>
          <a:stretch>
            <a:fillRect/>
          </a:stretch>
        </p:blipFill>
        <p:spPr>
          <a:xfrm>
            <a:off x="579551" y="1786911"/>
            <a:ext cx="6273328" cy="3499407"/>
          </a:xfrm>
          <a:prstGeom prst="rect">
            <a:avLst/>
          </a:prstGeom>
        </p:spPr>
      </p:pic>
      <p:pic>
        <p:nvPicPr>
          <p:cNvPr id="5" name="Picture 4">
            <a:extLst>
              <a:ext uri="{FF2B5EF4-FFF2-40B4-BE49-F238E27FC236}">
                <a16:creationId xmlns:a16="http://schemas.microsoft.com/office/drawing/2014/main" id="{E42FC5BD-FEDD-408A-2580-709B04989F4D}"/>
              </a:ext>
            </a:extLst>
          </p:cNvPr>
          <p:cNvPicPr>
            <a:picLocks noChangeAspect="1"/>
          </p:cNvPicPr>
          <p:nvPr/>
        </p:nvPicPr>
        <p:blipFill>
          <a:blip r:embed="rId3"/>
          <a:stretch>
            <a:fillRect/>
          </a:stretch>
        </p:blipFill>
        <p:spPr>
          <a:xfrm>
            <a:off x="7597352" y="1951516"/>
            <a:ext cx="3212870" cy="3170195"/>
          </a:xfrm>
          <a:prstGeom prst="rect">
            <a:avLst/>
          </a:prstGeom>
        </p:spPr>
      </p:pic>
      <p:grpSp>
        <p:nvGrpSpPr>
          <p:cNvPr id="6" name="Group 5">
            <a:extLst>
              <a:ext uri="{FF2B5EF4-FFF2-40B4-BE49-F238E27FC236}">
                <a16:creationId xmlns:a16="http://schemas.microsoft.com/office/drawing/2014/main" id="{5E57C0DD-0CF9-4224-F834-86D060B65900}"/>
              </a:ext>
            </a:extLst>
          </p:cNvPr>
          <p:cNvGrpSpPr/>
          <p:nvPr/>
        </p:nvGrpSpPr>
        <p:grpSpPr>
          <a:xfrm>
            <a:off x="1457978" y="0"/>
            <a:ext cx="3837922" cy="1571682"/>
            <a:chOff x="6153150" y="2286000"/>
            <a:chExt cx="2815489" cy="995862"/>
          </a:xfrm>
        </p:grpSpPr>
        <p:pic>
          <p:nvPicPr>
            <p:cNvPr id="7" name="Picture 6">
              <a:extLst>
                <a:ext uri="{FF2B5EF4-FFF2-40B4-BE49-F238E27FC236}">
                  <a16:creationId xmlns:a16="http://schemas.microsoft.com/office/drawing/2014/main" id="{1A59391E-915B-D821-6800-A995B0BD8CA7}"/>
                </a:ext>
              </a:extLst>
            </p:cNvPr>
            <p:cNvPicPr>
              <a:picLocks noChangeAspect="1"/>
            </p:cNvPicPr>
            <p:nvPr/>
          </p:nvPicPr>
          <p:blipFill rotWithShape="1">
            <a:blip r:embed="rId4"/>
            <a:srcRect r="46274" b="31347"/>
            <a:stretch/>
          </p:blipFill>
          <p:spPr>
            <a:xfrm>
              <a:off x="6153150" y="2286000"/>
              <a:ext cx="2759966" cy="720398"/>
            </a:xfrm>
            <a:prstGeom prst="rect">
              <a:avLst/>
            </a:prstGeom>
          </p:spPr>
        </p:pic>
        <p:sp>
          <p:nvSpPr>
            <p:cNvPr id="8" name="TextBox 7">
              <a:extLst>
                <a:ext uri="{FF2B5EF4-FFF2-40B4-BE49-F238E27FC236}">
                  <a16:creationId xmlns:a16="http://schemas.microsoft.com/office/drawing/2014/main" id="{55DF50BF-FE4D-6AC7-A52C-9EFA7F6CF753}"/>
                </a:ext>
              </a:extLst>
            </p:cNvPr>
            <p:cNvSpPr txBox="1"/>
            <p:nvPr/>
          </p:nvSpPr>
          <p:spPr>
            <a:xfrm>
              <a:off x="6208673" y="2974085"/>
              <a:ext cx="2759966" cy="307777"/>
            </a:xfrm>
            <a:prstGeom prst="rect">
              <a:avLst/>
            </a:prstGeom>
            <a:noFill/>
          </p:spPr>
          <p:txBody>
            <a:bodyPr wrap="square" rtlCol="0">
              <a:spAutoFit/>
            </a:bodyPr>
            <a:lstStyle/>
            <a:p>
              <a:pPr algn="ctr"/>
              <a:r>
                <a:rPr lang="en-US" sz="1400" dirty="0"/>
                <a:t>Figure: Quadrangular Truss</a:t>
              </a:r>
            </a:p>
          </p:txBody>
        </p:sp>
      </p:grpSp>
      <p:grpSp>
        <p:nvGrpSpPr>
          <p:cNvPr id="10" name="Group 9">
            <a:extLst>
              <a:ext uri="{FF2B5EF4-FFF2-40B4-BE49-F238E27FC236}">
                <a16:creationId xmlns:a16="http://schemas.microsoft.com/office/drawing/2014/main" id="{7F136D82-9DB4-2AFF-9DCD-9C7881BD1E0F}"/>
              </a:ext>
            </a:extLst>
          </p:cNvPr>
          <p:cNvGrpSpPr/>
          <p:nvPr/>
        </p:nvGrpSpPr>
        <p:grpSpPr>
          <a:xfrm>
            <a:off x="6357918" y="286719"/>
            <a:ext cx="5213350" cy="1175207"/>
            <a:chOff x="950913" y="4572000"/>
            <a:chExt cx="5213350" cy="1175207"/>
          </a:xfrm>
        </p:grpSpPr>
        <p:pic>
          <p:nvPicPr>
            <p:cNvPr id="11" name="Picture 10">
              <a:extLst>
                <a:ext uri="{FF2B5EF4-FFF2-40B4-BE49-F238E27FC236}">
                  <a16:creationId xmlns:a16="http://schemas.microsoft.com/office/drawing/2014/main" id="{664A0F62-2A2A-CC2A-3D63-1483B728059D}"/>
                </a:ext>
              </a:extLst>
            </p:cNvPr>
            <p:cNvPicPr>
              <a:picLocks noChangeAspect="1"/>
            </p:cNvPicPr>
            <p:nvPr/>
          </p:nvPicPr>
          <p:blipFill rotWithShape="1">
            <a:blip r:embed="rId5"/>
            <a:srcRect b="26643"/>
            <a:stretch/>
          </p:blipFill>
          <p:spPr>
            <a:xfrm>
              <a:off x="950913" y="4572000"/>
              <a:ext cx="5213350" cy="908341"/>
            </a:xfrm>
            <a:prstGeom prst="rect">
              <a:avLst/>
            </a:prstGeom>
          </p:spPr>
        </p:pic>
        <p:sp>
          <p:nvSpPr>
            <p:cNvPr id="12" name="TextBox 11">
              <a:extLst>
                <a:ext uri="{FF2B5EF4-FFF2-40B4-BE49-F238E27FC236}">
                  <a16:creationId xmlns:a16="http://schemas.microsoft.com/office/drawing/2014/main" id="{66821F21-B10B-420C-6DB2-0E293575CAB3}"/>
                </a:ext>
              </a:extLst>
            </p:cNvPr>
            <p:cNvSpPr txBox="1"/>
            <p:nvPr/>
          </p:nvSpPr>
          <p:spPr>
            <a:xfrm>
              <a:off x="1389535" y="5439430"/>
              <a:ext cx="4379729" cy="307777"/>
            </a:xfrm>
            <a:prstGeom prst="rect">
              <a:avLst/>
            </a:prstGeom>
            <a:noFill/>
          </p:spPr>
          <p:txBody>
            <a:bodyPr wrap="square" rtlCol="0">
              <a:spAutoFit/>
            </a:bodyPr>
            <a:lstStyle/>
            <a:p>
              <a:pPr algn="ctr"/>
              <a:r>
                <a:rPr lang="en-US" sz="1400" dirty="0"/>
                <a:t>Figure: Fink or French Roof Trusses Spans up to 10m </a:t>
              </a:r>
            </a:p>
          </p:txBody>
        </p:sp>
      </p:grpSp>
      <p:sp>
        <p:nvSpPr>
          <p:cNvPr id="14" name="TextBox 13">
            <a:extLst>
              <a:ext uri="{FF2B5EF4-FFF2-40B4-BE49-F238E27FC236}">
                <a16:creationId xmlns:a16="http://schemas.microsoft.com/office/drawing/2014/main" id="{17D7B90D-31D6-5F42-CD33-DDD9E87EFAE3}"/>
              </a:ext>
            </a:extLst>
          </p:cNvPr>
          <p:cNvSpPr txBox="1"/>
          <p:nvPr/>
        </p:nvSpPr>
        <p:spPr>
          <a:xfrm>
            <a:off x="3536527" y="5453194"/>
            <a:ext cx="6115050" cy="774507"/>
          </a:xfrm>
          <a:prstGeom prst="rect">
            <a:avLst/>
          </a:prstGeom>
          <a:noFill/>
        </p:spPr>
        <p:txBody>
          <a:bodyPr wrap="square">
            <a:spAutoFit/>
          </a:bodyPr>
          <a:lstStyle/>
          <a:p>
            <a:pPr>
              <a:lnSpc>
                <a:spcPct val="107000"/>
              </a:lnSpc>
              <a:spcAft>
                <a:spcPts val="800"/>
              </a:spcAft>
            </a:pPr>
            <a:r>
              <a:rPr lang="en-US" dirty="0"/>
              <a:t>Figure : Truss roof( source: </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AM INDUTRIES,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:Online)</a:t>
            </a:r>
          </a:p>
          <a:p>
            <a:pPr marL="0" marR="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87CF3A65-925F-C6BF-615C-56C165E2E217}"/>
              </a:ext>
            </a:extLst>
          </p:cNvPr>
          <p:cNvSpPr txBox="1"/>
          <p:nvPr/>
        </p:nvSpPr>
        <p:spPr>
          <a:xfrm>
            <a:off x="3536527" y="5693503"/>
            <a:ext cx="6115050" cy="369332"/>
          </a:xfrm>
          <a:prstGeom prst="rect">
            <a:avLst/>
          </a:prstGeom>
          <a:noFill/>
        </p:spPr>
        <p:txBody>
          <a:bodyPr wrap="square">
            <a:spAutoFit/>
          </a:bodyPr>
          <a:lstStyle/>
          <a:p>
            <a:r>
              <a:rPr lang="en-US" dirty="0">
                <a:hlinkClick r:id="rId6"/>
              </a:rPr>
              <a:t>https://aminds.com/steel-roof-truss-and-five-main-types/</a:t>
            </a:r>
            <a:r>
              <a:rPr lang="en-US" dirty="0"/>
              <a:t> </a:t>
            </a:r>
          </a:p>
        </p:txBody>
      </p:sp>
    </p:spTree>
    <p:extLst>
      <p:ext uri="{BB962C8B-B14F-4D97-AF65-F5344CB8AC3E}">
        <p14:creationId xmlns:p14="http://schemas.microsoft.com/office/powerpoint/2010/main" val="20856809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D56D93-2555-6421-E0F1-7BE649400CA9}"/>
              </a:ext>
            </a:extLst>
          </p:cNvPr>
          <p:cNvSpPr>
            <a:spLocks noGrp="1"/>
          </p:cNvSpPr>
          <p:nvPr>
            <p:ph idx="1"/>
          </p:nvPr>
        </p:nvSpPr>
        <p:spPr>
          <a:xfrm>
            <a:off x="1" y="0"/>
            <a:ext cx="5981700" cy="6858000"/>
          </a:xfrm>
        </p:spPr>
        <p:txBody>
          <a:bodyPr>
            <a:noAutofit/>
          </a:bodyPr>
          <a:lstStyle/>
          <a:p>
            <a:pPr marL="0" indent="0" algn="just">
              <a:buNone/>
            </a:pPr>
            <a:r>
              <a:rPr lang="en-US" sz="2400" b="1" i="0" u="none" strike="noStrike" baseline="0" dirty="0">
                <a:latin typeface="Times New Roman" panose="02020603050405020304" pitchFamily="18" charset="0"/>
                <a:cs typeface="Times New Roman" panose="02020603050405020304" pitchFamily="18" charset="0"/>
              </a:rPr>
              <a:t>3. Shells and Folded Plate Roofs: </a:t>
            </a:r>
          </a:p>
          <a:p>
            <a:pPr algn="just"/>
            <a:r>
              <a:rPr lang="en-US" sz="2400" b="0" i="1" u="none" strike="noStrike" baseline="0" dirty="0">
                <a:latin typeface="Times New Roman" panose="02020603050405020304" pitchFamily="18" charset="0"/>
                <a:cs typeface="Times New Roman" panose="02020603050405020304" pitchFamily="18" charset="0"/>
              </a:rPr>
              <a:t>Shell roof </a:t>
            </a:r>
            <a:r>
              <a:rPr lang="en-US" sz="2400" b="0" i="0" u="none" strike="noStrike" baseline="0" dirty="0">
                <a:latin typeface="Times New Roman" panose="02020603050405020304" pitchFamily="18" charset="0"/>
                <a:cs typeface="Times New Roman" panose="02020603050405020304" pitchFamily="18" charset="0"/>
              </a:rPr>
              <a:t>may be defined as a curved surface, the thickness of which is small compared to the other dimensions.</a:t>
            </a:r>
            <a:r>
              <a:rPr lang="en-US" sz="2400" b="0" i="0" u="none" strike="noStrike" baseline="0" dirty="0">
                <a:latin typeface="Times-Roman"/>
              </a:rPr>
              <a:t> [1]</a:t>
            </a:r>
            <a:endParaRPr lang="en-US" sz="2400" b="0" i="0" u="none" strike="noStrike" baseline="0" dirty="0">
              <a:latin typeface="Times New Roman" panose="02020603050405020304" pitchFamily="18" charset="0"/>
              <a:cs typeface="Times New Roman" panose="02020603050405020304" pitchFamily="18" charset="0"/>
            </a:endParaRPr>
          </a:p>
          <a:p>
            <a:pPr algn="just"/>
            <a:r>
              <a:rPr lang="en-US" sz="2400" b="0" i="0" u="none" strike="noStrike" baseline="0" dirty="0">
                <a:latin typeface="Times New Roman" panose="02020603050405020304" pitchFamily="18" charset="0"/>
                <a:cs typeface="Times New Roman" panose="02020603050405020304" pitchFamily="18" charset="0"/>
              </a:rPr>
              <a:t> In these roofs lot of load is transferred by membrane compression instead of by bending as in the case of conventional slab and beam constructions.</a:t>
            </a:r>
            <a:r>
              <a:rPr lang="en-US" sz="2400" b="0" i="0" u="none" strike="noStrike" baseline="0" dirty="0">
                <a:latin typeface="Times-Roman"/>
              </a:rPr>
              <a:t> [1]</a:t>
            </a:r>
            <a:endParaRPr lang="en-US" sz="2400" b="0" i="0" u="none" strike="noStrike" baseline="0" dirty="0">
              <a:latin typeface="Times New Roman" panose="02020603050405020304" pitchFamily="18" charset="0"/>
              <a:cs typeface="Times New Roman" panose="02020603050405020304" pitchFamily="18" charset="0"/>
            </a:endParaRPr>
          </a:p>
          <a:p>
            <a:pPr algn="just"/>
            <a:r>
              <a:rPr lang="en-US" sz="2400" b="0" i="0" u="none" strike="noStrike" baseline="0" dirty="0">
                <a:latin typeface="Times New Roman" panose="02020603050405020304" pitchFamily="18" charset="0"/>
                <a:cs typeface="Times New Roman" panose="02020603050405020304" pitchFamily="18" charset="0"/>
              </a:rPr>
              <a:t> Caves are having natural shell roofs.</a:t>
            </a:r>
          </a:p>
          <a:p>
            <a:pPr algn="just"/>
            <a:r>
              <a:rPr lang="en-US" sz="2400" b="0" i="0" u="none" strike="noStrike" baseline="0" dirty="0">
                <a:latin typeface="Times New Roman" panose="02020603050405020304" pitchFamily="18" charset="0"/>
                <a:cs typeface="Times New Roman" panose="02020603050405020304" pitchFamily="18" charset="0"/>
              </a:rPr>
              <a:t> An examination of places of worships built in India, Europe and Islamic nations show that shell structures were in usage for the last 800 to 1000 years.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a:t>
            </a:r>
            <a:r>
              <a:rPr lang="en-US" sz="2400" b="0" i="0" u="none" strike="noStrike" baseline="0" dirty="0">
                <a:latin typeface="Times New Roman" panose="02020603050405020304" pitchFamily="18" charset="0"/>
                <a:cs typeface="Times New Roman" panose="02020603050405020304" pitchFamily="18" charset="0"/>
              </a:rPr>
              <a:t>he shells of middle ages were massive masonry structures but nowadays thin R.C.C. shell roofs are built to cover large column free areas.</a:t>
            </a:r>
            <a:r>
              <a:rPr lang="en-US" sz="2400" b="0" i="0" u="none" strike="noStrike" baseline="0" dirty="0">
                <a:latin typeface="Times-Roman"/>
              </a:rPr>
              <a:t> [1]</a:t>
            </a:r>
            <a:endParaRPr lang="en-US" sz="2400" b="0" i="0" u="none" strike="noStrike" baseline="0" dirty="0">
              <a:latin typeface="Times New Roman" panose="02020603050405020304" pitchFamily="18" charset="0"/>
              <a:cs typeface="Times New Roman" panose="02020603050405020304" pitchFamily="18" charset="0"/>
            </a:endParaRPr>
          </a:p>
          <a:p>
            <a:pPr algn="just"/>
            <a:endParaRPr lang="en-US" sz="2400" b="1" dirty="0">
              <a:latin typeface="Times New Roman" panose="02020603050405020304" pitchFamily="18" charset="0"/>
              <a:cs typeface="Times New Roman" panose="02020603050405020304" pitchFamily="18" charset="0"/>
            </a:endParaRPr>
          </a:p>
        </p:txBody>
      </p:sp>
      <p:pic>
        <p:nvPicPr>
          <p:cNvPr id="2" name="Content Placeholder 6">
            <a:extLst>
              <a:ext uri="{FF2B5EF4-FFF2-40B4-BE49-F238E27FC236}">
                <a16:creationId xmlns:a16="http://schemas.microsoft.com/office/drawing/2014/main" id="{49C58CE5-432C-1475-4373-95229B08EAAB}"/>
              </a:ext>
            </a:extLst>
          </p:cNvPr>
          <p:cNvPicPr>
            <a:picLocks noChangeAspect="1"/>
          </p:cNvPicPr>
          <p:nvPr/>
        </p:nvPicPr>
        <p:blipFill>
          <a:blip r:embed="rId2"/>
          <a:stretch>
            <a:fillRect/>
          </a:stretch>
        </p:blipFill>
        <p:spPr>
          <a:xfrm>
            <a:off x="6489701" y="1377420"/>
            <a:ext cx="5194302" cy="2813580"/>
          </a:xfrm>
          <a:prstGeom prst="rect">
            <a:avLst/>
          </a:prstGeom>
        </p:spPr>
      </p:pic>
      <p:sp>
        <p:nvSpPr>
          <p:cNvPr id="5" name="TextBox 4">
            <a:extLst>
              <a:ext uri="{FF2B5EF4-FFF2-40B4-BE49-F238E27FC236}">
                <a16:creationId xmlns:a16="http://schemas.microsoft.com/office/drawing/2014/main" id="{569534C5-4F59-41D8-7B41-E5BD7A20A391}"/>
              </a:ext>
            </a:extLst>
          </p:cNvPr>
          <p:cNvSpPr txBox="1"/>
          <p:nvPr/>
        </p:nvSpPr>
        <p:spPr>
          <a:xfrm>
            <a:off x="6769100" y="4363135"/>
            <a:ext cx="6146800" cy="646331"/>
          </a:xfrm>
          <a:prstGeom prst="rect">
            <a:avLst/>
          </a:prstGeom>
          <a:noFill/>
        </p:spPr>
        <p:txBody>
          <a:bodyPr wrap="square">
            <a:spAutoFit/>
          </a:bodyPr>
          <a:lstStyle/>
          <a:p>
            <a:r>
              <a:rPr lang="en-US" dirty="0"/>
              <a:t>Figure : Shell roof( source: </a:t>
            </a:r>
            <a:r>
              <a:rPr lang="en-US" kern="100" dirty="0">
                <a:latin typeface="Calibri" panose="020F0502020204030204" pitchFamily="34" charset="0"/>
                <a:cs typeface="Times New Roman" panose="02020603050405020304" pitchFamily="18" charset="0"/>
              </a:rPr>
              <a:t>Sharma</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2023:Online)</a:t>
            </a: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https://www.novatr.com/blog/shell-structures</a:t>
            </a:r>
            <a:r>
              <a:rPr lang="en-US" kern="100" dirty="0">
                <a:latin typeface="Calibri" panose="020F0502020204030204" pitchFamily="34"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206750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500B4A4-B1F1-41EA-886A-B8A210DBCA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5E55A99C-0BDC-4DBE-8E40-9FA66F629F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4587EADB-390F-825D-C58C-1032DF45A773}"/>
              </a:ext>
            </a:extLst>
          </p:cNvPr>
          <p:cNvPicPr>
            <a:picLocks noGrp="1" noChangeAspect="1"/>
          </p:cNvPicPr>
          <p:nvPr>
            <p:ph idx="1"/>
          </p:nvPr>
        </p:nvPicPr>
        <p:blipFill rotWithShape="1">
          <a:blip r:embed="rId2"/>
          <a:srcRect l="3031" r="74239" b="81823"/>
          <a:stretch/>
        </p:blipFill>
        <p:spPr>
          <a:xfrm>
            <a:off x="836869" y="2055017"/>
            <a:ext cx="1937983" cy="1247603"/>
          </a:xfrm>
          <a:prstGeom prst="rect">
            <a:avLst/>
          </a:prstGeom>
        </p:spPr>
      </p:pic>
      <p:sp>
        <p:nvSpPr>
          <p:cNvPr id="2" name="TextBox 1">
            <a:extLst>
              <a:ext uri="{FF2B5EF4-FFF2-40B4-BE49-F238E27FC236}">
                <a16:creationId xmlns:a16="http://schemas.microsoft.com/office/drawing/2014/main" id="{5700D195-7EBE-79A2-457C-004AEB9CCE99}"/>
              </a:ext>
            </a:extLst>
          </p:cNvPr>
          <p:cNvSpPr txBox="1"/>
          <p:nvPr/>
        </p:nvSpPr>
        <p:spPr>
          <a:xfrm>
            <a:off x="4307116" y="5982936"/>
            <a:ext cx="2759966" cy="307777"/>
          </a:xfrm>
          <a:prstGeom prst="rect">
            <a:avLst/>
          </a:prstGeom>
          <a:noFill/>
        </p:spPr>
        <p:txBody>
          <a:bodyPr wrap="square" rtlCol="0">
            <a:spAutoFit/>
          </a:bodyPr>
          <a:lstStyle/>
          <a:p>
            <a:pPr algn="ctr"/>
            <a:r>
              <a:rPr lang="en-US" sz="1400" b="1" dirty="0"/>
              <a:t>Figures: Types of Shell Roof</a:t>
            </a:r>
          </a:p>
        </p:txBody>
      </p:sp>
      <p:sp>
        <p:nvSpPr>
          <p:cNvPr id="27" name="TextBox 26">
            <a:extLst>
              <a:ext uri="{FF2B5EF4-FFF2-40B4-BE49-F238E27FC236}">
                <a16:creationId xmlns:a16="http://schemas.microsoft.com/office/drawing/2014/main" id="{4D1F598A-F3F1-8084-C017-1403701BA7FC}"/>
              </a:ext>
            </a:extLst>
          </p:cNvPr>
          <p:cNvSpPr txBox="1"/>
          <p:nvPr/>
        </p:nvSpPr>
        <p:spPr>
          <a:xfrm>
            <a:off x="722376" y="3869907"/>
            <a:ext cx="1678675" cy="307777"/>
          </a:xfrm>
          <a:prstGeom prst="rect">
            <a:avLst/>
          </a:prstGeom>
          <a:noFill/>
        </p:spPr>
        <p:txBody>
          <a:bodyPr wrap="square" rtlCol="0">
            <a:spAutoFit/>
          </a:bodyPr>
          <a:lstStyle/>
          <a:p>
            <a:pPr algn="ctr"/>
            <a:r>
              <a:rPr lang="en-US" sz="1400" dirty="0"/>
              <a:t>Figure: Cylindrical</a:t>
            </a:r>
          </a:p>
        </p:txBody>
      </p:sp>
      <p:grpSp>
        <p:nvGrpSpPr>
          <p:cNvPr id="29" name="Group 28">
            <a:extLst>
              <a:ext uri="{FF2B5EF4-FFF2-40B4-BE49-F238E27FC236}">
                <a16:creationId xmlns:a16="http://schemas.microsoft.com/office/drawing/2014/main" id="{2B6F3B93-9B4B-CDBE-A4B7-8AB354419D91}"/>
              </a:ext>
            </a:extLst>
          </p:cNvPr>
          <p:cNvGrpSpPr/>
          <p:nvPr/>
        </p:nvGrpSpPr>
        <p:grpSpPr>
          <a:xfrm>
            <a:off x="910124" y="395660"/>
            <a:ext cx="1811687" cy="1555380"/>
            <a:chOff x="3752829" y="-5657"/>
            <a:chExt cx="1811687" cy="1555380"/>
          </a:xfrm>
        </p:grpSpPr>
        <p:sp>
          <p:nvSpPr>
            <p:cNvPr id="25" name="TextBox 24">
              <a:extLst>
                <a:ext uri="{FF2B5EF4-FFF2-40B4-BE49-F238E27FC236}">
                  <a16:creationId xmlns:a16="http://schemas.microsoft.com/office/drawing/2014/main" id="{E835DF65-5102-A2A5-5559-57EC6CA6B350}"/>
                </a:ext>
              </a:extLst>
            </p:cNvPr>
            <p:cNvSpPr txBox="1"/>
            <p:nvPr/>
          </p:nvSpPr>
          <p:spPr>
            <a:xfrm>
              <a:off x="3752829" y="1241946"/>
              <a:ext cx="1811687" cy="307777"/>
            </a:xfrm>
            <a:prstGeom prst="rect">
              <a:avLst/>
            </a:prstGeom>
            <a:noFill/>
          </p:spPr>
          <p:txBody>
            <a:bodyPr wrap="square" rtlCol="0">
              <a:spAutoFit/>
            </a:bodyPr>
            <a:lstStyle/>
            <a:p>
              <a:pPr algn="ctr"/>
              <a:r>
                <a:rPr lang="en-US" sz="1400" dirty="0"/>
                <a:t>Figure: Butterfly</a:t>
              </a:r>
            </a:p>
          </p:txBody>
        </p:sp>
        <p:pic>
          <p:nvPicPr>
            <p:cNvPr id="28" name="Content Placeholder 4">
              <a:extLst>
                <a:ext uri="{FF2B5EF4-FFF2-40B4-BE49-F238E27FC236}">
                  <a16:creationId xmlns:a16="http://schemas.microsoft.com/office/drawing/2014/main" id="{8E40D770-8A68-E07E-4CCF-2776985DC436}"/>
                </a:ext>
              </a:extLst>
            </p:cNvPr>
            <p:cNvPicPr>
              <a:picLocks noChangeAspect="1"/>
            </p:cNvPicPr>
            <p:nvPr/>
          </p:nvPicPr>
          <p:blipFill rotWithShape="1">
            <a:blip r:embed="rId2"/>
            <a:srcRect l="25761" r="57901" b="81823"/>
            <a:stretch/>
          </p:blipFill>
          <p:spPr>
            <a:xfrm>
              <a:off x="4053386" y="-5657"/>
              <a:ext cx="1393026" cy="1247603"/>
            </a:xfrm>
            <a:prstGeom prst="rect">
              <a:avLst/>
            </a:prstGeom>
          </p:spPr>
        </p:pic>
      </p:grpSp>
      <p:grpSp>
        <p:nvGrpSpPr>
          <p:cNvPr id="31" name="Group 30">
            <a:extLst>
              <a:ext uri="{FF2B5EF4-FFF2-40B4-BE49-F238E27FC236}">
                <a16:creationId xmlns:a16="http://schemas.microsoft.com/office/drawing/2014/main" id="{238F86AA-021C-C23C-E8C4-49F4B8CD2D55}"/>
              </a:ext>
            </a:extLst>
          </p:cNvPr>
          <p:cNvGrpSpPr/>
          <p:nvPr/>
        </p:nvGrpSpPr>
        <p:grpSpPr>
          <a:xfrm>
            <a:off x="3022368" y="324253"/>
            <a:ext cx="2838455" cy="1555378"/>
            <a:chOff x="5300163" y="-5656"/>
            <a:chExt cx="2838455" cy="1555378"/>
          </a:xfrm>
        </p:grpSpPr>
        <p:sp>
          <p:nvSpPr>
            <p:cNvPr id="23" name="TextBox 22">
              <a:extLst>
                <a:ext uri="{FF2B5EF4-FFF2-40B4-BE49-F238E27FC236}">
                  <a16:creationId xmlns:a16="http://schemas.microsoft.com/office/drawing/2014/main" id="{34FECE96-045E-EDE1-AFA3-29826B087CC4}"/>
                </a:ext>
              </a:extLst>
            </p:cNvPr>
            <p:cNvSpPr txBox="1"/>
            <p:nvPr/>
          </p:nvSpPr>
          <p:spPr>
            <a:xfrm>
              <a:off x="5300163" y="1241945"/>
              <a:ext cx="2759966" cy="307777"/>
            </a:xfrm>
            <a:prstGeom prst="rect">
              <a:avLst/>
            </a:prstGeom>
            <a:noFill/>
          </p:spPr>
          <p:txBody>
            <a:bodyPr wrap="square" rtlCol="0">
              <a:spAutoFit/>
            </a:bodyPr>
            <a:lstStyle/>
            <a:p>
              <a:pPr algn="ctr"/>
              <a:r>
                <a:rPr lang="en-US" sz="1400" dirty="0"/>
                <a:t>Figure: North Light</a:t>
              </a:r>
            </a:p>
          </p:txBody>
        </p:sp>
        <p:pic>
          <p:nvPicPr>
            <p:cNvPr id="30" name="Content Placeholder 4">
              <a:extLst>
                <a:ext uri="{FF2B5EF4-FFF2-40B4-BE49-F238E27FC236}">
                  <a16:creationId xmlns:a16="http://schemas.microsoft.com/office/drawing/2014/main" id="{DF4ED276-EE34-E66E-8667-BB1F547550F5}"/>
                </a:ext>
              </a:extLst>
            </p:cNvPr>
            <p:cNvPicPr>
              <a:picLocks noChangeAspect="1"/>
            </p:cNvPicPr>
            <p:nvPr/>
          </p:nvPicPr>
          <p:blipFill rotWithShape="1">
            <a:blip r:embed="rId2"/>
            <a:srcRect l="40807" r="26326" b="81823"/>
            <a:stretch/>
          </p:blipFill>
          <p:spPr>
            <a:xfrm>
              <a:off x="5336276" y="-5656"/>
              <a:ext cx="2802342" cy="1247602"/>
            </a:xfrm>
            <a:prstGeom prst="rect">
              <a:avLst/>
            </a:prstGeom>
          </p:spPr>
        </p:pic>
      </p:grpSp>
      <p:grpSp>
        <p:nvGrpSpPr>
          <p:cNvPr id="33" name="Group 32">
            <a:extLst>
              <a:ext uri="{FF2B5EF4-FFF2-40B4-BE49-F238E27FC236}">
                <a16:creationId xmlns:a16="http://schemas.microsoft.com/office/drawing/2014/main" id="{74534A5B-2583-7EA6-61D4-757338482440}"/>
              </a:ext>
            </a:extLst>
          </p:cNvPr>
          <p:cNvGrpSpPr/>
          <p:nvPr/>
        </p:nvGrpSpPr>
        <p:grpSpPr>
          <a:xfrm>
            <a:off x="8980299" y="1723019"/>
            <a:ext cx="2759966" cy="1555379"/>
            <a:chOff x="7780826" y="-5657"/>
            <a:chExt cx="2759966" cy="1555379"/>
          </a:xfrm>
        </p:grpSpPr>
        <p:sp>
          <p:nvSpPr>
            <p:cNvPr id="16" name="TextBox 15">
              <a:extLst>
                <a:ext uri="{FF2B5EF4-FFF2-40B4-BE49-F238E27FC236}">
                  <a16:creationId xmlns:a16="http://schemas.microsoft.com/office/drawing/2014/main" id="{550A2271-7431-08A2-5F6A-C87257626164}"/>
                </a:ext>
              </a:extLst>
            </p:cNvPr>
            <p:cNvSpPr txBox="1"/>
            <p:nvPr/>
          </p:nvSpPr>
          <p:spPr>
            <a:xfrm>
              <a:off x="7780826" y="1241945"/>
              <a:ext cx="2759966" cy="307777"/>
            </a:xfrm>
            <a:prstGeom prst="rect">
              <a:avLst/>
            </a:prstGeom>
            <a:noFill/>
          </p:spPr>
          <p:txBody>
            <a:bodyPr wrap="square" rtlCol="0">
              <a:spAutoFit/>
            </a:bodyPr>
            <a:lstStyle/>
            <a:p>
              <a:pPr algn="ctr"/>
              <a:r>
                <a:rPr lang="en-US" sz="1400" dirty="0"/>
                <a:t>Figure: Spherical Dome</a:t>
              </a:r>
            </a:p>
          </p:txBody>
        </p:sp>
        <p:pic>
          <p:nvPicPr>
            <p:cNvPr id="32" name="Content Placeholder 4">
              <a:extLst>
                <a:ext uri="{FF2B5EF4-FFF2-40B4-BE49-F238E27FC236}">
                  <a16:creationId xmlns:a16="http://schemas.microsoft.com/office/drawing/2014/main" id="{953827C1-E8BB-726B-4FBC-D0A49416BAF9}"/>
                </a:ext>
              </a:extLst>
            </p:cNvPr>
            <p:cNvPicPr>
              <a:picLocks noChangeAspect="1"/>
            </p:cNvPicPr>
            <p:nvPr/>
          </p:nvPicPr>
          <p:blipFill rotWithShape="1">
            <a:blip r:embed="rId2"/>
            <a:srcRect l="73674" b="81823"/>
            <a:stretch/>
          </p:blipFill>
          <p:spPr>
            <a:xfrm>
              <a:off x="8138618" y="-5657"/>
              <a:ext cx="2244600" cy="1247601"/>
            </a:xfrm>
            <a:prstGeom prst="rect">
              <a:avLst/>
            </a:prstGeom>
          </p:spPr>
        </p:pic>
      </p:grpSp>
      <p:grpSp>
        <p:nvGrpSpPr>
          <p:cNvPr id="35" name="Group 34">
            <a:extLst>
              <a:ext uri="{FF2B5EF4-FFF2-40B4-BE49-F238E27FC236}">
                <a16:creationId xmlns:a16="http://schemas.microsoft.com/office/drawing/2014/main" id="{816A2FAB-5D7B-9E5B-9421-F91CC42C4C6F}"/>
              </a:ext>
            </a:extLst>
          </p:cNvPr>
          <p:cNvGrpSpPr/>
          <p:nvPr/>
        </p:nvGrpSpPr>
        <p:grpSpPr>
          <a:xfrm>
            <a:off x="2556076" y="2136688"/>
            <a:ext cx="2150366" cy="1395834"/>
            <a:chOff x="1856935" y="2419377"/>
            <a:chExt cx="2150366" cy="1395834"/>
          </a:xfrm>
        </p:grpSpPr>
        <p:sp>
          <p:nvSpPr>
            <p:cNvPr id="13" name="TextBox 12">
              <a:extLst>
                <a:ext uri="{FF2B5EF4-FFF2-40B4-BE49-F238E27FC236}">
                  <a16:creationId xmlns:a16="http://schemas.microsoft.com/office/drawing/2014/main" id="{9DB1B198-582B-79C1-784E-F82B5879A736}"/>
                </a:ext>
              </a:extLst>
            </p:cNvPr>
            <p:cNvSpPr txBox="1"/>
            <p:nvPr/>
          </p:nvSpPr>
          <p:spPr>
            <a:xfrm>
              <a:off x="1856935" y="3507434"/>
              <a:ext cx="2150366" cy="307777"/>
            </a:xfrm>
            <a:prstGeom prst="rect">
              <a:avLst/>
            </a:prstGeom>
            <a:noFill/>
          </p:spPr>
          <p:txBody>
            <a:bodyPr wrap="square" rtlCol="0">
              <a:spAutoFit/>
            </a:bodyPr>
            <a:lstStyle/>
            <a:p>
              <a:pPr algn="ctr"/>
              <a:r>
                <a:rPr lang="en-US" sz="1400" dirty="0"/>
                <a:t>Figure: Paraboloid</a:t>
              </a:r>
            </a:p>
          </p:txBody>
        </p:sp>
        <p:pic>
          <p:nvPicPr>
            <p:cNvPr id="34" name="Content Placeholder 4">
              <a:extLst>
                <a:ext uri="{FF2B5EF4-FFF2-40B4-BE49-F238E27FC236}">
                  <a16:creationId xmlns:a16="http://schemas.microsoft.com/office/drawing/2014/main" id="{E7514ED2-47C3-ED38-7773-73A53AFAD4C5}"/>
                </a:ext>
              </a:extLst>
            </p:cNvPr>
            <p:cNvPicPr>
              <a:picLocks noChangeAspect="1"/>
            </p:cNvPicPr>
            <p:nvPr/>
          </p:nvPicPr>
          <p:blipFill rotWithShape="1">
            <a:blip r:embed="rId2"/>
            <a:srcRect t="35331" r="75624" b="48020"/>
            <a:stretch/>
          </p:blipFill>
          <p:spPr>
            <a:xfrm>
              <a:off x="1856935" y="2419377"/>
              <a:ext cx="2078347" cy="1142690"/>
            </a:xfrm>
            <a:prstGeom prst="rect">
              <a:avLst/>
            </a:prstGeom>
          </p:spPr>
        </p:pic>
      </p:grpSp>
      <p:grpSp>
        <p:nvGrpSpPr>
          <p:cNvPr id="37" name="Group 36">
            <a:extLst>
              <a:ext uri="{FF2B5EF4-FFF2-40B4-BE49-F238E27FC236}">
                <a16:creationId xmlns:a16="http://schemas.microsoft.com/office/drawing/2014/main" id="{C100ECD0-21B0-9297-6A29-385811E978DC}"/>
              </a:ext>
            </a:extLst>
          </p:cNvPr>
          <p:cNvGrpSpPr/>
          <p:nvPr/>
        </p:nvGrpSpPr>
        <p:grpSpPr>
          <a:xfrm>
            <a:off x="4434845" y="2834191"/>
            <a:ext cx="1937983" cy="1243433"/>
            <a:chOff x="3886198" y="2157767"/>
            <a:chExt cx="1937983" cy="1243433"/>
          </a:xfrm>
        </p:grpSpPr>
        <p:sp>
          <p:nvSpPr>
            <p:cNvPr id="11" name="TextBox 10">
              <a:extLst>
                <a:ext uri="{FF2B5EF4-FFF2-40B4-BE49-F238E27FC236}">
                  <a16:creationId xmlns:a16="http://schemas.microsoft.com/office/drawing/2014/main" id="{5C3A7831-32B3-EE54-B80B-ED6CD0735091}"/>
                </a:ext>
              </a:extLst>
            </p:cNvPr>
            <p:cNvSpPr txBox="1"/>
            <p:nvPr/>
          </p:nvSpPr>
          <p:spPr>
            <a:xfrm>
              <a:off x="4131170" y="3093423"/>
              <a:ext cx="1546299" cy="307777"/>
            </a:xfrm>
            <a:prstGeom prst="rect">
              <a:avLst/>
            </a:prstGeom>
            <a:noFill/>
          </p:spPr>
          <p:txBody>
            <a:bodyPr wrap="square" rtlCol="0">
              <a:spAutoFit/>
            </a:bodyPr>
            <a:lstStyle/>
            <a:p>
              <a:pPr algn="ctr"/>
              <a:r>
                <a:rPr lang="en-US" sz="1400" dirty="0"/>
                <a:t>Figure: Ellipsoidal</a:t>
              </a:r>
            </a:p>
          </p:txBody>
        </p:sp>
        <p:pic>
          <p:nvPicPr>
            <p:cNvPr id="36" name="Content Placeholder 4">
              <a:extLst>
                <a:ext uri="{FF2B5EF4-FFF2-40B4-BE49-F238E27FC236}">
                  <a16:creationId xmlns:a16="http://schemas.microsoft.com/office/drawing/2014/main" id="{B55CFF6A-B813-8A44-5DB0-522D191D9B4E}"/>
                </a:ext>
              </a:extLst>
            </p:cNvPr>
            <p:cNvPicPr>
              <a:picLocks noChangeAspect="1"/>
            </p:cNvPicPr>
            <p:nvPr/>
          </p:nvPicPr>
          <p:blipFill rotWithShape="1">
            <a:blip r:embed="rId2"/>
            <a:srcRect l="23909" t="36271" r="53361" b="49554"/>
            <a:stretch/>
          </p:blipFill>
          <p:spPr>
            <a:xfrm>
              <a:off x="3886198" y="2157767"/>
              <a:ext cx="1937983" cy="972908"/>
            </a:xfrm>
            <a:prstGeom prst="rect">
              <a:avLst/>
            </a:prstGeom>
          </p:spPr>
        </p:pic>
      </p:grpSp>
      <p:grpSp>
        <p:nvGrpSpPr>
          <p:cNvPr id="39" name="Group 38">
            <a:extLst>
              <a:ext uri="{FF2B5EF4-FFF2-40B4-BE49-F238E27FC236}">
                <a16:creationId xmlns:a16="http://schemas.microsoft.com/office/drawing/2014/main" id="{AA5A5A5E-3EDF-590E-AEFE-2CA178F5DAFF}"/>
              </a:ext>
            </a:extLst>
          </p:cNvPr>
          <p:cNvGrpSpPr/>
          <p:nvPr/>
        </p:nvGrpSpPr>
        <p:grpSpPr>
          <a:xfrm>
            <a:off x="6344988" y="1104541"/>
            <a:ext cx="2759966" cy="2593100"/>
            <a:chOff x="5677469" y="1743756"/>
            <a:chExt cx="2759966" cy="2593100"/>
          </a:xfrm>
        </p:grpSpPr>
        <p:sp>
          <p:nvSpPr>
            <p:cNvPr id="9" name="TextBox 8">
              <a:extLst>
                <a:ext uri="{FF2B5EF4-FFF2-40B4-BE49-F238E27FC236}">
                  <a16:creationId xmlns:a16="http://schemas.microsoft.com/office/drawing/2014/main" id="{B0291778-EDD8-B2E6-9C88-E07FDDC4442B}"/>
                </a:ext>
              </a:extLst>
            </p:cNvPr>
            <p:cNvSpPr txBox="1"/>
            <p:nvPr/>
          </p:nvSpPr>
          <p:spPr>
            <a:xfrm>
              <a:off x="5677469" y="3598192"/>
              <a:ext cx="2759966" cy="738664"/>
            </a:xfrm>
            <a:prstGeom prst="rect">
              <a:avLst/>
            </a:prstGeom>
            <a:noFill/>
          </p:spPr>
          <p:txBody>
            <a:bodyPr wrap="square" rtlCol="0">
              <a:spAutoFit/>
            </a:bodyPr>
            <a:lstStyle/>
            <a:p>
              <a:pPr algn="ctr"/>
              <a:r>
                <a:rPr lang="en-US" sz="1400" dirty="0"/>
                <a:t>Figure: Elliptic Paraboloid [Vertical Section Parabola Horizontal Sections Ellipse]</a:t>
              </a:r>
            </a:p>
          </p:txBody>
        </p:sp>
        <p:pic>
          <p:nvPicPr>
            <p:cNvPr id="38" name="Content Placeholder 4">
              <a:extLst>
                <a:ext uri="{FF2B5EF4-FFF2-40B4-BE49-F238E27FC236}">
                  <a16:creationId xmlns:a16="http://schemas.microsoft.com/office/drawing/2014/main" id="{0494D64A-5A1B-0496-F058-C171195D405E}"/>
                </a:ext>
              </a:extLst>
            </p:cNvPr>
            <p:cNvPicPr>
              <a:picLocks noChangeAspect="1"/>
            </p:cNvPicPr>
            <p:nvPr/>
          </p:nvPicPr>
          <p:blipFill rotWithShape="1">
            <a:blip r:embed="rId2"/>
            <a:srcRect l="44809" t="25488" r="27246" b="47623"/>
            <a:stretch/>
          </p:blipFill>
          <p:spPr>
            <a:xfrm>
              <a:off x="5677470" y="1743756"/>
              <a:ext cx="2382660" cy="1845605"/>
            </a:xfrm>
            <a:prstGeom prst="rect">
              <a:avLst/>
            </a:prstGeom>
          </p:spPr>
        </p:pic>
      </p:grpSp>
      <p:grpSp>
        <p:nvGrpSpPr>
          <p:cNvPr id="41" name="Group 40">
            <a:extLst>
              <a:ext uri="{FF2B5EF4-FFF2-40B4-BE49-F238E27FC236}">
                <a16:creationId xmlns:a16="http://schemas.microsoft.com/office/drawing/2014/main" id="{591D22A1-273D-2CB1-94DF-071473A52C10}"/>
              </a:ext>
            </a:extLst>
          </p:cNvPr>
          <p:cNvGrpSpPr/>
          <p:nvPr/>
        </p:nvGrpSpPr>
        <p:grpSpPr>
          <a:xfrm>
            <a:off x="9368144" y="3354574"/>
            <a:ext cx="2297593" cy="2679412"/>
            <a:chOff x="8085625" y="1549722"/>
            <a:chExt cx="2297593" cy="2679412"/>
          </a:xfrm>
        </p:grpSpPr>
        <p:sp>
          <p:nvSpPr>
            <p:cNvPr id="8" name="TextBox 7">
              <a:extLst>
                <a:ext uri="{FF2B5EF4-FFF2-40B4-BE49-F238E27FC236}">
                  <a16:creationId xmlns:a16="http://schemas.microsoft.com/office/drawing/2014/main" id="{331733D2-3B7B-7796-5914-F734C919535E}"/>
                </a:ext>
              </a:extLst>
            </p:cNvPr>
            <p:cNvSpPr txBox="1"/>
            <p:nvPr/>
          </p:nvSpPr>
          <p:spPr>
            <a:xfrm>
              <a:off x="8342881" y="3705914"/>
              <a:ext cx="1635856" cy="523220"/>
            </a:xfrm>
            <a:prstGeom prst="rect">
              <a:avLst/>
            </a:prstGeom>
            <a:noFill/>
          </p:spPr>
          <p:txBody>
            <a:bodyPr wrap="square" rtlCol="0">
              <a:spAutoFit/>
            </a:bodyPr>
            <a:lstStyle/>
            <a:p>
              <a:pPr algn="ctr"/>
              <a:r>
                <a:rPr lang="en-US" sz="1400" dirty="0"/>
                <a:t>Figure: Hyperbola of Revolution</a:t>
              </a:r>
            </a:p>
          </p:txBody>
        </p:sp>
        <p:pic>
          <p:nvPicPr>
            <p:cNvPr id="40" name="Content Placeholder 4">
              <a:extLst>
                <a:ext uri="{FF2B5EF4-FFF2-40B4-BE49-F238E27FC236}">
                  <a16:creationId xmlns:a16="http://schemas.microsoft.com/office/drawing/2014/main" id="{582A5F26-B0AC-ED1B-5ED2-2B84EAB5B7A9}"/>
                </a:ext>
              </a:extLst>
            </p:cNvPr>
            <p:cNvPicPr>
              <a:picLocks noChangeAspect="1"/>
            </p:cNvPicPr>
            <p:nvPr/>
          </p:nvPicPr>
          <p:blipFill rotWithShape="1">
            <a:blip r:embed="rId2"/>
            <a:srcRect l="73053" t="22661" b="45866"/>
            <a:stretch/>
          </p:blipFill>
          <p:spPr>
            <a:xfrm>
              <a:off x="8085625" y="1549722"/>
              <a:ext cx="2297593" cy="2160222"/>
            </a:xfrm>
            <a:prstGeom prst="rect">
              <a:avLst/>
            </a:prstGeom>
          </p:spPr>
        </p:pic>
      </p:grpSp>
      <p:grpSp>
        <p:nvGrpSpPr>
          <p:cNvPr id="43" name="Group 42">
            <a:extLst>
              <a:ext uri="{FF2B5EF4-FFF2-40B4-BE49-F238E27FC236}">
                <a16:creationId xmlns:a16="http://schemas.microsoft.com/office/drawing/2014/main" id="{50E3B0F8-B2B8-E6BE-10C4-999A8B954E7D}"/>
              </a:ext>
            </a:extLst>
          </p:cNvPr>
          <p:cNvGrpSpPr/>
          <p:nvPr/>
        </p:nvGrpSpPr>
        <p:grpSpPr>
          <a:xfrm>
            <a:off x="811934" y="3778647"/>
            <a:ext cx="2381175" cy="2364458"/>
            <a:chOff x="1856935" y="4336856"/>
            <a:chExt cx="2381175" cy="2364458"/>
          </a:xfrm>
        </p:grpSpPr>
        <p:sp>
          <p:nvSpPr>
            <p:cNvPr id="7" name="TextBox 6">
              <a:extLst>
                <a:ext uri="{FF2B5EF4-FFF2-40B4-BE49-F238E27FC236}">
                  <a16:creationId xmlns:a16="http://schemas.microsoft.com/office/drawing/2014/main" id="{4124BCFA-FFE4-3BD7-9B8D-5C6A35940241}"/>
                </a:ext>
              </a:extLst>
            </p:cNvPr>
            <p:cNvSpPr txBox="1"/>
            <p:nvPr/>
          </p:nvSpPr>
          <p:spPr>
            <a:xfrm>
              <a:off x="1874180" y="5962650"/>
              <a:ext cx="2075545" cy="738664"/>
            </a:xfrm>
            <a:prstGeom prst="rect">
              <a:avLst/>
            </a:prstGeom>
            <a:noFill/>
          </p:spPr>
          <p:txBody>
            <a:bodyPr wrap="square" rtlCol="0">
              <a:spAutoFit/>
            </a:bodyPr>
            <a:lstStyle/>
            <a:p>
              <a:pPr algn="ctr"/>
              <a:r>
                <a:rPr lang="en-US" sz="1400" dirty="0"/>
                <a:t>Figure: Hyperbolic Paraboloid [Inverted Umbrella Type]</a:t>
              </a:r>
            </a:p>
          </p:txBody>
        </p:sp>
        <p:pic>
          <p:nvPicPr>
            <p:cNvPr id="42" name="Content Placeholder 4">
              <a:extLst>
                <a:ext uri="{FF2B5EF4-FFF2-40B4-BE49-F238E27FC236}">
                  <a16:creationId xmlns:a16="http://schemas.microsoft.com/office/drawing/2014/main" id="{9027E4BC-D2F2-A1C9-8771-E4F4349C234F}"/>
                </a:ext>
              </a:extLst>
            </p:cNvPr>
            <p:cNvPicPr>
              <a:picLocks noChangeAspect="1"/>
            </p:cNvPicPr>
            <p:nvPr/>
          </p:nvPicPr>
          <p:blipFill rotWithShape="1">
            <a:blip r:embed="rId2"/>
            <a:srcRect l="-810" t="63632" r="72882" b="12681"/>
            <a:stretch/>
          </p:blipFill>
          <p:spPr>
            <a:xfrm>
              <a:off x="1856935" y="4336856"/>
              <a:ext cx="2381175" cy="1625794"/>
            </a:xfrm>
            <a:prstGeom prst="rect">
              <a:avLst/>
            </a:prstGeom>
          </p:spPr>
        </p:pic>
      </p:grpSp>
      <p:grpSp>
        <p:nvGrpSpPr>
          <p:cNvPr id="45" name="Group 44">
            <a:extLst>
              <a:ext uri="{FF2B5EF4-FFF2-40B4-BE49-F238E27FC236}">
                <a16:creationId xmlns:a16="http://schemas.microsoft.com/office/drawing/2014/main" id="{2D76C246-1118-F360-4A73-F0B454B063D0}"/>
              </a:ext>
            </a:extLst>
          </p:cNvPr>
          <p:cNvGrpSpPr/>
          <p:nvPr/>
        </p:nvGrpSpPr>
        <p:grpSpPr>
          <a:xfrm>
            <a:off x="2756020" y="3769847"/>
            <a:ext cx="2167791" cy="1939308"/>
            <a:chOff x="3944499" y="4352782"/>
            <a:chExt cx="2167791" cy="1939308"/>
          </a:xfrm>
        </p:grpSpPr>
        <p:sp>
          <p:nvSpPr>
            <p:cNvPr id="6" name="TextBox 5">
              <a:extLst>
                <a:ext uri="{FF2B5EF4-FFF2-40B4-BE49-F238E27FC236}">
                  <a16:creationId xmlns:a16="http://schemas.microsoft.com/office/drawing/2014/main" id="{30E4B2F1-DA0E-BD8A-F3E2-590EBA916891}"/>
                </a:ext>
              </a:extLst>
            </p:cNvPr>
            <p:cNvSpPr txBox="1"/>
            <p:nvPr/>
          </p:nvSpPr>
          <p:spPr>
            <a:xfrm>
              <a:off x="3944499" y="5978576"/>
              <a:ext cx="1874181" cy="313514"/>
            </a:xfrm>
            <a:prstGeom prst="rect">
              <a:avLst/>
            </a:prstGeom>
            <a:noFill/>
          </p:spPr>
          <p:txBody>
            <a:bodyPr wrap="square" rtlCol="0">
              <a:spAutoFit/>
            </a:bodyPr>
            <a:lstStyle/>
            <a:p>
              <a:pPr algn="ctr"/>
              <a:r>
                <a:rPr lang="en-US" sz="1400" dirty="0"/>
                <a:t>Figure: Conoid</a:t>
              </a:r>
            </a:p>
          </p:txBody>
        </p:sp>
        <p:pic>
          <p:nvPicPr>
            <p:cNvPr id="44" name="Content Placeholder 4">
              <a:extLst>
                <a:ext uri="{FF2B5EF4-FFF2-40B4-BE49-F238E27FC236}">
                  <a16:creationId xmlns:a16="http://schemas.microsoft.com/office/drawing/2014/main" id="{7D5EE489-EAED-4E07-5C3A-8C3289BE38B2}"/>
                </a:ext>
              </a:extLst>
            </p:cNvPr>
            <p:cNvPicPr>
              <a:picLocks noChangeAspect="1"/>
            </p:cNvPicPr>
            <p:nvPr/>
          </p:nvPicPr>
          <p:blipFill rotWithShape="1">
            <a:blip r:embed="rId2"/>
            <a:srcRect l="27928" t="63500" r="50091" b="12813"/>
            <a:stretch/>
          </p:blipFill>
          <p:spPr>
            <a:xfrm>
              <a:off x="4238110" y="4352782"/>
              <a:ext cx="1874180" cy="1625794"/>
            </a:xfrm>
            <a:prstGeom prst="rect">
              <a:avLst/>
            </a:prstGeom>
          </p:spPr>
        </p:pic>
      </p:grpSp>
      <p:grpSp>
        <p:nvGrpSpPr>
          <p:cNvPr id="50" name="Group 49">
            <a:extLst>
              <a:ext uri="{FF2B5EF4-FFF2-40B4-BE49-F238E27FC236}">
                <a16:creationId xmlns:a16="http://schemas.microsoft.com/office/drawing/2014/main" id="{02A8978C-78A3-8772-36A1-6442ABC41873}"/>
              </a:ext>
            </a:extLst>
          </p:cNvPr>
          <p:cNvGrpSpPr/>
          <p:nvPr/>
        </p:nvGrpSpPr>
        <p:grpSpPr>
          <a:xfrm>
            <a:off x="4848810" y="3817726"/>
            <a:ext cx="2118755" cy="2149014"/>
            <a:chOff x="6224127" y="4352782"/>
            <a:chExt cx="2118755" cy="2149014"/>
          </a:xfrm>
        </p:grpSpPr>
        <p:sp>
          <p:nvSpPr>
            <p:cNvPr id="4" name="TextBox 3">
              <a:extLst>
                <a:ext uri="{FF2B5EF4-FFF2-40B4-BE49-F238E27FC236}">
                  <a16:creationId xmlns:a16="http://schemas.microsoft.com/office/drawing/2014/main" id="{664AE6C1-163D-A4DA-5662-2F44E20424B2}"/>
                </a:ext>
              </a:extLst>
            </p:cNvPr>
            <p:cNvSpPr txBox="1"/>
            <p:nvPr/>
          </p:nvSpPr>
          <p:spPr>
            <a:xfrm>
              <a:off x="6224127" y="5978576"/>
              <a:ext cx="1562725" cy="523220"/>
            </a:xfrm>
            <a:prstGeom prst="rect">
              <a:avLst/>
            </a:prstGeom>
            <a:noFill/>
          </p:spPr>
          <p:txBody>
            <a:bodyPr wrap="square" rtlCol="0">
              <a:spAutoFit/>
            </a:bodyPr>
            <a:lstStyle/>
            <a:p>
              <a:pPr algn="ctr"/>
              <a:r>
                <a:rPr lang="en-US" sz="1400" dirty="0"/>
                <a:t>Figure: Corrugated Shells</a:t>
              </a:r>
            </a:p>
          </p:txBody>
        </p:sp>
        <p:pic>
          <p:nvPicPr>
            <p:cNvPr id="46" name="Content Placeholder 4">
              <a:extLst>
                <a:ext uri="{FF2B5EF4-FFF2-40B4-BE49-F238E27FC236}">
                  <a16:creationId xmlns:a16="http://schemas.microsoft.com/office/drawing/2014/main" id="{195D2827-CAB8-F5DA-E24B-E72D38FAA976}"/>
                </a:ext>
              </a:extLst>
            </p:cNvPr>
            <p:cNvPicPr>
              <a:picLocks noChangeAspect="1"/>
            </p:cNvPicPr>
            <p:nvPr/>
          </p:nvPicPr>
          <p:blipFill rotWithShape="1">
            <a:blip r:embed="rId2"/>
            <a:srcRect l="52209" t="63500" r="23930" b="12813"/>
            <a:stretch/>
          </p:blipFill>
          <p:spPr>
            <a:xfrm>
              <a:off x="6308430" y="4352782"/>
              <a:ext cx="2034452" cy="1625794"/>
            </a:xfrm>
            <a:prstGeom prst="rect">
              <a:avLst/>
            </a:prstGeom>
          </p:spPr>
        </p:pic>
      </p:grpSp>
      <p:grpSp>
        <p:nvGrpSpPr>
          <p:cNvPr id="49" name="Group 48">
            <a:extLst>
              <a:ext uri="{FF2B5EF4-FFF2-40B4-BE49-F238E27FC236}">
                <a16:creationId xmlns:a16="http://schemas.microsoft.com/office/drawing/2014/main" id="{5FCEF1CE-1390-D862-E2AF-8ABDEC264164}"/>
              </a:ext>
            </a:extLst>
          </p:cNvPr>
          <p:cNvGrpSpPr/>
          <p:nvPr/>
        </p:nvGrpSpPr>
        <p:grpSpPr>
          <a:xfrm>
            <a:off x="6856566" y="4024331"/>
            <a:ext cx="2034453" cy="1903330"/>
            <a:chOff x="8217107" y="4533848"/>
            <a:chExt cx="2034453" cy="1903330"/>
          </a:xfrm>
        </p:grpSpPr>
        <p:sp>
          <p:nvSpPr>
            <p:cNvPr id="3" name="TextBox 2">
              <a:extLst>
                <a:ext uri="{FF2B5EF4-FFF2-40B4-BE49-F238E27FC236}">
                  <a16:creationId xmlns:a16="http://schemas.microsoft.com/office/drawing/2014/main" id="{0E314966-9137-E43A-F9B3-B468A8FAD525}"/>
                </a:ext>
              </a:extLst>
            </p:cNvPr>
            <p:cNvSpPr txBox="1"/>
            <p:nvPr/>
          </p:nvSpPr>
          <p:spPr>
            <a:xfrm>
              <a:off x="8221787" y="5913958"/>
              <a:ext cx="1608992" cy="523220"/>
            </a:xfrm>
            <a:prstGeom prst="rect">
              <a:avLst/>
            </a:prstGeom>
            <a:noFill/>
          </p:spPr>
          <p:txBody>
            <a:bodyPr wrap="square" rtlCol="0">
              <a:spAutoFit/>
            </a:bodyPr>
            <a:lstStyle/>
            <a:p>
              <a:pPr algn="ctr"/>
              <a:r>
                <a:rPr lang="en-US" sz="1400" dirty="0"/>
                <a:t>Figure: Funicular Shell</a:t>
              </a:r>
            </a:p>
          </p:txBody>
        </p:sp>
        <p:pic>
          <p:nvPicPr>
            <p:cNvPr id="47" name="Content Placeholder 4">
              <a:extLst>
                <a:ext uri="{FF2B5EF4-FFF2-40B4-BE49-F238E27FC236}">
                  <a16:creationId xmlns:a16="http://schemas.microsoft.com/office/drawing/2014/main" id="{E2B94A2F-16E7-522F-B98B-E6DFACFFE57D}"/>
                </a:ext>
              </a:extLst>
            </p:cNvPr>
            <p:cNvPicPr>
              <a:picLocks noChangeAspect="1"/>
            </p:cNvPicPr>
            <p:nvPr/>
          </p:nvPicPr>
          <p:blipFill rotWithShape="1">
            <a:blip r:embed="rId2"/>
            <a:srcRect l="74595" t="66138" r="1544" b="13045"/>
            <a:stretch/>
          </p:blipFill>
          <p:spPr>
            <a:xfrm>
              <a:off x="8217107" y="4533848"/>
              <a:ext cx="2034453" cy="1428802"/>
            </a:xfrm>
            <a:prstGeom prst="rect">
              <a:avLst/>
            </a:prstGeom>
          </p:spPr>
        </p:pic>
      </p:grpSp>
      <p:sp>
        <p:nvSpPr>
          <p:cNvPr id="12" name="TextBox 11">
            <a:extLst>
              <a:ext uri="{FF2B5EF4-FFF2-40B4-BE49-F238E27FC236}">
                <a16:creationId xmlns:a16="http://schemas.microsoft.com/office/drawing/2014/main" id="{05F79DFB-E002-7DB5-85C0-8F12B4F54B03}"/>
              </a:ext>
            </a:extLst>
          </p:cNvPr>
          <p:cNvSpPr txBox="1"/>
          <p:nvPr/>
        </p:nvSpPr>
        <p:spPr>
          <a:xfrm>
            <a:off x="1061912" y="6474010"/>
            <a:ext cx="10328408" cy="369332"/>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dirty="0"/>
          </a:p>
        </p:txBody>
      </p:sp>
    </p:spTree>
    <p:extLst>
      <p:ext uri="{BB962C8B-B14F-4D97-AF65-F5344CB8AC3E}">
        <p14:creationId xmlns:p14="http://schemas.microsoft.com/office/powerpoint/2010/main" val="18748802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C99B588-8645-19A2-BE89-615E329F4416}"/>
              </a:ext>
            </a:extLst>
          </p:cNvPr>
          <p:cNvPicPr>
            <a:picLocks noGrp="1" noChangeAspect="1"/>
          </p:cNvPicPr>
          <p:nvPr>
            <p:ph idx="1"/>
          </p:nvPr>
        </p:nvPicPr>
        <p:blipFill>
          <a:blip r:embed="rId2"/>
          <a:stretch>
            <a:fillRect/>
          </a:stretch>
        </p:blipFill>
        <p:spPr>
          <a:xfrm>
            <a:off x="191264" y="3017983"/>
            <a:ext cx="5214887" cy="2785916"/>
          </a:xfrm>
        </p:spPr>
      </p:pic>
      <p:pic>
        <p:nvPicPr>
          <p:cNvPr id="7" name="Picture 6">
            <a:extLst>
              <a:ext uri="{FF2B5EF4-FFF2-40B4-BE49-F238E27FC236}">
                <a16:creationId xmlns:a16="http://schemas.microsoft.com/office/drawing/2014/main" id="{E9C61B2A-F541-F5CF-D4B8-B04EC82A3799}"/>
              </a:ext>
            </a:extLst>
          </p:cNvPr>
          <p:cNvPicPr>
            <a:picLocks noChangeAspect="1"/>
          </p:cNvPicPr>
          <p:nvPr/>
        </p:nvPicPr>
        <p:blipFill>
          <a:blip r:embed="rId3"/>
          <a:stretch>
            <a:fillRect/>
          </a:stretch>
        </p:blipFill>
        <p:spPr>
          <a:xfrm>
            <a:off x="5721227" y="3017983"/>
            <a:ext cx="6279509" cy="2785916"/>
          </a:xfrm>
          <a:prstGeom prst="rect">
            <a:avLst/>
          </a:prstGeom>
        </p:spPr>
      </p:pic>
      <p:grpSp>
        <p:nvGrpSpPr>
          <p:cNvPr id="8" name="Group 7">
            <a:extLst>
              <a:ext uri="{FF2B5EF4-FFF2-40B4-BE49-F238E27FC236}">
                <a16:creationId xmlns:a16="http://schemas.microsoft.com/office/drawing/2014/main" id="{370B73D0-7E20-4087-25F7-7A995506D756}"/>
              </a:ext>
            </a:extLst>
          </p:cNvPr>
          <p:cNvGrpSpPr/>
          <p:nvPr/>
        </p:nvGrpSpPr>
        <p:grpSpPr>
          <a:xfrm>
            <a:off x="7200900" y="575806"/>
            <a:ext cx="3320165" cy="2040394"/>
            <a:chOff x="7780826" y="-5657"/>
            <a:chExt cx="2759966" cy="1555379"/>
          </a:xfrm>
        </p:grpSpPr>
        <p:sp>
          <p:nvSpPr>
            <p:cNvPr id="9" name="TextBox 8">
              <a:extLst>
                <a:ext uri="{FF2B5EF4-FFF2-40B4-BE49-F238E27FC236}">
                  <a16:creationId xmlns:a16="http://schemas.microsoft.com/office/drawing/2014/main" id="{EF027427-218F-1D4D-D03A-6DB690631B1F}"/>
                </a:ext>
              </a:extLst>
            </p:cNvPr>
            <p:cNvSpPr txBox="1"/>
            <p:nvPr/>
          </p:nvSpPr>
          <p:spPr>
            <a:xfrm>
              <a:off x="7780826" y="1241945"/>
              <a:ext cx="2759966" cy="307777"/>
            </a:xfrm>
            <a:prstGeom prst="rect">
              <a:avLst/>
            </a:prstGeom>
            <a:noFill/>
          </p:spPr>
          <p:txBody>
            <a:bodyPr wrap="square" rtlCol="0">
              <a:spAutoFit/>
            </a:bodyPr>
            <a:lstStyle/>
            <a:p>
              <a:pPr algn="ctr"/>
              <a:r>
                <a:rPr lang="en-US" sz="1400" dirty="0"/>
                <a:t>Figure: Spherical Dome</a:t>
              </a:r>
            </a:p>
          </p:txBody>
        </p:sp>
        <p:pic>
          <p:nvPicPr>
            <p:cNvPr id="10" name="Content Placeholder 4">
              <a:extLst>
                <a:ext uri="{FF2B5EF4-FFF2-40B4-BE49-F238E27FC236}">
                  <a16:creationId xmlns:a16="http://schemas.microsoft.com/office/drawing/2014/main" id="{055E62D2-01B5-9AEE-A58E-0693AF10516C}"/>
                </a:ext>
              </a:extLst>
            </p:cNvPr>
            <p:cNvPicPr>
              <a:picLocks noChangeAspect="1"/>
            </p:cNvPicPr>
            <p:nvPr/>
          </p:nvPicPr>
          <p:blipFill rotWithShape="1">
            <a:blip r:embed="rId4"/>
            <a:srcRect l="73674" b="81823"/>
            <a:stretch/>
          </p:blipFill>
          <p:spPr>
            <a:xfrm>
              <a:off x="8138618" y="-5657"/>
              <a:ext cx="2244600" cy="1247601"/>
            </a:xfrm>
            <a:prstGeom prst="rect">
              <a:avLst/>
            </a:prstGeom>
          </p:spPr>
        </p:pic>
      </p:grpSp>
      <p:grpSp>
        <p:nvGrpSpPr>
          <p:cNvPr id="11" name="Group 10">
            <a:extLst>
              <a:ext uri="{FF2B5EF4-FFF2-40B4-BE49-F238E27FC236}">
                <a16:creationId xmlns:a16="http://schemas.microsoft.com/office/drawing/2014/main" id="{899B1696-F0C6-E02F-7600-342CA8B9756E}"/>
              </a:ext>
            </a:extLst>
          </p:cNvPr>
          <p:cNvGrpSpPr/>
          <p:nvPr/>
        </p:nvGrpSpPr>
        <p:grpSpPr>
          <a:xfrm>
            <a:off x="1535300" y="338571"/>
            <a:ext cx="2297593" cy="2679412"/>
            <a:chOff x="8085625" y="1549722"/>
            <a:chExt cx="2297593" cy="2679412"/>
          </a:xfrm>
        </p:grpSpPr>
        <p:sp>
          <p:nvSpPr>
            <p:cNvPr id="12" name="TextBox 11">
              <a:extLst>
                <a:ext uri="{FF2B5EF4-FFF2-40B4-BE49-F238E27FC236}">
                  <a16:creationId xmlns:a16="http://schemas.microsoft.com/office/drawing/2014/main" id="{344319F9-416C-C5E4-AA27-6DEFC57BBF40}"/>
                </a:ext>
              </a:extLst>
            </p:cNvPr>
            <p:cNvSpPr txBox="1"/>
            <p:nvPr/>
          </p:nvSpPr>
          <p:spPr>
            <a:xfrm>
              <a:off x="8342881" y="3705914"/>
              <a:ext cx="1635856" cy="523220"/>
            </a:xfrm>
            <a:prstGeom prst="rect">
              <a:avLst/>
            </a:prstGeom>
            <a:noFill/>
          </p:spPr>
          <p:txBody>
            <a:bodyPr wrap="square" rtlCol="0">
              <a:spAutoFit/>
            </a:bodyPr>
            <a:lstStyle/>
            <a:p>
              <a:pPr algn="ctr"/>
              <a:r>
                <a:rPr lang="en-US" sz="1400" dirty="0"/>
                <a:t>Figure: Hyperbola of Revolution</a:t>
              </a:r>
            </a:p>
          </p:txBody>
        </p:sp>
        <p:pic>
          <p:nvPicPr>
            <p:cNvPr id="13" name="Content Placeholder 4">
              <a:extLst>
                <a:ext uri="{FF2B5EF4-FFF2-40B4-BE49-F238E27FC236}">
                  <a16:creationId xmlns:a16="http://schemas.microsoft.com/office/drawing/2014/main" id="{BD7DC992-5870-1BC9-84FE-58C63416951E}"/>
                </a:ext>
              </a:extLst>
            </p:cNvPr>
            <p:cNvPicPr>
              <a:picLocks noChangeAspect="1"/>
            </p:cNvPicPr>
            <p:nvPr/>
          </p:nvPicPr>
          <p:blipFill rotWithShape="1">
            <a:blip r:embed="rId4"/>
            <a:srcRect l="73053" t="22661" b="45866"/>
            <a:stretch/>
          </p:blipFill>
          <p:spPr>
            <a:xfrm>
              <a:off x="8085625" y="1549722"/>
              <a:ext cx="2297593" cy="2160222"/>
            </a:xfrm>
            <a:prstGeom prst="rect">
              <a:avLst/>
            </a:prstGeom>
          </p:spPr>
        </p:pic>
      </p:grpSp>
      <p:sp>
        <p:nvSpPr>
          <p:cNvPr id="15" name="TextBox 14">
            <a:extLst>
              <a:ext uri="{FF2B5EF4-FFF2-40B4-BE49-F238E27FC236}">
                <a16:creationId xmlns:a16="http://schemas.microsoft.com/office/drawing/2014/main" id="{B6E9C7D8-DA75-AA13-2D82-6D74AB34FFC5}"/>
              </a:ext>
            </a:extLst>
          </p:cNvPr>
          <p:cNvSpPr txBox="1"/>
          <p:nvPr/>
        </p:nvSpPr>
        <p:spPr>
          <a:xfrm>
            <a:off x="2866361" y="5999923"/>
            <a:ext cx="6115050" cy="646331"/>
          </a:xfrm>
          <a:prstGeom prst="rect">
            <a:avLst/>
          </a:prstGeom>
          <a:noFill/>
        </p:spPr>
        <p:txBody>
          <a:bodyPr wrap="square">
            <a:spAutoFit/>
          </a:bodyPr>
          <a:lstStyle/>
          <a:p>
            <a:r>
              <a:rPr lang="en-US" dirty="0"/>
              <a:t>Figure : Shell roof( source: </a:t>
            </a:r>
            <a:r>
              <a:rPr lang="en-US" kern="100" dirty="0">
                <a:latin typeface="Calibri" panose="020F0502020204030204" pitchFamily="34" charset="0"/>
                <a:cs typeface="Times New Roman" panose="02020603050405020304" pitchFamily="18" charset="0"/>
              </a:rPr>
              <a:t>Sharma</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2023:Online)</a:t>
            </a: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5"/>
              </a:rPr>
              <a:t>https://www.novatr.com/blog/shell-structures</a:t>
            </a:r>
            <a:r>
              <a:rPr lang="en-US" kern="100" dirty="0">
                <a:latin typeface="Calibri" panose="020F0502020204030204" pitchFamily="34"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4857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26301A1-493F-AC2F-CD03-F4233908599E}"/>
              </a:ext>
            </a:extLst>
          </p:cNvPr>
          <p:cNvPicPr>
            <a:picLocks noChangeAspect="1"/>
          </p:cNvPicPr>
          <p:nvPr/>
        </p:nvPicPr>
        <p:blipFill>
          <a:blip r:embed="rId2"/>
          <a:stretch>
            <a:fillRect/>
          </a:stretch>
        </p:blipFill>
        <p:spPr>
          <a:xfrm>
            <a:off x="514276" y="1785937"/>
            <a:ext cx="6600825" cy="3286125"/>
          </a:xfrm>
          <a:prstGeom prst="rect">
            <a:avLst/>
          </a:prstGeom>
        </p:spPr>
      </p:pic>
      <p:pic>
        <p:nvPicPr>
          <p:cNvPr id="10" name="Content Placeholder 4">
            <a:extLst>
              <a:ext uri="{FF2B5EF4-FFF2-40B4-BE49-F238E27FC236}">
                <a16:creationId xmlns:a16="http://schemas.microsoft.com/office/drawing/2014/main" id="{CE5491D0-28C7-76B6-1801-E9F51B48ABE9}"/>
              </a:ext>
            </a:extLst>
          </p:cNvPr>
          <p:cNvPicPr>
            <a:picLocks noGrp="1" noChangeAspect="1"/>
          </p:cNvPicPr>
          <p:nvPr>
            <p:ph idx="1"/>
          </p:nvPr>
        </p:nvPicPr>
        <p:blipFill rotWithShape="1">
          <a:blip r:embed="rId3"/>
          <a:srcRect l="3031" r="74239" b="81823"/>
          <a:stretch/>
        </p:blipFill>
        <p:spPr>
          <a:xfrm>
            <a:off x="7656769" y="2222500"/>
            <a:ext cx="3091673" cy="1990307"/>
          </a:xfrm>
          <a:prstGeom prst="rect">
            <a:avLst/>
          </a:prstGeom>
        </p:spPr>
      </p:pic>
      <p:sp>
        <p:nvSpPr>
          <p:cNvPr id="12" name="TextBox 11">
            <a:extLst>
              <a:ext uri="{FF2B5EF4-FFF2-40B4-BE49-F238E27FC236}">
                <a16:creationId xmlns:a16="http://schemas.microsoft.com/office/drawing/2014/main" id="{334291EC-36D9-F6DE-C545-3A9DDB5B2F8F}"/>
              </a:ext>
            </a:extLst>
          </p:cNvPr>
          <p:cNvSpPr txBox="1"/>
          <p:nvPr/>
        </p:nvSpPr>
        <p:spPr>
          <a:xfrm>
            <a:off x="5940425" y="4558784"/>
            <a:ext cx="6115050" cy="369332"/>
          </a:xfrm>
          <a:prstGeom prst="rect">
            <a:avLst/>
          </a:prstGeom>
          <a:noFill/>
        </p:spPr>
        <p:txBody>
          <a:bodyPr wrap="square">
            <a:spAutoFit/>
          </a:bodyPr>
          <a:lstStyle/>
          <a:p>
            <a:pPr algn="ctr"/>
            <a:r>
              <a:rPr lang="en-US" sz="1800" dirty="0"/>
              <a:t>Figure: Vaults</a:t>
            </a:r>
          </a:p>
        </p:txBody>
      </p:sp>
      <p:sp>
        <p:nvSpPr>
          <p:cNvPr id="14" name="TextBox 13">
            <a:extLst>
              <a:ext uri="{FF2B5EF4-FFF2-40B4-BE49-F238E27FC236}">
                <a16:creationId xmlns:a16="http://schemas.microsoft.com/office/drawing/2014/main" id="{A1CEEF52-4ABE-5D2D-2409-EC1F1B2FAA8A}"/>
              </a:ext>
            </a:extLst>
          </p:cNvPr>
          <p:cNvSpPr txBox="1"/>
          <p:nvPr/>
        </p:nvSpPr>
        <p:spPr>
          <a:xfrm>
            <a:off x="1254125" y="5089427"/>
            <a:ext cx="6115050" cy="646331"/>
          </a:xfrm>
          <a:prstGeom prst="rect">
            <a:avLst/>
          </a:prstGeom>
          <a:noFill/>
        </p:spPr>
        <p:txBody>
          <a:bodyPr wrap="square">
            <a:spAutoFit/>
          </a:bodyPr>
          <a:lstStyle/>
          <a:p>
            <a:r>
              <a:rPr lang="en-US" dirty="0"/>
              <a:t>Figure : Shell roof( source: </a:t>
            </a:r>
            <a:r>
              <a:rPr lang="en-US" kern="100" dirty="0">
                <a:latin typeface="Calibri" panose="020F0502020204030204" pitchFamily="34" charset="0"/>
                <a:cs typeface="Times New Roman" panose="02020603050405020304" pitchFamily="18" charset="0"/>
              </a:rPr>
              <a:t>Sharma</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2023:Online)</a:t>
            </a: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https://www.novatr.com/blog/shell-structures</a:t>
            </a:r>
            <a:r>
              <a:rPr lang="en-US" kern="100" dirty="0">
                <a:latin typeface="Calibri" panose="020F0502020204030204" pitchFamily="34"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79262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avy 3D patterns">
            <a:extLst>
              <a:ext uri="{FF2B5EF4-FFF2-40B4-BE49-F238E27FC236}">
                <a16:creationId xmlns:a16="http://schemas.microsoft.com/office/drawing/2014/main" id="{04FEF42C-66E4-CE25-2977-96B078EAC6DC}"/>
              </a:ext>
            </a:extLst>
          </p:cNvPr>
          <p:cNvPicPr>
            <a:picLocks noChangeAspect="1"/>
          </p:cNvPicPr>
          <p:nvPr/>
        </p:nvPicPr>
        <p:blipFill rotWithShape="1">
          <a:blip r:embed="rId2"/>
          <a:srcRect l="6908" r="33826"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0B609D-847C-2392-18F5-E79C5BC1BBE3}"/>
              </a:ext>
            </a:extLst>
          </p:cNvPr>
          <p:cNvSpPr>
            <a:spLocks noGrp="1"/>
          </p:cNvSpPr>
          <p:nvPr>
            <p:ph type="title"/>
          </p:nvPr>
        </p:nvSpPr>
        <p:spPr>
          <a:xfrm>
            <a:off x="761801" y="328512"/>
            <a:ext cx="4778387" cy="1628970"/>
          </a:xfrm>
        </p:spPr>
        <p:txBody>
          <a:bodyPr anchor="ctr">
            <a:normAutofit/>
          </a:bodyPr>
          <a:lstStyle/>
          <a:p>
            <a:r>
              <a:rPr lang="en-US" sz="3700" b="0" i="0" u="none" strike="noStrike" baseline="0">
                <a:latin typeface="Times New Roman" panose="02020603050405020304" pitchFamily="18" charset="0"/>
                <a:cs typeface="Times New Roman" panose="02020603050405020304" pitchFamily="18" charset="0"/>
              </a:rPr>
              <a:t>Advantages and Disadvantages of Shell Roofs</a:t>
            </a:r>
            <a:endParaRPr lang="en-US" sz="37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33061B3-FAA3-F476-191E-66FE96E7B485}"/>
              </a:ext>
            </a:extLst>
          </p:cNvPr>
          <p:cNvSpPr>
            <a:spLocks noGrp="1"/>
          </p:cNvSpPr>
          <p:nvPr>
            <p:ph idx="1"/>
          </p:nvPr>
        </p:nvSpPr>
        <p:spPr>
          <a:xfrm>
            <a:off x="596701" y="2614507"/>
            <a:ext cx="4659756" cy="3374137"/>
          </a:xfrm>
        </p:spPr>
        <p:txBody>
          <a:bodyPr anchor="ctr">
            <a:normAutofit/>
          </a:bodyPr>
          <a:lstStyle/>
          <a:p>
            <a:pPr marL="0" indent="0">
              <a:buNone/>
            </a:pPr>
            <a:r>
              <a:rPr lang="en-US" sz="1900" b="1" i="0" u="none" strike="noStrike" baseline="0" dirty="0">
                <a:latin typeface="Times New Roman" panose="02020603050405020304" pitchFamily="18" charset="0"/>
                <a:cs typeface="Times New Roman" panose="02020603050405020304" pitchFamily="18" charset="0"/>
              </a:rPr>
              <a:t>Advantages of shell roofs are:</a:t>
            </a:r>
          </a:p>
          <a:p>
            <a:pPr marL="0" indent="0">
              <a:buNone/>
            </a:pPr>
            <a:r>
              <a:rPr lang="en-US" sz="1900" b="0" i="0" u="none" strike="noStrike" baseline="0" dirty="0">
                <a:latin typeface="Times New Roman" panose="02020603050405020304" pitchFamily="18" charset="0"/>
                <a:cs typeface="Times New Roman" panose="02020603050405020304" pitchFamily="18" charset="0"/>
              </a:rPr>
              <a:t>(</a:t>
            </a:r>
            <a:r>
              <a:rPr lang="en-US" sz="1900" b="0" i="1" u="none" strike="noStrike" baseline="0" dirty="0">
                <a:latin typeface="Times New Roman" panose="02020603050405020304" pitchFamily="18" charset="0"/>
                <a:cs typeface="Times New Roman" panose="02020603050405020304" pitchFamily="18" charset="0"/>
              </a:rPr>
              <a:t>a</a:t>
            </a:r>
            <a:r>
              <a:rPr lang="en-US" sz="1900" b="0" i="0" u="none" strike="noStrike" baseline="0" dirty="0">
                <a:latin typeface="Times New Roman" panose="02020603050405020304" pitchFamily="18" charset="0"/>
                <a:cs typeface="Times New Roman" panose="02020603050405020304" pitchFamily="18" charset="0"/>
              </a:rPr>
              <a:t>) Good from aesthetic point of view</a:t>
            </a:r>
          </a:p>
          <a:p>
            <a:pPr marL="0" indent="0">
              <a:buNone/>
            </a:pPr>
            <a:r>
              <a:rPr lang="en-US" sz="1900" b="0" i="0" u="none" strike="noStrike" baseline="0" dirty="0">
                <a:latin typeface="Times New Roman" panose="02020603050405020304" pitchFamily="18" charset="0"/>
                <a:cs typeface="Times New Roman" panose="02020603050405020304" pitchFamily="18" charset="0"/>
              </a:rPr>
              <a:t>(</a:t>
            </a:r>
            <a:r>
              <a:rPr lang="en-US" sz="1900" b="0" i="1" u="none" strike="noStrike" baseline="0" dirty="0">
                <a:latin typeface="Times New Roman" panose="02020603050405020304" pitchFamily="18" charset="0"/>
                <a:cs typeface="Times New Roman" panose="02020603050405020304" pitchFamily="18" charset="0"/>
              </a:rPr>
              <a:t>b</a:t>
            </a:r>
            <a:r>
              <a:rPr lang="en-US" sz="1900" b="0" i="0" u="none" strike="noStrike" baseline="0" dirty="0">
                <a:latin typeface="Times New Roman" panose="02020603050405020304" pitchFamily="18" charset="0"/>
                <a:cs typeface="Times New Roman" panose="02020603050405020304" pitchFamily="18" charset="0"/>
              </a:rPr>
              <a:t>) Material consumption is quite less</a:t>
            </a:r>
          </a:p>
          <a:p>
            <a:pPr marL="0" indent="0">
              <a:buNone/>
            </a:pPr>
            <a:r>
              <a:rPr lang="en-US" sz="1900" b="0" i="0" u="none" strike="noStrike" baseline="0" dirty="0">
                <a:latin typeface="Times New Roman" panose="02020603050405020304" pitchFamily="18" charset="0"/>
                <a:cs typeface="Times New Roman" panose="02020603050405020304" pitchFamily="18" charset="0"/>
              </a:rPr>
              <a:t>(</a:t>
            </a:r>
            <a:r>
              <a:rPr lang="en-US" sz="1900" b="0" i="1" u="none" strike="noStrike" baseline="0" dirty="0">
                <a:latin typeface="Times New Roman" panose="02020603050405020304" pitchFamily="18" charset="0"/>
                <a:cs typeface="Times New Roman" panose="02020603050405020304" pitchFamily="18" charset="0"/>
              </a:rPr>
              <a:t>c</a:t>
            </a:r>
            <a:r>
              <a:rPr lang="en-US" sz="1900" b="0" i="0" u="none" strike="noStrike" baseline="0" dirty="0">
                <a:latin typeface="Times New Roman" panose="02020603050405020304" pitchFamily="18" charset="0"/>
                <a:cs typeface="Times New Roman" panose="02020603050405020304" pitchFamily="18" charset="0"/>
              </a:rPr>
              <a:t>) Form work can be removed early</a:t>
            </a:r>
          </a:p>
          <a:p>
            <a:pPr marL="0" indent="0">
              <a:buNone/>
            </a:pPr>
            <a:r>
              <a:rPr lang="en-US" sz="1900" b="0" i="0" u="none" strike="noStrike" baseline="0" dirty="0">
                <a:latin typeface="Times New Roman" panose="02020603050405020304" pitchFamily="18" charset="0"/>
                <a:cs typeface="Times New Roman" panose="02020603050405020304" pitchFamily="18" charset="0"/>
              </a:rPr>
              <a:t>(</a:t>
            </a:r>
            <a:r>
              <a:rPr lang="en-US" sz="1900" b="0" i="1" u="none" strike="noStrike" baseline="0" dirty="0">
                <a:latin typeface="Times New Roman" panose="02020603050405020304" pitchFamily="18" charset="0"/>
                <a:cs typeface="Times New Roman" panose="02020603050405020304" pitchFamily="18" charset="0"/>
              </a:rPr>
              <a:t>d</a:t>
            </a:r>
            <a:r>
              <a:rPr lang="en-US" sz="1900" b="0" i="0" u="none" strike="noStrike" baseline="0" dirty="0">
                <a:latin typeface="Times New Roman" panose="02020603050405020304" pitchFamily="18" charset="0"/>
                <a:cs typeface="Times New Roman" panose="02020603050405020304" pitchFamily="18" charset="0"/>
              </a:rPr>
              <a:t>) Large column free areas can be covered.</a:t>
            </a:r>
          </a:p>
          <a:p>
            <a:pPr marL="0" indent="0">
              <a:buNone/>
            </a:pPr>
            <a:r>
              <a:rPr lang="en-US" sz="1900" b="1" i="0" u="none" strike="noStrike" baseline="0" dirty="0">
                <a:latin typeface="Times New Roman" panose="02020603050405020304" pitchFamily="18" charset="0"/>
                <a:cs typeface="Times New Roman" panose="02020603050405020304" pitchFamily="18" charset="0"/>
              </a:rPr>
              <a:t>Disadvantages are:</a:t>
            </a:r>
          </a:p>
          <a:p>
            <a:pPr marL="0" indent="0">
              <a:buNone/>
            </a:pPr>
            <a:r>
              <a:rPr lang="en-US" sz="1900" b="0" i="0" u="none" strike="noStrike" baseline="0" dirty="0">
                <a:latin typeface="Times New Roman" panose="02020603050405020304" pitchFamily="18" charset="0"/>
                <a:cs typeface="Times New Roman" panose="02020603050405020304" pitchFamily="18" charset="0"/>
              </a:rPr>
              <a:t>(</a:t>
            </a:r>
            <a:r>
              <a:rPr lang="en-US" sz="1900" b="0" i="1" u="none" strike="noStrike" baseline="0" dirty="0">
                <a:latin typeface="Times New Roman" panose="02020603050405020304" pitchFamily="18" charset="0"/>
                <a:cs typeface="Times New Roman" panose="02020603050405020304" pitchFamily="18" charset="0"/>
              </a:rPr>
              <a:t>a</a:t>
            </a:r>
            <a:r>
              <a:rPr lang="en-US" sz="1900" b="0" i="0" u="none" strike="noStrike" baseline="0" dirty="0">
                <a:latin typeface="Times New Roman" panose="02020603050405020304" pitchFamily="18" charset="0"/>
                <a:cs typeface="Times New Roman" panose="02020603050405020304" pitchFamily="18" charset="0"/>
              </a:rPr>
              <a:t>) Top surface is curved and hence advantage of terrace is lost.</a:t>
            </a:r>
          </a:p>
          <a:p>
            <a:pPr marL="0" indent="0">
              <a:buNone/>
            </a:pPr>
            <a:r>
              <a:rPr lang="en-US" sz="1900" b="0" i="0" u="none" strike="noStrike" baseline="0" dirty="0">
                <a:latin typeface="Times New Roman" panose="02020603050405020304" pitchFamily="18" charset="0"/>
                <a:cs typeface="Times New Roman" panose="02020603050405020304" pitchFamily="18" charset="0"/>
              </a:rPr>
              <a:t>(</a:t>
            </a:r>
            <a:r>
              <a:rPr lang="en-US" sz="1900" b="0" i="1" u="none" strike="noStrike" baseline="0" dirty="0">
                <a:latin typeface="Times New Roman" panose="02020603050405020304" pitchFamily="18" charset="0"/>
                <a:cs typeface="Times New Roman" panose="02020603050405020304" pitchFamily="18" charset="0"/>
              </a:rPr>
              <a:t>b</a:t>
            </a:r>
            <a:r>
              <a:rPr lang="en-US" sz="1900" b="0" i="0" u="none" strike="noStrike" baseline="0" dirty="0">
                <a:latin typeface="Times New Roman" panose="02020603050405020304" pitchFamily="18" charset="0"/>
                <a:cs typeface="Times New Roman" panose="02020603050405020304" pitchFamily="18" charset="0"/>
              </a:rPr>
              <a:t>) Form work is costly.</a:t>
            </a:r>
          </a:p>
        </p:txBody>
      </p:sp>
    </p:spTree>
    <p:extLst>
      <p:ext uri="{BB962C8B-B14F-4D97-AF65-F5344CB8AC3E}">
        <p14:creationId xmlns:p14="http://schemas.microsoft.com/office/powerpoint/2010/main" val="28478839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7F02C84-1493-FFD9-ADAE-A72873829273}"/>
              </a:ext>
            </a:extLst>
          </p:cNvPr>
          <p:cNvPicPr>
            <a:picLocks noGrp="1" noChangeAspect="1"/>
          </p:cNvPicPr>
          <p:nvPr>
            <p:ph idx="1"/>
          </p:nvPr>
        </p:nvPicPr>
        <p:blipFill rotWithShape="1">
          <a:blip r:embed="rId2"/>
          <a:srcRect l="2033" r="2106" b="8837"/>
          <a:stretch/>
        </p:blipFill>
        <p:spPr>
          <a:xfrm>
            <a:off x="439264" y="2817327"/>
            <a:ext cx="7722097" cy="3228631"/>
          </a:xfrm>
        </p:spPr>
      </p:pic>
      <p:sp>
        <p:nvSpPr>
          <p:cNvPr id="7" name="TextBox 6">
            <a:extLst>
              <a:ext uri="{FF2B5EF4-FFF2-40B4-BE49-F238E27FC236}">
                <a16:creationId xmlns:a16="http://schemas.microsoft.com/office/drawing/2014/main" id="{AC2D19B1-8B4B-A627-E29A-33C0AF94D8E7}"/>
              </a:ext>
            </a:extLst>
          </p:cNvPr>
          <p:cNvSpPr txBox="1"/>
          <p:nvPr/>
        </p:nvSpPr>
        <p:spPr>
          <a:xfrm>
            <a:off x="275491" y="812042"/>
            <a:ext cx="7722097" cy="1938992"/>
          </a:xfrm>
          <a:prstGeom prst="rect">
            <a:avLst/>
          </a:prstGeom>
          <a:noFill/>
        </p:spPr>
        <p:txBody>
          <a:bodyPr wrap="square">
            <a:spAutoFit/>
          </a:bodyPr>
          <a:lstStyle/>
          <a:p>
            <a:pPr algn="just"/>
            <a:r>
              <a:rPr lang="en-US" sz="2400" b="0" i="0" u="none" strike="noStrike" baseline="0" dirty="0">
                <a:latin typeface="Times New Roman" panose="02020603050405020304" pitchFamily="18" charset="0"/>
                <a:cs typeface="Times New Roman" panose="02020603050405020304" pitchFamily="18" charset="0"/>
              </a:rPr>
              <a:t>Folded plate roofs may be looked as slab with a number of folds. These roofs are also known as hipped plates, prismatic shells. In these structures also bending is reduced and lot of load gets transferred as membrane compression. folded plates are not so efficient as shells.</a:t>
            </a:r>
            <a:r>
              <a:rPr lang="en-US" sz="2400" b="0" i="0" u="none" strike="noStrike" baseline="0" dirty="0">
                <a:latin typeface="Times-Roman"/>
              </a:rPr>
              <a:t> [1]</a:t>
            </a:r>
            <a:endParaRPr lang="en-US" sz="2400" b="0" i="0" u="none" strike="noStrike" baseline="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C01E41B-0A5D-EE1A-A7F9-BD99ECEA2FA7}"/>
              </a:ext>
            </a:extLst>
          </p:cNvPr>
          <p:cNvSpPr txBox="1"/>
          <p:nvPr/>
        </p:nvSpPr>
        <p:spPr>
          <a:xfrm>
            <a:off x="2515441" y="6075730"/>
            <a:ext cx="3242195" cy="307777"/>
          </a:xfrm>
          <a:prstGeom prst="rect">
            <a:avLst/>
          </a:prstGeom>
          <a:noFill/>
        </p:spPr>
        <p:txBody>
          <a:bodyPr wrap="square" rtlCol="0">
            <a:spAutoFit/>
          </a:bodyPr>
          <a:lstStyle/>
          <a:p>
            <a:pPr algn="ctr"/>
            <a:r>
              <a:rPr lang="en-US" sz="1400" dirty="0"/>
              <a:t>Figure: Types of Folded Plate Roofs</a:t>
            </a:r>
          </a:p>
        </p:txBody>
      </p:sp>
      <p:pic>
        <p:nvPicPr>
          <p:cNvPr id="3" name="Picture 2">
            <a:extLst>
              <a:ext uri="{FF2B5EF4-FFF2-40B4-BE49-F238E27FC236}">
                <a16:creationId xmlns:a16="http://schemas.microsoft.com/office/drawing/2014/main" id="{6ADCDDDB-9375-5959-6EAF-430DDCDF6D24}"/>
              </a:ext>
            </a:extLst>
          </p:cNvPr>
          <p:cNvPicPr>
            <a:picLocks noChangeAspect="1"/>
          </p:cNvPicPr>
          <p:nvPr/>
        </p:nvPicPr>
        <p:blipFill>
          <a:blip r:embed="rId3"/>
          <a:stretch>
            <a:fillRect/>
          </a:stretch>
        </p:blipFill>
        <p:spPr>
          <a:xfrm>
            <a:off x="8283098" y="3648467"/>
            <a:ext cx="3675447" cy="2052522"/>
          </a:xfrm>
          <a:prstGeom prst="rect">
            <a:avLst/>
          </a:prstGeom>
        </p:spPr>
      </p:pic>
      <p:pic>
        <p:nvPicPr>
          <p:cNvPr id="6" name="Picture 5">
            <a:extLst>
              <a:ext uri="{FF2B5EF4-FFF2-40B4-BE49-F238E27FC236}">
                <a16:creationId xmlns:a16="http://schemas.microsoft.com/office/drawing/2014/main" id="{1F60AA9A-6A94-050F-260B-6FCFBD382363}"/>
              </a:ext>
            </a:extLst>
          </p:cNvPr>
          <p:cNvPicPr>
            <a:picLocks noChangeAspect="1"/>
          </p:cNvPicPr>
          <p:nvPr/>
        </p:nvPicPr>
        <p:blipFill>
          <a:blip r:embed="rId4"/>
          <a:stretch>
            <a:fillRect/>
          </a:stretch>
        </p:blipFill>
        <p:spPr>
          <a:xfrm>
            <a:off x="8241062" y="1595822"/>
            <a:ext cx="3675447" cy="1954611"/>
          </a:xfrm>
          <a:prstGeom prst="rect">
            <a:avLst/>
          </a:prstGeom>
        </p:spPr>
      </p:pic>
      <p:sp>
        <p:nvSpPr>
          <p:cNvPr id="9" name="TextBox 8">
            <a:extLst>
              <a:ext uri="{FF2B5EF4-FFF2-40B4-BE49-F238E27FC236}">
                <a16:creationId xmlns:a16="http://schemas.microsoft.com/office/drawing/2014/main" id="{3552377E-4A85-FD9F-0C29-76F97AA6D856}"/>
              </a:ext>
            </a:extLst>
          </p:cNvPr>
          <p:cNvSpPr txBox="1"/>
          <p:nvPr/>
        </p:nvSpPr>
        <p:spPr>
          <a:xfrm>
            <a:off x="-102088" y="6229618"/>
            <a:ext cx="10706587" cy="369332"/>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dirty="0"/>
          </a:p>
        </p:txBody>
      </p:sp>
      <p:sp>
        <p:nvSpPr>
          <p:cNvPr id="11" name="TextBox 10">
            <a:extLst>
              <a:ext uri="{FF2B5EF4-FFF2-40B4-BE49-F238E27FC236}">
                <a16:creationId xmlns:a16="http://schemas.microsoft.com/office/drawing/2014/main" id="{F24D235C-4792-B2EC-AC2E-EF9DA59CC36A}"/>
              </a:ext>
            </a:extLst>
          </p:cNvPr>
          <p:cNvSpPr txBox="1"/>
          <p:nvPr/>
        </p:nvSpPr>
        <p:spPr>
          <a:xfrm>
            <a:off x="6590459" y="5663941"/>
            <a:ext cx="6172200" cy="646331"/>
          </a:xfrm>
          <a:prstGeom prst="rect">
            <a:avLst/>
          </a:prstGeom>
          <a:noFill/>
        </p:spPr>
        <p:txBody>
          <a:bodyPr wrap="square">
            <a:spAutoFit/>
          </a:bodyPr>
          <a:lstStyle/>
          <a:p>
            <a:r>
              <a:rPr lang="en-US" dirty="0"/>
              <a:t>     Figure : Folded plate roof( source: </a:t>
            </a:r>
            <a:r>
              <a:rPr lang="en-US" kern="100" dirty="0">
                <a:latin typeface="Calibri" panose="020F0502020204030204" pitchFamily="34" charset="0"/>
                <a:cs typeface="Times New Roman" panose="02020603050405020304" pitchFamily="18" charset="0"/>
              </a:rPr>
              <a:t>Sharma</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2023:Online)</a:t>
            </a: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5"/>
              </a:rPr>
              <a:t>      https://www.novatr.com/blog/shell-structures</a:t>
            </a:r>
            <a:r>
              <a:rPr lang="en-US" kern="100" dirty="0">
                <a:latin typeface="Calibri" panose="020F0502020204030204" pitchFamily="34"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543237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Abstract background of polygonal shape">
            <a:extLst>
              <a:ext uri="{FF2B5EF4-FFF2-40B4-BE49-F238E27FC236}">
                <a16:creationId xmlns:a16="http://schemas.microsoft.com/office/drawing/2014/main" id="{17F8CAA4-3C7C-0838-75D2-72B8E6C8D071}"/>
              </a:ext>
            </a:extLst>
          </p:cNvPr>
          <p:cNvPicPr>
            <a:picLocks noChangeAspect="1"/>
          </p:cNvPicPr>
          <p:nvPr/>
        </p:nvPicPr>
        <p:blipFill rotWithShape="1">
          <a:blip r:embed="rId2"/>
          <a:srcRect l="10781" r="30176"/>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9CAD6BF-5EE6-0406-85D5-1FC147D824EA}"/>
              </a:ext>
            </a:extLst>
          </p:cNvPr>
          <p:cNvSpPr>
            <a:spLocks noGrp="1"/>
          </p:cNvSpPr>
          <p:nvPr>
            <p:ph idx="1"/>
          </p:nvPr>
        </p:nvSpPr>
        <p:spPr>
          <a:xfrm>
            <a:off x="545901" y="2732529"/>
            <a:ext cx="4659756" cy="3374137"/>
          </a:xfrm>
        </p:spPr>
        <p:txBody>
          <a:bodyPr anchor="ctr">
            <a:noAutofit/>
          </a:bodyPr>
          <a:lstStyle/>
          <a:p>
            <a:pPr marL="0" indent="0">
              <a:buNone/>
            </a:pPr>
            <a:r>
              <a:rPr lang="en-US" sz="2000" b="1" i="0" u="none" strike="noStrike" baseline="0" dirty="0">
                <a:latin typeface="Times New Roman" panose="02020603050405020304" pitchFamily="18" charset="0"/>
                <a:cs typeface="Times New Roman" panose="02020603050405020304" pitchFamily="18" charset="0"/>
              </a:rPr>
              <a:t>Advantages are:</a:t>
            </a:r>
          </a:p>
          <a:p>
            <a:pPr marL="0" indent="0">
              <a:buNone/>
            </a:pPr>
            <a:r>
              <a:rPr lang="en-US" sz="2000" b="0" i="0" u="none" strike="noStrike" baseline="0" dirty="0">
                <a:latin typeface="Times New Roman" panose="02020603050405020304" pitchFamily="18" charset="0"/>
                <a:cs typeface="Times New Roman" panose="02020603050405020304" pitchFamily="18" charset="0"/>
              </a:rPr>
              <a:t>(</a:t>
            </a:r>
            <a:r>
              <a:rPr lang="en-US" sz="2000" b="0" i="1" u="none" strike="noStrike" baseline="0" dirty="0">
                <a:latin typeface="Times New Roman" panose="02020603050405020304" pitchFamily="18" charset="0"/>
                <a:cs typeface="Times New Roman" panose="02020603050405020304" pitchFamily="18" charset="0"/>
              </a:rPr>
              <a:t>a</a:t>
            </a:r>
            <a:r>
              <a:rPr lang="en-US" sz="2000" b="0" i="0" u="none" strike="noStrike" baseline="0" dirty="0">
                <a:latin typeface="Times New Roman" panose="02020603050405020304" pitchFamily="18" charset="0"/>
                <a:cs typeface="Times New Roman" panose="02020603050405020304" pitchFamily="18" charset="0"/>
              </a:rPr>
              <a:t>) Form work required is relatively simpler.</a:t>
            </a:r>
          </a:p>
          <a:p>
            <a:pPr marL="0" indent="0">
              <a:buNone/>
            </a:pPr>
            <a:r>
              <a:rPr lang="en-US" sz="2000" b="0" i="0" u="none" strike="noStrike" baseline="0" dirty="0">
                <a:latin typeface="Times New Roman" panose="02020603050405020304" pitchFamily="18" charset="0"/>
                <a:cs typeface="Times New Roman" panose="02020603050405020304" pitchFamily="18" charset="0"/>
              </a:rPr>
              <a:t>(</a:t>
            </a:r>
            <a:r>
              <a:rPr lang="en-US" sz="2000" b="0" i="1" u="none" strike="noStrike" baseline="0" dirty="0">
                <a:latin typeface="Times New Roman" panose="02020603050405020304" pitchFamily="18" charset="0"/>
                <a:cs typeface="Times New Roman" panose="02020603050405020304" pitchFamily="18" charset="0"/>
              </a:rPr>
              <a:t>b</a:t>
            </a:r>
            <a:r>
              <a:rPr lang="en-US" sz="2000" b="0" i="0" u="none" strike="noStrike" baseline="0" dirty="0">
                <a:latin typeface="Times New Roman" panose="02020603050405020304" pitchFamily="18" charset="0"/>
                <a:cs typeface="Times New Roman" panose="02020603050405020304" pitchFamily="18" charset="0"/>
              </a:rPr>
              <a:t>) Movable form work can be employed.</a:t>
            </a:r>
          </a:p>
          <a:p>
            <a:pPr marL="0" indent="0">
              <a:buNone/>
            </a:pPr>
            <a:r>
              <a:rPr lang="en-US" sz="2000" b="0" i="0" u="none" strike="noStrike" baseline="0" dirty="0">
                <a:latin typeface="Times New Roman" panose="02020603050405020304" pitchFamily="18" charset="0"/>
                <a:cs typeface="Times New Roman" panose="02020603050405020304" pitchFamily="18" charset="0"/>
              </a:rPr>
              <a:t>(</a:t>
            </a:r>
            <a:r>
              <a:rPr lang="en-US" sz="2000" b="0" i="1" u="none" strike="noStrike" baseline="0" dirty="0">
                <a:latin typeface="Times New Roman" panose="02020603050405020304" pitchFamily="18" charset="0"/>
                <a:cs typeface="Times New Roman" panose="02020603050405020304" pitchFamily="18" charset="0"/>
              </a:rPr>
              <a:t>c</a:t>
            </a:r>
            <a:r>
              <a:rPr lang="en-US" sz="2000" b="0" i="0" u="none" strike="noStrike" baseline="0" dirty="0">
                <a:latin typeface="Times New Roman" panose="02020603050405020304" pitchFamily="18" charset="0"/>
                <a:cs typeface="Times New Roman" panose="02020603050405020304" pitchFamily="18" charset="0"/>
              </a:rPr>
              <a:t>) Design involves simpler calculations.</a:t>
            </a:r>
          </a:p>
          <a:p>
            <a:pPr marL="0" indent="0">
              <a:buNone/>
            </a:pPr>
            <a:r>
              <a:rPr lang="en-US" sz="2000" b="1" i="0" u="none" strike="noStrike" baseline="0" dirty="0">
                <a:latin typeface="Times New Roman" panose="02020603050405020304" pitchFamily="18" charset="0"/>
                <a:cs typeface="Times New Roman" panose="02020603050405020304" pitchFamily="18" charset="0"/>
              </a:rPr>
              <a:t>Disadvantages are:</a:t>
            </a:r>
          </a:p>
          <a:p>
            <a:pPr marL="0" indent="0">
              <a:buNone/>
            </a:pPr>
            <a:r>
              <a:rPr lang="en-US" sz="2000" b="0" i="0" u="none" strike="noStrike" baseline="0" dirty="0">
                <a:latin typeface="Times New Roman" panose="02020603050405020304" pitchFamily="18" charset="0"/>
                <a:cs typeface="Times New Roman" panose="02020603050405020304" pitchFamily="18" charset="0"/>
              </a:rPr>
              <a:t>(</a:t>
            </a:r>
            <a:r>
              <a:rPr lang="en-US" sz="2000" b="0" i="1" u="none" strike="noStrike" baseline="0" dirty="0">
                <a:latin typeface="Times New Roman" panose="02020603050405020304" pitchFamily="18" charset="0"/>
                <a:cs typeface="Times New Roman" panose="02020603050405020304" pitchFamily="18" charset="0"/>
              </a:rPr>
              <a:t>a</a:t>
            </a:r>
            <a:r>
              <a:rPr lang="en-US" sz="2000" b="0" i="0" u="none" strike="noStrike" baseline="0" dirty="0">
                <a:latin typeface="Times New Roman" panose="02020603050405020304" pitchFamily="18" charset="0"/>
                <a:cs typeface="Times New Roman" panose="02020603050405020304" pitchFamily="18" charset="0"/>
              </a:rPr>
              <a:t>) Folded plate consume more material than shells.</a:t>
            </a:r>
          </a:p>
          <a:p>
            <a:pPr marL="0" indent="0">
              <a:buNone/>
            </a:pPr>
            <a:r>
              <a:rPr lang="en-US" sz="2000" b="0" i="0" u="none" strike="noStrike" baseline="0" dirty="0">
                <a:latin typeface="Times New Roman" panose="02020603050405020304" pitchFamily="18" charset="0"/>
                <a:cs typeface="Times New Roman" panose="02020603050405020304" pitchFamily="18" charset="0"/>
              </a:rPr>
              <a:t>(</a:t>
            </a:r>
            <a:r>
              <a:rPr lang="en-US" sz="2000" b="0" i="1" u="none" strike="noStrike" baseline="0" dirty="0">
                <a:latin typeface="Times New Roman" panose="02020603050405020304" pitchFamily="18" charset="0"/>
                <a:cs typeface="Times New Roman" panose="02020603050405020304" pitchFamily="18" charset="0"/>
              </a:rPr>
              <a:t>b</a:t>
            </a:r>
            <a:r>
              <a:rPr lang="en-US" sz="2000" b="0" i="0" u="none" strike="noStrike" baseline="0" dirty="0">
                <a:latin typeface="Times New Roman" panose="02020603050405020304" pitchFamily="18" charset="0"/>
                <a:cs typeface="Times New Roman" panose="02020603050405020304" pitchFamily="18" charset="0"/>
              </a:rPr>
              <a:t>) Form work can be removed after 7 days while in case of shells it can be little earlier.</a:t>
            </a:r>
            <a:endParaRPr lang="en-US" sz="2000" dirty="0">
              <a:latin typeface="Times New Roman" panose="02020603050405020304" pitchFamily="18" charset="0"/>
              <a:cs typeface="Times New Roman" panose="02020603050405020304" pitchFamily="18" charset="0"/>
            </a:endParaRPr>
          </a:p>
          <a:p>
            <a:endParaRPr lang="en-US" sz="2000" dirty="0"/>
          </a:p>
        </p:txBody>
      </p:sp>
      <p:sp>
        <p:nvSpPr>
          <p:cNvPr id="4" name="TextBox 3">
            <a:extLst>
              <a:ext uri="{FF2B5EF4-FFF2-40B4-BE49-F238E27FC236}">
                <a16:creationId xmlns:a16="http://schemas.microsoft.com/office/drawing/2014/main" id="{7328651E-CDF2-1C19-2D96-5791B1D75A82}"/>
              </a:ext>
            </a:extLst>
          </p:cNvPr>
          <p:cNvSpPr txBox="1"/>
          <p:nvPr/>
        </p:nvSpPr>
        <p:spPr>
          <a:xfrm>
            <a:off x="171450" y="450499"/>
            <a:ext cx="5034207" cy="1384995"/>
          </a:xfrm>
          <a:prstGeom prst="rect">
            <a:avLst/>
          </a:prstGeom>
          <a:noFill/>
        </p:spPr>
        <p:txBody>
          <a:bodyPr wrap="square">
            <a:spAutoFit/>
          </a:bodyPr>
          <a:lstStyle/>
          <a:p>
            <a:pPr marL="0" indent="0" algn="ctr">
              <a:buNone/>
            </a:pPr>
            <a:r>
              <a:rPr lang="en-US" sz="2800" b="0" i="0" u="none" strike="noStrike" baseline="0" dirty="0">
                <a:latin typeface="Times New Roman" panose="02020603050405020304" pitchFamily="18" charset="0"/>
                <a:cs typeface="Times New Roman" panose="02020603050405020304" pitchFamily="18" charset="0"/>
              </a:rPr>
              <a:t>Advantages and Disadvantages of Folded Plate Roofs Over Shell Roofs</a:t>
            </a:r>
          </a:p>
        </p:txBody>
      </p:sp>
    </p:spTree>
    <p:extLst>
      <p:ext uri="{BB962C8B-B14F-4D97-AF65-F5344CB8AC3E}">
        <p14:creationId xmlns:p14="http://schemas.microsoft.com/office/powerpoint/2010/main" val="6307282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B84DAB5-5BB2-02BB-0913-66646C8A1AD0}"/>
              </a:ext>
            </a:extLst>
          </p:cNvPr>
          <p:cNvSpPr>
            <a:spLocks noGrp="1"/>
          </p:cNvSpPr>
          <p:nvPr>
            <p:ph idx="1"/>
          </p:nvPr>
        </p:nvSpPr>
        <p:spPr>
          <a:xfrm>
            <a:off x="330202" y="526115"/>
            <a:ext cx="6870698" cy="5493685"/>
          </a:xfrm>
        </p:spPr>
        <p:txBody>
          <a:bodyPr>
            <a:normAutofit/>
          </a:bodyPr>
          <a:lstStyle/>
          <a:p>
            <a:pPr marL="0" indent="0" algn="just">
              <a:buNone/>
            </a:pPr>
            <a:r>
              <a:rPr lang="en-US" sz="2400" b="0" i="0" u="none" strike="noStrike" baseline="0" dirty="0">
                <a:latin typeface="Times New Roman" panose="02020603050405020304" pitchFamily="18" charset="0"/>
                <a:cs typeface="Times New Roman" panose="02020603050405020304" pitchFamily="18" charset="0"/>
              </a:rPr>
              <a:t>Various types of covering materials are available for pitched roofs and their selection depends upon the climatic conditions, fabrication facility, availability of materials and affordability of the owner. </a:t>
            </a:r>
            <a:r>
              <a:rPr lang="en-US" sz="2400" b="0" i="0" u="none" strike="noStrike" baseline="0" dirty="0">
                <a:latin typeface="Times-Roman"/>
              </a:rPr>
              <a:t>[1]</a:t>
            </a:r>
            <a:r>
              <a:rPr lang="en-US" sz="2400" b="0" i="0" u="none" strike="noStrike" baseline="0" dirty="0">
                <a:latin typeface="Times New Roman" panose="02020603050405020304" pitchFamily="18" charset="0"/>
                <a:cs typeface="Times New Roman" panose="02020603050405020304" pitchFamily="18" charset="0"/>
              </a:rPr>
              <a:t>Commonly used pitched roof covering materials are:</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a:t>
            </a:r>
            <a:r>
              <a:rPr lang="en-US" sz="2400" b="0" i="1" u="none" strike="noStrike" baseline="0" dirty="0">
                <a:latin typeface="Times New Roman" panose="02020603050405020304" pitchFamily="18" charset="0"/>
                <a:cs typeface="Times New Roman" panose="02020603050405020304" pitchFamily="18" charset="0"/>
              </a:rPr>
              <a:t>a</a:t>
            </a:r>
            <a:r>
              <a:rPr lang="en-US" sz="2400" b="0" i="0" u="none" strike="noStrike" baseline="0" dirty="0">
                <a:latin typeface="Times New Roman" panose="02020603050405020304" pitchFamily="18" charset="0"/>
                <a:cs typeface="Times New Roman" panose="02020603050405020304" pitchFamily="18" charset="0"/>
              </a:rPr>
              <a:t>) Thatch</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 (</a:t>
            </a:r>
            <a:r>
              <a:rPr lang="en-US" sz="2400" b="0" i="1" u="none" strike="noStrike" baseline="0" dirty="0">
                <a:latin typeface="Times New Roman" panose="02020603050405020304" pitchFamily="18" charset="0"/>
                <a:cs typeface="Times New Roman" panose="02020603050405020304" pitchFamily="18" charset="0"/>
              </a:rPr>
              <a:t>b</a:t>
            </a:r>
            <a:r>
              <a:rPr lang="en-US" sz="2400" b="0" i="0" u="none" strike="noStrike" baseline="0" dirty="0">
                <a:latin typeface="Times New Roman" panose="02020603050405020304" pitchFamily="18" charset="0"/>
                <a:cs typeface="Times New Roman" panose="02020603050405020304" pitchFamily="18" charset="0"/>
              </a:rPr>
              <a:t>) Shingle</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a:t>
            </a:r>
            <a:r>
              <a:rPr lang="en-US" sz="2400" b="0" i="1" u="none" strike="noStrike" baseline="0" dirty="0">
                <a:latin typeface="Times New Roman" panose="02020603050405020304" pitchFamily="18" charset="0"/>
                <a:cs typeface="Times New Roman" panose="02020603050405020304" pitchFamily="18" charset="0"/>
              </a:rPr>
              <a:t>c</a:t>
            </a:r>
            <a:r>
              <a:rPr lang="en-US" sz="2400" b="0" i="0" u="none" strike="noStrike" baseline="0" dirty="0">
                <a:latin typeface="Times New Roman" panose="02020603050405020304" pitchFamily="18" charset="0"/>
                <a:cs typeface="Times New Roman" panose="02020603050405020304" pitchFamily="18" charset="0"/>
              </a:rPr>
              <a:t>) Tiles</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a:t>
            </a:r>
            <a:r>
              <a:rPr lang="en-US" sz="2400" b="0" i="1" u="none" strike="noStrike" baseline="0" dirty="0">
                <a:latin typeface="Times New Roman" panose="02020603050405020304" pitchFamily="18" charset="0"/>
                <a:cs typeface="Times New Roman" panose="02020603050405020304" pitchFamily="18" charset="0"/>
              </a:rPr>
              <a:t>d</a:t>
            </a:r>
            <a:r>
              <a:rPr lang="en-US" sz="2400" b="0" i="0" u="none" strike="noStrike" baseline="0" dirty="0">
                <a:latin typeface="Times New Roman" panose="02020603050405020304" pitchFamily="18" charset="0"/>
                <a:cs typeface="Times New Roman" panose="02020603050405020304" pitchFamily="18" charset="0"/>
              </a:rPr>
              <a:t>) Slates</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a:t>
            </a:r>
            <a:r>
              <a:rPr lang="en-US" sz="2400" b="0" i="1" u="none" strike="noStrike" baseline="0" dirty="0">
                <a:latin typeface="Times New Roman" panose="02020603050405020304" pitchFamily="18" charset="0"/>
                <a:cs typeface="Times New Roman" panose="02020603050405020304" pitchFamily="18" charset="0"/>
              </a:rPr>
              <a:t>e</a:t>
            </a:r>
            <a:r>
              <a:rPr lang="en-US" sz="2400" b="0" i="0" u="none" strike="noStrike" baseline="0" dirty="0">
                <a:latin typeface="Times New Roman" panose="02020603050405020304" pitchFamily="18" charset="0"/>
                <a:cs typeface="Times New Roman" panose="02020603050405020304" pitchFamily="18" charset="0"/>
              </a:rPr>
              <a:t>) Asbestos cement (A.C.) sheets </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 </a:t>
            </a:r>
            <a:r>
              <a:rPr lang="en-US" sz="2400" b="0" i="1" u="none" strike="noStrike" baseline="0" dirty="0">
                <a:latin typeface="Times New Roman" panose="02020603050405020304" pitchFamily="18" charset="0"/>
                <a:cs typeface="Times New Roman" panose="02020603050405020304" pitchFamily="18" charset="0"/>
              </a:rPr>
              <a:t>f </a:t>
            </a:r>
            <a:r>
              <a:rPr lang="en-US" sz="2400" b="0" i="0" u="none" strike="noStrike" baseline="0" dirty="0">
                <a:latin typeface="Times New Roman" panose="02020603050405020304" pitchFamily="18" charset="0"/>
                <a:cs typeface="Times New Roman" panose="02020603050405020304" pitchFamily="18" charset="0"/>
              </a:rPr>
              <a:t>) </a:t>
            </a:r>
            <a:r>
              <a:rPr lang="en-US" sz="2400" b="0" i="0" u="none" strike="noStrike" baseline="0" dirty="0" err="1">
                <a:latin typeface="Times New Roman" panose="02020603050405020304" pitchFamily="18" charset="0"/>
                <a:cs typeface="Times New Roman" panose="02020603050405020304" pitchFamily="18" charset="0"/>
              </a:rPr>
              <a:t>Galvanised</a:t>
            </a:r>
            <a:r>
              <a:rPr lang="en-US" sz="2400" b="0" i="0" u="none" strike="noStrike" baseline="0" dirty="0">
                <a:latin typeface="Times New Roman" panose="02020603050405020304" pitchFamily="18" charset="0"/>
                <a:cs typeface="Times New Roman" panose="02020603050405020304" pitchFamily="18" charset="0"/>
              </a:rPr>
              <a:t> iron (G.I.) sheets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78998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7B3442-83A0-9A72-39DC-F0BADC01A797}"/>
              </a:ext>
            </a:extLst>
          </p:cNvPr>
          <p:cNvSpPr>
            <a:spLocks noGrp="1"/>
          </p:cNvSpPr>
          <p:nvPr>
            <p:ph idx="1"/>
          </p:nvPr>
        </p:nvSpPr>
        <p:spPr>
          <a:xfrm>
            <a:off x="0" y="0"/>
            <a:ext cx="8356209" cy="6857999"/>
          </a:xfrm>
        </p:spPr>
        <p:txBody>
          <a:bodyPr>
            <a:normAutofit lnSpcReduction="10000"/>
          </a:bodyPr>
          <a:lstStyle/>
          <a:p>
            <a:pPr marL="0" indent="0" algn="just">
              <a:buNone/>
            </a:pPr>
            <a:r>
              <a:rPr lang="en-US" sz="2400" b="0" i="0" u="none" strike="noStrike" baseline="0" dirty="0">
                <a:latin typeface="Times New Roman" panose="02020603050405020304" pitchFamily="18" charset="0"/>
                <a:cs typeface="Times New Roman" panose="02020603050405020304" pitchFamily="18" charset="0"/>
              </a:rPr>
              <a:t> </a:t>
            </a:r>
            <a:r>
              <a:rPr lang="en-US" sz="2400" b="1" i="0" u="none" strike="noStrike" baseline="0" dirty="0">
                <a:latin typeface="Times New Roman" panose="02020603050405020304" pitchFamily="18" charset="0"/>
                <a:cs typeface="Times New Roman" panose="02020603050405020304" pitchFamily="18" charset="0"/>
              </a:rPr>
              <a:t>Thatch Covering: </a:t>
            </a:r>
          </a:p>
          <a:p>
            <a:pPr algn="just"/>
            <a:r>
              <a:rPr lang="en-US" sz="2400" b="0" i="0" u="none" strike="noStrike" baseline="0" dirty="0">
                <a:latin typeface="Times New Roman" panose="02020603050405020304" pitchFamily="18" charset="0"/>
                <a:cs typeface="Times New Roman" panose="02020603050405020304" pitchFamily="18" charset="0"/>
              </a:rPr>
              <a:t>These coverings are provided for small spans, mainly for residential buildings in villages.</a:t>
            </a:r>
            <a:r>
              <a:rPr lang="en-US" sz="2400" b="0" i="0" u="none" strike="noStrike" baseline="0" dirty="0">
                <a:latin typeface="Times-Roman"/>
              </a:rPr>
              <a:t> [1]</a:t>
            </a:r>
            <a:endParaRPr lang="en-US" sz="2400" b="0" i="0" u="none" strike="noStrike" baseline="0" dirty="0">
              <a:latin typeface="Times New Roman" panose="02020603050405020304" pitchFamily="18" charset="0"/>
              <a:cs typeface="Times New Roman" panose="02020603050405020304" pitchFamily="18" charset="0"/>
            </a:endParaRPr>
          </a:p>
          <a:p>
            <a:pPr algn="just"/>
            <a:r>
              <a:rPr lang="en-US" sz="2400" b="0" i="0" u="none" strike="noStrike" baseline="0" dirty="0">
                <a:latin typeface="Times New Roman" panose="02020603050405020304" pitchFamily="18" charset="0"/>
                <a:cs typeface="Times New Roman" panose="02020603050405020304" pitchFamily="18" charset="0"/>
              </a:rPr>
              <a:t>Thatch is a roof covering of straw, reeds or similar materials.</a:t>
            </a:r>
          </a:p>
          <a:p>
            <a:pPr algn="just"/>
            <a:r>
              <a:rPr lang="en-US" sz="2400" b="0" i="0" u="none" strike="noStrike" baseline="0" dirty="0">
                <a:latin typeface="Times New Roman" panose="02020603050405020304" pitchFamily="18" charset="0"/>
                <a:cs typeface="Times New Roman" panose="02020603050405020304" pitchFamily="18" charset="0"/>
              </a:rPr>
              <a:t>The thatch is well-soaked in water or fire resisting solution and packed bundles are laid with their</a:t>
            </a:r>
            <a:r>
              <a:rPr lang="en-US" sz="2400" dirty="0">
                <a:latin typeface="Times New Roman" panose="02020603050405020304" pitchFamily="18" charset="0"/>
                <a:cs typeface="Times New Roman" panose="02020603050405020304" pitchFamily="18" charset="0"/>
              </a:rPr>
              <a:t> </a:t>
            </a:r>
            <a:r>
              <a:rPr lang="en-US" sz="2400" b="0" i="0" u="none" strike="noStrike" baseline="0" dirty="0">
                <a:latin typeface="Times New Roman" panose="02020603050405020304" pitchFamily="18" charset="0"/>
                <a:cs typeface="Times New Roman" panose="02020603050405020304" pitchFamily="18" charset="0"/>
              </a:rPr>
              <a:t>butt ends pointing towards eves.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algn="just"/>
            <a:r>
              <a:rPr lang="en-US" sz="2400" b="0" i="0" u="none" strike="noStrike" baseline="0" dirty="0">
                <a:latin typeface="Times New Roman" panose="02020603050405020304" pitchFamily="18" charset="0"/>
                <a:cs typeface="Times New Roman" panose="02020603050405020304" pitchFamily="18" charset="0"/>
              </a:rPr>
              <a:t>Thickness varies from 150 mm to 300 mm. They are tied with ropes or twines to supporting structures. The supporting structure consists of round bamboo rafters spaced at 200 mm to 300 mm over which split bamboos laid at right angles at close spacing.</a:t>
            </a:r>
            <a:r>
              <a:rPr lang="en-US" sz="2400" b="0" i="0" u="none" strike="noStrike" baseline="0" dirty="0">
                <a:latin typeface="Times-Roman"/>
              </a:rPr>
              <a:t> [1]</a:t>
            </a:r>
            <a:endParaRPr lang="en-US" sz="2400" b="0" i="0" u="none" strike="noStrike" baseline="0" dirty="0">
              <a:latin typeface="Times New Roman" panose="02020603050405020304" pitchFamily="18" charset="0"/>
              <a:cs typeface="Times New Roman" panose="02020603050405020304" pitchFamily="18" charset="0"/>
            </a:endParaRPr>
          </a:p>
          <a:p>
            <a:pPr algn="just"/>
            <a:r>
              <a:rPr lang="en-US" sz="2400" b="0" i="0" u="none" strike="noStrike" baseline="0" dirty="0">
                <a:latin typeface="Times New Roman" panose="02020603050405020304" pitchFamily="18" charset="0"/>
                <a:cs typeface="Times New Roman" panose="02020603050405020304" pitchFamily="18" charset="0"/>
              </a:rPr>
              <a:t>It is claimed that reed thatch can last 50 to 60 years while straw thatch may last for 20–25 years.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algn="just"/>
            <a:r>
              <a:rPr lang="en-US" sz="2400" b="0" i="0" u="none" strike="noStrike" baseline="0" dirty="0">
                <a:latin typeface="Times New Roman" panose="02020603050405020304" pitchFamily="18" charset="0"/>
                <a:cs typeface="Times New Roman" panose="02020603050405020304" pitchFamily="18" charset="0"/>
              </a:rPr>
              <a:t>The advantage of thatch roof is they are cheap and do not need skilled workers to build them.</a:t>
            </a:r>
            <a:r>
              <a:rPr lang="en-US" sz="2400" b="0" i="0" u="none" strike="noStrike" baseline="0" dirty="0">
                <a:latin typeface="Times-Roman"/>
              </a:rPr>
              <a:t> [1]</a:t>
            </a:r>
            <a:endParaRPr lang="en-US" sz="2400" b="0" i="0" u="none" strike="noStrike" baseline="0" dirty="0">
              <a:latin typeface="Times New Roman" panose="02020603050405020304" pitchFamily="18" charset="0"/>
              <a:cs typeface="Times New Roman" panose="02020603050405020304" pitchFamily="18" charset="0"/>
            </a:endParaRPr>
          </a:p>
          <a:p>
            <a:pPr algn="just"/>
            <a:r>
              <a:rPr lang="en-US" sz="2400" b="0" i="0" u="none" strike="noStrike" baseline="0" dirty="0">
                <a:latin typeface="Times New Roman" panose="02020603050405020304" pitchFamily="18" charset="0"/>
                <a:cs typeface="Times New Roman" panose="02020603050405020304" pitchFamily="18" charset="0"/>
              </a:rPr>
              <a:t>The disadvantages are they are very poor fire resistant and </a:t>
            </a:r>
            <a:r>
              <a:rPr lang="en-US" sz="2400" b="0" i="0" u="none" strike="noStrike" baseline="0" dirty="0" err="1">
                <a:latin typeface="Times New Roman" panose="02020603050405020304" pitchFamily="18" charset="0"/>
                <a:cs typeface="Times New Roman" panose="02020603050405020304" pitchFamily="18" charset="0"/>
              </a:rPr>
              <a:t>harbour</a:t>
            </a:r>
            <a:r>
              <a:rPr lang="en-US" sz="2400" b="0" i="0" u="none" strike="noStrike" baseline="0" dirty="0">
                <a:latin typeface="Times New Roman" panose="02020603050405020304" pitchFamily="18" charset="0"/>
                <a:cs typeface="Times New Roman" panose="02020603050405020304" pitchFamily="18" charset="0"/>
              </a:rPr>
              <a:t> rats and other insects.</a:t>
            </a:r>
            <a:r>
              <a:rPr lang="en-US" sz="2400" b="0" i="0" u="none" strike="noStrike" baseline="0" dirty="0">
                <a:latin typeface="Times-Roman"/>
              </a:rPr>
              <a:t> [1]</a:t>
            </a:r>
            <a:endParaRPr lang="en-US" sz="24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F05C59BE-1B84-8AF4-8211-588F23E4EA61}"/>
              </a:ext>
            </a:extLst>
          </p:cNvPr>
          <p:cNvSpPr txBox="1"/>
          <p:nvPr/>
        </p:nvSpPr>
        <p:spPr>
          <a:xfrm>
            <a:off x="8630741" y="3968427"/>
            <a:ext cx="3561259" cy="2031325"/>
          </a:xfrm>
          <a:prstGeom prst="rect">
            <a:avLst/>
          </a:prstGeom>
          <a:noFill/>
        </p:spPr>
        <p:txBody>
          <a:bodyPr wrap="square">
            <a:spAutoFit/>
          </a:bodyPr>
          <a:lstStyle/>
          <a:p>
            <a:r>
              <a:rPr lang="en-US" dirty="0"/>
              <a:t> Figure:Roofing(</a:t>
            </a:r>
            <a:r>
              <a:rPr lang="en-US" dirty="0" err="1"/>
              <a:t>source:</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Tourinho</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2023:Online),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2"/>
              </a:rPr>
              <a:t>https://www.archdaily.com/1002973/what-to-consider-when-choosing-roofing-materials?ad_source=search&amp;ad_medium=search_result_articles</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pic>
        <p:nvPicPr>
          <p:cNvPr id="8" name="Picture 7">
            <a:extLst>
              <a:ext uri="{FF2B5EF4-FFF2-40B4-BE49-F238E27FC236}">
                <a16:creationId xmlns:a16="http://schemas.microsoft.com/office/drawing/2014/main" id="{B430A227-036A-32F9-770E-3944531CD766}"/>
              </a:ext>
            </a:extLst>
          </p:cNvPr>
          <p:cNvPicPr>
            <a:picLocks noChangeAspect="1"/>
          </p:cNvPicPr>
          <p:nvPr/>
        </p:nvPicPr>
        <p:blipFill>
          <a:blip r:embed="rId3"/>
          <a:stretch>
            <a:fillRect/>
          </a:stretch>
        </p:blipFill>
        <p:spPr>
          <a:xfrm>
            <a:off x="8457809" y="1975347"/>
            <a:ext cx="3561259" cy="1828451"/>
          </a:xfrm>
          <a:prstGeom prst="rect">
            <a:avLst/>
          </a:prstGeom>
        </p:spPr>
      </p:pic>
    </p:spTree>
    <p:extLst>
      <p:ext uri="{BB962C8B-B14F-4D97-AF65-F5344CB8AC3E}">
        <p14:creationId xmlns:p14="http://schemas.microsoft.com/office/powerpoint/2010/main" val="27507342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9355CC-99DD-495D-FEC6-5688AA951F1D}"/>
              </a:ext>
            </a:extLst>
          </p:cNvPr>
          <p:cNvSpPr>
            <a:spLocks noGrp="1"/>
          </p:cNvSpPr>
          <p:nvPr>
            <p:ph idx="1"/>
          </p:nvPr>
        </p:nvSpPr>
        <p:spPr>
          <a:xfrm>
            <a:off x="0" y="503262"/>
            <a:ext cx="8537812" cy="3783605"/>
          </a:xfrm>
        </p:spPr>
        <p:txBody>
          <a:bodyPr>
            <a:normAutofit/>
          </a:bodyPr>
          <a:lstStyle/>
          <a:p>
            <a:pPr marL="0" indent="0" algn="just">
              <a:buNone/>
            </a:pPr>
            <a:r>
              <a:rPr lang="en-US" sz="2400" b="0" i="0" u="none" strike="noStrike" baseline="0" dirty="0">
                <a:latin typeface="Times-Roman"/>
              </a:rPr>
              <a:t>(</a:t>
            </a:r>
            <a:r>
              <a:rPr lang="en-US" sz="2400" b="0" i="1" u="none" strike="noStrike" baseline="0" dirty="0">
                <a:latin typeface="Times-Italic"/>
              </a:rPr>
              <a:t>b</a:t>
            </a:r>
            <a:r>
              <a:rPr lang="en-US" sz="2400" b="0" i="0" u="none" strike="noStrike" baseline="0" dirty="0">
                <a:latin typeface="Times-Roman"/>
              </a:rPr>
              <a:t>) </a:t>
            </a:r>
            <a:r>
              <a:rPr lang="en-US" sz="2400" b="1" i="0" u="none" strike="noStrike" baseline="0" dirty="0">
                <a:latin typeface="Times-Bold"/>
              </a:rPr>
              <a:t>Shingles: </a:t>
            </a:r>
          </a:p>
          <a:p>
            <a:pPr algn="just"/>
            <a:r>
              <a:rPr lang="en-US" sz="2400" b="0" i="0" u="none" strike="noStrike" baseline="0" dirty="0">
                <a:latin typeface="Times-Roman"/>
              </a:rPr>
              <a:t>Wood shingles are nothing but the split or sawn thin pieces of wood. Their size varies from 300 mm to 400 mm and length from 60 mm to 250 mm.[1]</a:t>
            </a:r>
          </a:p>
          <a:p>
            <a:pPr algn="just"/>
            <a:r>
              <a:rPr lang="en-US" sz="2400" b="0" i="0" u="none" strike="noStrike" baseline="0" dirty="0">
                <a:latin typeface="Times-Roman"/>
              </a:rPr>
              <a:t> Their thickness varies from 10 mm at one end to 3 mm at the other end. </a:t>
            </a:r>
          </a:p>
          <a:p>
            <a:pPr algn="just"/>
            <a:r>
              <a:rPr lang="en-US" sz="2400" b="0" i="0" u="none" strike="noStrike" baseline="0" dirty="0">
                <a:latin typeface="Times-Roman"/>
              </a:rPr>
              <a:t>They are nailed to supporting structures. </a:t>
            </a:r>
          </a:p>
          <a:p>
            <a:pPr algn="just"/>
            <a:r>
              <a:rPr lang="en-US" sz="2400" b="0" i="0" u="none" strike="noStrike" baseline="0" dirty="0">
                <a:latin typeface="Times-Roman"/>
              </a:rPr>
              <a:t>They are commonly used in hilly areas for </a:t>
            </a:r>
            <a:r>
              <a:rPr lang="en-US" sz="2400" b="0" i="0" u="none" strike="noStrike" baseline="0" dirty="0" err="1">
                <a:latin typeface="Times-Roman"/>
              </a:rPr>
              <a:t>lowcost</a:t>
            </a:r>
            <a:r>
              <a:rPr lang="en-US" sz="2400" b="0" i="0" u="none" strike="noStrike" baseline="0" dirty="0">
                <a:latin typeface="Times-Roman"/>
              </a:rPr>
              <a:t> housing. </a:t>
            </a:r>
          </a:p>
          <a:p>
            <a:pPr algn="just"/>
            <a:r>
              <a:rPr lang="en-US" sz="2400" b="0" i="0" u="none" strike="noStrike" baseline="0" dirty="0">
                <a:latin typeface="Times-Roman"/>
              </a:rPr>
              <a:t>They have very poor fire and termite resistance.[1]</a:t>
            </a:r>
          </a:p>
        </p:txBody>
      </p:sp>
    </p:spTree>
    <p:extLst>
      <p:ext uri="{BB962C8B-B14F-4D97-AF65-F5344CB8AC3E}">
        <p14:creationId xmlns:p14="http://schemas.microsoft.com/office/powerpoint/2010/main" val="41360123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A07914D-39FA-3175-83A2-9CD5C3F44300}"/>
              </a:ext>
            </a:extLst>
          </p:cNvPr>
          <p:cNvSpPr>
            <a:spLocks noGrp="1"/>
          </p:cNvSpPr>
          <p:nvPr>
            <p:ph idx="1"/>
          </p:nvPr>
        </p:nvSpPr>
        <p:spPr>
          <a:xfrm>
            <a:off x="148883" y="334449"/>
            <a:ext cx="8403917" cy="4351338"/>
          </a:xfrm>
        </p:spPr>
        <p:txBody>
          <a:bodyPr/>
          <a:lstStyle/>
          <a:p>
            <a:pPr marL="0" indent="0" algn="just">
              <a:buNone/>
            </a:pPr>
            <a:r>
              <a:rPr lang="en-US" sz="2800" b="0" i="0" u="none" strike="noStrike" baseline="0" dirty="0">
                <a:latin typeface="Times-Roman"/>
              </a:rPr>
              <a:t>(</a:t>
            </a:r>
            <a:r>
              <a:rPr lang="en-US" sz="2800" b="0" i="1" u="none" strike="noStrike" baseline="0" dirty="0">
                <a:latin typeface="Times-Italic"/>
              </a:rPr>
              <a:t>c</a:t>
            </a:r>
            <a:r>
              <a:rPr lang="en-US" sz="2800" b="0" i="0" u="none" strike="noStrike" baseline="0" dirty="0">
                <a:latin typeface="Times-Roman"/>
              </a:rPr>
              <a:t>) </a:t>
            </a:r>
            <a:r>
              <a:rPr lang="en-US" sz="2800" b="1" i="0" u="none" strike="noStrike" baseline="0" dirty="0">
                <a:latin typeface="Times-Bold"/>
              </a:rPr>
              <a:t>Tiles: </a:t>
            </a:r>
          </a:p>
          <a:p>
            <a:pPr algn="just"/>
            <a:r>
              <a:rPr lang="en-US" sz="2800" b="0" i="0" u="none" strike="noStrike" baseline="0" dirty="0">
                <a:latin typeface="Times-Roman"/>
              </a:rPr>
              <a:t>Various clay tiles are manufactured in different localities. They serve as good covering materials. </a:t>
            </a:r>
          </a:p>
          <a:p>
            <a:pPr algn="just"/>
            <a:r>
              <a:rPr lang="en-US" sz="2800" b="0" i="0" u="none" strike="noStrike" baseline="0" dirty="0">
                <a:latin typeface="Times-Roman"/>
              </a:rPr>
              <a:t>Tiles are supported over battens which are in turn supported by rafters/trusses etc. </a:t>
            </a:r>
          </a:p>
          <a:p>
            <a:pPr algn="just"/>
            <a:r>
              <a:rPr lang="en-US" sz="2800" b="0" i="0" u="none" strike="noStrike" baseline="0" dirty="0">
                <a:latin typeface="Times-Roman"/>
              </a:rPr>
              <a:t>They give good appearance also.</a:t>
            </a:r>
            <a:endParaRPr lang="en-US" sz="3600" dirty="0"/>
          </a:p>
          <a:p>
            <a:pPr algn="just"/>
            <a:endParaRPr lang="en-US" dirty="0"/>
          </a:p>
        </p:txBody>
      </p:sp>
      <p:pic>
        <p:nvPicPr>
          <p:cNvPr id="4" name="Picture 3">
            <a:extLst>
              <a:ext uri="{FF2B5EF4-FFF2-40B4-BE49-F238E27FC236}">
                <a16:creationId xmlns:a16="http://schemas.microsoft.com/office/drawing/2014/main" id="{0803C422-5A9D-6712-C957-B463B90A829E}"/>
              </a:ext>
            </a:extLst>
          </p:cNvPr>
          <p:cNvPicPr>
            <a:picLocks noChangeAspect="1"/>
          </p:cNvPicPr>
          <p:nvPr/>
        </p:nvPicPr>
        <p:blipFill>
          <a:blip r:embed="rId2"/>
          <a:stretch>
            <a:fillRect/>
          </a:stretch>
        </p:blipFill>
        <p:spPr>
          <a:xfrm>
            <a:off x="2605681" y="3130065"/>
            <a:ext cx="3490319" cy="2736944"/>
          </a:xfrm>
          <a:prstGeom prst="rect">
            <a:avLst/>
          </a:prstGeom>
        </p:spPr>
      </p:pic>
      <p:pic>
        <p:nvPicPr>
          <p:cNvPr id="5" name="Picture 4">
            <a:extLst>
              <a:ext uri="{FF2B5EF4-FFF2-40B4-BE49-F238E27FC236}">
                <a16:creationId xmlns:a16="http://schemas.microsoft.com/office/drawing/2014/main" id="{225B57A2-D929-FE2B-CB18-6ED06C22693A}"/>
              </a:ext>
            </a:extLst>
          </p:cNvPr>
          <p:cNvPicPr>
            <a:picLocks noChangeAspect="1"/>
          </p:cNvPicPr>
          <p:nvPr/>
        </p:nvPicPr>
        <p:blipFill>
          <a:blip r:embed="rId3"/>
          <a:stretch>
            <a:fillRect/>
          </a:stretch>
        </p:blipFill>
        <p:spPr>
          <a:xfrm>
            <a:off x="6459618" y="3130065"/>
            <a:ext cx="3257309" cy="2806501"/>
          </a:xfrm>
          <a:prstGeom prst="rect">
            <a:avLst/>
          </a:prstGeom>
        </p:spPr>
      </p:pic>
      <p:sp>
        <p:nvSpPr>
          <p:cNvPr id="8" name="TextBox 7">
            <a:extLst>
              <a:ext uri="{FF2B5EF4-FFF2-40B4-BE49-F238E27FC236}">
                <a16:creationId xmlns:a16="http://schemas.microsoft.com/office/drawing/2014/main" id="{DBDF4FA7-71A6-BF22-30C1-154CD6C92FC6}"/>
              </a:ext>
            </a:extLst>
          </p:cNvPr>
          <p:cNvSpPr txBox="1"/>
          <p:nvPr/>
        </p:nvSpPr>
        <p:spPr>
          <a:xfrm>
            <a:off x="2605682" y="5936566"/>
            <a:ext cx="8684618" cy="774507"/>
          </a:xfrm>
          <a:prstGeom prst="rect">
            <a:avLst/>
          </a:prstGeom>
          <a:noFill/>
        </p:spPr>
        <p:txBody>
          <a:bodyPr wrap="square">
            <a:spAutoFit/>
          </a:bodyPr>
          <a:lstStyle/>
          <a:p>
            <a:pPr>
              <a:lnSpc>
                <a:spcPct val="107000"/>
              </a:lnSpc>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Figure: </a:t>
            </a:r>
            <a:r>
              <a:rPr lang="en-US" kern="100" dirty="0">
                <a:latin typeface="Calibri" panose="020F0502020204030204" pitchFamily="34" charset="0"/>
                <a:ea typeface="Calibri" panose="020F0502020204030204" pitchFamily="34" charset="0"/>
                <a:cs typeface="Times New Roman" panose="02020603050405020304" pitchFamily="18" charset="0"/>
              </a:rPr>
              <a:t>Clay tiles</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Source: Feenstra,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Nepalitimes</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2019):Online)</a:t>
            </a:r>
            <a:endParaRPr lang="en-US"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https://nepalitimes.com/here-now/protecting-kathmandu-s-historic-roofscape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31825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F08FA7-562C-9D57-CC05-34EDE74C7F56}"/>
              </a:ext>
            </a:extLst>
          </p:cNvPr>
          <p:cNvSpPr>
            <a:spLocks noGrp="1"/>
          </p:cNvSpPr>
          <p:nvPr>
            <p:ph idx="1"/>
          </p:nvPr>
        </p:nvSpPr>
        <p:spPr>
          <a:xfrm>
            <a:off x="319586" y="215900"/>
            <a:ext cx="4341314" cy="4668317"/>
          </a:xfrm>
        </p:spPr>
        <p:txBody>
          <a:bodyPr>
            <a:noAutofit/>
          </a:bodyPr>
          <a:lstStyle/>
          <a:p>
            <a:pPr marL="0" indent="0" algn="just">
              <a:buNone/>
            </a:pPr>
            <a:r>
              <a:rPr lang="en-US" sz="2200" b="0" i="0" u="none" strike="noStrike" baseline="0" dirty="0">
                <a:latin typeface="Times-Roman"/>
              </a:rPr>
              <a:t>(</a:t>
            </a:r>
            <a:r>
              <a:rPr lang="en-US" sz="2200" b="0" i="1" u="none" strike="noStrike" baseline="0" dirty="0">
                <a:latin typeface="Times New Roman" panose="02020603050405020304" pitchFamily="18" charset="0"/>
                <a:cs typeface="Times New Roman" panose="02020603050405020304" pitchFamily="18" charset="0"/>
              </a:rPr>
              <a:t>d</a:t>
            </a:r>
            <a:r>
              <a:rPr lang="en-US" sz="2200" b="0" i="0" u="none" strike="noStrike" baseline="0" dirty="0">
                <a:latin typeface="Times New Roman" panose="02020603050405020304" pitchFamily="18" charset="0"/>
                <a:cs typeface="Times New Roman" panose="02020603050405020304" pitchFamily="18" charset="0"/>
              </a:rPr>
              <a:t>) </a:t>
            </a:r>
            <a:r>
              <a:rPr lang="en-US" sz="2200" b="1" i="0" u="none" strike="noStrike" baseline="0" dirty="0">
                <a:latin typeface="Times New Roman" panose="02020603050405020304" pitchFamily="18" charset="0"/>
                <a:cs typeface="Times New Roman" panose="02020603050405020304" pitchFamily="18" charset="0"/>
              </a:rPr>
              <a:t>Slates:</a:t>
            </a:r>
          </a:p>
          <a:p>
            <a:pPr algn="just"/>
            <a:r>
              <a:rPr lang="en-US" sz="2200" b="1" i="0" u="none" strike="noStrike" baseline="0" dirty="0">
                <a:latin typeface="Times New Roman" panose="02020603050405020304" pitchFamily="18" charset="0"/>
                <a:cs typeface="Times New Roman" panose="02020603050405020304" pitchFamily="18" charset="0"/>
              </a:rPr>
              <a:t> </a:t>
            </a:r>
            <a:r>
              <a:rPr lang="en-US" sz="2200" b="0" i="0" u="none" strike="noStrike" baseline="0" dirty="0">
                <a:latin typeface="Times New Roman" panose="02020603050405020304" pitchFamily="18" charset="0"/>
                <a:cs typeface="Times New Roman" panose="02020603050405020304" pitchFamily="18" charset="0"/>
              </a:rPr>
              <a:t>A slate is a sedimentary rock. Its </a:t>
            </a:r>
            <a:r>
              <a:rPr lang="en-US" sz="2200" b="0" i="0" u="none" strike="noStrike" baseline="0" dirty="0" err="1">
                <a:latin typeface="Times New Roman" panose="02020603050405020304" pitchFamily="18" charset="0"/>
                <a:cs typeface="Times New Roman" panose="02020603050405020304" pitchFamily="18" charset="0"/>
              </a:rPr>
              <a:t>colour</a:t>
            </a:r>
            <a:r>
              <a:rPr lang="en-US" sz="2200" b="0" i="0" u="none" strike="noStrike" baseline="0" dirty="0">
                <a:latin typeface="Times New Roman" panose="02020603050405020304" pitchFamily="18" charset="0"/>
                <a:cs typeface="Times New Roman" panose="02020603050405020304" pitchFamily="18" charset="0"/>
              </a:rPr>
              <a:t> is gray. It can be easily split into thin sheets. </a:t>
            </a:r>
          </a:p>
          <a:p>
            <a:pPr algn="just"/>
            <a:r>
              <a:rPr lang="en-US" sz="2200" b="0" i="0" u="none" strike="noStrike" baseline="0" dirty="0">
                <a:latin typeface="Times New Roman" panose="02020603050405020304" pitchFamily="18" charset="0"/>
                <a:cs typeface="Times New Roman" panose="02020603050405020304" pitchFamily="18" charset="0"/>
              </a:rPr>
              <a:t>Slates of size 450 mm to 600 mm wide, 300 mm long and 4 to 8 mm thick are used as covering materials of pitched roofs in the areas where slate quarries are nearby.</a:t>
            </a:r>
          </a:p>
          <a:p>
            <a:pPr algn="just"/>
            <a:r>
              <a:rPr lang="en-US" sz="2200" b="0" i="0" u="none" strike="noStrike" baseline="0" dirty="0">
                <a:latin typeface="Times New Roman" panose="02020603050405020304" pitchFamily="18" charset="0"/>
                <a:cs typeface="Times New Roman" panose="02020603050405020304" pitchFamily="18" charset="0"/>
              </a:rPr>
              <a:t> A good slate is hard, tough, durable.</a:t>
            </a:r>
          </a:p>
          <a:p>
            <a:pPr algn="just"/>
            <a:r>
              <a:rPr lang="en-US" sz="2200" b="0" i="0" u="none" strike="noStrike" baseline="0" dirty="0">
                <a:latin typeface="Times New Roman" panose="02020603050405020304" pitchFamily="18" charset="0"/>
                <a:cs typeface="Times New Roman" panose="02020603050405020304" pitchFamily="18" charset="0"/>
              </a:rPr>
              <a:t> They are having rough texture and they give ringing bell like sound when struck. </a:t>
            </a:r>
          </a:p>
          <a:p>
            <a:pPr algn="just"/>
            <a:r>
              <a:rPr lang="en-US" sz="2200" b="0" i="0" u="none" strike="noStrike" baseline="0" dirty="0">
                <a:latin typeface="Times New Roman" panose="02020603050405020304" pitchFamily="18" charset="0"/>
                <a:cs typeface="Times New Roman" panose="02020603050405020304" pitchFamily="18" charset="0"/>
              </a:rPr>
              <a:t>They do not absorb water.</a:t>
            </a:r>
          </a:p>
        </p:txBody>
      </p:sp>
      <p:pic>
        <p:nvPicPr>
          <p:cNvPr id="5" name="Picture 4">
            <a:extLst>
              <a:ext uri="{FF2B5EF4-FFF2-40B4-BE49-F238E27FC236}">
                <a16:creationId xmlns:a16="http://schemas.microsoft.com/office/drawing/2014/main" id="{AF79E043-A42A-A8A9-AA80-21D875CB426F}"/>
              </a:ext>
            </a:extLst>
          </p:cNvPr>
          <p:cNvPicPr>
            <a:picLocks noChangeAspect="1"/>
          </p:cNvPicPr>
          <p:nvPr/>
        </p:nvPicPr>
        <p:blipFill>
          <a:blip r:embed="rId2"/>
          <a:stretch>
            <a:fillRect/>
          </a:stretch>
        </p:blipFill>
        <p:spPr>
          <a:xfrm>
            <a:off x="7880766" y="1125820"/>
            <a:ext cx="4231232" cy="2848476"/>
          </a:xfrm>
          <a:prstGeom prst="rect">
            <a:avLst/>
          </a:prstGeom>
        </p:spPr>
      </p:pic>
      <p:sp>
        <p:nvSpPr>
          <p:cNvPr id="6" name="TextBox 5">
            <a:extLst>
              <a:ext uri="{FF2B5EF4-FFF2-40B4-BE49-F238E27FC236}">
                <a16:creationId xmlns:a16="http://schemas.microsoft.com/office/drawing/2014/main" id="{8F047D75-4E34-6C70-0E8C-4A2B36FCE4D6}"/>
              </a:ext>
            </a:extLst>
          </p:cNvPr>
          <p:cNvSpPr txBox="1"/>
          <p:nvPr/>
        </p:nvSpPr>
        <p:spPr>
          <a:xfrm>
            <a:off x="5230268" y="4297484"/>
            <a:ext cx="6407150" cy="1173463"/>
          </a:xfrm>
          <a:prstGeom prst="rect">
            <a:avLst/>
          </a:prstGeom>
          <a:noFill/>
        </p:spPr>
        <p:txBody>
          <a:bodyPr wrap="square">
            <a:spAutoFit/>
          </a:bodyPr>
          <a:lstStyle/>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Figure: Slate roofing( Source: Architecture, 2020:Online)</a:t>
            </a:r>
          </a:p>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https://www.designingbuildings.co.uk/wiki/Conical_roof_slating</a:t>
            </a:r>
            <a:endParaRPr lang="en-US" kern="100" dirty="0">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E60753B7-19F5-D277-9C04-93AA46E0D86D}"/>
              </a:ext>
            </a:extLst>
          </p:cNvPr>
          <p:cNvPicPr>
            <a:picLocks noChangeAspect="1"/>
          </p:cNvPicPr>
          <p:nvPr/>
        </p:nvPicPr>
        <p:blipFill>
          <a:blip r:embed="rId4"/>
          <a:stretch>
            <a:fillRect/>
          </a:stretch>
        </p:blipFill>
        <p:spPr>
          <a:xfrm>
            <a:off x="4660900" y="1125820"/>
            <a:ext cx="3117200" cy="2848476"/>
          </a:xfrm>
          <a:prstGeom prst="rect">
            <a:avLst/>
          </a:prstGeom>
        </p:spPr>
      </p:pic>
    </p:spTree>
    <p:extLst>
      <p:ext uri="{BB962C8B-B14F-4D97-AF65-F5344CB8AC3E}">
        <p14:creationId xmlns:p14="http://schemas.microsoft.com/office/powerpoint/2010/main" val="7694548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8DEE3B8-F8EE-49E9-389A-549E6E79B479}"/>
              </a:ext>
            </a:extLst>
          </p:cNvPr>
          <p:cNvSpPr>
            <a:spLocks noGrp="1"/>
          </p:cNvSpPr>
          <p:nvPr>
            <p:ph idx="1"/>
          </p:nvPr>
        </p:nvSpPr>
        <p:spPr>
          <a:xfrm>
            <a:off x="359898" y="267286"/>
            <a:ext cx="10515600" cy="6590714"/>
          </a:xfrm>
        </p:spPr>
        <p:txBody>
          <a:bodyPr>
            <a:normAutofit lnSpcReduction="10000"/>
          </a:bodyPr>
          <a:lstStyle/>
          <a:p>
            <a:pPr marL="0" indent="0">
              <a:buNone/>
            </a:pPr>
            <a:r>
              <a:rPr lang="en-US" sz="2800" b="0" i="0" u="none" strike="noStrike" baseline="0" dirty="0">
                <a:latin typeface="Times New Roman" panose="02020603050405020304" pitchFamily="18" charset="0"/>
                <a:cs typeface="Times New Roman" panose="02020603050405020304" pitchFamily="18" charset="0"/>
              </a:rPr>
              <a:t>(</a:t>
            </a:r>
            <a:r>
              <a:rPr lang="en-US" sz="2800" b="0" i="1" u="none" strike="noStrike" baseline="0" dirty="0">
                <a:latin typeface="Times New Roman" panose="02020603050405020304" pitchFamily="18" charset="0"/>
                <a:cs typeface="Times New Roman" panose="02020603050405020304" pitchFamily="18" charset="0"/>
              </a:rPr>
              <a:t>e</a:t>
            </a:r>
            <a:r>
              <a:rPr lang="en-US" sz="2800" b="0" i="0" u="none" strike="noStrike" baseline="0" dirty="0">
                <a:latin typeface="Times New Roman" panose="02020603050405020304" pitchFamily="18" charset="0"/>
                <a:cs typeface="Times New Roman" panose="02020603050405020304" pitchFamily="18" charset="0"/>
              </a:rPr>
              <a:t>) </a:t>
            </a:r>
            <a:r>
              <a:rPr lang="en-US" sz="2800" b="1" i="0" u="none" strike="noStrike" baseline="0" dirty="0">
                <a:latin typeface="Times New Roman" panose="02020603050405020304" pitchFamily="18" charset="0"/>
                <a:cs typeface="Times New Roman" panose="02020603050405020304" pitchFamily="18" charset="0"/>
              </a:rPr>
              <a:t>A.C. Sheets: </a:t>
            </a:r>
          </a:p>
          <a:p>
            <a:r>
              <a:rPr lang="en-US" sz="2800" b="0" i="0" u="none" strike="noStrike" baseline="0" dirty="0">
                <a:latin typeface="Times New Roman" panose="02020603050405020304" pitchFamily="18" charset="0"/>
                <a:cs typeface="Times New Roman" panose="02020603050405020304" pitchFamily="18" charset="0"/>
              </a:rPr>
              <a:t>Asbestos cement is a material which consists of 15 per cent of asbestos </a:t>
            </a:r>
            <a:r>
              <a:rPr lang="en-US" sz="2800" b="0" i="0" u="none" strike="noStrike" baseline="0" dirty="0" err="1">
                <a:latin typeface="Times New Roman" panose="02020603050405020304" pitchFamily="18" charset="0"/>
                <a:cs typeface="Times New Roman" panose="02020603050405020304" pitchFamily="18" charset="0"/>
              </a:rPr>
              <a:t>fibres</a:t>
            </a:r>
            <a:r>
              <a:rPr lang="en-US" sz="2800" dirty="0">
                <a:latin typeface="Times New Roman" panose="02020603050405020304" pitchFamily="18" charset="0"/>
                <a:cs typeface="Times New Roman" panose="02020603050405020304" pitchFamily="18" charset="0"/>
              </a:rPr>
              <a:t> </a:t>
            </a:r>
            <a:r>
              <a:rPr lang="en-US" sz="2800" b="0" i="0" u="none" strike="noStrike" baseline="0" dirty="0">
                <a:latin typeface="Times New Roman" panose="02020603050405020304" pitchFamily="18" charset="0"/>
                <a:cs typeface="Times New Roman" panose="02020603050405020304" pitchFamily="18" charset="0"/>
              </a:rPr>
              <a:t>evenly distributed and pressed with cement. [1]</a:t>
            </a:r>
          </a:p>
          <a:p>
            <a:r>
              <a:rPr lang="en-US" sz="2800" b="0" i="0" u="none" strike="noStrike" baseline="0" dirty="0">
                <a:latin typeface="Times New Roman" panose="02020603050405020304" pitchFamily="18" charset="0"/>
                <a:cs typeface="Times New Roman" panose="02020603050405020304" pitchFamily="18" charset="0"/>
              </a:rPr>
              <a:t>They are manufactured in sufficiently large size.</a:t>
            </a:r>
          </a:p>
          <a:p>
            <a:r>
              <a:rPr lang="en-US" sz="2800" b="0" i="0" u="none" strike="noStrike" baseline="0" dirty="0">
                <a:latin typeface="Times New Roman" panose="02020603050405020304" pitchFamily="18" charset="0"/>
                <a:cs typeface="Times New Roman" panose="02020603050405020304" pitchFamily="18" charset="0"/>
              </a:rPr>
              <a:t> The width of a A.C. sheet varies from 1.0 to 1.2 m and length from 1.75 to 3.0 m. [1]</a:t>
            </a:r>
          </a:p>
          <a:p>
            <a:r>
              <a:rPr lang="en-US" sz="2800" b="0" i="0" u="none" strike="noStrike" baseline="0" dirty="0">
                <a:latin typeface="Times New Roman" panose="02020603050405020304" pitchFamily="18" charset="0"/>
                <a:cs typeface="Times New Roman" panose="02020603050405020304" pitchFamily="18" charset="0"/>
              </a:rPr>
              <a:t>To get sufficient strength with thin sections they are manufactured with corrugation. [1]</a:t>
            </a:r>
          </a:p>
          <a:p>
            <a:r>
              <a:rPr lang="en-US" sz="2800" b="0" i="0" u="none" strike="noStrike" baseline="0" dirty="0">
                <a:latin typeface="Times New Roman" panose="02020603050405020304" pitchFamily="18" charset="0"/>
                <a:cs typeface="Times New Roman" panose="02020603050405020304" pitchFamily="18" charset="0"/>
              </a:rPr>
              <a:t>They are fixed to the steel purlins using J-bolts. [1]</a:t>
            </a:r>
          </a:p>
          <a:p>
            <a:r>
              <a:rPr lang="en-US" sz="2800" b="0" i="0" u="none" strike="noStrike" baseline="0" dirty="0">
                <a:latin typeface="Times New Roman" panose="02020603050405020304" pitchFamily="18" charset="0"/>
                <a:cs typeface="Times New Roman" panose="02020603050405020304" pitchFamily="18" charset="0"/>
              </a:rPr>
              <a:t>The roofing is quite economical, waterproof. </a:t>
            </a:r>
          </a:p>
          <a:p>
            <a:r>
              <a:rPr lang="en-US" sz="2800" b="0" i="0" u="none" strike="noStrike" baseline="0" dirty="0">
                <a:latin typeface="Times New Roman" panose="02020603050405020304" pitchFamily="18" charset="0"/>
                <a:cs typeface="Times New Roman" panose="02020603050405020304" pitchFamily="18" charset="0"/>
              </a:rPr>
              <a:t>not very good thermal resistant. </a:t>
            </a:r>
          </a:p>
          <a:p>
            <a:r>
              <a:rPr lang="en-US" sz="2800" b="0" i="0" u="none" strike="noStrike" baseline="0" dirty="0">
                <a:latin typeface="Times New Roman" panose="02020603050405020304" pitchFamily="18" charset="0"/>
                <a:cs typeface="Times New Roman" panose="02020603050405020304" pitchFamily="18" charset="0"/>
              </a:rPr>
              <a:t>They are commonly used as covering materials in warehouses, </a:t>
            </a:r>
            <a:r>
              <a:rPr lang="en-US" sz="2800" b="0" i="0" u="none" strike="noStrike" baseline="0" dirty="0" err="1">
                <a:latin typeface="Times New Roman" panose="02020603050405020304" pitchFamily="18" charset="0"/>
                <a:cs typeface="Times New Roman" panose="02020603050405020304" pitchFamily="18" charset="0"/>
              </a:rPr>
              <a:t>godowns</a:t>
            </a:r>
            <a:r>
              <a:rPr lang="en-US" sz="2800" b="0" i="0" u="none" strike="noStrike" baseline="0" dirty="0">
                <a:latin typeface="Times New Roman" panose="02020603050405020304" pitchFamily="18" charset="0"/>
                <a:cs typeface="Times New Roman" panose="02020603050405020304" pitchFamily="18" charset="0"/>
              </a:rPr>
              <a:t> or for larger halls. [1]</a:t>
            </a:r>
          </a:p>
          <a:p>
            <a:r>
              <a:rPr lang="en-US" sz="2800" b="0" i="0" u="none" strike="noStrike" baseline="0" dirty="0">
                <a:latin typeface="Times New Roman" panose="02020603050405020304" pitchFamily="18" charset="0"/>
                <a:cs typeface="Times New Roman" panose="02020603050405020304" pitchFamily="18" charset="0"/>
              </a:rPr>
              <a:t> In auditorium etc., if these sheets are used, false ceilings are provided to get good thermal resistance. [1]</a:t>
            </a:r>
          </a:p>
          <a:p>
            <a:pPr marL="0" indent="0">
              <a:buNone/>
            </a:pPr>
            <a:endParaRPr lang="en-US" sz="28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5974850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E1865A-6F02-28C4-1B73-3F91A5955238}"/>
              </a:ext>
            </a:extLst>
          </p:cNvPr>
          <p:cNvSpPr>
            <a:spLocks noGrp="1"/>
          </p:cNvSpPr>
          <p:nvPr>
            <p:ph idx="1"/>
          </p:nvPr>
        </p:nvSpPr>
        <p:spPr>
          <a:xfrm>
            <a:off x="0" y="0"/>
            <a:ext cx="8428630" cy="3746500"/>
          </a:xfrm>
        </p:spPr>
        <p:txBody>
          <a:bodyPr>
            <a:noAutofit/>
          </a:bodyPr>
          <a:lstStyle/>
          <a:p>
            <a:pPr marL="0" indent="0" algn="just">
              <a:buNone/>
            </a:pPr>
            <a:r>
              <a:rPr lang="en-US" sz="2400" b="0" i="0" u="none" strike="noStrike" baseline="0" dirty="0">
                <a:latin typeface="Times New Roman" panose="02020603050405020304" pitchFamily="18" charset="0"/>
                <a:cs typeface="Times New Roman" panose="02020603050405020304" pitchFamily="18" charset="0"/>
              </a:rPr>
              <a:t>( </a:t>
            </a:r>
            <a:r>
              <a:rPr lang="en-US" sz="2400" b="0" i="1" u="none" strike="noStrike" baseline="0" dirty="0">
                <a:latin typeface="Times New Roman" panose="02020603050405020304" pitchFamily="18" charset="0"/>
                <a:cs typeface="Times New Roman" panose="02020603050405020304" pitchFamily="18" charset="0"/>
              </a:rPr>
              <a:t>f </a:t>
            </a:r>
            <a:r>
              <a:rPr lang="en-US" sz="2400" b="0" i="0" u="none" strike="noStrike" baseline="0" dirty="0">
                <a:latin typeface="Times New Roman" panose="02020603050405020304" pitchFamily="18" charset="0"/>
                <a:cs typeface="Times New Roman" panose="02020603050405020304" pitchFamily="18" charset="0"/>
              </a:rPr>
              <a:t>) </a:t>
            </a:r>
            <a:r>
              <a:rPr lang="en-US" sz="2400" b="1" i="0" u="none" strike="noStrike" baseline="0" dirty="0">
                <a:latin typeface="Times New Roman" panose="02020603050405020304" pitchFamily="18" charset="0"/>
                <a:cs typeface="Times New Roman" panose="02020603050405020304" pitchFamily="18" charset="0"/>
              </a:rPr>
              <a:t>G.I. Sheets: </a:t>
            </a:r>
          </a:p>
          <a:p>
            <a:pPr algn="just"/>
            <a:r>
              <a:rPr lang="en-US" sz="2400" b="0" i="0" u="none" strike="noStrike" baseline="0" dirty="0" err="1">
                <a:latin typeface="Times New Roman" panose="02020603050405020304" pitchFamily="18" charset="0"/>
                <a:cs typeface="Times New Roman" panose="02020603050405020304" pitchFamily="18" charset="0"/>
              </a:rPr>
              <a:t>Galvanised</a:t>
            </a:r>
            <a:r>
              <a:rPr lang="en-US" sz="2400" b="0" i="0" u="none" strike="noStrike" baseline="0" dirty="0">
                <a:latin typeface="Times New Roman" panose="02020603050405020304" pitchFamily="18" charset="0"/>
                <a:cs typeface="Times New Roman" panose="02020603050405020304" pitchFamily="18" charset="0"/>
              </a:rPr>
              <a:t> iron corrugated sheets are manufactured in the sizes 1.0 to 1.2 m wide and 1.65 m length[1]</a:t>
            </a:r>
          </a:p>
          <a:p>
            <a:pPr algn="just"/>
            <a:r>
              <a:rPr lang="en-US" sz="2400" b="0" i="0" u="none" strike="noStrike" baseline="0" dirty="0" err="1">
                <a:latin typeface="Times New Roman" panose="02020603050405020304" pitchFamily="18" charset="0"/>
                <a:cs typeface="Times New Roman" panose="02020603050405020304" pitchFamily="18" charset="0"/>
              </a:rPr>
              <a:t>Galvanisation</a:t>
            </a:r>
            <a:r>
              <a:rPr lang="en-US" sz="2400" b="0" i="0" u="none" strike="noStrike" baseline="0" dirty="0">
                <a:latin typeface="Times New Roman" panose="02020603050405020304" pitchFamily="18" charset="0"/>
                <a:cs typeface="Times New Roman" panose="02020603050405020304" pitchFamily="18" charset="0"/>
              </a:rPr>
              <a:t> of iron makes them rust proof.</a:t>
            </a:r>
          </a:p>
          <a:p>
            <a:pPr algn="just"/>
            <a:r>
              <a:rPr lang="en-US" sz="2400" b="0" i="0" u="none" strike="noStrike" baseline="0" dirty="0">
                <a:latin typeface="Times New Roman" panose="02020603050405020304" pitchFamily="18" charset="0"/>
                <a:cs typeface="Times New Roman" panose="02020603050405020304" pitchFamily="18" charset="0"/>
              </a:rPr>
              <a:t> They are fixed to steel purlins using J-bolts and washers.</a:t>
            </a:r>
          </a:p>
          <a:p>
            <a:pPr algn="just"/>
            <a:r>
              <a:rPr lang="en-US" sz="2400" b="0" i="0" u="none" strike="noStrike" baseline="0" dirty="0">
                <a:latin typeface="Times New Roman" panose="02020603050405020304" pitchFamily="18" charset="0"/>
                <a:cs typeface="Times New Roman" panose="02020603050405020304" pitchFamily="18" charset="0"/>
              </a:rPr>
              <a:t> They are durable, fireproof, light in weight and need no maintenance. [1]</a:t>
            </a:r>
          </a:p>
          <a:p>
            <a:pPr algn="just"/>
            <a:r>
              <a:rPr lang="en-US" sz="2400" b="0" i="0" u="none" strike="noStrike" baseline="0" dirty="0">
                <a:latin typeface="Times New Roman" panose="02020603050405020304" pitchFamily="18" charset="0"/>
                <a:cs typeface="Times New Roman" panose="02020603050405020304" pitchFamily="18" charset="0"/>
              </a:rPr>
              <a:t>They are commonly used as covering materials for warehouses, </a:t>
            </a:r>
            <a:r>
              <a:rPr lang="en-US" sz="2400" b="0" i="0" u="none" strike="noStrike" baseline="0" dirty="0" err="1">
                <a:latin typeface="Times New Roman" panose="02020603050405020304" pitchFamily="18" charset="0"/>
                <a:cs typeface="Times New Roman" panose="02020603050405020304" pitchFamily="18" charset="0"/>
              </a:rPr>
              <a:t>godown</a:t>
            </a:r>
            <a:r>
              <a:rPr lang="en-US" sz="2400" b="0" i="0" u="none" strike="noStrike" baseline="0" dirty="0">
                <a:latin typeface="Times New Roman" panose="02020603050405020304" pitchFamily="18" charset="0"/>
                <a:cs typeface="Times New Roman" panose="02020603050405020304" pitchFamily="18" charset="0"/>
              </a:rPr>
              <a:t>, sheds etc. [1]</a:t>
            </a:r>
          </a:p>
          <a:p>
            <a:pPr algn="just"/>
            <a:endParaRPr lang="en-US" sz="2400" dirty="0">
              <a:latin typeface="Times New Roman" panose="02020603050405020304" pitchFamily="18" charset="0"/>
              <a:cs typeface="Times New Roman" panose="02020603050405020304" pitchFamily="18" charset="0"/>
            </a:endParaRPr>
          </a:p>
        </p:txBody>
      </p:sp>
      <p:grpSp>
        <p:nvGrpSpPr>
          <p:cNvPr id="7" name="Group 6">
            <a:extLst>
              <a:ext uri="{FF2B5EF4-FFF2-40B4-BE49-F238E27FC236}">
                <a16:creationId xmlns:a16="http://schemas.microsoft.com/office/drawing/2014/main" id="{2FCFC29C-C59B-06BE-CC50-DF419A06F2A4}"/>
              </a:ext>
            </a:extLst>
          </p:cNvPr>
          <p:cNvGrpSpPr/>
          <p:nvPr/>
        </p:nvGrpSpPr>
        <p:grpSpPr>
          <a:xfrm>
            <a:off x="812800" y="3746500"/>
            <a:ext cx="8116975" cy="2913731"/>
            <a:chOff x="838200" y="3643953"/>
            <a:chExt cx="8116975" cy="2913731"/>
          </a:xfrm>
        </p:grpSpPr>
        <p:pic>
          <p:nvPicPr>
            <p:cNvPr id="5" name="Picture 4">
              <a:extLst>
                <a:ext uri="{FF2B5EF4-FFF2-40B4-BE49-F238E27FC236}">
                  <a16:creationId xmlns:a16="http://schemas.microsoft.com/office/drawing/2014/main" id="{FDCEFDC0-2542-14EE-429E-62031FABD526}"/>
                </a:ext>
              </a:extLst>
            </p:cNvPr>
            <p:cNvPicPr>
              <a:picLocks noChangeAspect="1"/>
            </p:cNvPicPr>
            <p:nvPr/>
          </p:nvPicPr>
          <p:blipFill rotWithShape="1">
            <a:blip r:embed="rId2"/>
            <a:srcRect b="10897"/>
            <a:stretch/>
          </p:blipFill>
          <p:spPr>
            <a:xfrm>
              <a:off x="838200" y="3643953"/>
              <a:ext cx="8116975" cy="2538484"/>
            </a:xfrm>
            <a:prstGeom prst="rect">
              <a:avLst/>
            </a:prstGeom>
          </p:spPr>
        </p:pic>
        <p:sp>
          <p:nvSpPr>
            <p:cNvPr id="6" name="TextBox 5">
              <a:extLst>
                <a:ext uri="{FF2B5EF4-FFF2-40B4-BE49-F238E27FC236}">
                  <a16:creationId xmlns:a16="http://schemas.microsoft.com/office/drawing/2014/main" id="{0CECB92F-5621-61CB-37CC-A371C6FFFB71}"/>
                </a:ext>
              </a:extLst>
            </p:cNvPr>
            <p:cNvSpPr txBox="1"/>
            <p:nvPr/>
          </p:nvSpPr>
          <p:spPr>
            <a:xfrm>
              <a:off x="3336034" y="6249907"/>
              <a:ext cx="2759966" cy="307777"/>
            </a:xfrm>
            <a:prstGeom prst="rect">
              <a:avLst/>
            </a:prstGeom>
            <a:noFill/>
          </p:spPr>
          <p:txBody>
            <a:bodyPr wrap="square" rtlCol="0">
              <a:spAutoFit/>
            </a:bodyPr>
            <a:lstStyle/>
            <a:p>
              <a:pPr algn="ctr"/>
              <a:r>
                <a:rPr lang="en-US" sz="1400" dirty="0"/>
                <a:t>Figure: A.C. Sheet Roofing</a:t>
              </a:r>
            </a:p>
          </p:txBody>
        </p:sp>
      </p:grpSp>
      <p:sp>
        <p:nvSpPr>
          <p:cNvPr id="10" name="TextBox 9">
            <a:extLst>
              <a:ext uri="{FF2B5EF4-FFF2-40B4-BE49-F238E27FC236}">
                <a16:creationId xmlns:a16="http://schemas.microsoft.com/office/drawing/2014/main" id="{1B357FBE-3713-899E-0C33-833EF31E0299}"/>
              </a:ext>
            </a:extLst>
          </p:cNvPr>
          <p:cNvSpPr txBox="1"/>
          <p:nvPr/>
        </p:nvSpPr>
        <p:spPr>
          <a:xfrm>
            <a:off x="1803400" y="6557684"/>
            <a:ext cx="11010899" cy="369332"/>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dirty="0"/>
          </a:p>
        </p:txBody>
      </p:sp>
    </p:spTree>
    <p:extLst>
      <p:ext uri="{BB962C8B-B14F-4D97-AF65-F5344CB8AC3E}">
        <p14:creationId xmlns:p14="http://schemas.microsoft.com/office/powerpoint/2010/main" val="23064383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7E213-7AC7-351A-2CC0-9CC03FEBD386}"/>
              </a:ext>
            </a:extLst>
          </p:cNvPr>
          <p:cNvSpPr>
            <a:spLocks noGrp="1"/>
          </p:cNvSpPr>
          <p:nvPr>
            <p:ph type="title"/>
          </p:nvPr>
        </p:nvSpPr>
        <p:spPr>
          <a:xfrm>
            <a:off x="838200" y="365125"/>
            <a:ext cx="10515600" cy="6492875"/>
          </a:xfrm>
        </p:spPr>
        <p:txBody>
          <a:bodyPr>
            <a:normAutofit fontScale="90000"/>
          </a:bodyPr>
          <a:lstStyle/>
          <a:p>
            <a:pPr marL="0" marR="0">
              <a:lnSpc>
                <a:spcPct val="107000"/>
              </a:lnSpc>
              <a:spcBef>
                <a:spcPts val="0"/>
              </a:spcBef>
              <a:spcAft>
                <a:spcPts val="800"/>
              </a:spcAft>
            </a:pPr>
            <a:r>
              <a:rPr lang="en-US" sz="3600" b="1" kern="100" dirty="0">
                <a:effectLst/>
                <a:latin typeface="Times New Roman" panose="02020603050405020304" pitchFamily="18" charset="0"/>
                <a:ea typeface="Calibri" panose="020F0502020204030204" pitchFamily="34" charset="0"/>
                <a:cs typeface="Times New Roman" panose="02020603050405020304" pitchFamily="18" charset="0"/>
              </a:rPr>
              <a:t>REFERENCES</a:t>
            </a:r>
            <a:b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br>
            <a:b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[1] </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Bhavikati</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S. (2010). Basic Civil Engineering. New Delhi: New Age International (P) Ltd., Publishers.</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[2] Singh, G. (2005). </a:t>
            </a:r>
            <a:r>
              <a:rPr lang="en-US" sz="2400" b="1" i="1" kern="100" dirty="0">
                <a:effectLst/>
                <a:latin typeface="Times New Roman" panose="02020603050405020304" pitchFamily="18" charset="0"/>
                <a:ea typeface="Calibri" panose="020F0502020204030204" pitchFamily="34" charset="0"/>
                <a:cs typeface="Times New Roman" panose="02020603050405020304" pitchFamily="18" charset="0"/>
              </a:rPr>
              <a:t>Building Constructions and materials.</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Standard Book House, Delhi.</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[3] Souza, E. (2020, November 12). </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Archdaily</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Retrieved from Archdaily.com: </a:t>
            </a:r>
            <a:r>
              <a:rPr lang="en-US" sz="2400" b="1" u="sng" kern="100"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https://www.archdaily.com/950937/10-types-of-roofs-and-the-possibilities-of-slate-tiles?ad_source=search&amp;ad_medium=search_result_articles</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[4]AM INDUTRIES. (n.d.). Retrieved from aminds.com: </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hlinkClick r:id="rId3"/>
              </a:rPr>
              <a:t>https://aminds.com/steel-roof-truss-and-five-main-types/</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[5]Architecture, R. (2020, December 12). CIOB. Retrieved from </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hlinkClick r:id="rId4"/>
              </a:rPr>
              <a:t>https://www.designingbuildings.co.uk/wiki/Conical_roof_slating</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[6]Desai, J. (2017, July 11). </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Gharpedia</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Retrieved from gharpedia.com: </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hlinkClick r:id="rId5"/>
              </a:rPr>
              <a:t>https://gharpedia.com/blog/basic-components-roof/</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49912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C36AD-CF76-7D42-FEED-38A6FB83A503}"/>
              </a:ext>
            </a:extLst>
          </p:cNvPr>
          <p:cNvSpPr>
            <a:spLocks noGrp="1"/>
          </p:cNvSpPr>
          <p:nvPr>
            <p:ph type="title"/>
          </p:nvPr>
        </p:nvSpPr>
        <p:spPr>
          <a:xfrm>
            <a:off x="-114300" y="1"/>
            <a:ext cx="12306300" cy="6858000"/>
          </a:xfrm>
        </p:spPr>
        <p:txBody>
          <a:bodyPr>
            <a:noAutofit/>
          </a:bodyPr>
          <a:lstStyle/>
          <a:p>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REFERENCES</a:t>
            </a:r>
            <a:b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br>
            <a:b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br>
            <a:b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[7]Feenstra, A. (2019, </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september</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13). </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Nepalitimes</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Retrieved from nepalitimes.com: </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hlinkClick r:id="rId2"/>
              </a:rPr>
              <a:t>https://nepalitimes.com/here-now/protecting-kathmandu-s-historic-roofscape</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[8]Martino, G. (n.d.). </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Archdaily</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Retrieved from Archdaily.com: </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hlinkClick r:id="rId3"/>
              </a:rPr>
              <a:t>https://www.archdaily.com/986652/pitched-or-flat-different-types-of-roofs-for-houses?ad_source=search&amp;ad_medium=search_result_articles</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[9]Obinna, U. (2018, April 12). </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Structville</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Retrieved from www.structville.com: </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hlinkClick r:id="rId4"/>
              </a:rPr>
              <a:t>https://structville.com/2018/04/design-of-timber-roof-truss-to-british-code.html</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[10]Sharma, P. (2023, August 10). NOVATR. Retrieved from novatr.com: </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hlinkClick r:id="rId5"/>
              </a:rPr>
              <a:t>https://www.novatr.com/blog/shell-structures</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[11]Souza, E. (2020, November 12). </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Archdaily</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Retrieved from Archdaily.com: </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hlinkClick r:id="rId6"/>
              </a:rPr>
              <a:t>https://www.archdaily.com/950937/10-types-of-roofs-and-the-possibilities-of-slate-tiles?ad_source=search&amp;ad_medium=search_result_articles</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[12]</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Tourinho</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H. (2023, </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july</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6). </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Archdaily</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Retrieved from Archdaily.com: </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hlinkClick r:id="rId7"/>
              </a:rPr>
              <a:t>https://www.archdaily.com/1002973/what-to-consider-when-choosing-roofing-materials?ad_source=search&amp;ad_medium=search_result_articles</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8643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9">
            <a:extLst>
              <a:ext uri="{FF2B5EF4-FFF2-40B4-BE49-F238E27FC236}">
                <a16:creationId xmlns:a16="http://schemas.microsoft.com/office/drawing/2014/main" id="{D21E03A2-D08E-C1BF-F3D2-E167E9D6506C}"/>
              </a:ext>
            </a:extLst>
          </p:cNvPr>
          <p:cNvGraphicFramePr>
            <a:graphicFrameLocks noGrp="1"/>
          </p:cNvGraphicFramePr>
          <p:nvPr>
            <p:ph idx="1"/>
            <p:extLst>
              <p:ext uri="{D42A27DB-BD31-4B8C-83A1-F6EECF244321}">
                <p14:modId xmlns:p14="http://schemas.microsoft.com/office/powerpoint/2010/main" val="1720050559"/>
              </p:ext>
            </p:extLst>
          </p:nvPr>
        </p:nvGraphicFramePr>
        <p:xfrm>
          <a:off x="0" y="0"/>
          <a:ext cx="12192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26126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9018</TotalTime>
  <Words>4091</Words>
  <Application>Microsoft Office PowerPoint</Application>
  <PresentationFormat>Widescreen</PresentationFormat>
  <Paragraphs>295</Paragraphs>
  <Slides>37</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Arial</vt:lpstr>
      <vt:lpstr>Calibri</vt:lpstr>
      <vt:lpstr>Calibri Light</vt:lpstr>
      <vt:lpstr>Times New Roman</vt:lpstr>
      <vt:lpstr>Times-Bold</vt:lpstr>
      <vt:lpstr>Times-Italic</vt:lpstr>
      <vt:lpstr>Times-Roman</vt:lpstr>
      <vt:lpstr>Wingdings</vt:lpstr>
      <vt:lpstr>Office Theme</vt:lpstr>
      <vt:lpstr>         COURSE TITLE BUILDING TECHNOLOGY</vt:lpstr>
      <vt:lpstr>LEARNING OUTCOMES</vt:lpstr>
      <vt:lpstr>INTRODUCTION</vt:lpstr>
      <vt:lpstr>ELEMENTS OF ROOFS</vt:lpstr>
      <vt:lpstr>PowerPoint Presentation</vt:lpstr>
      <vt:lpstr>FUNCTIONAL REQUIREMENTS OF ROOFS</vt:lpstr>
      <vt:lpstr>PowerPoint Presentation</vt:lpstr>
      <vt:lpstr>In the areas of heavy rain falls and snow fall sloping roof are used.  The slope of roof shall be more than 10°. They may have slopes as much as 45° to 60° also. [1] The sloped roofs are known as pitched roofs. The sloping roofs are preferred in large spanned structures like workshops, factory buildings and warehouses. [1] In all these roofs covering sheets like A.C. sheet, G.I. sheets, tiles, slates etc. are supported on suitable structures. [1] The pitched roofs are classified into (a) Single roofs  (b) Double or purlin roofs (c) Trussed roofs.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Advantages and Disadvantages of Shell Roofs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  [1] Bhavikati, S. (2010). Basic Civil Engineering. New Delhi: New Age International (P) Ltd., Publishers. [2] Singh, G. (2005). Building Constructions and materials. Standard Book House, Delhi. [3] Souza, E. (2020, November 12). Archdaily. Retrieved from Archdaily.com: https://www.archdaily.com/950937/10-types-of-roofs-and-the-possibilities-of-slate-tiles?ad_source=search&amp;ad_medium=search_result_articles  [4]AM INDUTRIES. (n.d.). Retrieved from aminds.com: https://aminds.com/steel-roof-truss-and-five-main-types/  [5]Architecture, R. (2020, December 12). CIOB. Retrieved from https://www.designingbuildings.co.uk/wiki/Conical_roof_slating  [6]Desai, J. (2017, July 11). Gharpedia. Retrieved from gharpedia.com: https://gharpedia.com/blog/basic-components-roof/  </vt:lpstr>
      <vt:lpstr>REFERENCES   [7]Feenstra, A. (2019, september 13). Nepalitimes. Retrieved from nepalitimes.com: https://nepalitimes.com/here-now/protecting-kathmandu-s-historic-roofscape  [8]Martino, G. (n.d.). Archdaily. Retrieved from Archdaily.com: https://www.archdaily.com/986652/pitched-or-flat-different-types-of-roofs-for-houses?ad_source=search&amp;ad_medium=search_result_articles  [9]Obinna, U. (2018, April 12). Structville. Retrieved from www.structville.com: https://structville.com/2018/04/design-of-timber-roof-truss-to-british-code.html  [10]Sharma, P. (2023, August 10). NOVATR. Retrieved from novatr.com: https://www.novatr.com/blog/shell-structures  [11]Souza, E. (2020, November 12). Archdaily. Retrieved from Archdaily.com: https://www.archdaily.com/950937/10-types-of-roofs-and-the-possibilities-of-slate-tiles?ad_source=search&amp;ad_medium=search_result_articles  [12]Tourinho, H. (2023, july 6). Archdaily. Retrieved from Archdaily.com: https://www.archdaily.com/1002973/what-to-consider-when-choosing-roofing-materials?ad_source=search&amp;ad_medium=search_result_articles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PROJECT ENGINEERING</dc:title>
  <dc:creator>Microsoft account</dc:creator>
  <cp:lastModifiedBy>Ranju Kamal</cp:lastModifiedBy>
  <cp:revision>78</cp:revision>
  <dcterms:created xsi:type="dcterms:W3CDTF">2023-02-20T06:54:59Z</dcterms:created>
  <dcterms:modified xsi:type="dcterms:W3CDTF">2023-10-10T06:15:16Z</dcterms:modified>
</cp:coreProperties>
</file>