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9" r:id="rId2"/>
    <p:sldId id="261" r:id="rId3"/>
    <p:sldId id="260" r:id="rId4"/>
    <p:sldId id="340" r:id="rId5"/>
    <p:sldId id="353" r:id="rId6"/>
    <p:sldId id="327" r:id="rId7"/>
    <p:sldId id="328" r:id="rId8"/>
    <p:sldId id="305" r:id="rId9"/>
    <p:sldId id="341" r:id="rId10"/>
    <p:sldId id="359" r:id="rId11"/>
    <p:sldId id="342" r:id="rId12"/>
    <p:sldId id="343" r:id="rId13"/>
    <p:sldId id="344" r:id="rId14"/>
    <p:sldId id="346" r:id="rId15"/>
    <p:sldId id="347" r:id="rId16"/>
    <p:sldId id="360" r:id="rId17"/>
    <p:sldId id="361" r:id="rId18"/>
    <p:sldId id="362" r:id="rId19"/>
    <p:sldId id="312" r:id="rId20"/>
    <p:sldId id="348" r:id="rId21"/>
    <p:sldId id="325" r:id="rId22"/>
    <p:sldId id="330" r:id="rId23"/>
    <p:sldId id="331" r:id="rId24"/>
    <p:sldId id="356" r:id="rId25"/>
    <p:sldId id="332" r:id="rId26"/>
    <p:sldId id="357" r:id="rId27"/>
    <p:sldId id="333" r:id="rId28"/>
    <p:sldId id="334" r:id="rId29"/>
    <p:sldId id="335" r:id="rId30"/>
    <p:sldId id="326" r:id="rId31"/>
    <p:sldId id="363" r:id="rId32"/>
    <p:sldId id="336" r:id="rId33"/>
    <p:sldId id="364" r:id="rId34"/>
    <p:sldId id="337" r:id="rId35"/>
    <p:sldId id="338" r:id="rId36"/>
    <p:sldId id="339" r:id="rId37"/>
    <p:sldId id="365" r:id="rId38"/>
    <p:sldId id="366" r:id="rId39"/>
    <p:sldId id="319" r:id="rId40"/>
    <p:sldId id="294"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DDBC24-CC36-4C2C-A334-014B81DFCAAD}" v="1388" dt="2023-10-02T23:18:34.6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54" autoAdjust="0"/>
    <p:restoredTop sz="94660"/>
  </p:normalViewPr>
  <p:slideViewPr>
    <p:cSldViewPr snapToGrid="0">
      <p:cViewPr varScale="1">
        <p:scale>
          <a:sx n="72" d="100"/>
          <a:sy n="72" d="100"/>
        </p:scale>
        <p:origin x="792" y="36"/>
      </p:cViewPr>
      <p:guideLst/>
    </p:cSldViewPr>
  </p:slideViewPr>
  <p:notesTextViewPr>
    <p:cViewPr>
      <p:scale>
        <a:sx n="1" d="1"/>
        <a:sy n="1" d="1"/>
      </p:scale>
      <p:origin x="0" y="0"/>
    </p:cViewPr>
  </p:notesTextViewPr>
  <p:sorterViewPr>
    <p:cViewPr>
      <p:scale>
        <a:sx n="100" d="100"/>
        <a:sy n="100" d="100"/>
      </p:scale>
      <p:origin x="0" y="-52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docChgLst>
    <pc:chgData name="Ranju Kamal" userId="d3187f1d-9b3b-4fde-ae81-a24521550743" providerId="ADAL" clId="{9BDDBC24-CC36-4C2C-A334-014B81DFCAAD}"/>
    <pc:docChg chg="undo custSel addSld delSld modSld sldOrd">
      <pc:chgData name="Ranju Kamal" userId="d3187f1d-9b3b-4fde-ae81-a24521550743" providerId="ADAL" clId="{9BDDBC24-CC36-4C2C-A334-014B81DFCAAD}" dt="2023-10-02T23:26:21.538" v="5255"/>
      <pc:docMkLst>
        <pc:docMk/>
      </pc:docMkLst>
      <pc:sldChg chg="modSp mod">
        <pc:chgData name="Ranju Kamal" userId="d3187f1d-9b3b-4fde-ae81-a24521550743" providerId="ADAL" clId="{9BDDBC24-CC36-4C2C-A334-014B81DFCAAD}" dt="2023-09-21T02:32:27.602" v="465" actId="20577"/>
        <pc:sldMkLst>
          <pc:docMk/>
          <pc:sldMk cId="1130220075" sldId="259"/>
        </pc:sldMkLst>
        <pc:spChg chg="mod">
          <ac:chgData name="Ranju Kamal" userId="d3187f1d-9b3b-4fde-ae81-a24521550743" providerId="ADAL" clId="{9BDDBC24-CC36-4C2C-A334-014B81DFCAAD}" dt="2023-09-21T02:32:27.602" v="465" actId="20577"/>
          <ac:spMkLst>
            <pc:docMk/>
            <pc:sldMk cId="1130220075" sldId="259"/>
            <ac:spMk id="5" creationId="{00000000-0000-0000-0000-000000000000}"/>
          </ac:spMkLst>
        </pc:spChg>
      </pc:sldChg>
      <pc:sldChg chg="addSp delSp modSp mod setBg modClrScheme delDesignElem chgLayout">
        <pc:chgData name="Ranju Kamal" userId="d3187f1d-9b3b-4fde-ae81-a24521550743" providerId="ADAL" clId="{9BDDBC24-CC36-4C2C-A334-014B81DFCAAD}" dt="2023-10-02T23:19:51.910" v="5219" actId="14100"/>
        <pc:sldMkLst>
          <pc:docMk/>
          <pc:sldMk cId="768775674" sldId="260"/>
        </pc:sldMkLst>
        <pc:spChg chg="mod ord">
          <ac:chgData name="Ranju Kamal" userId="d3187f1d-9b3b-4fde-ae81-a24521550743" providerId="ADAL" clId="{9BDDBC24-CC36-4C2C-A334-014B81DFCAAD}" dt="2023-10-02T23:19:29.048" v="5217" actId="1076"/>
          <ac:spMkLst>
            <pc:docMk/>
            <pc:sldMk cId="768775674" sldId="260"/>
            <ac:spMk id="2" creationId="{00000000-0000-0000-0000-000000000000}"/>
          </ac:spMkLst>
        </pc:spChg>
        <pc:spChg chg="del mod">
          <ac:chgData name="Ranju Kamal" userId="d3187f1d-9b3b-4fde-ae81-a24521550743" providerId="ADAL" clId="{9BDDBC24-CC36-4C2C-A334-014B81DFCAAD}" dt="2023-10-02T10:45:23.519" v="5206" actId="26606"/>
          <ac:spMkLst>
            <pc:docMk/>
            <pc:sldMk cId="768775674" sldId="260"/>
            <ac:spMk id="3" creationId="{00000000-0000-0000-0000-000000000000}"/>
          </ac:spMkLst>
        </pc:spChg>
        <pc:spChg chg="add mod">
          <ac:chgData name="Ranju Kamal" userId="d3187f1d-9b3b-4fde-ae81-a24521550743" providerId="ADAL" clId="{9BDDBC24-CC36-4C2C-A334-014B81DFCAAD}" dt="2023-10-02T23:19:51.910" v="5219" actId="14100"/>
          <ac:spMkLst>
            <pc:docMk/>
            <pc:sldMk cId="768775674" sldId="260"/>
            <ac:spMk id="5" creationId="{9504E262-8120-99D7-BFEB-FF6C4CD23B07}"/>
          </ac:spMkLst>
        </pc:spChg>
        <pc:spChg chg="del mod">
          <ac:chgData name="Ranju Kamal" userId="d3187f1d-9b3b-4fde-ae81-a24521550743" providerId="ADAL" clId="{9BDDBC24-CC36-4C2C-A334-014B81DFCAAD}" dt="2023-09-21T06:25:06.478" v="2927" actId="478"/>
          <ac:spMkLst>
            <pc:docMk/>
            <pc:sldMk cId="768775674" sldId="260"/>
            <ac:spMk id="10" creationId="{417141E1-476D-5621-FFD3-6E41CA9204C8}"/>
          </ac:spMkLst>
        </pc:spChg>
        <pc:spChg chg="del">
          <ac:chgData name="Ranju Kamal" userId="d3187f1d-9b3b-4fde-ae81-a24521550743" providerId="ADAL" clId="{9BDDBC24-CC36-4C2C-A334-014B81DFCAAD}" dt="2023-09-21T06:25:04.562" v="2925" actId="478"/>
          <ac:spMkLst>
            <pc:docMk/>
            <pc:sldMk cId="768775674" sldId="260"/>
            <ac:spMk id="11" creationId="{83D9FDFF-F0B0-398B-6794-357A56CFFDE4}"/>
          </ac:spMkLst>
        </pc:spChg>
        <pc:spChg chg="del">
          <ac:chgData name="Ranju Kamal" userId="d3187f1d-9b3b-4fde-ae81-a24521550743" providerId="ADAL" clId="{9BDDBC24-CC36-4C2C-A334-014B81DFCAAD}" dt="2023-09-21T06:25:02.368" v="2923" actId="478"/>
          <ac:spMkLst>
            <pc:docMk/>
            <pc:sldMk cId="768775674" sldId="260"/>
            <ac:spMk id="12" creationId="{74BF2D32-0E08-3E3A-88D5-579420F51D23}"/>
          </ac:spMkLst>
        </pc:spChg>
        <pc:spChg chg="del">
          <ac:chgData name="Ranju Kamal" userId="d3187f1d-9b3b-4fde-ae81-a24521550743" providerId="ADAL" clId="{9BDDBC24-CC36-4C2C-A334-014B81DFCAAD}" dt="2023-09-21T06:25:03.240" v="2924" actId="478"/>
          <ac:spMkLst>
            <pc:docMk/>
            <pc:sldMk cId="768775674" sldId="260"/>
            <ac:spMk id="13" creationId="{C5A72A27-0D67-A019-D8BF-A4CC2B1AD871}"/>
          </ac:spMkLst>
        </pc:spChg>
        <pc:spChg chg="add del">
          <ac:chgData name="Ranju Kamal" userId="d3187f1d-9b3b-4fde-ae81-a24521550743" providerId="ADAL" clId="{9BDDBC24-CC36-4C2C-A334-014B81DFCAAD}" dt="2023-10-02T23:17:56.572" v="5207" actId="700"/>
          <ac:spMkLst>
            <pc:docMk/>
            <pc:sldMk cId="768775674" sldId="260"/>
            <ac:spMk id="14" creationId="{7517A47C-B2E5-4B79-8061-D74B1311AF6E}"/>
          </ac:spMkLst>
        </pc:spChg>
        <pc:spChg chg="add del">
          <ac:chgData name="Ranju Kamal" userId="d3187f1d-9b3b-4fde-ae81-a24521550743" providerId="ADAL" clId="{9BDDBC24-CC36-4C2C-A334-014B81DFCAAD}" dt="2023-10-02T23:17:56.572" v="5207" actId="700"/>
          <ac:spMkLst>
            <pc:docMk/>
            <pc:sldMk cId="768775674" sldId="260"/>
            <ac:spMk id="15" creationId="{463EEC44-1BA3-44ED-81FC-A644B04B2A44}"/>
          </ac:spMkLst>
        </pc:spChg>
        <pc:spChg chg="add del">
          <ac:chgData name="Ranju Kamal" userId="d3187f1d-9b3b-4fde-ae81-a24521550743" providerId="ADAL" clId="{9BDDBC24-CC36-4C2C-A334-014B81DFCAAD}" dt="2023-10-02T23:17:56.572" v="5207" actId="700"/>
          <ac:spMkLst>
            <pc:docMk/>
            <pc:sldMk cId="768775674" sldId="260"/>
            <ac:spMk id="16" creationId="{C505E780-2083-4CB5-A42A-5E0E2908ECC3}"/>
          </ac:spMkLst>
        </pc:spChg>
        <pc:spChg chg="add del">
          <ac:chgData name="Ranju Kamal" userId="d3187f1d-9b3b-4fde-ae81-a24521550743" providerId="ADAL" clId="{9BDDBC24-CC36-4C2C-A334-014B81DFCAAD}" dt="2023-10-02T23:17:56.572" v="5207" actId="700"/>
          <ac:spMkLst>
            <pc:docMk/>
            <pc:sldMk cId="768775674" sldId="260"/>
            <ac:spMk id="17" creationId="{D2C0AE1C-0118-41AE-8A10-7CDCBF10E96F}"/>
          </ac:spMkLst>
        </pc:spChg>
        <pc:graphicFrameChg chg="del">
          <ac:chgData name="Ranju Kamal" userId="d3187f1d-9b3b-4fde-ae81-a24521550743" providerId="ADAL" clId="{9BDDBC24-CC36-4C2C-A334-014B81DFCAAD}" dt="2023-09-21T06:24:57.990" v="2921" actId="478"/>
          <ac:graphicFrameMkLst>
            <pc:docMk/>
            <pc:sldMk cId="768775674" sldId="260"/>
            <ac:graphicFrameMk id="8" creationId="{D7116D9E-E2B5-4BA9-E0EE-B4587A71EB01}"/>
          </ac:graphicFrameMkLst>
        </pc:graphicFrameChg>
        <pc:graphicFrameChg chg="add del mod ord">
          <ac:chgData name="Ranju Kamal" userId="d3187f1d-9b3b-4fde-ae81-a24521550743" providerId="ADAL" clId="{9BDDBC24-CC36-4C2C-A334-014B81DFCAAD}" dt="2023-10-02T23:19:16.360" v="5214" actId="478"/>
          <ac:graphicFrameMkLst>
            <pc:docMk/>
            <pc:sldMk cId="768775674" sldId="260"/>
            <ac:graphicFrameMk id="18" creationId="{D5EBC83A-B091-48A3-3940-8C79CB0D9035}"/>
          </ac:graphicFrameMkLst>
        </pc:graphicFrameChg>
        <pc:picChg chg="del">
          <ac:chgData name="Ranju Kamal" userId="d3187f1d-9b3b-4fde-ae81-a24521550743" providerId="ADAL" clId="{9BDDBC24-CC36-4C2C-A334-014B81DFCAAD}" dt="2023-09-21T06:25:00.463" v="2922" actId="478"/>
          <ac:picMkLst>
            <pc:docMk/>
            <pc:sldMk cId="768775674" sldId="260"/>
            <ac:picMk id="9" creationId="{08848182-72EC-BBB3-FA9E-6850E7E5E6DE}"/>
          </ac:picMkLst>
        </pc:picChg>
      </pc:sldChg>
      <pc:sldChg chg="addSp delSp modSp mod">
        <pc:chgData name="Ranju Kamal" userId="d3187f1d-9b3b-4fde-ae81-a24521550743" providerId="ADAL" clId="{9BDDBC24-CC36-4C2C-A334-014B81DFCAAD}" dt="2023-09-21T04:02:51.785" v="623" actId="20577"/>
        <pc:sldMkLst>
          <pc:docMk/>
          <pc:sldMk cId="1310932073" sldId="261"/>
        </pc:sldMkLst>
        <pc:spChg chg="mod">
          <ac:chgData name="Ranju Kamal" userId="d3187f1d-9b3b-4fde-ae81-a24521550743" providerId="ADAL" clId="{9BDDBC24-CC36-4C2C-A334-014B81DFCAAD}" dt="2023-09-21T04:02:51.785" v="623" actId="20577"/>
          <ac:spMkLst>
            <pc:docMk/>
            <pc:sldMk cId="1310932073" sldId="261"/>
            <ac:spMk id="12" creationId="{2AF50ABD-D2EE-48FE-B30D-5C1C6C361176}"/>
          </ac:spMkLst>
        </pc:spChg>
        <pc:graphicFrameChg chg="mod">
          <ac:chgData name="Ranju Kamal" userId="d3187f1d-9b3b-4fde-ae81-a24521550743" providerId="ADAL" clId="{9BDDBC24-CC36-4C2C-A334-014B81DFCAAD}" dt="2023-09-21T02:31:29.676" v="406" actId="20577"/>
          <ac:graphicFrameMkLst>
            <pc:docMk/>
            <pc:sldMk cId="1310932073" sldId="261"/>
            <ac:graphicFrameMk id="2" creationId="{C0E2A677-6A1A-0086-3FA6-EB33B38F340B}"/>
          </ac:graphicFrameMkLst>
        </pc:graphicFrameChg>
        <pc:picChg chg="add mod">
          <ac:chgData name="Ranju Kamal" userId="d3187f1d-9b3b-4fde-ae81-a24521550743" providerId="ADAL" clId="{9BDDBC24-CC36-4C2C-A334-014B81DFCAAD}" dt="2023-09-21T03:04:01.044" v="474" actId="1076"/>
          <ac:picMkLst>
            <pc:docMk/>
            <pc:sldMk cId="1310932073" sldId="261"/>
            <ac:picMk id="3" creationId="{5AA9B7C7-B72D-9D3F-810F-06D0F8BB0557}"/>
          </ac:picMkLst>
        </pc:picChg>
        <pc:picChg chg="del">
          <ac:chgData name="Ranju Kamal" userId="d3187f1d-9b3b-4fde-ae81-a24521550743" providerId="ADAL" clId="{9BDDBC24-CC36-4C2C-A334-014B81DFCAAD}" dt="2023-09-21T03:03:30.307" v="466" actId="478"/>
          <ac:picMkLst>
            <pc:docMk/>
            <pc:sldMk cId="1310932073" sldId="261"/>
            <ac:picMk id="8" creationId="{3B0BF44E-25B7-FCF2-3B9F-E70C0D2B3339}"/>
          </ac:picMkLst>
        </pc:picChg>
      </pc:sldChg>
      <pc:sldChg chg="del">
        <pc:chgData name="Ranju Kamal" userId="d3187f1d-9b3b-4fde-ae81-a24521550743" providerId="ADAL" clId="{9BDDBC24-CC36-4C2C-A334-014B81DFCAAD}" dt="2023-09-21T06:08:54.851" v="2590" actId="47"/>
        <pc:sldMkLst>
          <pc:docMk/>
          <pc:sldMk cId="2170380066" sldId="263"/>
        </pc:sldMkLst>
      </pc:sldChg>
      <pc:sldChg chg="del">
        <pc:chgData name="Ranju Kamal" userId="d3187f1d-9b3b-4fde-ae81-a24521550743" providerId="ADAL" clId="{9BDDBC24-CC36-4C2C-A334-014B81DFCAAD}" dt="2023-09-21T06:09:10.960" v="2594" actId="47"/>
        <pc:sldMkLst>
          <pc:docMk/>
          <pc:sldMk cId="1814623470" sldId="264"/>
        </pc:sldMkLst>
      </pc:sldChg>
      <pc:sldChg chg="del">
        <pc:chgData name="Ranju Kamal" userId="d3187f1d-9b3b-4fde-ae81-a24521550743" providerId="ADAL" clId="{9BDDBC24-CC36-4C2C-A334-014B81DFCAAD}" dt="2023-09-21T06:46:10.729" v="3089" actId="47"/>
        <pc:sldMkLst>
          <pc:docMk/>
          <pc:sldMk cId="4096428928" sldId="266"/>
        </pc:sldMkLst>
      </pc:sldChg>
      <pc:sldChg chg="del">
        <pc:chgData name="Ranju Kamal" userId="d3187f1d-9b3b-4fde-ae81-a24521550743" providerId="ADAL" clId="{9BDDBC24-CC36-4C2C-A334-014B81DFCAAD}" dt="2023-09-21T06:46:05.225" v="3083" actId="47"/>
        <pc:sldMkLst>
          <pc:docMk/>
          <pc:sldMk cId="3290008965" sldId="267"/>
        </pc:sldMkLst>
      </pc:sldChg>
      <pc:sldChg chg="del">
        <pc:chgData name="Ranju Kamal" userId="d3187f1d-9b3b-4fde-ae81-a24521550743" providerId="ADAL" clId="{9BDDBC24-CC36-4C2C-A334-014B81DFCAAD}" dt="2023-09-21T06:08:44.085" v="2588" actId="47"/>
        <pc:sldMkLst>
          <pc:docMk/>
          <pc:sldMk cId="2099431260" sldId="292"/>
        </pc:sldMkLst>
      </pc:sldChg>
      <pc:sldChg chg="delSp modSp mod">
        <pc:chgData name="Ranju Kamal" userId="d3187f1d-9b3b-4fde-ae81-a24521550743" providerId="ADAL" clId="{9BDDBC24-CC36-4C2C-A334-014B81DFCAAD}" dt="2023-10-02T23:26:13.914" v="5253" actId="21"/>
        <pc:sldMkLst>
          <pc:docMk/>
          <pc:sldMk cId="4210678108" sldId="295"/>
        </pc:sldMkLst>
        <pc:spChg chg="mod">
          <ac:chgData name="Ranju Kamal" userId="d3187f1d-9b3b-4fde-ae81-a24521550743" providerId="ADAL" clId="{9BDDBC24-CC36-4C2C-A334-014B81DFCAAD}" dt="2023-09-21T04:22:17.162" v="1019" actId="27636"/>
          <ac:spMkLst>
            <pc:docMk/>
            <pc:sldMk cId="4210678108" sldId="295"/>
            <ac:spMk id="2" creationId="{00000000-0000-0000-0000-000000000000}"/>
          </ac:spMkLst>
        </pc:spChg>
        <pc:spChg chg="mod">
          <ac:chgData name="Ranju Kamal" userId="d3187f1d-9b3b-4fde-ae81-a24521550743" providerId="ADAL" clId="{9BDDBC24-CC36-4C2C-A334-014B81DFCAAD}" dt="2023-10-02T23:26:13.914" v="5253" actId="21"/>
          <ac:spMkLst>
            <pc:docMk/>
            <pc:sldMk cId="4210678108" sldId="295"/>
            <ac:spMk id="3" creationId="{00000000-0000-0000-0000-000000000000}"/>
          </ac:spMkLst>
        </pc:spChg>
        <pc:spChg chg="del">
          <ac:chgData name="Ranju Kamal" userId="d3187f1d-9b3b-4fde-ae81-a24521550743" providerId="ADAL" clId="{9BDDBC24-CC36-4C2C-A334-014B81DFCAAD}" dt="2023-09-21T05:52:25.991" v="1961" actId="478"/>
          <ac:spMkLst>
            <pc:docMk/>
            <pc:sldMk cId="4210678108" sldId="295"/>
            <ac:spMk id="5" creationId="{EAAB51FC-5778-7B98-3026-9BE437E873F3}"/>
          </ac:spMkLst>
        </pc:spChg>
        <pc:spChg chg="del">
          <ac:chgData name="Ranju Kamal" userId="d3187f1d-9b3b-4fde-ae81-a24521550743" providerId="ADAL" clId="{9BDDBC24-CC36-4C2C-A334-014B81DFCAAD}" dt="2023-09-21T05:52:23.106" v="1957" actId="478"/>
          <ac:spMkLst>
            <pc:docMk/>
            <pc:sldMk cId="4210678108" sldId="295"/>
            <ac:spMk id="6" creationId="{225C089D-D562-3D7B-5F34-12973A25B6F3}"/>
          </ac:spMkLst>
        </pc:spChg>
        <pc:spChg chg="del">
          <ac:chgData name="Ranju Kamal" userId="d3187f1d-9b3b-4fde-ae81-a24521550743" providerId="ADAL" clId="{9BDDBC24-CC36-4C2C-A334-014B81DFCAAD}" dt="2023-09-21T05:52:25.080" v="1960" actId="478"/>
          <ac:spMkLst>
            <pc:docMk/>
            <pc:sldMk cId="4210678108" sldId="295"/>
            <ac:spMk id="7" creationId="{89F12BA9-1CD3-7E5E-E2E3-1C29D861CA30}"/>
          </ac:spMkLst>
        </pc:spChg>
        <pc:spChg chg="del">
          <ac:chgData name="Ranju Kamal" userId="d3187f1d-9b3b-4fde-ae81-a24521550743" providerId="ADAL" clId="{9BDDBC24-CC36-4C2C-A334-014B81DFCAAD}" dt="2023-09-21T05:52:26.615" v="1962" actId="478"/>
          <ac:spMkLst>
            <pc:docMk/>
            <pc:sldMk cId="4210678108" sldId="295"/>
            <ac:spMk id="8" creationId="{FC69C9E5-0F43-F825-7F76-D8341EB59212}"/>
          </ac:spMkLst>
        </pc:spChg>
        <pc:spChg chg="del">
          <ac:chgData name="Ranju Kamal" userId="d3187f1d-9b3b-4fde-ae81-a24521550743" providerId="ADAL" clId="{9BDDBC24-CC36-4C2C-A334-014B81DFCAAD}" dt="2023-09-21T05:52:30.301" v="1963" actId="478"/>
          <ac:spMkLst>
            <pc:docMk/>
            <pc:sldMk cId="4210678108" sldId="295"/>
            <ac:spMk id="10" creationId="{F94B0BE1-F918-4D77-4EAF-5A692B97A6F2}"/>
          </ac:spMkLst>
        </pc:spChg>
        <pc:grpChg chg="del">
          <ac:chgData name="Ranju Kamal" userId="d3187f1d-9b3b-4fde-ae81-a24521550743" providerId="ADAL" clId="{9BDDBC24-CC36-4C2C-A334-014B81DFCAAD}" dt="2023-09-21T05:52:23.722" v="1958" actId="478"/>
          <ac:grpSpMkLst>
            <pc:docMk/>
            <pc:sldMk cId="4210678108" sldId="295"/>
            <ac:grpSpMk id="18" creationId="{E7AF022F-E06B-0B3E-9ADC-87F8AB2AA0F4}"/>
          </ac:grpSpMkLst>
        </pc:grpChg>
        <pc:picChg chg="del">
          <ac:chgData name="Ranju Kamal" userId="d3187f1d-9b3b-4fde-ae81-a24521550743" providerId="ADAL" clId="{9BDDBC24-CC36-4C2C-A334-014B81DFCAAD}" dt="2023-09-21T05:52:24.320" v="1959" actId="478"/>
          <ac:picMkLst>
            <pc:docMk/>
            <pc:sldMk cId="4210678108" sldId="295"/>
            <ac:picMk id="4" creationId="{8D1CC6DF-0958-E8AA-4114-04797041627F}"/>
          </ac:picMkLst>
        </pc:picChg>
      </pc:sldChg>
      <pc:sldChg chg="del">
        <pc:chgData name="Ranju Kamal" userId="d3187f1d-9b3b-4fde-ae81-a24521550743" providerId="ADAL" clId="{9BDDBC24-CC36-4C2C-A334-014B81DFCAAD}" dt="2023-09-21T06:46:00.820" v="3082" actId="47"/>
        <pc:sldMkLst>
          <pc:docMk/>
          <pc:sldMk cId="2413330826" sldId="296"/>
        </pc:sldMkLst>
      </pc:sldChg>
      <pc:sldChg chg="del">
        <pc:chgData name="Ranju Kamal" userId="d3187f1d-9b3b-4fde-ae81-a24521550743" providerId="ADAL" clId="{9BDDBC24-CC36-4C2C-A334-014B81DFCAAD}" dt="2023-09-21T06:46:11.273" v="3090" actId="47"/>
        <pc:sldMkLst>
          <pc:docMk/>
          <pc:sldMk cId="3334499977" sldId="298"/>
        </pc:sldMkLst>
      </pc:sldChg>
      <pc:sldChg chg="del">
        <pc:chgData name="Ranju Kamal" userId="d3187f1d-9b3b-4fde-ae81-a24521550743" providerId="ADAL" clId="{9BDDBC24-CC36-4C2C-A334-014B81DFCAAD}" dt="2023-09-21T06:46:12.454" v="3091" actId="47"/>
        <pc:sldMkLst>
          <pc:docMk/>
          <pc:sldMk cId="673276500" sldId="300"/>
        </pc:sldMkLst>
      </pc:sldChg>
      <pc:sldChg chg="del">
        <pc:chgData name="Ranju Kamal" userId="d3187f1d-9b3b-4fde-ae81-a24521550743" providerId="ADAL" clId="{9BDDBC24-CC36-4C2C-A334-014B81DFCAAD}" dt="2023-09-21T06:46:13.601" v="3092" actId="47"/>
        <pc:sldMkLst>
          <pc:docMk/>
          <pc:sldMk cId="3689203907" sldId="301"/>
        </pc:sldMkLst>
      </pc:sldChg>
      <pc:sldChg chg="del">
        <pc:chgData name="Ranju Kamal" userId="d3187f1d-9b3b-4fde-ae81-a24521550743" providerId="ADAL" clId="{9BDDBC24-CC36-4C2C-A334-014B81DFCAAD}" dt="2023-09-21T06:46:07.640" v="3085" actId="47"/>
        <pc:sldMkLst>
          <pc:docMk/>
          <pc:sldMk cId="850732459" sldId="302"/>
        </pc:sldMkLst>
      </pc:sldChg>
      <pc:sldChg chg="addSp delSp modSp mod modClrScheme delDesignElem chgLayout">
        <pc:chgData name="Ranju Kamal" userId="d3187f1d-9b3b-4fde-ae81-a24521550743" providerId="ADAL" clId="{9BDDBC24-CC36-4C2C-A334-014B81DFCAAD}" dt="2023-10-02T10:25:49.647" v="4694" actId="700"/>
        <pc:sldMkLst>
          <pc:docMk/>
          <pc:sldMk cId="1071282621" sldId="305"/>
        </pc:sldMkLst>
        <pc:spChg chg="mod ord">
          <ac:chgData name="Ranju Kamal" userId="d3187f1d-9b3b-4fde-ae81-a24521550743" providerId="ADAL" clId="{9BDDBC24-CC36-4C2C-A334-014B81DFCAAD}" dt="2023-10-02T10:25:49.647" v="4694" actId="700"/>
          <ac:spMkLst>
            <pc:docMk/>
            <pc:sldMk cId="1071282621" sldId="305"/>
            <ac:spMk id="4" creationId="{00000000-0000-0000-0000-000000000000}"/>
          </ac:spMkLst>
        </pc:spChg>
        <pc:spChg chg="del">
          <ac:chgData name="Ranju Kamal" userId="d3187f1d-9b3b-4fde-ae81-a24521550743" providerId="ADAL" clId="{9BDDBC24-CC36-4C2C-A334-014B81DFCAAD}" dt="2023-09-21T06:11:35.482" v="2702" actId="478"/>
          <ac:spMkLst>
            <pc:docMk/>
            <pc:sldMk cId="1071282621" sldId="305"/>
            <ac:spMk id="6" creationId="{49D90E45-C703-8A8E-9881-C7096A90B41C}"/>
          </ac:spMkLst>
        </pc:spChg>
        <pc:spChg chg="del">
          <ac:chgData name="Ranju Kamal" userId="d3187f1d-9b3b-4fde-ae81-a24521550743" providerId="ADAL" clId="{9BDDBC24-CC36-4C2C-A334-014B81DFCAAD}" dt="2023-09-21T06:11:31.891" v="2701" actId="478"/>
          <ac:spMkLst>
            <pc:docMk/>
            <pc:sldMk cId="1071282621" sldId="305"/>
            <ac:spMk id="7" creationId="{01DF52CE-7DE0-AD27-589F-95D39B0F5AF7}"/>
          </ac:spMkLst>
        </pc:spChg>
        <pc:spChg chg="del mod">
          <ac:chgData name="Ranju Kamal" userId="d3187f1d-9b3b-4fde-ae81-a24521550743" providerId="ADAL" clId="{9BDDBC24-CC36-4C2C-A334-014B81DFCAAD}" dt="2023-09-21T06:11:37.584" v="2704" actId="478"/>
          <ac:spMkLst>
            <pc:docMk/>
            <pc:sldMk cId="1071282621" sldId="305"/>
            <ac:spMk id="8" creationId="{83E3DF86-CDF1-404B-B47A-2FB128376C96}"/>
          </ac:spMkLst>
        </pc:spChg>
        <pc:spChg chg="add del mod">
          <ac:chgData name="Ranju Kamal" userId="d3187f1d-9b3b-4fde-ae81-a24521550743" providerId="ADAL" clId="{9BDDBC24-CC36-4C2C-A334-014B81DFCAAD}" dt="2023-09-21T06:12:25.284" v="2707" actId="1032"/>
          <ac:spMkLst>
            <pc:docMk/>
            <pc:sldMk cId="1071282621" sldId="305"/>
            <ac:spMk id="9" creationId="{C2B32FD2-DBD1-8B50-A0C0-C046A69539DD}"/>
          </ac:spMkLst>
        </pc:spChg>
        <pc:spChg chg="del mod">
          <ac:chgData name="Ranju Kamal" userId="d3187f1d-9b3b-4fde-ae81-a24521550743" providerId="ADAL" clId="{9BDDBC24-CC36-4C2C-A334-014B81DFCAAD}" dt="2023-09-21T06:11:29.062" v="2700"/>
          <ac:spMkLst>
            <pc:docMk/>
            <pc:sldMk cId="1071282621" sldId="305"/>
            <ac:spMk id="10" creationId="{D7BDBCFD-5970-0C19-574C-98194347095B}"/>
          </ac:spMkLst>
        </pc:spChg>
        <pc:spChg chg="del">
          <ac:chgData name="Ranju Kamal" userId="d3187f1d-9b3b-4fde-ae81-a24521550743" providerId="ADAL" clId="{9BDDBC24-CC36-4C2C-A334-014B81DFCAAD}" dt="2023-10-02T10:25:49.647" v="4694" actId="700"/>
          <ac:spMkLst>
            <pc:docMk/>
            <pc:sldMk cId="1071282621" sldId="305"/>
            <ac:spMk id="34" creationId="{9F7D5CDA-D291-4307-BF55-1381FED29634}"/>
          </ac:spMkLst>
        </pc:spChg>
        <pc:spChg chg="del">
          <ac:chgData name="Ranju Kamal" userId="d3187f1d-9b3b-4fde-ae81-a24521550743" providerId="ADAL" clId="{9BDDBC24-CC36-4C2C-A334-014B81DFCAAD}" dt="2023-10-02T10:25:49.647" v="4694" actId="700"/>
          <ac:spMkLst>
            <pc:docMk/>
            <pc:sldMk cId="1071282621" sldId="305"/>
            <ac:spMk id="35" creationId="{59B296B9-C5A5-4E4F-9B60-C907B5F1466C}"/>
          </ac:spMkLst>
        </pc:spChg>
        <pc:spChg chg="del">
          <ac:chgData name="Ranju Kamal" userId="d3187f1d-9b3b-4fde-ae81-a24521550743" providerId="ADAL" clId="{9BDDBC24-CC36-4C2C-A334-014B81DFCAAD}" dt="2023-10-02T10:25:49.647" v="4694" actId="700"/>
          <ac:spMkLst>
            <pc:docMk/>
            <pc:sldMk cId="1071282621" sldId="305"/>
            <ac:spMk id="41" creationId="{D0300FD3-5AF1-6305-15FA-9078072672E2}"/>
          </ac:spMkLst>
        </pc:spChg>
        <pc:graphicFrameChg chg="del">
          <ac:chgData name="Ranju Kamal" userId="d3187f1d-9b3b-4fde-ae81-a24521550743" providerId="ADAL" clId="{9BDDBC24-CC36-4C2C-A334-014B81DFCAAD}" dt="2023-09-21T06:11:39.858" v="2705" actId="478"/>
          <ac:graphicFrameMkLst>
            <pc:docMk/>
            <pc:sldMk cId="1071282621" sldId="305"/>
            <ac:graphicFrameMk id="2" creationId="{2643DA82-C266-77B8-1FC8-3AD71C1FBEC1}"/>
          </ac:graphicFrameMkLst>
        </pc:graphicFrameChg>
        <pc:graphicFrameChg chg="add mod ord modGraphic">
          <ac:chgData name="Ranju Kamal" userId="d3187f1d-9b3b-4fde-ae81-a24521550743" providerId="ADAL" clId="{9BDDBC24-CC36-4C2C-A334-014B81DFCAAD}" dt="2023-10-02T10:25:49.647" v="4694" actId="700"/>
          <ac:graphicFrameMkLst>
            <pc:docMk/>
            <pc:sldMk cId="1071282621" sldId="305"/>
            <ac:graphicFrameMk id="11" creationId="{C0BCFDEE-3079-4729-7571-D204DBDE012F}"/>
          </ac:graphicFrameMkLst>
        </pc:graphicFrameChg>
        <pc:picChg chg="del">
          <ac:chgData name="Ranju Kamal" userId="d3187f1d-9b3b-4fde-ae81-a24521550743" providerId="ADAL" clId="{9BDDBC24-CC36-4C2C-A334-014B81DFCAAD}" dt="2023-09-21T06:11:29.056" v="2698" actId="478"/>
          <ac:picMkLst>
            <pc:docMk/>
            <pc:sldMk cId="1071282621" sldId="305"/>
            <ac:picMk id="5" creationId="{F061F4B4-A5C9-DDA7-D4DE-738C7A72A989}"/>
          </ac:picMkLst>
        </pc:picChg>
      </pc:sldChg>
      <pc:sldChg chg="del">
        <pc:chgData name="Ranju Kamal" userId="d3187f1d-9b3b-4fde-ae81-a24521550743" providerId="ADAL" clId="{9BDDBC24-CC36-4C2C-A334-014B81DFCAAD}" dt="2023-09-21T06:46:09.479" v="3087" actId="47"/>
        <pc:sldMkLst>
          <pc:docMk/>
          <pc:sldMk cId="341971739" sldId="306"/>
        </pc:sldMkLst>
      </pc:sldChg>
      <pc:sldChg chg="del">
        <pc:chgData name="Ranju Kamal" userId="d3187f1d-9b3b-4fde-ae81-a24521550743" providerId="ADAL" clId="{9BDDBC24-CC36-4C2C-A334-014B81DFCAAD}" dt="2023-09-21T06:46:10.059" v="3088" actId="47"/>
        <pc:sldMkLst>
          <pc:docMk/>
          <pc:sldMk cId="395581481" sldId="307"/>
        </pc:sldMkLst>
      </pc:sldChg>
      <pc:sldChg chg="addSp delSp modSp mod">
        <pc:chgData name="Ranju Kamal" userId="d3187f1d-9b3b-4fde-ae81-a24521550743" providerId="ADAL" clId="{9BDDBC24-CC36-4C2C-A334-014B81DFCAAD}" dt="2023-10-02T23:23:19.601" v="5245" actId="1076"/>
        <pc:sldMkLst>
          <pc:docMk/>
          <pc:sldMk cId="935228144" sldId="312"/>
        </pc:sldMkLst>
        <pc:spChg chg="mod">
          <ac:chgData name="Ranju Kamal" userId="d3187f1d-9b3b-4fde-ae81-a24521550743" providerId="ADAL" clId="{9BDDBC24-CC36-4C2C-A334-014B81DFCAAD}" dt="2023-09-21T05:40:51.237" v="1082" actId="20577"/>
          <ac:spMkLst>
            <pc:docMk/>
            <pc:sldMk cId="935228144" sldId="312"/>
            <ac:spMk id="2" creationId="{00000000-0000-0000-0000-000000000000}"/>
          </ac:spMkLst>
        </pc:spChg>
        <pc:spChg chg="add del mod">
          <ac:chgData name="Ranju Kamal" userId="d3187f1d-9b3b-4fde-ae81-a24521550743" providerId="ADAL" clId="{9BDDBC24-CC36-4C2C-A334-014B81DFCAAD}" dt="2023-10-02T23:20:57.096" v="5223"/>
          <ac:spMkLst>
            <pc:docMk/>
            <pc:sldMk cId="935228144" sldId="312"/>
            <ac:spMk id="3" creationId="{748D7A1C-040B-127A-E921-E5DF670A172D}"/>
          </ac:spMkLst>
        </pc:spChg>
        <pc:spChg chg="add mod">
          <ac:chgData name="Ranju Kamal" userId="d3187f1d-9b3b-4fde-ae81-a24521550743" providerId="ADAL" clId="{9BDDBC24-CC36-4C2C-A334-014B81DFCAAD}" dt="2023-10-02T23:23:19.601" v="5245" actId="1076"/>
          <ac:spMkLst>
            <pc:docMk/>
            <pc:sldMk cId="935228144" sldId="312"/>
            <ac:spMk id="5" creationId="{92EA947F-645C-3887-C47C-8313C55FE6F6}"/>
          </ac:spMkLst>
        </pc:spChg>
        <pc:spChg chg="mod">
          <ac:chgData name="Ranju Kamal" userId="d3187f1d-9b3b-4fde-ae81-a24521550743" providerId="ADAL" clId="{9BDDBC24-CC36-4C2C-A334-014B81DFCAAD}" dt="2023-10-02T23:23:07.225" v="5243" actId="21"/>
          <ac:spMkLst>
            <pc:docMk/>
            <pc:sldMk cId="935228144" sldId="312"/>
            <ac:spMk id="7" creationId="{CF47286E-362F-95BE-44AD-9B66DCA09017}"/>
          </ac:spMkLst>
        </pc:spChg>
        <pc:spChg chg="del mod">
          <ac:chgData name="Ranju Kamal" userId="d3187f1d-9b3b-4fde-ae81-a24521550743" providerId="ADAL" clId="{9BDDBC24-CC36-4C2C-A334-014B81DFCAAD}" dt="2023-09-21T05:46:38.794" v="1930" actId="478"/>
          <ac:spMkLst>
            <pc:docMk/>
            <pc:sldMk cId="935228144" sldId="312"/>
            <ac:spMk id="16" creationId="{7C1D7CAA-C127-CC79-2A0B-13A8EAB72265}"/>
          </ac:spMkLst>
        </pc:spChg>
        <pc:picChg chg="del">
          <ac:chgData name="Ranju Kamal" userId="d3187f1d-9b3b-4fde-ae81-a24521550743" providerId="ADAL" clId="{9BDDBC24-CC36-4C2C-A334-014B81DFCAAD}" dt="2023-09-21T05:46:33.677" v="1925" actId="478"/>
          <ac:picMkLst>
            <pc:docMk/>
            <pc:sldMk cId="935228144" sldId="312"/>
            <ac:picMk id="4" creationId="{636295B2-2028-3EA5-2F17-A986C6CD3375}"/>
          </ac:picMkLst>
        </pc:picChg>
        <pc:picChg chg="del">
          <ac:chgData name="Ranju Kamal" userId="d3187f1d-9b3b-4fde-ae81-a24521550743" providerId="ADAL" clId="{9BDDBC24-CC36-4C2C-A334-014B81DFCAAD}" dt="2023-09-21T05:46:34.775" v="1926" actId="478"/>
          <ac:picMkLst>
            <pc:docMk/>
            <pc:sldMk cId="935228144" sldId="312"/>
            <ac:picMk id="9" creationId="{6D9EC8A2-17D7-678B-5050-98280EE2D6EE}"/>
          </ac:picMkLst>
        </pc:picChg>
        <pc:picChg chg="del">
          <ac:chgData name="Ranju Kamal" userId="d3187f1d-9b3b-4fde-ae81-a24521550743" providerId="ADAL" clId="{9BDDBC24-CC36-4C2C-A334-014B81DFCAAD}" dt="2023-09-21T05:46:35.476" v="1927" actId="478"/>
          <ac:picMkLst>
            <pc:docMk/>
            <pc:sldMk cId="935228144" sldId="312"/>
            <ac:picMk id="12" creationId="{449E208C-7A16-CC06-88C7-BCD058FBD207}"/>
          </ac:picMkLst>
        </pc:picChg>
        <pc:picChg chg="del">
          <ac:chgData name="Ranju Kamal" userId="d3187f1d-9b3b-4fde-ae81-a24521550743" providerId="ADAL" clId="{9BDDBC24-CC36-4C2C-A334-014B81DFCAAD}" dt="2023-09-21T05:46:36.076" v="1928" actId="478"/>
          <ac:picMkLst>
            <pc:docMk/>
            <pc:sldMk cId="935228144" sldId="312"/>
            <ac:picMk id="14" creationId="{CEF27904-FD4B-903C-0C4E-4EE1B530AF72}"/>
          </ac:picMkLst>
        </pc:picChg>
      </pc:sldChg>
      <pc:sldChg chg="del">
        <pc:chgData name="Ranju Kamal" userId="d3187f1d-9b3b-4fde-ae81-a24521550743" providerId="ADAL" clId="{9BDDBC24-CC36-4C2C-A334-014B81DFCAAD}" dt="2023-09-21T06:45:58.404" v="3081" actId="2696"/>
        <pc:sldMkLst>
          <pc:docMk/>
          <pc:sldMk cId="2748582094" sldId="313"/>
        </pc:sldMkLst>
      </pc:sldChg>
      <pc:sldChg chg="del">
        <pc:chgData name="Ranju Kamal" userId="d3187f1d-9b3b-4fde-ae81-a24521550743" providerId="ADAL" clId="{9BDDBC24-CC36-4C2C-A334-014B81DFCAAD}" dt="2023-09-21T06:08:45.789" v="2589" actId="47"/>
        <pc:sldMkLst>
          <pc:docMk/>
          <pc:sldMk cId="2025250757" sldId="314"/>
        </pc:sldMkLst>
      </pc:sldChg>
      <pc:sldChg chg="del">
        <pc:chgData name="Ranju Kamal" userId="d3187f1d-9b3b-4fde-ae81-a24521550743" providerId="ADAL" clId="{9BDDBC24-CC36-4C2C-A334-014B81DFCAAD}" dt="2023-09-21T06:09:15.583" v="2596" actId="47"/>
        <pc:sldMkLst>
          <pc:docMk/>
          <pc:sldMk cId="2276035799" sldId="315"/>
        </pc:sldMkLst>
      </pc:sldChg>
      <pc:sldChg chg="del">
        <pc:chgData name="Ranju Kamal" userId="d3187f1d-9b3b-4fde-ae81-a24521550743" providerId="ADAL" clId="{9BDDBC24-CC36-4C2C-A334-014B81DFCAAD}" dt="2023-09-21T06:46:08.879" v="3086" actId="47"/>
        <pc:sldMkLst>
          <pc:docMk/>
          <pc:sldMk cId="4139047012" sldId="316"/>
        </pc:sldMkLst>
      </pc:sldChg>
      <pc:sldChg chg="del">
        <pc:chgData name="Ranju Kamal" userId="d3187f1d-9b3b-4fde-ae81-a24521550743" providerId="ADAL" clId="{9BDDBC24-CC36-4C2C-A334-014B81DFCAAD}" dt="2023-09-21T06:08:58.852" v="2591" actId="47"/>
        <pc:sldMkLst>
          <pc:docMk/>
          <pc:sldMk cId="3328913074" sldId="317"/>
        </pc:sldMkLst>
      </pc:sldChg>
      <pc:sldChg chg="del">
        <pc:chgData name="Ranju Kamal" userId="d3187f1d-9b3b-4fde-ae81-a24521550743" providerId="ADAL" clId="{9BDDBC24-CC36-4C2C-A334-014B81DFCAAD}" dt="2023-09-21T06:46:06.683" v="3084" actId="47"/>
        <pc:sldMkLst>
          <pc:docMk/>
          <pc:sldMk cId="1221420125" sldId="318"/>
        </pc:sldMkLst>
      </pc:sldChg>
      <pc:sldChg chg="del">
        <pc:chgData name="Ranju Kamal" userId="d3187f1d-9b3b-4fde-ae81-a24521550743" providerId="ADAL" clId="{9BDDBC24-CC36-4C2C-A334-014B81DFCAAD}" dt="2023-09-21T06:09:16.745" v="2597" actId="47"/>
        <pc:sldMkLst>
          <pc:docMk/>
          <pc:sldMk cId="410998352" sldId="320"/>
        </pc:sldMkLst>
      </pc:sldChg>
      <pc:sldChg chg="del">
        <pc:chgData name="Ranju Kamal" userId="d3187f1d-9b3b-4fde-ae81-a24521550743" providerId="ADAL" clId="{9BDDBC24-CC36-4C2C-A334-014B81DFCAAD}" dt="2023-09-21T06:09:13.650" v="2595" actId="47"/>
        <pc:sldMkLst>
          <pc:docMk/>
          <pc:sldMk cId="2156311612" sldId="321"/>
        </pc:sldMkLst>
      </pc:sldChg>
      <pc:sldChg chg="del ord">
        <pc:chgData name="Ranju Kamal" userId="d3187f1d-9b3b-4fde-ae81-a24521550743" providerId="ADAL" clId="{9BDDBC24-CC36-4C2C-A334-014B81DFCAAD}" dt="2023-09-21T06:09:06.017" v="2593" actId="47"/>
        <pc:sldMkLst>
          <pc:docMk/>
          <pc:sldMk cId="703670101" sldId="322"/>
        </pc:sldMkLst>
      </pc:sldChg>
      <pc:sldChg chg="modSp new mod">
        <pc:chgData name="Ranju Kamal" userId="d3187f1d-9b3b-4fde-ae81-a24521550743" providerId="ADAL" clId="{9BDDBC24-CC36-4C2C-A334-014B81DFCAAD}" dt="2023-09-21T04:11:02.164" v="626" actId="20577"/>
        <pc:sldMkLst>
          <pc:docMk/>
          <pc:sldMk cId="1531488730" sldId="323"/>
        </pc:sldMkLst>
        <pc:spChg chg="mod">
          <ac:chgData name="Ranju Kamal" userId="d3187f1d-9b3b-4fde-ae81-a24521550743" providerId="ADAL" clId="{9BDDBC24-CC36-4C2C-A334-014B81DFCAAD}" dt="2023-09-21T04:11:02.164" v="626" actId="20577"/>
          <ac:spMkLst>
            <pc:docMk/>
            <pc:sldMk cId="1531488730" sldId="323"/>
            <ac:spMk id="3" creationId="{A3D0A06F-8EBF-9F6D-1D32-1A70DFACB9EE}"/>
          </ac:spMkLst>
        </pc:spChg>
      </pc:sldChg>
      <pc:sldChg chg="modSp add mod">
        <pc:chgData name="Ranju Kamal" userId="d3187f1d-9b3b-4fde-ae81-a24521550743" providerId="ADAL" clId="{9BDDBC24-CC36-4C2C-A334-014B81DFCAAD}" dt="2023-09-24T02:38:06.393" v="3619" actId="20577"/>
        <pc:sldMkLst>
          <pc:docMk/>
          <pc:sldMk cId="2617748947" sldId="324"/>
        </pc:sldMkLst>
        <pc:spChg chg="mod">
          <ac:chgData name="Ranju Kamal" userId="d3187f1d-9b3b-4fde-ae81-a24521550743" providerId="ADAL" clId="{9BDDBC24-CC36-4C2C-A334-014B81DFCAAD}" dt="2023-09-24T02:37:46.095" v="3611" actId="20577"/>
          <ac:spMkLst>
            <pc:docMk/>
            <pc:sldMk cId="2617748947" sldId="324"/>
            <ac:spMk id="2" creationId="{00000000-0000-0000-0000-000000000000}"/>
          </ac:spMkLst>
        </pc:spChg>
        <pc:spChg chg="mod">
          <ac:chgData name="Ranju Kamal" userId="d3187f1d-9b3b-4fde-ae81-a24521550743" providerId="ADAL" clId="{9BDDBC24-CC36-4C2C-A334-014B81DFCAAD}" dt="2023-09-24T02:38:06.393" v="3619" actId="20577"/>
          <ac:spMkLst>
            <pc:docMk/>
            <pc:sldMk cId="2617748947" sldId="324"/>
            <ac:spMk id="3" creationId="{00000000-0000-0000-0000-000000000000}"/>
          </ac:spMkLst>
        </pc:spChg>
      </pc:sldChg>
      <pc:sldChg chg="modSp new mod">
        <pc:chgData name="Ranju Kamal" userId="d3187f1d-9b3b-4fde-ae81-a24521550743" providerId="ADAL" clId="{9BDDBC24-CC36-4C2C-A334-014B81DFCAAD}" dt="2023-09-22T02:52:59.693" v="3134" actId="27636"/>
        <pc:sldMkLst>
          <pc:docMk/>
          <pc:sldMk cId="82457994" sldId="325"/>
        </pc:sldMkLst>
        <pc:spChg chg="mod">
          <ac:chgData name="Ranju Kamal" userId="d3187f1d-9b3b-4fde-ae81-a24521550743" providerId="ADAL" clId="{9BDDBC24-CC36-4C2C-A334-014B81DFCAAD}" dt="2023-09-21T06:53:47.073" v="3099" actId="20577"/>
          <ac:spMkLst>
            <pc:docMk/>
            <pc:sldMk cId="82457994" sldId="325"/>
            <ac:spMk id="2" creationId="{78F10CE2-1EA8-D983-41AD-F606B3357D5E}"/>
          </ac:spMkLst>
        </pc:spChg>
        <pc:spChg chg="mod">
          <ac:chgData name="Ranju Kamal" userId="d3187f1d-9b3b-4fde-ae81-a24521550743" providerId="ADAL" clId="{9BDDBC24-CC36-4C2C-A334-014B81DFCAAD}" dt="2023-09-22T02:52:59.693" v="3134" actId="27636"/>
          <ac:spMkLst>
            <pc:docMk/>
            <pc:sldMk cId="82457994" sldId="325"/>
            <ac:spMk id="3" creationId="{A7086FEC-0B48-FD73-5B02-54A765B5C19E}"/>
          </ac:spMkLst>
        </pc:spChg>
      </pc:sldChg>
      <pc:sldChg chg="addSp modSp add mod">
        <pc:chgData name="Ranju Kamal" userId="d3187f1d-9b3b-4fde-ae81-a24521550743" providerId="ADAL" clId="{9BDDBC24-CC36-4C2C-A334-014B81DFCAAD}" dt="2023-09-22T05:21:53.625" v="3249" actId="1076"/>
        <pc:sldMkLst>
          <pc:docMk/>
          <pc:sldMk cId="1312951892" sldId="326"/>
        </pc:sldMkLst>
        <pc:spChg chg="mod">
          <ac:chgData name="Ranju Kamal" userId="d3187f1d-9b3b-4fde-ae81-a24521550743" providerId="ADAL" clId="{9BDDBC24-CC36-4C2C-A334-014B81DFCAAD}" dt="2023-09-22T05:11:14.817" v="3234" actId="1076"/>
          <ac:spMkLst>
            <pc:docMk/>
            <pc:sldMk cId="1312951892" sldId="326"/>
            <ac:spMk id="2" creationId="{78F10CE2-1EA8-D983-41AD-F606B3357D5E}"/>
          </ac:spMkLst>
        </pc:spChg>
        <pc:spChg chg="mod">
          <ac:chgData name="Ranju Kamal" userId="d3187f1d-9b3b-4fde-ae81-a24521550743" providerId="ADAL" clId="{9BDDBC24-CC36-4C2C-A334-014B81DFCAAD}" dt="2023-09-22T05:20:41.935" v="3247" actId="27636"/>
          <ac:spMkLst>
            <pc:docMk/>
            <pc:sldMk cId="1312951892" sldId="326"/>
            <ac:spMk id="3" creationId="{A7086FEC-0B48-FD73-5B02-54A765B5C19E}"/>
          </ac:spMkLst>
        </pc:spChg>
        <pc:picChg chg="add mod">
          <ac:chgData name="Ranju Kamal" userId="d3187f1d-9b3b-4fde-ae81-a24521550743" providerId="ADAL" clId="{9BDDBC24-CC36-4C2C-A334-014B81DFCAAD}" dt="2023-09-22T05:21:53.625" v="3249" actId="1076"/>
          <ac:picMkLst>
            <pc:docMk/>
            <pc:sldMk cId="1312951892" sldId="326"/>
            <ac:picMk id="5" creationId="{9678AF0F-B260-F198-9EBC-240B29121775}"/>
          </ac:picMkLst>
        </pc:picChg>
      </pc:sldChg>
      <pc:sldChg chg="modSp new mod">
        <pc:chgData name="Ranju Kamal" userId="d3187f1d-9b3b-4fde-ae81-a24521550743" providerId="ADAL" clId="{9BDDBC24-CC36-4C2C-A334-014B81DFCAAD}" dt="2023-09-21T08:31:41.008" v="3117"/>
        <pc:sldMkLst>
          <pc:docMk/>
          <pc:sldMk cId="4188123579" sldId="327"/>
        </pc:sldMkLst>
        <pc:spChg chg="mod">
          <ac:chgData name="Ranju Kamal" userId="d3187f1d-9b3b-4fde-ae81-a24521550743" providerId="ADAL" clId="{9BDDBC24-CC36-4C2C-A334-014B81DFCAAD}" dt="2023-09-21T08:31:41.008" v="3117"/>
          <ac:spMkLst>
            <pc:docMk/>
            <pc:sldMk cId="4188123579" sldId="327"/>
            <ac:spMk id="3" creationId="{8A4C7106-EB5A-1F58-94E3-D60CF6D4BF76}"/>
          </ac:spMkLst>
        </pc:spChg>
      </pc:sldChg>
      <pc:sldChg chg="addSp delSp modSp new mod">
        <pc:chgData name="Ranju Kamal" userId="d3187f1d-9b3b-4fde-ae81-a24521550743" providerId="ADAL" clId="{9BDDBC24-CC36-4C2C-A334-014B81DFCAAD}" dt="2023-09-21T08:32:49.688" v="3124"/>
        <pc:sldMkLst>
          <pc:docMk/>
          <pc:sldMk cId="3565224435" sldId="328"/>
        </pc:sldMkLst>
        <pc:spChg chg="mod">
          <ac:chgData name="Ranju Kamal" userId="d3187f1d-9b3b-4fde-ae81-a24521550743" providerId="ADAL" clId="{9BDDBC24-CC36-4C2C-A334-014B81DFCAAD}" dt="2023-09-21T08:32:48.212" v="3122" actId="27636"/>
          <ac:spMkLst>
            <pc:docMk/>
            <pc:sldMk cId="3565224435" sldId="328"/>
            <ac:spMk id="3" creationId="{5AFCDA45-AFAF-F567-100D-4CBFF64AAAB7}"/>
          </ac:spMkLst>
        </pc:spChg>
        <pc:spChg chg="add del mod">
          <ac:chgData name="Ranju Kamal" userId="d3187f1d-9b3b-4fde-ae81-a24521550743" providerId="ADAL" clId="{9BDDBC24-CC36-4C2C-A334-014B81DFCAAD}" dt="2023-09-21T08:32:49.688" v="3124"/>
          <ac:spMkLst>
            <pc:docMk/>
            <pc:sldMk cId="3565224435" sldId="328"/>
            <ac:spMk id="5" creationId="{49BBFAD3-075B-1522-4C01-864287190340}"/>
          </ac:spMkLst>
        </pc:spChg>
      </pc:sldChg>
      <pc:sldChg chg="modSp new mod">
        <pc:chgData name="Ranju Kamal" userId="d3187f1d-9b3b-4fde-ae81-a24521550743" providerId="ADAL" clId="{9BDDBC24-CC36-4C2C-A334-014B81DFCAAD}" dt="2023-09-21T08:34:47.509" v="3126"/>
        <pc:sldMkLst>
          <pc:docMk/>
          <pc:sldMk cId="4258652872" sldId="329"/>
        </pc:sldMkLst>
        <pc:spChg chg="mod">
          <ac:chgData name="Ranju Kamal" userId="d3187f1d-9b3b-4fde-ae81-a24521550743" providerId="ADAL" clId="{9BDDBC24-CC36-4C2C-A334-014B81DFCAAD}" dt="2023-09-21T08:34:47.509" v="3126"/>
          <ac:spMkLst>
            <pc:docMk/>
            <pc:sldMk cId="4258652872" sldId="329"/>
            <ac:spMk id="2" creationId="{B327D7F5-856F-0B21-CEC6-94B86D792A6B}"/>
          </ac:spMkLst>
        </pc:spChg>
      </pc:sldChg>
      <pc:sldChg chg="modSp new mod">
        <pc:chgData name="Ranju Kamal" userId="d3187f1d-9b3b-4fde-ae81-a24521550743" providerId="ADAL" clId="{9BDDBC24-CC36-4C2C-A334-014B81DFCAAD}" dt="2023-09-22T02:54:16.529" v="3146" actId="27636"/>
        <pc:sldMkLst>
          <pc:docMk/>
          <pc:sldMk cId="2742775500" sldId="330"/>
        </pc:sldMkLst>
        <pc:spChg chg="mod">
          <ac:chgData name="Ranju Kamal" userId="d3187f1d-9b3b-4fde-ae81-a24521550743" providerId="ADAL" clId="{9BDDBC24-CC36-4C2C-A334-014B81DFCAAD}" dt="2023-09-22T02:54:16.529" v="3146" actId="27636"/>
          <ac:spMkLst>
            <pc:docMk/>
            <pc:sldMk cId="2742775500" sldId="330"/>
            <ac:spMk id="3" creationId="{FCB0EAE4-2CCA-BF38-3BF6-4F121309703C}"/>
          </ac:spMkLst>
        </pc:spChg>
      </pc:sldChg>
      <pc:sldChg chg="addSp delSp modSp new mod">
        <pc:chgData name="Ranju Kamal" userId="d3187f1d-9b3b-4fde-ae81-a24521550743" providerId="ADAL" clId="{9BDDBC24-CC36-4C2C-A334-014B81DFCAAD}" dt="2023-09-22T03:01:35.692" v="3174" actId="1076"/>
        <pc:sldMkLst>
          <pc:docMk/>
          <pc:sldMk cId="1193827085" sldId="331"/>
        </pc:sldMkLst>
        <pc:spChg chg="del">
          <ac:chgData name="Ranju Kamal" userId="d3187f1d-9b3b-4fde-ae81-a24521550743" providerId="ADAL" clId="{9BDDBC24-CC36-4C2C-A334-014B81DFCAAD}" dt="2023-09-22T03:00:19.010" v="3167" actId="478"/>
          <ac:spMkLst>
            <pc:docMk/>
            <pc:sldMk cId="1193827085" sldId="331"/>
            <ac:spMk id="2" creationId="{C28ED4D7-0B14-DF4E-5D10-B44E258ECCEF}"/>
          </ac:spMkLst>
        </pc:spChg>
        <pc:spChg chg="mod">
          <ac:chgData name="Ranju Kamal" userId="d3187f1d-9b3b-4fde-ae81-a24521550743" providerId="ADAL" clId="{9BDDBC24-CC36-4C2C-A334-014B81DFCAAD}" dt="2023-09-22T03:00:56.684" v="3171" actId="27636"/>
          <ac:spMkLst>
            <pc:docMk/>
            <pc:sldMk cId="1193827085" sldId="331"/>
            <ac:spMk id="3" creationId="{A219BEB2-647F-ADD9-B6EA-0C17BAC8A43D}"/>
          </ac:spMkLst>
        </pc:spChg>
        <pc:picChg chg="add mod">
          <ac:chgData name="Ranju Kamal" userId="d3187f1d-9b3b-4fde-ae81-a24521550743" providerId="ADAL" clId="{9BDDBC24-CC36-4C2C-A334-014B81DFCAAD}" dt="2023-09-22T03:01:02.203" v="3172" actId="1076"/>
          <ac:picMkLst>
            <pc:docMk/>
            <pc:sldMk cId="1193827085" sldId="331"/>
            <ac:picMk id="5" creationId="{0513EE80-1030-725B-7861-1E6E1F9A8970}"/>
          </ac:picMkLst>
        </pc:picChg>
        <pc:picChg chg="add mod">
          <ac:chgData name="Ranju Kamal" userId="d3187f1d-9b3b-4fde-ae81-a24521550743" providerId="ADAL" clId="{9BDDBC24-CC36-4C2C-A334-014B81DFCAAD}" dt="2023-09-22T03:01:35.692" v="3174" actId="1076"/>
          <ac:picMkLst>
            <pc:docMk/>
            <pc:sldMk cId="1193827085" sldId="331"/>
            <ac:picMk id="7" creationId="{5260F557-90FE-6A80-85D7-A72F70CA0804}"/>
          </ac:picMkLst>
        </pc:picChg>
      </pc:sldChg>
      <pc:sldChg chg="addSp modSp new mod">
        <pc:chgData name="Ranju Kamal" userId="d3187f1d-9b3b-4fde-ae81-a24521550743" providerId="ADAL" clId="{9BDDBC24-CC36-4C2C-A334-014B81DFCAAD}" dt="2023-09-22T03:06:39.503" v="3188" actId="1076"/>
        <pc:sldMkLst>
          <pc:docMk/>
          <pc:sldMk cId="2265293296" sldId="332"/>
        </pc:sldMkLst>
        <pc:spChg chg="mod">
          <ac:chgData name="Ranju Kamal" userId="d3187f1d-9b3b-4fde-ae81-a24521550743" providerId="ADAL" clId="{9BDDBC24-CC36-4C2C-A334-014B81DFCAAD}" dt="2023-09-22T03:05:41.559" v="3184" actId="27636"/>
          <ac:spMkLst>
            <pc:docMk/>
            <pc:sldMk cId="2265293296" sldId="332"/>
            <ac:spMk id="3" creationId="{59DDA57A-3FBF-DA51-5F98-86A9BBEAC45F}"/>
          </ac:spMkLst>
        </pc:spChg>
        <pc:picChg chg="add mod">
          <ac:chgData name="Ranju Kamal" userId="d3187f1d-9b3b-4fde-ae81-a24521550743" providerId="ADAL" clId="{9BDDBC24-CC36-4C2C-A334-014B81DFCAAD}" dt="2023-09-22T03:06:15.853" v="3186" actId="1076"/>
          <ac:picMkLst>
            <pc:docMk/>
            <pc:sldMk cId="2265293296" sldId="332"/>
            <ac:picMk id="5" creationId="{573036DC-87A6-2F7F-C38A-DB884C8AA127}"/>
          </ac:picMkLst>
        </pc:picChg>
        <pc:picChg chg="add mod">
          <ac:chgData name="Ranju Kamal" userId="d3187f1d-9b3b-4fde-ae81-a24521550743" providerId="ADAL" clId="{9BDDBC24-CC36-4C2C-A334-014B81DFCAAD}" dt="2023-09-22T03:06:39.503" v="3188" actId="1076"/>
          <ac:picMkLst>
            <pc:docMk/>
            <pc:sldMk cId="2265293296" sldId="332"/>
            <ac:picMk id="7" creationId="{DC9579E0-7D86-F136-49B8-0FECC8509748}"/>
          </ac:picMkLst>
        </pc:picChg>
      </pc:sldChg>
      <pc:sldChg chg="addSp modSp new mod ord">
        <pc:chgData name="Ranju Kamal" userId="d3187f1d-9b3b-4fde-ae81-a24521550743" providerId="ADAL" clId="{9BDDBC24-CC36-4C2C-A334-014B81DFCAAD}" dt="2023-09-22T03:10:28.214" v="3205" actId="1076"/>
        <pc:sldMkLst>
          <pc:docMk/>
          <pc:sldMk cId="4014468844" sldId="333"/>
        </pc:sldMkLst>
        <pc:spChg chg="mod">
          <ac:chgData name="Ranju Kamal" userId="d3187f1d-9b3b-4fde-ae81-a24521550743" providerId="ADAL" clId="{9BDDBC24-CC36-4C2C-A334-014B81DFCAAD}" dt="2023-09-22T03:10:24.417" v="3203" actId="5793"/>
          <ac:spMkLst>
            <pc:docMk/>
            <pc:sldMk cId="4014468844" sldId="333"/>
            <ac:spMk id="3" creationId="{A121E458-813B-7827-2031-CB5D2DF0C311}"/>
          </ac:spMkLst>
        </pc:spChg>
        <pc:picChg chg="add mod">
          <ac:chgData name="Ranju Kamal" userId="d3187f1d-9b3b-4fde-ae81-a24521550743" providerId="ADAL" clId="{9BDDBC24-CC36-4C2C-A334-014B81DFCAAD}" dt="2023-09-22T03:10:28.214" v="3205" actId="1076"/>
          <ac:picMkLst>
            <pc:docMk/>
            <pc:sldMk cId="4014468844" sldId="333"/>
            <ac:picMk id="5" creationId="{232C0349-EB68-9B64-4A7E-58A4A6001E04}"/>
          </ac:picMkLst>
        </pc:picChg>
      </pc:sldChg>
      <pc:sldChg chg="addSp delSp modSp new mod">
        <pc:chgData name="Ranju Kamal" userId="d3187f1d-9b3b-4fde-ae81-a24521550743" providerId="ADAL" clId="{9BDDBC24-CC36-4C2C-A334-014B81DFCAAD}" dt="2023-09-22T03:14:24.821" v="3221" actId="1076"/>
        <pc:sldMkLst>
          <pc:docMk/>
          <pc:sldMk cId="1087090178" sldId="334"/>
        </pc:sldMkLst>
        <pc:spChg chg="mod">
          <ac:chgData name="Ranju Kamal" userId="d3187f1d-9b3b-4fde-ae81-a24521550743" providerId="ADAL" clId="{9BDDBC24-CC36-4C2C-A334-014B81DFCAAD}" dt="2023-09-22T03:14:18.129" v="3220" actId="27636"/>
          <ac:spMkLst>
            <pc:docMk/>
            <pc:sldMk cId="1087090178" sldId="334"/>
            <ac:spMk id="3" creationId="{1EFE6A5F-18AD-8100-E56F-6CD531C26ADD}"/>
          </ac:spMkLst>
        </pc:spChg>
        <pc:spChg chg="add del mod">
          <ac:chgData name="Ranju Kamal" userId="d3187f1d-9b3b-4fde-ae81-a24521550743" providerId="ADAL" clId="{9BDDBC24-CC36-4C2C-A334-014B81DFCAAD}" dt="2023-09-22T03:11:58.095" v="3209" actId="478"/>
          <ac:spMkLst>
            <pc:docMk/>
            <pc:sldMk cId="1087090178" sldId="334"/>
            <ac:spMk id="5" creationId="{DF00E5DC-0DAB-9914-435B-A3CB86528335}"/>
          </ac:spMkLst>
        </pc:spChg>
        <pc:picChg chg="add mod">
          <ac:chgData name="Ranju Kamal" userId="d3187f1d-9b3b-4fde-ae81-a24521550743" providerId="ADAL" clId="{9BDDBC24-CC36-4C2C-A334-014B81DFCAAD}" dt="2023-09-22T03:14:24.821" v="3221" actId="1076"/>
          <ac:picMkLst>
            <pc:docMk/>
            <pc:sldMk cId="1087090178" sldId="334"/>
            <ac:picMk id="7" creationId="{1360629C-C9C1-BDE2-0EFB-E599937931AB}"/>
          </ac:picMkLst>
        </pc:picChg>
      </pc:sldChg>
      <pc:sldChg chg="modSp new mod">
        <pc:chgData name="Ranju Kamal" userId="d3187f1d-9b3b-4fde-ae81-a24521550743" providerId="ADAL" clId="{9BDDBC24-CC36-4C2C-A334-014B81DFCAAD}" dt="2023-09-22T03:22:15.600" v="3227"/>
        <pc:sldMkLst>
          <pc:docMk/>
          <pc:sldMk cId="4202027573" sldId="335"/>
        </pc:sldMkLst>
        <pc:spChg chg="mod">
          <ac:chgData name="Ranju Kamal" userId="d3187f1d-9b3b-4fde-ae81-a24521550743" providerId="ADAL" clId="{9BDDBC24-CC36-4C2C-A334-014B81DFCAAD}" dt="2023-09-22T03:22:15.600" v="3227"/>
          <ac:spMkLst>
            <pc:docMk/>
            <pc:sldMk cId="4202027573" sldId="335"/>
            <ac:spMk id="3" creationId="{E4D074CC-9BF0-EB4A-BC53-5CDE4A1A3DC3}"/>
          </ac:spMkLst>
        </pc:spChg>
      </pc:sldChg>
      <pc:sldChg chg="addSp delSp modSp new mod">
        <pc:chgData name="Ranju Kamal" userId="d3187f1d-9b3b-4fde-ae81-a24521550743" providerId="ADAL" clId="{9BDDBC24-CC36-4C2C-A334-014B81DFCAAD}" dt="2023-09-22T05:25:23.959" v="3257" actId="27636"/>
        <pc:sldMkLst>
          <pc:docMk/>
          <pc:sldMk cId="1795550416" sldId="336"/>
        </pc:sldMkLst>
        <pc:spChg chg="mod">
          <ac:chgData name="Ranju Kamal" userId="d3187f1d-9b3b-4fde-ae81-a24521550743" providerId="ADAL" clId="{9BDDBC24-CC36-4C2C-A334-014B81DFCAAD}" dt="2023-09-22T05:25:23.959" v="3257" actId="27636"/>
          <ac:spMkLst>
            <pc:docMk/>
            <pc:sldMk cId="1795550416" sldId="336"/>
            <ac:spMk id="3" creationId="{04842C9C-5B8F-F6AA-C3EB-22428FB29D84}"/>
          </ac:spMkLst>
        </pc:spChg>
        <pc:spChg chg="add del">
          <ac:chgData name="Ranju Kamal" userId="d3187f1d-9b3b-4fde-ae81-a24521550743" providerId="ADAL" clId="{9BDDBC24-CC36-4C2C-A334-014B81DFCAAD}" dt="2023-09-22T05:24:29.860" v="3252" actId="478"/>
          <ac:spMkLst>
            <pc:docMk/>
            <pc:sldMk cId="1795550416" sldId="336"/>
            <ac:spMk id="5" creationId="{EA084B6E-060E-DE17-0FB3-E1D34A2D638B}"/>
          </ac:spMkLst>
        </pc:spChg>
      </pc:sldChg>
      <pc:sldChg chg="modSp add mod">
        <pc:chgData name="Ranju Kamal" userId="d3187f1d-9b3b-4fde-ae81-a24521550743" providerId="ADAL" clId="{9BDDBC24-CC36-4C2C-A334-014B81DFCAAD}" dt="2023-09-22T05:26:28.537" v="3261"/>
        <pc:sldMkLst>
          <pc:docMk/>
          <pc:sldMk cId="577394649" sldId="337"/>
        </pc:sldMkLst>
        <pc:spChg chg="mod">
          <ac:chgData name="Ranju Kamal" userId="d3187f1d-9b3b-4fde-ae81-a24521550743" providerId="ADAL" clId="{9BDDBC24-CC36-4C2C-A334-014B81DFCAAD}" dt="2023-09-22T05:26:28.537" v="3261"/>
          <ac:spMkLst>
            <pc:docMk/>
            <pc:sldMk cId="577394649" sldId="337"/>
            <ac:spMk id="3" creationId="{04842C9C-5B8F-F6AA-C3EB-22428FB29D84}"/>
          </ac:spMkLst>
        </pc:spChg>
      </pc:sldChg>
      <pc:sldChg chg="modSp new mod">
        <pc:chgData name="Ranju Kamal" userId="d3187f1d-9b3b-4fde-ae81-a24521550743" providerId="ADAL" clId="{9BDDBC24-CC36-4C2C-A334-014B81DFCAAD}" dt="2023-09-22T05:27:21.423" v="3264" actId="27636"/>
        <pc:sldMkLst>
          <pc:docMk/>
          <pc:sldMk cId="1657928141" sldId="338"/>
        </pc:sldMkLst>
        <pc:spChg chg="mod">
          <ac:chgData name="Ranju Kamal" userId="d3187f1d-9b3b-4fde-ae81-a24521550743" providerId="ADAL" clId="{9BDDBC24-CC36-4C2C-A334-014B81DFCAAD}" dt="2023-09-22T05:27:21.423" v="3264" actId="27636"/>
          <ac:spMkLst>
            <pc:docMk/>
            <pc:sldMk cId="1657928141" sldId="338"/>
            <ac:spMk id="3" creationId="{D30ACEB2-FFDB-1686-943F-907337048117}"/>
          </ac:spMkLst>
        </pc:spChg>
      </pc:sldChg>
      <pc:sldChg chg="modSp new mod">
        <pc:chgData name="Ranju Kamal" userId="d3187f1d-9b3b-4fde-ae81-a24521550743" providerId="ADAL" clId="{9BDDBC24-CC36-4C2C-A334-014B81DFCAAD}" dt="2023-09-22T05:28:13.601" v="3267" actId="27636"/>
        <pc:sldMkLst>
          <pc:docMk/>
          <pc:sldMk cId="3174833374" sldId="339"/>
        </pc:sldMkLst>
        <pc:spChg chg="mod">
          <ac:chgData name="Ranju Kamal" userId="d3187f1d-9b3b-4fde-ae81-a24521550743" providerId="ADAL" clId="{9BDDBC24-CC36-4C2C-A334-014B81DFCAAD}" dt="2023-09-22T05:28:13.601" v="3267" actId="27636"/>
          <ac:spMkLst>
            <pc:docMk/>
            <pc:sldMk cId="3174833374" sldId="339"/>
            <ac:spMk id="3" creationId="{A91D1869-E5A9-5B8B-DA61-BF746F2E54FB}"/>
          </ac:spMkLst>
        </pc:spChg>
      </pc:sldChg>
      <pc:sldChg chg="modSp add mod">
        <pc:chgData name="Ranju Kamal" userId="d3187f1d-9b3b-4fde-ae81-a24521550743" providerId="ADAL" clId="{9BDDBC24-CC36-4C2C-A334-014B81DFCAAD}" dt="2023-10-02T23:25:19.563" v="5248" actId="21"/>
        <pc:sldMkLst>
          <pc:docMk/>
          <pc:sldMk cId="3238429100" sldId="340"/>
        </pc:sldMkLst>
        <pc:spChg chg="mod">
          <ac:chgData name="Ranju Kamal" userId="d3187f1d-9b3b-4fde-ae81-a24521550743" providerId="ADAL" clId="{9BDDBC24-CC36-4C2C-A334-014B81DFCAAD}" dt="2023-10-02T23:25:19.563" v="5248" actId="21"/>
          <ac:spMkLst>
            <pc:docMk/>
            <pc:sldMk cId="3238429100" sldId="340"/>
            <ac:spMk id="3" creationId="{00000000-0000-0000-0000-000000000000}"/>
          </ac:spMkLst>
        </pc:spChg>
      </pc:sldChg>
      <pc:sldChg chg="addSp delSp modSp new mod">
        <pc:chgData name="Ranju Kamal" userId="d3187f1d-9b3b-4fde-ae81-a24521550743" providerId="ADAL" clId="{9BDDBC24-CC36-4C2C-A334-014B81DFCAAD}" dt="2023-10-02T10:02:56.619" v="3914" actId="14100"/>
        <pc:sldMkLst>
          <pc:docMk/>
          <pc:sldMk cId="2893915508" sldId="341"/>
        </pc:sldMkLst>
        <pc:spChg chg="del">
          <ac:chgData name="Ranju Kamal" userId="d3187f1d-9b3b-4fde-ae81-a24521550743" providerId="ADAL" clId="{9BDDBC24-CC36-4C2C-A334-014B81DFCAAD}" dt="2023-10-02T10:02:43.112" v="3910" actId="478"/>
          <ac:spMkLst>
            <pc:docMk/>
            <pc:sldMk cId="2893915508" sldId="341"/>
            <ac:spMk id="2" creationId="{A5DF2B57-CAB1-3F21-45F0-4067B018666D}"/>
          </ac:spMkLst>
        </pc:spChg>
        <pc:spChg chg="add del">
          <ac:chgData name="Ranju Kamal" userId="d3187f1d-9b3b-4fde-ae81-a24521550743" providerId="ADAL" clId="{9BDDBC24-CC36-4C2C-A334-014B81DFCAAD}" dt="2023-10-02T10:00:03.108" v="3904" actId="1032"/>
          <ac:spMkLst>
            <pc:docMk/>
            <pc:sldMk cId="2893915508" sldId="341"/>
            <ac:spMk id="3" creationId="{F9BDAD23-9517-D84A-60CE-6F775C2C64D9}"/>
          </ac:spMkLst>
        </pc:spChg>
        <pc:graphicFrameChg chg="add del modGraphic">
          <ac:chgData name="Ranju Kamal" userId="d3187f1d-9b3b-4fde-ae81-a24521550743" providerId="ADAL" clId="{9BDDBC24-CC36-4C2C-A334-014B81DFCAAD}" dt="2023-10-02T09:59:45.071" v="3903" actId="1032"/>
          <ac:graphicFrameMkLst>
            <pc:docMk/>
            <pc:sldMk cId="2893915508" sldId="341"/>
            <ac:graphicFrameMk id="4" creationId="{F8E482A1-D654-4532-710B-0CD0747D0E0A}"/>
          </ac:graphicFrameMkLst>
        </pc:graphicFrameChg>
        <pc:graphicFrameChg chg="add mod modGraphic">
          <ac:chgData name="Ranju Kamal" userId="d3187f1d-9b3b-4fde-ae81-a24521550743" providerId="ADAL" clId="{9BDDBC24-CC36-4C2C-A334-014B81DFCAAD}" dt="2023-10-02T10:02:56.619" v="3914" actId="14100"/>
          <ac:graphicFrameMkLst>
            <pc:docMk/>
            <pc:sldMk cId="2893915508" sldId="341"/>
            <ac:graphicFrameMk id="5" creationId="{A6CE4635-1F98-934C-C523-DAD13FF32577}"/>
          </ac:graphicFrameMkLst>
        </pc:graphicFrameChg>
      </pc:sldChg>
      <pc:sldChg chg="modSp add">
        <pc:chgData name="Ranju Kamal" userId="d3187f1d-9b3b-4fde-ae81-a24521550743" providerId="ADAL" clId="{9BDDBC24-CC36-4C2C-A334-014B81DFCAAD}" dt="2023-10-02T10:10:08.021" v="4280"/>
        <pc:sldMkLst>
          <pc:docMk/>
          <pc:sldMk cId="99846169" sldId="342"/>
        </pc:sldMkLst>
        <pc:graphicFrameChg chg="mod">
          <ac:chgData name="Ranju Kamal" userId="d3187f1d-9b3b-4fde-ae81-a24521550743" providerId="ADAL" clId="{9BDDBC24-CC36-4C2C-A334-014B81DFCAAD}" dt="2023-10-02T10:10:08.021" v="4280"/>
          <ac:graphicFrameMkLst>
            <pc:docMk/>
            <pc:sldMk cId="99846169" sldId="342"/>
            <ac:graphicFrameMk id="5" creationId="{A6CE4635-1F98-934C-C523-DAD13FF32577}"/>
          </ac:graphicFrameMkLst>
        </pc:graphicFrameChg>
      </pc:sldChg>
      <pc:sldChg chg="modSp add">
        <pc:chgData name="Ranju Kamal" userId="d3187f1d-9b3b-4fde-ae81-a24521550743" providerId="ADAL" clId="{9BDDBC24-CC36-4C2C-A334-014B81DFCAAD}" dt="2023-10-02T10:12:57.769" v="4519"/>
        <pc:sldMkLst>
          <pc:docMk/>
          <pc:sldMk cId="859286343" sldId="343"/>
        </pc:sldMkLst>
        <pc:graphicFrameChg chg="mod">
          <ac:chgData name="Ranju Kamal" userId="d3187f1d-9b3b-4fde-ae81-a24521550743" providerId="ADAL" clId="{9BDDBC24-CC36-4C2C-A334-014B81DFCAAD}" dt="2023-10-02T10:12:57.769" v="4519"/>
          <ac:graphicFrameMkLst>
            <pc:docMk/>
            <pc:sldMk cId="859286343" sldId="343"/>
            <ac:graphicFrameMk id="5" creationId="{A6CE4635-1F98-934C-C523-DAD13FF32577}"/>
          </ac:graphicFrameMkLst>
        </pc:graphicFrameChg>
      </pc:sldChg>
      <pc:sldChg chg="addSp delSp modSp new mod">
        <pc:chgData name="Ranju Kamal" userId="d3187f1d-9b3b-4fde-ae81-a24521550743" providerId="ADAL" clId="{9BDDBC24-CC36-4C2C-A334-014B81DFCAAD}" dt="2023-10-02T10:35:44.011" v="4719" actId="1076"/>
        <pc:sldMkLst>
          <pc:docMk/>
          <pc:sldMk cId="63118427" sldId="344"/>
        </pc:sldMkLst>
        <pc:spChg chg="del">
          <ac:chgData name="Ranju Kamal" userId="d3187f1d-9b3b-4fde-ae81-a24521550743" providerId="ADAL" clId="{9BDDBC24-CC36-4C2C-A334-014B81DFCAAD}" dt="2023-10-02T10:30:58.796" v="4695" actId="22"/>
          <ac:spMkLst>
            <pc:docMk/>
            <pc:sldMk cId="63118427" sldId="344"/>
            <ac:spMk id="3" creationId="{41E9BCE7-0F28-14D9-18E3-752A49EDC7CC}"/>
          </ac:spMkLst>
        </pc:spChg>
        <pc:spChg chg="add del mod">
          <ac:chgData name="Ranju Kamal" userId="d3187f1d-9b3b-4fde-ae81-a24521550743" providerId="ADAL" clId="{9BDDBC24-CC36-4C2C-A334-014B81DFCAAD}" dt="2023-10-02T10:32:03.505" v="4698" actId="478"/>
          <ac:spMkLst>
            <pc:docMk/>
            <pc:sldMk cId="63118427" sldId="344"/>
            <ac:spMk id="7" creationId="{90AA8E70-2DBC-157A-F5CB-CFE44C7B8367}"/>
          </ac:spMkLst>
        </pc:spChg>
        <pc:spChg chg="add del mod">
          <ac:chgData name="Ranju Kamal" userId="d3187f1d-9b3b-4fde-ae81-a24521550743" providerId="ADAL" clId="{9BDDBC24-CC36-4C2C-A334-014B81DFCAAD}" dt="2023-10-02T10:32:57.689" v="4700"/>
          <ac:spMkLst>
            <pc:docMk/>
            <pc:sldMk cId="63118427" sldId="344"/>
            <ac:spMk id="9" creationId="{BFDC97F3-C810-6888-375C-37498955A33B}"/>
          </ac:spMkLst>
        </pc:spChg>
        <pc:spChg chg="add del mod">
          <ac:chgData name="Ranju Kamal" userId="d3187f1d-9b3b-4fde-ae81-a24521550743" providerId="ADAL" clId="{9BDDBC24-CC36-4C2C-A334-014B81DFCAAD}" dt="2023-10-02T10:33:20.277" v="4706"/>
          <ac:spMkLst>
            <pc:docMk/>
            <pc:sldMk cId="63118427" sldId="344"/>
            <ac:spMk id="11" creationId="{D80662F2-BDA7-3CCF-535B-C538641847A0}"/>
          </ac:spMkLst>
        </pc:spChg>
        <pc:spChg chg="add del mod">
          <ac:chgData name="Ranju Kamal" userId="d3187f1d-9b3b-4fde-ae81-a24521550743" providerId="ADAL" clId="{9BDDBC24-CC36-4C2C-A334-014B81DFCAAD}" dt="2023-10-02T10:33:20.277" v="4704" actId="478"/>
          <ac:spMkLst>
            <pc:docMk/>
            <pc:sldMk cId="63118427" sldId="344"/>
            <ac:spMk id="12" creationId="{DCFF2CA9-8BE4-0207-A44B-B7831C3AFD7F}"/>
          </ac:spMkLst>
        </pc:spChg>
        <pc:spChg chg="add del mod">
          <ac:chgData name="Ranju Kamal" userId="d3187f1d-9b3b-4fde-ae81-a24521550743" providerId="ADAL" clId="{9BDDBC24-CC36-4C2C-A334-014B81DFCAAD}" dt="2023-10-02T10:33:20.277" v="4704" actId="478"/>
          <ac:spMkLst>
            <pc:docMk/>
            <pc:sldMk cId="63118427" sldId="344"/>
            <ac:spMk id="13" creationId="{07071832-2ED4-D0CC-8765-517F79D5BAFE}"/>
          </ac:spMkLst>
        </pc:spChg>
        <pc:spChg chg="add del mod">
          <ac:chgData name="Ranju Kamal" userId="d3187f1d-9b3b-4fde-ae81-a24521550743" providerId="ADAL" clId="{9BDDBC24-CC36-4C2C-A334-014B81DFCAAD}" dt="2023-10-02T10:33:20.277" v="4704" actId="478"/>
          <ac:spMkLst>
            <pc:docMk/>
            <pc:sldMk cId="63118427" sldId="344"/>
            <ac:spMk id="14" creationId="{A82BA13E-C783-7DA4-835C-6F3A6ABABBFD}"/>
          </ac:spMkLst>
        </pc:spChg>
        <pc:spChg chg="add del mod">
          <ac:chgData name="Ranju Kamal" userId="d3187f1d-9b3b-4fde-ae81-a24521550743" providerId="ADAL" clId="{9BDDBC24-CC36-4C2C-A334-014B81DFCAAD}" dt="2023-10-02T10:33:20.277" v="4704" actId="478"/>
          <ac:spMkLst>
            <pc:docMk/>
            <pc:sldMk cId="63118427" sldId="344"/>
            <ac:spMk id="15" creationId="{F11036E1-974A-85D4-FC95-170E39C7FCC0}"/>
          </ac:spMkLst>
        </pc:spChg>
        <pc:spChg chg="add del mod">
          <ac:chgData name="Ranju Kamal" userId="d3187f1d-9b3b-4fde-ae81-a24521550743" providerId="ADAL" clId="{9BDDBC24-CC36-4C2C-A334-014B81DFCAAD}" dt="2023-10-02T10:33:36.926" v="4709"/>
          <ac:spMkLst>
            <pc:docMk/>
            <pc:sldMk cId="63118427" sldId="344"/>
            <ac:spMk id="16" creationId="{15668EB7-A460-3DFB-DFE7-2564F41E7B8C}"/>
          </ac:spMkLst>
        </pc:spChg>
        <pc:spChg chg="add mod">
          <ac:chgData name="Ranju Kamal" userId="d3187f1d-9b3b-4fde-ae81-a24521550743" providerId="ADAL" clId="{9BDDBC24-CC36-4C2C-A334-014B81DFCAAD}" dt="2023-10-02T10:34:19.768" v="4711"/>
          <ac:spMkLst>
            <pc:docMk/>
            <pc:sldMk cId="63118427" sldId="344"/>
            <ac:spMk id="17" creationId="{0CE33CDC-F09B-51DE-1509-EA941B4A85F3}"/>
          </ac:spMkLst>
        </pc:spChg>
        <pc:picChg chg="add del mod ord">
          <ac:chgData name="Ranju Kamal" userId="d3187f1d-9b3b-4fde-ae81-a24521550743" providerId="ADAL" clId="{9BDDBC24-CC36-4C2C-A334-014B81DFCAAD}" dt="2023-10-02T10:32:26.465" v="4699" actId="478"/>
          <ac:picMkLst>
            <pc:docMk/>
            <pc:sldMk cId="63118427" sldId="344"/>
            <ac:picMk id="5" creationId="{BD5B7FCA-8F6A-9409-BDAA-C2D6B8462FFA}"/>
          </ac:picMkLst>
        </pc:picChg>
        <pc:picChg chg="add mod">
          <ac:chgData name="Ranju Kamal" userId="d3187f1d-9b3b-4fde-ae81-a24521550743" providerId="ADAL" clId="{9BDDBC24-CC36-4C2C-A334-014B81DFCAAD}" dt="2023-10-02T10:33:02.087" v="4701" actId="1076"/>
          <ac:picMkLst>
            <pc:docMk/>
            <pc:sldMk cId="63118427" sldId="344"/>
            <ac:picMk id="10" creationId="{BC7251B1-69BE-3BC4-8D58-97FCA50DBD88}"/>
          </ac:picMkLst>
        </pc:picChg>
        <pc:picChg chg="add mod">
          <ac:chgData name="Ranju Kamal" userId="d3187f1d-9b3b-4fde-ae81-a24521550743" providerId="ADAL" clId="{9BDDBC24-CC36-4C2C-A334-014B81DFCAAD}" dt="2023-10-02T10:35:44.011" v="4719" actId="1076"/>
          <ac:picMkLst>
            <pc:docMk/>
            <pc:sldMk cId="63118427" sldId="344"/>
            <ac:picMk id="19" creationId="{86821489-AD82-C8A9-E255-EE30EAE85E34}"/>
          </ac:picMkLst>
        </pc:picChg>
      </pc:sldChg>
      <pc:sldChg chg="modSp add del">
        <pc:chgData name="Ranju Kamal" userId="d3187f1d-9b3b-4fde-ae81-a24521550743" providerId="ADAL" clId="{9BDDBC24-CC36-4C2C-A334-014B81DFCAAD}" dt="2023-10-02T10:22:40.449" v="4693" actId="2696"/>
        <pc:sldMkLst>
          <pc:docMk/>
          <pc:sldMk cId="937144162" sldId="345"/>
        </pc:sldMkLst>
        <pc:graphicFrameChg chg="mod">
          <ac:chgData name="Ranju Kamal" userId="d3187f1d-9b3b-4fde-ae81-a24521550743" providerId="ADAL" clId="{9BDDBC24-CC36-4C2C-A334-014B81DFCAAD}" dt="2023-10-02T10:22:29.987" v="4692"/>
          <ac:graphicFrameMkLst>
            <pc:docMk/>
            <pc:sldMk cId="937144162" sldId="345"/>
            <ac:graphicFrameMk id="5" creationId="{A6CE4635-1F98-934C-C523-DAD13FF32577}"/>
          </ac:graphicFrameMkLst>
        </pc:graphicFrameChg>
      </pc:sldChg>
      <pc:sldChg chg="new del">
        <pc:chgData name="Ranju Kamal" userId="d3187f1d-9b3b-4fde-ae81-a24521550743" providerId="ADAL" clId="{9BDDBC24-CC36-4C2C-A334-014B81DFCAAD}" dt="2023-10-02T23:20:21.543" v="5220" actId="2696"/>
        <pc:sldMkLst>
          <pc:docMk/>
          <pc:sldMk cId="3518623854" sldId="345"/>
        </pc:sldMkLst>
      </pc:sldChg>
      <pc:sldChg chg="addSp delSp modSp add mod">
        <pc:chgData name="Ranju Kamal" userId="d3187f1d-9b3b-4fde-ae81-a24521550743" providerId="ADAL" clId="{9BDDBC24-CC36-4C2C-A334-014B81DFCAAD}" dt="2023-10-02T10:38:58.451" v="4906" actId="1076"/>
        <pc:sldMkLst>
          <pc:docMk/>
          <pc:sldMk cId="1201332996" sldId="346"/>
        </pc:sldMkLst>
        <pc:spChg chg="mod">
          <ac:chgData name="Ranju Kamal" userId="d3187f1d-9b3b-4fde-ae81-a24521550743" providerId="ADAL" clId="{9BDDBC24-CC36-4C2C-A334-014B81DFCAAD}" dt="2023-10-02T10:37:27.165" v="4901" actId="1076"/>
          <ac:spMkLst>
            <pc:docMk/>
            <pc:sldMk cId="1201332996" sldId="346"/>
            <ac:spMk id="17" creationId="{0CE33CDC-F09B-51DE-1509-EA941B4A85F3}"/>
          </ac:spMkLst>
        </pc:spChg>
        <pc:picChg chg="add mod">
          <ac:chgData name="Ranju Kamal" userId="d3187f1d-9b3b-4fde-ae81-a24521550743" providerId="ADAL" clId="{9BDDBC24-CC36-4C2C-A334-014B81DFCAAD}" dt="2023-10-02T10:38:58.451" v="4906" actId="1076"/>
          <ac:picMkLst>
            <pc:docMk/>
            <pc:sldMk cId="1201332996" sldId="346"/>
            <ac:picMk id="4" creationId="{816B7AAF-D679-AABB-C2A8-7CC220AC7E58}"/>
          </ac:picMkLst>
        </pc:picChg>
        <pc:picChg chg="del">
          <ac:chgData name="Ranju Kamal" userId="d3187f1d-9b3b-4fde-ae81-a24521550743" providerId="ADAL" clId="{9BDDBC24-CC36-4C2C-A334-014B81DFCAAD}" dt="2023-10-02T10:37:36.018" v="4902" actId="478"/>
          <ac:picMkLst>
            <pc:docMk/>
            <pc:sldMk cId="1201332996" sldId="346"/>
            <ac:picMk id="19" creationId="{86821489-AD82-C8A9-E255-EE30EAE85E34}"/>
          </ac:picMkLst>
        </pc:picChg>
      </pc:sldChg>
      <pc:sldChg chg="addSp delSp modSp add mod">
        <pc:chgData name="Ranju Kamal" userId="d3187f1d-9b3b-4fde-ae81-a24521550743" providerId="ADAL" clId="{9BDDBC24-CC36-4C2C-A334-014B81DFCAAD}" dt="2023-10-02T10:41:05.905" v="5205" actId="1076"/>
        <pc:sldMkLst>
          <pc:docMk/>
          <pc:sldMk cId="2021377023" sldId="347"/>
        </pc:sldMkLst>
        <pc:spChg chg="mod">
          <ac:chgData name="Ranju Kamal" userId="d3187f1d-9b3b-4fde-ae81-a24521550743" providerId="ADAL" clId="{9BDDBC24-CC36-4C2C-A334-014B81DFCAAD}" dt="2023-10-02T10:40:32.517" v="5200"/>
          <ac:spMkLst>
            <pc:docMk/>
            <pc:sldMk cId="2021377023" sldId="347"/>
            <ac:spMk id="17" creationId="{0CE33CDC-F09B-51DE-1509-EA941B4A85F3}"/>
          </ac:spMkLst>
        </pc:spChg>
        <pc:picChg chg="del">
          <ac:chgData name="Ranju Kamal" userId="d3187f1d-9b3b-4fde-ae81-a24521550743" providerId="ADAL" clId="{9BDDBC24-CC36-4C2C-A334-014B81DFCAAD}" dt="2023-10-02T10:40:36.012" v="5201" actId="478"/>
          <ac:picMkLst>
            <pc:docMk/>
            <pc:sldMk cId="2021377023" sldId="347"/>
            <ac:picMk id="4" creationId="{816B7AAF-D679-AABB-C2A8-7CC220AC7E58}"/>
          </ac:picMkLst>
        </pc:picChg>
        <pc:picChg chg="add mod">
          <ac:chgData name="Ranju Kamal" userId="d3187f1d-9b3b-4fde-ae81-a24521550743" providerId="ADAL" clId="{9BDDBC24-CC36-4C2C-A334-014B81DFCAAD}" dt="2023-10-02T10:41:05.905" v="5205" actId="1076"/>
          <ac:picMkLst>
            <pc:docMk/>
            <pc:sldMk cId="2021377023" sldId="347"/>
            <ac:picMk id="5" creationId="{184129A1-F1F0-0F31-0D08-DDB09A79D77B}"/>
          </ac:picMkLst>
        </pc:picChg>
      </pc:sldChg>
      <pc:sldChg chg="add del">
        <pc:chgData name="Ranju Kamal" userId="d3187f1d-9b3b-4fde-ae81-a24521550743" providerId="ADAL" clId="{9BDDBC24-CC36-4C2C-A334-014B81DFCAAD}" dt="2023-10-02T23:21:05.847" v="5225" actId="47"/>
        <pc:sldMkLst>
          <pc:docMk/>
          <pc:sldMk cId="963327266" sldId="348"/>
        </pc:sldMkLst>
      </pc:sldChg>
      <pc:sldChg chg="modSp new mod">
        <pc:chgData name="Ranju Kamal" userId="d3187f1d-9b3b-4fde-ae81-a24521550743" providerId="ADAL" clId="{9BDDBC24-CC36-4C2C-A334-014B81DFCAAD}" dt="2023-10-02T23:23:43.326" v="5246" actId="20577"/>
        <pc:sldMkLst>
          <pc:docMk/>
          <pc:sldMk cId="1742383303" sldId="348"/>
        </pc:sldMkLst>
        <pc:spChg chg="mod">
          <ac:chgData name="Ranju Kamal" userId="d3187f1d-9b3b-4fde-ae81-a24521550743" providerId="ADAL" clId="{9BDDBC24-CC36-4C2C-A334-014B81DFCAAD}" dt="2023-10-02T23:23:43.326" v="5246" actId="20577"/>
          <ac:spMkLst>
            <pc:docMk/>
            <pc:sldMk cId="1742383303" sldId="348"/>
            <ac:spMk id="3" creationId="{77F8BF29-2540-AF6A-9C91-54148E7508D8}"/>
          </ac:spMkLst>
        </pc:spChg>
      </pc:sldChg>
      <pc:sldChg chg="modSp new mod">
        <pc:chgData name="Ranju Kamal" userId="d3187f1d-9b3b-4fde-ae81-a24521550743" providerId="ADAL" clId="{9BDDBC24-CC36-4C2C-A334-014B81DFCAAD}" dt="2023-10-02T23:25:30.247" v="5251" actId="27636"/>
        <pc:sldMkLst>
          <pc:docMk/>
          <pc:sldMk cId="3730419185" sldId="349"/>
        </pc:sldMkLst>
        <pc:spChg chg="mod">
          <ac:chgData name="Ranju Kamal" userId="d3187f1d-9b3b-4fde-ae81-a24521550743" providerId="ADAL" clId="{9BDDBC24-CC36-4C2C-A334-014B81DFCAAD}" dt="2023-10-02T23:25:30.247" v="5251" actId="27636"/>
          <ac:spMkLst>
            <pc:docMk/>
            <pc:sldMk cId="3730419185" sldId="349"/>
            <ac:spMk id="3" creationId="{176BA7B8-F0E7-7ECF-F487-E105E41E74A7}"/>
          </ac:spMkLst>
        </pc:spChg>
      </pc:sldChg>
      <pc:sldChg chg="modSp new mod">
        <pc:chgData name="Ranju Kamal" userId="d3187f1d-9b3b-4fde-ae81-a24521550743" providerId="ADAL" clId="{9BDDBC24-CC36-4C2C-A334-014B81DFCAAD}" dt="2023-10-02T23:26:21.538" v="5255"/>
        <pc:sldMkLst>
          <pc:docMk/>
          <pc:sldMk cId="118283169" sldId="350"/>
        </pc:sldMkLst>
        <pc:spChg chg="mod">
          <ac:chgData name="Ranju Kamal" userId="d3187f1d-9b3b-4fde-ae81-a24521550743" providerId="ADAL" clId="{9BDDBC24-CC36-4C2C-A334-014B81DFCAAD}" dt="2023-10-02T23:26:21.538" v="5255"/>
          <ac:spMkLst>
            <pc:docMk/>
            <pc:sldMk cId="118283169" sldId="350"/>
            <ac:spMk id="3" creationId="{B7C95452-6C03-8814-F287-6181ECA61DB8}"/>
          </ac:spMkLst>
        </pc:spChg>
      </pc:sldChg>
    </pc:docChg>
  </pc:docChgLst>
</pc:chgInfo>
</file>

<file path=ppt/diagrams/_rels/data3.xml.rels><?xml version="1.0" encoding="UTF-8" standalone="yes"?>
<Relationships xmlns="http://schemas.openxmlformats.org/package/2006/relationships"><Relationship Id="rId1" Type="http://schemas.openxmlformats.org/officeDocument/2006/relationships/image" Target="../media/image4.png"/></Relationships>
</file>

<file path=ppt/diagrams/_rels/data4.xml.rels><?xml version="1.0" encoding="UTF-8" standalone="yes"?>
<Relationships xmlns="http://schemas.openxmlformats.org/package/2006/relationships"><Relationship Id="rId1" Type="http://schemas.openxmlformats.org/officeDocument/2006/relationships/image" Target="../media/image6.png"/></Relationships>
</file>

<file path=ppt/diagrams/_rels/data5.xml.rels><?xml version="1.0" encoding="UTF-8" standalone="yes"?>
<Relationships xmlns="http://schemas.openxmlformats.org/package/2006/relationships"><Relationship Id="rId1" Type="http://schemas.openxmlformats.org/officeDocument/2006/relationships/image" Target="../media/image7.png"/></Relationships>
</file>

<file path=ppt/diagrams/_rels/data6.xml.rels><?xml version="1.0" encoding="UTF-8" standalone="yes"?>
<Relationships xmlns="http://schemas.openxmlformats.org/package/2006/relationships"><Relationship Id="rId1" Type="http://schemas.openxmlformats.org/officeDocument/2006/relationships/image" Target="../media/image9.png"/></Relationships>
</file>

<file path=ppt/diagrams/_rels/data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image" Target="../media/image34.png"/></Relationships>
</file>

<file path=ppt/diagrams/_rels/drawing3.xml.rels><?xml version="1.0" encoding="UTF-8" standalone="yes"?>
<Relationships xmlns="http://schemas.openxmlformats.org/package/2006/relationships"><Relationship Id="rId1" Type="http://schemas.openxmlformats.org/officeDocument/2006/relationships/image" Target="../media/image4.png"/></Relationships>
</file>

<file path=ppt/diagrams/_rels/drawing4.xml.rels><?xml version="1.0" encoding="UTF-8" standalone="yes"?>
<Relationships xmlns="http://schemas.openxmlformats.org/package/2006/relationships"><Relationship Id="rId1" Type="http://schemas.openxmlformats.org/officeDocument/2006/relationships/image" Target="../media/image6.png"/></Relationships>
</file>

<file path=ppt/diagrams/_rels/drawing5.xml.rels><?xml version="1.0" encoding="UTF-8" standalone="yes"?>
<Relationships xmlns="http://schemas.openxmlformats.org/package/2006/relationships"><Relationship Id="rId1" Type="http://schemas.openxmlformats.org/officeDocument/2006/relationships/image" Target="../media/image7.png"/></Relationships>
</file>

<file path=ppt/diagrams/_rels/drawing6.xml.rels><?xml version="1.0" encoding="UTF-8" standalone="yes"?>
<Relationships xmlns="http://schemas.openxmlformats.org/package/2006/relationships"><Relationship Id="rId1" Type="http://schemas.openxmlformats.org/officeDocument/2006/relationships/image" Target="../media/image9.png"/></Relationships>
</file>

<file path=ppt/diagrams/_rels/drawing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image" Target="../media/image3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1.Stairs and their elements</a:t>
          </a:r>
          <a:endParaRPr lang="en-US" sz="2000" dirty="0">
            <a:solidFill>
              <a:schemeClr val="accent5">
                <a:lumMod val="50000"/>
              </a:schemeClr>
            </a:solidFill>
          </a:endParaRP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2.functional requirement of stairs</a:t>
          </a:r>
          <a:endParaRPr lang="en-US" sz="2000" dirty="0">
            <a:solidFill>
              <a:schemeClr val="accent5">
                <a:lumMod val="50000"/>
              </a:schemeClr>
            </a:solidFill>
          </a:endParaRPr>
        </a:p>
      </dgm:t>
    </dgm:pt>
    <dgm:pt modelId="{DC326AB8-13EA-4B44-BEC6-018852EA9235}" type="parTrans" cxnId="{A05A20D0-CD86-43D1-A699-5B13A14E7E98}">
      <dgm:prSet/>
      <dgm:spPr/>
      <dgm:t>
        <a:bodyPr/>
        <a:lstStyle/>
        <a:p>
          <a:endParaRPr lang="en-US"/>
        </a:p>
      </dgm:t>
    </dgm:pt>
    <dgm:pt modelId="{5B395BA4-6F6B-498A-8DCB-52198D22B99E}" type="sibTrans" cxnId="{A05A20D0-CD86-43D1-A699-5B13A14E7E98}">
      <dgm:prSet/>
      <dgm:spPr/>
      <dgm:t>
        <a:bodyPr/>
        <a:lstStyle/>
        <a:p>
          <a:endParaRPr lang="en-US"/>
        </a:p>
      </dgm:t>
    </dgm:pt>
    <dgm:pt modelId="{F29B9410-5AB4-47FA-AD0E-25CA6BAA2C2A}">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3.Different types of stairs</a:t>
          </a:r>
          <a:endParaRPr lang="en-US" sz="2000" dirty="0">
            <a:solidFill>
              <a:schemeClr val="accent5">
                <a:lumMod val="50000"/>
              </a:schemeClr>
            </a:solidFill>
          </a:endParaRPr>
        </a:p>
      </dgm:t>
    </dgm:pt>
    <dgm:pt modelId="{4827746C-D50A-42CE-8151-0A676E687F4D}" type="parTrans" cxnId="{17F8B653-E0A5-49D7-936E-C02077646F5D}">
      <dgm:prSet/>
      <dgm:spPr/>
      <dgm:t>
        <a:bodyPr/>
        <a:lstStyle/>
        <a:p>
          <a:endParaRPr lang="en-US"/>
        </a:p>
      </dgm:t>
    </dgm:pt>
    <dgm:pt modelId="{58680D2E-FEE1-4560-B0D3-97A200BF5334}" type="sibTrans" cxnId="{17F8B653-E0A5-49D7-936E-C02077646F5D}">
      <dgm:prSet/>
      <dgm:spPr/>
      <dgm:t>
        <a:bodyPr/>
        <a:lstStyle/>
        <a:p>
          <a:endParaRPr lang="en-US"/>
        </a:p>
      </dgm:t>
    </dgm:pt>
    <dgm:pt modelId="{20D397B6-F446-4159-BC3F-CC314BA4352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4.Materials used for construction of stairs</a:t>
          </a:r>
          <a:endParaRPr lang="en-US" sz="2000" dirty="0">
            <a:solidFill>
              <a:schemeClr val="accent5">
                <a:lumMod val="50000"/>
              </a:schemeClr>
            </a:solidFill>
          </a:endParaRPr>
        </a:p>
      </dgm:t>
    </dgm:pt>
    <dgm:pt modelId="{2A176AF9-9E15-4D84-9281-1FB0F4C88775}" type="parTrans" cxnId="{6D5DDB7A-0CF7-4C56-856E-D8F83FB05D02}">
      <dgm:prSet/>
      <dgm:spPr/>
      <dgm:t>
        <a:bodyPr/>
        <a:lstStyle/>
        <a:p>
          <a:endParaRPr lang="en-US"/>
        </a:p>
      </dgm:t>
    </dgm:pt>
    <dgm:pt modelId="{34EC4C4C-99BD-4948-84F3-08185ED786A8}" type="sibTrans" cxnId="{6D5DDB7A-0CF7-4C56-856E-D8F83FB05D02}">
      <dgm:prSet/>
      <dgm:spPr/>
      <dgm:t>
        <a:bodyPr/>
        <a:lstStyle/>
        <a:p>
          <a:endParaRPr lang="en-US"/>
        </a:p>
      </dgm:t>
    </dgm:pt>
    <dgm:pt modelId="{F9F5C0FA-64B2-4E72-83D3-05E4BD6E8600}">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5. General idea about escalators</a:t>
          </a:r>
          <a:endParaRPr lang="en-US" sz="2000" dirty="0">
            <a:solidFill>
              <a:schemeClr val="accent5">
                <a:lumMod val="50000"/>
              </a:schemeClr>
            </a:solidFill>
          </a:endParaRPr>
        </a:p>
      </dgm:t>
    </dgm:pt>
    <dgm:pt modelId="{11BC7029-FF72-4442-94F5-92F0C9E634BB}" type="parTrans" cxnId="{5F9B9FE1-915F-47B5-93D1-2F11CA73A720}">
      <dgm:prSet/>
      <dgm:spPr/>
      <dgm:t>
        <a:bodyPr/>
        <a:lstStyle/>
        <a:p>
          <a:endParaRPr lang="en-US"/>
        </a:p>
      </dgm:t>
    </dgm:pt>
    <dgm:pt modelId="{2CDE837A-C302-4867-A3CD-95AF48A20436}" type="sibTrans" cxnId="{5F9B9FE1-915F-47B5-93D1-2F11CA73A720}">
      <dgm:prSet/>
      <dgm:spPr/>
      <dgm:t>
        <a:bodyPr/>
        <a:lstStyle/>
        <a:p>
          <a:endParaRPr lang="en-US"/>
        </a:p>
      </dgm:t>
    </dgm:pt>
    <dgm:pt modelId="{3BA453A4-DEAF-453A-8B1F-088B2BEE9572}">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6.General idea about lifts </a:t>
          </a:r>
        </a:p>
      </dgm:t>
    </dgm:pt>
    <dgm:pt modelId="{2603CDB5-F63B-4CCD-8AA7-503401A09372}" type="parTrans" cxnId="{99C8458B-63C9-4B2E-9ADF-BF2DD2B0DE05}">
      <dgm:prSet/>
      <dgm:spPr/>
      <dgm:t>
        <a:bodyPr/>
        <a:lstStyle/>
        <a:p>
          <a:endParaRPr lang="en-US"/>
        </a:p>
      </dgm:t>
    </dgm:pt>
    <dgm:pt modelId="{C1414B93-21DD-42CC-8270-883760EC953C}" type="sibTrans" cxnId="{99C8458B-63C9-4B2E-9ADF-BF2DD2B0DE05}">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6"/>
      <dgm:spPr/>
    </dgm:pt>
    <dgm:pt modelId="{760B04D9-CFF4-4236-BFDE-4E51E44AB90F}" type="pres">
      <dgm:prSet presAssocID="{E8592B9B-9165-4F6D-A0C7-3776AAB7066D}" presName="parentText" presStyleLbl="node1" presStyleIdx="0" presStyleCnt="6"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6"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6"/>
      <dgm:spPr/>
    </dgm:pt>
    <dgm:pt modelId="{43FEDD17-D751-41A8-9252-620788D69B20}" type="pres">
      <dgm:prSet presAssocID="{3FB77C47-75ED-492C-92E9-7AD0C7F0B913}" presName="parentText" presStyleLbl="node1" presStyleIdx="1" presStyleCnt="6" custLinFactX="-5608" custLinFactNeighborX="-100000" custLinFactNeighborY="54155">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6" custLinFactY="42010" custLinFactNeighborX="-8926" custLinFactNeighborY="100000">
        <dgm:presLayoutVars>
          <dgm:bulletEnabled val="1"/>
        </dgm:presLayoutVars>
      </dgm:prSet>
      <dgm:spPr>
        <a:ln>
          <a:solidFill>
            <a:schemeClr val="accent1">
              <a:lumMod val="50000"/>
            </a:schemeClr>
          </a:solidFill>
        </a:ln>
      </dgm:spPr>
    </dgm:pt>
    <dgm:pt modelId="{79844338-E8C8-4D45-805E-51C5644EED2E}" type="pres">
      <dgm:prSet presAssocID="{5B395BA4-6F6B-498A-8DCB-52198D22B99E}" presName="spaceBetweenRectangles" presStyleCnt="0"/>
      <dgm:spPr/>
    </dgm:pt>
    <dgm:pt modelId="{7B4EDFA7-0FA8-4531-87C7-B12A485919EA}" type="pres">
      <dgm:prSet presAssocID="{F29B9410-5AB4-47FA-AD0E-25CA6BAA2C2A}" presName="parentLin" presStyleCnt="0"/>
      <dgm:spPr/>
    </dgm:pt>
    <dgm:pt modelId="{B0854D82-1EA1-42AC-84F4-EBFB66959075}" type="pres">
      <dgm:prSet presAssocID="{F29B9410-5AB4-47FA-AD0E-25CA6BAA2C2A}" presName="parentLeftMargin" presStyleLbl="node1" presStyleIdx="1" presStyleCnt="6"/>
      <dgm:spPr/>
    </dgm:pt>
    <dgm:pt modelId="{04E1EA71-98A0-48A8-84B5-CCEC071E0560}" type="pres">
      <dgm:prSet presAssocID="{F29B9410-5AB4-47FA-AD0E-25CA6BAA2C2A}" presName="parentText" presStyleLbl="node1" presStyleIdx="2" presStyleCnt="6" custLinFactX="-5608" custLinFactNeighborX="-100000" custLinFactNeighborY="54155">
        <dgm:presLayoutVars>
          <dgm:chMax val="0"/>
          <dgm:bulletEnabled val="1"/>
        </dgm:presLayoutVars>
      </dgm:prSet>
      <dgm:spPr/>
    </dgm:pt>
    <dgm:pt modelId="{07BD6261-5CF1-482A-AD43-36CC908FEC56}" type="pres">
      <dgm:prSet presAssocID="{F29B9410-5AB4-47FA-AD0E-25CA6BAA2C2A}" presName="negativeSpace" presStyleCnt="0"/>
      <dgm:spPr/>
    </dgm:pt>
    <dgm:pt modelId="{12F878D6-5805-40A9-8FFB-25904F068361}" type="pres">
      <dgm:prSet presAssocID="{F29B9410-5AB4-47FA-AD0E-25CA6BAA2C2A}" presName="childText" presStyleLbl="conFgAcc1" presStyleIdx="2" presStyleCnt="6" custLinFactY="42010" custLinFactNeighborX="-8926" custLinFactNeighborY="100000">
        <dgm:presLayoutVars>
          <dgm:bulletEnabled val="1"/>
        </dgm:presLayoutVars>
      </dgm:prSet>
      <dgm:spPr>
        <a:ln>
          <a:solidFill>
            <a:schemeClr val="accent1">
              <a:lumMod val="50000"/>
            </a:schemeClr>
          </a:solidFill>
        </a:ln>
      </dgm:spPr>
    </dgm:pt>
    <dgm:pt modelId="{4D8F13E9-F8EE-462F-B807-5323A0040684}" type="pres">
      <dgm:prSet presAssocID="{58680D2E-FEE1-4560-B0D3-97A200BF5334}" presName="spaceBetweenRectangles" presStyleCnt="0"/>
      <dgm:spPr/>
    </dgm:pt>
    <dgm:pt modelId="{0AF535F1-483A-4978-97A6-27A7B5A5D55D}" type="pres">
      <dgm:prSet presAssocID="{20D397B6-F446-4159-BC3F-CC314BA4352D}" presName="parentLin" presStyleCnt="0"/>
      <dgm:spPr/>
    </dgm:pt>
    <dgm:pt modelId="{F7F0A2D9-F336-420A-9EA2-BBA49F373B14}" type="pres">
      <dgm:prSet presAssocID="{20D397B6-F446-4159-BC3F-CC314BA4352D}" presName="parentLeftMargin" presStyleLbl="node1" presStyleIdx="2" presStyleCnt="6"/>
      <dgm:spPr/>
    </dgm:pt>
    <dgm:pt modelId="{46E607EB-2D9B-418E-9FF0-157FADA1CF70}" type="pres">
      <dgm:prSet presAssocID="{20D397B6-F446-4159-BC3F-CC314BA4352D}" presName="parentText" presStyleLbl="node1" presStyleIdx="3" presStyleCnt="6" custLinFactX="-5608" custLinFactNeighborX="-100000" custLinFactNeighborY="54155">
        <dgm:presLayoutVars>
          <dgm:chMax val="0"/>
          <dgm:bulletEnabled val="1"/>
        </dgm:presLayoutVars>
      </dgm:prSet>
      <dgm:spPr/>
    </dgm:pt>
    <dgm:pt modelId="{A0D8D0F9-7224-4DC7-A116-D6F39B70AC69}" type="pres">
      <dgm:prSet presAssocID="{20D397B6-F446-4159-BC3F-CC314BA4352D}" presName="negativeSpace" presStyleCnt="0"/>
      <dgm:spPr/>
    </dgm:pt>
    <dgm:pt modelId="{0BC8ECC9-E553-4CB5-A334-A4D96144D8CC}" type="pres">
      <dgm:prSet presAssocID="{20D397B6-F446-4159-BC3F-CC314BA4352D}" presName="childText" presStyleLbl="conFgAcc1" presStyleIdx="3" presStyleCnt="6" custLinFactY="42010" custLinFactNeighborX="-8926" custLinFactNeighborY="100000">
        <dgm:presLayoutVars>
          <dgm:bulletEnabled val="1"/>
        </dgm:presLayoutVars>
      </dgm:prSet>
      <dgm:spPr>
        <a:ln>
          <a:solidFill>
            <a:schemeClr val="accent1">
              <a:lumMod val="50000"/>
            </a:schemeClr>
          </a:solidFill>
        </a:ln>
      </dgm:spPr>
    </dgm:pt>
    <dgm:pt modelId="{23E61006-DA94-4CD2-9D21-45515D7C2419}" type="pres">
      <dgm:prSet presAssocID="{34EC4C4C-99BD-4948-84F3-08185ED786A8}" presName="spaceBetweenRectangles" presStyleCnt="0"/>
      <dgm:spPr/>
    </dgm:pt>
    <dgm:pt modelId="{B3630B89-27E3-4158-A586-885C2C867E04}" type="pres">
      <dgm:prSet presAssocID="{F9F5C0FA-64B2-4E72-83D3-05E4BD6E8600}" presName="parentLin" presStyleCnt="0"/>
      <dgm:spPr/>
    </dgm:pt>
    <dgm:pt modelId="{20364948-1B69-4AFD-9D3E-B90CF9CE6300}" type="pres">
      <dgm:prSet presAssocID="{F9F5C0FA-64B2-4E72-83D3-05E4BD6E8600}" presName="parentLeftMargin" presStyleLbl="node1" presStyleIdx="3" presStyleCnt="6"/>
      <dgm:spPr/>
    </dgm:pt>
    <dgm:pt modelId="{371F26B1-5042-43FF-9965-7240945B994E}" type="pres">
      <dgm:prSet presAssocID="{F9F5C0FA-64B2-4E72-83D3-05E4BD6E8600}" presName="parentText" presStyleLbl="node1" presStyleIdx="4" presStyleCnt="6" custLinFactX="-5608" custLinFactNeighborX="-100000" custLinFactNeighborY="54155">
        <dgm:presLayoutVars>
          <dgm:chMax val="0"/>
          <dgm:bulletEnabled val="1"/>
        </dgm:presLayoutVars>
      </dgm:prSet>
      <dgm:spPr/>
    </dgm:pt>
    <dgm:pt modelId="{5DF6529E-D27B-47DC-9594-D743D29EAE1F}" type="pres">
      <dgm:prSet presAssocID="{F9F5C0FA-64B2-4E72-83D3-05E4BD6E8600}" presName="negativeSpace" presStyleCnt="0"/>
      <dgm:spPr/>
    </dgm:pt>
    <dgm:pt modelId="{51BABF62-F569-43DE-B4D9-BAF21D2CE1AF}" type="pres">
      <dgm:prSet presAssocID="{F9F5C0FA-64B2-4E72-83D3-05E4BD6E8600}" presName="childText" presStyleLbl="conFgAcc1" presStyleIdx="4" presStyleCnt="6" custLinFactY="42010" custLinFactNeighborX="-8926" custLinFactNeighborY="100000">
        <dgm:presLayoutVars>
          <dgm:bulletEnabled val="1"/>
        </dgm:presLayoutVars>
      </dgm:prSet>
      <dgm:spPr>
        <a:ln>
          <a:solidFill>
            <a:schemeClr val="accent1">
              <a:lumMod val="50000"/>
            </a:schemeClr>
          </a:solidFill>
        </a:ln>
      </dgm:spPr>
    </dgm:pt>
    <dgm:pt modelId="{C185A152-98AC-4BD7-BC32-ED0324F4F484}" type="pres">
      <dgm:prSet presAssocID="{2CDE837A-C302-4867-A3CD-95AF48A20436}" presName="spaceBetweenRectangles" presStyleCnt="0"/>
      <dgm:spPr/>
    </dgm:pt>
    <dgm:pt modelId="{3C18053B-5A9A-4F1E-B7DD-D23D0853F971}" type="pres">
      <dgm:prSet presAssocID="{3BA453A4-DEAF-453A-8B1F-088B2BEE9572}" presName="parentLin" presStyleCnt="0"/>
      <dgm:spPr/>
    </dgm:pt>
    <dgm:pt modelId="{FF3A8B47-6B1B-48D5-82BA-190316DFE9E7}" type="pres">
      <dgm:prSet presAssocID="{3BA453A4-DEAF-453A-8B1F-088B2BEE9572}" presName="parentLeftMargin" presStyleLbl="node1" presStyleIdx="4" presStyleCnt="6"/>
      <dgm:spPr/>
    </dgm:pt>
    <dgm:pt modelId="{AA7EE126-675C-4C51-A21B-9D5AEF0A7989}" type="pres">
      <dgm:prSet presAssocID="{3BA453A4-DEAF-453A-8B1F-088B2BEE9572}" presName="parentText" presStyleLbl="node1" presStyleIdx="5" presStyleCnt="6" custLinFactX="-5608" custLinFactNeighborX="-100000" custLinFactNeighborY="54155">
        <dgm:presLayoutVars>
          <dgm:chMax val="0"/>
          <dgm:bulletEnabled val="1"/>
        </dgm:presLayoutVars>
      </dgm:prSet>
      <dgm:spPr/>
    </dgm:pt>
    <dgm:pt modelId="{DBFD10AB-5DC2-4512-BC05-5CA78E08D2AD}" type="pres">
      <dgm:prSet presAssocID="{3BA453A4-DEAF-453A-8B1F-088B2BEE9572}" presName="negativeSpace" presStyleCnt="0"/>
      <dgm:spPr/>
    </dgm:pt>
    <dgm:pt modelId="{5701B3AF-183E-49E8-AC51-B84C86F17774}" type="pres">
      <dgm:prSet presAssocID="{3BA453A4-DEAF-453A-8B1F-088B2BEE9572}" presName="childText" presStyleLbl="conFgAcc1" presStyleIdx="5" presStyleCnt="6" custLinFactY="4867" custLinFactNeighborX="-8926" custLinFactNeighborY="100000">
        <dgm:presLayoutVars>
          <dgm:bulletEnabled val="1"/>
        </dgm:presLayoutVars>
      </dgm:prSet>
      <dgm:spPr>
        <a:ln>
          <a:solidFill>
            <a:schemeClr val="accent1">
              <a:lumMod val="50000"/>
            </a:schemeClr>
          </a:solidFill>
        </a:ln>
      </dgm:spPr>
    </dgm:pt>
  </dgm:ptLst>
  <dgm:cxnLst>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A42B0B46-15FD-4D0D-BC08-F8D7F7DFDE6D}" type="presOf" srcId="{20D397B6-F446-4159-BC3F-CC314BA4352D}" destId="{46E607EB-2D9B-418E-9FF0-157FADA1CF70}" srcOrd="1" destOrd="0" presId="urn:microsoft.com/office/officeart/2005/8/layout/list1"/>
    <dgm:cxn modelId="{B7635F70-958B-4483-8AA2-23704075C809}" type="presOf" srcId="{F9F5C0FA-64B2-4E72-83D3-05E4BD6E8600}" destId="{371F26B1-5042-43FF-9965-7240945B994E}" srcOrd="1" destOrd="0" presId="urn:microsoft.com/office/officeart/2005/8/layout/list1"/>
    <dgm:cxn modelId="{9CAB6272-BFF4-4140-BBFC-C1309A9C17E6}" type="presOf" srcId="{3BA453A4-DEAF-453A-8B1F-088B2BEE9572}" destId="{AA7EE126-675C-4C51-A21B-9D5AEF0A7989}" srcOrd="1" destOrd="0" presId="urn:microsoft.com/office/officeart/2005/8/layout/list1"/>
    <dgm:cxn modelId="{D50D2A73-1A49-4CC5-8732-5519A26F0A66}" type="presOf" srcId="{F9F5C0FA-64B2-4E72-83D3-05E4BD6E8600}" destId="{20364948-1B69-4AFD-9D3E-B90CF9CE6300}" srcOrd="0" destOrd="0" presId="urn:microsoft.com/office/officeart/2005/8/layout/list1"/>
    <dgm:cxn modelId="{B7354C73-B1E7-4AD9-AAC3-336687191F81}" type="presOf" srcId="{F29B9410-5AB4-47FA-AD0E-25CA6BAA2C2A}" destId="{B0854D82-1EA1-42AC-84F4-EBFB66959075}" srcOrd="0" destOrd="0" presId="urn:microsoft.com/office/officeart/2005/8/layout/list1"/>
    <dgm:cxn modelId="{17F8B653-E0A5-49D7-936E-C02077646F5D}" srcId="{81A7D25B-1484-4831-B061-64AAF96D799E}" destId="{F29B9410-5AB4-47FA-AD0E-25CA6BAA2C2A}" srcOrd="2" destOrd="0" parTransId="{4827746C-D50A-42CE-8151-0A676E687F4D}" sibTransId="{58680D2E-FEE1-4560-B0D3-97A200BF5334}"/>
    <dgm:cxn modelId="{1C24C754-269F-429C-B37D-88BCBF29C7E0}" type="presOf" srcId="{81A7D25B-1484-4831-B061-64AAF96D799E}" destId="{4DCA76A8-92E1-48C2-B15D-5E845DDF886F}" srcOrd="0" destOrd="0" presId="urn:microsoft.com/office/officeart/2005/8/layout/list1"/>
    <dgm:cxn modelId="{6D5DDB7A-0CF7-4C56-856E-D8F83FB05D02}" srcId="{81A7D25B-1484-4831-B061-64AAF96D799E}" destId="{20D397B6-F446-4159-BC3F-CC314BA4352D}" srcOrd="3" destOrd="0" parTransId="{2A176AF9-9E15-4D84-9281-1FB0F4C88775}" sibTransId="{34EC4C4C-99BD-4948-84F3-08185ED786A8}"/>
    <dgm:cxn modelId="{FFE9EB5A-EA4A-448B-8335-66CB2DC498C6}" type="presOf" srcId="{E8592B9B-9165-4F6D-A0C7-3776AAB7066D}" destId="{067C5849-72FF-4ADD-A146-87339C51EBC9}" srcOrd="0" destOrd="0" presId="urn:microsoft.com/office/officeart/2005/8/layout/list1"/>
    <dgm:cxn modelId="{99C8458B-63C9-4B2E-9ADF-BF2DD2B0DE05}" srcId="{81A7D25B-1484-4831-B061-64AAF96D799E}" destId="{3BA453A4-DEAF-453A-8B1F-088B2BEE9572}" srcOrd="5" destOrd="0" parTransId="{2603CDB5-F63B-4CCD-8AA7-503401A09372}" sibTransId="{C1414B93-21DD-42CC-8270-883760EC953C}"/>
    <dgm:cxn modelId="{0FF7D2A0-0F46-4EA8-8570-C41CB53CC522}" type="presOf" srcId="{F29B9410-5AB4-47FA-AD0E-25CA6BAA2C2A}" destId="{04E1EA71-98A0-48A8-84B5-CCEC071E0560}" srcOrd="1" destOrd="0" presId="urn:microsoft.com/office/officeart/2005/8/layout/list1"/>
    <dgm:cxn modelId="{F40D81B7-A1C4-441C-927C-14FEACB4CCF2}" type="presOf" srcId="{20D397B6-F446-4159-BC3F-CC314BA4352D}" destId="{F7F0A2D9-F336-420A-9EA2-BBA49F373B14}" srcOrd="0"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5F9B9FE1-915F-47B5-93D1-2F11CA73A720}" srcId="{81A7D25B-1484-4831-B061-64AAF96D799E}" destId="{F9F5C0FA-64B2-4E72-83D3-05E4BD6E8600}" srcOrd="4" destOrd="0" parTransId="{11BC7029-FF72-4442-94F5-92F0C9E634BB}" sibTransId="{2CDE837A-C302-4867-A3CD-95AF48A20436}"/>
    <dgm:cxn modelId="{E7D9C1EF-C179-4323-AD44-4FF5771DAC4F}" type="presOf" srcId="{3BA453A4-DEAF-453A-8B1F-088B2BEE9572}" destId="{FF3A8B47-6B1B-48D5-82BA-190316DFE9E7}" srcOrd="0" destOrd="0" presId="urn:microsoft.com/office/officeart/2005/8/layout/list1"/>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 modelId="{907134A2-992E-4D03-9CB7-73B18488010B}" type="presParOf" srcId="{4DCA76A8-92E1-48C2-B15D-5E845DDF886F}" destId="{79844338-E8C8-4D45-805E-51C5644EED2E}" srcOrd="7" destOrd="0" presId="urn:microsoft.com/office/officeart/2005/8/layout/list1"/>
    <dgm:cxn modelId="{7F7AC5C8-861C-49C5-8229-871B6A24B067}" type="presParOf" srcId="{4DCA76A8-92E1-48C2-B15D-5E845DDF886F}" destId="{7B4EDFA7-0FA8-4531-87C7-B12A485919EA}" srcOrd="8" destOrd="0" presId="urn:microsoft.com/office/officeart/2005/8/layout/list1"/>
    <dgm:cxn modelId="{E410C9C5-8F9D-48BB-A362-2366F6567FF3}" type="presParOf" srcId="{7B4EDFA7-0FA8-4531-87C7-B12A485919EA}" destId="{B0854D82-1EA1-42AC-84F4-EBFB66959075}" srcOrd="0" destOrd="0" presId="urn:microsoft.com/office/officeart/2005/8/layout/list1"/>
    <dgm:cxn modelId="{57647059-3F4B-4FB0-A589-2C24231956BE}" type="presParOf" srcId="{7B4EDFA7-0FA8-4531-87C7-B12A485919EA}" destId="{04E1EA71-98A0-48A8-84B5-CCEC071E0560}" srcOrd="1" destOrd="0" presId="urn:microsoft.com/office/officeart/2005/8/layout/list1"/>
    <dgm:cxn modelId="{259FB922-B539-4A21-BCA1-D6311B7EEA03}" type="presParOf" srcId="{4DCA76A8-92E1-48C2-B15D-5E845DDF886F}" destId="{07BD6261-5CF1-482A-AD43-36CC908FEC56}" srcOrd="9" destOrd="0" presId="urn:microsoft.com/office/officeart/2005/8/layout/list1"/>
    <dgm:cxn modelId="{266E7D9D-8861-425A-9122-05E530051A1A}" type="presParOf" srcId="{4DCA76A8-92E1-48C2-B15D-5E845DDF886F}" destId="{12F878D6-5805-40A9-8FFB-25904F068361}" srcOrd="10" destOrd="0" presId="urn:microsoft.com/office/officeart/2005/8/layout/list1"/>
    <dgm:cxn modelId="{61314DDD-239B-465A-A800-E12D51EB1346}" type="presParOf" srcId="{4DCA76A8-92E1-48C2-B15D-5E845DDF886F}" destId="{4D8F13E9-F8EE-462F-B807-5323A0040684}" srcOrd="11" destOrd="0" presId="urn:microsoft.com/office/officeart/2005/8/layout/list1"/>
    <dgm:cxn modelId="{A89C6330-30B0-4A7B-AC24-D06B177DF2EB}" type="presParOf" srcId="{4DCA76A8-92E1-48C2-B15D-5E845DDF886F}" destId="{0AF535F1-483A-4978-97A6-27A7B5A5D55D}" srcOrd="12" destOrd="0" presId="urn:microsoft.com/office/officeart/2005/8/layout/list1"/>
    <dgm:cxn modelId="{EABCC097-224F-4719-826A-1D160AD66B8E}" type="presParOf" srcId="{0AF535F1-483A-4978-97A6-27A7B5A5D55D}" destId="{F7F0A2D9-F336-420A-9EA2-BBA49F373B14}" srcOrd="0" destOrd="0" presId="urn:microsoft.com/office/officeart/2005/8/layout/list1"/>
    <dgm:cxn modelId="{21445C5D-BBF8-4ED4-B69D-781545784284}" type="presParOf" srcId="{0AF535F1-483A-4978-97A6-27A7B5A5D55D}" destId="{46E607EB-2D9B-418E-9FF0-157FADA1CF70}" srcOrd="1" destOrd="0" presId="urn:microsoft.com/office/officeart/2005/8/layout/list1"/>
    <dgm:cxn modelId="{EA161D67-3A9C-4F4A-91E3-675757C068B6}" type="presParOf" srcId="{4DCA76A8-92E1-48C2-B15D-5E845DDF886F}" destId="{A0D8D0F9-7224-4DC7-A116-D6F39B70AC69}" srcOrd="13" destOrd="0" presId="urn:microsoft.com/office/officeart/2005/8/layout/list1"/>
    <dgm:cxn modelId="{16DD8445-6D3F-4A57-84B6-7EBEF17ECA92}" type="presParOf" srcId="{4DCA76A8-92E1-48C2-B15D-5E845DDF886F}" destId="{0BC8ECC9-E553-4CB5-A334-A4D96144D8CC}" srcOrd="14" destOrd="0" presId="urn:microsoft.com/office/officeart/2005/8/layout/list1"/>
    <dgm:cxn modelId="{6E264446-A498-4077-ABDD-502C2B800D17}" type="presParOf" srcId="{4DCA76A8-92E1-48C2-B15D-5E845DDF886F}" destId="{23E61006-DA94-4CD2-9D21-45515D7C2419}" srcOrd="15" destOrd="0" presId="urn:microsoft.com/office/officeart/2005/8/layout/list1"/>
    <dgm:cxn modelId="{E2C69348-1743-40EB-816B-83EA631158F2}" type="presParOf" srcId="{4DCA76A8-92E1-48C2-B15D-5E845DDF886F}" destId="{B3630B89-27E3-4158-A586-885C2C867E04}" srcOrd="16" destOrd="0" presId="urn:microsoft.com/office/officeart/2005/8/layout/list1"/>
    <dgm:cxn modelId="{5BCA1007-87FB-4CCC-877F-29050A6B21F1}" type="presParOf" srcId="{B3630B89-27E3-4158-A586-885C2C867E04}" destId="{20364948-1B69-4AFD-9D3E-B90CF9CE6300}" srcOrd="0" destOrd="0" presId="urn:microsoft.com/office/officeart/2005/8/layout/list1"/>
    <dgm:cxn modelId="{F87A46F4-8B46-4F33-A099-B1E0EC206E08}" type="presParOf" srcId="{B3630B89-27E3-4158-A586-885C2C867E04}" destId="{371F26B1-5042-43FF-9965-7240945B994E}" srcOrd="1" destOrd="0" presId="urn:microsoft.com/office/officeart/2005/8/layout/list1"/>
    <dgm:cxn modelId="{B9D7CF71-4650-4DA3-9CA9-6FDC979D55B2}" type="presParOf" srcId="{4DCA76A8-92E1-48C2-B15D-5E845DDF886F}" destId="{5DF6529E-D27B-47DC-9594-D743D29EAE1F}" srcOrd="17" destOrd="0" presId="urn:microsoft.com/office/officeart/2005/8/layout/list1"/>
    <dgm:cxn modelId="{20BA3E2E-EC91-468E-8A95-3DC34ACE52DF}" type="presParOf" srcId="{4DCA76A8-92E1-48C2-B15D-5E845DDF886F}" destId="{51BABF62-F569-43DE-B4D9-BAF21D2CE1AF}" srcOrd="18" destOrd="0" presId="urn:microsoft.com/office/officeart/2005/8/layout/list1"/>
    <dgm:cxn modelId="{C321D11E-26E7-49AB-B5CF-CF1789CB961F}" type="presParOf" srcId="{4DCA76A8-92E1-48C2-B15D-5E845DDF886F}" destId="{C185A152-98AC-4BD7-BC32-ED0324F4F484}" srcOrd="19" destOrd="0" presId="urn:microsoft.com/office/officeart/2005/8/layout/list1"/>
    <dgm:cxn modelId="{F33F396A-6385-4DC3-B4FB-8E60734BD07D}" type="presParOf" srcId="{4DCA76A8-92E1-48C2-B15D-5E845DDF886F}" destId="{3C18053B-5A9A-4F1E-B7DD-D23D0853F971}" srcOrd="20" destOrd="0" presId="urn:microsoft.com/office/officeart/2005/8/layout/list1"/>
    <dgm:cxn modelId="{59957377-F211-4B42-BD6B-F18F7018A203}" type="presParOf" srcId="{3C18053B-5A9A-4F1E-B7DD-D23D0853F971}" destId="{FF3A8B47-6B1B-48D5-82BA-190316DFE9E7}" srcOrd="0" destOrd="0" presId="urn:microsoft.com/office/officeart/2005/8/layout/list1"/>
    <dgm:cxn modelId="{29A7283D-BF8F-45A5-87BD-E2733AD02ABF}" type="presParOf" srcId="{3C18053B-5A9A-4F1E-B7DD-D23D0853F971}" destId="{AA7EE126-675C-4C51-A21B-9D5AEF0A7989}" srcOrd="1" destOrd="0" presId="urn:microsoft.com/office/officeart/2005/8/layout/list1"/>
    <dgm:cxn modelId="{E7810001-FCB1-4302-BE94-F5CDCECFC3EA}" type="presParOf" srcId="{4DCA76A8-92E1-48C2-B15D-5E845DDF886F}" destId="{DBFD10AB-5DC2-4512-BC05-5CA78E08D2AD}" srcOrd="21" destOrd="0" presId="urn:microsoft.com/office/officeart/2005/8/layout/list1"/>
    <dgm:cxn modelId="{6BA62E81-CFDE-46D4-8936-C1806FB71704}" type="presParOf" srcId="{4DCA76A8-92E1-48C2-B15D-5E845DDF886F}" destId="{5701B3AF-183E-49E8-AC51-B84C86F17774}"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A1BFD3-587D-4C68-B77E-1500FB230C4F}" type="doc">
      <dgm:prSet loTypeId="urn:microsoft.com/office/officeart/2005/8/layout/hierarchy2" loCatId="hierarchy" qsTypeId="urn:microsoft.com/office/officeart/2005/8/quickstyle/simple3" qsCatId="simple" csTypeId="urn:microsoft.com/office/officeart/2005/8/colors/accent1_2" csCatId="accent1" phldr="1"/>
      <dgm:spPr/>
      <dgm:t>
        <a:bodyPr/>
        <a:lstStyle/>
        <a:p>
          <a:endParaRPr lang="en-US"/>
        </a:p>
      </dgm:t>
    </dgm:pt>
    <dgm:pt modelId="{971CBAFB-4141-4D04-911B-F0E0B4D4177F}">
      <dgm:prSet phldrT="[Text]" custT="1"/>
      <dgm:spPr/>
      <dgm:t>
        <a:bodyPr/>
        <a:lstStyle/>
        <a:p>
          <a:r>
            <a:rPr lang="en-US" sz="2400" dirty="0">
              <a:latin typeface="Times New Roman" panose="02020603050405020304" pitchFamily="18" charset="0"/>
              <a:cs typeface="Times New Roman" panose="02020603050405020304" pitchFamily="18" charset="0"/>
            </a:rPr>
            <a:t>Types of Stairs</a:t>
          </a:r>
        </a:p>
      </dgm:t>
    </dgm:pt>
    <dgm:pt modelId="{6FEED057-BAC5-4591-B513-1AFA6B04EA88}" type="parTrans" cxnId="{F3F53677-6525-4F8A-874F-DE844068644E}">
      <dgm:prSet/>
      <dgm:spPr/>
      <dgm:t>
        <a:bodyPr/>
        <a:lstStyle/>
        <a:p>
          <a:endParaRPr lang="en-US"/>
        </a:p>
      </dgm:t>
    </dgm:pt>
    <dgm:pt modelId="{98E763BB-5AF9-45D4-939D-88028B16F745}" type="sibTrans" cxnId="{F3F53677-6525-4F8A-874F-DE844068644E}">
      <dgm:prSet/>
      <dgm:spPr/>
      <dgm:t>
        <a:bodyPr/>
        <a:lstStyle/>
        <a:p>
          <a:endParaRPr lang="en-US"/>
        </a:p>
      </dgm:t>
    </dgm:pt>
    <dgm:pt modelId="{C3D23E4D-FACA-4911-B02B-CE1835FE1124}">
      <dgm:prSet phldrT="[Text]" custT="1"/>
      <dgm:spPr/>
      <dgm:t>
        <a:bodyPr/>
        <a:lstStyle/>
        <a:p>
          <a:pPr marL="0" lvl="0" indent="0" algn="ctr" defTabSz="889000">
            <a:lnSpc>
              <a:spcPct val="90000"/>
            </a:lnSpc>
            <a:spcBef>
              <a:spcPct val="0"/>
            </a:spcBef>
            <a:spcAft>
              <a:spcPct val="35000"/>
            </a:spcAft>
            <a:buNone/>
          </a:pPr>
          <a:r>
            <a:rPr lang="en-US" sz="2400" kern="1200">
              <a:latin typeface="Times New Roman" panose="02020603050405020304" pitchFamily="18" charset="0"/>
              <a:ea typeface="+mn-ea"/>
              <a:cs typeface="Times New Roman" panose="02020603050405020304" pitchFamily="18" charset="0"/>
            </a:rPr>
            <a:t>Method of construction</a:t>
          </a:r>
          <a:endParaRPr lang="en-US" sz="2400" kern="1200" dirty="0">
            <a:latin typeface="Times New Roman" panose="02020603050405020304" pitchFamily="18" charset="0"/>
            <a:ea typeface="+mn-ea"/>
            <a:cs typeface="Times New Roman" panose="02020603050405020304" pitchFamily="18" charset="0"/>
          </a:endParaRPr>
        </a:p>
      </dgm:t>
    </dgm:pt>
    <dgm:pt modelId="{167CB7B1-4000-473A-900E-70337F33E177}" type="parTrans" cxnId="{0C4CDC70-43BE-4C11-B05A-68FADC7A2162}">
      <dgm:prSet/>
      <dgm:spPr/>
      <dgm:t>
        <a:bodyPr/>
        <a:lstStyle/>
        <a:p>
          <a:endParaRPr lang="en-US"/>
        </a:p>
      </dgm:t>
    </dgm:pt>
    <dgm:pt modelId="{08B0516F-98F5-4A1D-A377-1BE475F4681F}" type="sibTrans" cxnId="{0C4CDC70-43BE-4C11-B05A-68FADC7A2162}">
      <dgm:prSet/>
      <dgm:spPr/>
      <dgm:t>
        <a:bodyPr/>
        <a:lstStyle/>
        <a:p>
          <a:endParaRPr lang="en-US"/>
        </a:p>
      </dgm:t>
    </dgm:pt>
    <dgm:pt modelId="{50E11579-2568-4588-B22B-13CAEAB49097}">
      <dgm:prSet phldrT="[Text]" custT="1"/>
      <dgm:spPr/>
      <dgm:t>
        <a:bodyPr/>
        <a:lstStyle/>
        <a:p>
          <a:r>
            <a:rPr lang="en-US" sz="2400" dirty="0">
              <a:latin typeface="Times New Roman" panose="02020603050405020304" pitchFamily="18" charset="0"/>
              <a:cs typeface="Times New Roman" panose="02020603050405020304" pitchFamily="18" charset="0"/>
            </a:rPr>
            <a:t>Straight</a:t>
          </a:r>
        </a:p>
      </dgm:t>
    </dgm:pt>
    <dgm:pt modelId="{04A995D0-316A-4A99-8CD9-0D4BD264DA4F}" type="parTrans" cxnId="{8D5BB9DC-94CC-41B9-9D34-073D703597F8}">
      <dgm:prSet/>
      <dgm:spPr/>
      <dgm:t>
        <a:bodyPr/>
        <a:lstStyle/>
        <a:p>
          <a:endParaRPr lang="en-US"/>
        </a:p>
      </dgm:t>
    </dgm:pt>
    <dgm:pt modelId="{5BB0D5B0-9A39-4AFB-A661-35A6DCC2E194}" type="sibTrans" cxnId="{8D5BB9DC-94CC-41B9-9D34-073D703597F8}">
      <dgm:prSet/>
      <dgm:spPr/>
      <dgm:t>
        <a:bodyPr/>
        <a:lstStyle/>
        <a:p>
          <a:endParaRPr lang="en-US"/>
        </a:p>
      </dgm:t>
    </dgm:pt>
    <dgm:pt modelId="{B17B1FFF-C8CF-4CAC-8801-DF8024667C2B}">
      <dgm:prSet phldrT="[Text]" custT="1"/>
      <dgm:spPr/>
      <dgm:t>
        <a:bodyPr/>
        <a:lstStyle/>
        <a:p>
          <a:r>
            <a:rPr lang="en-US" sz="2400" dirty="0">
              <a:latin typeface="Times New Roman" panose="02020603050405020304" pitchFamily="18" charset="0"/>
              <a:cs typeface="Times New Roman" panose="02020603050405020304" pitchFamily="18" charset="0"/>
            </a:rPr>
            <a:t>Open well</a:t>
          </a:r>
        </a:p>
      </dgm:t>
    </dgm:pt>
    <dgm:pt modelId="{962F2C2B-4F7C-4C8D-B9B6-133D28382BAE}" type="parTrans" cxnId="{66580CC7-2749-45E9-89D5-FF0C28F79D3B}">
      <dgm:prSet/>
      <dgm:spPr/>
      <dgm:t>
        <a:bodyPr/>
        <a:lstStyle/>
        <a:p>
          <a:endParaRPr lang="en-US"/>
        </a:p>
      </dgm:t>
    </dgm:pt>
    <dgm:pt modelId="{2DC646AD-6119-4CB2-985B-4F0F835D0402}" type="sibTrans" cxnId="{66580CC7-2749-45E9-89D5-FF0C28F79D3B}">
      <dgm:prSet/>
      <dgm:spPr/>
      <dgm:t>
        <a:bodyPr/>
        <a:lstStyle/>
        <a:p>
          <a:endParaRPr lang="en-US"/>
        </a:p>
      </dgm:t>
    </dgm:pt>
    <dgm:pt modelId="{611F7828-C676-439E-9C49-CB2776AFD462}">
      <dgm:prSet phldrT="[Text]" custT="1"/>
      <dgm:spPr/>
      <dgm:t>
        <a:bodyPr/>
        <a:lstStyle/>
        <a:p>
          <a:r>
            <a:rPr lang="en-US" sz="2400" kern="1200">
              <a:latin typeface="Times New Roman" panose="02020603050405020304" pitchFamily="18" charset="0"/>
              <a:ea typeface="+mn-ea"/>
              <a:cs typeface="Times New Roman" panose="02020603050405020304" pitchFamily="18" charset="0"/>
            </a:rPr>
            <a:t>Material Used</a:t>
          </a:r>
          <a:endParaRPr lang="en-US" sz="2400" kern="1200" dirty="0">
            <a:latin typeface="Times New Roman" panose="02020603050405020304" pitchFamily="18" charset="0"/>
            <a:ea typeface="+mn-ea"/>
            <a:cs typeface="Times New Roman" panose="02020603050405020304" pitchFamily="18" charset="0"/>
          </a:endParaRPr>
        </a:p>
      </dgm:t>
    </dgm:pt>
    <dgm:pt modelId="{FC8A9023-A26B-41B9-AA40-A7826754027F}" type="parTrans" cxnId="{5C36051B-637A-4764-84EC-DCCA8EB886BF}">
      <dgm:prSet/>
      <dgm:spPr/>
      <dgm:t>
        <a:bodyPr/>
        <a:lstStyle/>
        <a:p>
          <a:endParaRPr lang="en-US"/>
        </a:p>
      </dgm:t>
    </dgm:pt>
    <dgm:pt modelId="{61D5AC72-3AAF-47FB-B219-ECF81CEA4CB5}" type="sibTrans" cxnId="{5C36051B-637A-4764-84EC-DCCA8EB886BF}">
      <dgm:prSet/>
      <dgm:spPr/>
      <dgm:t>
        <a:bodyPr/>
        <a:lstStyle/>
        <a:p>
          <a:endParaRPr lang="en-US"/>
        </a:p>
      </dgm:t>
    </dgm:pt>
    <dgm:pt modelId="{2516031E-6A0D-4E9B-BA5B-C32CB01D3AC3}">
      <dgm:prSet phldrT="[Text]" custT="1"/>
      <dgm:spPr/>
      <dgm:t>
        <a:bodyPr/>
        <a:lstStyle/>
        <a:p>
          <a:r>
            <a:rPr lang="en-US" sz="2400" dirty="0">
              <a:latin typeface="Times New Roman" panose="02020603050405020304" pitchFamily="18" charset="0"/>
              <a:cs typeface="Times New Roman" panose="02020603050405020304" pitchFamily="18" charset="0"/>
            </a:rPr>
            <a:t>Timber</a:t>
          </a:r>
        </a:p>
      </dgm:t>
    </dgm:pt>
    <dgm:pt modelId="{5CEAEFC4-059B-458E-9E9B-C6E72E51621E}" type="parTrans" cxnId="{66F35C5A-CB4B-4007-9852-AA1527C4EF1F}">
      <dgm:prSet/>
      <dgm:spPr/>
      <dgm:t>
        <a:bodyPr/>
        <a:lstStyle/>
        <a:p>
          <a:endParaRPr lang="en-US"/>
        </a:p>
      </dgm:t>
    </dgm:pt>
    <dgm:pt modelId="{046F4EED-4E86-444A-9160-FDCAAA095B3D}" type="sibTrans" cxnId="{66F35C5A-CB4B-4007-9852-AA1527C4EF1F}">
      <dgm:prSet/>
      <dgm:spPr/>
      <dgm:t>
        <a:bodyPr/>
        <a:lstStyle/>
        <a:p>
          <a:endParaRPr lang="en-US"/>
        </a:p>
      </dgm:t>
    </dgm:pt>
    <dgm:pt modelId="{090DC722-B95E-4702-9874-8F20588C65D1}">
      <dgm:prSet phldrT="[Text]" custT="1"/>
      <dgm:spPr/>
      <dgm:t>
        <a:bodyPr/>
        <a:lstStyle/>
        <a:p>
          <a:r>
            <a:rPr lang="en-US" sz="2400" dirty="0">
              <a:latin typeface="Times New Roman" panose="02020603050405020304" pitchFamily="18" charset="0"/>
              <a:cs typeface="Times New Roman" panose="02020603050405020304" pitchFamily="18" charset="0"/>
            </a:rPr>
            <a:t>Quarter turn</a:t>
          </a:r>
        </a:p>
      </dgm:t>
    </dgm:pt>
    <dgm:pt modelId="{CF1B85B5-9304-4A30-87C2-0E907FFF9E81}" type="parTrans" cxnId="{9FB94257-74E7-45CD-9417-8775E5D4C8F6}">
      <dgm:prSet/>
      <dgm:spPr/>
      <dgm:t>
        <a:bodyPr/>
        <a:lstStyle/>
        <a:p>
          <a:endParaRPr lang="en-US"/>
        </a:p>
      </dgm:t>
    </dgm:pt>
    <dgm:pt modelId="{2ADFC3A9-B8AE-49D2-8A4B-D2E49F02A98F}" type="sibTrans" cxnId="{9FB94257-74E7-45CD-9417-8775E5D4C8F6}">
      <dgm:prSet/>
      <dgm:spPr/>
      <dgm:t>
        <a:bodyPr/>
        <a:lstStyle/>
        <a:p>
          <a:endParaRPr lang="en-US"/>
        </a:p>
      </dgm:t>
    </dgm:pt>
    <dgm:pt modelId="{7C79F768-B74B-45AF-978F-CD6B5C49F5D4}">
      <dgm:prSet phldrT="[Text]" custT="1"/>
      <dgm:spPr/>
      <dgm:t>
        <a:bodyPr/>
        <a:lstStyle/>
        <a:p>
          <a:r>
            <a:rPr lang="en-US" sz="2400" dirty="0">
              <a:latin typeface="Times New Roman" panose="02020603050405020304" pitchFamily="18" charset="0"/>
              <a:cs typeface="Times New Roman" panose="02020603050405020304" pitchFamily="18" charset="0"/>
            </a:rPr>
            <a:t>Spiral</a:t>
          </a:r>
        </a:p>
      </dgm:t>
    </dgm:pt>
    <dgm:pt modelId="{17D67EDB-69FD-4D67-9349-314DB2266F99}" type="parTrans" cxnId="{6F515CDA-4F89-4805-A2FF-BFCE539B9C48}">
      <dgm:prSet/>
      <dgm:spPr/>
      <dgm:t>
        <a:bodyPr/>
        <a:lstStyle/>
        <a:p>
          <a:endParaRPr lang="en-US"/>
        </a:p>
      </dgm:t>
    </dgm:pt>
    <dgm:pt modelId="{E86D2099-CCA8-4657-8D45-3747E94881F3}" type="sibTrans" cxnId="{6F515CDA-4F89-4805-A2FF-BFCE539B9C48}">
      <dgm:prSet/>
      <dgm:spPr/>
      <dgm:t>
        <a:bodyPr/>
        <a:lstStyle/>
        <a:p>
          <a:endParaRPr lang="en-US"/>
        </a:p>
      </dgm:t>
    </dgm:pt>
    <dgm:pt modelId="{ECC0BC3D-CACC-4124-9545-613BB0F7BF68}">
      <dgm:prSet phldrT="[Text]" custT="1"/>
      <dgm:spPr/>
      <dgm:t>
        <a:bodyPr/>
        <a:lstStyle/>
        <a:p>
          <a:r>
            <a:rPr lang="en-US" sz="2400" dirty="0">
              <a:latin typeface="Times New Roman" panose="02020603050405020304" pitchFamily="18" charset="0"/>
              <a:cs typeface="Times New Roman" panose="02020603050405020304" pitchFamily="18" charset="0"/>
            </a:rPr>
            <a:t>Doglegged</a:t>
          </a:r>
        </a:p>
      </dgm:t>
    </dgm:pt>
    <dgm:pt modelId="{0F85BE18-0DB7-4C8E-91CA-F10BC62307A6}" type="parTrans" cxnId="{8BCCAAA6-0D89-4161-B434-50BE27C30427}">
      <dgm:prSet/>
      <dgm:spPr/>
      <dgm:t>
        <a:bodyPr/>
        <a:lstStyle/>
        <a:p>
          <a:endParaRPr lang="en-US"/>
        </a:p>
      </dgm:t>
    </dgm:pt>
    <dgm:pt modelId="{9B1A2B0C-1463-4121-84EF-C47084170694}" type="sibTrans" cxnId="{8BCCAAA6-0D89-4161-B434-50BE27C30427}">
      <dgm:prSet/>
      <dgm:spPr/>
      <dgm:t>
        <a:bodyPr/>
        <a:lstStyle/>
        <a:p>
          <a:endParaRPr lang="en-US"/>
        </a:p>
      </dgm:t>
    </dgm:pt>
    <dgm:pt modelId="{E85D81E8-A2D6-4A11-8A92-330553C9197D}">
      <dgm:prSet phldrT="[Text]" custT="1"/>
      <dgm:spPr/>
      <dgm:t>
        <a:bodyPr/>
        <a:lstStyle/>
        <a:p>
          <a:r>
            <a:rPr lang="en-US" sz="2400" dirty="0">
              <a:latin typeface="Times New Roman" panose="02020603050405020304" pitchFamily="18" charset="0"/>
              <a:cs typeface="Times New Roman" panose="02020603050405020304" pitchFamily="18" charset="0"/>
            </a:rPr>
            <a:t>Bifurcated</a:t>
          </a:r>
        </a:p>
      </dgm:t>
    </dgm:pt>
    <dgm:pt modelId="{4A88BD3A-E298-4A62-BF10-368054A1592E}" type="parTrans" cxnId="{5C0DEECB-0274-4954-89CC-B4C4657EA30F}">
      <dgm:prSet/>
      <dgm:spPr/>
      <dgm:t>
        <a:bodyPr/>
        <a:lstStyle/>
        <a:p>
          <a:endParaRPr lang="en-US"/>
        </a:p>
      </dgm:t>
    </dgm:pt>
    <dgm:pt modelId="{965202F0-88A0-4E86-BF24-A0327F95B771}" type="sibTrans" cxnId="{5C0DEECB-0274-4954-89CC-B4C4657EA30F}">
      <dgm:prSet/>
      <dgm:spPr/>
      <dgm:t>
        <a:bodyPr/>
        <a:lstStyle/>
        <a:p>
          <a:endParaRPr lang="en-US"/>
        </a:p>
      </dgm:t>
    </dgm:pt>
    <dgm:pt modelId="{B9A819B6-C8A5-4216-95AD-8CDAF20353BB}">
      <dgm:prSet phldrT="[Text]" custT="1"/>
      <dgm:spPr/>
      <dgm:t>
        <a:bodyPr/>
        <a:lstStyle/>
        <a:p>
          <a:r>
            <a:rPr lang="en-US" sz="2400" dirty="0">
              <a:latin typeface="Times New Roman" panose="02020603050405020304" pitchFamily="18" charset="0"/>
              <a:cs typeface="Times New Roman" panose="02020603050405020304" pitchFamily="18" charset="0"/>
            </a:rPr>
            <a:t>Stones</a:t>
          </a:r>
        </a:p>
      </dgm:t>
    </dgm:pt>
    <dgm:pt modelId="{AC89B127-020D-4E45-82CE-B8A384530C05}" type="parTrans" cxnId="{A851B414-C987-492C-B467-EB8D15D07911}">
      <dgm:prSet/>
      <dgm:spPr/>
      <dgm:t>
        <a:bodyPr/>
        <a:lstStyle/>
        <a:p>
          <a:endParaRPr lang="en-US"/>
        </a:p>
      </dgm:t>
    </dgm:pt>
    <dgm:pt modelId="{A9BF86FB-7F17-47FD-A181-3863ADEE9825}" type="sibTrans" cxnId="{A851B414-C987-492C-B467-EB8D15D07911}">
      <dgm:prSet/>
      <dgm:spPr/>
      <dgm:t>
        <a:bodyPr/>
        <a:lstStyle/>
        <a:p>
          <a:endParaRPr lang="en-US"/>
        </a:p>
      </dgm:t>
    </dgm:pt>
    <dgm:pt modelId="{0D7B8A6B-3298-4EB7-B36D-253460CD7CF8}">
      <dgm:prSet phldrT="[Text]" custT="1"/>
      <dgm:spPr/>
      <dgm:t>
        <a:bodyPr/>
        <a:lstStyle/>
        <a:p>
          <a:r>
            <a:rPr lang="en-US" sz="2400" dirty="0">
              <a:latin typeface="Times New Roman" panose="02020603050405020304" pitchFamily="18" charset="0"/>
              <a:cs typeface="Times New Roman" panose="02020603050405020304" pitchFamily="18" charset="0"/>
            </a:rPr>
            <a:t>Bricks</a:t>
          </a:r>
        </a:p>
      </dgm:t>
    </dgm:pt>
    <dgm:pt modelId="{981DAE9A-86E7-4FB1-BA0A-DA9C640EF1F4}" type="parTrans" cxnId="{40AC3328-499E-4174-AB3B-DC247E35ECBD}">
      <dgm:prSet/>
      <dgm:spPr/>
      <dgm:t>
        <a:bodyPr/>
        <a:lstStyle/>
        <a:p>
          <a:endParaRPr lang="en-US"/>
        </a:p>
      </dgm:t>
    </dgm:pt>
    <dgm:pt modelId="{7E4E9D23-AE1F-422C-ABEE-3A6898F01791}" type="sibTrans" cxnId="{40AC3328-499E-4174-AB3B-DC247E35ECBD}">
      <dgm:prSet/>
      <dgm:spPr/>
      <dgm:t>
        <a:bodyPr/>
        <a:lstStyle/>
        <a:p>
          <a:endParaRPr lang="en-US"/>
        </a:p>
      </dgm:t>
    </dgm:pt>
    <dgm:pt modelId="{E7895ABE-62E9-4FA6-8100-9E44B5BAF74D}">
      <dgm:prSet phldrT="[Text]" custT="1"/>
      <dgm:spPr/>
      <dgm:t>
        <a:bodyPr/>
        <a:lstStyle/>
        <a:p>
          <a:r>
            <a:rPr lang="en-US" sz="2400" dirty="0">
              <a:latin typeface="Times New Roman" panose="02020603050405020304" pitchFamily="18" charset="0"/>
              <a:cs typeface="Times New Roman" panose="02020603050405020304" pitchFamily="18" charset="0"/>
            </a:rPr>
            <a:t>Concrete</a:t>
          </a:r>
        </a:p>
      </dgm:t>
    </dgm:pt>
    <dgm:pt modelId="{6008A004-ECF2-47CF-8A8C-AA966A7753C6}" type="parTrans" cxnId="{16E55DB7-2E86-4085-B7C6-17778F7F7340}">
      <dgm:prSet/>
      <dgm:spPr/>
      <dgm:t>
        <a:bodyPr/>
        <a:lstStyle/>
        <a:p>
          <a:endParaRPr lang="en-US"/>
        </a:p>
      </dgm:t>
    </dgm:pt>
    <dgm:pt modelId="{38AADF60-224D-42A6-92C7-F3ADD4F0833F}" type="sibTrans" cxnId="{16E55DB7-2E86-4085-B7C6-17778F7F7340}">
      <dgm:prSet/>
      <dgm:spPr/>
      <dgm:t>
        <a:bodyPr/>
        <a:lstStyle/>
        <a:p>
          <a:endParaRPr lang="en-US"/>
        </a:p>
      </dgm:t>
    </dgm:pt>
    <dgm:pt modelId="{8BEFE9EF-AEAF-4CCD-879C-059DE9D6F630}">
      <dgm:prSet phldrT="[Text]" custT="1"/>
      <dgm:spPr/>
      <dgm:t>
        <a:bodyPr/>
        <a:lstStyle/>
        <a:p>
          <a:r>
            <a:rPr lang="en-US" sz="2400" dirty="0">
              <a:latin typeface="Times New Roman" panose="02020603050405020304" pitchFamily="18" charset="0"/>
              <a:cs typeface="Times New Roman" panose="02020603050405020304" pitchFamily="18" charset="0"/>
            </a:rPr>
            <a:t>steels</a:t>
          </a:r>
        </a:p>
      </dgm:t>
    </dgm:pt>
    <dgm:pt modelId="{ED4FB00F-4BD4-4DE9-AFDE-33FD93024D6E}" type="parTrans" cxnId="{5EF15264-8418-4867-920A-5241D7F364FA}">
      <dgm:prSet/>
      <dgm:spPr/>
      <dgm:t>
        <a:bodyPr/>
        <a:lstStyle/>
        <a:p>
          <a:endParaRPr lang="en-US"/>
        </a:p>
      </dgm:t>
    </dgm:pt>
    <dgm:pt modelId="{6F2FA78D-359A-43EB-ADCE-9148FBF6C3C4}" type="sibTrans" cxnId="{5EF15264-8418-4867-920A-5241D7F364FA}">
      <dgm:prSet/>
      <dgm:spPr/>
      <dgm:t>
        <a:bodyPr/>
        <a:lstStyle/>
        <a:p>
          <a:endParaRPr lang="en-US"/>
        </a:p>
      </dgm:t>
    </dgm:pt>
    <dgm:pt modelId="{4A5DE6F1-2193-492D-B487-EE28331DE977}">
      <dgm:prSet phldrT="[Text]" custT="1"/>
      <dgm:spPr/>
      <dgm:t>
        <a:bodyPr/>
        <a:lstStyle/>
        <a:p>
          <a:r>
            <a:rPr lang="en-US" sz="2400" dirty="0">
              <a:latin typeface="Times New Roman" panose="02020603050405020304" pitchFamily="18" charset="0"/>
              <a:cs typeface="Times New Roman" panose="02020603050405020304" pitchFamily="18" charset="0"/>
            </a:rPr>
            <a:t>Geometrical</a:t>
          </a:r>
        </a:p>
      </dgm:t>
    </dgm:pt>
    <dgm:pt modelId="{AAA22934-29BC-4D3B-9344-4007D4D493EE}" type="parTrans" cxnId="{E1863E81-C549-4987-A5DB-48FC4DBD0B38}">
      <dgm:prSet/>
      <dgm:spPr/>
      <dgm:t>
        <a:bodyPr/>
        <a:lstStyle/>
        <a:p>
          <a:endParaRPr lang="en-US"/>
        </a:p>
      </dgm:t>
    </dgm:pt>
    <dgm:pt modelId="{B6EE571E-9A4A-4A08-BC8E-315D94A16C3F}" type="sibTrans" cxnId="{E1863E81-C549-4987-A5DB-48FC4DBD0B38}">
      <dgm:prSet/>
      <dgm:spPr/>
      <dgm:t>
        <a:bodyPr/>
        <a:lstStyle/>
        <a:p>
          <a:endParaRPr lang="en-US"/>
        </a:p>
      </dgm:t>
    </dgm:pt>
    <dgm:pt modelId="{C4E9E4D8-823B-48C6-9422-0F6BEC763FED}">
      <dgm:prSet phldrT="[Text]" custT="1"/>
      <dgm:spPr/>
      <dgm:t>
        <a:bodyPr/>
        <a:lstStyle/>
        <a:p>
          <a:r>
            <a:rPr lang="en-US" sz="2400" dirty="0">
              <a:latin typeface="Times New Roman" panose="02020603050405020304" pitchFamily="18" charset="0"/>
              <a:cs typeface="Times New Roman" panose="02020603050405020304" pitchFamily="18" charset="0"/>
            </a:rPr>
            <a:t>Circular</a:t>
          </a:r>
        </a:p>
      </dgm:t>
    </dgm:pt>
    <dgm:pt modelId="{1354BD2A-DE07-41C1-9530-55F15D34047E}" type="parTrans" cxnId="{58DB1B97-2E7D-45F4-8C21-780579B41384}">
      <dgm:prSet/>
      <dgm:spPr/>
      <dgm:t>
        <a:bodyPr/>
        <a:lstStyle/>
        <a:p>
          <a:endParaRPr lang="en-US"/>
        </a:p>
      </dgm:t>
    </dgm:pt>
    <dgm:pt modelId="{9EF9F185-3AE8-40A7-B840-C9CE62A84AFD}" type="sibTrans" cxnId="{58DB1B97-2E7D-45F4-8C21-780579B41384}">
      <dgm:prSet/>
      <dgm:spPr/>
      <dgm:t>
        <a:bodyPr/>
        <a:lstStyle/>
        <a:p>
          <a:endParaRPr lang="en-US"/>
        </a:p>
      </dgm:t>
    </dgm:pt>
    <dgm:pt modelId="{6BBD87DA-2C83-4A04-8CE8-D81B516CE08C}" type="pres">
      <dgm:prSet presAssocID="{F8A1BFD3-587D-4C68-B77E-1500FB230C4F}" presName="diagram" presStyleCnt="0">
        <dgm:presLayoutVars>
          <dgm:chPref val="1"/>
          <dgm:dir/>
          <dgm:animOne val="branch"/>
          <dgm:animLvl val="lvl"/>
          <dgm:resizeHandles val="exact"/>
        </dgm:presLayoutVars>
      </dgm:prSet>
      <dgm:spPr/>
    </dgm:pt>
    <dgm:pt modelId="{A6B40745-2EEC-4D04-A682-5715F14E0D18}" type="pres">
      <dgm:prSet presAssocID="{971CBAFB-4141-4D04-911B-F0E0B4D4177F}" presName="root1" presStyleCnt="0"/>
      <dgm:spPr/>
    </dgm:pt>
    <dgm:pt modelId="{5696FF22-7A82-4770-82A3-F18D7C5C18FB}" type="pres">
      <dgm:prSet presAssocID="{971CBAFB-4141-4D04-911B-F0E0B4D4177F}" presName="LevelOneTextNode" presStyleLbl="node0" presStyleIdx="0" presStyleCnt="1" custScaleX="221922">
        <dgm:presLayoutVars>
          <dgm:chPref val="3"/>
        </dgm:presLayoutVars>
      </dgm:prSet>
      <dgm:spPr/>
    </dgm:pt>
    <dgm:pt modelId="{FF7CAD04-9FDA-4AF6-9854-E92C4D1B8870}" type="pres">
      <dgm:prSet presAssocID="{971CBAFB-4141-4D04-911B-F0E0B4D4177F}" presName="level2hierChild" presStyleCnt="0"/>
      <dgm:spPr/>
    </dgm:pt>
    <dgm:pt modelId="{57129486-4443-43B0-ACCC-A1402965E856}" type="pres">
      <dgm:prSet presAssocID="{167CB7B1-4000-473A-900E-70337F33E177}" presName="conn2-1" presStyleLbl="parChTrans1D2" presStyleIdx="0" presStyleCnt="2" custScaleX="2000000"/>
      <dgm:spPr/>
    </dgm:pt>
    <dgm:pt modelId="{3F55CB83-10BB-4DEE-81EF-E0F0D2345556}" type="pres">
      <dgm:prSet presAssocID="{167CB7B1-4000-473A-900E-70337F33E177}" presName="connTx" presStyleLbl="parChTrans1D2" presStyleIdx="0" presStyleCnt="2"/>
      <dgm:spPr/>
    </dgm:pt>
    <dgm:pt modelId="{D7E8EC17-DA8B-4FA3-AE65-9DBDDCC0EBC7}" type="pres">
      <dgm:prSet presAssocID="{C3D23E4D-FACA-4911-B02B-CE1835FE1124}" presName="root2" presStyleCnt="0"/>
      <dgm:spPr/>
    </dgm:pt>
    <dgm:pt modelId="{248A01D7-8977-4F46-B987-D3C653FD4267}" type="pres">
      <dgm:prSet presAssocID="{C3D23E4D-FACA-4911-B02B-CE1835FE1124}" presName="LevelTwoTextNode" presStyleLbl="node2" presStyleIdx="0" presStyleCnt="2" custScaleX="492177" custLinFactNeighborX="-1281" custLinFactNeighborY="-88998">
        <dgm:presLayoutVars>
          <dgm:chPref val="3"/>
        </dgm:presLayoutVars>
      </dgm:prSet>
      <dgm:spPr/>
    </dgm:pt>
    <dgm:pt modelId="{2989A900-4400-4B34-8BA7-8CD673F63E35}" type="pres">
      <dgm:prSet presAssocID="{C3D23E4D-FACA-4911-B02B-CE1835FE1124}" presName="level3hierChild" presStyleCnt="0"/>
      <dgm:spPr/>
    </dgm:pt>
    <dgm:pt modelId="{32D80C7C-5A9F-41FE-B7DE-22E858040C5C}" type="pres">
      <dgm:prSet presAssocID="{04A995D0-316A-4A99-8CD9-0D4BD264DA4F}" presName="conn2-1" presStyleLbl="parChTrans1D3" presStyleIdx="0" presStyleCnt="13" custScaleX="2000000"/>
      <dgm:spPr/>
    </dgm:pt>
    <dgm:pt modelId="{D241B185-55B1-4AD7-8C22-3CEA71BA4945}" type="pres">
      <dgm:prSet presAssocID="{04A995D0-316A-4A99-8CD9-0D4BD264DA4F}" presName="connTx" presStyleLbl="parChTrans1D3" presStyleIdx="0" presStyleCnt="13"/>
      <dgm:spPr/>
    </dgm:pt>
    <dgm:pt modelId="{155C1E2A-C11D-42D7-88C2-5948B5934D28}" type="pres">
      <dgm:prSet presAssocID="{50E11579-2568-4588-B22B-13CAEAB49097}" presName="root2" presStyleCnt="0"/>
      <dgm:spPr/>
    </dgm:pt>
    <dgm:pt modelId="{16BC1776-6597-4E7C-BEDD-53F825E2E547}" type="pres">
      <dgm:prSet presAssocID="{50E11579-2568-4588-B22B-13CAEAB49097}" presName="LevelTwoTextNode" presStyleLbl="node3" presStyleIdx="0" presStyleCnt="13" custScaleX="189446" custLinFactNeighborX="-1281" custLinFactNeighborY="-88998">
        <dgm:presLayoutVars>
          <dgm:chPref val="3"/>
        </dgm:presLayoutVars>
      </dgm:prSet>
      <dgm:spPr/>
    </dgm:pt>
    <dgm:pt modelId="{91D5162D-A23F-42C1-B4BA-456DB1F8B1B1}" type="pres">
      <dgm:prSet presAssocID="{50E11579-2568-4588-B22B-13CAEAB49097}" presName="level3hierChild" presStyleCnt="0"/>
      <dgm:spPr/>
    </dgm:pt>
    <dgm:pt modelId="{14A88DCD-AC3C-477D-B474-19236664BDAE}" type="pres">
      <dgm:prSet presAssocID="{962F2C2B-4F7C-4C8D-B9B6-133D28382BAE}" presName="conn2-1" presStyleLbl="parChTrans1D3" presStyleIdx="1" presStyleCnt="13" custScaleX="2000000"/>
      <dgm:spPr/>
    </dgm:pt>
    <dgm:pt modelId="{FFD4E96F-F543-461F-BEB7-3681D3AAEC15}" type="pres">
      <dgm:prSet presAssocID="{962F2C2B-4F7C-4C8D-B9B6-133D28382BAE}" presName="connTx" presStyleLbl="parChTrans1D3" presStyleIdx="1" presStyleCnt="13"/>
      <dgm:spPr/>
    </dgm:pt>
    <dgm:pt modelId="{2A3B4E9D-99E8-4775-9F14-208BCDC99615}" type="pres">
      <dgm:prSet presAssocID="{B17B1FFF-C8CF-4CAC-8801-DF8024667C2B}" presName="root2" presStyleCnt="0"/>
      <dgm:spPr/>
    </dgm:pt>
    <dgm:pt modelId="{0C7DA997-BBFA-44F0-80A8-F7EEA7FC3471}" type="pres">
      <dgm:prSet presAssocID="{B17B1FFF-C8CF-4CAC-8801-DF8024667C2B}" presName="LevelTwoTextNode" presStyleLbl="node3" presStyleIdx="1" presStyleCnt="13" custScaleX="189446" custLinFactNeighborX="-1281" custLinFactNeighborY="-88998">
        <dgm:presLayoutVars>
          <dgm:chPref val="3"/>
        </dgm:presLayoutVars>
      </dgm:prSet>
      <dgm:spPr/>
    </dgm:pt>
    <dgm:pt modelId="{6A44D3FA-817F-4E7C-B459-7844C8E4861F}" type="pres">
      <dgm:prSet presAssocID="{B17B1FFF-C8CF-4CAC-8801-DF8024667C2B}" presName="level3hierChild" presStyleCnt="0"/>
      <dgm:spPr/>
    </dgm:pt>
    <dgm:pt modelId="{EA97F96D-BBF2-4621-8A14-2B255B30B778}" type="pres">
      <dgm:prSet presAssocID="{CF1B85B5-9304-4A30-87C2-0E907FFF9E81}" presName="conn2-1" presStyleLbl="parChTrans1D3" presStyleIdx="2" presStyleCnt="13" custScaleX="2000000"/>
      <dgm:spPr/>
    </dgm:pt>
    <dgm:pt modelId="{CAEBAD0E-37CB-48D4-AFFE-C6A650BC04D7}" type="pres">
      <dgm:prSet presAssocID="{CF1B85B5-9304-4A30-87C2-0E907FFF9E81}" presName="connTx" presStyleLbl="parChTrans1D3" presStyleIdx="2" presStyleCnt="13"/>
      <dgm:spPr/>
    </dgm:pt>
    <dgm:pt modelId="{7E256D61-9187-491D-9589-44B9F9044F60}" type="pres">
      <dgm:prSet presAssocID="{090DC722-B95E-4702-9874-8F20588C65D1}" presName="root2" presStyleCnt="0"/>
      <dgm:spPr/>
    </dgm:pt>
    <dgm:pt modelId="{C860BEC4-4CBA-4308-9359-C554AC6E76E0}" type="pres">
      <dgm:prSet presAssocID="{090DC722-B95E-4702-9874-8F20588C65D1}" presName="LevelTwoTextNode" presStyleLbl="node3" presStyleIdx="2" presStyleCnt="13" custScaleX="189446" custLinFactNeighborX="-1281" custLinFactNeighborY="-88998">
        <dgm:presLayoutVars>
          <dgm:chPref val="3"/>
        </dgm:presLayoutVars>
      </dgm:prSet>
      <dgm:spPr/>
    </dgm:pt>
    <dgm:pt modelId="{32D24F0D-6148-4CCE-8360-231D80E43E20}" type="pres">
      <dgm:prSet presAssocID="{090DC722-B95E-4702-9874-8F20588C65D1}" presName="level3hierChild" presStyleCnt="0"/>
      <dgm:spPr/>
    </dgm:pt>
    <dgm:pt modelId="{E54C98A4-7D9D-450A-9528-E11D5DCEDE5F}" type="pres">
      <dgm:prSet presAssocID="{17D67EDB-69FD-4D67-9349-314DB2266F99}" presName="conn2-1" presStyleLbl="parChTrans1D3" presStyleIdx="3" presStyleCnt="13" custScaleX="2000000"/>
      <dgm:spPr/>
    </dgm:pt>
    <dgm:pt modelId="{0870BFBD-2520-49C5-BF2B-49FFC8D736E0}" type="pres">
      <dgm:prSet presAssocID="{17D67EDB-69FD-4D67-9349-314DB2266F99}" presName="connTx" presStyleLbl="parChTrans1D3" presStyleIdx="3" presStyleCnt="13"/>
      <dgm:spPr/>
    </dgm:pt>
    <dgm:pt modelId="{251FB881-70DF-4F1D-8787-83BDCD8E0B1D}" type="pres">
      <dgm:prSet presAssocID="{7C79F768-B74B-45AF-978F-CD6B5C49F5D4}" presName="root2" presStyleCnt="0"/>
      <dgm:spPr/>
    </dgm:pt>
    <dgm:pt modelId="{C3BE7452-55F0-4453-A255-DED8E953F482}" type="pres">
      <dgm:prSet presAssocID="{7C79F768-B74B-45AF-978F-CD6B5C49F5D4}" presName="LevelTwoTextNode" presStyleLbl="node3" presStyleIdx="3" presStyleCnt="13" custScaleX="189446" custLinFactNeighborX="-1281" custLinFactNeighborY="-88998">
        <dgm:presLayoutVars>
          <dgm:chPref val="3"/>
        </dgm:presLayoutVars>
      </dgm:prSet>
      <dgm:spPr/>
    </dgm:pt>
    <dgm:pt modelId="{E07E0558-5F29-4586-B5AF-6EB0A36A210A}" type="pres">
      <dgm:prSet presAssocID="{7C79F768-B74B-45AF-978F-CD6B5C49F5D4}" presName="level3hierChild" presStyleCnt="0"/>
      <dgm:spPr/>
    </dgm:pt>
    <dgm:pt modelId="{B11B22B8-B6B3-45C0-9975-E1738A17CB86}" type="pres">
      <dgm:prSet presAssocID="{0F85BE18-0DB7-4C8E-91CA-F10BC62307A6}" presName="conn2-1" presStyleLbl="parChTrans1D3" presStyleIdx="4" presStyleCnt="13" custScaleX="2000000"/>
      <dgm:spPr/>
    </dgm:pt>
    <dgm:pt modelId="{C54E8242-AD8F-4E6E-89B0-9497ADC451FA}" type="pres">
      <dgm:prSet presAssocID="{0F85BE18-0DB7-4C8E-91CA-F10BC62307A6}" presName="connTx" presStyleLbl="parChTrans1D3" presStyleIdx="4" presStyleCnt="13"/>
      <dgm:spPr/>
    </dgm:pt>
    <dgm:pt modelId="{B2D4CE6E-6073-44E3-9419-9F645D670472}" type="pres">
      <dgm:prSet presAssocID="{ECC0BC3D-CACC-4124-9545-613BB0F7BF68}" presName="root2" presStyleCnt="0"/>
      <dgm:spPr/>
    </dgm:pt>
    <dgm:pt modelId="{B29D62CE-CBC9-47A6-9BB1-BD084CF84412}" type="pres">
      <dgm:prSet presAssocID="{ECC0BC3D-CACC-4124-9545-613BB0F7BF68}" presName="LevelTwoTextNode" presStyleLbl="node3" presStyleIdx="4" presStyleCnt="13" custScaleX="189446" custLinFactNeighborX="-1281" custLinFactNeighborY="-88998">
        <dgm:presLayoutVars>
          <dgm:chPref val="3"/>
        </dgm:presLayoutVars>
      </dgm:prSet>
      <dgm:spPr/>
    </dgm:pt>
    <dgm:pt modelId="{B136ADEC-9701-4903-8FFB-AF01A8C5F26D}" type="pres">
      <dgm:prSet presAssocID="{ECC0BC3D-CACC-4124-9545-613BB0F7BF68}" presName="level3hierChild" presStyleCnt="0"/>
      <dgm:spPr/>
    </dgm:pt>
    <dgm:pt modelId="{B1977267-5DB0-4E04-9755-B0BCDDC41DEF}" type="pres">
      <dgm:prSet presAssocID="{4A88BD3A-E298-4A62-BF10-368054A1592E}" presName="conn2-1" presStyleLbl="parChTrans1D3" presStyleIdx="5" presStyleCnt="13" custScaleX="2000000"/>
      <dgm:spPr/>
    </dgm:pt>
    <dgm:pt modelId="{525D11E9-6483-4444-8C39-0019DD9969EA}" type="pres">
      <dgm:prSet presAssocID="{4A88BD3A-E298-4A62-BF10-368054A1592E}" presName="connTx" presStyleLbl="parChTrans1D3" presStyleIdx="5" presStyleCnt="13"/>
      <dgm:spPr/>
    </dgm:pt>
    <dgm:pt modelId="{764D8BFF-05E8-4DB0-8715-BA48D8548949}" type="pres">
      <dgm:prSet presAssocID="{E85D81E8-A2D6-4A11-8A92-330553C9197D}" presName="root2" presStyleCnt="0"/>
      <dgm:spPr/>
    </dgm:pt>
    <dgm:pt modelId="{C764EC44-15F0-4384-98A8-135CE4C82A25}" type="pres">
      <dgm:prSet presAssocID="{E85D81E8-A2D6-4A11-8A92-330553C9197D}" presName="LevelTwoTextNode" presStyleLbl="node3" presStyleIdx="5" presStyleCnt="13" custScaleX="189446" custLinFactNeighborX="-1281" custLinFactNeighborY="-88998">
        <dgm:presLayoutVars>
          <dgm:chPref val="3"/>
        </dgm:presLayoutVars>
      </dgm:prSet>
      <dgm:spPr/>
    </dgm:pt>
    <dgm:pt modelId="{C3D7F590-1257-460A-9D02-3B54C44B67D0}" type="pres">
      <dgm:prSet presAssocID="{E85D81E8-A2D6-4A11-8A92-330553C9197D}" presName="level3hierChild" presStyleCnt="0"/>
      <dgm:spPr/>
    </dgm:pt>
    <dgm:pt modelId="{1709F921-A925-4855-8D28-8F98F51177D7}" type="pres">
      <dgm:prSet presAssocID="{AAA22934-29BC-4D3B-9344-4007D4D493EE}" presName="conn2-1" presStyleLbl="parChTrans1D3" presStyleIdx="6" presStyleCnt="13"/>
      <dgm:spPr/>
    </dgm:pt>
    <dgm:pt modelId="{1ED1C12E-F94C-4A65-8A42-EA487459C868}" type="pres">
      <dgm:prSet presAssocID="{AAA22934-29BC-4D3B-9344-4007D4D493EE}" presName="connTx" presStyleLbl="parChTrans1D3" presStyleIdx="6" presStyleCnt="13"/>
      <dgm:spPr/>
    </dgm:pt>
    <dgm:pt modelId="{75401860-44A2-4F88-A62E-1988B5CA41C4}" type="pres">
      <dgm:prSet presAssocID="{4A5DE6F1-2193-492D-B487-EE28331DE977}" presName="root2" presStyleCnt="0"/>
      <dgm:spPr/>
    </dgm:pt>
    <dgm:pt modelId="{72B75D87-E5DE-407E-8496-33FEAEB24D2D}" type="pres">
      <dgm:prSet presAssocID="{4A5DE6F1-2193-492D-B487-EE28331DE977}" presName="LevelTwoTextNode" presStyleLbl="node3" presStyleIdx="6" presStyleCnt="13" custScaleX="186733" custLinFactNeighborX="-1281" custLinFactNeighborY="-88998">
        <dgm:presLayoutVars>
          <dgm:chPref val="3"/>
        </dgm:presLayoutVars>
      </dgm:prSet>
      <dgm:spPr/>
    </dgm:pt>
    <dgm:pt modelId="{61E1932C-54C1-484C-85F3-F9C012CE9708}" type="pres">
      <dgm:prSet presAssocID="{4A5DE6F1-2193-492D-B487-EE28331DE977}" presName="level3hierChild" presStyleCnt="0"/>
      <dgm:spPr/>
    </dgm:pt>
    <dgm:pt modelId="{45080E98-59C3-4108-A842-FA1CCE6C8C98}" type="pres">
      <dgm:prSet presAssocID="{1354BD2A-DE07-41C1-9530-55F15D34047E}" presName="conn2-1" presStyleLbl="parChTrans1D3" presStyleIdx="7" presStyleCnt="13"/>
      <dgm:spPr/>
    </dgm:pt>
    <dgm:pt modelId="{82C3EC5A-D4C0-434F-9F3C-F9DFEE2235FE}" type="pres">
      <dgm:prSet presAssocID="{1354BD2A-DE07-41C1-9530-55F15D34047E}" presName="connTx" presStyleLbl="parChTrans1D3" presStyleIdx="7" presStyleCnt="13"/>
      <dgm:spPr/>
    </dgm:pt>
    <dgm:pt modelId="{35C94E7D-9E2E-4CC3-9B19-45196C0E4082}" type="pres">
      <dgm:prSet presAssocID="{C4E9E4D8-823B-48C6-9422-0F6BEC763FED}" presName="root2" presStyleCnt="0"/>
      <dgm:spPr/>
    </dgm:pt>
    <dgm:pt modelId="{392F7BC2-6109-4E55-9A89-966D6E5B36C8}" type="pres">
      <dgm:prSet presAssocID="{C4E9E4D8-823B-48C6-9422-0F6BEC763FED}" presName="LevelTwoTextNode" presStyleLbl="node3" presStyleIdx="7" presStyleCnt="13" custScaleX="185302" custLinFactNeighborX="-1281" custLinFactNeighborY="-88998">
        <dgm:presLayoutVars>
          <dgm:chPref val="3"/>
        </dgm:presLayoutVars>
      </dgm:prSet>
      <dgm:spPr/>
    </dgm:pt>
    <dgm:pt modelId="{D9463A48-257A-4C79-A38E-40DE45155642}" type="pres">
      <dgm:prSet presAssocID="{C4E9E4D8-823B-48C6-9422-0F6BEC763FED}" presName="level3hierChild" presStyleCnt="0"/>
      <dgm:spPr/>
    </dgm:pt>
    <dgm:pt modelId="{BC7CF02D-54E4-4E92-B322-F5EADE745D01}" type="pres">
      <dgm:prSet presAssocID="{FC8A9023-A26B-41B9-AA40-A7826754027F}" presName="conn2-1" presStyleLbl="parChTrans1D2" presStyleIdx="1" presStyleCnt="2" custScaleX="2000000"/>
      <dgm:spPr/>
    </dgm:pt>
    <dgm:pt modelId="{C94C1676-B5AE-4811-9E55-A8779169916C}" type="pres">
      <dgm:prSet presAssocID="{FC8A9023-A26B-41B9-AA40-A7826754027F}" presName="connTx" presStyleLbl="parChTrans1D2" presStyleIdx="1" presStyleCnt="2"/>
      <dgm:spPr/>
    </dgm:pt>
    <dgm:pt modelId="{BBE9EBC3-1260-4860-842D-FF5966E8A00D}" type="pres">
      <dgm:prSet presAssocID="{611F7828-C676-439E-9C49-CB2776AFD462}" presName="root2" presStyleCnt="0"/>
      <dgm:spPr/>
    </dgm:pt>
    <dgm:pt modelId="{834AC4D5-63B8-4B8D-AAC9-2F08E0D10C18}" type="pres">
      <dgm:prSet presAssocID="{611F7828-C676-439E-9C49-CB2776AFD462}" presName="LevelTwoTextNode" presStyleLbl="node2" presStyleIdx="1" presStyleCnt="2" custScaleX="256344" custLinFactNeighborX="1281" custLinFactNeighborY="57178">
        <dgm:presLayoutVars>
          <dgm:chPref val="3"/>
        </dgm:presLayoutVars>
      </dgm:prSet>
      <dgm:spPr/>
    </dgm:pt>
    <dgm:pt modelId="{FFE27155-890A-40FB-B656-6F4BC6750FBB}" type="pres">
      <dgm:prSet presAssocID="{611F7828-C676-439E-9C49-CB2776AFD462}" presName="level3hierChild" presStyleCnt="0"/>
      <dgm:spPr/>
    </dgm:pt>
    <dgm:pt modelId="{C8874450-0E16-4060-9390-6814F349B471}" type="pres">
      <dgm:prSet presAssocID="{5CEAEFC4-059B-458E-9E9B-C6E72E51621E}" presName="conn2-1" presStyleLbl="parChTrans1D3" presStyleIdx="8" presStyleCnt="13" custScaleX="2000000"/>
      <dgm:spPr/>
    </dgm:pt>
    <dgm:pt modelId="{54313274-2A65-43E4-9105-8E265B13D370}" type="pres">
      <dgm:prSet presAssocID="{5CEAEFC4-059B-458E-9E9B-C6E72E51621E}" presName="connTx" presStyleLbl="parChTrans1D3" presStyleIdx="8" presStyleCnt="13"/>
      <dgm:spPr/>
    </dgm:pt>
    <dgm:pt modelId="{55456EFD-43C3-40DD-AA7A-927055091779}" type="pres">
      <dgm:prSet presAssocID="{2516031E-6A0D-4E9B-BA5B-C32CB01D3AC3}" presName="root2" presStyleCnt="0"/>
      <dgm:spPr/>
    </dgm:pt>
    <dgm:pt modelId="{8C73FB09-5AD1-44E1-847F-A15D555975FE}" type="pres">
      <dgm:prSet presAssocID="{2516031E-6A0D-4E9B-BA5B-C32CB01D3AC3}" presName="LevelTwoTextNode" presStyleLbl="node3" presStyleIdx="8" presStyleCnt="13" custScaleX="189446" custLinFactNeighborX="1281" custLinFactNeighborY="57178">
        <dgm:presLayoutVars>
          <dgm:chPref val="3"/>
        </dgm:presLayoutVars>
      </dgm:prSet>
      <dgm:spPr/>
    </dgm:pt>
    <dgm:pt modelId="{5FC39CB2-7059-4670-A4E4-A03CA455D219}" type="pres">
      <dgm:prSet presAssocID="{2516031E-6A0D-4E9B-BA5B-C32CB01D3AC3}" presName="level3hierChild" presStyleCnt="0"/>
      <dgm:spPr/>
    </dgm:pt>
    <dgm:pt modelId="{CDC15537-10E4-4A76-B364-1CBA0C43D7E6}" type="pres">
      <dgm:prSet presAssocID="{AC89B127-020D-4E45-82CE-B8A384530C05}" presName="conn2-1" presStyleLbl="parChTrans1D3" presStyleIdx="9" presStyleCnt="13" custScaleX="2000000"/>
      <dgm:spPr/>
    </dgm:pt>
    <dgm:pt modelId="{16D7C290-89B5-4190-B514-DB6278E9BCB1}" type="pres">
      <dgm:prSet presAssocID="{AC89B127-020D-4E45-82CE-B8A384530C05}" presName="connTx" presStyleLbl="parChTrans1D3" presStyleIdx="9" presStyleCnt="13"/>
      <dgm:spPr/>
    </dgm:pt>
    <dgm:pt modelId="{58A9D1D2-9F39-45CD-B9E3-0A28529C82D2}" type="pres">
      <dgm:prSet presAssocID="{B9A819B6-C8A5-4216-95AD-8CDAF20353BB}" presName="root2" presStyleCnt="0"/>
      <dgm:spPr/>
    </dgm:pt>
    <dgm:pt modelId="{FF6371F4-E79C-4583-B17A-50154D35A859}" type="pres">
      <dgm:prSet presAssocID="{B9A819B6-C8A5-4216-95AD-8CDAF20353BB}" presName="LevelTwoTextNode" presStyleLbl="node3" presStyleIdx="9" presStyleCnt="13" custScaleX="189446" custLinFactNeighborX="1281" custLinFactNeighborY="57178">
        <dgm:presLayoutVars>
          <dgm:chPref val="3"/>
        </dgm:presLayoutVars>
      </dgm:prSet>
      <dgm:spPr/>
    </dgm:pt>
    <dgm:pt modelId="{A5206CD6-2A99-471B-9951-C697D496ED7B}" type="pres">
      <dgm:prSet presAssocID="{B9A819B6-C8A5-4216-95AD-8CDAF20353BB}" presName="level3hierChild" presStyleCnt="0"/>
      <dgm:spPr/>
    </dgm:pt>
    <dgm:pt modelId="{142B0A33-50E1-4309-9B53-72B85459B9EE}" type="pres">
      <dgm:prSet presAssocID="{981DAE9A-86E7-4FB1-BA0A-DA9C640EF1F4}" presName="conn2-1" presStyleLbl="parChTrans1D3" presStyleIdx="10" presStyleCnt="13" custScaleX="2000000"/>
      <dgm:spPr/>
    </dgm:pt>
    <dgm:pt modelId="{FDA952A4-6C36-473F-9BEE-57F38A7C2FAD}" type="pres">
      <dgm:prSet presAssocID="{981DAE9A-86E7-4FB1-BA0A-DA9C640EF1F4}" presName="connTx" presStyleLbl="parChTrans1D3" presStyleIdx="10" presStyleCnt="13"/>
      <dgm:spPr/>
    </dgm:pt>
    <dgm:pt modelId="{2A7B8482-805F-49EA-8584-D75842848D9F}" type="pres">
      <dgm:prSet presAssocID="{0D7B8A6B-3298-4EB7-B36D-253460CD7CF8}" presName="root2" presStyleCnt="0"/>
      <dgm:spPr/>
    </dgm:pt>
    <dgm:pt modelId="{55289972-0E7B-40F6-806A-EEAE447891E5}" type="pres">
      <dgm:prSet presAssocID="{0D7B8A6B-3298-4EB7-B36D-253460CD7CF8}" presName="LevelTwoTextNode" presStyleLbl="node3" presStyleIdx="10" presStyleCnt="13" custScaleX="189446" custLinFactNeighborX="1281" custLinFactNeighborY="57178">
        <dgm:presLayoutVars>
          <dgm:chPref val="3"/>
        </dgm:presLayoutVars>
      </dgm:prSet>
      <dgm:spPr/>
    </dgm:pt>
    <dgm:pt modelId="{1FA72518-5AF7-4844-A5A6-4B3A9EE5CEF9}" type="pres">
      <dgm:prSet presAssocID="{0D7B8A6B-3298-4EB7-B36D-253460CD7CF8}" presName="level3hierChild" presStyleCnt="0"/>
      <dgm:spPr/>
    </dgm:pt>
    <dgm:pt modelId="{A26BC06E-76BE-4C6E-908E-D9DEEFEF6E0F}" type="pres">
      <dgm:prSet presAssocID="{6008A004-ECF2-47CF-8A8C-AA966A7753C6}" presName="conn2-1" presStyleLbl="parChTrans1D3" presStyleIdx="11" presStyleCnt="13" custScaleX="2000000"/>
      <dgm:spPr/>
    </dgm:pt>
    <dgm:pt modelId="{7A9D4083-6620-4AA9-B55F-9410254CCBC4}" type="pres">
      <dgm:prSet presAssocID="{6008A004-ECF2-47CF-8A8C-AA966A7753C6}" presName="connTx" presStyleLbl="parChTrans1D3" presStyleIdx="11" presStyleCnt="13"/>
      <dgm:spPr/>
    </dgm:pt>
    <dgm:pt modelId="{78A368B2-9F56-48DE-88DB-B76D5399DA9B}" type="pres">
      <dgm:prSet presAssocID="{E7895ABE-62E9-4FA6-8100-9E44B5BAF74D}" presName="root2" presStyleCnt="0"/>
      <dgm:spPr/>
    </dgm:pt>
    <dgm:pt modelId="{C4C6D88D-A195-4F19-90C9-02DDBD5F1EE6}" type="pres">
      <dgm:prSet presAssocID="{E7895ABE-62E9-4FA6-8100-9E44B5BAF74D}" presName="LevelTwoTextNode" presStyleLbl="node3" presStyleIdx="11" presStyleCnt="13" custScaleX="189446" custLinFactNeighborX="1281" custLinFactNeighborY="57178">
        <dgm:presLayoutVars>
          <dgm:chPref val="3"/>
        </dgm:presLayoutVars>
      </dgm:prSet>
      <dgm:spPr/>
    </dgm:pt>
    <dgm:pt modelId="{35FEE6FE-62BF-4840-9BFD-A2A8BB95A082}" type="pres">
      <dgm:prSet presAssocID="{E7895ABE-62E9-4FA6-8100-9E44B5BAF74D}" presName="level3hierChild" presStyleCnt="0"/>
      <dgm:spPr/>
    </dgm:pt>
    <dgm:pt modelId="{32054C78-0462-4A3F-AE3F-A3412AD9458F}" type="pres">
      <dgm:prSet presAssocID="{ED4FB00F-4BD4-4DE9-AFDE-33FD93024D6E}" presName="conn2-1" presStyleLbl="parChTrans1D3" presStyleIdx="12" presStyleCnt="13" custScaleX="2000000"/>
      <dgm:spPr/>
    </dgm:pt>
    <dgm:pt modelId="{6098D3A3-85C1-4DA4-BA7E-FB1F81196872}" type="pres">
      <dgm:prSet presAssocID="{ED4FB00F-4BD4-4DE9-AFDE-33FD93024D6E}" presName="connTx" presStyleLbl="parChTrans1D3" presStyleIdx="12" presStyleCnt="13"/>
      <dgm:spPr/>
    </dgm:pt>
    <dgm:pt modelId="{CCBC7382-C370-4A63-88FF-08D271E6BF31}" type="pres">
      <dgm:prSet presAssocID="{8BEFE9EF-AEAF-4CCD-879C-059DE9D6F630}" presName="root2" presStyleCnt="0"/>
      <dgm:spPr/>
    </dgm:pt>
    <dgm:pt modelId="{04D5B8C4-D162-4A97-A769-3F7955BE51C3}" type="pres">
      <dgm:prSet presAssocID="{8BEFE9EF-AEAF-4CCD-879C-059DE9D6F630}" presName="LevelTwoTextNode" presStyleLbl="node3" presStyleIdx="12" presStyleCnt="13" custScaleX="189446" custLinFactNeighborX="1281" custLinFactNeighborY="57178">
        <dgm:presLayoutVars>
          <dgm:chPref val="3"/>
        </dgm:presLayoutVars>
      </dgm:prSet>
      <dgm:spPr/>
    </dgm:pt>
    <dgm:pt modelId="{5E41FFA3-868A-4053-8855-9E72871D9E08}" type="pres">
      <dgm:prSet presAssocID="{8BEFE9EF-AEAF-4CCD-879C-059DE9D6F630}" presName="level3hierChild" presStyleCnt="0"/>
      <dgm:spPr/>
    </dgm:pt>
  </dgm:ptLst>
  <dgm:cxnLst>
    <dgm:cxn modelId="{17E4D60C-8138-4707-B71A-736572E13D8A}" type="presOf" srcId="{090DC722-B95E-4702-9874-8F20588C65D1}" destId="{C860BEC4-4CBA-4308-9359-C554AC6E76E0}" srcOrd="0" destOrd="0" presId="urn:microsoft.com/office/officeart/2005/8/layout/hierarchy2"/>
    <dgm:cxn modelId="{34718D14-2FF9-43BB-ABEB-739FB44387F6}" type="presOf" srcId="{167CB7B1-4000-473A-900E-70337F33E177}" destId="{57129486-4443-43B0-ACCC-A1402965E856}" srcOrd="0" destOrd="0" presId="urn:microsoft.com/office/officeart/2005/8/layout/hierarchy2"/>
    <dgm:cxn modelId="{A851B414-C987-492C-B467-EB8D15D07911}" srcId="{611F7828-C676-439E-9C49-CB2776AFD462}" destId="{B9A819B6-C8A5-4216-95AD-8CDAF20353BB}" srcOrd="1" destOrd="0" parTransId="{AC89B127-020D-4E45-82CE-B8A384530C05}" sibTransId="{A9BF86FB-7F17-47FD-A181-3863ADEE9825}"/>
    <dgm:cxn modelId="{5C36051B-637A-4764-84EC-DCCA8EB886BF}" srcId="{971CBAFB-4141-4D04-911B-F0E0B4D4177F}" destId="{611F7828-C676-439E-9C49-CB2776AFD462}" srcOrd="1" destOrd="0" parTransId="{FC8A9023-A26B-41B9-AA40-A7826754027F}" sibTransId="{61D5AC72-3AAF-47FB-B219-ECF81CEA4CB5}"/>
    <dgm:cxn modelId="{4785E81D-0107-4817-960A-E23055A492E6}" type="presOf" srcId="{C3D23E4D-FACA-4911-B02B-CE1835FE1124}" destId="{248A01D7-8977-4F46-B987-D3C653FD4267}" srcOrd="0" destOrd="0" presId="urn:microsoft.com/office/officeart/2005/8/layout/hierarchy2"/>
    <dgm:cxn modelId="{5D275B25-6DAE-4240-8BFE-8FF0AA4E2474}" type="presOf" srcId="{981DAE9A-86E7-4FB1-BA0A-DA9C640EF1F4}" destId="{142B0A33-50E1-4309-9B53-72B85459B9EE}" srcOrd="0" destOrd="0" presId="urn:microsoft.com/office/officeart/2005/8/layout/hierarchy2"/>
    <dgm:cxn modelId="{40AC3328-499E-4174-AB3B-DC247E35ECBD}" srcId="{611F7828-C676-439E-9C49-CB2776AFD462}" destId="{0D7B8A6B-3298-4EB7-B36D-253460CD7CF8}" srcOrd="2" destOrd="0" parTransId="{981DAE9A-86E7-4FB1-BA0A-DA9C640EF1F4}" sibTransId="{7E4E9D23-AE1F-422C-ABEE-3A6898F01791}"/>
    <dgm:cxn modelId="{45E46B31-66FB-4FDD-915F-74ACEF0D23AC}" type="presOf" srcId="{CF1B85B5-9304-4A30-87C2-0E907FFF9E81}" destId="{CAEBAD0E-37CB-48D4-AFFE-C6A650BC04D7}" srcOrd="1" destOrd="0" presId="urn:microsoft.com/office/officeart/2005/8/layout/hierarchy2"/>
    <dgm:cxn modelId="{FA827C34-6744-47D2-AFB2-83F9EBFFA486}" type="presOf" srcId="{4A88BD3A-E298-4A62-BF10-368054A1592E}" destId="{525D11E9-6483-4444-8C39-0019DD9969EA}" srcOrd="1" destOrd="0" presId="urn:microsoft.com/office/officeart/2005/8/layout/hierarchy2"/>
    <dgm:cxn modelId="{907F7539-FAC7-4C73-9344-3FCAC498261E}" type="presOf" srcId="{AC89B127-020D-4E45-82CE-B8A384530C05}" destId="{16D7C290-89B5-4190-B514-DB6278E9BCB1}" srcOrd="1" destOrd="0" presId="urn:microsoft.com/office/officeart/2005/8/layout/hierarchy2"/>
    <dgm:cxn modelId="{18254B3C-E583-49C2-951F-82602F0794F1}" type="presOf" srcId="{17D67EDB-69FD-4D67-9349-314DB2266F99}" destId="{0870BFBD-2520-49C5-BF2B-49FFC8D736E0}" srcOrd="1" destOrd="0" presId="urn:microsoft.com/office/officeart/2005/8/layout/hierarchy2"/>
    <dgm:cxn modelId="{7E85883C-5502-4C38-A7AC-697CBA082C6E}" type="presOf" srcId="{CF1B85B5-9304-4A30-87C2-0E907FFF9E81}" destId="{EA97F96D-BBF2-4621-8A14-2B255B30B778}" srcOrd="0" destOrd="0" presId="urn:microsoft.com/office/officeart/2005/8/layout/hierarchy2"/>
    <dgm:cxn modelId="{9CCC8640-EB47-4112-AEE0-ADFD54DDD85D}" type="presOf" srcId="{E7895ABE-62E9-4FA6-8100-9E44B5BAF74D}" destId="{C4C6D88D-A195-4F19-90C9-02DDBD5F1EE6}" srcOrd="0" destOrd="0" presId="urn:microsoft.com/office/officeart/2005/8/layout/hierarchy2"/>
    <dgm:cxn modelId="{E44A6D63-0D40-4263-8A01-888D178C1040}" type="presOf" srcId="{F8A1BFD3-587D-4C68-B77E-1500FB230C4F}" destId="{6BBD87DA-2C83-4A04-8CE8-D81B516CE08C}" srcOrd="0" destOrd="0" presId="urn:microsoft.com/office/officeart/2005/8/layout/hierarchy2"/>
    <dgm:cxn modelId="{CBA11864-8A7C-466E-B1FB-6C288A3073D2}" type="presOf" srcId="{611F7828-C676-439E-9C49-CB2776AFD462}" destId="{834AC4D5-63B8-4B8D-AAC9-2F08E0D10C18}" srcOrd="0" destOrd="0" presId="urn:microsoft.com/office/officeart/2005/8/layout/hierarchy2"/>
    <dgm:cxn modelId="{5EF15264-8418-4867-920A-5241D7F364FA}" srcId="{611F7828-C676-439E-9C49-CB2776AFD462}" destId="{8BEFE9EF-AEAF-4CCD-879C-059DE9D6F630}" srcOrd="4" destOrd="0" parTransId="{ED4FB00F-4BD4-4DE9-AFDE-33FD93024D6E}" sibTransId="{6F2FA78D-359A-43EB-ADCE-9148FBF6C3C4}"/>
    <dgm:cxn modelId="{4D98B344-FE66-4B02-8011-F4CE8F67DFA6}" type="presOf" srcId="{962F2C2B-4F7C-4C8D-B9B6-133D28382BAE}" destId="{14A88DCD-AC3C-477D-B474-19236664BDAE}" srcOrd="0" destOrd="0" presId="urn:microsoft.com/office/officeart/2005/8/layout/hierarchy2"/>
    <dgm:cxn modelId="{6DCBF444-885D-4243-8E28-BCC549CDAE71}" type="presOf" srcId="{E85D81E8-A2D6-4A11-8A92-330553C9197D}" destId="{C764EC44-15F0-4384-98A8-135CE4C82A25}" srcOrd="0" destOrd="0" presId="urn:microsoft.com/office/officeart/2005/8/layout/hierarchy2"/>
    <dgm:cxn modelId="{3A3BA065-99E4-4FAB-A209-A16131D1517A}" type="presOf" srcId="{971CBAFB-4141-4D04-911B-F0E0B4D4177F}" destId="{5696FF22-7A82-4770-82A3-F18D7C5C18FB}" srcOrd="0" destOrd="0" presId="urn:microsoft.com/office/officeart/2005/8/layout/hierarchy2"/>
    <dgm:cxn modelId="{6F7D0D6D-803F-4DFF-99EE-81F8376F5DA1}" type="presOf" srcId="{0D7B8A6B-3298-4EB7-B36D-253460CD7CF8}" destId="{55289972-0E7B-40F6-806A-EEAE447891E5}" srcOrd="0" destOrd="0" presId="urn:microsoft.com/office/officeart/2005/8/layout/hierarchy2"/>
    <dgm:cxn modelId="{0C4CDC70-43BE-4C11-B05A-68FADC7A2162}" srcId="{971CBAFB-4141-4D04-911B-F0E0B4D4177F}" destId="{C3D23E4D-FACA-4911-B02B-CE1835FE1124}" srcOrd="0" destOrd="0" parTransId="{167CB7B1-4000-473A-900E-70337F33E177}" sibTransId="{08B0516F-98F5-4A1D-A377-1BE475F4681F}"/>
    <dgm:cxn modelId="{5BB5F870-6849-440E-AC0B-DDE5429A9B57}" type="presOf" srcId="{50E11579-2568-4588-B22B-13CAEAB49097}" destId="{16BC1776-6597-4E7C-BEDD-53F825E2E547}" srcOrd="0" destOrd="0" presId="urn:microsoft.com/office/officeart/2005/8/layout/hierarchy2"/>
    <dgm:cxn modelId="{B06A4A51-6897-4307-BD24-33CAAA6A5D27}" type="presOf" srcId="{0F85BE18-0DB7-4C8E-91CA-F10BC62307A6}" destId="{C54E8242-AD8F-4E6E-89B0-9497ADC451FA}" srcOrd="1" destOrd="0" presId="urn:microsoft.com/office/officeart/2005/8/layout/hierarchy2"/>
    <dgm:cxn modelId="{337BA471-E9CC-47E5-AB69-235B32CCFD12}" type="presOf" srcId="{AAA22934-29BC-4D3B-9344-4007D4D493EE}" destId="{1709F921-A925-4855-8D28-8F98F51177D7}" srcOrd="0" destOrd="0" presId="urn:microsoft.com/office/officeart/2005/8/layout/hierarchy2"/>
    <dgm:cxn modelId="{5AC20A57-041F-406D-8ECA-F7830CF5A96C}" type="presOf" srcId="{C4E9E4D8-823B-48C6-9422-0F6BEC763FED}" destId="{392F7BC2-6109-4E55-9A89-966D6E5B36C8}" srcOrd="0" destOrd="0" presId="urn:microsoft.com/office/officeart/2005/8/layout/hierarchy2"/>
    <dgm:cxn modelId="{F3F53677-6525-4F8A-874F-DE844068644E}" srcId="{F8A1BFD3-587D-4C68-B77E-1500FB230C4F}" destId="{971CBAFB-4141-4D04-911B-F0E0B4D4177F}" srcOrd="0" destOrd="0" parTransId="{6FEED057-BAC5-4591-B513-1AFA6B04EA88}" sibTransId="{98E763BB-5AF9-45D4-939D-88028B16F745}"/>
    <dgm:cxn modelId="{9FB94257-74E7-45CD-9417-8775E5D4C8F6}" srcId="{C3D23E4D-FACA-4911-B02B-CE1835FE1124}" destId="{090DC722-B95E-4702-9874-8F20588C65D1}" srcOrd="2" destOrd="0" parTransId="{CF1B85B5-9304-4A30-87C2-0E907FFF9E81}" sibTransId="{2ADFC3A9-B8AE-49D2-8A4B-D2E49F02A98F}"/>
    <dgm:cxn modelId="{66F35C5A-CB4B-4007-9852-AA1527C4EF1F}" srcId="{611F7828-C676-439E-9C49-CB2776AFD462}" destId="{2516031E-6A0D-4E9B-BA5B-C32CB01D3AC3}" srcOrd="0" destOrd="0" parTransId="{5CEAEFC4-059B-458E-9E9B-C6E72E51621E}" sibTransId="{046F4EED-4E86-444A-9160-FDCAAA095B3D}"/>
    <dgm:cxn modelId="{257A4A7C-724E-4E35-9B04-1DBDE7A26E2E}" type="presOf" srcId="{1354BD2A-DE07-41C1-9530-55F15D34047E}" destId="{82C3EC5A-D4C0-434F-9F3C-F9DFEE2235FE}" srcOrd="1" destOrd="0" presId="urn:microsoft.com/office/officeart/2005/8/layout/hierarchy2"/>
    <dgm:cxn modelId="{E1863E81-C549-4987-A5DB-48FC4DBD0B38}" srcId="{C3D23E4D-FACA-4911-B02B-CE1835FE1124}" destId="{4A5DE6F1-2193-492D-B487-EE28331DE977}" srcOrd="6" destOrd="0" parTransId="{AAA22934-29BC-4D3B-9344-4007D4D493EE}" sibTransId="{B6EE571E-9A4A-4A08-BC8E-315D94A16C3F}"/>
    <dgm:cxn modelId="{0EFAA583-1051-466D-99FA-7F6E0A21DD9C}" type="presOf" srcId="{FC8A9023-A26B-41B9-AA40-A7826754027F}" destId="{C94C1676-B5AE-4811-9E55-A8779169916C}" srcOrd="1" destOrd="0" presId="urn:microsoft.com/office/officeart/2005/8/layout/hierarchy2"/>
    <dgm:cxn modelId="{C3921F89-8910-42D3-AC77-16000CCF037F}" type="presOf" srcId="{B9A819B6-C8A5-4216-95AD-8CDAF20353BB}" destId="{FF6371F4-E79C-4583-B17A-50154D35A859}" srcOrd="0" destOrd="0" presId="urn:microsoft.com/office/officeart/2005/8/layout/hierarchy2"/>
    <dgm:cxn modelId="{D26D7D96-B650-45CB-9C70-5EB52C72D3D3}" type="presOf" srcId="{6008A004-ECF2-47CF-8A8C-AA966A7753C6}" destId="{7A9D4083-6620-4AA9-B55F-9410254CCBC4}" srcOrd="1" destOrd="0" presId="urn:microsoft.com/office/officeart/2005/8/layout/hierarchy2"/>
    <dgm:cxn modelId="{58DB1B97-2E7D-45F4-8C21-780579B41384}" srcId="{C3D23E4D-FACA-4911-B02B-CE1835FE1124}" destId="{C4E9E4D8-823B-48C6-9422-0F6BEC763FED}" srcOrd="7" destOrd="0" parTransId="{1354BD2A-DE07-41C1-9530-55F15D34047E}" sibTransId="{9EF9F185-3AE8-40A7-B840-C9CE62A84AFD}"/>
    <dgm:cxn modelId="{1D415299-E553-4C0A-B62E-F42D68FB4473}" type="presOf" srcId="{AAA22934-29BC-4D3B-9344-4007D4D493EE}" destId="{1ED1C12E-F94C-4A65-8A42-EA487459C868}" srcOrd="1" destOrd="0" presId="urn:microsoft.com/office/officeart/2005/8/layout/hierarchy2"/>
    <dgm:cxn modelId="{358EC19E-E151-4322-A416-183475DAF08E}" type="presOf" srcId="{17D67EDB-69FD-4D67-9349-314DB2266F99}" destId="{E54C98A4-7D9D-450A-9528-E11D5DCEDE5F}" srcOrd="0" destOrd="0" presId="urn:microsoft.com/office/officeart/2005/8/layout/hierarchy2"/>
    <dgm:cxn modelId="{8BCCAAA6-0D89-4161-B434-50BE27C30427}" srcId="{C3D23E4D-FACA-4911-B02B-CE1835FE1124}" destId="{ECC0BC3D-CACC-4124-9545-613BB0F7BF68}" srcOrd="4" destOrd="0" parTransId="{0F85BE18-0DB7-4C8E-91CA-F10BC62307A6}" sibTransId="{9B1A2B0C-1463-4121-84EF-C47084170694}"/>
    <dgm:cxn modelId="{D5FE6FA7-E9AF-4B22-8289-3162039B5ACD}" type="presOf" srcId="{5CEAEFC4-059B-458E-9E9B-C6E72E51621E}" destId="{54313274-2A65-43E4-9105-8E265B13D370}" srcOrd="1" destOrd="0" presId="urn:microsoft.com/office/officeart/2005/8/layout/hierarchy2"/>
    <dgm:cxn modelId="{63D1FCAB-DA73-4AB6-9623-C3668B41EA95}" type="presOf" srcId="{FC8A9023-A26B-41B9-AA40-A7826754027F}" destId="{BC7CF02D-54E4-4E92-B322-F5EADE745D01}" srcOrd="0" destOrd="0" presId="urn:microsoft.com/office/officeart/2005/8/layout/hierarchy2"/>
    <dgm:cxn modelId="{EDB94CB6-B0DE-481C-BDDE-14D687EBA90C}" type="presOf" srcId="{8BEFE9EF-AEAF-4CCD-879C-059DE9D6F630}" destId="{04D5B8C4-D162-4A97-A769-3F7955BE51C3}" srcOrd="0" destOrd="0" presId="urn:microsoft.com/office/officeart/2005/8/layout/hierarchy2"/>
    <dgm:cxn modelId="{16E55DB7-2E86-4085-B7C6-17778F7F7340}" srcId="{611F7828-C676-439E-9C49-CB2776AFD462}" destId="{E7895ABE-62E9-4FA6-8100-9E44B5BAF74D}" srcOrd="3" destOrd="0" parTransId="{6008A004-ECF2-47CF-8A8C-AA966A7753C6}" sibTransId="{38AADF60-224D-42A6-92C7-F3ADD4F0833F}"/>
    <dgm:cxn modelId="{06EBD7C1-E9C8-4406-9A95-610DC98DD391}" type="presOf" srcId="{04A995D0-316A-4A99-8CD9-0D4BD264DA4F}" destId="{32D80C7C-5A9F-41FE-B7DE-22E858040C5C}" srcOrd="0" destOrd="0" presId="urn:microsoft.com/office/officeart/2005/8/layout/hierarchy2"/>
    <dgm:cxn modelId="{9E9B08C3-E09E-4DA8-8A09-41A9880FFA9F}" type="presOf" srcId="{7C79F768-B74B-45AF-978F-CD6B5C49F5D4}" destId="{C3BE7452-55F0-4453-A255-DED8E953F482}" srcOrd="0" destOrd="0" presId="urn:microsoft.com/office/officeart/2005/8/layout/hierarchy2"/>
    <dgm:cxn modelId="{66580CC7-2749-45E9-89D5-FF0C28F79D3B}" srcId="{C3D23E4D-FACA-4911-B02B-CE1835FE1124}" destId="{B17B1FFF-C8CF-4CAC-8801-DF8024667C2B}" srcOrd="1" destOrd="0" parTransId="{962F2C2B-4F7C-4C8D-B9B6-133D28382BAE}" sibTransId="{2DC646AD-6119-4CB2-985B-4F0F835D0402}"/>
    <dgm:cxn modelId="{B816B7CB-F30D-4391-804D-F3EEFEF71564}" type="presOf" srcId="{ED4FB00F-4BD4-4DE9-AFDE-33FD93024D6E}" destId="{32054C78-0462-4A3F-AE3F-A3412AD9458F}" srcOrd="0" destOrd="0" presId="urn:microsoft.com/office/officeart/2005/8/layout/hierarchy2"/>
    <dgm:cxn modelId="{5C0DEECB-0274-4954-89CC-B4C4657EA30F}" srcId="{C3D23E4D-FACA-4911-B02B-CE1835FE1124}" destId="{E85D81E8-A2D6-4A11-8A92-330553C9197D}" srcOrd="5" destOrd="0" parTransId="{4A88BD3A-E298-4A62-BF10-368054A1592E}" sibTransId="{965202F0-88A0-4E86-BF24-A0327F95B771}"/>
    <dgm:cxn modelId="{CDEC32CF-F75E-437D-9893-9A8F2BAC64D5}" type="presOf" srcId="{2516031E-6A0D-4E9B-BA5B-C32CB01D3AC3}" destId="{8C73FB09-5AD1-44E1-847F-A15D555975FE}" srcOrd="0" destOrd="0" presId="urn:microsoft.com/office/officeart/2005/8/layout/hierarchy2"/>
    <dgm:cxn modelId="{C9F78AD8-BFBE-4445-912A-A69651F49FFA}" type="presOf" srcId="{1354BD2A-DE07-41C1-9530-55F15D34047E}" destId="{45080E98-59C3-4108-A842-FA1CCE6C8C98}" srcOrd="0" destOrd="0" presId="urn:microsoft.com/office/officeart/2005/8/layout/hierarchy2"/>
    <dgm:cxn modelId="{6F515CDA-4F89-4805-A2FF-BFCE539B9C48}" srcId="{C3D23E4D-FACA-4911-B02B-CE1835FE1124}" destId="{7C79F768-B74B-45AF-978F-CD6B5C49F5D4}" srcOrd="3" destOrd="0" parTransId="{17D67EDB-69FD-4D67-9349-314DB2266F99}" sibTransId="{E86D2099-CCA8-4657-8D45-3747E94881F3}"/>
    <dgm:cxn modelId="{6BA76CDA-9887-4F40-8D48-0FBC1F6DCBB2}" type="presOf" srcId="{B17B1FFF-C8CF-4CAC-8801-DF8024667C2B}" destId="{0C7DA997-BBFA-44F0-80A8-F7EEA7FC3471}" srcOrd="0" destOrd="0" presId="urn:microsoft.com/office/officeart/2005/8/layout/hierarchy2"/>
    <dgm:cxn modelId="{195521DC-8BCF-4E62-AED5-E08922CAA2AE}" type="presOf" srcId="{AC89B127-020D-4E45-82CE-B8A384530C05}" destId="{CDC15537-10E4-4A76-B364-1CBA0C43D7E6}" srcOrd="0" destOrd="0" presId="urn:microsoft.com/office/officeart/2005/8/layout/hierarchy2"/>
    <dgm:cxn modelId="{828321DC-CA49-412F-8B83-4217995F44AC}" type="presOf" srcId="{981DAE9A-86E7-4FB1-BA0A-DA9C640EF1F4}" destId="{FDA952A4-6C36-473F-9BEE-57F38A7C2FAD}" srcOrd="1" destOrd="0" presId="urn:microsoft.com/office/officeart/2005/8/layout/hierarchy2"/>
    <dgm:cxn modelId="{8D5BB9DC-94CC-41B9-9D34-073D703597F8}" srcId="{C3D23E4D-FACA-4911-B02B-CE1835FE1124}" destId="{50E11579-2568-4588-B22B-13CAEAB49097}" srcOrd="0" destOrd="0" parTransId="{04A995D0-316A-4A99-8CD9-0D4BD264DA4F}" sibTransId="{5BB0D5B0-9A39-4AFB-A661-35A6DCC2E194}"/>
    <dgm:cxn modelId="{3E202BDD-6B38-439C-8CCC-CBF638D9BDE2}" type="presOf" srcId="{ED4FB00F-4BD4-4DE9-AFDE-33FD93024D6E}" destId="{6098D3A3-85C1-4DA4-BA7E-FB1F81196872}" srcOrd="1" destOrd="0" presId="urn:microsoft.com/office/officeart/2005/8/layout/hierarchy2"/>
    <dgm:cxn modelId="{2F4245DD-9F87-4A7A-B7FE-3B8E65744170}" type="presOf" srcId="{6008A004-ECF2-47CF-8A8C-AA966A7753C6}" destId="{A26BC06E-76BE-4C6E-908E-D9DEEFEF6E0F}" srcOrd="0" destOrd="0" presId="urn:microsoft.com/office/officeart/2005/8/layout/hierarchy2"/>
    <dgm:cxn modelId="{A50729DE-ECC4-4F9D-A988-A01FCEB63C13}" type="presOf" srcId="{5CEAEFC4-059B-458E-9E9B-C6E72E51621E}" destId="{C8874450-0E16-4060-9390-6814F349B471}" srcOrd="0" destOrd="0" presId="urn:microsoft.com/office/officeart/2005/8/layout/hierarchy2"/>
    <dgm:cxn modelId="{351054E2-83D0-482F-B4FE-A2E36616331A}" type="presOf" srcId="{4A5DE6F1-2193-492D-B487-EE28331DE977}" destId="{72B75D87-E5DE-407E-8496-33FEAEB24D2D}" srcOrd="0" destOrd="0" presId="urn:microsoft.com/office/officeart/2005/8/layout/hierarchy2"/>
    <dgm:cxn modelId="{7B2875E6-6E19-409C-961A-9FA1EA221950}" type="presOf" srcId="{ECC0BC3D-CACC-4124-9545-613BB0F7BF68}" destId="{B29D62CE-CBC9-47A6-9BB1-BD084CF84412}" srcOrd="0" destOrd="0" presId="urn:microsoft.com/office/officeart/2005/8/layout/hierarchy2"/>
    <dgm:cxn modelId="{E46006E9-2442-4EC0-AE23-222FF985E8F1}" type="presOf" srcId="{04A995D0-316A-4A99-8CD9-0D4BD264DA4F}" destId="{D241B185-55B1-4AD7-8C22-3CEA71BA4945}" srcOrd="1" destOrd="0" presId="urn:microsoft.com/office/officeart/2005/8/layout/hierarchy2"/>
    <dgm:cxn modelId="{C6192BFD-5E27-487A-9765-442F602815A7}" type="presOf" srcId="{962F2C2B-4F7C-4C8D-B9B6-133D28382BAE}" destId="{FFD4E96F-F543-461F-BEB7-3681D3AAEC15}" srcOrd="1" destOrd="0" presId="urn:microsoft.com/office/officeart/2005/8/layout/hierarchy2"/>
    <dgm:cxn modelId="{C494E9FE-502F-497F-941B-0D3687CBD3A1}" type="presOf" srcId="{0F85BE18-0DB7-4C8E-91CA-F10BC62307A6}" destId="{B11B22B8-B6B3-45C0-9975-E1738A17CB86}" srcOrd="0" destOrd="0" presId="urn:microsoft.com/office/officeart/2005/8/layout/hierarchy2"/>
    <dgm:cxn modelId="{A6D569FF-C952-4B80-AC06-8A02C4AC6AB0}" type="presOf" srcId="{4A88BD3A-E298-4A62-BF10-368054A1592E}" destId="{B1977267-5DB0-4E04-9755-B0BCDDC41DEF}" srcOrd="0" destOrd="0" presId="urn:microsoft.com/office/officeart/2005/8/layout/hierarchy2"/>
    <dgm:cxn modelId="{78E0DAFF-DE24-42CD-B330-58B40F7793A0}" type="presOf" srcId="{167CB7B1-4000-473A-900E-70337F33E177}" destId="{3F55CB83-10BB-4DEE-81EF-E0F0D2345556}" srcOrd="1" destOrd="0" presId="urn:microsoft.com/office/officeart/2005/8/layout/hierarchy2"/>
    <dgm:cxn modelId="{620BC8BC-6282-4BF2-A494-562FB836C077}" type="presParOf" srcId="{6BBD87DA-2C83-4A04-8CE8-D81B516CE08C}" destId="{A6B40745-2EEC-4D04-A682-5715F14E0D18}" srcOrd="0" destOrd="0" presId="urn:microsoft.com/office/officeart/2005/8/layout/hierarchy2"/>
    <dgm:cxn modelId="{1E6B7AC5-6A2D-40D6-839D-77DFDDD187CB}" type="presParOf" srcId="{A6B40745-2EEC-4D04-A682-5715F14E0D18}" destId="{5696FF22-7A82-4770-82A3-F18D7C5C18FB}" srcOrd="0" destOrd="0" presId="urn:microsoft.com/office/officeart/2005/8/layout/hierarchy2"/>
    <dgm:cxn modelId="{503C5D56-E76E-4E25-9213-5F06A0028DC6}" type="presParOf" srcId="{A6B40745-2EEC-4D04-A682-5715F14E0D18}" destId="{FF7CAD04-9FDA-4AF6-9854-E92C4D1B8870}" srcOrd="1" destOrd="0" presId="urn:microsoft.com/office/officeart/2005/8/layout/hierarchy2"/>
    <dgm:cxn modelId="{F6689BD2-0B23-42A3-8E74-F0E161B85D8A}" type="presParOf" srcId="{FF7CAD04-9FDA-4AF6-9854-E92C4D1B8870}" destId="{57129486-4443-43B0-ACCC-A1402965E856}" srcOrd="0" destOrd="0" presId="urn:microsoft.com/office/officeart/2005/8/layout/hierarchy2"/>
    <dgm:cxn modelId="{F7082A3B-7A13-4346-868C-13A5407CE2A7}" type="presParOf" srcId="{57129486-4443-43B0-ACCC-A1402965E856}" destId="{3F55CB83-10BB-4DEE-81EF-E0F0D2345556}" srcOrd="0" destOrd="0" presId="urn:microsoft.com/office/officeart/2005/8/layout/hierarchy2"/>
    <dgm:cxn modelId="{036AF230-1EE1-48C9-9D0E-08153EA6FA98}" type="presParOf" srcId="{FF7CAD04-9FDA-4AF6-9854-E92C4D1B8870}" destId="{D7E8EC17-DA8B-4FA3-AE65-9DBDDCC0EBC7}" srcOrd="1" destOrd="0" presId="urn:microsoft.com/office/officeart/2005/8/layout/hierarchy2"/>
    <dgm:cxn modelId="{DFB81E8D-EA25-4D22-85BF-18EADDF157D7}" type="presParOf" srcId="{D7E8EC17-DA8B-4FA3-AE65-9DBDDCC0EBC7}" destId="{248A01D7-8977-4F46-B987-D3C653FD4267}" srcOrd="0" destOrd="0" presId="urn:microsoft.com/office/officeart/2005/8/layout/hierarchy2"/>
    <dgm:cxn modelId="{EFFAB6DE-18B2-4D76-B332-0FB4B0C6C9A8}" type="presParOf" srcId="{D7E8EC17-DA8B-4FA3-AE65-9DBDDCC0EBC7}" destId="{2989A900-4400-4B34-8BA7-8CD673F63E35}" srcOrd="1" destOrd="0" presId="urn:microsoft.com/office/officeart/2005/8/layout/hierarchy2"/>
    <dgm:cxn modelId="{872F05ED-4AA6-41D8-B5C5-2F4A2798609C}" type="presParOf" srcId="{2989A900-4400-4B34-8BA7-8CD673F63E35}" destId="{32D80C7C-5A9F-41FE-B7DE-22E858040C5C}" srcOrd="0" destOrd="0" presId="urn:microsoft.com/office/officeart/2005/8/layout/hierarchy2"/>
    <dgm:cxn modelId="{C55303A5-DAAB-4942-AA2D-FDB792206FB3}" type="presParOf" srcId="{32D80C7C-5A9F-41FE-B7DE-22E858040C5C}" destId="{D241B185-55B1-4AD7-8C22-3CEA71BA4945}" srcOrd="0" destOrd="0" presId="urn:microsoft.com/office/officeart/2005/8/layout/hierarchy2"/>
    <dgm:cxn modelId="{8A3CA76C-518E-48EE-B014-7D2AB6BD5CA1}" type="presParOf" srcId="{2989A900-4400-4B34-8BA7-8CD673F63E35}" destId="{155C1E2A-C11D-42D7-88C2-5948B5934D28}" srcOrd="1" destOrd="0" presId="urn:microsoft.com/office/officeart/2005/8/layout/hierarchy2"/>
    <dgm:cxn modelId="{F2C96F02-F73C-4353-B9F9-A0AB994B4D19}" type="presParOf" srcId="{155C1E2A-C11D-42D7-88C2-5948B5934D28}" destId="{16BC1776-6597-4E7C-BEDD-53F825E2E547}" srcOrd="0" destOrd="0" presId="urn:microsoft.com/office/officeart/2005/8/layout/hierarchy2"/>
    <dgm:cxn modelId="{C71554ED-701B-48DA-AF93-CB350EBC7E78}" type="presParOf" srcId="{155C1E2A-C11D-42D7-88C2-5948B5934D28}" destId="{91D5162D-A23F-42C1-B4BA-456DB1F8B1B1}" srcOrd="1" destOrd="0" presId="urn:microsoft.com/office/officeart/2005/8/layout/hierarchy2"/>
    <dgm:cxn modelId="{FD29C95F-75F3-4903-863E-75A7A96DD00F}" type="presParOf" srcId="{2989A900-4400-4B34-8BA7-8CD673F63E35}" destId="{14A88DCD-AC3C-477D-B474-19236664BDAE}" srcOrd="2" destOrd="0" presId="urn:microsoft.com/office/officeart/2005/8/layout/hierarchy2"/>
    <dgm:cxn modelId="{028B9D12-45A8-4649-ABD7-F912BC53A34F}" type="presParOf" srcId="{14A88DCD-AC3C-477D-B474-19236664BDAE}" destId="{FFD4E96F-F543-461F-BEB7-3681D3AAEC15}" srcOrd="0" destOrd="0" presId="urn:microsoft.com/office/officeart/2005/8/layout/hierarchy2"/>
    <dgm:cxn modelId="{581D2CB6-6D95-4786-B005-53F1923173FD}" type="presParOf" srcId="{2989A900-4400-4B34-8BA7-8CD673F63E35}" destId="{2A3B4E9D-99E8-4775-9F14-208BCDC99615}" srcOrd="3" destOrd="0" presId="urn:microsoft.com/office/officeart/2005/8/layout/hierarchy2"/>
    <dgm:cxn modelId="{F156B575-99F0-40FA-9909-656A5284AA94}" type="presParOf" srcId="{2A3B4E9D-99E8-4775-9F14-208BCDC99615}" destId="{0C7DA997-BBFA-44F0-80A8-F7EEA7FC3471}" srcOrd="0" destOrd="0" presId="urn:microsoft.com/office/officeart/2005/8/layout/hierarchy2"/>
    <dgm:cxn modelId="{5EB556F7-59C9-4036-B5EA-029F58ABE25A}" type="presParOf" srcId="{2A3B4E9D-99E8-4775-9F14-208BCDC99615}" destId="{6A44D3FA-817F-4E7C-B459-7844C8E4861F}" srcOrd="1" destOrd="0" presId="urn:microsoft.com/office/officeart/2005/8/layout/hierarchy2"/>
    <dgm:cxn modelId="{2EA67EAD-0169-4989-86A8-B204790C1F63}" type="presParOf" srcId="{2989A900-4400-4B34-8BA7-8CD673F63E35}" destId="{EA97F96D-BBF2-4621-8A14-2B255B30B778}" srcOrd="4" destOrd="0" presId="urn:microsoft.com/office/officeart/2005/8/layout/hierarchy2"/>
    <dgm:cxn modelId="{6CF34848-17CF-41A3-9211-483BD3CFFF0E}" type="presParOf" srcId="{EA97F96D-BBF2-4621-8A14-2B255B30B778}" destId="{CAEBAD0E-37CB-48D4-AFFE-C6A650BC04D7}" srcOrd="0" destOrd="0" presId="urn:microsoft.com/office/officeart/2005/8/layout/hierarchy2"/>
    <dgm:cxn modelId="{28886910-109B-48D8-A506-D60C690E56D7}" type="presParOf" srcId="{2989A900-4400-4B34-8BA7-8CD673F63E35}" destId="{7E256D61-9187-491D-9589-44B9F9044F60}" srcOrd="5" destOrd="0" presId="urn:microsoft.com/office/officeart/2005/8/layout/hierarchy2"/>
    <dgm:cxn modelId="{929053FD-561D-4A2D-884E-FE4702C952A6}" type="presParOf" srcId="{7E256D61-9187-491D-9589-44B9F9044F60}" destId="{C860BEC4-4CBA-4308-9359-C554AC6E76E0}" srcOrd="0" destOrd="0" presId="urn:microsoft.com/office/officeart/2005/8/layout/hierarchy2"/>
    <dgm:cxn modelId="{15FCF309-FAE0-435B-99FA-DC7FACC7142D}" type="presParOf" srcId="{7E256D61-9187-491D-9589-44B9F9044F60}" destId="{32D24F0D-6148-4CCE-8360-231D80E43E20}" srcOrd="1" destOrd="0" presId="urn:microsoft.com/office/officeart/2005/8/layout/hierarchy2"/>
    <dgm:cxn modelId="{7BC5D5E9-3BEE-4B86-B639-767ADA0BBE04}" type="presParOf" srcId="{2989A900-4400-4B34-8BA7-8CD673F63E35}" destId="{E54C98A4-7D9D-450A-9528-E11D5DCEDE5F}" srcOrd="6" destOrd="0" presId="urn:microsoft.com/office/officeart/2005/8/layout/hierarchy2"/>
    <dgm:cxn modelId="{CA7DF881-67A9-42C6-8C3C-E793678D670D}" type="presParOf" srcId="{E54C98A4-7D9D-450A-9528-E11D5DCEDE5F}" destId="{0870BFBD-2520-49C5-BF2B-49FFC8D736E0}" srcOrd="0" destOrd="0" presId="urn:microsoft.com/office/officeart/2005/8/layout/hierarchy2"/>
    <dgm:cxn modelId="{EF430E7F-93C3-44B9-A85A-56B51D333343}" type="presParOf" srcId="{2989A900-4400-4B34-8BA7-8CD673F63E35}" destId="{251FB881-70DF-4F1D-8787-83BDCD8E0B1D}" srcOrd="7" destOrd="0" presId="urn:microsoft.com/office/officeart/2005/8/layout/hierarchy2"/>
    <dgm:cxn modelId="{2DC7E350-0351-4212-BFF4-D987F029A043}" type="presParOf" srcId="{251FB881-70DF-4F1D-8787-83BDCD8E0B1D}" destId="{C3BE7452-55F0-4453-A255-DED8E953F482}" srcOrd="0" destOrd="0" presId="urn:microsoft.com/office/officeart/2005/8/layout/hierarchy2"/>
    <dgm:cxn modelId="{5BD14020-BB57-432E-A525-2AB37927366D}" type="presParOf" srcId="{251FB881-70DF-4F1D-8787-83BDCD8E0B1D}" destId="{E07E0558-5F29-4586-B5AF-6EB0A36A210A}" srcOrd="1" destOrd="0" presId="urn:microsoft.com/office/officeart/2005/8/layout/hierarchy2"/>
    <dgm:cxn modelId="{B853B3F6-6DCD-408E-80D9-897E56146FE4}" type="presParOf" srcId="{2989A900-4400-4B34-8BA7-8CD673F63E35}" destId="{B11B22B8-B6B3-45C0-9975-E1738A17CB86}" srcOrd="8" destOrd="0" presId="urn:microsoft.com/office/officeart/2005/8/layout/hierarchy2"/>
    <dgm:cxn modelId="{94663952-26DB-46B2-90C8-05DB5A0606EE}" type="presParOf" srcId="{B11B22B8-B6B3-45C0-9975-E1738A17CB86}" destId="{C54E8242-AD8F-4E6E-89B0-9497ADC451FA}" srcOrd="0" destOrd="0" presId="urn:microsoft.com/office/officeart/2005/8/layout/hierarchy2"/>
    <dgm:cxn modelId="{051B2108-F377-4FF3-B314-25411C5A5618}" type="presParOf" srcId="{2989A900-4400-4B34-8BA7-8CD673F63E35}" destId="{B2D4CE6E-6073-44E3-9419-9F645D670472}" srcOrd="9" destOrd="0" presId="urn:microsoft.com/office/officeart/2005/8/layout/hierarchy2"/>
    <dgm:cxn modelId="{CC28EA81-5B59-4916-BFA7-000A84163BBD}" type="presParOf" srcId="{B2D4CE6E-6073-44E3-9419-9F645D670472}" destId="{B29D62CE-CBC9-47A6-9BB1-BD084CF84412}" srcOrd="0" destOrd="0" presId="urn:microsoft.com/office/officeart/2005/8/layout/hierarchy2"/>
    <dgm:cxn modelId="{8908C88B-BC74-48CB-8937-7A48A2B8ED8B}" type="presParOf" srcId="{B2D4CE6E-6073-44E3-9419-9F645D670472}" destId="{B136ADEC-9701-4903-8FFB-AF01A8C5F26D}" srcOrd="1" destOrd="0" presId="urn:microsoft.com/office/officeart/2005/8/layout/hierarchy2"/>
    <dgm:cxn modelId="{C365F146-5FE3-43B2-A737-04CAF8AEBC29}" type="presParOf" srcId="{2989A900-4400-4B34-8BA7-8CD673F63E35}" destId="{B1977267-5DB0-4E04-9755-B0BCDDC41DEF}" srcOrd="10" destOrd="0" presId="urn:microsoft.com/office/officeart/2005/8/layout/hierarchy2"/>
    <dgm:cxn modelId="{059F5185-77E5-4175-96B0-850DD7AE9FE4}" type="presParOf" srcId="{B1977267-5DB0-4E04-9755-B0BCDDC41DEF}" destId="{525D11E9-6483-4444-8C39-0019DD9969EA}" srcOrd="0" destOrd="0" presId="urn:microsoft.com/office/officeart/2005/8/layout/hierarchy2"/>
    <dgm:cxn modelId="{4A376913-077C-4FF6-94C6-FD4183FC1A53}" type="presParOf" srcId="{2989A900-4400-4B34-8BA7-8CD673F63E35}" destId="{764D8BFF-05E8-4DB0-8715-BA48D8548949}" srcOrd="11" destOrd="0" presId="urn:microsoft.com/office/officeart/2005/8/layout/hierarchy2"/>
    <dgm:cxn modelId="{9AA6ADC3-F69C-4BF9-A7FD-6556EC77F4A5}" type="presParOf" srcId="{764D8BFF-05E8-4DB0-8715-BA48D8548949}" destId="{C764EC44-15F0-4384-98A8-135CE4C82A25}" srcOrd="0" destOrd="0" presId="urn:microsoft.com/office/officeart/2005/8/layout/hierarchy2"/>
    <dgm:cxn modelId="{6996C2A0-3939-4106-A231-17839C4AB755}" type="presParOf" srcId="{764D8BFF-05E8-4DB0-8715-BA48D8548949}" destId="{C3D7F590-1257-460A-9D02-3B54C44B67D0}" srcOrd="1" destOrd="0" presId="urn:microsoft.com/office/officeart/2005/8/layout/hierarchy2"/>
    <dgm:cxn modelId="{6E1C5F89-49AC-4014-9C8A-DE54D012B1A7}" type="presParOf" srcId="{2989A900-4400-4B34-8BA7-8CD673F63E35}" destId="{1709F921-A925-4855-8D28-8F98F51177D7}" srcOrd="12" destOrd="0" presId="urn:microsoft.com/office/officeart/2005/8/layout/hierarchy2"/>
    <dgm:cxn modelId="{EAA7BF82-3D1A-4D06-81DB-7423DC34D0A2}" type="presParOf" srcId="{1709F921-A925-4855-8D28-8F98F51177D7}" destId="{1ED1C12E-F94C-4A65-8A42-EA487459C868}" srcOrd="0" destOrd="0" presId="urn:microsoft.com/office/officeart/2005/8/layout/hierarchy2"/>
    <dgm:cxn modelId="{5BA78770-4CDD-47B8-AA7F-A8D982A847D7}" type="presParOf" srcId="{2989A900-4400-4B34-8BA7-8CD673F63E35}" destId="{75401860-44A2-4F88-A62E-1988B5CA41C4}" srcOrd="13" destOrd="0" presId="urn:microsoft.com/office/officeart/2005/8/layout/hierarchy2"/>
    <dgm:cxn modelId="{79443DE5-F8E8-4268-97D8-E8761E7CCB78}" type="presParOf" srcId="{75401860-44A2-4F88-A62E-1988B5CA41C4}" destId="{72B75D87-E5DE-407E-8496-33FEAEB24D2D}" srcOrd="0" destOrd="0" presId="urn:microsoft.com/office/officeart/2005/8/layout/hierarchy2"/>
    <dgm:cxn modelId="{C51F275C-10EF-476A-A9FF-5A3CC07D8EE0}" type="presParOf" srcId="{75401860-44A2-4F88-A62E-1988B5CA41C4}" destId="{61E1932C-54C1-484C-85F3-F9C012CE9708}" srcOrd="1" destOrd="0" presId="urn:microsoft.com/office/officeart/2005/8/layout/hierarchy2"/>
    <dgm:cxn modelId="{45C3A192-4EE2-48B5-AC4E-EA2AABB2F88A}" type="presParOf" srcId="{2989A900-4400-4B34-8BA7-8CD673F63E35}" destId="{45080E98-59C3-4108-A842-FA1CCE6C8C98}" srcOrd="14" destOrd="0" presId="urn:microsoft.com/office/officeart/2005/8/layout/hierarchy2"/>
    <dgm:cxn modelId="{A650CE2C-D58E-458F-A3AA-02A186367157}" type="presParOf" srcId="{45080E98-59C3-4108-A842-FA1CCE6C8C98}" destId="{82C3EC5A-D4C0-434F-9F3C-F9DFEE2235FE}" srcOrd="0" destOrd="0" presId="urn:microsoft.com/office/officeart/2005/8/layout/hierarchy2"/>
    <dgm:cxn modelId="{7E5BC5A3-6EC4-44B6-AAFE-CAB66B8675B2}" type="presParOf" srcId="{2989A900-4400-4B34-8BA7-8CD673F63E35}" destId="{35C94E7D-9E2E-4CC3-9B19-45196C0E4082}" srcOrd="15" destOrd="0" presId="urn:microsoft.com/office/officeart/2005/8/layout/hierarchy2"/>
    <dgm:cxn modelId="{4354E106-6286-4643-A8F3-46B35D5662D7}" type="presParOf" srcId="{35C94E7D-9E2E-4CC3-9B19-45196C0E4082}" destId="{392F7BC2-6109-4E55-9A89-966D6E5B36C8}" srcOrd="0" destOrd="0" presId="urn:microsoft.com/office/officeart/2005/8/layout/hierarchy2"/>
    <dgm:cxn modelId="{47C3EC72-EB94-4BD0-B343-01AF535F7F04}" type="presParOf" srcId="{35C94E7D-9E2E-4CC3-9B19-45196C0E4082}" destId="{D9463A48-257A-4C79-A38E-40DE45155642}" srcOrd="1" destOrd="0" presId="urn:microsoft.com/office/officeart/2005/8/layout/hierarchy2"/>
    <dgm:cxn modelId="{4A7102EE-0E8D-4E88-9911-F5628B1A5F9F}" type="presParOf" srcId="{FF7CAD04-9FDA-4AF6-9854-E92C4D1B8870}" destId="{BC7CF02D-54E4-4E92-B322-F5EADE745D01}" srcOrd="2" destOrd="0" presId="urn:microsoft.com/office/officeart/2005/8/layout/hierarchy2"/>
    <dgm:cxn modelId="{861C52DF-6D59-4D41-823A-28F4679FDC36}" type="presParOf" srcId="{BC7CF02D-54E4-4E92-B322-F5EADE745D01}" destId="{C94C1676-B5AE-4811-9E55-A8779169916C}" srcOrd="0" destOrd="0" presId="urn:microsoft.com/office/officeart/2005/8/layout/hierarchy2"/>
    <dgm:cxn modelId="{B7FE879D-15DA-4B36-AAAB-5C3562D0206A}" type="presParOf" srcId="{FF7CAD04-9FDA-4AF6-9854-E92C4D1B8870}" destId="{BBE9EBC3-1260-4860-842D-FF5966E8A00D}" srcOrd="3" destOrd="0" presId="urn:microsoft.com/office/officeart/2005/8/layout/hierarchy2"/>
    <dgm:cxn modelId="{D6F2E883-FA17-4651-8B20-2E6292316578}" type="presParOf" srcId="{BBE9EBC3-1260-4860-842D-FF5966E8A00D}" destId="{834AC4D5-63B8-4B8D-AAC9-2F08E0D10C18}" srcOrd="0" destOrd="0" presId="urn:microsoft.com/office/officeart/2005/8/layout/hierarchy2"/>
    <dgm:cxn modelId="{AEDBFB86-4826-4696-AE7B-D43BDA62C08B}" type="presParOf" srcId="{BBE9EBC3-1260-4860-842D-FF5966E8A00D}" destId="{FFE27155-890A-40FB-B656-6F4BC6750FBB}" srcOrd="1" destOrd="0" presId="urn:microsoft.com/office/officeart/2005/8/layout/hierarchy2"/>
    <dgm:cxn modelId="{672E757A-6254-412F-AC04-ED2CF209423F}" type="presParOf" srcId="{FFE27155-890A-40FB-B656-6F4BC6750FBB}" destId="{C8874450-0E16-4060-9390-6814F349B471}" srcOrd="0" destOrd="0" presId="urn:microsoft.com/office/officeart/2005/8/layout/hierarchy2"/>
    <dgm:cxn modelId="{87A722D5-790E-4A7E-A4BE-6E843AB62B17}" type="presParOf" srcId="{C8874450-0E16-4060-9390-6814F349B471}" destId="{54313274-2A65-43E4-9105-8E265B13D370}" srcOrd="0" destOrd="0" presId="urn:microsoft.com/office/officeart/2005/8/layout/hierarchy2"/>
    <dgm:cxn modelId="{1EEBAC19-F8B5-46A5-9F77-B35919622CF9}" type="presParOf" srcId="{FFE27155-890A-40FB-B656-6F4BC6750FBB}" destId="{55456EFD-43C3-40DD-AA7A-927055091779}" srcOrd="1" destOrd="0" presId="urn:microsoft.com/office/officeart/2005/8/layout/hierarchy2"/>
    <dgm:cxn modelId="{171502F2-4397-4243-A535-77546A71F67F}" type="presParOf" srcId="{55456EFD-43C3-40DD-AA7A-927055091779}" destId="{8C73FB09-5AD1-44E1-847F-A15D555975FE}" srcOrd="0" destOrd="0" presId="urn:microsoft.com/office/officeart/2005/8/layout/hierarchy2"/>
    <dgm:cxn modelId="{DD750076-2EE0-4EC4-A8AC-A71082D099EB}" type="presParOf" srcId="{55456EFD-43C3-40DD-AA7A-927055091779}" destId="{5FC39CB2-7059-4670-A4E4-A03CA455D219}" srcOrd="1" destOrd="0" presId="urn:microsoft.com/office/officeart/2005/8/layout/hierarchy2"/>
    <dgm:cxn modelId="{6DDF9E7C-13B3-48CA-9993-3A58A1B9C371}" type="presParOf" srcId="{FFE27155-890A-40FB-B656-6F4BC6750FBB}" destId="{CDC15537-10E4-4A76-B364-1CBA0C43D7E6}" srcOrd="2" destOrd="0" presId="urn:microsoft.com/office/officeart/2005/8/layout/hierarchy2"/>
    <dgm:cxn modelId="{B7BF303B-566D-4459-AF9E-444FB2E8A3D7}" type="presParOf" srcId="{CDC15537-10E4-4A76-B364-1CBA0C43D7E6}" destId="{16D7C290-89B5-4190-B514-DB6278E9BCB1}" srcOrd="0" destOrd="0" presId="urn:microsoft.com/office/officeart/2005/8/layout/hierarchy2"/>
    <dgm:cxn modelId="{1279CCF5-B2C2-40B7-B60B-3DB0137B3929}" type="presParOf" srcId="{FFE27155-890A-40FB-B656-6F4BC6750FBB}" destId="{58A9D1D2-9F39-45CD-B9E3-0A28529C82D2}" srcOrd="3" destOrd="0" presId="urn:microsoft.com/office/officeart/2005/8/layout/hierarchy2"/>
    <dgm:cxn modelId="{D62E18FD-8E68-4B2F-B2AB-F72CF7492757}" type="presParOf" srcId="{58A9D1D2-9F39-45CD-B9E3-0A28529C82D2}" destId="{FF6371F4-E79C-4583-B17A-50154D35A859}" srcOrd="0" destOrd="0" presId="urn:microsoft.com/office/officeart/2005/8/layout/hierarchy2"/>
    <dgm:cxn modelId="{71BEA47A-BDEE-42CD-B31A-91395E0BCE23}" type="presParOf" srcId="{58A9D1D2-9F39-45CD-B9E3-0A28529C82D2}" destId="{A5206CD6-2A99-471B-9951-C697D496ED7B}" srcOrd="1" destOrd="0" presId="urn:microsoft.com/office/officeart/2005/8/layout/hierarchy2"/>
    <dgm:cxn modelId="{148680F0-15E3-4DB5-A2C8-64D6F8AB63EF}" type="presParOf" srcId="{FFE27155-890A-40FB-B656-6F4BC6750FBB}" destId="{142B0A33-50E1-4309-9B53-72B85459B9EE}" srcOrd="4" destOrd="0" presId="urn:microsoft.com/office/officeart/2005/8/layout/hierarchy2"/>
    <dgm:cxn modelId="{73609008-126A-4645-B774-BAEE7A6A4FA2}" type="presParOf" srcId="{142B0A33-50E1-4309-9B53-72B85459B9EE}" destId="{FDA952A4-6C36-473F-9BEE-57F38A7C2FAD}" srcOrd="0" destOrd="0" presId="urn:microsoft.com/office/officeart/2005/8/layout/hierarchy2"/>
    <dgm:cxn modelId="{B4B8652C-A620-4FF9-BD99-FF3B660D9B17}" type="presParOf" srcId="{FFE27155-890A-40FB-B656-6F4BC6750FBB}" destId="{2A7B8482-805F-49EA-8584-D75842848D9F}" srcOrd="5" destOrd="0" presId="urn:microsoft.com/office/officeart/2005/8/layout/hierarchy2"/>
    <dgm:cxn modelId="{8FFCCFC6-DD5F-4C55-843F-6B6AF2AB05A4}" type="presParOf" srcId="{2A7B8482-805F-49EA-8584-D75842848D9F}" destId="{55289972-0E7B-40F6-806A-EEAE447891E5}" srcOrd="0" destOrd="0" presId="urn:microsoft.com/office/officeart/2005/8/layout/hierarchy2"/>
    <dgm:cxn modelId="{2B355F41-AA7A-433B-8C06-731491FADD85}" type="presParOf" srcId="{2A7B8482-805F-49EA-8584-D75842848D9F}" destId="{1FA72518-5AF7-4844-A5A6-4B3A9EE5CEF9}" srcOrd="1" destOrd="0" presId="urn:microsoft.com/office/officeart/2005/8/layout/hierarchy2"/>
    <dgm:cxn modelId="{CED992EC-9F31-4C37-B8DC-DDE6249F743C}" type="presParOf" srcId="{FFE27155-890A-40FB-B656-6F4BC6750FBB}" destId="{A26BC06E-76BE-4C6E-908E-D9DEEFEF6E0F}" srcOrd="6" destOrd="0" presId="urn:microsoft.com/office/officeart/2005/8/layout/hierarchy2"/>
    <dgm:cxn modelId="{E9387F0A-9CD6-4C9D-8142-210F6A0F0700}" type="presParOf" srcId="{A26BC06E-76BE-4C6E-908E-D9DEEFEF6E0F}" destId="{7A9D4083-6620-4AA9-B55F-9410254CCBC4}" srcOrd="0" destOrd="0" presId="urn:microsoft.com/office/officeart/2005/8/layout/hierarchy2"/>
    <dgm:cxn modelId="{BC9F8B87-8628-4896-B4E5-231F6E907E2E}" type="presParOf" srcId="{FFE27155-890A-40FB-B656-6F4BC6750FBB}" destId="{78A368B2-9F56-48DE-88DB-B76D5399DA9B}" srcOrd="7" destOrd="0" presId="urn:microsoft.com/office/officeart/2005/8/layout/hierarchy2"/>
    <dgm:cxn modelId="{0677AB31-C014-48A4-96E4-A59BD735FA2D}" type="presParOf" srcId="{78A368B2-9F56-48DE-88DB-B76D5399DA9B}" destId="{C4C6D88D-A195-4F19-90C9-02DDBD5F1EE6}" srcOrd="0" destOrd="0" presId="urn:microsoft.com/office/officeart/2005/8/layout/hierarchy2"/>
    <dgm:cxn modelId="{4026F1A4-1899-414B-AFB6-6BB8DA44609D}" type="presParOf" srcId="{78A368B2-9F56-48DE-88DB-B76D5399DA9B}" destId="{35FEE6FE-62BF-4840-9BFD-A2A8BB95A082}" srcOrd="1" destOrd="0" presId="urn:microsoft.com/office/officeart/2005/8/layout/hierarchy2"/>
    <dgm:cxn modelId="{64F67D3D-34CC-4399-8AE4-64D18A728CCD}" type="presParOf" srcId="{FFE27155-890A-40FB-B656-6F4BC6750FBB}" destId="{32054C78-0462-4A3F-AE3F-A3412AD9458F}" srcOrd="8" destOrd="0" presId="urn:microsoft.com/office/officeart/2005/8/layout/hierarchy2"/>
    <dgm:cxn modelId="{3DF39814-CD4B-4009-989C-AF497C8DCE85}" type="presParOf" srcId="{32054C78-0462-4A3F-AE3F-A3412AD9458F}" destId="{6098D3A3-85C1-4DA4-BA7E-FB1F81196872}" srcOrd="0" destOrd="0" presId="urn:microsoft.com/office/officeart/2005/8/layout/hierarchy2"/>
    <dgm:cxn modelId="{AC4A4D34-730D-4CB4-9571-B0A1BCEEF645}" type="presParOf" srcId="{FFE27155-890A-40FB-B656-6F4BC6750FBB}" destId="{CCBC7382-C370-4A63-88FF-08D271E6BF31}" srcOrd="9" destOrd="0" presId="urn:microsoft.com/office/officeart/2005/8/layout/hierarchy2"/>
    <dgm:cxn modelId="{4934D118-2A42-4CA3-ADC0-A52D62272289}" type="presParOf" srcId="{CCBC7382-C370-4A63-88FF-08D271E6BF31}" destId="{04D5B8C4-D162-4A97-A769-3F7955BE51C3}" srcOrd="0" destOrd="0" presId="urn:microsoft.com/office/officeart/2005/8/layout/hierarchy2"/>
    <dgm:cxn modelId="{57BCC720-D22E-4349-8F85-323C99E92097}" type="presParOf" srcId="{CCBC7382-C370-4A63-88FF-08D271E6BF31}" destId="{5E41FFA3-868A-4053-8855-9E72871D9E08}"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6C0CA4-A6A2-4C1D-8663-B18B5D9A2B0A}" type="doc">
      <dgm:prSet loTypeId="urn:microsoft.com/office/officeart/2009/3/layout/FramedTextPicture" loCatId="picture" qsTypeId="urn:microsoft.com/office/officeart/2005/8/quickstyle/simple1" qsCatId="simple" csTypeId="urn:microsoft.com/office/officeart/2005/8/colors/accent1_2" csCatId="accent1" phldr="1"/>
      <dgm:spPr/>
      <dgm:t>
        <a:bodyPr/>
        <a:lstStyle/>
        <a:p>
          <a:endParaRPr lang="en-US"/>
        </a:p>
      </dgm:t>
    </dgm:pt>
    <dgm:pt modelId="{A5C717F3-B039-4C5C-9606-771D90EFB1D6}">
      <dgm:prSet phldrT="[Text]" custT="1"/>
      <dgm:spPr/>
      <dgm:t>
        <a:bodyPr/>
        <a:lstStyle/>
        <a:p>
          <a:pPr algn="ctr"/>
          <a:r>
            <a:rPr lang="en-US" sz="2400" b="1" dirty="0"/>
            <a:t>Straight stairs</a:t>
          </a:r>
        </a:p>
        <a:p>
          <a:pPr algn="just"/>
          <a:r>
            <a:rPr lang="en-US" sz="2400" dirty="0">
              <a:latin typeface="Times New Roman" panose="02020603050405020304" pitchFamily="18" charset="0"/>
              <a:cs typeface="Times New Roman" panose="02020603050405020304" pitchFamily="18" charset="0"/>
            </a:rPr>
            <a:t>If the space available for stair case is narrow and long, straight stairs may be provided. Such stairs are commonly used to give access to porch or as emergency exits to cinema halls. In this type all steps are in one direction. They may be provided in single flight or in two flights with landing between the two flight.[5]</a:t>
          </a:r>
        </a:p>
      </dgm:t>
    </dgm:pt>
    <dgm:pt modelId="{929096D4-D753-4FBB-B581-8341D227BDC6}" type="parTrans" cxnId="{BB405492-C665-45A9-AAF5-DAE9576446C7}">
      <dgm:prSet/>
      <dgm:spPr/>
      <dgm:t>
        <a:bodyPr/>
        <a:lstStyle/>
        <a:p>
          <a:endParaRPr lang="en-US"/>
        </a:p>
      </dgm:t>
    </dgm:pt>
    <dgm:pt modelId="{BF83BEB2-FA37-42DF-B1C3-505271FFDEB3}" type="sibTrans" cxnId="{BB405492-C665-45A9-AAF5-DAE9576446C7}">
      <dgm:prSet/>
      <dgm:spPr/>
      <dgm:t>
        <a:bodyPr/>
        <a:lstStyle/>
        <a:p>
          <a:endParaRPr lang="en-US"/>
        </a:p>
      </dgm:t>
    </dgm:pt>
    <dgm:pt modelId="{21BEF88D-0D2A-438D-9885-1D763C7BFED5}" type="pres">
      <dgm:prSet presAssocID="{9F6C0CA4-A6A2-4C1D-8663-B18B5D9A2B0A}" presName="Name0" presStyleCnt="0">
        <dgm:presLayoutVars>
          <dgm:chMax/>
          <dgm:chPref/>
          <dgm:dir/>
        </dgm:presLayoutVars>
      </dgm:prSet>
      <dgm:spPr/>
    </dgm:pt>
    <dgm:pt modelId="{056745C6-F89F-4240-8785-237AE8CAD48D}" type="pres">
      <dgm:prSet presAssocID="{A5C717F3-B039-4C5C-9606-771D90EFB1D6}" presName="composite" presStyleCnt="0">
        <dgm:presLayoutVars>
          <dgm:chMax/>
          <dgm:chPref/>
        </dgm:presLayoutVars>
      </dgm:prSet>
      <dgm:spPr/>
    </dgm:pt>
    <dgm:pt modelId="{CF72A61B-EEF0-4C70-A5CB-2EE143EDBF29}" type="pres">
      <dgm:prSet presAssocID="{A5C717F3-B039-4C5C-9606-771D90EFB1D6}" presName="Image" presStyleLbl="bgImgPlace1" presStyleIdx="0" presStyleCnt="1" custScaleY="65450" custLinFactNeighborX="1484" custLinFactNeighborY="-4313"/>
      <dgm:spPr>
        <a:blipFill dpi="0" rotWithShape="1">
          <a:blip xmlns:r="http://schemas.openxmlformats.org/officeDocument/2006/relationships" r:embed="rId1"/>
          <a:srcRect/>
          <a:stretch>
            <a:fillRect l="-23241" t="19573" r="-16759" b="-19431"/>
          </a:stretch>
        </a:blipFill>
      </dgm:spPr>
    </dgm:pt>
    <dgm:pt modelId="{6E8E7F59-C8A5-4CB2-B6F1-200F919293BC}" type="pres">
      <dgm:prSet presAssocID="{A5C717F3-B039-4C5C-9606-771D90EFB1D6}" presName="ParentText" presStyleLbl="revTx" presStyleIdx="0" presStyleCnt="1" custLinFactNeighborX="11821" custLinFactNeighborY="-12427">
        <dgm:presLayoutVars>
          <dgm:chMax val="0"/>
          <dgm:chPref val="0"/>
          <dgm:bulletEnabled val="1"/>
        </dgm:presLayoutVars>
      </dgm:prSet>
      <dgm:spPr/>
    </dgm:pt>
    <dgm:pt modelId="{7CAF3E3C-258F-4694-949C-5DAA6A82FA20}" type="pres">
      <dgm:prSet presAssocID="{A5C717F3-B039-4C5C-9606-771D90EFB1D6}" presName="tlFrame" presStyleLbl="node1" presStyleIdx="0" presStyleCnt="4" custLinFactNeighborX="49222" custLinFactNeighborY="-31955"/>
      <dgm:spPr/>
    </dgm:pt>
    <dgm:pt modelId="{E7EC352F-25A2-4D9A-8B5E-540430AD9369}" type="pres">
      <dgm:prSet presAssocID="{A5C717F3-B039-4C5C-9606-771D90EFB1D6}" presName="trFrame" presStyleLbl="node1" presStyleIdx="1" presStyleCnt="4" custLinFactNeighborX="49222" custLinFactNeighborY="-31955"/>
      <dgm:spPr/>
    </dgm:pt>
    <dgm:pt modelId="{842906E9-ECA8-4478-8BA4-065EDC8F5968}" type="pres">
      <dgm:prSet presAssocID="{A5C717F3-B039-4C5C-9606-771D90EFB1D6}" presName="blFrame" presStyleLbl="node1" presStyleIdx="2" presStyleCnt="4" custLinFactNeighborX="49222" custLinFactNeighborY="-31955"/>
      <dgm:spPr/>
    </dgm:pt>
    <dgm:pt modelId="{F389F495-389A-44EF-82A2-547E0D2E0D71}" type="pres">
      <dgm:prSet presAssocID="{A5C717F3-B039-4C5C-9606-771D90EFB1D6}" presName="brFrame" presStyleLbl="node1" presStyleIdx="3" presStyleCnt="4" custLinFactNeighborX="49222" custLinFactNeighborY="-31955"/>
      <dgm:spPr/>
    </dgm:pt>
  </dgm:ptLst>
  <dgm:cxnLst>
    <dgm:cxn modelId="{02328290-6D6F-479B-AA7A-E796897D2E97}" type="presOf" srcId="{9F6C0CA4-A6A2-4C1D-8663-B18B5D9A2B0A}" destId="{21BEF88D-0D2A-438D-9885-1D763C7BFED5}" srcOrd="0" destOrd="0" presId="urn:microsoft.com/office/officeart/2009/3/layout/FramedTextPicture"/>
    <dgm:cxn modelId="{BB405492-C665-45A9-AAF5-DAE9576446C7}" srcId="{9F6C0CA4-A6A2-4C1D-8663-B18B5D9A2B0A}" destId="{A5C717F3-B039-4C5C-9606-771D90EFB1D6}" srcOrd="0" destOrd="0" parTransId="{929096D4-D753-4FBB-B581-8341D227BDC6}" sibTransId="{BF83BEB2-FA37-42DF-B1C3-505271FFDEB3}"/>
    <dgm:cxn modelId="{E4A3B6D8-1F39-4B3E-B7BF-8E6F6856CE0F}" type="presOf" srcId="{A5C717F3-B039-4C5C-9606-771D90EFB1D6}" destId="{6E8E7F59-C8A5-4CB2-B6F1-200F919293BC}" srcOrd="0" destOrd="0" presId="urn:microsoft.com/office/officeart/2009/3/layout/FramedTextPicture"/>
    <dgm:cxn modelId="{D556FC2A-965F-427D-A47A-58884C142DDF}" type="presParOf" srcId="{21BEF88D-0D2A-438D-9885-1D763C7BFED5}" destId="{056745C6-F89F-4240-8785-237AE8CAD48D}" srcOrd="0" destOrd="0" presId="urn:microsoft.com/office/officeart/2009/3/layout/FramedTextPicture"/>
    <dgm:cxn modelId="{3D3EC7E1-2FD9-478A-A1DB-7BC8E929123D}" type="presParOf" srcId="{056745C6-F89F-4240-8785-237AE8CAD48D}" destId="{CF72A61B-EEF0-4C70-A5CB-2EE143EDBF29}" srcOrd="0" destOrd="0" presId="urn:microsoft.com/office/officeart/2009/3/layout/FramedTextPicture"/>
    <dgm:cxn modelId="{75E87994-9910-4F9F-991B-EC55BC3412A3}" type="presParOf" srcId="{056745C6-F89F-4240-8785-237AE8CAD48D}" destId="{6E8E7F59-C8A5-4CB2-B6F1-200F919293BC}" srcOrd="1" destOrd="0" presId="urn:microsoft.com/office/officeart/2009/3/layout/FramedTextPicture"/>
    <dgm:cxn modelId="{BA743AB0-9691-4908-8916-68257E9DD02F}" type="presParOf" srcId="{056745C6-F89F-4240-8785-237AE8CAD48D}" destId="{7CAF3E3C-258F-4694-949C-5DAA6A82FA20}" srcOrd="2" destOrd="0" presId="urn:microsoft.com/office/officeart/2009/3/layout/FramedTextPicture"/>
    <dgm:cxn modelId="{52B638EA-3703-4F9E-A862-A4D7B8887B71}" type="presParOf" srcId="{056745C6-F89F-4240-8785-237AE8CAD48D}" destId="{E7EC352F-25A2-4D9A-8B5E-540430AD9369}" srcOrd="3" destOrd="0" presId="urn:microsoft.com/office/officeart/2009/3/layout/FramedTextPicture"/>
    <dgm:cxn modelId="{F0F01EE5-749A-4E13-BDDB-94504AC3EE51}" type="presParOf" srcId="{056745C6-F89F-4240-8785-237AE8CAD48D}" destId="{842906E9-ECA8-4478-8BA4-065EDC8F5968}" srcOrd="4" destOrd="0" presId="urn:microsoft.com/office/officeart/2009/3/layout/FramedTextPicture"/>
    <dgm:cxn modelId="{C97B7BD5-E6CD-41D2-99EA-F465E19D3DA6}" type="presParOf" srcId="{056745C6-F89F-4240-8785-237AE8CAD48D}" destId="{F389F495-389A-44EF-82A2-547E0D2E0D71}" srcOrd="5" destOrd="0" presId="urn:microsoft.com/office/officeart/2009/3/layout/FramedTextPictur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F6C0CA4-A6A2-4C1D-8663-B18B5D9A2B0A}" type="doc">
      <dgm:prSet loTypeId="urn:microsoft.com/office/officeart/2009/3/layout/FramedTextPicture" loCatId="picture" qsTypeId="urn:microsoft.com/office/officeart/2005/8/quickstyle/simple1" qsCatId="simple" csTypeId="urn:microsoft.com/office/officeart/2005/8/colors/accent1_2" csCatId="accent1" phldr="1"/>
      <dgm:spPr/>
      <dgm:t>
        <a:bodyPr/>
        <a:lstStyle/>
        <a:p>
          <a:endParaRPr lang="en-US"/>
        </a:p>
      </dgm:t>
    </dgm:pt>
    <dgm:pt modelId="{A5C717F3-B039-4C5C-9606-771D90EFB1D6}">
      <dgm:prSet phldrT="[Text]" custT="1"/>
      <dgm:spPr/>
      <dgm:t>
        <a:bodyPr/>
        <a:lstStyle/>
        <a:p>
          <a:pPr algn="ctr"/>
          <a:r>
            <a:rPr lang="en-US" sz="2400" b="1" dirty="0"/>
            <a:t>Quarter-turn stairs</a:t>
          </a:r>
        </a:p>
        <a:p>
          <a:pPr algn="ctr"/>
          <a:r>
            <a:rPr lang="en-US" sz="2400" b="0" i="0" dirty="0"/>
            <a:t>Quarter turn stairs are the perfect choice for homes with limited space and can be a good choice for townhouses or smaller homes. They consist of a straight flight of stairs that makes a 90-degree turn at the landing, making them an ideal option for areas where space is limited.</a:t>
          </a:r>
          <a:endParaRPr lang="en-US" sz="2400" b="1" dirty="0"/>
        </a:p>
        <a:p>
          <a:pPr algn="just"/>
          <a:endParaRPr lang="en-US" sz="2400" dirty="0">
            <a:latin typeface="Times New Roman" panose="02020603050405020304" pitchFamily="18" charset="0"/>
            <a:cs typeface="Times New Roman" panose="02020603050405020304" pitchFamily="18" charset="0"/>
          </a:endParaRPr>
        </a:p>
      </dgm:t>
    </dgm:pt>
    <dgm:pt modelId="{929096D4-D753-4FBB-B581-8341D227BDC6}" type="parTrans" cxnId="{BB405492-C665-45A9-AAF5-DAE9576446C7}">
      <dgm:prSet/>
      <dgm:spPr/>
      <dgm:t>
        <a:bodyPr/>
        <a:lstStyle/>
        <a:p>
          <a:endParaRPr lang="en-US"/>
        </a:p>
      </dgm:t>
    </dgm:pt>
    <dgm:pt modelId="{BF83BEB2-FA37-42DF-B1C3-505271FFDEB3}" type="sibTrans" cxnId="{BB405492-C665-45A9-AAF5-DAE9576446C7}">
      <dgm:prSet/>
      <dgm:spPr/>
      <dgm:t>
        <a:bodyPr/>
        <a:lstStyle/>
        <a:p>
          <a:endParaRPr lang="en-US"/>
        </a:p>
      </dgm:t>
    </dgm:pt>
    <dgm:pt modelId="{21BEF88D-0D2A-438D-9885-1D763C7BFED5}" type="pres">
      <dgm:prSet presAssocID="{9F6C0CA4-A6A2-4C1D-8663-B18B5D9A2B0A}" presName="Name0" presStyleCnt="0">
        <dgm:presLayoutVars>
          <dgm:chMax/>
          <dgm:chPref/>
          <dgm:dir/>
        </dgm:presLayoutVars>
      </dgm:prSet>
      <dgm:spPr/>
    </dgm:pt>
    <dgm:pt modelId="{056745C6-F89F-4240-8785-237AE8CAD48D}" type="pres">
      <dgm:prSet presAssocID="{A5C717F3-B039-4C5C-9606-771D90EFB1D6}" presName="composite" presStyleCnt="0">
        <dgm:presLayoutVars>
          <dgm:chMax/>
          <dgm:chPref/>
        </dgm:presLayoutVars>
      </dgm:prSet>
      <dgm:spPr/>
    </dgm:pt>
    <dgm:pt modelId="{CF72A61B-EEF0-4C70-A5CB-2EE143EDBF29}" type="pres">
      <dgm:prSet presAssocID="{A5C717F3-B039-4C5C-9606-771D90EFB1D6}" presName="Image" presStyleLbl="bgImgPlace1" presStyleIdx="0" presStyleCnt="1" custScaleX="97534" custScaleY="272657" custLinFactNeighborX="-39913" custLinFactNeighborY="34772"/>
      <dgm:spPr>
        <a:blipFill rotWithShape="1">
          <a:blip xmlns:r="http://schemas.openxmlformats.org/officeDocument/2006/relationships" r:embed="rId1"/>
          <a:srcRect/>
          <a:stretch>
            <a:fillRect l="-28000" r="-28000"/>
          </a:stretch>
        </a:blipFill>
      </dgm:spPr>
    </dgm:pt>
    <dgm:pt modelId="{6E8E7F59-C8A5-4CB2-B6F1-200F919293BC}" type="pres">
      <dgm:prSet presAssocID="{A5C717F3-B039-4C5C-9606-771D90EFB1D6}" presName="ParentText" presStyleLbl="revTx" presStyleIdx="0" presStyleCnt="1" custScaleX="115168" custScaleY="104496" custLinFactNeighborX="30023" custLinFactNeighborY="-59071">
        <dgm:presLayoutVars>
          <dgm:chMax val="0"/>
          <dgm:chPref val="0"/>
          <dgm:bulletEnabled val="1"/>
        </dgm:presLayoutVars>
      </dgm:prSet>
      <dgm:spPr/>
    </dgm:pt>
    <dgm:pt modelId="{7CAF3E3C-258F-4694-949C-5DAA6A82FA20}" type="pres">
      <dgm:prSet presAssocID="{A5C717F3-B039-4C5C-9606-771D90EFB1D6}" presName="tlFrame" presStyleLbl="node1" presStyleIdx="0" presStyleCnt="4" custScaleX="166793" custScaleY="166134" custLinFactX="13689" custLinFactY="-61666" custLinFactNeighborX="100000" custLinFactNeighborY="-100000"/>
      <dgm:spPr/>
    </dgm:pt>
    <dgm:pt modelId="{E7EC352F-25A2-4D9A-8B5E-540430AD9369}" type="pres">
      <dgm:prSet presAssocID="{A5C717F3-B039-4C5C-9606-771D90EFB1D6}" presName="trFrame" presStyleLbl="node1" presStyleIdx="1" presStyleCnt="4" custScaleX="166793" custScaleY="166134" custLinFactX="13689" custLinFactY="-61666" custLinFactNeighborX="100000" custLinFactNeighborY="-100000"/>
      <dgm:spPr/>
    </dgm:pt>
    <dgm:pt modelId="{842906E9-ECA8-4478-8BA4-065EDC8F5968}" type="pres">
      <dgm:prSet presAssocID="{A5C717F3-B039-4C5C-9606-771D90EFB1D6}" presName="blFrame" presStyleLbl="node1" presStyleIdx="2" presStyleCnt="4" custScaleX="166793" custScaleY="166134" custLinFactX="17586" custLinFactY="-62964" custLinFactNeighborX="100000" custLinFactNeighborY="-100000"/>
      <dgm:spPr/>
    </dgm:pt>
    <dgm:pt modelId="{F389F495-389A-44EF-82A2-547E0D2E0D71}" type="pres">
      <dgm:prSet presAssocID="{A5C717F3-B039-4C5C-9606-771D90EFB1D6}" presName="brFrame" presStyleLbl="node1" presStyleIdx="3" presStyleCnt="4" custScaleX="166793" custScaleY="166134" custLinFactX="13689" custLinFactY="-61666" custLinFactNeighborX="100000" custLinFactNeighborY="-100000"/>
      <dgm:spPr/>
    </dgm:pt>
  </dgm:ptLst>
  <dgm:cxnLst>
    <dgm:cxn modelId="{02328290-6D6F-479B-AA7A-E796897D2E97}" type="presOf" srcId="{9F6C0CA4-A6A2-4C1D-8663-B18B5D9A2B0A}" destId="{21BEF88D-0D2A-438D-9885-1D763C7BFED5}" srcOrd="0" destOrd="0" presId="urn:microsoft.com/office/officeart/2009/3/layout/FramedTextPicture"/>
    <dgm:cxn modelId="{BB405492-C665-45A9-AAF5-DAE9576446C7}" srcId="{9F6C0CA4-A6A2-4C1D-8663-B18B5D9A2B0A}" destId="{A5C717F3-B039-4C5C-9606-771D90EFB1D6}" srcOrd="0" destOrd="0" parTransId="{929096D4-D753-4FBB-B581-8341D227BDC6}" sibTransId="{BF83BEB2-FA37-42DF-B1C3-505271FFDEB3}"/>
    <dgm:cxn modelId="{E4A3B6D8-1F39-4B3E-B7BF-8E6F6856CE0F}" type="presOf" srcId="{A5C717F3-B039-4C5C-9606-771D90EFB1D6}" destId="{6E8E7F59-C8A5-4CB2-B6F1-200F919293BC}" srcOrd="0" destOrd="0" presId="urn:microsoft.com/office/officeart/2009/3/layout/FramedTextPicture"/>
    <dgm:cxn modelId="{D556FC2A-965F-427D-A47A-58884C142DDF}" type="presParOf" srcId="{21BEF88D-0D2A-438D-9885-1D763C7BFED5}" destId="{056745C6-F89F-4240-8785-237AE8CAD48D}" srcOrd="0" destOrd="0" presId="urn:microsoft.com/office/officeart/2009/3/layout/FramedTextPicture"/>
    <dgm:cxn modelId="{3D3EC7E1-2FD9-478A-A1DB-7BC8E929123D}" type="presParOf" srcId="{056745C6-F89F-4240-8785-237AE8CAD48D}" destId="{CF72A61B-EEF0-4C70-A5CB-2EE143EDBF29}" srcOrd="0" destOrd="0" presId="urn:microsoft.com/office/officeart/2009/3/layout/FramedTextPicture"/>
    <dgm:cxn modelId="{75E87994-9910-4F9F-991B-EC55BC3412A3}" type="presParOf" srcId="{056745C6-F89F-4240-8785-237AE8CAD48D}" destId="{6E8E7F59-C8A5-4CB2-B6F1-200F919293BC}" srcOrd="1" destOrd="0" presId="urn:microsoft.com/office/officeart/2009/3/layout/FramedTextPicture"/>
    <dgm:cxn modelId="{BA743AB0-9691-4908-8916-68257E9DD02F}" type="presParOf" srcId="{056745C6-F89F-4240-8785-237AE8CAD48D}" destId="{7CAF3E3C-258F-4694-949C-5DAA6A82FA20}" srcOrd="2" destOrd="0" presId="urn:microsoft.com/office/officeart/2009/3/layout/FramedTextPicture"/>
    <dgm:cxn modelId="{52B638EA-3703-4F9E-A862-A4D7B8887B71}" type="presParOf" srcId="{056745C6-F89F-4240-8785-237AE8CAD48D}" destId="{E7EC352F-25A2-4D9A-8B5E-540430AD9369}" srcOrd="3" destOrd="0" presId="urn:microsoft.com/office/officeart/2009/3/layout/FramedTextPicture"/>
    <dgm:cxn modelId="{F0F01EE5-749A-4E13-BDDB-94504AC3EE51}" type="presParOf" srcId="{056745C6-F89F-4240-8785-237AE8CAD48D}" destId="{842906E9-ECA8-4478-8BA4-065EDC8F5968}" srcOrd="4" destOrd="0" presId="urn:microsoft.com/office/officeart/2009/3/layout/FramedTextPicture"/>
    <dgm:cxn modelId="{C97B7BD5-E6CD-41D2-99EA-F465E19D3DA6}" type="presParOf" srcId="{056745C6-F89F-4240-8785-237AE8CAD48D}" destId="{F389F495-389A-44EF-82A2-547E0D2E0D71}" srcOrd="5" destOrd="0" presId="urn:microsoft.com/office/officeart/2009/3/layout/FramedTextPictur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F6C0CA4-A6A2-4C1D-8663-B18B5D9A2B0A}" type="doc">
      <dgm:prSet loTypeId="urn:microsoft.com/office/officeart/2009/3/layout/FramedTextPicture" loCatId="picture" qsTypeId="urn:microsoft.com/office/officeart/2005/8/quickstyle/simple1" qsCatId="simple" csTypeId="urn:microsoft.com/office/officeart/2005/8/colors/accent1_2" csCatId="accent1" phldr="1"/>
      <dgm:spPr/>
      <dgm:t>
        <a:bodyPr/>
        <a:lstStyle/>
        <a:p>
          <a:endParaRPr lang="en-US"/>
        </a:p>
      </dgm:t>
    </dgm:pt>
    <dgm:pt modelId="{A5C717F3-B039-4C5C-9606-771D90EFB1D6}">
      <dgm:prSet phldrT="[Text]" custT="1"/>
      <dgm:spPr/>
      <dgm:t>
        <a:bodyPr/>
        <a:lstStyle/>
        <a:p>
          <a:pPr algn="ctr"/>
          <a:r>
            <a:rPr lang="en-US" sz="2700" b="1" dirty="0">
              <a:latin typeface="Times New Roman" panose="02020603050405020304" pitchFamily="18" charset="0"/>
              <a:cs typeface="Times New Roman" panose="02020603050405020304" pitchFamily="18" charset="0"/>
            </a:rPr>
            <a:t>Dog Legged Stairs</a:t>
          </a:r>
        </a:p>
        <a:p>
          <a:pPr algn="just"/>
          <a:r>
            <a:rPr lang="en-US" sz="27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It consists of two straight flights with 180° turn between the two. They are very commonly used to give access from floor to floor. Figure shows the arrangement of steps in such stairs. [5]</a:t>
          </a:r>
        </a:p>
      </dgm:t>
    </dgm:pt>
    <dgm:pt modelId="{929096D4-D753-4FBB-B581-8341D227BDC6}" type="parTrans" cxnId="{BB405492-C665-45A9-AAF5-DAE9576446C7}">
      <dgm:prSet/>
      <dgm:spPr/>
      <dgm:t>
        <a:bodyPr/>
        <a:lstStyle/>
        <a:p>
          <a:endParaRPr lang="en-US"/>
        </a:p>
      </dgm:t>
    </dgm:pt>
    <dgm:pt modelId="{BF83BEB2-FA37-42DF-B1C3-505271FFDEB3}" type="sibTrans" cxnId="{BB405492-C665-45A9-AAF5-DAE9576446C7}">
      <dgm:prSet/>
      <dgm:spPr/>
      <dgm:t>
        <a:bodyPr/>
        <a:lstStyle/>
        <a:p>
          <a:endParaRPr lang="en-US"/>
        </a:p>
      </dgm:t>
    </dgm:pt>
    <dgm:pt modelId="{21BEF88D-0D2A-438D-9885-1D763C7BFED5}" type="pres">
      <dgm:prSet presAssocID="{9F6C0CA4-A6A2-4C1D-8663-B18B5D9A2B0A}" presName="Name0" presStyleCnt="0">
        <dgm:presLayoutVars>
          <dgm:chMax/>
          <dgm:chPref/>
          <dgm:dir/>
        </dgm:presLayoutVars>
      </dgm:prSet>
      <dgm:spPr/>
    </dgm:pt>
    <dgm:pt modelId="{056745C6-F89F-4240-8785-237AE8CAD48D}" type="pres">
      <dgm:prSet presAssocID="{A5C717F3-B039-4C5C-9606-771D90EFB1D6}" presName="composite" presStyleCnt="0">
        <dgm:presLayoutVars>
          <dgm:chMax/>
          <dgm:chPref/>
        </dgm:presLayoutVars>
      </dgm:prSet>
      <dgm:spPr/>
    </dgm:pt>
    <dgm:pt modelId="{CF72A61B-EEF0-4C70-A5CB-2EE143EDBF29}" type="pres">
      <dgm:prSet presAssocID="{A5C717F3-B039-4C5C-9606-771D90EFB1D6}" presName="Image" presStyleLbl="bgImgPlace1" presStyleIdx="0" presStyleCnt="1" custScaleX="131955" custScaleY="273932" custLinFactNeighborX="-32397" custLinFactNeighborY="-10745"/>
      <dgm:spPr>
        <a:blipFill dpi="0" rotWithShape="1">
          <a:blip xmlns:r="http://schemas.openxmlformats.org/officeDocument/2006/relationships" r:embed="rId1"/>
          <a:srcRect/>
          <a:stretch>
            <a:fillRect l="-1330" t="10165" r="-2670" b="-10165"/>
          </a:stretch>
        </a:blipFill>
      </dgm:spPr>
    </dgm:pt>
    <dgm:pt modelId="{6E8E7F59-C8A5-4CB2-B6F1-200F919293BC}" type="pres">
      <dgm:prSet presAssocID="{A5C717F3-B039-4C5C-9606-771D90EFB1D6}" presName="ParentText" presStyleLbl="revTx" presStyleIdx="0" presStyleCnt="1" custScaleX="90680" custScaleY="97284" custLinFactNeighborX="61002" custLinFactNeighborY="-35396">
        <dgm:presLayoutVars>
          <dgm:chMax val="0"/>
          <dgm:chPref val="0"/>
          <dgm:bulletEnabled val="1"/>
        </dgm:presLayoutVars>
      </dgm:prSet>
      <dgm:spPr/>
    </dgm:pt>
    <dgm:pt modelId="{7CAF3E3C-258F-4694-949C-5DAA6A82FA20}" type="pres">
      <dgm:prSet presAssocID="{A5C717F3-B039-4C5C-9606-771D90EFB1D6}" presName="tlFrame" presStyleLbl="node1" presStyleIdx="0" presStyleCnt="4" custLinFactX="100000" custLinFactNeighborX="166357" custLinFactNeighborY="-84920"/>
      <dgm:spPr/>
    </dgm:pt>
    <dgm:pt modelId="{E7EC352F-25A2-4D9A-8B5E-540430AD9369}" type="pres">
      <dgm:prSet presAssocID="{A5C717F3-B039-4C5C-9606-771D90EFB1D6}" presName="trFrame" presStyleLbl="node1" presStyleIdx="1" presStyleCnt="4" custLinFactX="100000" custLinFactNeighborX="192114" custLinFactNeighborY="-84920"/>
      <dgm:spPr/>
    </dgm:pt>
    <dgm:pt modelId="{842906E9-ECA8-4478-8BA4-065EDC8F5968}" type="pres">
      <dgm:prSet presAssocID="{A5C717F3-B039-4C5C-9606-771D90EFB1D6}" presName="blFrame" presStyleLbl="node1" presStyleIdx="2" presStyleCnt="4" custLinFactX="100000" custLinFactNeighborX="166357" custLinFactNeighborY="-77761"/>
      <dgm:spPr/>
    </dgm:pt>
    <dgm:pt modelId="{F389F495-389A-44EF-82A2-547E0D2E0D71}" type="pres">
      <dgm:prSet presAssocID="{A5C717F3-B039-4C5C-9606-771D90EFB1D6}" presName="brFrame" presStyleLbl="node1" presStyleIdx="3" presStyleCnt="4" custLinFactX="100000" custLinFactNeighborX="189500" custLinFactNeighborY="-79068"/>
      <dgm:spPr/>
    </dgm:pt>
  </dgm:ptLst>
  <dgm:cxnLst>
    <dgm:cxn modelId="{02328290-6D6F-479B-AA7A-E796897D2E97}" type="presOf" srcId="{9F6C0CA4-A6A2-4C1D-8663-B18B5D9A2B0A}" destId="{21BEF88D-0D2A-438D-9885-1D763C7BFED5}" srcOrd="0" destOrd="0" presId="urn:microsoft.com/office/officeart/2009/3/layout/FramedTextPicture"/>
    <dgm:cxn modelId="{BB405492-C665-45A9-AAF5-DAE9576446C7}" srcId="{9F6C0CA4-A6A2-4C1D-8663-B18B5D9A2B0A}" destId="{A5C717F3-B039-4C5C-9606-771D90EFB1D6}" srcOrd="0" destOrd="0" parTransId="{929096D4-D753-4FBB-B581-8341D227BDC6}" sibTransId="{BF83BEB2-FA37-42DF-B1C3-505271FFDEB3}"/>
    <dgm:cxn modelId="{E4A3B6D8-1F39-4B3E-B7BF-8E6F6856CE0F}" type="presOf" srcId="{A5C717F3-B039-4C5C-9606-771D90EFB1D6}" destId="{6E8E7F59-C8A5-4CB2-B6F1-200F919293BC}" srcOrd="0" destOrd="0" presId="urn:microsoft.com/office/officeart/2009/3/layout/FramedTextPicture"/>
    <dgm:cxn modelId="{D556FC2A-965F-427D-A47A-58884C142DDF}" type="presParOf" srcId="{21BEF88D-0D2A-438D-9885-1D763C7BFED5}" destId="{056745C6-F89F-4240-8785-237AE8CAD48D}" srcOrd="0" destOrd="0" presId="urn:microsoft.com/office/officeart/2009/3/layout/FramedTextPicture"/>
    <dgm:cxn modelId="{3D3EC7E1-2FD9-478A-A1DB-7BC8E929123D}" type="presParOf" srcId="{056745C6-F89F-4240-8785-237AE8CAD48D}" destId="{CF72A61B-EEF0-4C70-A5CB-2EE143EDBF29}" srcOrd="0" destOrd="0" presId="urn:microsoft.com/office/officeart/2009/3/layout/FramedTextPicture"/>
    <dgm:cxn modelId="{75E87994-9910-4F9F-991B-EC55BC3412A3}" type="presParOf" srcId="{056745C6-F89F-4240-8785-237AE8CAD48D}" destId="{6E8E7F59-C8A5-4CB2-B6F1-200F919293BC}" srcOrd="1" destOrd="0" presId="urn:microsoft.com/office/officeart/2009/3/layout/FramedTextPicture"/>
    <dgm:cxn modelId="{BA743AB0-9691-4908-8916-68257E9DD02F}" type="presParOf" srcId="{056745C6-F89F-4240-8785-237AE8CAD48D}" destId="{7CAF3E3C-258F-4694-949C-5DAA6A82FA20}" srcOrd="2" destOrd="0" presId="urn:microsoft.com/office/officeart/2009/3/layout/FramedTextPicture"/>
    <dgm:cxn modelId="{52B638EA-3703-4F9E-A862-A4D7B8887B71}" type="presParOf" srcId="{056745C6-F89F-4240-8785-237AE8CAD48D}" destId="{E7EC352F-25A2-4D9A-8B5E-540430AD9369}" srcOrd="3" destOrd="0" presId="urn:microsoft.com/office/officeart/2009/3/layout/FramedTextPicture"/>
    <dgm:cxn modelId="{F0F01EE5-749A-4E13-BDDB-94504AC3EE51}" type="presParOf" srcId="{056745C6-F89F-4240-8785-237AE8CAD48D}" destId="{842906E9-ECA8-4478-8BA4-065EDC8F5968}" srcOrd="4" destOrd="0" presId="urn:microsoft.com/office/officeart/2009/3/layout/FramedTextPicture"/>
    <dgm:cxn modelId="{C97B7BD5-E6CD-41D2-99EA-F465E19D3DA6}" type="presParOf" srcId="{056745C6-F89F-4240-8785-237AE8CAD48D}" destId="{F389F495-389A-44EF-82A2-547E0D2E0D71}" srcOrd="5" destOrd="0" presId="urn:microsoft.com/office/officeart/2009/3/layout/FramedTextPictur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F6C0CA4-A6A2-4C1D-8663-B18B5D9A2B0A}" type="doc">
      <dgm:prSet loTypeId="urn:microsoft.com/office/officeart/2009/3/layout/FramedTextPicture" loCatId="picture" qsTypeId="urn:microsoft.com/office/officeart/2005/8/quickstyle/simple1" qsCatId="simple" csTypeId="urn:microsoft.com/office/officeart/2005/8/colors/accent1_2" csCatId="accent1" phldr="1"/>
      <dgm:spPr/>
      <dgm:t>
        <a:bodyPr/>
        <a:lstStyle/>
        <a:p>
          <a:endParaRPr lang="en-US"/>
        </a:p>
      </dgm:t>
    </dgm:pt>
    <dgm:pt modelId="{A5C717F3-B039-4C5C-9606-771D90EFB1D6}">
      <dgm:prSet phldrT="[Text]" custT="1"/>
      <dgm:spPr/>
      <dgm:t>
        <a:bodyPr/>
        <a:lstStyle/>
        <a:p>
          <a:pPr algn="ctr"/>
          <a:r>
            <a:rPr lang="en-US" sz="2500" b="1" dirty="0">
              <a:latin typeface="Times New Roman" panose="02020603050405020304" pitchFamily="18" charset="0"/>
              <a:cs typeface="Times New Roman" panose="02020603050405020304" pitchFamily="18" charset="0"/>
            </a:rPr>
            <a:t>Well or Open-newel Stairs</a:t>
          </a:r>
          <a:r>
            <a:rPr lang="en-US" sz="2500" dirty="0">
              <a:latin typeface="Times New Roman" panose="02020603050405020304" pitchFamily="18" charset="0"/>
              <a:cs typeface="Times New Roman" panose="02020603050405020304" pitchFamily="18" charset="0"/>
            </a:rPr>
            <a:t> </a:t>
          </a:r>
        </a:p>
        <a:p>
          <a:pPr algn="just"/>
          <a:r>
            <a:rPr lang="en-US" sz="2400" dirty="0">
              <a:latin typeface="Times New Roman" panose="02020603050405020304" pitchFamily="18" charset="0"/>
              <a:cs typeface="Times New Roman" panose="02020603050405020304" pitchFamily="18" charset="0"/>
            </a:rPr>
            <a:t>It differs from dog legged stairs such that in this case there is 0.15 m to 1.0 m gap between the two adjacent flights. [5]</a:t>
          </a:r>
        </a:p>
      </dgm:t>
    </dgm:pt>
    <dgm:pt modelId="{929096D4-D753-4FBB-B581-8341D227BDC6}" type="parTrans" cxnId="{BB405492-C665-45A9-AAF5-DAE9576446C7}">
      <dgm:prSet/>
      <dgm:spPr/>
      <dgm:t>
        <a:bodyPr/>
        <a:lstStyle/>
        <a:p>
          <a:endParaRPr lang="en-US"/>
        </a:p>
      </dgm:t>
    </dgm:pt>
    <dgm:pt modelId="{BF83BEB2-FA37-42DF-B1C3-505271FFDEB3}" type="sibTrans" cxnId="{BB405492-C665-45A9-AAF5-DAE9576446C7}">
      <dgm:prSet/>
      <dgm:spPr/>
      <dgm:t>
        <a:bodyPr/>
        <a:lstStyle/>
        <a:p>
          <a:endParaRPr lang="en-US"/>
        </a:p>
      </dgm:t>
    </dgm:pt>
    <dgm:pt modelId="{21BEF88D-0D2A-438D-9885-1D763C7BFED5}" type="pres">
      <dgm:prSet presAssocID="{9F6C0CA4-A6A2-4C1D-8663-B18B5D9A2B0A}" presName="Name0" presStyleCnt="0">
        <dgm:presLayoutVars>
          <dgm:chMax/>
          <dgm:chPref/>
          <dgm:dir/>
        </dgm:presLayoutVars>
      </dgm:prSet>
      <dgm:spPr/>
    </dgm:pt>
    <dgm:pt modelId="{056745C6-F89F-4240-8785-237AE8CAD48D}" type="pres">
      <dgm:prSet presAssocID="{A5C717F3-B039-4C5C-9606-771D90EFB1D6}" presName="composite" presStyleCnt="0">
        <dgm:presLayoutVars>
          <dgm:chMax/>
          <dgm:chPref/>
        </dgm:presLayoutVars>
      </dgm:prSet>
      <dgm:spPr/>
    </dgm:pt>
    <dgm:pt modelId="{CF72A61B-EEF0-4C70-A5CB-2EE143EDBF29}" type="pres">
      <dgm:prSet presAssocID="{A5C717F3-B039-4C5C-9606-771D90EFB1D6}" presName="Image" presStyleLbl="bgImgPlace1" presStyleIdx="0" presStyleCnt="1" custScaleX="232333" custScaleY="341261" custLinFactNeighborX="-60687" custLinFactNeighborY="-11730"/>
      <dgm:spPr>
        <a:blipFill rotWithShape="1">
          <a:blip xmlns:r="http://schemas.openxmlformats.org/officeDocument/2006/relationships" r:embed="rId1"/>
          <a:srcRect/>
          <a:stretch>
            <a:fillRect t="-8000" b="-8000"/>
          </a:stretch>
        </a:blipFill>
      </dgm:spPr>
    </dgm:pt>
    <dgm:pt modelId="{6E8E7F59-C8A5-4CB2-B6F1-200F919293BC}" type="pres">
      <dgm:prSet presAssocID="{A5C717F3-B039-4C5C-9606-771D90EFB1D6}" presName="ParentText" presStyleLbl="revTx" presStyleIdx="0" presStyleCnt="1" custLinFactY="-29276" custLinFactNeighborX="10286" custLinFactNeighborY="-100000">
        <dgm:presLayoutVars>
          <dgm:chMax val="0"/>
          <dgm:chPref val="0"/>
          <dgm:bulletEnabled val="1"/>
        </dgm:presLayoutVars>
      </dgm:prSet>
      <dgm:spPr/>
    </dgm:pt>
    <dgm:pt modelId="{7CAF3E3C-258F-4694-949C-5DAA6A82FA20}" type="pres">
      <dgm:prSet presAssocID="{A5C717F3-B039-4C5C-9606-771D90EFB1D6}" presName="tlFrame" presStyleLbl="node1" presStyleIdx="0" presStyleCnt="4" custLinFactY="-132405" custLinFactNeighborX="42828" custLinFactNeighborY="-200000"/>
      <dgm:spPr/>
    </dgm:pt>
    <dgm:pt modelId="{E7EC352F-25A2-4D9A-8B5E-540430AD9369}" type="pres">
      <dgm:prSet presAssocID="{A5C717F3-B039-4C5C-9606-771D90EFB1D6}" presName="trFrame" presStyleLbl="node1" presStyleIdx="1" presStyleCnt="4" custLinFactY="-132405" custLinFactNeighborX="42828" custLinFactNeighborY="-200000"/>
      <dgm:spPr/>
    </dgm:pt>
    <dgm:pt modelId="{842906E9-ECA8-4478-8BA4-065EDC8F5968}" type="pres">
      <dgm:prSet presAssocID="{A5C717F3-B039-4C5C-9606-771D90EFB1D6}" presName="blFrame" presStyleLbl="node1" presStyleIdx="2" presStyleCnt="4" custLinFactY="-132405" custLinFactNeighborX="42828" custLinFactNeighborY="-200000"/>
      <dgm:spPr/>
    </dgm:pt>
    <dgm:pt modelId="{F389F495-389A-44EF-82A2-547E0D2E0D71}" type="pres">
      <dgm:prSet presAssocID="{A5C717F3-B039-4C5C-9606-771D90EFB1D6}" presName="brFrame" presStyleLbl="node1" presStyleIdx="3" presStyleCnt="4" custLinFactY="-132405" custLinFactNeighborX="42828" custLinFactNeighborY="-200000"/>
      <dgm:spPr/>
    </dgm:pt>
  </dgm:ptLst>
  <dgm:cxnLst>
    <dgm:cxn modelId="{02328290-6D6F-479B-AA7A-E796897D2E97}" type="presOf" srcId="{9F6C0CA4-A6A2-4C1D-8663-B18B5D9A2B0A}" destId="{21BEF88D-0D2A-438D-9885-1D763C7BFED5}" srcOrd="0" destOrd="0" presId="urn:microsoft.com/office/officeart/2009/3/layout/FramedTextPicture"/>
    <dgm:cxn modelId="{BB405492-C665-45A9-AAF5-DAE9576446C7}" srcId="{9F6C0CA4-A6A2-4C1D-8663-B18B5D9A2B0A}" destId="{A5C717F3-B039-4C5C-9606-771D90EFB1D6}" srcOrd="0" destOrd="0" parTransId="{929096D4-D753-4FBB-B581-8341D227BDC6}" sibTransId="{BF83BEB2-FA37-42DF-B1C3-505271FFDEB3}"/>
    <dgm:cxn modelId="{E4A3B6D8-1F39-4B3E-B7BF-8E6F6856CE0F}" type="presOf" srcId="{A5C717F3-B039-4C5C-9606-771D90EFB1D6}" destId="{6E8E7F59-C8A5-4CB2-B6F1-200F919293BC}" srcOrd="0" destOrd="0" presId="urn:microsoft.com/office/officeart/2009/3/layout/FramedTextPicture"/>
    <dgm:cxn modelId="{D556FC2A-965F-427D-A47A-58884C142DDF}" type="presParOf" srcId="{21BEF88D-0D2A-438D-9885-1D763C7BFED5}" destId="{056745C6-F89F-4240-8785-237AE8CAD48D}" srcOrd="0" destOrd="0" presId="urn:microsoft.com/office/officeart/2009/3/layout/FramedTextPicture"/>
    <dgm:cxn modelId="{3D3EC7E1-2FD9-478A-A1DB-7BC8E929123D}" type="presParOf" srcId="{056745C6-F89F-4240-8785-237AE8CAD48D}" destId="{CF72A61B-EEF0-4C70-A5CB-2EE143EDBF29}" srcOrd="0" destOrd="0" presId="urn:microsoft.com/office/officeart/2009/3/layout/FramedTextPicture"/>
    <dgm:cxn modelId="{75E87994-9910-4F9F-991B-EC55BC3412A3}" type="presParOf" srcId="{056745C6-F89F-4240-8785-237AE8CAD48D}" destId="{6E8E7F59-C8A5-4CB2-B6F1-200F919293BC}" srcOrd="1" destOrd="0" presId="urn:microsoft.com/office/officeart/2009/3/layout/FramedTextPicture"/>
    <dgm:cxn modelId="{BA743AB0-9691-4908-8916-68257E9DD02F}" type="presParOf" srcId="{056745C6-F89F-4240-8785-237AE8CAD48D}" destId="{7CAF3E3C-258F-4694-949C-5DAA6A82FA20}" srcOrd="2" destOrd="0" presId="urn:microsoft.com/office/officeart/2009/3/layout/FramedTextPicture"/>
    <dgm:cxn modelId="{52B638EA-3703-4F9E-A862-A4D7B8887B71}" type="presParOf" srcId="{056745C6-F89F-4240-8785-237AE8CAD48D}" destId="{E7EC352F-25A2-4D9A-8B5E-540430AD9369}" srcOrd="3" destOrd="0" presId="urn:microsoft.com/office/officeart/2009/3/layout/FramedTextPicture"/>
    <dgm:cxn modelId="{F0F01EE5-749A-4E13-BDDB-94504AC3EE51}" type="presParOf" srcId="{056745C6-F89F-4240-8785-237AE8CAD48D}" destId="{842906E9-ECA8-4478-8BA4-065EDC8F5968}" srcOrd="4" destOrd="0" presId="urn:microsoft.com/office/officeart/2009/3/layout/FramedTextPicture"/>
    <dgm:cxn modelId="{C97B7BD5-E6CD-41D2-99EA-F465E19D3DA6}" type="presParOf" srcId="{056745C6-F89F-4240-8785-237AE8CAD48D}" destId="{F389F495-389A-44EF-82A2-547E0D2E0D71}" srcOrd="5" destOrd="0" presId="urn:microsoft.com/office/officeart/2009/3/layout/FramedTextPictur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93F688F-BA74-41CE-BAEC-89B64DDBAC2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2F9D9EE3-69E4-4362-8E79-89805E2F5C50}">
      <dgm:prSet/>
      <dgm:spPr/>
      <dgm:t>
        <a:bodyPr/>
        <a:lstStyle/>
        <a:p>
          <a:r>
            <a:rPr lang="en-US" i="0" dirty="0"/>
            <a:t>Building lift</a:t>
          </a:r>
          <a:endParaRPr lang="en-US" dirty="0"/>
        </a:p>
      </dgm:t>
    </dgm:pt>
    <dgm:pt modelId="{4857F046-9658-43AD-8FB9-27800BDF98EE}" type="parTrans" cxnId="{EC36E4FE-9F41-40F3-A450-3227BCB95B9F}">
      <dgm:prSet/>
      <dgm:spPr/>
      <dgm:t>
        <a:bodyPr/>
        <a:lstStyle/>
        <a:p>
          <a:endParaRPr lang="en-US"/>
        </a:p>
      </dgm:t>
    </dgm:pt>
    <dgm:pt modelId="{4351D437-B5BA-48B9-A2E4-2AF87D9B7241}" type="sibTrans" cxnId="{EC36E4FE-9F41-40F3-A450-3227BCB95B9F}">
      <dgm:prSet/>
      <dgm:spPr/>
      <dgm:t>
        <a:bodyPr/>
        <a:lstStyle/>
        <a:p>
          <a:endParaRPr lang="en-US"/>
        </a:p>
      </dgm:t>
    </dgm:pt>
    <dgm:pt modelId="{B9F61AF5-A0C7-4CFE-8945-FE49C8194761}">
      <dgm:prSet/>
      <dgm:spPr/>
      <dgm:t>
        <a:bodyPr/>
        <a:lstStyle/>
        <a:p>
          <a:r>
            <a:rPr lang="en-US" i="0" dirty="0"/>
            <a:t>Capsule lift </a:t>
          </a:r>
          <a:endParaRPr lang="en-US" dirty="0"/>
        </a:p>
      </dgm:t>
    </dgm:pt>
    <dgm:pt modelId="{AF6F4573-4A5B-4D12-8311-09E8CFB7EC3B}" type="parTrans" cxnId="{866048C4-9A08-424A-BFC6-9031CFE7BA30}">
      <dgm:prSet/>
      <dgm:spPr/>
      <dgm:t>
        <a:bodyPr/>
        <a:lstStyle/>
        <a:p>
          <a:endParaRPr lang="en-US"/>
        </a:p>
      </dgm:t>
    </dgm:pt>
    <dgm:pt modelId="{12758E05-5D5D-41E7-BB61-DC9B121F9909}" type="sibTrans" cxnId="{866048C4-9A08-424A-BFC6-9031CFE7BA30}">
      <dgm:prSet/>
      <dgm:spPr/>
      <dgm:t>
        <a:bodyPr/>
        <a:lstStyle/>
        <a:p>
          <a:endParaRPr lang="en-US"/>
        </a:p>
      </dgm:t>
    </dgm:pt>
    <dgm:pt modelId="{EF40DD3B-333F-4694-BDAE-1486DB60B5C4}">
      <dgm:prSet/>
      <dgm:spPr/>
      <dgm:t>
        <a:bodyPr/>
        <a:lstStyle/>
        <a:p>
          <a:r>
            <a:rPr lang="en-US" i="0" dirty="0"/>
            <a:t>Hydraulic elevator </a:t>
          </a:r>
          <a:endParaRPr lang="en-US" dirty="0"/>
        </a:p>
      </dgm:t>
    </dgm:pt>
    <dgm:pt modelId="{F93C5131-B9F0-4DE0-82E9-A4F1AC0CD2E0}" type="parTrans" cxnId="{94D7CC64-54BD-4967-9AFD-0D91ACEDADCC}">
      <dgm:prSet/>
      <dgm:spPr/>
      <dgm:t>
        <a:bodyPr/>
        <a:lstStyle/>
        <a:p>
          <a:endParaRPr lang="en-US"/>
        </a:p>
      </dgm:t>
    </dgm:pt>
    <dgm:pt modelId="{87A8FA6F-227E-4AF5-BA6A-7914284F0344}" type="sibTrans" cxnId="{94D7CC64-54BD-4967-9AFD-0D91ACEDADCC}">
      <dgm:prSet/>
      <dgm:spPr/>
      <dgm:t>
        <a:bodyPr/>
        <a:lstStyle/>
        <a:p>
          <a:endParaRPr lang="en-US"/>
        </a:p>
      </dgm:t>
    </dgm:pt>
    <dgm:pt modelId="{598A9327-84B0-44A7-854A-0A77D9B61C1B}">
      <dgm:prSet/>
      <dgm:spPr/>
      <dgm:t>
        <a:bodyPr/>
        <a:lstStyle/>
        <a:p>
          <a:r>
            <a:rPr lang="en-US" i="0" dirty="0"/>
            <a:t>Pneumatic elevator </a:t>
          </a:r>
          <a:endParaRPr lang="en-US" dirty="0"/>
        </a:p>
      </dgm:t>
    </dgm:pt>
    <dgm:pt modelId="{30DA270B-433B-4D20-964B-6F551C2DD5CE}" type="parTrans" cxnId="{FE86DC13-DDD7-4962-BBF1-C1714BD4E776}">
      <dgm:prSet/>
      <dgm:spPr/>
      <dgm:t>
        <a:bodyPr/>
        <a:lstStyle/>
        <a:p>
          <a:endParaRPr lang="en-US"/>
        </a:p>
      </dgm:t>
    </dgm:pt>
    <dgm:pt modelId="{7F376696-878A-4919-8089-8A6A00390372}" type="sibTrans" cxnId="{FE86DC13-DDD7-4962-BBF1-C1714BD4E776}">
      <dgm:prSet/>
      <dgm:spPr/>
      <dgm:t>
        <a:bodyPr/>
        <a:lstStyle/>
        <a:p>
          <a:endParaRPr lang="en-US"/>
        </a:p>
      </dgm:t>
    </dgm:pt>
    <dgm:pt modelId="{EF982CF9-59B7-4551-B6F0-6DC676801D85}">
      <dgm:prSet/>
      <dgm:spPr/>
      <dgm:t>
        <a:bodyPr/>
        <a:lstStyle/>
        <a:p>
          <a:r>
            <a:rPr lang="en-US" i="0" dirty="0"/>
            <a:t>Passenger lift</a:t>
          </a:r>
          <a:endParaRPr lang="en-US" dirty="0"/>
        </a:p>
      </dgm:t>
    </dgm:pt>
    <dgm:pt modelId="{870FE5AA-5846-4C04-97CF-28AF03C4BFFB}" type="parTrans" cxnId="{1C7A59AA-D309-4F3D-B213-2536943CD234}">
      <dgm:prSet/>
      <dgm:spPr/>
      <dgm:t>
        <a:bodyPr/>
        <a:lstStyle/>
        <a:p>
          <a:endParaRPr lang="en-US"/>
        </a:p>
      </dgm:t>
    </dgm:pt>
    <dgm:pt modelId="{C39D114B-40B6-4372-89A3-B91DA4373CC1}" type="sibTrans" cxnId="{1C7A59AA-D309-4F3D-B213-2536943CD234}">
      <dgm:prSet/>
      <dgm:spPr/>
      <dgm:t>
        <a:bodyPr/>
        <a:lstStyle/>
        <a:p>
          <a:endParaRPr lang="en-US"/>
        </a:p>
      </dgm:t>
    </dgm:pt>
    <dgm:pt modelId="{4B2E0379-F299-496B-A431-A37645B6A74B}">
      <dgm:prSet/>
      <dgm:spPr/>
      <dgm:t>
        <a:bodyPr/>
        <a:lstStyle/>
        <a:p>
          <a:r>
            <a:rPr lang="en-US" i="0" dirty="0"/>
            <a:t>Freight elevator</a:t>
          </a:r>
          <a:endParaRPr lang="en-US" dirty="0"/>
        </a:p>
      </dgm:t>
    </dgm:pt>
    <dgm:pt modelId="{F4051699-2424-439E-9C52-EF616AF549F7}" type="parTrans" cxnId="{4B114DA0-BBE8-4794-8C76-56521C460AF4}">
      <dgm:prSet/>
      <dgm:spPr/>
      <dgm:t>
        <a:bodyPr/>
        <a:lstStyle/>
        <a:p>
          <a:endParaRPr lang="en-US"/>
        </a:p>
      </dgm:t>
    </dgm:pt>
    <dgm:pt modelId="{840816CD-F646-482A-94A7-9A6EB019CE09}" type="sibTrans" cxnId="{4B114DA0-BBE8-4794-8C76-56521C460AF4}">
      <dgm:prSet/>
      <dgm:spPr/>
      <dgm:t>
        <a:bodyPr/>
        <a:lstStyle/>
        <a:p>
          <a:endParaRPr lang="en-US"/>
        </a:p>
      </dgm:t>
    </dgm:pt>
    <dgm:pt modelId="{78FE55C9-2029-4326-8D31-D28493C2D913}">
      <dgm:prSet/>
      <dgm:spPr/>
      <dgm:t>
        <a:bodyPr/>
        <a:lstStyle/>
        <a:p>
          <a:r>
            <a:rPr lang="en-US" i="0" dirty="0"/>
            <a:t>Traction elevator/cable driven </a:t>
          </a:r>
          <a:endParaRPr lang="en-US" dirty="0"/>
        </a:p>
      </dgm:t>
    </dgm:pt>
    <dgm:pt modelId="{E8C9F4C3-BDA9-4ECF-9A2E-C36360091AC9}" type="parTrans" cxnId="{FE9FBB90-DF38-4987-8779-B06300C8661C}">
      <dgm:prSet/>
      <dgm:spPr/>
      <dgm:t>
        <a:bodyPr/>
        <a:lstStyle/>
        <a:p>
          <a:endParaRPr lang="en-US"/>
        </a:p>
      </dgm:t>
    </dgm:pt>
    <dgm:pt modelId="{E8124BC7-A36D-41F8-AEE8-D6158F0C0AFB}" type="sibTrans" cxnId="{FE9FBB90-DF38-4987-8779-B06300C8661C}">
      <dgm:prSet/>
      <dgm:spPr/>
      <dgm:t>
        <a:bodyPr/>
        <a:lstStyle/>
        <a:p>
          <a:endParaRPr lang="en-US"/>
        </a:p>
      </dgm:t>
    </dgm:pt>
    <dgm:pt modelId="{4A32BAAB-EB04-4C60-9987-4825C7B50B23}">
      <dgm:prSet/>
      <dgm:spPr/>
      <dgm:t>
        <a:bodyPr/>
        <a:lstStyle/>
        <a:p>
          <a:r>
            <a:rPr lang="en-US" i="0" dirty="0"/>
            <a:t>Residential elevators </a:t>
          </a:r>
          <a:endParaRPr lang="en-US" dirty="0"/>
        </a:p>
      </dgm:t>
    </dgm:pt>
    <dgm:pt modelId="{1B1D2996-B4C0-4511-B8EB-33A39B9C662A}" type="parTrans" cxnId="{06CF57B6-3E35-4A51-A2B3-A8104AC3A647}">
      <dgm:prSet/>
      <dgm:spPr/>
      <dgm:t>
        <a:bodyPr/>
        <a:lstStyle/>
        <a:p>
          <a:endParaRPr lang="en-US"/>
        </a:p>
      </dgm:t>
    </dgm:pt>
    <dgm:pt modelId="{0385E182-882A-4FD1-B13F-C501A9DEA4D0}" type="sibTrans" cxnId="{06CF57B6-3E35-4A51-A2B3-A8104AC3A647}">
      <dgm:prSet/>
      <dgm:spPr/>
      <dgm:t>
        <a:bodyPr/>
        <a:lstStyle/>
        <a:p>
          <a:endParaRPr lang="en-US"/>
        </a:p>
      </dgm:t>
    </dgm:pt>
    <dgm:pt modelId="{70FD1200-0BB1-4A71-B56B-E30D56A4CAD8}">
      <dgm:prSet/>
      <dgm:spPr/>
      <dgm:t>
        <a:bodyPr/>
        <a:lstStyle/>
        <a:p>
          <a:r>
            <a:rPr lang="en-US" i="0" dirty="0"/>
            <a:t>Machine room-less elevator</a:t>
          </a:r>
          <a:endParaRPr lang="en-US" dirty="0"/>
        </a:p>
      </dgm:t>
    </dgm:pt>
    <dgm:pt modelId="{1EEDBEEA-CE85-4D50-94B2-1D426712D143}" type="parTrans" cxnId="{4A1A8D81-C7BA-4C62-939E-16CB577A53CA}">
      <dgm:prSet/>
      <dgm:spPr/>
      <dgm:t>
        <a:bodyPr/>
        <a:lstStyle/>
        <a:p>
          <a:endParaRPr lang="en-US"/>
        </a:p>
      </dgm:t>
    </dgm:pt>
    <dgm:pt modelId="{E260A85C-B894-4049-83AC-04B95BF056DF}" type="sibTrans" cxnId="{4A1A8D81-C7BA-4C62-939E-16CB577A53CA}">
      <dgm:prSet/>
      <dgm:spPr/>
      <dgm:t>
        <a:bodyPr/>
        <a:lstStyle/>
        <a:p>
          <a:endParaRPr lang="en-US"/>
        </a:p>
      </dgm:t>
    </dgm:pt>
    <dgm:pt modelId="{8DBDAA25-E52F-4F5E-A856-093D291B52BD}" type="pres">
      <dgm:prSet presAssocID="{693F688F-BA74-41CE-BAEC-89B64DDBAC21}" presName="vert0" presStyleCnt="0">
        <dgm:presLayoutVars>
          <dgm:dir/>
          <dgm:animOne val="branch"/>
          <dgm:animLvl val="lvl"/>
        </dgm:presLayoutVars>
      </dgm:prSet>
      <dgm:spPr/>
    </dgm:pt>
    <dgm:pt modelId="{D3BC9A42-B44D-4770-A1FD-0A5E36F1C27A}" type="pres">
      <dgm:prSet presAssocID="{2F9D9EE3-69E4-4362-8E79-89805E2F5C50}" presName="thickLine" presStyleLbl="alignNode1" presStyleIdx="0" presStyleCnt="9"/>
      <dgm:spPr/>
    </dgm:pt>
    <dgm:pt modelId="{8AC48404-B53C-45A6-B1F3-3B9720F09961}" type="pres">
      <dgm:prSet presAssocID="{2F9D9EE3-69E4-4362-8E79-89805E2F5C50}" presName="horz1" presStyleCnt="0"/>
      <dgm:spPr/>
    </dgm:pt>
    <dgm:pt modelId="{E5DAE80F-814C-48BF-8BB2-A8DAC7AF39D8}" type="pres">
      <dgm:prSet presAssocID="{2F9D9EE3-69E4-4362-8E79-89805E2F5C50}" presName="tx1" presStyleLbl="revTx" presStyleIdx="0" presStyleCnt="9"/>
      <dgm:spPr/>
    </dgm:pt>
    <dgm:pt modelId="{44C15EE8-8543-41E6-BC3F-A762924D0210}" type="pres">
      <dgm:prSet presAssocID="{2F9D9EE3-69E4-4362-8E79-89805E2F5C50}" presName="vert1" presStyleCnt="0"/>
      <dgm:spPr/>
    </dgm:pt>
    <dgm:pt modelId="{0BD2BA03-2D9F-4B5F-A715-4FD0BF07CE5D}" type="pres">
      <dgm:prSet presAssocID="{B9F61AF5-A0C7-4CFE-8945-FE49C8194761}" presName="thickLine" presStyleLbl="alignNode1" presStyleIdx="1" presStyleCnt="9"/>
      <dgm:spPr/>
    </dgm:pt>
    <dgm:pt modelId="{AA6CFD95-8898-4F24-852D-A71EA89A4CF2}" type="pres">
      <dgm:prSet presAssocID="{B9F61AF5-A0C7-4CFE-8945-FE49C8194761}" presName="horz1" presStyleCnt="0"/>
      <dgm:spPr/>
    </dgm:pt>
    <dgm:pt modelId="{51013ABE-DDA9-4187-98EF-79C6521AE73C}" type="pres">
      <dgm:prSet presAssocID="{B9F61AF5-A0C7-4CFE-8945-FE49C8194761}" presName="tx1" presStyleLbl="revTx" presStyleIdx="1" presStyleCnt="9"/>
      <dgm:spPr/>
    </dgm:pt>
    <dgm:pt modelId="{0683A883-0EE2-4F8F-952E-F742FFF56664}" type="pres">
      <dgm:prSet presAssocID="{B9F61AF5-A0C7-4CFE-8945-FE49C8194761}" presName="vert1" presStyleCnt="0"/>
      <dgm:spPr/>
    </dgm:pt>
    <dgm:pt modelId="{41BB31DD-5A5C-431E-94C6-5202C6E05BB9}" type="pres">
      <dgm:prSet presAssocID="{EF40DD3B-333F-4694-BDAE-1486DB60B5C4}" presName="thickLine" presStyleLbl="alignNode1" presStyleIdx="2" presStyleCnt="9"/>
      <dgm:spPr/>
    </dgm:pt>
    <dgm:pt modelId="{EF09147A-D03F-4443-837D-4578A7B97023}" type="pres">
      <dgm:prSet presAssocID="{EF40DD3B-333F-4694-BDAE-1486DB60B5C4}" presName="horz1" presStyleCnt="0"/>
      <dgm:spPr/>
    </dgm:pt>
    <dgm:pt modelId="{995CA569-4BAD-4506-9BC5-BA48076CB0B5}" type="pres">
      <dgm:prSet presAssocID="{EF40DD3B-333F-4694-BDAE-1486DB60B5C4}" presName="tx1" presStyleLbl="revTx" presStyleIdx="2" presStyleCnt="9"/>
      <dgm:spPr/>
    </dgm:pt>
    <dgm:pt modelId="{B8582168-5C04-4A43-BF4D-6EF5013F425C}" type="pres">
      <dgm:prSet presAssocID="{EF40DD3B-333F-4694-BDAE-1486DB60B5C4}" presName="vert1" presStyleCnt="0"/>
      <dgm:spPr/>
    </dgm:pt>
    <dgm:pt modelId="{F0F23B72-974E-4329-AE8E-CD50A353D18A}" type="pres">
      <dgm:prSet presAssocID="{598A9327-84B0-44A7-854A-0A77D9B61C1B}" presName="thickLine" presStyleLbl="alignNode1" presStyleIdx="3" presStyleCnt="9"/>
      <dgm:spPr/>
    </dgm:pt>
    <dgm:pt modelId="{A00B19B6-0F8B-4074-869D-CA3AE8158CAE}" type="pres">
      <dgm:prSet presAssocID="{598A9327-84B0-44A7-854A-0A77D9B61C1B}" presName="horz1" presStyleCnt="0"/>
      <dgm:spPr/>
    </dgm:pt>
    <dgm:pt modelId="{413DA357-E308-481D-9A14-D90CF10C212F}" type="pres">
      <dgm:prSet presAssocID="{598A9327-84B0-44A7-854A-0A77D9B61C1B}" presName="tx1" presStyleLbl="revTx" presStyleIdx="3" presStyleCnt="9"/>
      <dgm:spPr/>
    </dgm:pt>
    <dgm:pt modelId="{7F07E1BD-CE48-4CA4-ACAD-ED18EE143A00}" type="pres">
      <dgm:prSet presAssocID="{598A9327-84B0-44A7-854A-0A77D9B61C1B}" presName="vert1" presStyleCnt="0"/>
      <dgm:spPr/>
    </dgm:pt>
    <dgm:pt modelId="{EA643BBB-9BBF-4769-A57A-1FDE1DA3DAF7}" type="pres">
      <dgm:prSet presAssocID="{EF982CF9-59B7-4551-B6F0-6DC676801D85}" presName="thickLine" presStyleLbl="alignNode1" presStyleIdx="4" presStyleCnt="9"/>
      <dgm:spPr/>
    </dgm:pt>
    <dgm:pt modelId="{36B2FCC2-47B1-4B6E-8A68-071ECF2331D2}" type="pres">
      <dgm:prSet presAssocID="{EF982CF9-59B7-4551-B6F0-6DC676801D85}" presName="horz1" presStyleCnt="0"/>
      <dgm:spPr/>
    </dgm:pt>
    <dgm:pt modelId="{B38DE2D4-2CBE-4E5F-B1D1-01F4C8E19F23}" type="pres">
      <dgm:prSet presAssocID="{EF982CF9-59B7-4551-B6F0-6DC676801D85}" presName="tx1" presStyleLbl="revTx" presStyleIdx="4" presStyleCnt="9"/>
      <dgm:spPr/>
    </dgm:pt>
    <dgm:pt modelId="{920FD5BF-EA29-46A5-BCCE-4C9FDD597893}" type="pres">
      <dgm:prSet presAssocID="{EF982CF9-59B7-4551-B6F0-6DC676801D85}" presName="vert1" presStyleCnt="0"/>
      <dgm:spPr/>
    </dgm:pt>
    <dgm:pt modelId="{ADA6570F-FA66-4775-9991-16A17CB3EF35}" type="pres">
      <dgm:prSet presAssocID="{4B2E0379-F299-496B-A431-A37645B6A74B}" presName="thickLine" presStyleLbl="alignNode1" presStyleIdx="5" presStyleCnt="9"/>
      <dgm:spPr/>
    </dgm:pt>
    <dgm:pt modelId="{028FEB67-617B-4EC2-BA5B-47AA5C04DC8B}" type="pres">
      <dgm:prSet presAssocID="{4B2E0379-F299-496B-A431-A37645B6A74B}" presName="horz1" presStyleCnt="0"/>
      <dgm:spPr/>
    </dgm:pt>
    <dgm:pt modelId="{69C62FE6-9C98-4AFA-87EC-607839368B43}" type="pres">
      <dgm:prSet presAssocID="{4B2E0379-F299-496B-A431-A37645B6A74B}" presName="tx1" presStyleLbl="revTx" presStyleIdx="5" presStyleCnt="9"/>
      <dgm:spPr/>
    </dgm:pt>
    <dgm:pt modelId="{3561A220-1ABF-4E56-9DED-FAA3720483CE}" type="pres">
      <dgm:prSet presAssocID="{4B2E0379-F299-496B-A431-A37645B6A74B}" presName="vert1" presStyleCnt="0"/>
      <dgm:spPr/>
    </dgm:pt>
    <dgm:pt modelId="{3B10D646-D7A9-43B9-BCED-D5029AE37FF6}" type="pres">
      <dgm:prSet presAssocID="{78FE55C9-2029-4326-8D31-D28493C2D913}" presName="thickLine" presStyleLbl="alignNode1" presStyleIdx="6" presStyleCnt="9"/>
      <dgm:spPr/>
    </dgm:pt>
    <dgm:pt modelId="{1DA1B11B-16B5-4C58-A13E-F1ADD84C32CF}" type="pres">
      <dgm:prSet presAssocID="{78FE55C9-2029-4326-8D31-D28493C2D913}" presName="horz1" presStyleCnt="0"/>
      <dgm:spPr/>
    </dgm:pt>
    <dgm:pt modelId="{ADE6F235-61AC-461D-A339-5592BE6AF8A1}" type="pres">
      <dgm:prSet presAssocID="{78FE55C9-2029-4326-8D31-D28493C2D913}" presName="tx1" presStyleLbl="revTx" presStyleIdx="6" presStyleCnt="9"/>
      <dgm:spPr/>
    </dgm:pt>
    <dgm:pt modelId="{D5454A96-53C1-49CA-958B-E9B1D9E79574}" type="pres">
      <dgm:prSet presAssocID="{78FE55C9-2029-4326-8D31-D28493C2D913}" presName="vert1" presStyleCnt="0"/>
      <dgm:spPr/>
    </dgm:pt>
    <dgm:pt modelId="{8ABEA573-129A-47D4-BF9D-D8AE18F6C25B}" type="pres">
      <dgm:prSet presAssocID="{4A32BAAB-EB04-4C60-9987-4825C7B50B23}" presName="thickLine" presStyleLbl="alignNode1" presStyleIdx="7" presStyleCnt="9"/>
      <dgm:spPr/>
    </dgm:pt>
    <dgm:pt modelId="{B9AC7F1E-04EB-4BE4-B53F-7BC8F1E2EB16}" type="pres">
      <dgm:prSet presAssocID="{4A32BAAB-EB04-4C60-9987-4825C7B50B23}" presName="horz1" presStyleCnt="0"/>
      <dgm:spPr/>
    </dgm:pt>
    <dgm:pt modelId="{2B59F476-0A64-454F-82C5-0C1CA365E6FC}" type="pres">
      <dgm:prSet presAssocID="{4A32BAAB-EB04-4C60-9987-4825C7B50B23}" presName="tx1" presStyleLbl="revTx" presStyleIdx="7" presStyleCnt="9"/>
      <dgm:spPr/>
    </dgm:pt>
    <dgm:pt modelId="{89593D43-F465-4CBD-BF0E-171AFC80D180}" type="pres">
      <dgm:prSet presAssocID="{4A32BAAB-EB04-4C60-9987-4825C7B50B23}" presName="vert1" presStyleCnt="0"/>
      <dgm:spPr/>
    </dgm:pt>
    <dgm:pt modelId="{430AC730-0AE8-47E7-BC00-EDC69B474E8A}" type="pres">
      <dgm:prSet presAssocID="{70FD1200-0BB1-4A71-B56B-E30D56A4CAD8}" presName="thickLine" presStyleLbl="alignNode1" presStyleIdx="8" presStyleCnt="9"/>
      <dgm:spPr/>
    </dgm:pt>
    <dgm:pt modelId="{E125B720-DACC-40DE-BCFC-69E3EBBB2B35}" type="pres">
      <dgm:prSet presAssocID="{70FD1200-0BB1-4A71-B56B-E30D56A4CAD8}" presName="horz1" presStyleCnt="0"/>
      <dgm:spPr/>
    </dgm:pt>
    <dgm:pt modelId="{DCB25C43-8ECD-45E7-9079-22DC617248F4}" type="pres">
      <dgm:prSet presAssocID="{70FD1200-0BB1-4A71-B56B-E30D56A4CAD8}" presName="tx1" presStyleLbl="revTx" presStyleIdx="8" presStyleCnt="9"/>
      <dgm:spPr/>
    </dgm:pt>
    <dgm:pt modelId="{5FB73BB9-0F70-42AE-AE62-4C9C91AFBF5C}" type="pres">
      <dgm:prSet presAssocID="{70FD1200-0BB1-4A71-B56B-E30D56A4CAD8}" presName="vert1" presStyleCnt="0"/>
      <dgm:spPr/>
    </dgm:pt>
  </dgm:ptLst>
  <dgm:cxnLst>
    <dgm:cxn modelId="{0B3C390F-4C6C-4ED9-94CA-8606624F4469}" type="presOf" srcId="{EF982CF9-59B7-4551-B6F0-6DC676801D85}" destId="{B38DE2D4-2CBE-4E5F-B1D1-01F4C8E19F23}" srcOrd="0" destOrd="0" presId="urn:microsoft.com/office/officeart/2008/layout/LinedList"/>
    <dgm:cxn modelId="{FE86DC13-DDD7-4962-BBF1-C1714BD4E776}" srcId="{693F688F-BA74-41CE-BAEC-89B64DDBAC21}" destId="{598A9327-84B0-44A7-854A-0A77D9B61C1B}" srcOrd="3" destOrd="0" parTransId="{30DA270B-433B-4D20-964B-6F551C2DD5CE}" sibTransId="{7F376696-878A-4919-8089-8A6A00390372}"/>
    <dgm:cxn modelId="{281A301A-C01E-4698-9C0B-4246669AE082}" type="presOf" srcId="{598A9327-84B0-44A7-854A-0A77D9B61C1B}" destId="{413DA357-E308-481D-9A14-D90CF10C212F}" srcOrd="0" destOrd="0" presId="urn:microsoft.com/office/officeart/2008/layout/LinedList"/>
    <dgm:cxn modelId="{1A3CE439-BADB-4640-91F0-5D6E26D0C061}" type="presOf" srcId="{70FD1200-0BB1-4A71-B56B-E30D56A4CAD8}" destId="{DCB25C43-8ECD-45E7-9079-22DC617248F4}" srcOrd="0" destOrd="0" presId="urn:microsoft.com/office/officeart/2008/layout/LinedList"/>
    <dgm:cxn modelId="{FEE6923E-DA6B-4556-8704-F3212F6ABE07}" type="presOf" srcId="{B9F61AF5-A0C7-4CFE-8945-FE49C8194761}" destId="{51013ABE-DDA9-4187-98EF-79C6521AE73C}" srcOrd="0" destOrd="0" presId="urn:microsoft.com/office/officeart/2008/layout/LinedList"/>
    <dgm:cxn modelId="{F7086D5C-DB2D-4D03-8181-C97724572FF1}" type="presOf" srcId="{4B2E0379-F299-496B-A431-A37645B6A74B}" destId="{69C62FE6-9C98-4AFA-87EC-607839368B43}" srcOrd="0" destOrd="0" presId="urn:microsoft.com/office/officeart/2008/layout/LinedList"/>
    <dgm:cxn modelId="{A0B9095F-979C-41A0-84DC-87C0C0FBF46C}" type="presOf" srcId="{78FE55C9-2029-4326-8D31-D28493C2D913}" destId="{ADE6F235-61AC-461D-A339-5592BE6AF8A1}" srcOrd="0" destOrd="0" presId="urn:microsoft.com/office/officeart/2008/layout/LinedList"/>
    <dgm:cxn modelId="{94D7CC64-54BD-4967-9AFD-0D91ACEDADCC}" srcId="{693F688F-BA74-41CE-BAEC-89B64DDBAC21}" destId="{EF40DD3B-333F-4694-BDAE-1486DB60B5C4}" srcOrd="2" destOrd="0" parTransId="{F93C5131-B9F0-4DE0-82E9-A4F1AC0CD2E0}" sibTransId="{87A8FA6F-227E-4AF5-BA6A-7914284F0344}"/>
    <dgm:cxn modelId="{4A1A8D81-C7BA-4C62-939E-16CB577A53CA}" srcId="{693F688F-BA74-41CE-BAEC-89B64DDBAC21}" destId="{70FD1200-0BB1-4A71-B56B-E30D56A4CAD8}" srcOrd="8" destOrd="0" parTransId="{1EEDBEEA-CE85-4D50-94B2-1D426712D143}" sibTransId="{E260A85C-B894-4049-83AC-04B95BF056DF}"/>
    <dgm:cxn modelId="{4C23E484-9A6F-431D-B0D0-797A7083323D}" type="presOf" srcId="{693F688F-BA74-41CE-BAEC-89B64DDBAC21}" destId="{8DBDAA25-E52F-4F5E-A856-093D291B52BD}" srcOrd="0" destOrd="0" presId="urn:microsoft.com/office/officeart/2008/layout/LinedList"/>
    <dgm:cxn modelId="{B6ECB98B-85CF-4343-8AAC-D3521EECDB3C}" type="presOf" srcId="{EF40DD3B-333F-4694-BDAE-1486DB60B5C4}" destId="{995CA569-4BAD-4506-9BC5-BA48076CB0B5}" srcOrd="0" destOrd="0" presId="urn:microsoft.com/office/officeart/2008/layout/LinedList"/>
    <dgm:cxn modelId="{FE9FBB90-DF38-4987-8779-B06300C8661C}" srcId="{693F688F-BA74-41CE-BAEC-89B64DDBAC21}" destId="{78FE55C9-2029-4326-8D31-D28493C2D913}" srcOrd="6" destOrd="0" parTransId="{E8C9F4C3-BDA9-4ECF-9A2E-C36360091AC9}" sibTransId="{E8124BC7-A36D-41F8-AEE8-D6158F0C0AFB}"/>
    <dgm:cxn modelId="{4B114DA0-BBE8-4794-8C76-56521C460AF4}" srcId="{693F688F-BA74-41CE-BAEC-89B64DDBAC21}" destId="{4B2E0379-F299-496B-A431-A37645B6A74B}" srcOrd="5" destOrd="0" parTransId="{F4051699-2424-439E-9C52-EF616AF549F7}" sibTransId="{840816CD-F646-482A-94A7-9A6EB019CE09}"/>
    <dgm:cxn modelId="{1C7A59AA-D309-4F3D-B213-2536943CD234}" srcId="{693F688F-BA74-41CE-BAEC-89B64DDBAC21}" destId="{EF982CF9-59B7-4551-B6F0-6DC676801D85}" srcOrd="4" destOrd="0" parTransId="{870FE5AA-5846-4C04-97CF-28AF03C4BFFB}" sibTransId="{C39D114B-40B6-4372-89A3-B91DA4373CC1}"/>
    <dgm:cxn modelId="{06CF57B6-3E35-4A51-A2B3-A8104AC3A647}" srcId="{693F688F-BA74-41CE-BAEC-89B64DDBAC21}" destId="{4A32BAAB-EB04-4C60-9987-4825C7B50B23}" srcOrd="7" destOrd="0" parTransId="{1B1D2996-B4C0-4511-B8EB-33A39B9C662A}" sibTransId="{0385E182-882A-4FD1-B13F-C501A9DEA4D0}"/>
    <dgm:cxn modelId="{9999FBBC-9D3E-40DF-A77F-16E50E85E6DF}" type="presOf" srcId="{2F9D9EE3-69E4-4362-8E79-89805E2F5C50}" destId="{E5DAE80F-814C-48BF-8BB2-A8DAC7AF39D8}" srcOrd="0" destOrd="0" presId="urn:microsoft.com/office/officeart/2008/layout/LinedList"/>
    <dgm:cxn modelId="{866048C4-9A08-424A-BFC6-9031CFE7BA30}" srcId="{693F688F-BA74-41CE-BAEC-89B64DDBAC21}" destId="{B9F61AF5-A0C7-4CFE-8945-FE49C8194761}" srcOrd="1" destOrd="0" parTransId="{AF6F4573-4A5B-4D12-8311-09E8CFB7EC3B}" sibTransId="{12758E05-5D5D-41E7-BB61-DC9B121F9909}"/>
    <dgm:cxn modelId="{5B49C0D0-DD1A-4E3E-9B7D-440E88F922DE}" type="presOf" srcId="{4A32BAAB-EB04-4C60-9987-4825C7B50B23}" destId="{2B59F476-0A64-454F-82C5-0C1CA365E6FC}" srcOrd="0" destOrd="0" presId="urn:microsoft.com/office/officeart/2008/layout/LinedList"/>
    <dgm:cxn modelId="{EC36E4FE-9F41-40F3-A450-3227BCB95B9F}" srcId="{693F688F-BA74-41CE-BAEC-89B64DDBAC21}" destId="{2F9D9EE3-69E4-4362-8E79-89805E2F5C50}" srcOrd="0" destOrd="0" parTransId="{4857F046-9658-43AD-8FB9-27800BDF98EE}" sibTransId="{4351D437-B5BA-48B9-A2E4-2AF87D9B7241}"/>
    <dgm:cxn modelId="{A90C0735-1341-4551-9221-422677414B73}" type="presParOf" srcId="{8DBDAA25-E52F-4F5E-A856-093D291B52BD}" destId="{D3BC9A42-B44D-4770-A1FD-0A5E36F1C27A}" srcOrd="0" destOrd="0" presId="urn:microsoft.com/office/officeart/2008/layout/LinedList"/>
    <dgm:cxn modelId="{5EEA8C96-A404-440B-A368-E0EA31D40F50}" type="presParOf" srcId="{8DBDAA25-E52F-4F5E-A856-093D291B52BD}" destId="{8AC48404-B53C-45A6-B1F3-3B9720F09961}" srcOrd="1" destOrd="0" presId="urn:microsoft.com/office/officeart/2008/layout/LinedList"/>
    <dgm:cxn modelId="{7726CE65-75A9-4A8C-A405-B78A392FE4D9}" type="presParOf" srcId="{8AC48404-B53C-45A6-B1F3-3B9720F09961}" destId="{E5DAE80F-814C-48BF-8BB2-A8DAC7AF39D8}" srcOrd="0" destOrd="0" presId="urn:microsoft.com/office/officeart/2008/layout/LinedList"/>
    <dgm:cxn modelId="{9C92E108-EC6E-48E2-863F-724C612C8642}" type="presParOf" srcId="{8AC48404-B53C-45A6-B1F3-3B9720F09961}" destId="{44C15EE8-8543-41E6-BC3F-A762924D0210}" srcOrd="1" destOrd="0" presId="urn:microsoft.com/office/officeart/2008/layout/LinedList"/>
    <dgm:cxn modelId="{D56DA096-C82F-4B5A-A5F4-D6665CEAACE2}" type="presParOf" srcId="{8DBDAA25-E52F-4F5E-A856-093D291B52BD}" destId="{0BD2BA03-2D9F-4B5F-A715-4FD0BF07CE5D}" srcOrd="2" destOrd="0" presId="urn:microsoft.com/office/officeart/2008/layout/LinedList"/>
    <dgm:cxn modelId="{0C1D8EB0-4F04-499B-A3D4-BFF58FA4ACA8}" type="presParOf" srcId="{8DBDAA25-E52F-4F5E-A856-093D291B52BD}" destId="{AA6CFD95-8898-4F24-852D-A71EA89A4CF2}" srcOrd="3" destOrd="0" presId="urn:microsoft.com/office/officeart/2008/layout/LinedList"/>
    <dgm:cxn modelId="{8BD94254-C4BD-4E65-A26A-D05DD4FA7E9A}" type="presParOf" srcId="{AA6CFD95-8898-4F24-852D-A71EA89A4CF2}" destId="{51013ABE-DDA9-4187-98EF-79C6521AE73C}" srcOrd="0" destOrd="0" presId="urn:microsoft.com/office/officeart/2008/layout/LinedList"/>
    <dgm:cxn modelId="{5159661C-7501-4834-8AD6-64AA8846D71F}" type="presParOf" srcId="{AA6CFD95-8898-4F24-852D-A71EA89A4CF2}" destId="{0683A883-0EE2-4F8F-952E-F742FFF56664}" srcOrd="1" destOrd="0" presId="urn:microsoft.com/office/officeart/2008/layout/LinedList"/>
    <dgm:cxn modelId="{8C9458AB-75F7-4429-A7FB-7B61EF46620C}" type="presParOf" srcId="{8DBDAA25-E52F-4F5E-A856-093D291B52BD}" destId="{41BB31DD-5A5C-431E-94C6-5202C6E05BB9}" srcOrd="4" destOrd="0" presId="urn:microsoft.com/office/officeart/2008/layout/LinedList"/>
    <dgm:cxn modelId="{CF1AC773-3442-45BB-83CA-36140AADF0D7}" type="presParOf" srcId="{8DBDAA25-E52F-4F5E-A856-093D291B52BD}" destId="{EF09147A-D03F-4443-837D-4578A7B97023}" srcOrd="5" destOrd="0" presId="urn:microsoft.com/office/officeart/2008/layout/LinedList"/>
    <dgm:cxn modelId="{8EE19304-A8F8-4EB6-A92F-430D645F6134}" type="presParOf" srcId="{EF09147A-D03F-4443-837D-4578A7B97023}" destId="{995CA569-4BAD-4506-9BC5-BA48076CB0B5}" srcOrd="0" destOrd="0" presId="urn:microsoft.com/office/officeart/2008/layout/LinedList"/>
    <dgm:cxn modelId="{ECE3695F-7580-4389-9622-196A4DF1D175}" type="presParOf" srcId="{EF09147A-D03F-4443-837D-4578A7B97023}" destId="{B8582168-5C04-4A43-BF4D-6EF5013F425C}" srcOrd="1" destOrd="0" presId="urn:microsoft.com/office/officeart/2008/layout/LinedList"/>
    <dgm:cxn modelId="{74B55DE1-8CFA-4146-B395-56DD35181EB1}" type="presParOf" srcId="{8DBDAA25-E52F-4F5E-A856-093D291B52BD}" destId="{F0F23B72-974E-4329-AE8E-CD50A353D18A}" srcOrd="6" destOrd="0" presId="urn:microsoft.com/office/officeart/2008/layout/LinedList"/>
    <dgm:cxn modelId="{AAD687B1-7E11-4F59-A748-85D7472B4B82}" type="presParOf" srcId="{8DBDAA25-E52F-4F5E-A856-093D291B52BD}" destId="{A00B19B6-0F8B-4074-869D-CA3AE8158CAE}" srcOrd="7" destOrd="0" presId="urn:microsoft.com/office/officeart/2008/layout/LinedList"/>
    <dgm:cxn modelId="{B80D5F7E-2BDA-4B5B-9F4A-ACB0E4666742}" type="presParOf" srcId="{A00B19B6-0F8B-4074-869D-CA3AE8158CAE}" destId="{413DA357-E308-481D-9A14-D90CF10C212F}" srcOrd="0" destOrd="0" presId="urn:microsoft.com/office/officeart/2008/layout/LinedList"/>
    <dgm:cxn modelId="{AFD7060C-ACA3-40D1-8238-2C154990343E}" type="presParOf" srcId="{A00B19B6-0F8B-4074-869D-CA3AE8158CAE}" destId="{7F07E1BD-CE48-4CA4-ACAD-ED18EE143A00}" srcOrd="1" destOrd="0" presId="urn:microsoft.com/office/officeart/2008/layout/LinedList"/>
    <dgm:cxn modelId="{96632339-B0AF-4ECE-9974-400A51E4746B}" type="presParOf" srcId="{8DBDAA25-E52F-4F5E-A856-093D291B52BD}" destId="{EA643BBB-9BBF-4769-A57A-1FDE1DA3DAF7}" srcOrd="8" destOrd="0" presId="urn:microsoft.com/office/officeart/2008/layout/LinedList"/>
    <dgm:cxn modelId="{87DC9F20-324B-4513-9A70-71E465B15E17}" type="presParOf" srcId="{8DBDAA25-E52F-4F5E-A856-093D291B52BD}" destId="{36B2FCC2-47B1-4B6E-8A68-071ECF2331D2}" srcOrd="9" destOrd="0" presId="urn:microsoft.com/office/officeart/2008/layout/LinedList"/>
    <dgm:cxn modelId="{2F482E93-DD69-48A5-958F-EA9B87B11A0C}" type="presParOf" srcId="{36B2FCC2-47B1-4B6E-8A68-071ECF2331D2}" destId="{B38DE2D4-2CBE-4E5F-B1D1-01F4C8E19F23}" srcOrd="0" destOrd="0" presId="urn:microsoft.com/office/officeart/2008/layout/LinedList"/>
    <dgm:cxn modelId="{1612B214-F31B-417C-9000-4667CC7D910A}" type="presParOf" srcId="{36B2FCC2-47B1-4B6E-8A68-071ECF2331D2}" destId="{920FD5BF-EA29-46A5-BCCE-4C9FDD597893}" srcOrd="1" destOrd="0" presId="urn:microsoft.com/office/officeart/2008/layout/LinedList"/>
    <dgm:cxn modelId="{65633873-EB60-42FD-AF6C-C4E5A2EEF6C8}" type="presParOf" srcId="{8DBDAA25-E52F-4F5E-A856-093D291B52BD}" destId="{ADA6570F-FA66-4775-9991-16A17CB3EF35}" srcOrd="10" destOrd="0" presId="urn:microsoft.com/office/officeart/2008/layout/LinedList"/>
    <dgm:cxn modelId="{6F1E1BD1-FF8B-42D8-B4EC-4DA7B662369E}" type="presParOf" srcId="{8DBDAA25-E52F-4F5E-A856-093D291B52BD}" destId="{028FEB67-617B-4EC2-BA5B-47AA5C04DC8B}" srcOrd="11" destOrd="0" presId="urn:microsoft.com/office/officeart/2008/layout/LinedList"/>
    <dgm:cxn modelId="{9F7D3DC9-1257-4BD0-B2D2-22E8A818C464}" type="presParOf" srcId="{028FEB67-617B-4EC2-BA5B-47AA5C04DC8B}" destId="{69C62FE6-9C98-4AFA-87EC-607839368B43}" srcOrd="0" destOrd="0" presId="urn:microsoft.com/office/officeart/2008/layout/LinedList"/>
    <dgm:cxn modelId="{C42312FC-C241-4CA1-80D4-A30A1E48296E}" type="presParOf" srcId="{028FEB67-617B-4EC2-BA5B-47AA5C04DC8B}" destId="{3561A220-1ABF-4E56-9DED-FAA3720483CE}" srcOrd="1" destOrd="0" presId="urn:microsoft.com/office/officeart/2008/layout/LinedList"/>
    <dgm:cxn modelId="{603FF2EC-E57A-4CF6-8B08-6DD840ECFF4F}" type="presParOf" srcId="{8DBDAA25-E52F-4F5E-A856-093D291B52BD}" destId="{3B10D646-D7A9-43B9-BCED-D5029AE37FF6}" srcOrd="12" destOrd="0" presId="urn:microsoft.com/office/officeart/2008/layout/LinedList"/>
    <dgm:cxn modelId="{1024D658-BBA9-4E42-8061-0ECFBA5D292B}" type="presParOf" srcId="{8DBDAA25-E52F-4F5E-A856-093D291B52BD}" destId="{1DA1B11B-16B5-4C58-A13E-F1ADD84C32CF}" srcOrd="13" destOrd="0" presId="urn:microsoft.com/office/officeart/2008/layout/LinedList"/>
    <dgm:cxn modelId="{C84CD132-8E40-426F-A576-58E1854C911D}" type="presParOf" srcId="{1DA1B11B-16B5-4C58-A13E-F1ADD84C32CF}" destId="{ADE6F235-61AC-461D-A339-5592BE6AF8A1}" srcOrd="0" destOrd="0" presId="urn:microsoft.com/office/officeart/2008/layout/LinedList"/>
    <dgm:cxn modelId="{AADDECEE-D727-4169-B3E8-A8FC060800B6}" type="presParOf" srcId="{1DA1B11B-16B5-4C58-A13E-F1ADD84C32CF}" destId="{D5454A96-53C1-49CA-958B-E9B1D9E79574}" srcOrd="1" destOrd="0" presId="urn:microsoft.com/office/officeart/2008/layout/LinedList"/>
    <dgm:cxn modelId="{7C6996E3-CC36-4EF2-BD5A-0D4795980E95}" type="presParOf" srcId="{8DBDAA25-E52F-4F5E-A856-093D291B52BD}" destId="{8ABEA573-129A-47D4-BF9D-D8AE18F6C25B}" srcOrd="14" destOrd="0" presId="urn:microsoft.com/office/officeart/2008/layout/LinedList"/>
    <dgm:cxn modelId="{30EBCF32-C27C-4FB5-AF24-85831F3F48D5}" type="presParOf" srcId="{8DBDAA25-E52F-4F5E-A856-093D291B52BD}" destId="{B9AC7F1E-04EB-4BE4-B53F-7BC8F1E2EB16}" srcOrd="15" destOrd="0" presId="urn:microsoft.com/office/officeart/2008/layout/LinedList"/>
    <dgm:cxn modelId="{A7AEFFCB-1ABB-478A-8DEB-7286AE280AE9}" type="presParOf" srcId="{B9AC7F1E-04EB-4BE4-B53F-7BC8F1E2EB16}" destId="{2B59F476-0A64-454F-82C5-0C1CA365E6FC}" srcOrd="0" destOrd="0" presId="urn:microsoft.com/office/officeart/2008/layout/LinedList"/>
    <dgm:cxn modelId="{390FCD6B-2B1C-43A3-92B4-652AA5E543F0}" type="presParOf" srcId="{B9AC7F1E-04EB-4BE4-B53F-7BC8F1E2EB16}" destId="{89593D43-F465-4CBD-BF0E-171AFC80D180}" srcOrd="1" destOrd="0" presId="urn:microsoft.com/office/officeart/2008/layout/LinedList"/>
    <dgm:cxn modelId="{1E48E707-837C-43E8-A0BB-436556B3260D}" type="presParOf" srcId="{8DBDAA25-E52F-4F5E-A856-093D291B52BD}" destId="{430AC730-0AE8-47E7-BC00-EDC69B474E8A}" srcOrd="16" destOrd="0" presId="urn:microsoft.com/office/officeart/2008/layout/LinedList"/>
    <dgm:cxn modelId="{5C157D10-4411-471D-B930-FFB2BB778221}" type="presParOf" srcId="{8DBDAA25-E52F-4F5E-A856-093D291B52BD}" destId="{E125B720-DACC-40DE-BCFC-69E3EBBB2B35}" srcOrd="17" destOrd="0" presId="urn:microsoft.com/office/officeart/2008/layout/LinedList"/>
    <dgm:cxn modelId="{CD26DADF-209E-442C-8F71-1980CEC42C72}" type="presParOf" srcId="{E125B720-DACC-40DE-BCFC-69E3EBBB2B35}" destId="{DCB25C43-8ECD-45E7-9079-22DC617248F4}" srcOrd="0" destOrd="0" presId="urn:microsoft.com/office/officeart/2008/layout/LinedList"/>
    <dgm:cxn modelId="{078A2B00-59B3-41D4-944B-CB8462E3E8C8}" type="presParOf" srcId="{E125B720-DACC-40DE-BCFC-69E3EBBB2B35}" destId="{5FB73BB9-0F70-42AE-AE62-4C9C91AFBF5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7143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4191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1.Stairs and their elements</a:t>
          </a:r>
          <a:endParaRPr lang="en-US" sz="2000" kern="1200" dirty="0">
            <a:solidFill>
              <a:schemeClr val="accent5">
                <a:lumMod val="50000"/>
              </a:schemeClr>
            </a:solidFill>
          </a:endParaRPr>
        </a:p>
      </dsp:txBody>
      <dsp:txXfrm>
        <a:off x="28821" y="447979"/>
        <a:ext cx="3921986" cy="532758"/>
      </dsp:txXfrm>
    </dsp:sp>
    <dsp:sp modelId="{06D09109-F484-421D-80E4-529617280E4E}">
      <dsp:nvSpPr>
        <dsp:cNvPr id="0" name=""/>
        <dsp:cNvSpPr/>
      </dsp:nvSpPr>
      <dsp:spPr>
        <a:xfrm>
          <a:off x="0" y="16215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0" y="13263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2.functional requirement of stairs</a:t>
          </a:r>
          <a:endParaRPr lang="en-US" sz="2000" kern="1200" dirty="0">
            <a:solidFill>
              <a:schemeClr val="accent5">
                <a:lumMod val="50000"/>
              </a:schemeClr>
            </a:solidFill>
          </a:endParaRPr>
        </a:p>
      </dsp:txBody>
      <dsp:txXfrm>
        <a:off x="28821" y="1355179"/>
        <a:ext cx="3921986" cy="532758"/>
      </dsp:txXfrm>
    </dsp:sp>
    <dsp:sp modelId="{12F878D6-5805-40A9-8FFB-25904F068361}">
      <dsp:nvSpPr>
        <dsp:cNvPr id="0" name=""/>
        <dsp:cNvSpPr/>
      </dsp:nvSpPr>
      <dsp:spPr>
        <a:xfrm>
          <a:off x="0" y="25287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E1EA71-98A0-48A8-84B5-CCEC071E0560}">
      <dsp:nvSpPr>
        <dsp:cNvPr id="0" name=""/>
        <dsp:cNvSpPr/>
      </dsp:nvSpPr>
      <dsp:spPr>
        <a:xfrm>
          <a:off x="0" y="22335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3.Different types of stairs</a:t>
          </a:r>
          <a:endParaRPr lang="en-US" sz="2000" kern="1200" dirty="0">
            <a:solidFill>
              <a:schemeClr val="accent5">
                <a:lumMod val="50000"/>
              </a:schemeClr>
            </a:solidFill>
          </a:endParaRPr>
        </a:p>
      </dsp:txBody>
      <dsp:txXfrm>
        <a:off x="28821" y="2262379"/>
        <a:ext cx="3921986" cy="532758"/>
      </dsp:txXfrm>
    </dsp:sp>
    <dsp:sp modelId="{0BC8ECC9-E553-4CB5-A334-A4D96144D8CC}">
      <dsp:nvSpPr>
        <dsp:cNvPr id="0" name=""/>
        <dsp:cNvSpPr/>
      </dsp:nvSpPr>
      <dsp:spPr>
        <a:xfrm>
          <a:off x="0" y="34359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6E607EB-2D9B-418E-9FF0-157FADA1CF70}">
      <dsp:nvSpPr>
        <dsp:cNvPr id="0" name=""/>
        <dsp:cNvSpPr/>
      </dsp:nvSpPr>
      <dsp:spPr>
        <a:xfrm>
          <a:off x="0" y="31407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4.Materials used for construction of stairs</a:t>
          </a:r>
          <a:endParaRPr lang="en-US" sz="2000" kern="1200" dirty="0">
            <a:solidFill>
              <a:schemeClr val="accent5">
                <a:lumMod val="50000"/>
              </a:schemeClr>
            </a:solidFill>
          </a:endParaRPr>
        </a:p>
      </dsp:txBody>
      <dsp:txXfrm>
        <a:off x="28821" y="3169579"/>
        <a:ext cx="3921986" cy="532758"/>
      </dsp:txXfrm>
    </dsp:sp>
    <dsp:sp modelId="{51BABF62-F569-43DE-B4D9-BAF21D2CE1AF}">
      <dsp:nvSpPr>
        <dsp:cNvPr id="0" name=""/>
        <dsp:cNvSpPr/>
      </dsp:nvSpPr>
      <dsp:spPr>
        <a:xfrm>
          <a:off x="0" y="43431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371F26B1-5042-43FF-9965-7240945B994E}">
      <dsp:nvSpPr>
        <dsp:cNvPr id="0" name=""/>
        <dsp:cNvSpPr/>
      </dsp:nvSpPr>
      <dsp:spPr>
        <a:xfrm>
          <a:off x="0" y="40479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5. General idea about escalators</a:t>
          </a:r>
          <a:endParaRPr lang="en-US" sz="2000" kern="1200" dirty="0">
            <a:solidFill>
              <a:schemeClr val="accent5">
                <a:lumMod val="50000"/>
              </a:schemeClr>
            </a:solidFill>
          </a:endParaRPr>
        </a:p>
      </dsp:txBody>
      <dsp:txXfrm>
        <a:off x="28821" y="4076779"/>
        <a:ext cx="3921986" cy="532758"/>
      </dsp:txXfrm>
    </dsp:sp>
    <dsp:sp modelId="{5701B3AF-183E-49E8-AC51-B84C86F17774}">
      <dsp:nvSpPr>
        <dsp:cNvPr id="0" name=""/>
        <dsp:cNvSpPr/>
      </dsp:nvSpPr>
      <dsp:spPr>
        <a:xfrm>
          <a:off x="0" y="5030054"/>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AA7EE126-675C-4C51-A21B-9D5AEF0A7989}">
      <dsp:nvSpPr>
        <dsp:cNvPr id="0" name=""/>
        <dsp:cNvSpPr/>
      </dsp:nvSpPr>
      <dsp:spPr>
        <a:xfrm>
          <a:off x="0" y="4943654"/>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6.General idea about lifts </a:t>
          </a:r>
        </a:p>
      </dsp:txBody>
      <dsp:txXfrm>
        <a:off x="28821" y="4972475"/>
        <a:ext cx="3921986" cy="53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96FF22-7A82-4770-82A3-F18D7C5C18FB}">
      <dsp:nvSpPr>
        <dsp:cNvPr id="0" name=""/>
        <dsp:cNvSpPr/>
      </dsp:nvSpPr>
      <dsp:spPr>
        <a:xfrm>
          <a:off x="8992" y="3394998"/>
          <a:ext cx="2295197"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Types of Stairs</a:t>
          </a:r>
        </a:p>
      </dsp:txBody>
      <dsp:txXfrm>
        <a:off x="24138" y="3410144"/>
        <a:ext cx="2264905" cy="486826"/>
      </dsp:txXfrm>
    </dsp:sp>
    <dsp:sp modelId="{57129486-4443-43B0-ACCC-A1402965E856}">
      <dsp:nvSpPr>
        <dsp:cNvPr id="0" name=""/>
        <dsp:cNvSpPr/>
      </dsp:nvSpPr>
      <dsp:spPr>
        <a:xfrm rot="17189743">
          <a:off x="1799262" y="2970176"/>
          <a:ext cx="1410300" cy="14509"/>
        </a:xfrm>
        <a:custGeom>
          <a:avLst/>
          <a:gdLst/>
          <a:ahLst/>
          <a:cxnLst/>
          <a:rect l="0" t="0" r="0" b="0"/>
          <a:pathLst>
            <a:path>
              <a:moveTo>
                <a:pt x="0" y="7254"/>
              </a:moveTo>
              <a:lnTo>
                <a:pt x="1410300" y="725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799262" y="2942173"/>
        <a:ext cx="1410300" cy="70515"/>
      </dsp:txXfrm>
    </dsp:sp>
    <dsp:sp modelId="{248A01D7-8977-4F46-B987-D3C653FD4267}">
      <dsp:nvSpPr>
        <dsp:cNvPr id="0" name=""/>
        <dsp:cNvSpPr/>
      </dsp:nvSpPr>
      <dsp:spPr>
        <a:xfrm>
          <a:off x="2704635" y="2042745"/>
          <a:ext cx="5090272"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889000">
            <a:lnSpc>
              <a:spcPct val="90000"/>
            </a:lnSpc>
            <a:spcBef>
              <a:spcPct val="0"/>
            </a:spcBef>
            <a:spcAft>
              <a:spcPct val="35000"/>
            </a:spcAft>
            <a:buNone/>
          </a:pPr>
          <a:r>
            <a:rPr lang="en-US" sz="2400" kern="1200">
              <a:latin typeface="Times New Roman" panose="02020603050405020304" pitchFamily="18" charset="0"/>
              <a:ea typeface="+mn-ea"/>
              <a:cs typeface="Times New Roman" panose="02020603050405020304" pitchFamily="18" charset="0"/>
            </a:rPr>
            <a:t>Method of construction</a:t>
          </a:r>
          <a:endParaRPr lang="en-US" sz="2400" kern="1200" dirty="0">
            <a:latin typeface="Times New Roman" panose="02020603050405020304" pitchFamily="18" charset="0"/>
            <a:ea typeface="+mn-ea"/>
            <a:cs typeface="Times New Roman" panose="02020603050405020304" pitchFamily="18" charset="0"/>
          </a:endParaRPr>
        </a:p>
      </dsp:txBody>
      <dsp:txXfrm>
        <a:off x="2719781" y="2057891"/>
        <a:ext cx="5059980" cy="486826"/>
      </dsp:txXfrm>
    </dsp:sp>
    <dsp:sp modelId="{32D80C7C-5A9F-41FE-B7DE-22E858040C5C}">
      <dsp:nvSpPr>
        <dsp:cNvPr id="0" name=""/>
        <dsp:cNvSpPr/>
      </dsp:nvSpPr>
      <dsp:spPr>
        <a:xfrm rot="16886918">
          <a:off x="6959648" y="1272676"/>
          <a:ext cx="2084214" cy="14509"/>
        </a:xfrm>
        <a:custGeom>
          <a:avLst/>
          <a:gdLst/>
          <a:ahLst/>
          <a:cxnLst/>
          <a:rect l="0" t="0" r="0" b="0"/>
          <a:pathLst>
            <a:path>
              <a:moveTo>
                <a:pt x="0" y="7254"/>
              </a:moveTo>
              <a:lnTo>
                <a:pt x="2084214"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6959648" y="1227826"/>
        <a:ext cx="2084214" cy="104210"/>
      </dsp:txXfrm>
    </dsp:sp>
    <dsp:sp modelId="{16BC1776-6597-4E7C-BEDD-53F825E2E547}">
      <dsp:nvSpPr>
        <dsp:cNvPr id="0" name=""/>
        <dsp:cNvSpPr/>
      </dsp:nvSpPr>
      <dsp:spPr>
        <a:xfrm>
          <a:off x="8208603" y="0"/>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Straight</a:t>
          </a:r>
        </a:p>
      </dsp:txBody>
      <dsp:txXfrm>
        <a:off x="8223749" y="15146"/>
        <a:ext cx="1929027" cy="486826"/>
      </dsp:txXfrm>
    </dsp:sp>
    <dsp:sp modelId="{14A88DCD-AC3C-477D-B474-19236664BDAE}">
      <dsp:nvSpPr>
        <dsp:cNvPr id="0" name=""/>
        <dsp:cNvSpPr/>
      </dsp:nvSpPr>
      <dsp:spPr>
        <a:xfrm rot="17132988">
          <a:off x="7230156" y="1550692"/>
          <a:ext cx="1543199" cy="14509"/>
        </a:xfrm>
        <a:custGeom>
          <a:avLst/>
          <a:gdLst/>
          <a:ahLst/>
          <a:cxnLst/>
          <a:rect l="0" t="0" r="0" b="0"/>
          <a:pathLst>
            <a:path>
              <a:moveTo>
                <a:pt x="0" y="7254"/>
              </a:moveTo>
              <a:lnTo>
                <a:pt x="1543199"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230156" y="1519367"/>
        <a:ext cx="1543199" cy="77159"/>
      </dsp:txXfrm>
    </dsp:sp>
    <dsp:sp modelId="{0C7DA997-BBFA-44F0-80A8-F7EEA7FC3471}">
      <dsp:nvSpPr>
        <dsp:cNvPr id="0" name=""/>
        <dsp:cNvSpPr/>
      </dsp:nvSpPr>
      <dsp:spPr>
        <a:xfrm>
          <a:off x="8208603" y="556030"/>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Open well</a:t>
          </a:r>
        </a:p>
      </dsp:txBody>
      <dsp:txXfrm>
        <a:off x="8223749" y="571176"/>
        <a:ext cx="1929027" cy="486826"/>
      </dsp:txXfrm>
    </dsp:sp>
    <dsp:sp modelId="{EA97F96D-BBF2-4621-8A14-2B255B30B778}">
      <dsp:nvSpPr>
        <dsp:cNvPr id="0" name=""/>
        <dsp:cNvSpPr/>
      </dsp:nvSpPr>
      <dsp:spPr>
        <a:xfrm rot="17692822">
          <a:off x="7510111" y="1848035"/>
          <a:ext cx="983289" cy="14509"/>
        </a:xfrm>
        <a:custGeom>
          <a:avLst/>
          <a:gdLst/>
          <a:ahLst/>
          <a:cxnLst/>
          <a:rect l="0" t="0" r="0" b="0"/>
          <a:pathLst>
            <a:path>
              <a:moveTo>
                <a:pt x="0" y="7254"/>
              </a:moveTo>
              <a:lnTo>
                <a:pt x="983289"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10111" y="1830707"/>
        <a:ext cx="983289" cy="49164"/>
      </dsp:txXfrm>
    </dsp:sp>
    <dsp:sp modelId="{C860BEC4-4CBA-4308-9359-C554AC6E76E0}">
      <dsp:nvSpPr>
        <dsp:cNvPr id="0" name=""/>
        <dsp:cNvSpPr/>
      </dsp:nvSpPr>
      <dsp:spPr>
        <a:xfrm>
          <a:off x="8208603" y="1150716"/>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Quarter turn</a:t>
          </a:r>
        </a:p>
      </dsp:txBody>
      <dsp:txXfrm>
        <a:off x="8223749" y="1165862"/>
        <a:ext cx="1929027" cy="486826"/>
      </dsp:txXfrm>
    </dsp:sp>
    <dsp:sp modelId="{E54C98A4-7D9D-450A-9528-E11D5DCEDE5F}">
      <dsp:nvSpPr>
        <dsp:cNvPr id="0" name=""/>
        <dsp:cNvSpPr/>
      </dsp:nvSpPr>
      <dsp:spPr>
        <a:xfrm rot="19457599">
          <a:off x="7747022" y="2145378"/>
          <a:ext cx="509466" cy="14509"/>
        </a:xfrm>
        <a:custGeom>
          <a:avLst/>
          <a:gdLst/>
          <a:ahLst/>
          <a:cxnLst/>
          <a:rect l="0" t="0" r="0" b="0"/>
          <a:pathLst>
            <a:path>
              <a:moveTo>
                <a:pt x="0" y="7254"/>
              </a:moveTo>
              <a:lnTo>
                <a:pt x="509466"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747022" y="2139896"/>
        <a:ext cx="509466" cy="25473"/>
      </dsp:txXfrm>
    </dsp:sp>
    <dsp:sp modelId="{C3BE7452-55F0-4453-A255-DED8E953F482}">
      <dsp:nvSpPr>
        <dsp:cNvPr id="0" name=""/>
        <dsp:cNvSpPr/>
      </dsp:nvSpPr>
      <dsp:spPr>
        <a:xfrm>
          <a:off x="8208603" y="1745402"/>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Spiral</a:t>
          </a:r>
        </a:p>
      </dsp:txBody>
      <dsp:txXfrm>
        <a:off x="8223749" y="1760548"/>
        <a:ext cx="1929027" cy="486826"/>
      </dsp:txXfrm>
    </dsp:sp>
    <dsp:sp modelId="{B11B22B8-B6B3-45C0-9975-E1738A17CB86}">
      <dsp:nvSpPr>
        <dsp:cNvPr id="0" name=""/>
        <dsp:cNvSpPr/>
      </dsp:nvSpPr>
      <dsp:spPr>
        <a:xfrm rot="2142401">
          <a:off x="7747022" y="2442720"/>
          <a:ext cx="509466" cy="14509"/>
        </a:xfrm>
        <a:custGeom>
          <a:avLst/>
          <a:gdLst/>
          <a:ahLst/>
          <a:cxnLst/>
          <a:rect l="0" t="0" r="0" b="0"/>
          <a:pathLst>
            <a:path>
              <a:moveTo>
                <a:pt x="0" y="7254"/>
              </a:moveTo>
              <a:lnTo>
                <a:pt x="509466"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747022" y="2437239"/>
        <a:ext cx="509466" cy="25473"/>
      </dsp:txXfrm>
    </dsp:sp>
    <dsp:sp modelId="{B29D62CE-CBC9-47A6-9BB1-BD084CF84412}">
      <dsp:nvSpPr>
        <dsp:cNvPr id="0" name=""/>
        <dsp:cNvSpPr/>
      </dsp:nvSpPr>
      <dsp:spPr>
        <a:xfrm>
          <a:off x="8208603" y="2340088"/>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Doglegged</a:t>
          </a:r>
        </a:p>
      </dsp:txBody>
      <dsp:txXfrm>
        <a:off x="8223749" y="2355234"/>
        <a:ext cx="1929027" cy="486826"/>
      </dsp:txXfrm>
    </dsp:sp>
    <dsp:sp modelId="{B1977267-5DB0-4E04-9755-B0BCDDC41DEF}">
      <dsp:nvSpPr>
        <dsp:cNvPr id="0" name=""/>
        <dsp:cNvSpPr/>
      </dsp:nvSpPr>
      <dsp:spPr>
        <a:xfrm rot="3907178">
          <a:off x="7510111" y="2740063"/>
          <a:ext cx="983289" cy="14509"/>
        </a:xfrm>
        <a:custGeom>
          <a:avLst/>
          <a:gdLst/>
          <a:ahLst/>
          <a:cxnLst/>
          <a:rect l="0" t="0" r="0" b="0"/>
          <a:pathLst>
            <a:path>
              <a:moveTo>
                <a:pt x="0" y="7254"/>
              </a:moveTo>
              <a:lnTo>
                <a:pt x="983289"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10111" y="2722736"/>
        <a:ext cx="983289" cy="49164"/>
      </dsp:txXfrm>
    </dsp:sp>
    <dsp:sp modelId="{C764EC44-15F0-4384-98A8-135CE4C82A25}">
      <dsp:nvSpPr>
        <dsp:cNvPr id="0" name=""/>
        <dsp:cNvSpPr/>
      </dsp:nvSpPr>
      <dsp:spPr>
        <a:xfrm>
          <a:off x="8208603" y="2934774"/>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Bifurcated</a:t>
          </a:r>
        </a:p>
      </dsp:txBody>
      <dsp:txXfrm>
        <a:off x="8223749" y="2949920"/>
        <a:ext cx="1929027" cy="486826"/>
      </dsp:txXfrm>
    </dsp:sp>
    <dsp:sp modelId="{1709F921-A925-4855-8D28-8F98F51177D7}">
      <dsp:nvSpPr>
        <dsp:cNvPr id="0" name=""/>
        <dsp:cNvSpPr/>
      </dsp:nvSpPr>
      <dsp:spPr>
        <a:xfrm rot="4467012">
          <a:off x="7230156" y="3037406"/>
          <a:ext cx="1543199" cy="14509"/>
        </a:xfrm>
        <a:custGeom>
          <a:avLst/>
          <a:gdLst/>
          <a:ahLst/>
          <a:cxnLst/>
          <a:rect l="0" t="0" r="0" b="0"/>
          <a:pathLst>
            <a:path>
              <a:moveTo>
                <a:pt x="0" y="7254"/>
              </a:moveTo>
              <a:lnTo>
                <a:pt x="1543199"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63175" y="3006081"/>
        <a:ext cx="77159" cy="77159"/>
      </dsp:txXfrm>
    </dsp:sp>
    <dsp:sp modelId="{72B75D87-E5DE-407E-8496-33FEAEB24D2D}">
      <dsp:nvSpPr>
        <dsp:cNvPr id="0" name=""/>
        <dsp:cNvSpPr/>
      </dsp:nvSpPr>
      <dsp:spPr>
        <a:xfrm>
          <a:off x="8208603" y="3529459"/>
          <a:ext cx="1931260"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Geometrical</a:t>
          </a:r>
        </a:p>
      </dsp:txBody>
      <dsp:txXfrm>
        <a:off x="8223749" y="3544605"/>
        <a:ext cx="1900968" cy="486826"/>
      </dsp:txXfrm>
    </dsp:sp>
    <dsp:sp modelId="{45080E98-59C3-4108-A842-FA1CCE6C8C98}">
      <dsp:nvSpPr>
        <dsp:cNvPr id="0" name=""/>
        <dsp:cNvSpPr/>
      </dsp:nvSpPr>
      <dsp:spPr>
        <a:xfrm rot="4725511">
          <a:off x="6940698" y="3334749"/>
          <a:ext cx="2122114" cy="14509"/>
        </a:xfrm>
        <a:custGeom>
          <a:avLst/>
          <a:gdLst/>
          <a:ahLst/>
          <a:cxnLst/>
          <a:rect l="0" t="0" r="0" b="0"/>
          <a:pathLst>
            <a:path>
              <a:moveTo>
                <a:pt x="0" y="7254"/>
              </a:moveTo>
              <a:lnTo>
                <a:pt x="2122114"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7948702" y="3288951"/>
        <a:ext cx="106105" cy="106105"/>
      </dsp:txXfrm>
    </dsp:sp>
    <dsp:sp modelId="{392F7BC2-6109-4E55-9A89-966D6E5B36C8}">
      <dsp:nvSpPr>
        <dsp:cNvPr id="0" name=""/>
        <dsp:cNvSpPr/>
      </dsp:nvSpPr>
      <dsp:spPr>
        <a:xfrm>
          <a:off x="8208603" y="4124145"/>
          <a:ext cx="1916460"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Circular</a:t>
          </a:r>
        </a:p>
      </dsp:txBody>
      <dsp:txXfrm>
        <a:off x="8223749" y="4139291"/>
        <a:ext cx="1886168" cy="486826"/>
      </dsp:txXfrm>
    </dsp:sp>
    <dsp:sp modelId="{BC7CF02D-54E4-4E92-B322-F5EADE745D01}">
      <dsp:nvSpPr>
        <dsp:cNvPr id="0" name=""/>
        <dsp:cNvSpPr/>
      </dsp:nvSpPr>
      <dsp:spPr>
        <a:xfrm rot="4213685">
          <a:off x="1886605" y="4240156"/>
          <a:ext cx="1262112" cy="14509"/>
        </a:xfrm>
        <a:custGeom>
          <a:avLst/>
          <a:gdLst/>
          <a:ahLst/>
          <a:cxnLst/>
          <a:rect l="0" t="0" r="0" b="0"/>
          <a:pathLst>
            <a:path>
              <a:moveTo>
                <a:pt x="0" y="7254"/>
              </a:moveTo>
              <a:lnTo>
                <a:pt x="1262112" y="725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86605" y="4215858"/>
        <a:ext cx="1262112" cy="63105"/>
      </dsp:txXfrm>
    </dsp:sp>
    <dsp:sp modelId="{834AC4D5-63B8-4B8D-AAC9-2F08E0D10C18}">
      <dsp:nvSpPr>
        <dsp:cNvPr id="0" name=""/>
        <dsp:cNvSpPr/>
      </dsp:nvSpPr>
      <dsp:spPr>
        <a:xfrm>
          <a:off x="2731132" y="4582705"/>
          <a:ext cx="2651202"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ea typeface="+mn-ea"/>
              <a:cs typeface="Times New Roman" panose="02020603050405020304" pitchFamily="18" charset="0"/>
            </a:rPr>
            <a:t>Material Used</a:t>
          </a:r>
          <a:endParaRPr lang="en-US" sz="2400" kern="1200" dirty="0">
            <a:latin typeface="Times New Roman" panose="02020603050405020304" pitchFamily="18" charset="0"/>
            <a:ea typeface="+mn-ea"/>
            <a:cs typeface="Times New Roman" panose="02020603050405020304" pitchFamily="18" charset="0"/>
          </a:endParaRPr>
        </a:p>
      </dsp:txBody>
      <dsp:txXfrm>
        <a:off x="2746278" y="4597851"/>
        <a:ext cx="2620910" cy="486826"/>
      </dsp:txXfrm>
    </dsp:sp>
    <dsp:sp modelId="{C8874450-0E16-4060-9390-6814F349B471}">
      <dsp:nvSpPr>
        <dsp:cNvPr id="0" name=""/>
        <dsp:cNvSpPr/>
      </dsp:nvSpPr>
      <dsp:spPr>
        <a:xfrm rot="17350740">
          <a:off x="4959550" y="4239323"/>
          <a:ext cx="1259264" cy="14509"/>
        </a:xfrm>
        <a:custGeom>
          <a:avLst/>
          <a:gdLst/>
          <a:ahLst/>
          <a:cxnLst/>
          <a:rect l="0" t="0" r="0" b="0"/>
          <a:pathLst>
            <a:path>
              <a:moveTo>
                <a:pt x="0" y="7254"/>
              </a:moveTo>
              <a:lnTo>
                <a:pt x="1259264"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959550" y="4215096"/>
        <a:ext cx="1259264" cy="62963"/>
      </dsp:txXfrm>
    </dsp:sp>
    <dsp:sp modelId="{8C73FB09-5AD1-44E1-847F-A15D555975FE}">
      <dsp:nvSpPr>
        <dsp:cNvPr id="0" name=""/>
        <dsp:cNvSpPr/>
      </dsp:nvSpPr>
      <dsp:spPr>
        <a:xfrm>
          <a:off x="5796029" y="3393333"/>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Timber</a:t>
          </a:r>
        </a:p>
      </dsp:txBody>
      <dsp:txXfrm>
        <a:off x="5811175" y="3408479"/>
        <a:ext cx="1929027" cy="486826"/>
      </dsp:txXfrm>
    </dsp:sp>
    <dsp:sp modelId="{CDC15537-10E4-4A76-B364-1CBA0C43D7E6}">
      <dsp:nvSpPr>
        <dsp:cNvPr id="0" name=""/>
        <dsp:cNvSpPr/>
      </dsp:nvSpPr>
      <dsp:spPr>
        <a:xfrm rot="18289469">
          <a:off x="5226969" y="4536666"/>
          <a:ext cx="724426" cy="14509"/>
        </a:xfrm>
        <a:custGeom>
          <a:avLst/>
          <a:gdLst/>
          <a:ahLst/>
          <a:cxnLst/>
          <a:rect l="0" t="0" r="0" b="0"/>
          <a:pathLst>
            <a:path>
              <a:moveTo>
                <a:pt x="0" y="7254"/>
              </a:moveTo>
              <a:lnTo>
                <a:pt x="724426"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6969" y="4525810"/>
        <a:ext cx="724426" cy="36221"/>
      </dsp:txXfrm>
    </dsp:sp>
    <dsp:sp modelId="{FF6371F4-E79C-4583-B17A-50154D35A859}">
      <dsp:nvSpPr>
        <dsp:cNvPr id="0" name=""/>
        <dsp:cNvSpPr/>
      </dsp:nvSpPr>
      <dsp:spPr>
        <a:xfrm>
          <a:off x="5796029" y="3988019"/>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Stones</a:t>
          </a:r>
        </a:p>
      </dsp:txBody>
      <dsp:txXfrm>
        <a:off x="5811175" y="4003165"/>
        <a:ext cx="1929027" cy="486826"/>
      </dsp:txXfrm>
    </dsp:sp>
    <dsp:sp modelId="{142B0A33-50E1-4309-9B53-72B85459B9EE}">
      <dsp:nvSpPr>
        <dsp:cNvPr id="0" name=""/>
        <dsp:cNvSpPr/>
      </dsp:nvSpPr>
      <dsp:spPr>
        <a:xfrm>
          <a:off x="5382335" y="4834009"/>
          <a:ext cx="413694" cy="14509"/>
        </a:xfrm>
        <a:custGeom>
          <a:avLst/>
          <a:gdLst/>
          <a:ahLst/>
          <a:cxnLst/>
          <a:rect l="0" t="0" r="0" b="0"/>
          <a:pathLst>
            <a:path>
              <a:moveTo>
                <a:pt x="0" y="7254"/>
              </a:moveTo>
              <a:lnTo>
                <a:pt x="413694"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82335" y="4830922"/>
        <a:ext cx="413694" cy="20684"/>
      </dsp:txXfrm>
    </dsp:sp>
    <dsp:sp modelId="{55289972-0E7B-40F6-806A-EEAE447891E5}">
      <dsp:nvSpPr>
        <dsp:cNvPr id="0" name=""/>
        <dsp:cNvSpPr/>
      </dsp:nvSpPr>
      <dsp:spPr>
        <a:xfrm>
          <a:off x="5796029" y="4582705"/>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Bricks</a:t>
          </a:r>
        </a:p>
      </dsp:txBody>
      <dsp:txXfrm>
        <a:off x="5811175" y="4597851"/>
        <a:ext cx="1929027" cy="486826"/>
      </dsp:txXfrm>
    </dsp:sp>
    <dsp:sp modelId="{A26BC06E-76BE-4C6E-908E-D9DEEFEF6E0F}">
      <dsp:nvSpPr>
        <dsp:cNvPr id="0" name=""/>
        <dsp:cNvSpPr/>
      </dsp:nvSpPr>
      <dsp:spPr>
        <a:xfrm rot="3310531">
          <a:off x="5226969" y="5131352"/>
          <a:ext cx="724426" cy="14509"/>
        </a:xfrm>
        <a:custGeom>
          <a:avLst/>
          <a:gdLst/>
          <a:ahLst/>
          <a:cxnLst/>
          <a:rect l="0" t="0" r="0" b="0"/>
          <a:pathLst>
            <a:path>
              <a:moveTo>
                <a:pt x="0" y="7254"/>
              </a:moveTo>
              <a:lnTo>
                <a:pt x="724426"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6969" y="5120496"/>
        <a:ext cx="724426" cy="36221"/>
      </dsp:txXfrm>
    </dsp:sp>
    <dsp:sp modelId="{C4C6D88D-A195-4F19-90C9-02DDBD5F1EE6}">
      <dsp:nvSpPr>
        <dsp:cNvPr id="0" name=""/>
        <dsp:cNvSpPr/>
      </dsp:nvSpPr>
      <dsp:spPr>
        <a:xfrm>
          <a:off x="5796029" y="5177391"/>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Concrete</a:t>
          </a:r>
        </a:p>
      </dsp:txBody>
      <dsp:txXfrm>
        <a:off x="5811175" y="5192537"/>
        <a:ext cx="1929027" cy="486826"/>
      </dsp:txXfrm>
    </dsp:sp>
    <dsp:sp modelId="{32054C78-0462-4A3F-AE3F-A3412AD9458F}">
      <dsp:nvSpPr>
        <dsp:cNvPr id="0" name=""/>
        <dsp:cNvSpPr/>
      </dsp:nvSpPr>
      <dsp:spPr>
        <a:xfrm rot="4249260">
          <a:off x="4959550" y="5428695"/>
          <a:ext cx="1259264" cy="14509"/>
        </a:xfrm>
        <a:custGeom>
          <a:avLst/>
          <a:gdLst/>
          <a:ahLst/>
          <a:cxnLst/>
          <a:rect l="0" t="0" r="0" b="0"/>
          <a:pathLst>
            <a:path>
              <a:moveTo>
                <a:pt x="0" y="7254"/>
              </a:moveTo>
              <a:lnTo>
                <a:pt x="1259264" y="7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959550" y="5404468"/>
        <a:ext cx="1259264" cy="62963"/>
      </dsp:txXfrm>
    </dsp:sp>
    <dsp:sp modelId="{04D5B8C4-D162-4A97-A769-3F7955BE51C3}">
      <dsp:nvSpPr>
        <dsp:cNvPr id="0" name=""/>
        <dsp:cNvSpPr/>
      </dsp:nvSpPr>
      <dsp:spPr>
        <a:xfrm>
          <a:off x="5796029" y="5772076"/>
          <a:ext cx="1959319" cy="51711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steels</a:t>
          </a:r>
        </a:p>
      </dsp:txBody>
      <dsp:txXfrm>
        <a:off x="5811175" y="5787222"/>
        <a:ext cx="1929027" cy="4868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2A61B-EEF0-4C70-A5CB-2EE143EDBF29}">
      <dsp:nvSpPr>
        <dsp:cNvPr id="0" name=""/>
        <dsp:cNvSpPr/>
      </dsp:nvSpPr>
      <dsp:spPr>
        <a:xfrm>
          <a:off x="950688" y="115723"/>
          <a:ext cx="4014002" cy="1751436"/>
        </a:xfrm>
        <a:prstGeom prst="rect">
          <a:avLst/>
        </a:prstGeom>
        <a:blipFill dpi="0" rotWithShape="1">
          <a:blip xmlns:r="http://schemas.openxmlformats.org/officeDocument/2006/relationships" r:embed="rId1"/>
          <a:srcRect/>
          <a:stretch>
            <a:fillRect l="-23241" t="19573" r="-16759" b="-19431"/>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8E7F59-C8A5-4CB2-B6F1-200F919293BC}">
      <dsp:nvSpPr>
        <dsp:cNvPr id="0" name=""/>
        <dsp:cNvSpPr/>
      </dsp:nvSpPr>
      <dsp:spPr>
        <a:xfrm>
          <a:off x="5744963" y="2175668"/>
          <a:ext cx="5686850" cy="35126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Straight stairs</a:t>
          </a:r>
        </a:p>
        <a:p>
          <a:pPr marL="0" lvl="0" indent="0" algn="just"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If the space available for stair case is narrow and long, straight stairs may be provided. Such stairs are commonly used to give access to porch or as emergency exits to cinema halls. In this type all steps are in one direction. They may be provided in single flight or in two flights with landing between the two flight.[5]</a:t>
          </a:r>
        </a:p>
      </dsp:txBody>
      <dsp:txXfrm>
        <a:off x="5744963" y="2175668"/>
        <a:ext cx="5686850" cy="3512667"/>
      </dsp:txXfrm>
    </dsp:sp>
    <dsp:sp modelId="{7CAF3E3C-258F-4694-949C-5DAA6A82FA20}">
      <dsp:nvSpPr>
        <dsp:cNvPr id="0" name=""/>
        <dsp:cNvSpPr/>
      </dsp:nvSpPr>
      <dsp:spPr>
        <a:xfrm>
          <a:off x="5243224" y="1674326"/>
          <a:ext cx="1365760" cy="1366113"/>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EC352F-25A2-4D9A-8B5E-540430AD9369}">
      <dsp:nvSpPr>
        <dsp:cNvPr id="0" name=""/>
        <dsp:cNvSpPr/>
      </dsp:nvSpPr>
      <dsp:spPr>
        <a:xfrm rot="5400000">
          <a:off x="10607196" y="1674503"/>
          <a:ext cx="1366113" cy="1365760"/>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906E9-ECA8-4478-8BA4-065EDC8F5968}">
      <dsp:nvSpPr>
        <dsp:cNvPr id="0" name=""/>
        <dsp:cNvSpPr/>
      </dsp:nvSpPr>
      <dsp:spPr>
        <a:xfrm rot="16200000">
          <a:off x="5243048" y="4824382"/>
          <a:ext cx="1366113" cy="1365760"/>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89F495-389A-44EF-82A2-547E0D2E0D71}">
      <dsp:nvSpPr>
        <dsp:cNvPr id="0" name=""/>
        <dsp:cNvSpPr/>
      </dsp:nvSpPr>
      <dsp:spPr>
        <a:xfrm rot="10800000">
          <a:off x="10607373" y="4824206"/>
          <a:ext cx="1365760" cy="1366113"/>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2A61B-EEF0-4C70-A5CB-2EE143EDBF29}">
      <dsp:nvSpPr>
        <dsp:cNvPr id="0" name=""/>
        <dsp:cNvSpPr/>
      </dsp:nvSpPr>
      <dsp:spPr>
        <a:xfrm>
          <a:off x="1098423" y="663381"/>
          <a:ext cx="2790979" cy="5201448"/>
        </a:xfrm>
        <a:prstGeom prst="rect">
          <a:avLst/>
        </a:prstGeom>
        <a:blipFill rotWithShape="1">
          <a:blip xmlns:r="http://schemas.openxmlformats.org/officeDocument/2006/relationships" r:embed="rId1"/>
          <a:srcRect/>
          <a:stretch>
            <a:fillRect l="-28000" r="-2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8E7F59-C8A5-4CB2-B6F1-200F919293BC}">
      <dsp:nvSpPr>
        <dsp:cNvPr id="0" name=""/>
        <dsp:cNvSpPr/>
      </dsp:nvSpPr>
      <dsp:spPr>
        <a:xfrm>
          <a:off x="6095992" y="2138382"/>
          <a:ext cx="4669028" cy="2616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Quarter-turn stairs</a:t>
          </a:r>
        </a:p>
        <a:p>
          <a:pPr marL="0" lvl="0" indent="0" algn="ctr" defTabSz="1066800">
            <a:lnSpc>
              <a:spcPct val="90000"/>
            </a:lnSpc>
            <a:spcBef>
              <a:spcPct val="0"/>
            </a:spcBef>
            <a:spcAft>
              <a:spcPct val="35000"/>
            </a:spcAft>
            <a:buNone/>
          </a:pPr>
          <a:r>
            <a:rPr lang="en-US" sz="2400" b="0" i="0" kern="1200" dirty="0"/>
            <a:t>Quarter turn stairs are the perfect choice for homes with limited space and can be a good choice for townhouses or smaller homes. They consist of a straight flight of stairs that makes a 90-degree turn at the landing, making them an ideal option for areas where space is limited.</a:t>
          </a:r>
          <a:endParaRPr lang="en-US" sz="2400" b="1" kern="1200" dirty="0"/>
        </a:p>
        <a:p>
          <a:pPr marL="0" lvl="0" indent="0" algn="just" defTabSz="1066800">
            <a:lnSpc>
              <a:spcPct val="90000"/>
            </a:lnSpc>
            <a:spcBef>
              <a:spcPct val="0"/>
            </a:spcBef>
            <a:spcAft>
              <a:spcPct val="35000"/>
            </a:spcAft>
            <a:buNone/>
          </a:pPr>
          <a:endParaRPr lang="en-US" sz="2400" kern="1200" dirty="0">
            <a:latin typeface="Times New Roman" panose="02020603050405020304" pitchFamily="18" charset="0"/>
            <a:cs typeface="Times New Roman" panose="02020603050405020304" pitchFamily="18" charset="0"/>
          </a:endParaRPr>
        </a:p>
      </dsp:txBody>
      <dsp:txXfrm>
        <a:off x="6095992" y="2138382"/>
        <a:ext cx="4669028" cy="2616734"/>
      </dsp:txXfrm>
    </dsp:sp>
    <dsp:sp modelId="{7CAF3E3C-258F-4694-949C-5DAA6A82FA20}">
      <dsp:nvSpPr>
        <dsp:cNvPr id="0" name=""/>
        <dsp:cNvSpPr/>
      </dsp:nvSpPr>
      <dsp:spPr>
        <a:xfrm>
          <a:off x="5610356" y="1420030"/>
          <a:ext cx="1623959" cy="1617961"/>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EC352F-25A2-4D9A-8B5E-540430AD9369}">
      <dsp:nvSpPr>
        <dsp:cNvPr id="0" name=""/>
        <dsp:cNvSpPr/>
      </dsp:nvSpPr>
      <dsp:spPr>
        <a:xfrm rot="5400000">
          <a:off x="9437406" y="1417031"/>
          <a:ext cx="1617961" cy="1623959"/>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906E9-ECA8-4478-8BA4-065EDC8F5968}">
      <dsp:nvSpPr>
        <dsp:cNvPr id="0" name=""/>
        <dsp:cNvSpPr/>
      </dsp:nvSpPr>
      <dsp:spPr>
        <a:xfrm rot="16200000">
          <a:off x="5651298" y="3649909"/>
          <a:ext cx="1617961" cy="1623959"/>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89F495-389A-44EF-82A2-547E0D2E0D71}">
      <dsp:nvSpPr>
        <dsp:cNvPr id="0" name=""/>
        <dsp:cNvSpPr/>
      </dsp:nvSpPr>
      <dsp:spPr>
        <a:xfrm rot="10800000">
          <a:off x="9434407" y="3665549"/>
          <a:ext cx="1623959" cy="1617961"/>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2A61B-EEF0-4C70-A5CB-2EE143EDBF29}">
      <dsp:nvSpPr>
        <dsp:cNvPr id="0" name=""/>
        <dsp:cNvSpPr/>
      </dsp:nvSpPr>
      <dsp:spPr>
        <a:xfrm>
          <a:off x="1003190" y="0"/>
          <a:ext cx="3951817" cy="5469163"/>
        </a:xfrm>
        <a:prstGeom prst="rect">
          <a:avLst/>
        </a:prstGeom>
        <a:blipFill dpi="0" rotWithShape="1">
          <a:blip xmlns:r="http://schemas.openxmlformats.org/officeDocument/2006/relationships" r:embed="rId1"/>
          <a:srcRect/>
          <a:stretch>
            <a:fillRect l="-1330" t="10165" r="-2670" b="-1016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8E7F59-C8A5-4CB2-B6F1-200F919293BC}">
      <dsp:nvSpPr>
        <dsp:cNvPr id="0" name=""/>
        <dsp:cNvSpPr/>
      </dsp:nvSpPr>
      <dsp:spPr>
        <a:xfrm>
          <a:off x="8344516" y="2968127"/>
          <a:ext cx="3847483" cy="25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b="1" kern="1200" dirty="0">
              <a:latin typeface="Times New Roman" panose="02020603050405020304" pitchFamily="18" charset="0"/>
              <a:cs typeface="Times New Roman" panose="02020603050405020304" pitchFamily="18" charset="0"/>
            </a:rPr>
            <a:t>Dog Legged Stairs</a:t>
          </a:r>
        </a:p>
        <a:p>
          <a:pPr marL="0" lvl="0" indent="0" algn="just" defTabSz="1200150">
            <a:lnSpc>
              <a:spcPct val="90000"/>
            </a:lnSpc>
            <a:spcBef>
              <a:spcPct val="0"/>
            </a:spcBef>
            <a:spcAft>
              <a:spcPct val="35000"/>
            </a:spcAft>
            <a:buNone/>
          </a:pPr>
          <a:r>
            <a:rPr lang="en-US" sz="2700" kern="1200" dirty="0">
              <a:latin typeface="Times New Roman" panose="02020603050405020304" pitchFamily="18" charset="0"/>
              <a:cs typeface="Times New Roman" panose="02020603050405020304" pitchFamily="18" charset="0"/>
            </a:rPr>
            <a:t> </a:t>
          </a:r>
          <a:r>
            <a:rPr lang="en-US" sz="2400" kern="1200" dirty="0">
              <a:latin typeface="Times New Roman" panose="02020603050405020304" pitchFamily="18" charset="0"/>
              <a:cs typeface="Times New Roman" panose="02020603050405020304" pitchFamily="18" charset="0"/>
            </a:rPr>
            <a:t>It consists of two straight flights with 180° turn between the two. They are very commonly used to give access from floor to floor. Figure shows the arrangement of steps in such stairs. [5]</a:t>
          </a:r>
        </a:p>
      </dsp:txBody>
      <dsp:txXfrm>
        <a:off x="8344516" y="2968127"/>
        <a:ext cx="3847483" cy="2549598"/>
      </dsp:txXfrm>
    </dsp:sp>
    <dsp:sp modelId="{7CAF3E3C-258F-4694-949C-5DAA6A82FA20}">
      <dsp:nvSpPr>
        <dsp:cNvPr id="0" name=""/>
        <dsp:cNvSpPr/>
      </dsp:nvSpPr>
      <dsp:spPr>
        <a:xfrm>
          <a:off x="7911572" y="2620610"/>
          <a:ext cx="1018985" cy="1019248"/>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EC352F-25A2-4D9A-8B5E-540430AD9369}">
      <dsp:nvSpPr>
        <dsp:cNvPr id="0" name=""/>
        <dsp:cNvSpPr/>
      </dsp:nvSpPr>
      <dsp:spPr>
        <a:xfrm rot="5400000">
          <a:off x="11682375" y="2620742"/>
          <a:ext cx="1019248" cy="1018985"/>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906E9-ECA8-4478-8BA4-065EDC8F5968}">
      <dsp:nvSpPr>
        <dsp:cNvPr id="0" name=""/>
        <dsp:cNvSpPr/>
      </dsp:nvSpPr>
      <dsp:spPr>
        <a:xfrm rot="16200000">
          <a:off x="7911440" y="5043816"/>
          <a:ext cx="1019248" cy="1018985"/>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89F495-389A-44EF-82A2-547E0D2E0D71}">
      <dsp:nvSpPr>
        <dsp:cNvPr id="0" name=""/>
        <dsp:cNvSpPr/>
      </dsp:nvSpPr>
      <dsp:spPr>
        <a:xfrm rot="10800000">
          <a:off x="11682507" y="5030362"/>
          <a:ext cx="1018985" cy="1019248"/>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2A61B-EEF0-4C70-A5CB-2EE143EDBF29}">
      <dsp:nvSpPr>
        <dsp:cNvPr id="0" name=""/>
        <dsp:cNvSpPr/>
      </dsp:nvSpPr>
      <dsp:spPr>
        <a:xfrm>
          <a:off x="106759" y="0"/>
          <a:ext cx="5628244" cy="5511321"/>
        </a:xfrm>
        <a:prstGeom prst="rect">
          <a:avLst/>
        </a:prstGeom>
        <a:blipFill rotWithShape="1">
          <a:blip xmlns:r="http://schemas.openxmlformats.org/officeDocument/2006/relationships" r:embed="rId1"/>
          <a:srcRect/>
          <a:stretch>
            <a:fillRect t="-8000" b="-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8E7F59-C8A5-4CB2-B6F1-200F919293BC}">
      <dsp:nvSpPr>
        <dsp:cNvPr id="0" name=""/>
        <dsp:cNvSpPr/>
      </dsp:nvSpPr>
      <dsp:spPr>
        <a:xfrm>
          <a:off x="6056432" y="924750"/>
          <a:ext cx="3432070" cy="2119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latin typeface="Times New Roman" panose="02020603050405020304" pitchFamily="18" charset="0"/>
              <a:cs typeface="Times New Roman" panose="02020603050405020304" pitchFamily="18" charset="0"/>
            </a:rPr>
            <a:t>Well or Open-newel Stairs</a:t>
          </a:r>
          <a:r>
            <a:rPr lang="en-US" sz="2500" kern="1200" dirty="0">
              <a:latin typeface="Times New Roman" panose="02020603050405020304" pitchFamily="18" charset="0"/>
              <a:cs typeface="Times New Roman" panose="02020603050405020304" pitchFamily="18" charset="0"/>
            </a:rPr>
            <a:t> </a:t>
          </a:r>
        </a:p>
        <a:p>
          <a:pPr marL="0" lvl="0" indent="0" algn="just" defTabSz="111125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It differs from dog legged stairs such that in this case there is 0.15 m to 1.0 m gap between the two adjacent flights. [5]</a:t>
          </a:r>
        </a:p>
      </dsp:txBody>
      <dsp:txXfrm>
        <a:off x="6056432" y="924750"/>
        <a:ext cx="3432070" cy="2119929"/>
      </dsp:txXfrm>
    </dsp:sp>
    <dsp:sp modelId="{7CAF3E3C-258F-4694-949C-5DAA6A82FA20}">
      <dsp:nvSpPr>
        <dsp:cNvPr id="0" name=""/>
        <dsp:cNvSpPr/>
      </dsp:nvSpPr>
      <dsp:spPr>
        <a:xfrm>
          <a:off x="5753608" y="622202"/>
          <a:ext cx="824249" cy="824463"/>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EC352F-25A2-4D9A-8B5E-540430AD9369}">
      <dsp:nvSpPr>
        <dsp:cNvPr id="0" name=""/>
        <dsp:cNvSpPr/>
      </dsp:nvSpPr>
      <dsp:spPr>
        <a:xfrm rot="5400000">
          <a:off x="8990818" y="622309"/>
          <a:ext cx="824463" cy="824249"/>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906E9-ECA8-4478-8BA4-065EDC8F5968}">
      <dsp:nvSpPr>
        <dsp:cNvPr id="0" name=""/>
        <dsp:cNvSpPr/>
      </dsp:nvSpPr>
      <dsp:spPr>
        <a:xfrm rot="16200000">
          <a:off x="5753501" y="2523292"/>
          <a:ext cx="824463" cy="824249"/>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89F495-389A-44EF-82A2-547E0D2E0D71}">
      <dsp:nvSpPr>
        <dsp:cNvPr id="0" name=""/>
        <dsp:cNvSpPr/>
      </dsp:nvSpPr>
      <dsp:spPr>
        <a:xfrm rot="10800000">
          <a:off x="8990924" y="2523186"/>
          <a:ext cx="824249" cy="824463"/>
        </a:xfrm>
        <a:prstGeom prst="halfFrame">
          <a:avLst>
            <a:gd name="adj1" fmla="val 25770"/>
            <a:gd name="adj2" fmla="val 257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BC9A42-B44D-4770-A1FD-0A5E36F1C27A}">
      <dsp:nvSpPr>
        <dsp:cNvPr id="0" name=""/>
        <dsp:cNvSpPr/>
      </dsp:nvSpPr>
      <dsp:spPr>
        <a:xfrm>
          <a:off x="0" y="560"/>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DAE80F-814C-48BF-8BB2-A8DAC7AF39D8}">
      <dsp:nvSpPr>
        <dsp:cNvPr id="0" name=""/>
        <dsp:cNvSpPr/>
      </dsp:nvSpPr>
      <dsp:spPr>
        <a:xfrm>
          <a:off x="0" y="560"/>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Building lift</a:t>
          </a:r>
          <a:endParaRPr lang="en-US" sz="2300" kern="1200" dirty="0"/>
        </a:p>
      </dsp:txBody>
      <dsp:txXfrm>
        <a:off x="0" y="560"/>
        <a:ext cx="10923958" cy="510254"/>
      </dsp:txXfrm>
    </dsp:sp>
    <dsp:sp modelId="{0BD2BA03-2D9F-4B5F-A715-4FD0BF07CE5D}">
      <dsp:nvSpPr>
        <dsp:cNvPr id="0" name=""/>
        <dsp:cNvSpPr/>
      </dsp:nvSpPr>
      <dsp:spPr>
        <a:xfrm>
          <a:off x="0" y="510815"/>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013ABE-DDA9-4187-98EF-79C6521AE73C}">
      <dsp:nvSpPr>
        <dsp:cNvPr id="0" name=""/>
        <dsp:cNvSpPr/>
      </dsp:nvSpPr>
      <dsp:spPr>
        <a:xfrm>
          <a:off x="0" y="510815"/>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Capsule lift </a:t>
          </a:r>
          <a:endParaRPr lang="en-US" sz="2300" kern="1200" dirty="0"/>
        </a:p>
      </dsp:txBody>
      <dsp:txXfrm>
        <a:off x="0" y="510815"/>
        <a:ext cx="10923958" cy="510254"/>
      </dsp:txXfrm>
    </dsp:sp>
    <dsp:sp modelId="{41BB31DD-5A5C-431E-94C6-5202C6E05BB9}">
      <dsp:nvSpPr>
        <dsp:cNvPr id="0" name=""/>
        <dsp:cNvSpPr/>
      </dsp:nvSpPr>
      <dsp:spPr>
        <a:xfrm>
          <a:off x="0" y="1021069"/>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5CA569-4BAD-4506-9BC5-BA48076CB0B5}">
      <dsp:nvSpPr>
        <dsp:cNvPr id="0" name=""/>
        <dsp:cNvSpPr/>
      </dsp:nvSpPr>
      <dsp:spPr>
        <a:xfrm>
          <a:off x="0" y="1021069"/>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Hydraulic elevator </a:t>
          </a:r>
          <a:endParaRPr lang="en-US" sz="2300" kern="1200" dirty="0"/>
        </a:p>
      </dsp:txBody>
      <dsp:txXfrm>
        <a:off x="0" y="1021069"/>
        <a:ext cx="10923958" cy="510254"/>
      </dsp:txXfrm>
    </dsp:sp>
    <dsp:sp modelId="{F0F23B72-974E-4329-AE8E-CD50A353D18A}">
      <dsp:nvSpPr>
        <dsp:cNvPr id="0" name=""/>
        <dsp:cNvSpPr/>
      </dsp:nvSpPr>
      <dsp:spPr>
        <a:xfrm>
          <a:off x="0" y="1531324"/>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3DA357-E308-481D-9A14-D90CF10C212F}">
      <dsp:nvSpPr>
        <dsp:cNvPr id="0" name=""/>
        <dsp:cNvSpPr/>
      </dsp:nvSpPr>
      <dsp:spPr>
        <a:xfrm>
          <a:off x="0" y="1531324"/>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Pneumatic elevator </a:t>
          </a:r>
          <a:endParaRPr lang="en-US" sz="2300" kern="1200" dirty="0"/>
        </a:p>
      </dsp:txBody>
      <dsp:txXfrm>
        <a:off x="0" y="1531324"/>
        <a:ext cx="10923958" cy="510254"/>
      </dsp:txXfrm>
    </dsp:sp>
    <dsp:sp modelId="{EA643BBB-9BBF-4769-A57A-1FDE1DA3DAF7}">
      <dsp:nvSpPr>
        <dsp:cNvPr id="0" name=""/>
        <dsp:cNvSpPr/>
      </dsp:nvSpPr>
      <dsp:spPr>
        <a:xfrm>
          <a:off x="0" y="2041579"/>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8DE2D4-2CBE-4E5F-B1D1-01F4C8E19F23}">
      <dsp:nvSpPr>
        <dsp:cNvPr id="0" name=""/>
        <dsp:cNvSpPr/>
      </dsp:nvSpPr>
      <dsp:spPr>
        <a:xfrm>
          <a:off x="0" y="2041579"/>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Passenger lift</a:t>
          </a:r>
          <a:endParaRPr lang="en-US" sz="2300" kern="1200" dirty="0"/>
        </a:p>
      </dsp:txBody>
      <dsp:txXfrm>
        <a:off x="0" y="2041579"/>
        <a:ext cx="10923958" cy="510254"/>
      </dsp:txXfrm>
    </dsp:sp>
    <dsp:sp modelId="{ADA6570F-FA66-4775-9991-16A17CB3EF35}">
      <dsp:nvSpPr>
        <dsp:cNvPr id="0" name=""/>
        <dsp:cNvSpPr/>
      </dsp:nvSpPr>
      <dsp:spPr>
        <a:xfrm>
          <a:off x="0" y="2551833"/>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C62FE6-9C98-4AFA-87EC-607839368B43}">
      <dsp:nvSpPr>
        <dsp:cNvPr id="0" name=""/>
        <dsp:cNvSpPr/>
      </dsp:nvSpPr>
      <dsp:spPr>
        <a:xfrm>
          <a:off x="0" y="2551833"/>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Freight elevator</a:t>
          </a:r>
          <a:endParaRPr lang="en-US" sz="2300" kern="1200" dirty="0"/>
        </a:p>
      </dsp:txBody>
      <dsp:txXfrm>
        <a:off x="0" y="2551833"/>
        <a:ext cx="10923958" cy="510254"/>
      </dsp:txXfrm>
    </dsp:sp>
    <dsp:sp modelId="{3B10D646-D7A9-43B9-BCED-D5029AE37FF6}">
      <dsp:nvSpPr>
        <dsp:cNvPr id="0" name=""/>
        <dsp:cNvSpPr/>
      </dsp:nvSpPr>
      <dsp:spPr>
        <a:xfrm>
          <a:off x="0" y="3062088"/>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E6F235-61AC-461D-A339-5592BE6AF8A1}">
      <dsp:nvSpPr>
        <dsp:cNvPr id="0" name=""/>
        <dsp:cNvSpPr/>
      </dsp:nvSpPr>
      <dsp:spPr>
        <a:xfrm>
          <a:off x="0" y="3062088"/>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Traction elevator/cable driven </a:t>
          </a:r>
          <a:endParaRPr lang="en-US" sz="2300" kern="1200" dirty="0"/>
        </a:p>
      </dsp:txBody>
      <dsp:txXfrm>
        <a:off x="0" y="3062088"/>
        <a:ext cx="10923958" cy="510254"/>
      </dsp:txXfrm>
    </dsp:sp>
    <dsp:sp modelId="{8ABEA573-129A-47D4-BF9D-D8AE18F6C25B}">
      <dsp:nvSpPr>
        <dsp:cNvPr id="0" name=""/>
        <dsp:cNvSpPr/>
      </dsp:nvSpPr>
      <dsp:spPr>
        <a:xfrm>
          <a:off x="0" y="3572343"/>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59F476-0A64-454F-82C5-0C1CA365E6FC}">
      <dsp:nvSpPr>
        <dsp:cNvPr id="0" name=""/>
        <dsp:cNvSpPr/>
      </dsp:nvSpPr>
      <dsp:spPr>
        <a:xfrm>
          <a:off x="0" y="3572343"/>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Residential elevators </a:t>
          </a:r>
          <a:endParaRPr lang="en-US" sz="2300" kern="1200" dirty="0"/>
        </a:p>
      </dsp:txBody>
      <dsp:txXfrm>
        <a:off x="0" y="3572343"/>
        <a:ext cx="10923958" cy="510254"/>
      </dsp:txXfrm>
    </dsp:sp>
    <dsp:sp modelId="{430AC730-0AE8-47E7-BC00-EDC69B474E8A}">
      <dsp:nvSpPr>
        <dsp:cNvPr id="0" name=""/>
        <dsp:cNvSpPr/>
      </dsp:nvSpPr>
      <dsp:spPr>
        <a:xfrm>
          <a:off x="0" y="4082597"/>
          <a:ext cx="1092395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B25C43-8ECD-45E7-9079-22DC617248F4}">
      <dsp:nvSpPr>
        <dsp:cNvPr id="0" name=""/>
        <dsp:cNvSpPr/>
      </dsp:nvSpPr>
      <dsp:spPr>
        <a:xfrm>
          <a:off x="0" y="4082597"/>
          <a:ext cx="10923958" cy="510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i="0" kern="1200" dirty="0"/>
            <a:t>Machine room-less elevator</a:t>
          </a:r>
          <a:endParaRPr lang="en-US" sz="2300" kern="1200" dirty="0"/>
        </a:p>
      </dsp:txBody>
      <dsp:txXfrm>
        <a:off x="0" y="4082597"/>
        <a:ext cx="10923958" cy="5102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FramedTextPicture">
  <dgm:title val=""/>
  <dgm:desc val=""/>
  <dgm:catLst>
    <dgm:cat type="picture" pri="20000"/>
    <dgm:cat type="pictureconvert" pri="20000"/>
  </dgm:catLst>
  <dgm:sampData>
    <dgm:dataModel>
      <dgm:ptLst>
        <dgm:pt modelId="0" type="doc"/>
        <dgm:pt modelId="10">
          <dgm:prSet phldr="1"/>
        </dgm:pt>
      </dgm:ptLst>
      <dgm:cxnLst>
        <dgm:cxn modelId="20" srcId="0" destId="10" srcOrd="0" destOrd="0"/>
      </dgm:cxnLst>
      <dgm:bg/>
      <dgm:whole/>
    </dgm:dataModel>
  </dgm:sampData>
  <dgm:styleData>
    <dgm:dataModel>
      <dgm:ptLst>
        <dgm:pt modelId="0" type="doc"/>
        <dgm:pt modelId="10">
          <dgm:prSet phldr="1"/>
        </dgm:pt>
      </dgm:ptLst>
      <dgm:cxnLst>
        <dgm:cxn modelId="20" srcId="0" destId="10" srcOrd="0" destOrd="0"/>
      </dgm:cxnLst>
      <dgm:bg/>
      <dgm:whole/>
    </dgm:dataModel>
  </dgm:styleData>
  <dgm:clrData>
    <dgm:dataModel>
      <dgm:ptLst>
        <dgm:pt modelId="0" type="doc"/>
        <dgm:pt modelId="10">
          <dgm:prSet phldr="1"/>
        </dgm:pt>
      </dgm:ptLst>
      <dgm:cxnLst>
        <dgm:cxn modelId="20" srcId="0" destId="10" srcOrd="0" destOrd="0"/>
      </dgm:cxnLst>
      <dgm:bg/>
      <dgm:whole/>
    </dgm:dataModel>
  </dgm:clrData>
  <dgm:layoutNode name="Name0">
    <dgm:varLst>
      <dgm:chMax/>
      <dgm:chPref/>
      <dgm:dir/>
    </dgm:varLst>
    <dgm:choose name="Name1">
      <dgm:if name="Name2" func="var" arg="dir" op="equ" val="norm">
        <dgm:alg type="snake">
          <dgm:param type="grDir" val="tL"/>
          <dgm:param type="off" val="ctr"/>
        </dgm:alg>
      </dgm:if>
      <dgm:else name="Name3">
        <dgm:alg type="snake">
          <dgm:param type="grDir" val="tR"/>
          <dgm:param type="off" val="ctr"/>
        </dgm:alg>
      </dgm:else>
    </dgm:choose>
    <dgm:shape xmlns:r="http://schemas.openxmlformats.org/officeDocument/2006/relationships" r:blip="">
      <dgm:adjLst/>
    </dgm:shape>
    <dgm:constrLst>
      <dgm:constr type="w" for="ch" forName="composite" refType="w"/>
      <dgm:constr type="h" for="ch" forName="composite" refType="h"/>
      <dgm:constr type="primFontSz" for="des" ptType="node" op="equ" val="65"/>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dgm:chPref/>
        </dgm:varLst>
        <dgm:alg type="composite">
          <dgm:param type="ar" val="1.5179"/>
        </dgm:alg>
        <dgm:shape xmlns:r="http://schemas.openxmlformats.org/officeDocument/2006/relationships" r:blip="">
          <dgm:adjLst/>
        </dgm:shape>
        <dgm:choose name="Name4">
          <dgm:if name="Name5" func="var" arg="dir" op="equ" val="norm">
            <dgm:constrLst>
              <dgm:constr type="l" for="ch" forName="Image" refType="w" fact="0"/>
              <dgm:constr type="t" for="ch" forName="Image" refType="h" fact="0"/>
              <dgm:constr type="w" for="ch" forName="Image" refType="w" fact="0.3856"/>
              <dgm:constr type="h" for="ch" forName="Image" refType="h" fact="0.3902"/>
              <dgm:constr type="l" for="ch" forName="ParentText" refType="w" fact="0.4017"/>
              <dgm:constr type="t" for="ch" forName="ParentText" refType="h" fact="0.4146"/>
              <dgm:constr type="w" for="ch" forName="ParentText" refType="w" fact="0.5463"/>
              <dgm:constr type="h" for="ch" forName="ParentText" refType="h" fact="0.5122"/>
              <dgm:constr type="l" for="ch" forName="tlFrame" refType="w" fact="0.3535"/>
              <dgm:constr type="t" for="ch" forName="tlFrame" refType="h" fact="0.3415"/>
              <dgm:constr type="w" for="ch" forName="tlFrame" refType="w" fact="0.1312"/>
              <dgm:constr type="h" for="ch" forName="tlFrame" refType="h" fact="0.1992"/>
              <dgm:constr type="l" for="ch" forName="trFrame" refType="w" fact="0.8688"/>
              <dgm:constr type="t" for="ch" forName="trFrame" refType="h" fact="0.3415"/>
              <dgm:constr type="w" for="ch" forName="trFrame" refType="w" fact="0.1312"/>
              <dgm:constr type="h" for="ch" forName="trFrame" refType="h" fact="0.1992"/>
              <dgm:constr type="l" for="ch" forName="blFrame" refType="w" fact="0.3535"/>
              <dgm:constr type="t" for="ch" forName="blFrame" refType="h" fact="0.8008"/>
              <dgm:constr type="w" for="ch" forName="blFrame" refType="w" fact="0.1312"/>
              <dgm:constr type="h" for="ch" forName="blFrame" refType="h" fact="0.1992"/>
              <dgm:constr type="l" for="ch" forName="brFrame" refType="w" fact="0.8688"/>
              <dgm:constr type="t" for="ch" forName="brFrame" refType="h" fact="0.8008"/>
              <dgm:constr type="w" for="ch" forName="brFrame" refType="w" fact="0.1312"/>
              <dgm:constr type="h" for="ch" forName="brFrame" refType="h" fact="0.1992"/>
            </dgm:constrLst>
          </dgm:if>
          <dgm:else name="Name6">
            <dgm:constrLst>
              <dgm:constr type="l" for="ch" forName="Image" refType="w" fact="0.6144"/>
              <dgm:constr type="t" for="ch" forName="Image" refType="h" fact="0"/>
              <dgm:constr type="w" for="ch" forName="Image" refType="w" fact="0.3856"/>
              <dgm:constr type="h" for="ch" forName="Image" refType="h" fact="0.3902"/>
              <dgm:constr type="l" for="ch" forName="ParentText" refType="w" fact="0.0482"/>
              <dgm:constr type="t" for="ch" forName="ParentText" refType="h" fact="0.4146"/>
              <dgm:constr type="w" for="ch" forName="ParentText" refType="w" fact="0.5463"/>
              <dgm:constr type="h" for="ch" forName="ParentText" refType="h" fact="0.5122"/>
              <dgm:constr type="l" for="ch" forName="tlFrame" refType="w" fact="0"/>
              <dgm:constr type="t" for="ch" forName="tlFrame" refType="h" fact="0.3415"/>
              <dgm:constr type="w" for="ch" forName="tlFrame" refType="w" fact="0.1312"/>
              <dgm:constr type="h" for="ch" forName="tlFrame" refType="h" fact="0.1992"/>
              <dgm:constr type="l" for="ch" forName="trFrame" refType="w" fact="0.5153"/>
              <dgm:constr type="t" for="ch" forName="trFrame" refType="h" fact="0.3415"/>
              <dgm:constr type="w" for="ch" forName="trFrame" refType="w" fact="0.1312"/>
              <dgm:constr type="h" for="ch" forName="trFrame" refType="h" fact="0.1992"/>
              <dgm:constr type="l" for="ch" forName="blFrame" refType="w" fact="0"/>
              <dgm:constr type="t" for="ch" forName="blFrame" refType="h" fact="0.8008"/>
              <dgm:constr type="w" for="ch" forName="blFrame" refType="w" fact="0.1312"/>
              <dgm:constr type="h" for="ch" forName="blFrame" refType="h" fact="0.1992"/>
              <dgm:constr type="l" for="ch" forName="brFrame" refType="w" fact="0.5153"/>
              <dgm:constr type="t" for="ch" forName="brFrame" refType="h" fact="0.8008"/>
              <dgm:constr type="w" for="ch" forName="brFrame" refType="w" fact="0.1312"/>
              <dgm:constr type="h" for="ch" forName="brFrame" refType="h" fact="0.1992"/>
            </dgm:constrLst>
          </dgm:else>
        </dgm:choose>
        <dgm:layoutNode name="Image" styleLbl="bgImgPlace1">
          <dgm:alg type="sp"/>
          <dgm:shape xmlns:r="http://schemas.openxmlformats.org/officeDocument/2006/relationships" type="rect" r:blip="" blipPhldr="1">
            <dgm:adjLst/>
          </dgm:shape>
          <dgm:presOf/>
        </dgm:layoutNode>
        <dgm:layoutNode name="ParentText" styleLbl="revTx">
          <dgm:varLst>
            <dgm:chMax val="0"/>
            <dgm:chPref val="0"/>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lFrame" styleLbl="node1">
          <dgm:alg type="sp"/>
          <dgm:shape xmlns:r="http://schemas.openxmlformats.org/officeDocument/2006/relationships" type="halfFrame" r:blip="">
            <dgm:adjLst>
              <dgm:adj idx="1" val="0.2577"/>
              <dgm:adj idx="2" val="0.2577"/>
            </dgm:adjLst>
          </dgm:shape>
          <dgm:presOf/>
        </dgm:layoutNode>
        <dgm:layoutNode name="trFrame" styleLbl="node1">
          <dgm:alg type="sp"/>
          <dgm:shape xmlns:r="http://schemas.openxmlformats.org/officeDocument/2006/relationships" rot="90" type="halfFrame" r:blip="">
            <dgm:adjLst>
              <dgm:adj idx="1" val="0.2577"/>
              <dgm:adj idx="2" val="0.2577"/>
            </dgm:adjLst>
          </dgm:shape>
          <dgm:presOf/>
        </dgm:layoutNode>
        <dgm:layoutNode name="blFrame" styleLbl="node1">
          <dgm:alg type="sp"/>
          <dgm:shape xmlns:r="http://schemas.openxmlformats.org/officeDocument/2006/relationships" rot="270" type="halfFrame" r:blip="">
            <dgm:adjLst>
              <dgm:adj idx="1" val="0.2577"/>
              <dgm:adj idx="2" val="0.2577"/>
            </dgm:adjLst>
          </dgm:shape>
          <dgm:presOf/>
        </dgm:layoutNode>
        <dgm:layoutNode name="brFrame" styleLbl="node1">
          <dgm:alg type="sp"/>
          <dgm:shape xmlns:r="http://schemas.openxmlformats.org/officeDocument/2006/relationships" rot="180" type="halfFrame" r:blip="">
            <dgm:adjLst>
              <dgm:adj idx="1" val="0.2577"/>
              <dgm:adj idx="2" val="0.2577"/>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FramedTextPicture">
  <dgm:title val=""/>
  <dgm:desc val=""/>
  <dgm:catLst>
    <dgm:cat type="picture" pri="20000"/>
    <dgm:cat type="pictureconvert" pri="20000"/>
  </dgm:catLst>
  <dgm:sampData>
    <dgm:dataModel>
      <dgm:ptLst>
        <dgm:pt modelId="0" type="doc"/>
        <dgm:pt modelId="10">
          <dgm:prSet phldr="1"/>
        </dgm:pt>
      </dgm:ptLst>
      <dgm:cxnLst>
        <dgm:cxn modelId="20" srcId="0" destId="10" srcOrd="0" destOrd="0"/>
      </dgm:cxnLst>
      <dgm:bg/>
      <dgm:whole/>
    </dgm:dataModel>
  </dgm:sampData>
  <dgm:styleData>
    <dgm:dataModel>
      <dgm:ptLst>
        <dgm:pt modelId="0" type="doc"/>
        <dgm:pt modelId="10">
          <dgm:prSet phldr="1"/>
        </dgm:pt>
      </dgm:ptLst>
      <dgm:cxnLst>
        <dgm:cxn modelId="20" srcId="0" destId="10" srcOrd="0" destOrd="0"/>
      </dgm:cxnLst>
      <dgm:bg/>
      <dgm:whole/>
    </dgm:dataModel>
  </dgm:styleData>
  <dgm:clrData>
    <dgm:dataModel>
      <dgm:ptLst>
        <dgm:pt modelId="0" type="doc"/>
        <dgm:pt modelId="10">
          <dgm:prSet phldr="1"/>
        </dgm:pt>
      </dgm:ptLst>
      <dgm:cxnLst>
        <dgm:cxn modelId="20" srcId="0" destId="10" srcOrd="0" destOrd="0"/>
      </dgm:cxnLst>
      <dgm:bg/>
      <dgm:whole/>
    </dgm:dataModel>
  </dgm:clrData>
  <dgm:layoutNode name="Name0">
    <dgm:varLst>
      <dgm:chMax/>
      <dgm:chPref/>
      <dgm:dir/>
    </dgm:varLst>
    <dgm:choose name="Name1">
      <dgm:if name="Name2" func="var" arg="dir" op="equ" val="norm">
        <dgm:alg type="snake">
          <dgm:param type="grDir" val="tL"/>
          <dgm:param type="off" val="ctr"/>
        </dgm:alg>
      </dgm:if>
      <dgm:else name="Name3">
        <dgm:alg type="snake">
          <dgm:param type="grDir" val="tR"/>
          <dgm:param type="off" val="ctr"/>
        </dgm:alg>
      </dgm:else>
    </dgm:choose>
    <dgm:shape xmlns:r="http://schemas.openxmlformats.org/officeDocument/2006/relationships" r:blip="">
      <dgm:adjLst/>
    </dgm:shape>
    <dgm:constrLst>
      <dgm:constr type="w" for="ch" forName="composite" refType="w"/>
      <dgm:constr type="h" for="ch" forName="composite" refType="h"/>
      <dgm:constr type="primFontSz" for="des" ptType="node" op="equ" val="65"/>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dgm:chPref/>
        </dgm:varLst>
        <dgm:alg type="composite">
          <dgm:param type="ar" val="1.5179"/>
        </dgm:alg>
        <dgm:shape xmlns:r="http://schemas.openxmlformats.org/officeDocument/2006/relationships" r:blip="">
          <dgm:adjLst/>
        </dgm:shape>
        <dgm:choose name="Name4">
          <dgm:if name="Name5" func="var" arg="dir" op="equ" val="norm">
            <dgm:constrLst>
              <dgm:constr type="l" for="ch" forName="Image" refType="w" fact="0"/>
              <dgm:constr type="t" for="ch" forName="Image" refType="h" fact="0"/>
              <dgm:constr type="w" for="ch" forName="Image" refType="w" fact="0.3856"/>
              <dgm:constr type="h" for="ch" forName="Image" refType="h" fact="0.3902"/>
              <dgm:constr type="l" for="ch" forName="ParentText" refType="w" fact="0.4017"/>
              <dgm:constr type="t" for="ch" forName="ParentText" refType="h" fact="0.4146"/>
              <dgm:constr type="w" for="ch" forName="ParentText" refType="w" fact="0.5463"/>
              <dgm:constr type="h" for="ch" forName="ParentText" refType="h" fact="0.5122"/>
              <dgm:constr type="l" for="ch" forName="tlFrame" refType="w" fact="0.3535"/>
              <dgm:constr type="t" for="ch" forName="tlFrame" refType="h" fact="0.3415"/>
              <dgm:constr type="w" for="ch" forName="tlFrame" refType="w" fact="0.1312"/>
              <dgm:constr type="h" for="ch" forName="tlFrame" refType="h" fact="0.1992"/>
              <dgm:constr type="l" for="ch" forName="trFrame" refType="w" fact="0.8688"/>
              <dgm:constr type="t" for="ch" forName="trFrame" refType="h" fact="0.3415"/>
              <dgm:constr type="w" for="ch" forName="trFrame" refType="w" fact="0.1312"/>
              <dgm:constr type="h" for="ch" forName="trFrame" refType="h" fact="0.1992"/>
              <dgm:constr type="l" for="ch" forName="blFrame" refType="w" fact="0.3535"/>
              <dgm:constr type="t" for="ch" forName="blFrame" refType="h" fact="0.8008"/>
              <dgm:constr type="w" for="ch" forName="blFrame" refType="w" fact="0.1312"/>
              <dgm:constr type="h" for="ch" forName="blFrame" refType="h" fact="0.1992"/>
              <dgm:constr type="l" for="ch" forName="brFrame" refType="w" fact="0.8688"/>
              <dgm:constr type="t" for="ch" forName="brFrame" refType="h" fact="0.8008"/>
              <dgm:constr type="w" for="ch" forName="brFrame" refType="w" fact="0.1312"/>
              <dgm:constr type="h" for="ch" forName="brFrame" refType="h" fact="0.1992"/>
            </dgm:constrLst>
          </dgm:if>
          <dgm:else name="Name6">
            <dgm:constrLst>
              <dgm:constr type="l" for="ch" forName="Image" refType="w" fact="0.6144"/>
              <dgm:constr type="t" for="ch" forName="Image" refType="h" fact="0"/>
              <dgm:constr type="w" for="ch" forName="Image" refType="w" fact="0.3856"/>
              <dgm:constr type="h" for="ch" forName="Image" refType="h" fact="0.3902"/>
              <dgm:constr type="l" for="ch" forName="ParentText" refType="w" fact="0.0482"/>
              <dgm:constr type="t" for="ch" forName="ParentText" refType="h" fact="0.4146"/>
              <dgm:constr type="w" for="ch" forName="ParentText" refType="w" fact="0.5463"/>
              <dgm:constr type="h" for="ch" forName="ParentText" refType="h" fact="0.5122"/>
              <dgm:constr type="l" for="ch" forName="tlFrame" refType="w" fact="0"/>
              <dgm:constr type="t" for="ch" forName="tlFrame" refType="h" fact="0.3415"/>
              <dgm:constr type="w" for="ch" forName="tlFrame" refType="w" fact="0.1312"/>
              <dgm:constr type="h" for="ch" forName="tlFrame" refType="h" fact="0.1992"/>
              <dgm:constr type="l" for="ch" forName="trFrame" refType="w" fact="0.5153"/>
              <dgm:constr type="t" for="ch" forName="trFrame" refType="h" fact="0.3415"/>
              <dgm:constr type="w" for="ch" forName="trFrame" refType="w" fact="0.1312"/>
              <dgm:constr type="h" for="ch" forName="trFrame" refType="h" fact="0.1992"/>
              <dgm:constr type="l" for="ch" forName="blFrame" refType="w" fact="0"/>
              <dgm:constr type="t" for="ch" forName="blFrame" refType="h" fact="0.8008"/>
              <dgm:constr type="w" for="ch" forName="blFrame" refType="w" fact="0.1312"/>
              <dgm:constr type="h" for="ch" forName="blFrame" refType="h" fact="0.1992"/>
              <dgm:constr type="l" for="ch" forName="brFrame" refType="w" fact="0.5153"/>
              <dgm:constr type="t" for="ch" forName="brFrame" refType="h" fact="0.8008"/>
              <dgm:constr type="w" for="ch" forName="brFrame" refType="w" fact="0.1312"/>
              <dgm:constr type="h" for="ch" forName="brFrame" refType="h" fact="0.1992"/>
            </dgm:constrLst>
          </dgm:else>
        </dgm:choose>
        <dgm:layoutNode name="Image" styleLbl="bgImgPlace1">
          <dgm:alg type="sp"/>
          <dgm:shape xmlns:r="http://schemas.openxmlformats.org/officeDocument/2006/relationships" type="rect" r:blip="" blipPhldr="1">
            <dgm:adjLst/>
          </dgm:shape>
          <dgm:presOf/>
        </dgm:layoutNode>
        <dgm:layoutNode name="ParentText" styleLbl="revTx">
          <dgm:varLst>
            <dgm:chMax val="0"/>
            <dgm:chPref val="0"/>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lFrame" styleLbl="node1">
          <dgm:alg type="sp"/>
          <dgm:shape xmlns:r="http://schemas.openxmlformats.org/officeDocument/2006/relationships" type="halfFrame" r:blip="">
            <dgm:adjLst>
              <dgm:adj idx="1" val="0.2577"/>
              <dgm:adj idx="2" val="0.2577"/>
            </dgm:adjLst>
          </dgm:shape>
          <dgm:presOf/>
        </dgm:layoutNode>
        <dgm:layoutNode name="trFrame" styleLbl="node1">
          <dgm:alg type="sp"/>
          <dgm:shape xmlns:r="http://schemas.openxmlformats.org/officeDocument/2006/relationships" rot="90" type="halfFrame" r:blip="">
            <dgm:adjLst>
              <dgm:adj idx="1" val="0.2577"/>
              <dgm:adj idx="2" val="0.2577"/>
            </dgm:adjLst>
          </dgm:shape>
          <dgm:presOf/>
        </dgm:layoutNode>
        <dgm:layoutNode name="blFrame" styleLbl="node1">
          <dgm:alg type="sp"/>
          <dgm:shape xmlns:r="http://schemas.openxmlformats.org/officeDocument/2006/relationships" rot="270" type="halfFrame" r:blip="">
            <dgm:adjLst>
              <dgm:adj idx="1" val="0.2577"/>
              <dgm:adj idx="2" val="0.2577"/>
            </dgm:adjLst>
          </dgm:shape>
          <dgm:presOf/>
        </dgm:layoutNode>
        <dgm:layoutNode name="brFrame" styleLbl="node1">
          <dgm:alg type="sp"/>
          <dgm:shape xmlns:r="http://schemas.openxmlformats.org/officeDocument/2006/relationships" rot="180" type="halfFrame" r:blip="">
            <dgm:adjLst>
              <dgm:adj idx="1" val="0.2577"/>
              <dgm:adj idx="2" val="0.2577"/>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FramedTextPicture">
  <dgm:title val=""/>
  <dgm:desc val=""/>
  <dgm:catLst>
    <dgm:cat type="picture" pri="20000"/>
    <dgm:cat type="pictureconvert" pri="20000"/>
  </dgm:catLst>
  <dgm:sampData>
    <dgm:dataModel>
      <dgm:ptLst>
        <dgm:pt modelId="0" type="doc"/>
        <dgm:pt modelId="10">
          <dgm:prSet phldr="1"/>
        </dgm:pt>
      </dgm:ptLst>
      <dgm:cxnLst>
        <dgm:cxn modelId="20" srcId="0" destId="10" srcOrd="0" destOrd="0"/>
      </dgm:cxnLst>
      <dgm:bg/>
      <dgm:whole/>
    </dgm:dataModel>
  </dgm:sampData>
  <dgm:styleData>
    <dgm:dataModel>
      <dgm:ptLst>
        <dgm:pt modelId="0" type="doc"/>
        <dgm:pt modelId="10">
          <dgm:prSet phldr="1"/>
        </dgm:pt>
      </dgm:ptLst>
      <dgm:cxnLst>
        <dgm:cxn modelId="20" srcId="0" destId="10" srcOrd="0" destOrd="0"/>
      </dgm:cxnLst>
      <dgm:bg/>
      <dgm:whole/>
    </dgm:dataModel>
  </dgm:styleData>
  <dgm:clrData>
    <dgm:dataModel>
      <dgm:ptLst>
        <dgm:pt modelId="0" type="doc"/>
        <dgm:pt modelId="10">
          <dgm:prSet phldr="1"/>
        </dgm:pt>
      </dgm:ptLst>
      <dgm:cxnLst>
        <dgm:cxn modelId="20" srcId="0" destId="10" srcOrd="0" destOrd="0"/>
      </dgm:cxnLst>
      <dgm:bg/>
      <dgm:whole/>
    </dgm:dataModel>
  </dgm:clrData>
  <dgm:layoutNode name="Name0">
    <dgm:varLst>
      <dgm:chMax/>
      <dgm:chPref/>
      <dgm:dir/>
    </dgm:varLst>
    <dgm:choose name="Name1">
      <dgm:if name="Name2" func="var" arg="dir" op="equ" val="norm">
        <dgm:alg type="snake">
          <dgm:param type="grDir" val="tL"/>
          <dgm:param type="off" val="ctr"/>
        </dgm:alg>
      </dgm:if>
      <dgm:else name="Name3">
        <dgm:alg type="snake">
          <dgm:param type="grDir" val="tR"/>
          <dgm:param type="off" val="ctr"/>
        </dgm:alg>
      </dgm:else>
    </dgm:choose>
    <dgm:shape xmlns:r="http://schemas.openxmlformats.org/officeDocument/2006/relationships" r:blip="">
      <dgm:adjLst/>
    </dgm:shape>
    <dgm:constrLst>
      <dgm:constr type="w" for="ch" forName="composite" refType="w"/>
      <dgm:constr type="h" for="ch" forName="composite" refType="h"/>
      <dgm:constr type="primFontSz" for="des" ptType="node" op="equ" val="65"/>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dgm:chPref/>
        </dgm:varLst>
        <dgm:alg type="composite">
          <dgm:param type="ar" val="1.5179"/>
        </dgm:alg>
        <dgm:shape xmlns:r="http://schemas.openxmlformats.org/officeDocument/2006/relationships" r:blip="">
          <dgm:adjLst/>
        </dgm:shape>
        <dgm:choose name="Name4">
          <dgm:if name="Name5" func="var" arg="dir" op="equ" val="norm">
            <dgm:constrLst>
              <dgm:constr type="l" for="ch" forName="Image" refType="w" fact="0"/>
              <dgm:constr type="t" for="ch" forName="Image" refType="h" fact="0"/>
              <dgm:constr type="w" for="ch" forName="Image" refType="w" fact="0.3856"/>
              <dgm:constr type="h" for="ch" forName="Image" refType="h" fact="0.3902"/>
              <dgm:constr type="l" for="ch" forName="ParentText" refType="w" fact="0.4017"/>
              <dgm:constr type="t" for="ch" forName="ParentText" refType="h" fact="0.4146"/>
              <dgm:constr type="w" for="ch" forName="ParentText" refType="w" fact="0.5463"/>
              <dgm:constr type="h" for="ch" forName="ParentText" refType="h" fact="0.5122"/>
              <dgm:constr type="l" for="ch" forName="tlFrame" refType="w" fact="0.3535"/>
              <dgm:constr type="t" for="ch" forName="tlFrame" refType="h" fact="0.3415"/>
              <dgm:constr type="w" for="ch" forName="tlFrame" refType="w" fact="0.1312"/>
              <dgm:constr type="h" for="ch" forName="tlFrame" refType="h" fact="0.1992"/>
              <dgm:constr type="l" for="ch" forName="trFrame" refType="w" fact="0.8688"/>
              <dgm:constr type="t" for="ch" forName="trFrame" refType="h" fact="0.3415"/>
              <dgm:constr type="w" for="ch" forName="trFrame" refType="w" fact="0.1312"/>
              <dgm:constr type="h" for="ch" forName="trFrame" refType="h" fact="0.1992"/>
              <dgm:constr type="l" for="ch" forName="blFrame" refType="w" fact="0.3535"/>
              <dgm:constr type="t" for="ch" forName="blFrame" refType="h" fact="0.8008"/>
              <dgm:constr type="w" for="ch" forName="blFrame" refType="w" fact="0.1312"/>
              <dgm:constr type="h" for="ch" forName="blFrame" refType="h" fact="0.1992"/>
              <dgm:constr type="l" for="ch" forName="brFrame" refType="w" fact="0.8688"/>
              <dgm:constr type="t" for="ch" forName="brFrame" refType="h" fact="0.8008"/>
              <dgm:constr type="w" for="ch" forName="brFrame" refType="w" fact="0.1312"/>
              <dgm:constr type="h" for="ch" forName="brFrame" refType="h" fact="0.1992"/>
            </dgm:constrLst>
          </dgm:if>
          <dgm:else name="Name6">
            <dgm:constrLst>
              <dgm:constr type="l" for="ch" forName="Image" refType="w" fact="0.6144"/>
              <dgm:constr type="t" for="ch" forName="Image" refType="h" fact="0"/>
              <dgm:constr type="w" for="ch" forName="Image" refType="w" fact="0.3856"/>
              <dgm:constr type="h" for="ch" forName="Image" refType="h" fact="0.3902"/>
              <dgm:constr type="l" for="ch" forName="ParentText" refType="w" fact="0.0482"/>
              <dgm:constr type="t" for="ch" forName="ParentText" refType="h" fact="0.4146"/>
              <dgm:constr type="w" for="ch" forName="ParentText" refType="w" fact="0.5463"/>
              <dgm:constr type="h" for="ch" forName="ParentText" refType="h" fact="0.5122"/>
              <dgm:constr type="l" for="ch" forName="tlFrame" refType="w" fact="0"/>
              <dgm:constr type="t" for="ch" forName="tlFrame" refType="h" fact="0.3415"/>
              <dgm:constr type="w" for="ch" forName="tlFrame" refType="w" fact="0.1312"/>
              <dgm:constr type="h" for="ch" forName="tlFrame" refType="h" fact="0.1992"/>
              <dgm:constr type="l" for="ch" forName="trFrame" refType="w" fact="0.5153"/>
              <dgm:constr type="t" for="ch" forName="trFrame" refType="h" fact="0.3415"/>
              <dgm:constr type="w" for="ch" forName="trFrame" refType="w" fact="0.1312"/>
              <dgm:constr type="h" for="ch" forName="trFrame" refType="h" fact="0.1992"/>
              <dgm:constr type="l" for="ch" forName="blFrame" refType="w" fact="0"/>
              <dgm:constr type="t" for="ch" forName="blFrame" refType="h" fact="0.8008"/>
              <dgm:constr type="w" for="ch" forName="blFrame" refType="w" fact="0.1312"/>
              <dgm:constr type="h" for="ch" forName="blFrame" refType="h" fact="0.1992"/>
              <dgm:constr type="l" for="ch" forName="brFrame" refType="w" fact="0.5153"/>
              <dgm:constr type="t" for="ch" forName="brFrame" refType="h" fact="0.8008"/>
              <dgm:constr type="w" for="ch" forName="brFrame" refType="w" fact="0.1312"/>
              <dgm:constr type="h" for="ch" forName="brFrame" refType="h" fact="0.1992"/>
            </dgm:constrLst>
          </dgm:else>
        </dgm:choose>
        <dgm:layoutNode name="Image" styleLbl="bgImgPlace1">
          <dgm:alg type="sp"/>
          <dgm:shape xmlns:r="http://schemas.openxmlformats.org/officeDocument/2006/relationships" type="rect" r:blip="" blipPhldr="1">
            <dgm:adjLst/>
          </dgm:shape>
          <dgm:presOf/>
        </dgm:layoutNode>
        <dgm:layoutNode name="ParentText" styleLbl="revTx">
          <dgm:varLst>
            <dgm:chMax val="0"/>
            <dgm:chPref val="0"/>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lFrame" styleLbl="node1">
          <dgm:alg type="sp"/>
          <dgm:shape xmlns:r="http://schemas.openxmlformats.org/officeDocument/2006/relationships" type="halfFrame" r:blip="">
            <dgm:adjLst>
              <dgm:adj idx="1" val="0.2577"/>
              <dgm:adj idx="2" val="0.2577"/>
            </dgm:adjLst>
          </dgm:shape>
          <dgm:presOf/>
        </dgm:layoutNode>
        <dgm:layoutNode name="trFrame" styleLbl="node1">
          <dgm:alg type="sp"/>
          <dgm:shape xmlns:r="http://schemas.openxmlformats.org/officeDocument/2006/relationships" rot="90" type="halfFrame" r:blip="">
            <dgm:adjLst>
              <dgm:adj idx="1" val="0.2577"/>
              <dgm:adj idx="2" val="0.2577"/>
            </dgm:adjLst>
          </dgm:shape>
          <dgm:presOf/>
        </dgm:layoutNode>
        <dgm:layoutNode name="blFrame" styleLbl="node1">
          <dgm:alg type="sp"/>
          <dgm:shape xmlns:r="http://schemas.openxmlformats.org/officeDocument/2006/relationships" rot="270" type="halfFrame" r:blip="">
            <dgm:adjLst>
              <dgm:adj idx="1" val="0.2577"/>
              <dgm:adj idx="2" val="0.2577"/>
            </dgm:adjLst>
          </dgm:shape>
          <dgm:presOf/>
        </dgm:layoutNode>
        <dgm:layoutNode name="brFrame" styleLbl="node1">
          <dgm:alg type="sp"/>
          <dgm:shape xmlns:r="http://schemas.openxmlformats.org/officeDocument/2006/relationships" rot="180" type="halfFrame" r:blip="">
            <dgm:adjLst>
              <dgm:adj idx="1" val="0.2577"/>
              <dgm:adj idx="2" val="0.2577"/>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9/3/layout/FramedTextPicture">
  <dgm:title val=""/>
  <dgm:desc val=""/>
  <dgm:catLst>
    <dgm:cat type="picture" pri="20000"/>
    <dgm:cat type="pictureconvert" pri="20000"/>
  </dgm:catLst>
  <dgm:sampData>
    <dgm:dataModel>
      <dgm:ptLst>
        <dgm:pt modelId="0" type="doc"/>
        <dgm:pt modelId="10">
          <dgm:prSet phldr="1"/>
        </dgm:pt>
      </dgm:ptLst>
      <dgm:cxnLst>
        <dgm:cxn modelId="20" srcId="0" destId="10" srcOrd="0" destOrd="0"/>
      </dgm:cxnLst>
      <dgm:bg/>
      <dgm:whole/>
    </dgm:dataModel>
  </dgm:sampData>
  <dgm:styleData>
    <dgm:dataModel>
      <dgm:ptLst>
        <dgm:pt modelId="0" type="doc"/>
        <dgm:pt modelId="10">
          <dgm:prSet phldr="1"/>
        </dgm:pt>
      </dgm:ptLst>
      <dgm:cxnLst>
        <dgm:cxn modelId="20" srcId="0" destId="10" srcOrd="0" destOrd="0"/>
      </dgm:cxnLst>
      <dgm:bg/>
      <dgm:whole/>
    </dgm:dataModel>
  </dgm:styleData>
  <dgm:clrData>
    <dgm:dataModel>
      <dgm:ptLst>
        <dgm:pt modelId="0" type="doc"/>
        <dgm:pt modelId="10">
          <dgm:prSet phldr="1"/>
        </dgm:pt>
      </dgm:ptLst>
      <dgm:cxnLst>
        <dgm:cxn modelId="20" srcId="0" destId="10" srcOrd="0" destOrd="0"/>
      </dgm:cxnLst>
      <dgm:bg/>
      <dgm:whole/>
    </dgm:dataModel>
  </dgm:clrData>
  <dgm:layoutNode name="Name0">
    <dgm:varLst>
      <dgm:chMax/>
      <dgm:chPref/>
      <dgm:dir/>
    </dgm:varLst>
    <dgm:choose name="Name1">
      <dgm:if name="Name2" func="var" arg="dir" op="equ" val="norm">
        <dgm:alg type="snake">
          <dgm:param type="grDir" val="tL"/>
          <dgm:param type="off" val="ctr"/>
        </dgm:alg>
      </dgm:if>
      <dgm:else name="Name3">
        <dgm:alg type="snake">
          <dgm:param type="grDir" val="tR"/>
          <dgm:param type="off" val="ctr"/>
        </dgm:alg>
      </dgm:else>
    </dgm:choose>
    <dgm:shape xmlns:r="http://schemas.openxmlformats.org/officeDocument/2006/relationships" r:blip="">
      <dgm:adjLst/>
    </dgm:shape>
    <dgm:constrLst>
      <dgm:constr type="w" for="ch" forName="composite" refType="w"/>
      <dgm:constr type="h" for="ch" forName="composite" refType="h"/>
      <dgm:constr type="primFontSz" for="des" ptType="node" op="equ" val="65"/>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dgm:chPref/>
        </dgm:varLst>
        <dgm:alg type="composite">
          <dgm:param type="ar" val="1.5179"/>
        </dgm:alg>
        <dgm:shape xmlns:r="http://schemas.openxmlformats.org/officeDocument/2006/relationships" r:blip="">
          <dgm:adjLst/>
        </dgm:shape>
        <dgm:choose name="Name4">
          <dgm:if name="Name5" func="var" arg="dir" op="equ" val="norm">
            <dgm:constrLst>
              <dgm:constr type="l" for="ch" forName="Image" refType="w" fact="0"/>
              <dgm:constr type="t" for="ch" forName="Image" refType="h" fact="0"/>
              <dgm:constr type="w" for="ch" forName="Image" refType="w" fact="0.3856"/>
              <dgm:constr type="h" for="ch" forName="Image" refType="h" fact="0.3902"/>
              <dgm:constr type="l" for="ch" forName="ParentText" refType="w" fact="0.4017"/>
              <dgm:constr type="t" for="ch" forName="ParentText" refType="h" fact="0.4146"/>
              <dgm:constr type="w" for="ch" forName="ParentText" refType="w" fact="0.5463"/>
              <dgm:constr type="h" for="ch" forName="ParentText" refType="h" fact="0.5122"/>
              <dgm:constr type="l" for="ch" forName="tlFrame" refType="w" fact="0.3535"/>
              <dgm:constr type="t" for="ch" forName="tlFrame" refType="h" fact="0.3415"/>
              <dgm:constr type="w" for="ch" forName="tlFrame" refType="w" fact="0.1312"/>
              <dgm:constr type="h" for="ch" forName="tlFrame" refType="h" fact="0.1992"/>
              <dgm:constr type="l" for="ch" forName="trFrame" refType="w" fact="0.8688"/>
              <dgm:constr type="t" for="ch" forName="trFrame" refType="h" fact="0.3415"/>
              <dgm:constr type="w" for="ch" forName="trFrame" refType="w" fact="0.1312"/>
              <dgm:constr type="h" for="ch" forName="trFrame" refType="h" fact="0.1992"/>
              <dgm:constr type="l" for="ch" forName="blFrame" refType="w" fact="0.3535"/>
              <dgm:constr type="t" for="ch" forName="blFrame" refType="h" fact="0.8008"/>
              <dgm:constr type="w" for="ch" forName="blFrame" refType="w" fact="0.1312"/>
              <dgm:constr type="h" for="ch" forName="blFrame" refType="h" fact="0.1992"/>
              <dgm:constr type="l" for="ch" forName="brFrame" refType="w" fact="0.8688"/>
              <dgm:constr type="t" for="ch" forName="brFrame" refType="h" fact="0.8008"/>
              <dgm:constr type="w" for="ch" forName="brFrame" refType="w" fact="0.1312"/>
              <dgm:constr type="h" for="ch" forName="brFrame" refType="h" fact="0.1992"/>
            </dgm:constrLst>
          </dgm:if>
          <dgm:else name="Name6">
            <dgm:constrLst>
              <dgm:constr type="l" for="ch" forName="Image" refType="w" fact="0.6144"/>
              <dgm:constr type="t" for="ch" forName="Image" refType="h" fact="0"/>
              <dgm:constr type="w" for="ch" forName="Image" refType="w" fact="0.3856"/>
              <dgm:constr type="h" for="ch" forName="Image" refType="h" fact="0.3902"/>
              <dgm:constr type="l" for="ch" forName="ParentText" refType="w" fact="0.0482"/>
              <dgm:constr type="t" for="ch" forName="ParentText" refType="h" fact="0.4146"/>
              <dgm:constr type="w" for="ch" forName="ParentText" refType="w" fact="0.5463"/>
              <dgm:constr type="h" for="ch" forName="ParentText" refType="h" fact="0.5122"/>
              <dgm:constr type="l" for="ch" forName="tlFrame" refType="w" fact="0"/>
              <dgm:constr type="t" for="ch" forName="tlFrame" refType="h" fact="0.3415"/>
              <dgm:constr type="w" for="ch" forName="tlFrame" refType="w" fact="0.1312"/>
              <dgm:constr type="h" for="ch" forName="tlFrame" refType="h" fact="0.1992"/>
              <dgm:constr type="l" for="ch" forName="trFrame" refType="w" fact="0.5153"/>
              <dgm:constr type="t" for="ch" forName="trFrame" refType="h" fact="0.3415"/>
              <dgm:constr type="w" for="ch" forName="trFrame" refType="w" fact="0.1312"/>
              <dgm:constr type="h" for="ch" forName="trFrame" refType="h" fact="0.1992"/>
              <dgm:constr type="l" for="ch" forName="blFrame" refType="w" fact="0"/>
              <dgm:constr type="t" for="ch" forName="blFrame" refType="h" fact="0.8008"/>
              <dgm:constr type="w" for="ch" forName="blFrame" refType="w" fact="0.1312"/>
              <dgm:constr type="h" for="ch" forName="blFrame" refType="h" fact="0.1992"/>
              <dgm:constr type="l" for="ch" forName="brFrame" refType="w" fact="0.5153"/>
              <dgm:constr type="t" for="ch" forName="brFrame" refType="h" fact="0.8008"/>
              <dgm:constr type="w" for="ch" forName="brFrame" refType="w" fact="0.1312"/>
              <dgm:constr type="h" for="ch" forName="brFrame" refType="h" fact="0.1992"/>
            </dgm:constrLst>
          </dgm:else>
        </dgm:choose>
        <dgm:layoutNode name="Image" styleLbl="bgImgPlace1">
          <dgm:alg type="sp"/>
          <dgm:shape xmlns:r="http://schemas.openxmlformats.org/officeDocument/2006/relationships" type="rect" r:blip="" blipPhldr="1">
            <dgm:adjLst/>
          </dgm:shape>
          <dgm:presOf/>
        </dgm:layoutNode>
        <dgm:layoutNode name="ParentText" styleLbl="revTx">
          <dgm:varLst>
            <dgm:chMax val="0"/>
            <dgm:chPref val="0"/>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lFrame" styleLbl="node1">
          <dgm:alg type="sp"/>
          <dgm:shape xmlns:r="http://schemas.openxmlformats.org/officeDocument/2006/relationships" type="halfFrame" r:blip="">
            <dgm:adjLst>
              <dgm:adj idx="1" val="0.2577"/>
              <dgm:adj idx="2" val="0.2577"/>
            </dgm:adjLst>
          </dgm:shape>
          <dgm:presOf/>
        </dgm:layoutNode>
        <dgm:layoutNode name="trFrame" styleLbl="node1">
          <dgm:alg type="sp"/>
          <dgm:shape xmlns:r="http://schemas.openxmlformats.org/officeDocument/2006/relationships" rot="90" type="halfFrame" r:blip="">
            <dgm:adjLst>
              <dgm:adj idx="1" val="0.2577"/>
              <dgm:adj idx="2" val="0.2577"/>
            </dgm:adjLst>
          </dgm:shape>
          <dgm:presOf/>
        </dgm:layoutNode>
        <dgm:layoutNode name="blFrame" styleLbl="node1">
          <dgm:alg type="sp"/>
          <dgm:shape xmlns:r="http://schemas.openxmlformats.org/officeDocument/2006/relationships" rot="270" type="halfFrame" r:blip="">
            <dgm:adjLst>
              <dgm:adj idx="1" val="0.2577"/>
              <dgm:adj idx="2" val="0.2577"/>
            </dgm:adjLst>
          </dgm:shape>
          <dgm:presOf/>
        </dgm:layoutNode>
        <dgm:layoutNode name="brFrame" styleLbl="node1">
          <dgm:alg type="sp"/>
          <dgm:shape xmlns:r="http://schemas.openxmlformats.org/officeDocument/2006/relationships" rot="180" type="halfFrame" r:blip="">
            <dgm:adjLst>
              <dgm:adj idx="1" val="0.2577"/>
              <dgm:adj idx="2" val="0.2577"/>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9/10/2023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9/10/2023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9/10/2023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9/10/2023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9/10/2023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hyperlink" Target="https://www.archdaily.com/1004727/icon-douro-building-luis-pedro-silva-arquitecto-lda?ad_medium=image_search"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https://archi-monarch.com/staircase-design/"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8" Type="http://schemas.openxmlformats.org/officeDocument/2006/relationships/hyperlink" Target="https://www.archdaily.com/search/gallery/1007554/basecamp-residence-clb-architects/651565da7316322d15a00f1a-basecamp-residence-clb-architects-photo" TargetMode="External"/><Relationship Id="rId3" Type="http://schemas.openxmlformats.org/officeDocument/2006/relationships/diagramLayout" Target="../diagrams/layout3.xml"/><Relationship Id="rId7" Type="http://schemas.openxmlformats.org/officeDocument/2006/relationships/image" Target="../media/image5.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hyperlink" Target="https://archi-monarch.com/staircase-design/" TargetMode="Externa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Layout" Target="../diagrams/layout5.xml"/><Relationship Id="rId7" Type="http://schemas.openxmlformats.org/officeDocument/2006/relationships/hyperlink" Target="https://archi-monarch.com/staircase-design/" TargetMode="Externa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8" Type="http://schemas.openxmlformats.org/officeDocument/2006/relationships/hyperlink" Target="https://archi-monarch.com/staircase-design/" TargetMode="External"/><Relationship Id="rId3" Type="http://schemas.openxmlformats.org/officeDocument/2006/relationships/diagramLayout" Target="../diagrams/layout6.xml"/><Relationship Id="rId7" Type="http://schemas.openxmlformats.org/officeDocument/2006/relationships/image" Target="../media/image10.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hyperlink" Target="https://archi-monarch.com/staircase-design/" TargetMode="Externa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hyperlink" Target="https://archi-monarch.com/staircase-design/" TargetMode="Externa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hyperlink" Target="https://archi-monarch.com/staircase-design/" TargetMode="Externa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hyperlink" Target="https://www.buildersmart.in/blogs/staircase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hyperlink" Target="https://www.buildersmart.in/blogs/staircases/"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buildersmart.in/blogs/staircases/" TargetMode="External"/><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3" Type="http://schemas.openxmlformats.org/officeDocument/2006/relationships/hyperlink" Target="https://www.elprocus.com/what-is-elevator-working-different-types-and-their-uses/" TargetMode="External"/><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elprocus.com/what-is-elevator-working-different-types-and-their-uses/"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elprocus.com/what-is-elevator-working-different-types-and-their-uses/" TargetMode="External"/><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elprocus.com/what-is-elevator-working-different-types-and-their-uses/"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elprocus.com/what-is-elevator-working-different-types-and-their-uses/" TargetMode="Externa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elprocus.com/industrial-automation-control-using-can-protocol/" TargetMode="External"/><Relationship Id="rId1" Type="http://schemas.openxmlformats.org/officeDocument/2006/relationships/slideLayout" Target="../slideLayouts/slideLayout2.xml"/><Relationship Id="rId4" Type="http://schemas.openxmlformats.org/officeDocument/2006/relationships/hyperlink" Target="https://www.elprocus.com/what-is-elevator-working-different-types-and-their-uses/"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elprocus.com/what-is-elevator-working-different-types-and-their-uses/" TargetMode="External"/><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buildingandinteriors.com/escalators-professionals-guide/" TargetMode="External"/><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hyperlink" Target="https://buildingandinteriors.com/escalators-professionals-guide/"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buildingandinteriors.com/escalators-professionals-guide/" TargetMode="External"/><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archdaily.com/1004727/icon-douro-building-luis-pedro-silva-arquitecto-lda?ad_medium=image_search"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214033" y="229534"/>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6 - (Week 6) </a:t>
            </a:r>
          </a:p>
          <a:p>
            <a:r>
              <a:rPr lang="en-US" sz="2800" b="1" dirty="0">
                <a:solidFill>
                  <a:schemeClr val="accent5">
                    <a:lumMod val="50000"/>
                  </a:schemeClr>
                </a:solidFill>
              </a:rPr>
              <a:t>Stair, lifts and escalators </a:t>
            </a:r>
          </a:p>
          <a:p>
            <a:endParaRPr lang="en-US" sz="2800" b="1" dirty="0"/>
          </a:p>
          <a:p>
            <a:pPr indent="-228600">
              <a:buFont typeface="Arial" panose="020B0604020202020204" pitchFamily="34" charset="0"/>
              <a:buChar char="•"/>
            </a:pPr>
            <a:endParaRPr lang="en-US" sz="1000" b="1" dirty="0"/>
          </a:p>
          <a:p>
            <a:r>
              <a:rPr lang="en-US" b="1" dirty="0"/>
              <a:t>LECTURE – 6</a:t>
            </a:r>
          </a:p>
          <a:p>
            <a:r>
              <a:rPr lang="en-US" dirty="0">
                <a:solidFill>
                  <a:schemeClr val="accent5">
                    <a:lumMod val="50000"/>
                  </a:schemeClr>
                </a:solidFill>
              </a:rPr>
              <a:t>Vertical circulation in Building </a:t>
            </a: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3047999" y="152455"/>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1726250402"/>
              </p:ext>
            </p:extLst>
          </p:nvPr>
        </p:nvGraphicFramePr>
        <p:xfrm>
          <a:off x="67126" y="1069419"/>
          <a:ext cx="5685183" cy="55340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67126" y="653920"/>
            <a:ext cx="4319463" cy="707886"/>
          </a:xfrm>
          <a:prstGeom prst="rect">
            <a:avLst/>
          </a:prstGeom>
          <a:noFill/>
        </p:spPr>
        <p:txBody>
          <a:bodyPr wrap="square" rtlCol="0">
            <a:spAutoFit/>
          </a:bodyPr>
          <a:lstStyle/>
          <a:p>
            <a:pPr marL="0" indent="0" algn="just">
              <a:buNone/>
            </a:pPr>
            <a:r>
              <a:rPr lang="en-AU" sz="2000" b="1" dirty="0">
                <a:latin typeface="Times New Roman" panose="02020603050405020304" pitchFamily="18" charset="0"/>
                <a:cs typeface="Times New Roman" panose="02020603050405020304" pitchFamily="18" charset="0"/>
              </a:rPr>
              <a:t>At the end of the session students will  get acquainted to:</a:t>
            </a:r>
          </a:p>
        </p:txBody>
      </p:sp>
      <p:sp>
        <p:nvSpPr>
          <p:cNvPr id="12" name="TextBox 11">
            <a:extLst>
              <a:ext uri="{FF2B5EF4-FFF2-40B4-BE49-F238E27FC236}">
                <a16:creationId xmlns:a16="http://schemas.microsoft.com/office/drawing/2014/main" id="{2AF50ABD-D2EE-48FE-B30D-5C1C6C361176}"/>
              </a:ext>
            </a:extLst>
          </p:cNvPr>
          <p:cNvSpPr txBox="1"/>
          <p:nvPr/>
        </p:nvSpPr>
        <p:spPr>
          <a:xfrm>
            <a:off x="6347792" y="5909154"/>
            <a:ext cx="5844208" cy="1200329"/>
          </a:xfrm>
          <a:prstGeom prst="rect">
            <a:avLst/>
          </a:prstGeom>
          <a:noFill/>
        </p:spPr>
        <p:txBody>
          <a:bodyPr wrap="square" rtlCol="0">
            <a:spAutoFit/>
          </a:bodyPr>
          <a:lstStyle/>
          <a:p>
            <a:r>
              <a:rPr lang="en-US" dirty="0"/>
              <a:t>Figure 1: Vertical Circulation(Source: </a:t>
            </a:r>
            <a:r>
              <a:rPr lang="en-US" b="1" i="0" dirty="0">
                <a:solidFill>
                  <a:srgbClr val="767676"/>
                </a:solidFill>
                <a:effectLst/>
                <a:latin typeface="Source Sans Pro" panose="020B0503030403020204" pitchFamily="34" charset="0"/>
              </a:rPr>
              <a:t> Moreira</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2022:Online),</a:t>
            </a:r>
            <a:r>
              <a:rPr lang="en-US" sz="1800" kern="1200" dirty="0">
                <a:solidFill>
                  <a:schemeClr val="tx1"/>
                </a:solidFill>
                <a:effectLst/>
                <a:latin typeface="+mn-lt"/>
                <a:ea typeface="+mn-ea"/>
                <a:cs typeface="+mn-cs"/>
              </a:rPr>
              <a:t> </a:t>
            </a:r>
          </a:p>
          <a:p>
            <a:r>
              <a:rPr lang="en-US" sz="1800" dirty="0">
                <a:effectLst/>
                <a:latin typeface="Calibri" panose="020F0502020204030204" pitchFamily="34" charset="0"/>
                <a:ea typeface="Calibri" panose="020F0502020204030204" pitchFamily="34" charset="0"/>
                <a:cs typeface="Mangal" panose="02040503050203030202" pitchFamily="18" charset="0"/>
                <a:hlinkClick r:id="rId7"/>
              </a:rPr>
              <a:t>https://www.archdaily.com/1004727/icon-douro-building-luis-pedro-silva-arquitecto-lda?ad_medium=image_search</a:t>
            </a:r>
            <a:r>
              <a:rPr lang="en-US" dirty="0"/>
              <a:t>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pic>
        <p:nvPicPr>
          <p:cNvPr id="3" name="Picture 2">
            <a:extLst>
              <a:ext uri="{FF2B5EF4-FFF2-40B4-BE49-F238E27FC236}">
                <a16:creationId xmlns:a16="http://schemas.microsoft.com/office/drawing/2014/main" id="{5AA9B7C7-B72D-9D3F-810F-06D0F8BB0557}"/>
              </a:ext>
            </a:extLst>
          </p:cNvPr>
          <p:cNvPicPr>
            <a:picLocks noChangeAspect="1"/>
          </p:cNvPicPr>
          <p:nvPr/>
        </p:nvPicPr>
        <p:blipFill>
          <a:blip r:embed="rId8"/>
          <a:stretch>
            <a:fillRect/>
          </a:stretch>
        </p:blipFill>
        <p:spPr>
          <a:xfrm>
            <a:off x="7178468" y="1763737"/>
            <a:ext cx="3751603" cy="41454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204463" y="115128"/>
            <a:ext cx="3602038" cy="454715"/>
          </a:xfrm>
        </p:spPr>
        <p:txBody>
          <a:bodyPr>
            <a:normAutofit fontScale="90000"/>
          </a:bodyPr>
          <a:lstStyle/>
          <a:p>
            <a:r>
              <a:rPr lang="en-AU" sz="3100" b="1"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id="{9504E262-8120-99D7-BFEB-FF6C4CD23B07}"/>
              </a:ext>
            </a:extLst>
          </p:cNvPr>
          <p:cNvSpPr txBox="1"/>
          <p:nvPr/>
        </p:nvSpPr>
        <p:spPr>
          <a:xfrm>
            <a:off x="0" y="1536174"/>
            <a:ext cx="4264471" cy="3785652"/>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Stairs:</a:t>
            </a:r>
          </a:p>
          <a:p>
            <a:pPr algn="just"/>
            <a:r>
              <a:rPr lang="en-AU" sz="2400" dirty="0">
                <a:latin typeface="Times New Roman" panose="02020603050405020304" pitchFamily="18" charset="0"/>
                <a:cs typeface="Times New Roman" panose="02020603050405020304" pitchFamily="18" charset="0"/>
              </a:rPr>
              <a:t>It is a structure having series of steps and afford the means of ascent and descent between the floors or landings. The encloser or room in which stair is located is known as a staircase. The opening or space occupied by the stair is known as stairway.[1]</a:t>
            </a:r>
            <a:endParaRPr lang="en-US" sz="2400" dirty="0">
              <a:latin typeface="Times New Roman" panose="02020603050405020304" pitchFamily="18" charset="0"/>
              <a:cs typeface="Times New Roman" panose="02020603050405020304" pitchFamily="18" charset="0"/>
            </a:endParaRPr>
          </a:p>
          <a:p>
            <a:endParaRPr lang="en-US" sz="2400" dirty="0"/>
          </a:p>
        </p:txBody>
      </p:sp>
      <p:pic>
        <p:nvPicPr>
          <p:cNvPr id="3" name="Picture 2">
            <a:extLst>
              <a:ext uri="{FF2B5EF4-FFF2-40B4-BE49-F238E27FC236}">
                <a16:creationId xmlns:a16="http://schemas.microsoft.com/office/drawing/2014/main" id="{03EE8E03-E905-1798-4CFB-A4D76964E02B}"/>
              </a:ext>
            </a:extLst>
          </p:cNvPr>
          <p:cNvPicPr>
            <a:picLocks noChangeAspect="1"/>
          </p:cNvPicPr>
          <p:nvPr/>
        </p:nvPicPr>
        <p:blipFill>
          <a:blip r:embed="rId2"/>
          <a:stretch>
            <a:fillRect/>
          </a:stretch>
        </p:blipFill>
        <p:spPr>
          <a:xfrm>
            <a:off x="4677384" y="1244626"/>
            <a:ext cx="7315834" cy="4968671"/>
          </a:xfrm>
          <a:prstGeom prst="rect">
            <a:avLst/>
          </a:prstGeom>
        </p:spPr>
      </p:pic>
      <p:sp>
        <p:nvSpPr>
          <p:cNvPr id="4" name="TextBox 3">
            <a:extLst>
              <a:ext uri="{FF2B5EF4-FFF2-40B4-BE49-F238E27FC236}">
                <a16:creationId xmlns:a16="http://schemas.microsoft.com/office/drawing/2014/main" id="{3770186F-7E7C-D601-FAB9-BD289BAF8231}"/>
              </a:ext>
            </a:extLst>
          </p:cNvPr>
          <p:cNvSpPr txBox="1"/>
          <p:nvPr/>
        </p:nvSpPr>
        <p:spPr>
          <a:xfrm>
            <a:off x="5327373" y="6294783"/>
            <a:ext cx="6175513" cy="1200329"/>
          </a:xfrm>
          <a:prstGeom prst="rect">
            <a:avLst/>
          </a:prstGeom>
          <a:noFill/>
        </p:spPr>
        <p:txBody>
          <a:bodyPr wrap="square" rtlCol="0">
            <a:spAutoFit/>
          </a:bodyPr>
          <a:lstStyle/>
          <a:p>
            <a:r>
              <a:rPr lang="en-US" dirty="0" err="1"/>
              <a:t>Figure:Stairs</a:t>
            </a:r>
            <a:r>
              <a:rPr lang="en-US" dirty="0"/>
              <a:t> component(</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Archi-Monarch</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https://archi-monarch.com/staircase-design/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68775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287" y="251791"/>
            <a:ext cx="6520069" cy="543339"/>
          </a:xfrm>
        </p:spPr>
        <p:txBody>
          <a:bodyPr>
            <a:no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ELEMENTS OF STAIRS</a:t>
            </a:r>
          </a:p>
        </p:txBody>
      </p:sp>
      <p:graphicFrame>
        <p:nvGraphicFramePr>
          <p:cNvPr id="4" name="Table 6">
            <a:extLst>
              <a:ext uri="{FF2B5EF4-FFF2-40B4-BE49-F238E27FC236}">
                <a16:creationId xmlns:a16="http://schemas.microsoft.com/office/drawing/2014/main" id="{3FF05CA1-7185-5BF7-D7A6-037F2DDD84A7}"/>
              </a:ext>
            </a:extLst>
          </p:cNvPr>
          <p:cNvGraphicFramePr>
            <a:graphicFrameLocks noGrp="1"/>
          </p:cNvGraphicFramePr>
          <p:nvPr>
            <p:extLst>
              <p:ext uri="{D42A27DB-BD31-4B8C-83A1-F6EECF244321}">
                <p14:modId xmlns:p14="http://schemas.microsoft.com/office/powerpoint/2010/main" val="4027135037"/>
              </p:ext>
            </p:extLst>
          </p:nvPr>
        </p:nvGraphicFramePr>
        <p:xfrm>
          <a:off x="379648" y="2440388"/>
          <a:ext cx="11145614" cy="3169920"/>
        </p:xfrm>
        <a:graphic>
          <a:graphicData uri="http://schemas.openxmlformats.org/drawingml/2006/table">
            <a:tbl>
              <a:tblPr firstRow="1" bandRow="1">
                <a:tableStyleId>{5C22544A-7EE6-4342-B048-85BDC9FD1C3A}</a:tableStyleId>
              </a:tblPr>
              <a:tblGrid>
                <a:gridCol w="2428338">
                  <a:extLst>
                    <a:ext uri="{9D8B030D-6E8A-4147-A177-3AD203B41FA5}">
                      <a16:colId xmlns:a16="http://schemas.microsoft.com/office/drawing/2014/main" val="1214192126"/>
                    </a:ext>
                  </a:extLst>
                </a:gridCol>
                <a:gridCol w="8717276">
                  <a:extLst>
                    <a:ext uri="{9D8B030D-6E8A-4147-A177-3AD203B41FA5}">
                      <a16:colId xmlns:a16="http://schemas.microsoft.com/office/drawing/2014/main" val="260937245"/>
                    </a:ext>
                  </a:extLst>
                </a:gridCol>
              </a:tblGrid>
              <a:tr h="0">
                <a:tc>
                  <a:txBody>
                    <a:bodyPr/>
                    <a:lstStyle/>
                    <a:p>
                      <a:r>
                        <a:rPr lang="en-US" sz="2000" dirty="0">
                          <a:latin typeface="Times New Roman" panose="02020603050405020304" pitchFamily="18" charset="0"/>
                          <a:cs typeface="Times New Roman" panose="02020603050405020304" pitchFamily="18" charset="0"/>
                        </a:rPr>
                        <a:t>Elements </a:t>
                      </a:r>
                    </a:p>
                  </a:txBody>
                  <a:tcPr/>
                </a:tc>
                <a:tc>
                  <a:txBody>
                    <a:bodyPr/>
                    <a:lstStyle/>
                    <a:p>
                      <a:r>
                        <a:rPr lang="en-US" sz="200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635073062"/>
                  </a:ext>
                </a:extLst>
              </a:tr>
              <a:tr h="370840">
                <a:tc>
                  <a:txBody>
                    <a:bodyPr/>
                    <a:lstStyle/>
                    <a:p>
                      <a:r>
                        <a:rPr lang="en-US" sz="2000" dirty="0">
                          <a:latin typeface="Times New Roman" panose="02020603050405020304" pitchFamily="18" charset="0"/>
                          <a:cs typeface="Times New Roman" panose="02020603050405020304" pitchFamily="18" charset="0"/>
                        </a:rPr>
                        <a:t>Stairs:</a:t>
                      </a:r>
                    </a:p>
                  </a:txBody>
                  <a:tcPr/>
                </a:tc>
                <a:tc>
                  <a:txBody>
                    <a:bodyPr/>
                    <a:lstStyle/>
                    <a:p>
                      <a:r>
                        <a:rPr lang="en-US" sz="1800" b="0" i="0" kern="1200" dirty="0">
                          <a:solidFill>
                            <a:schemeClr val="dk1"/>
                          </a:solidFill>
                          <a:effectLst/>
                          <a:latin typeface="+mn-lt"/>
                          <a:ea typeface="+mn-ea"/>
                          <a:cs typeface="+mn-cs"/>
                        </a:rPr>
                        <a:t>A stair is a series of steps which is arranged to connect different floors of a building.</a:t>
                      </a: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06313428"/>
                  </a:ext>
                </a:extLst>
              </a:tr>
              <a:tr h="370840">
                <a:tc>
                  <a:txBody>
                    <a:bodyPr/>
                    <a:lstStyle/>
                    <a:p>
                      <a:r>
                        <a:rPr lang="en-US" sz="2000" dirty="0">
                          <a:latin typeface="Times New Roman" panose="02020603050405020304" pitchFamily="18" charset="0"/>
                          <a:cs typeface="Times New Roman" panose="02020603050405020304" pitchFamily="18" charset="0"/>
                        </a:rPr>
                        <a:t>Riser:</a:t>
                      </a:r>
                    </a:p>
                  </a:txBody>
                  <a:tcPr/>
                </a:tc>
                <a:tc>
                  <a:txBody>
                    <a:bodyPr/>
                    <a:lstStyle/>
                    <a:p>
                      <a:r>
                        <a:rPr lang="en-US" sz="1800" b="0" i="0" kern="1200" dirty="0">
                          <a:solidFill>
                            <a:schemeClr val="dk1"/>
                          </a:solidFill>
                          <a:effectLst/>
                          <a:latin typeface="+mn-lt"/>
                          <a:ea typeface="+mn-ea"/>
                          <a:cs typeface="+mn-cs"/>
                        </a:rPr>
                        <a:t>vertical portion of a stair providing support to the tread</a:t>
                      </a: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10538179"/>
                  </a:ext>
                </a:extLst>
              </a:tr>
              <a:tr h="370840">
                <a:tc>
                  <a:txBody>
                    <a:bodyPr/>
                    <a:lstStyle/>
                    <a:p>
                      <a:r>
                        <a:rPr lang="en-US" sz="2000" dirty="0">
                          <a:latin typeface="Times New Roman" panose="02020603050405020304" pitchFamily="18" charset="0"/>
                          <a:cs typeface="Times New Roman" panose="02020603050405020304" pitchFamily="18" charset="0"/>
                        </a:rPr>
                        <a:t>Rise:</a:t>
                      </a:r>
                    </a:p>
                  </a:txBody>
                  <a:tcPr/>
                </a:tc>
                <a:tc>
                  <a:txBody>
                    <a:bodyPr/>
                    <a:lstStyle/>
                    <a:p>
                      <a:r>
                        <a:rPr lang="en-US" sz="2000" dirty="0">
                          <a:latin typeface="Times New Roman" panose="02020603050405020304" pitchFamily="18" charset="0"/>
                          <a:cs typeface="Times New Roman" panose="02020603050405020304" pitchFamily="18" charset="0"/>
                        </a:rPr>
                        <a:t>It is a vertical distance between two successive tread faces</a:t>
                      </a:r>
                    </a:p>
                  </a:txBody>
                  <a:tcPr/>
                </a:tc>
                <a:extLst>
                  <a:ext uri="{0D108BD9-81ED-4DB2-BD59-A6C34878D82A}">
                    <a16:rowId xmlns:a16="http://schemas.microsoft.com/office/drawing/2014/main" val="469949927"/>
                  </a:ext>
                </a:extLst>
              </a:tr>
              <a:tr h="370840">
                <a:tc>
                  <a:txBody>
                    <a:bodyPr/>
                    <a:lstStyle/>
                    <a:p>
                      <a:r>
                        <a:rPr lang="en-US" sz="2000" dirty="0">
                          <a:latin typeface="Times New Roman" panose="02020603050405020304" pitchFamily="18" charset="0"/>
                          <a:cs typeface="Times New Roman" panose="02020603050405020304" pitchFamily="18" charset="0"/>
                        </a:rPr>
                        <a:t>Tread:	</a:t>
                      </a:r>
                    </a:p>
                  </a:txBody>
                  <a:tcPr/>
                </a:tc>
                <a:tc>
                  <a:txBody>
                    <a:bodyPr/>
                    <a:lstStyle/>
                    <a:p>
                      <a:r>
                        <a:rPr lang="en-US" sz="1800" b="0" i="0" kern="1200" dirty="0">
                          <a:solidFill>
                            <a:schemeClr val="dk1"/>
                          </a:solidFill>
                          <a:effectLst/>
                          <a:latin typeface="+mn-lt"/>
                          <a:ea typeface="+mn-ea"/>
                          <a:cs typeface="+mn-cs"/>
                        </a:rPr>
                        <a:t>horizontal upper surface of steps on which foot is placed</a:t>
                      </a: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80002607"/>
                  </a:ext>
                </a:extLst>
              </a:tr>
              <a:tr h="370840">
                <a:tc>
                  <a:txBody>
                    <a:bodyPr/>
                    <a:lstStyle/>
                    <a:p>
                      <a:r>
                        <a:rPr lang="en-US" sz="2000" dirty="0">
                          <a:latin typeface="Times New Roman" panose="02020603050405020304" pitchFamily="18" charset="0"/>
                          <a:cs typeface="Times New Roman" panose="02020603050405020304" pitchFamily="18" charset="0"/>
                        </a:rPr>
                        <a:t>Nosing:</a:t>
                      </a:r>
                    </a:p>
                  </a:txBody>
                  <a:tcPr/>
                </a:tc>
                <a:tc>
                  <a:txBody>
                    <a:bodyPr/>
                    <a:lstStyle/>
                    <a:p>
                      <a:r>
                        <a:rPr lang="en-US" sz="2000" dirty="0">
                          <a:latin typeface="Times New Roman" panose="02020603050405020304" pitchFamily="18" charset="0"/>
                          <a:cs typeface="Times New Roman" panose="02020603050405020304" pitchFamily="18" charset="0"/>
                        </a:rPr>
                        <a:t>It is the projecting part of the tread beyond the face of the riser</a:t>
                      </a:r>
                    </a:p>
                  </a:txBody>
                  <a:tcPr/>
                </a:tc>
                <a:extLst>
                  <a:ext uri="{0D108BD9-81ED-4DB2-BD59-A6C34878D82A}">
                    <a16:rowId xmlns:a16="http://schemas.microsoft.com/office/drawing/2014/main" val="1887628872"/>
                  </a:ext>
                </a:extLst>
              </a:tr>
              <a:tr h="370840">
                <a:tc>
                  <a:txBody>
                    <a:bodyPr/>
                    <a:lstStyle/>
                    <a:p>
                      <a:r>
                        <a:rPr lang="en-US" sz="2000" dirty="0">
                          <a:latin typeface="Times New Roman" panose="02020603050405020304" pitchFamily="18" charset="0"/>
                          <a:cs typeface="Times New Roman" panose="02020603050405020304" pitchFamily="18" charset="0"/>
                        </a:rPr>
                        <a:t>Going:</a:t>
                      </a:r>
                    </a:p>
                  </a:txBody>
                  <a:tcPr/>
                </a:tc>
                <a:tc>
                  <a:txBody>
                    <a:bodyPr/>
                    <a:lstStyle/>
                    <a:p>
                      <a:r>
                        <a:rPr lang="en-US" sz="2000" dirty="0">
                          <a:latin typeface="Times New Roman" panose="02020603050405020304" pitchFamily="18" charset="0"/>
                          <a:cs typeface="Times New Roman" panose="02020603050405020304" pitchFamily="18" charset="0"/>
                        </a:rPr>
                        <a:t>It is a horizontal distances between two successive riser faces</a:t>
                      </a:r>
                    </a:p>
                  </a:txBody>
                  <a:tcPr/>
                </a:tc>
                <a:extLst>
                  <a:ext uri="{0D108BD9-81ED-4DB2-BD59-A6C34878D82A}">
                    <a16:rowId xmlns:a16="http://schemas.microsoft.com/office/drawing/2014/main" val="1441328898"/>
                  </a:ext>
                </a:extLst>
              </a:tr>
              <a:tr h="370840">
                <a:tc>
                  <a:txBody>
                    <a:bodyPr/>
                    <a:lstStyle/>
                    <a:p>
                      <a:r>
                        <a:rPr lang="en-US" sz="2000" dirty="0">
                          <a:latin typeface="Times New Roman" panose="02020603050405020304" pitchFamily="18" charset="0"/>
                          <a:cs typeface="Times New Roman" panose="02020603050405020304" pitchFamily="18" charset="0"/>
                        </a:rPr>
                        <a:t>Step: </a:t>
                      </a:r>
                    </a:p>
                  </a:txBody>
                  <a:tcPr/>
                </a:tc>
                <a:tc>
                  <a:txBody>
                    <a:bodyPr/>
                    <a:lstStyle/>
                    <a:p>
                      <a:r>
                        <a:rPr lang="en-US" sz="1800" b="0" i="0" kern="1200" dirty="0">
                          <a:solidFill>
                            <a:schemeClr val="dk1"/>
                          </a:solidFill>
                          <a:effectLst/>
                          <a:latin typeface="+mn-lt"/>
                          <a:ea typeface="+mn-ea"/>
                          <a:cs typeface="+mn-cs"/>
                        </a:rPr>
                        <a:t>portion of stair which permits accent and decent (Riser + Tread)</a:t>
                      </a: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14338860"/>
                  </a:ext>
                </a:extLst>
              </a:tr>
            </a:tbl>
          </a:graphicData>
        </a:graphic>
      </p:graphicFrame>
    </p:spTree>
    <p:extLst>
      <p:ext uri="{BB962C8B-B14F-4D97-AF65-F5344CB8AC3E}">
        <p14:creationId xmlns:p14="http://schemas.microsoft.com/office/powerpoint/2010/main" val="3238429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1322" y="0"/>
            <a:ext cx="5844208" cy="543339"/>
          </a:xfrm>
        </p:spPr>
        <p:txBody>
          <a:bodyPr>
            <a:no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ELEMENTS OF STAIRS</a:t>
            </a:r>
          </a:p>
        </p:txBody>
      </p:sp>
      <p:graphicFrame>
        <p:nvGraphicFramePr>
          <p:cNvPr id="6" name="Table 6">
            <a:extLst>
              <a:ext uri="{FF2B5EF4-FFF2-40B4-BE49-F238E27FC236}">
                <a16:creationId xmlns:a16="http://schemas.microsoft.com/office/drawing/2014/main" id="{33522D58-B99D-01E1-8A27-946DE1D269E5}"/>
              </a:ext>
            </a:extLst>
          </p:cNvPr>
          <p:cNvGraphicFramePr>
            <a:graphicFrameLocks noGrp="1"/>
          </p:cNvGraphicFramePr>
          <p:nvPr>
            <p:extLst>
              <p:ext uri="{D42A27DB-BD31-4B8C-83A1-F6EECF244321}">
                <p14:modId xmlns:p14="http://schemas.microsoft.com/office/powerpoint/2010/main" val="414597720"/>
              </p:ext>
            </p:extLst>
          </p:nvPr>
        </p:nvGraphicFramePr>
        <p:xfrm>
          <a:off x="377418" y="1276184"/>
          <a:ext cx="11145614" cy="4968240"/>
        </p:xfrm>
        <a:graphic>
          <a:graphicData uri="http://schemas.openxmlformats.org/drawingml/2006/table">
            <a:tbl>
              <a:tblPr firstRow="1" bandRow="1">
                <a:tableStyleId>{5C22544A-7EE6-4342-B048-85BDC9FD1C3A}</a:tableStyleId>
              </a:tblPr>
              <a:tblGrid>
                <a:gridCol w="2428338">
                  <a:extLst>
                    <a:ext uri="{9D8B030D-6E8A-4147-A177-3AD203B41FA5}">
                      <a16:colId xmlns:a16="http://schemas.microsoft.com/office/drawing/2014/main" val="1214192126"/>
                    </a:ext>
                  </a:extLst>
                </a:gridCol>
                <a:gridCol w="8717276">
                  <a:extLst>
                    <a:ext uri="{9D8B030D-6E8A-4147-A177-3AD203B41FA5}">
                      <a16:colId xmlns:a16="http://schemas.microsoft.com/office/drawing/2014/main" val="260937245"/>
                    </a:ext>
                  </a:extLst>
                </a:gridCol>
              </a:tblGrid>
              <a:tr h="370840">
                <a:tc>
                  <a:txBody>
                    <a:bodyPr/>
                    <a:lstStyle/>
                    <a:p>
                      <a:r>
                        <a:rPr lang="en-US" sz="2000" dirty="0">
                          <a:latin typeface="Times New Roman" panose="02020603050405020304" pitchFamily="18" charset="0"/>
                          <a:cs typeface="Times New Roman" panose="02020603050405020304" pitchFamily="18" charset="0"/>
                        </a:rPr>
                        <a:t>Elements </a:t>
                      </a:r>
                    </a:p>
                  </a:txBody>
                  <a:tcPr/>
                </a:tc>
                <a:tc>
                  <a:txBody>
                    <a:bodyPr/>
                    <a:lstStyle/>
                    <a:p>
                      <a:r>
                        <a:rPr lang="en-US" sz="200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635073062"/>
                  </a:ext>
                </a:extLst>
              </a:tr>
              <a:tr h="370840">
                <a:tc>
                  <a:txBody>
                    <a:bodyPr/>
                    <a:lstStyle/>
                    <a:p>
                      <a:r>
                        <a:rPr lang="en-US" sz="2000" dirty="0">
                          <a:latin typeface="Times New Roman" panose="02020603050405020304" pitchFamily="18" charset="0"/>
                          <a:cs typeface="Times New Roman" panose="02020603050405020304" pitchFamily="18" charset="0"/>
                        </a:rPr>
                        <a:t>Landing : </a:t>
                      </a:r>
                    </a:p>
                  </a:txBody>
                  <a:tcPr/>
                </a:tc>
                <a:tc>
                  <a:txBody>
                    <a:bodyPr/>
                    <a:lstStyle/>
                    <a:p>
                      <a:r>
                        <a:rPr lang="en-US" sz="2000" dirty="0">
                          <a:latin typeface="Times New Roman" panose="02020603050405020304" pitchFamily="18" charset="0"/>
                          <a:cs typeface="Times New Roman" panose="02020603050405020304" pitchFamily="18" charset="0"/>
                        </a:rPr>
                        <a:t>A platform or resting place provided between two flights. It may be half, quarter or full depending on the span.</a:t>
                      </a:r>
                    </a:p>
                  </a:txBody>
                  <a:tcPr/>
                </a:tc>
                <a:extLst>
                  <a:ext uri="{0D108BD9-81ED-4DB2-BD59-A6C34878D82A}">
                    <a16:rowId xmlns:a16="http://schemas.microsoft.com/office/drawing/2014/main" val="3306313428"/>
                  </a:ext>
                </a:extLst>
              </a:tr>
              <a:tr h="370840">
                <a:tc>
                  <a:txBody>
                    <a:bodyPr/>
                    <a:lstStyle/>
                    <a:p>
                      <a:r>
                        <a:rPr lang="en-US" sz="2000" dirty="0">
                          <a:latin typeface="Times New Roman" panose="02020603050405020304" pitchFamily="18" charset="0"/>
                          <a:cs typeface="Times New Roman" panose="02020603050405020304" pitchFamily="18" charset="0"/>
                        </a:rPr>
                        <a:t>Scotia : </a:t>
                      </a:r>
                    </a:p>
                  </a:txBody>
                  <a:tcPr/>
                </a:tc>
                <a:tc>
                  <a:txBody>
                    <a:bodyPr/>
                    <a:lstStyle/>
                    <a:p>
                      <a:r>
                        <a:rPr lang="en-US" sz="2000" dirty="0" err="1">
                          <a:latin typeface="Times New Roman" panose="02020603050405020304" pitchFamily="18" charset="0"/>
                          <a:cs typeface="Times New Roman" panose="02020603050405020304" pitchFamily="18" charset="0"/>
                        </a:rPr>
                        <a:t>Moulding</a:t>
                      </a:r>
                      <a:r>
                        <a:rPr lang="en-US" sz="2000" dirty="0">
                          <a:latin typeface="Times New Roman" panose="02020603050405020304" pitchFamily="18" charset="0"/>
                          <a:cs typeface="Times New Roman" panose="02020603050405020304" pitchFamily="18" charset="0"/>
                        </a:rPr>
                        <a:t> provided under nosing to beautify the elevation of the step</a:t>
                      </a:r>
                    </a:p>
                  </a:txBody>
                  <a:tcPr/>
                </a:tc>
                <a:extLst>
                  <a:ext uri="{0D108BD9-81ED-4DB2-BD59-A6C34878D82A}">
                    <a16:rowId xmlns:a16="http://schemas.microsoft.com/office/drawing/2014/main" val="1710538179"/>
                  </a:ext>
                </a:extLst>
              </a:tr>
              <a:tr h="370840">
                <a:tc>
                  <a:txBody>
                    <a:bodyPr/>
                    <a:lstStyle/>
                    <a:p>
                      <a:r>
                        <a:rPr lang="en-US" sz="2000" dirty="0">
                          <a:latin typeface="Times New Roman" panose="02020603050405020304" pitchFamily="18" charset="0"/>
                          <a:cs typeface="Times New Roman" panose="02020603050405020304" pitchFamily="18" charset="0"/>
                        </a:rPr>
                        <a:t>Winders : </a:t>
                      </a:r>
                    </a:p>
                  </a:txBody>
                  <a:tcPr/>
                </a:tc>
                <a:tc>
                  <a:txBody>
                    <a:bodyPr/>
                    <a:lstStyle/>
                    <a:p>
                      <a:r>
                        <a:rPr lang="en-US" sz="2000" dirty="0">
                          <a:latin typeface="Times New Roman" panose="02020603050405020304" pitchFamily="18" charset="0"/>
                          <a:cs typeface="Times New Roman" panose="02020603050405020304" pitchFamily="18" charset="0"/>
                        </a:rPr>
                        <a:t>Tapering steps, which are provided for changing the direction of a stair</a:t>
                      </a:r>
                    </a:p>
                  </a:txBody>
                  <a:tcPr/>
                </a:tc>
                <a:extLst>
                  <a:ext uri="{0D108BD9-81ED-4DB2-BD59-A6C34878D82A}">
                    <a16:rowId xmlns:a16="http://schemas.microsoft.com/office/drawing/2014/main" val="469949927"/>
                  </a:ext>
                </a:extLst>
              </a:tr>
              <a:tr h="370840">
                <a:tc>
                  <a:txBody>
                    <a:bodyPr/>
                    <a:lstStyle/>
                    <a:p>
                      <a:r>
                        <a:rPr lang="en-US" sz="2000" dirty="0">
                          <a:latin typeface="Times New Roman" panose="02020603050405020304" pitchFamily="18" charset="0"/>
                          <a:cs typeface="Times New Roman" panose="02020603050405020304" pitchFamily="18" charset="0"/>
                        </a:rPr>
                        <a:t>Soffit : 	</a:t>
                      </a:r>
                    </a:p>
                  </a:txBody>
                  <a:tcPr/>
                </a:tc>
                <a:tc>
                  <a:txBody>
                    <a:bodyPr/>
                    <a:lstStyle/>
                    <a:p>
                      <a:r>
                        <a:rPr lang="en-US" sz="2000" dirty="0">
                          <a:latin typeface="Times New Roman" panose="02020603050405020304" pitchFamily="18" charset="0"/>
                          <a:cs typeface="Times New Roman" panose="02020603050405020304" pitchFamily="18" charset="0"/>
                        </a:rPr>
                        <a:t>Under-surface of a stair</a:t>
                      </a:r>
                    </a:p>
                  </a:txBody>
                  <a:tcPr/>
                </a:tc>
                <a:extLst>
                  <a:ext uri="{0D108BD9-81ED-4DB2-BD59-A6C34878D82A}">
                    <a16:rowId xmlns:a16="http://schemas.microsoft.com/office/drawing/2014/main" val="3380002607"/>
                  </a:ext>
                </a:extLst>
              </a:tr>
              <a:tr h="370840">
                <a:tc>
                  <a:txBody>
                    <a:bodyPr/>
                    <a:lstStyle/>
                    <a:p>
                      <a:r>
                        <a:rPr lang="en-US" sz="2000" dirty="0">
                          <a:latin typeface="Times New Roman" panose="02020603050405020304" pitchFamily="18" charset="0"/>
                          <a:cs typeface="Times New Roman" panose="02020603050405020304" pitchFamily="18" charset="0"/>
                        </a:rPr>
                        <a:t>Slope or pitch : </a:t>
                      </a:r>
                    </a:p>
                  </a:txBody>
                  <a:tcPr/>
                </a:tc>
                <a:tc>
                  <a:txBody>
                    <a:bodyPr/>
                    <a:lstStyle/>
                    <a:p>
                      <a:r>
                        <a:rPr lang="en-US" sz="2000" dirty="0">
                          <a:latin typeface="Times New Roman" panose="02020603050405020304" pitchFamily="18" charset="0"/>
                          <a:cs typeface="Times New Roman" panose="02020603050405020304" pitchFamily="18" charset="0"/>
                        </a:rPr>
                        <a:t>Angle between horizontal line and the line of nosing</a:t>
                      </a:r>
                    </a:p>
                  </a:txBody>
                  <a:tcPr/>
                </a:tc>
                <a:extLst>
                  <a:ext uri="{0D108BD9-81ED-4DB2-BD59-A6C34878D82A}">
                    <a16:rowId xmlns:a16="http://schemas.microsoft.com/office/drawing/2014/main" val="1887628872"/>
                  </a:ext>
                </a:extLst>
              </a:tr>
              <a:tr h="370840">
                <a:tc>
                  <a:txBody>
                    <a:bodyPr/>
                    <a:lstStyle/>
                    <a:p>
                      <a:r>
                        <a:rPr lang="en-US" sz="2000" dirty="0">
                          <a:latin typeface="Times New Roman" panose="02020603050405020304" pitchFamily="18" charset="0"/>
                          <a:cs typeface="Times New Roman" panose="02020603050405020304" pitchFamily="18" charset="0"/>
                        </a:rPr>
                        <a:t>Hand rail : </a:t>
                      </a:r>
                    </a:p>
                  </a:txBody>
                  <a:tcPr/>
                </a:tc>
                <a:tc>
                  <a:txBody>
                    <a:bodyPr/>
                    <a:lstStyle/>
                    <a:p>
                      <a:r>
                        <a:rPr lang="en-US" sz="2000" dirty="0">
                          <a:latin typeface="Times New Roman" panose="02020603050405020304" pitchFamily="18" charset="0"/>
                          <a:cs typeface="Times New Roman" panose="02020603050405020304" pitchFamily="18" charset="0"/>
                        </a:rPr>
                        <a:t>Member of stair at the top of baluster and acts as the support of hand of passerby</a:t>
                      </a:r>
                    </a:p>
                  </a:txBody>
                  <a:tcPr/>
                </a:tc>
                <a:extLst>
                  <a:ext uri="{0D108BD9-81ED-4DB2-BD59-A6C34878D82A}">
                    <a16:rowId xmlns:a16="http://schemas.microsoft.com/office/drawing/2014/main" val="1469700768"/>
                  </a:ext>
                </a:extLst>
              </a:tr>
              <a:tr h="370840">
                <a:tc>
                  <a:txBody>
                    <a:bodyPr/>
                    <a:lstStyle/>
                    <a:p>
                      <a:r>
                        <a:rPr lang="en-US" sz="2000" dirty="0">
                          <a:latin typeface="Times New Roman" panose="02020603050405020304" pitchFamily="18" charset="0"/>
                          <a:cs typeface="Times New Roman" panose="02020603050405020304" pitchFamily="18" charset="0"/>
                        </a:rPr>
                        <a:t>Baluster : </a:t>
                      </a:r>
                    </a:p>
                  </a:txBody>
                  <a:tcPr/>
                </a:tc>
                <a:tc>
                  <a:txBody>
                    <a:bodyPr/>
                    <a:lstStyle/>
                    <a:p>
                      <a:r>
                        <a:rPr lang="en-US" sz="2000" dirty="0">
                          <a:latin typeface="Times New Roman" panose="02020603050405020304" pitchFamily="18" charset="0"/>
                          <a:cs typeface="Times New Roman" panose="02020603050405020304" pitchFamily="18" charset="0"/>
                        </a:rPr>
                        <a:t>Vertical member that supports handrail</a:t>
                      </a:r>
                    </a:p>
                  </a:txBody>
                  <a:tcPr/>
                </a:tc>
                <a:extLst>
                  <a:ext uri="{0D108BD9-81ED-4DB2-BD59-A6C34878D82A}">
                    <a16:rowId xmlns:a16="http://schemas.microsoft.com/office/drawing/2014/main" val="348746032"/>
                  </a:ext>
                </a:extLst>
              </a:tr>
              <a:tr h="370840">
                <a:tc>
                  <a:txBody>
                    <a:bodyPr/>
                    <a:lstStyle/>
                    <a:p>
                      <a:r>
                        <a:rPr lang="en-US" sz="2000" dirty="0">
                          <a:latin typeface="Times New Roman" panose="02020603050405020304" pitchFamily="18" charset="0"/>
                          <a:cs typeface="Times New Roman" panose="02020603050405020304" pitchFamily="18" charset="0"/>
                        </a:rPr>
                        <a:t>Balustrade : </a:t>
                      </a:r>
                    </a:p>
                  </a:txBody>
                  <a:tcPr/>
                </a:tc>
                <a:tc>
                  <a:txBody>
                    <a:bodyPr/>
                    <a:lstStyle/>
                    <a:p>
                      <a:r>
                        <a:rPr lang="en-US" sz="2000" dirty="0">
                          <a:latin typeface="Times New Roman" panose="02020603050405020304" pitchFamily="18" charset="0"/>
                          <a:cs typeface="Times New Roman" panose="02020603050405020304" pitchFamily="18" charset="0"/>
                        </a:rPr>
                        <a:t>Frame consisting of balusters and acts as fence or guard to the users of stair</a:t>
                      </a:r>
                    </a:p>
                  </a:txBody>
                  <a:tcPr/>
                </a:tc>
                <a:extLst>
                  <a:ext uri="{0D108BD9-81ED-4DB2-BD59-A6C34878D82A}">
                    <a16:rowId xmlns:a16="http://schemas.microsoft.com/office/drawing/2014/main" val="667323906"/>
                  </a:ext>
                </a:extLst>
              </a:tr>
              <a:tr h="370840">
                <a:tc>
                  <a:txBody>
                    <a:bodyPr/>
                    <a:lstStyle/>
                    <a:p>
                      <a:r>
                        <a:rPr lang="en-US" sz="2000" dirty="0">
                          <a:latin typeface="Times New Roman" panose="02020603050405020304" pitchFamily="18" charset="0"/>
                          <a:cs typeface="Times New Roman" panose="02020603050405020304" pitchFamily="18" charset="0"/>
                        </a:rPr>
                        <a:t>Head room : </a:t>
                      </a:r>
                    </a:p>
                  </a:txBody>
                  <a:tcPr/>
                </a:tc>
                <a:tc>
                  <a:txBody>
                    <a:bodyPr/>
                    <a:lstStyle/>
                    <a:p>
                      <a:r>
                        <a:rPr lang="en-US" sz="2000" dirty="0">
                          <a:latin typeface="Times New Roman" panose="02020603050405020304" pitchFamily="18" charset="0"/>
                          <a:cs typeface="Times New Roman" panose="02020603050405020304" pitchFamily="18" charset="0"/>
                        </a:rPr>
                        <a:t>Clear vertical distance between the tread of a step and soffit of flight or ceiling of a landing immediately above</a:t>
                      </a:r>
                    </a:p>
                  </a:txBody>
                  <a:tcPr/>
                </a:tc>
                <a:extLst>
                  <a:ext uri="{0D108BD9-81ED-4DB2-BD59-A6C34878D82A}">
                    <a16:rowId xmlns:a16="http://schemas.microsoft.com/office/drawing/2014/main" val="3463630289"/>
                  </a:ext>
                </a:extLst>
              </a:tr>
              <a:tr h="370840">
                <a:tc>
                  <a:txBody>
                    <a:bodyPr/>
                    <a:lstStyle/>
                    <a:p>
                      <a:r>
                        <a:rPr lang="en-US" sz="2000" dirty="0">
                          <a:latin typeface="Times New Roman" panose="02020603050405020304" pitchFamily="18" charset="0"/>
                          <a:cs typeface="Times New Roman" panose="02020603050405020304" pitchFamily="18" charset="0"/>
                        </a:rPr>
                        <a:t>Spandrel : </a:t>
                      </a:r>
                    </a:p>
                  </a:txBody>
                  <a:tcPr/>
                </a:tc>
                <a:tc>
                  <a:txBody>
                    <a:bodyPr/>
                    <a:lstStyle/>
                    <a:p>
                      <a:r>
                        <a:rPr lang="en-US" sz="2000" dirty="0">
                          <a:latin typeface="Times New Roman" panose="02020603050405020304" pitchFamily="18" charset="0"/>
                          <a:cs typeface="Times New Roman" panose="02020603050405020304" pitchFamily="18" charset="0"/>
                        </a:rPr>
                        <a:t>Triangular framing under the outside string of an open string stair</a:t>
                      </a:r>
                    </a:p>
                  </a:txBody>
                  <a:tcPr/>
                </a:tc>
                <a:extLst>
                  <a:ext uri="{0D108BD9-81ED-4DB2-BD59-A6C34878D82A}">
                    <a16:rowId xmlns:a16="http://schemas.microsoft.com/office/drawing/2014/main" val="2540480033"/>
                  </a:ext>
                </a:extLst>
              </a:tr>
            </a:tbl>
          </a:graphicData>
        </a:graphic>
      </p:graphicFrame>
    </p:spTree>
    <p:extLst>
      <p:ext uri="{BB962C8B-B14F-4D97-AF65-F5344CB8AC3E}">
        <p14:creationId xmlns:p14="http://schemas.microsoft.com/office/powerpoint/2010/main" val="2224572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84243-30F8-89AF-2526-32831F8E0918}"/>
              </a:ext>
            </a:extLst>
          </p:cNvPr>
          <p:cNvSpPr>
            <a:spLocks noGrp="1"/>
          </p:cNvSpPr>
          <p:nvPr>
            <p:ph type="title"/>
          </p:nvPr>
        </p:nvSpPr>
        <p:spPr>
          <a:xfrm>
            <a:off x="304800" y="-3728"/>
            <a:ext cx="8958470" cy="456510"/>
          </a:xfrm>
        </p:spPr>
        <p:txBody>
          <a:bodyPr>
            <a:noAutofit/>
          </a:bodyPr>
          <a:lstStyle/>
          <a:p>
            <a:r>
              <a:rPr lang="en-US" sz="3600" dirty="0">
                <a:latin typeface="Times New Roman" panose="02020603050405020304" pitchFamily="18" charset="0"/>
                <a:cs typeface="Times New Roman" panose="02020603050405020304" pitchFamily="18" charset="0"/>
              </a:rPr>
              <a:t>FUNCTIONAL REQUIREMENT OF STAIRS</a:t>
            </a:r>
          </a:p>
        </p:txBody>
      </p:sp>
      <p:sp>
        <p:nvSpPr>
          <p:cNvPr id="3" name="Content Placeholder 2">
            <a:extLst>
              <a:ext uri="{FF2B5EF4-FFF2-40B4-BE49-F238E27FC236}">
                <a16:creationId xmlns:a16="http://schemas.microsoft.com/office/drawing/2014/main" id="{8A4C7106-EB5A-1F58-94E3-D60CF6D4BF76}"/>
              </a:ext>
            </a:extLst>
          </p:cNvPr>
          <p:cNvSpPr>
            <a:spLocks noGrp="1"/>
          </p:cNvSpPr>
          <p:nvPr>
            <p:ph idx="1"/>
          </p:nvPr>
        </p:nvSpPr>
        <p:spPr>
          <a:xfrm>
            <a:off x="304800" y="1126435"/>
            <a:ext cx="11569148" cy="5507038"/>
          </a:xfrm>
        </p:spPr>
        <p:txBody>
          <a:bodyPr>
            <a:normAutofit/>
          </a:bodyPr>
          <a:lstStyle/>
          <a:p>
            <a:pPr algn="just" eaLnBrk="1" hangingPunct="1">
              <a:lnSpc>
                <a:spcPct val="80000"/>
              </a:lnSpc>
              <a:buFont typeface="Corbel" panose="020B0503020204020204" pitchFamily="34" charset="0"/>
              <a:buNone/>
            </a:pPr>
            <a:r>
              <a:rPr lang="en-US" altLang="en-US" sz="2400" b="1" dirty="0">
                <a:latin typeface="Times New Roman" panose="02020603050405020304" pitchFamily="18" charset="0"/>
                <a:cs typeface="Times New Roman" panose="02020603050405020304" pitchFamily="18" charset="0"/>
              </a:rPr>
              <a:t>1. </a:t>
            </a:r>
            <a:r>
              <a:rPr lang="en-US" altLang="en-US" sz="2400" b="1" u="sng" dirty="0">
                <a:latin typeface="Times New Roman" panose="02020603050405020304" pitchFamily="18" charset="0"/>
                <a:cs typeface="Times New Roman" panose="02020603050405020304" pitchFamily="18" charset="0"/>
              </a:rPr>
              <a:t>Location</a:t>
            </a:r>
          </a:p>
          <a:p>
            <a:pPr lvl="1" algn="just" eaLnBrk="1" hangingPunct="1">
              <a:lnSpc>
                <a:spcPct val="80000"/>
              </a:lnSpc>
            </a:pPr>
            <a:r>
              <a:rPr lang="en-US" altLang="en-US" sz="2400" dirty="0">
                <a:latin typeface="Times New Roman" panose="02020603050405020304" pitchFamily="18" charset="0"/>
                <a:cs typeface="Times New Roman" panose="02020603050405020304" pitchFamily="18" charset="0"/>
              </a:rPr>
              <a:t>Easily accessible and well ventilated.</a:t>
            </a:r>
          </a:p>
          <a:p>
            <a:pPr lvl="1" algn="just" eaLnBrk="1" hangingPunct="1">
              <a:lnSpc>
                <a:spcPct val="80000"/>
              </a:lnSpc>
            </a:pPr>
            <a:r>
              <a:rPr lang="en-US" altLang="en-US" sz="2400" dirty="0">
                <a:latin typeface="Times New Roman" panose="02020603050405020304" pitchFamily="18" charset="0"/>
                <a:cs typeface="Times New Roman" panose="02020603050405020304" pitchFamily="18" charset="0"/>
              </a:rPr>
              <a:t>For residential building, it should be centrally located. </a:t>
            </a:r>
          </a:p>
          <a:p>
            <a:pPr lvl="1" algn="just" eaLnBrk="1" hangingPunct="1">
              <a:lnSpc>
                <a:spcPct val="80000"/>
              </a:lnSpc>
            </a:pPr>
            <a:r>
              <a:rPr lang="en-US" altLang="en-US" sz="2400" dirty="0">
                <a:latin typeface="Times New Roman" panose="02020603050405020304" pitchFamily="18" charset="0"/>
                <a:cs typeface="Times New Roman" panose="02020603050405020304" pitchFamily="18" charset="0"/>
              </a:rPr>
              <a:t>For public building, this should be near to the entrance.</a:t>
            </a:r>
          </a:p>
          <a:p>
            <a:pPr lvl="1" algn="just" eaLnBrk="1" hangingPunct="1">
              <a:lnSpc>
                <a:spcPct val="80000"/>
              </a:lnSpc>
            </a:pPr>
            <a:r>
              <a:rPr lang="en-US" altLang="en-US" sz="2400" dirty="0">
                <a:latin typeface="Times New Roman" panose="02020603050405020304" pitchFamily="18" charset="0"/>
                <a:cs typeface="Times New Roman" panose="02020603050405020304" pitchFamily="18" charset="0"/>
              </a:rPr>
              <a:t>For apartment building, stair should be one in the central location and other by the side of the building for easy escape in case of emergency.[1]</a:t>
            </a:r>
          </a:p>
          <a:p>
            <a:pPr lvl="1" algn="just" eaLnBrk="1" hangingPunct="1">
              <a:lnSpc>
                <a:spcPct val="80000"/>
              </a:lnSpc>
              <a:buFont typeface="Corbel" panose="020B0503020204020204" pitchFamily="34" charset="0"/>
              <a:buNone/>
            </a:pPr>
            <a:endParaRPr lang="en-US" altLang="en-US" sz="2400" dirty="0">
              <a:latin typeface="Times New Roman" panose="02020603050405020304" pitchFamily="18" charset="0"/>
              <a:cs typeface="Times New Roman" panose="02020603050405020304" pitchFamily="18" charset="0"/>
            </a:endParaRPr>
          </a:p>
          <a:p>
            <a:pPr algn="just" eaLnBrk="1" hangingPunct="1">
              <a:lnSpc>
                <a:spcPct val="80000"/>
              </a:lnSpc>
              <a:buFont typeface="Corbel" panose="020B0503020204020204" pitchFamily="34" charset="0"/>
              <a:buNone/>
            </a:pPr>
            <a:r>
              <a:rPr lang="en-US" altLang="en-US" sz="2400" b="1" dirty="0">
                <a:latin typeface="Times New Roman" panose="02020603050405020304" pitchFamily="18" charset="0"/>
                <a:cs typeface="Times New Roman" panose="02020603050405020304" pitchFamily="18" charset="0"/>
              </a:rPr>
              <a:t>2. </a:t>
            </a:r>
            <a:r>
              <a:rPr lang="en-US" altLang="en-US" sz="2400" b="1" u="sng" dirty="0">
                <a:latin typeface="Times New Roman" panose="02020603050405020304" pitchFamily="18" charset="0"/>
                <a:cs typeface="Times New Roman" panose="02020603050405020304" pitchFamily="18" charset="0"/>
              </a:rPr>
              <a:t>Width of stair</a:t>
            </a:r>
          </a:p>
          <a:p>
            <a:pPr lvl="1" algn="just" eaLnBrk="1" hangingPunct="1">
              <a:lnSpc>
                <a:spcPct val="80000"/>
              </a:lnSpc>
            </a:pPr>
            <a:r>
              <a:rPr lang="en-US" altLang="en-US" sz="2400" dirty="0">
                <a:latin typeface="Times New Roman" panose="02020603050405020304" pitchFamily="18" charset="0"/>
                <a:cs typeface="Times New Roman" panose="02020603050405020304" pitchFamily="18" charset="0"/>
              </a:rPr>
              <a:t>Wide enough to carry the users with out much crowd or inconvenience. </a:t>
            </a:r>
          </a:p>
          <a:p>
            <a:pPr lvl="1" algn="just" eaLnBrk="1" hangingPunct="1">
              <a:lnSpc>
                <a:spcPct val="80000"/>
              </a:lnSpc>
            </a:pPr>
            <a:r>
              <a:rPr lang="en-US" altLang="en-US" sz="2400" dirty="0">
                <a:latin typeface="Times New Roman" panose="02020603050405020304" pitchFamily="18" charset="0"/>
                <a:cs typeface="Times New Roman" panose="02020603050405020304" pitchFamily="18" charset="0"/>
              </a:rPr>
              <a:t>Minimum width for public and residential building is -200 cm &amp; 80 cm respectively.[1]</a:t>
            </a:r>
            <a:endParaRPr lang="en-US" altLang="en-US" dirty="0">
              <a:latin typeface="Times New Roman" panose="02020603050405020304" pitchFamily="18" charset="0"/>
              <a:cs typeface="Times New Roman" panose="02020603050405020304" pitchFamily="18" charset="0"/>
            </a:endParaRPr>
          </a:p>
          <a:p>
            <a:pPr marL="0" indent="0">
              <a:buNone/>
            </a:pPr>
            <a:r>
              <a:rPr lang="en-US" sz="2400" b="1" u="sng" dirty="0">
                <a:latin typeface="Times New Roman" panose="02020603050405020304" pitchFamily="18" charset="0"/>
                <a:cs typeface="Times New Roman" panose="02020603050405020304" pitchFamily="18" charset="0"/>
              </a:rPr>
              <a:t>3. Slope of stair</a:t>
            </a:r>
          </a:p>
          <a:p>
            <a:pPr marL="514350"/>
            <a:r>
              <a:rPr lang="en-US" sz="2400" dirty="0">
                <a:latin typeface="Times New Roman" panose="02020603050405020304" pitchFamily="18" charset="0"/>
                <a:cs typeface="Times New Roman" panose="02020603050405020304" pitchFamily="18" charset="0"/>
              </a:rPr>
              <a:t>It should be just enough to be comfortable to the users. In general, it is taken between 25º-40º.</a:t>
            </a:r>
            <a:r>
              <a:rPr lang="en-US" altLang="en-US" sz="2400" dirty="0">
                <a:latin typeface="Times New Roman" panose="02020603050405020304" pitchFamily="18" charset="0"/>
                <a:cs typeface="Times New Roman" panose="02020603050405020304" pitchFamily="18" charset="0"/>
              </a:rPr>
              <a:t> [1]</a:t>
            </a:r>
            <a:endParaRPr lang="en-US" altLang="en-US" sz="2000" dirty="0">
              <a:latin typeface="Times New Roman" panose="02020603050405020304" pitchFamily="18" charset="0"/>
              <a:cs typeface="Times New Roman" panose="02020603050405020304" pitchFamily="18" charset="0"/>
            </a:endParaRPr>
          </a:p>
          <a:p>
            <a:pPr marL="514350"/>
            <a:endParaRPr lang="en-US" sz="2400" dirty="0">
              <a:latin typeface="Times New Roman" panose="02020603050405020304" pitchFamily="18" charset="0"/>
              <a:cs typeface="Times New Roman" panose="02020603050405020304" pitchFamily="18" charset="0"/>
            </a:endParaRPr>
          </a:p>
          <a:p>
            <a:pPr marL="457200" lvl="1" indent="0" algn="just" eaLnBrk="1" hangingPunct="1">
              <a:lnSpc>
                <a:spcPct val="80000"/>
              </a:lnSpc>
              <a:buNone/>
            </a:pPr>
            <a:endParaRPr lang="en-US" altLang="en-US" sz="2400"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8123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AFCDA45-AFAF-F567-100D-4CBFF64AAAB7}"/>
              </a:ext>
            </a:extLst>
          </p:cNvPr>
          <p:cNvSpPr>
            <a:spLocks noGrp="1"/>
          </p:cNvSpPr>
          <p:nvPr>
            <p:ph idx="1"/>
          </p:nvPr>
        </p:nvSpPr>
        <p:spPr>
          <a:xfrm>
            <a:off x="172278" y="861390"/>
            <a:ext cx="12019722" cy="5996609"/>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pPr algn="just">
              <a:lnSpc>
                <a:spcPct val="80000"/>
              </a:lnSpc>
              <a:buNone/>
            </a:pPr>
            <a:r>
              <a:rPr lang="en-US" sz="2400" b="1" dirty="0">
                <a:latin typeface="Times New Roman" panose="02020603050405020304" pitchFamily="18" charset="0"/>
                <a:cs typeface="Times New Roman" panose="02020603050405020304" pitchFamily="18" charset="0"/>
              </a:rPr>
              <a:t>4. Head room</a:t>
            </a:r>
          </a:p>
          <a:p>
            <a:pPr marL="514350"/>
            <a:r>
              <a:rPr lang="en-US" sz="2400" dirty="0">
                <a:latin typeface="Times New Roman" panose="02020603050405020304" pitchFamily="18" charset="0"/>
                <a:cs typeface="Times New Roman" panose="02020603050405020304" pitchFamily="18" charset="0"/>
              </a:rPr>
              <a:t>Clear space between tread and the soffit of the stair above may be more than 2m. (7ft)</a:t>
            </a:r>
            <a:r>
              <a:rPr lang="en-US" altLang="en-US" sz="2400" dirty="0">
                <a:latin typeface="Times New Roman" panose="02020603050405020304" pitchFamily="18" charset="0"/>
                <a:cs typeface="Times New Roman" panose="02020603050405020304" pitchFamily="18" charset="0"/>
              </a:rPr>
              <a:t> [1]</a:t>
            </a:r>
            <a:endParaRPr lang="en-US" sz="2400"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5. Material </a:t>
            </a:r>
            <a:r>
              <a:rPr lang="en-US" sz="2400" dirty="0">
                <a:latin typeface="Times New Roman" panose="02020603050405020304" pitchFamily="18" charset="0"/>
                <a:cs typeface="Times New Roman" panose="02020603050405020304" pitchFamily="18" charset="0"/>
              </a:rPr>
              <a:t>- Should be strong &amp; safe (Fire resisting).</a:t>
            </a:r>
          </a:p>
          <a:p>
            <a:pPr algn="just">
              <a:lnSpc>
                <a:spcPct val="80000"/>
              </a:lnSpc>
              <a:buNone/>
            </a:pPr>
            <a:r>
              <a:rPr lang="en-US" sz="2400" b="1" dirty="0">
                <a:latin typeface="Times New Roman" panose="02020603050405020304" pitchFamily="18" charset="0"/>
                <a:cs typeface="Times New Roman" panose="02020603050405020304" pitchFamily="18" charset="0"/>
              </a:rPr>
              <a:t>6. Landing</a:t>
            </a:r>
          </a:p>
          <a:p>
            <a:pPr marL="514350"/>
            <a:r>
              <a:rPr lang="en-US" sz="2400" dirty="0">
                <a:latin typeface="Times New Roman" panose="02020603050405020304" pitchFamily="18" charset="0"/>
                <a:cs typeface="Times New Roman" panose="02020603050405020304" pitchFamily="18" charset="0"/>
              </a:rPr>
              <a:t>More than or equal to the width of the flight.</a:t>
            </a:r>
          </a:p>
          <a:p>
            <a:pPr marL="0" indent="0">
              <a:buNone/>
            </a:pPr>
            <a:r>
              <a:rPr lang="en-US" sz="2400" b="1" dirty="0">
                <a:latin typeface="Times New Roman" panose="02020603050405020304" pitchFamily="18" charset="0"/>
                <a:cs typeface="Times New Roman" panose="02020603050405020304" pitchFamily="18" charset="0"/>
              </a:rPr>
              <a:t>7. Number of riser per flight</a:t>
            </a:r>
          </a:p>
          <a:p>
            <a:pPr marL="514350"/>
            <a:r>
              <a:rPr lang="en-US" sz="2400" dirty="0">
                <a:latin typeface="Times New Roman" panose="02020603050405020304" pitchFamily="18" charset="0"/>
                <a:cs typeface="Times New Roman" panose="02020603050405020304" pitchFamily="18" charset="0"/>
              </a:rPr>
              <a:t>Not more than 15 </a:t>
            </a:r>
          </a:p>
          <a:p>
            <a:pPr marL="0" indent="0">
              <a:buNone/>
            </a:pPr>
            <a:r>
              <a:rPr lang="en-US" sz="2400" b="1" dirty="0">
                <a:latin typeface="Times New Roman" panose="02020603050405020304" pitchFamily="18" charset="0"/>
                <a:cs typeface="Times New Roman" panose="02020603050405020304" pitchFamily="18" charset="0"/>
              </a:rPr>
              <a:t>8. Baluster</a:t>
            </a:r>
          </a:p>
          <a:p>
            <a:pPr marL="514350"/>
            <a:r>
              <a:rPr lang="en-US" sz="2400" dirty="0">
                <a:latin typeface="Times New Roman" panose="02020603050405020304" pitchFamily="18" charset="0"/>
                <a:cs typeface="Times New Roman" panose="02020603050405020304" pitchFamily="18" charset="0"/>
              </a:rPr>
              <a:t>Stair should be provided with baluster so as to avoid accidents.</a:t>
            </a:r>
          </a:p>
          <a:p>
            <a:pPr marL="0" indent="0">
              <a:buNone/>
            </a:pPr>
            <a:r>
              <a:rPr lang="en-US" sz="2400" b="1" dirty="0">
                <a:latin typeface="Times New Roman" panose="02020603050405020304" pitchFamily="18" charset="0"/>
                <a:cs typeface="Times New Roman" panose="02020603050405020304" pitchFamily="18" charset="0"/>
              </a:rPr>
              <a:t>9. Winders</a:t>
            </a:r>
          </a:p>
          <a:p>
            <a:pPr marL="514350">
              <a:tabLst>
                <a:tab pos="514350" algn="l"/>
              </a:tabLst>
            </a:pPr>
            <a:r>
              <a:rPr lang="en-US" sz="2400" dirty="0">
                <a:latin typeface="Times New Roman" panose="02020603050405020304" pitchFamily="18" charset="0"/>
                <a:cs typeface="Times New Roman" panose="02020603050405020304" pitchFamily="18" charset="0"/>
              </a:rPr>
              <a:t>Should be avoided as far as possible</a:t>
            </a:r>
          </a:p>
          <a:p>
            <a:endParaRPr lang="en-US" sz="2400" dirty="0"/>
          </a:p>
        </p:txBody>
      </p:sp>
      <p:sp>
        <p:nvSpPr>
          <p:cNvPr id="5" name="TextBox 4">
            <a:extLst>
              <a:ext uri="{FF2B5EF4-FFF2-40B4-BE49-F238E27FC236}">
                <a16:creationId xmlns:a16="http://schemas.microsoft.com/office/drawing/2014/main" id="{51A47F8D-2BBD-EA13-19F8-C1A7C600942C}"/>
              </a:ext>
            </a:extLst>
          </p:cNvPr>
          <p:cNvSpPr txBox="1"/>
          <p:nvPr/>
        </p:nvSpPr>
        <p:spPr>
          <a:xfrm>
            <a:off x="172278" y="215059"/>
            <a:ext cx="8998226" cy="646331"/>
          </a:xfrm>
          <a:prstGeom prst="rect">
            <a:avLst/>
          </a:prstGeom>
          <a:noFill/>
        </p:spPr>
        <p:txBody>
          <a:bodyPr wrap="square">
            <a:spAutoFit/>
          </a:bodyPr>
          <a:lstStyle/>
          <a:p>
            <a:r>
              <a:rPr lang="en-US" sz="3600" dirty="0">
                <a:latin typeface="Times New Roman" panose="02020603050405020304" pitchFamily="18" charset="0"/>
                <a:cs typeface="Times New Roman" panose="02020603050405020304" pitchFamily="18" charset="0"/>
              </a:rPr>
              <a:t>FUNCTIONAL REQUIREMENT OF STAIRS</a:t>
            </a:r>
            <a:endParaRPr lang="en-US" sz="3600" dirty="0"/>
          </a:p>
        </p:txBody>
      </p:sp>
    </p:spTree>
    <p:extLst>
      <p:ext uri="{BB962C8B-B14F-4D97-AF65-F5344CB8AC3E}">
        <p14:creationId xmlns:p14="http://schemas.microsoft.com/office/powerpoint/2010/main" val="3565224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idx="4294967295"/>
          </p:nvPr>
        </p:nvSpPr>
        <p:spPr>
          <a:xfrm>
            <a:off x="0" y="667197"/>
            <a:ext cx="4492625" cy="523983"/>
          </a:xfrm>
        </p:spPr>
        <p:txBody>
          <a:bodyPr vert="horz" lIns="91440" tIns="45720" rIns="91440" bIns="45720" rtlCol="0" anchor="ctr">
            <a:normAutofit fontScale="90000"/>
          </a:bodyPr>
          <a:lstStyle/>
          <a:p>
            <a:pPr algn="ctr"/>
            <a:r>
              <a:rPr lang="en-US" sz="2800" b="1" kern="1200" dirty="0">
                <a:latin typeface="Times New Roman" panose="02020603050405020304" pitchFamily="18" charset="0"/>
                <a:cs typeface="Times New Roman" panose="02020603050405020304" pitchFamily="18" charset="0"/>
              </a:rPr>
              <a:t>CLASSIFICATION OF </a:t>
            </a:r>
            <a:r>
              <a:rPr lang="en-US" sz="2800" b="1" dirty="0">
                <a:latin typeface="Times New Roman" panose="02020603050405020304" pitchFamily="18" charset="0"/>
                <a:cs typeface="Times New Roman" panose="02020603050405020304" pitchFamily="18" charset="0"/>
              </a:rPr>
              <a:t>STAIRCASE</a:t>
            </a:r>
            <a:r>
              <a:rPr lang="en-US" sz="2800" b="1" kern="1200" dirty="0">
                <a:latin typeface="Times New Roman" panose="02020603050405020304" pitchFamily="18" charset="0"/>
                <a:cs typeface="Times New Roman" panose="02020603050405020304" pitchFamily="18" charset="0"/>
              </a:rPr>
              <a:t> </a:t>
            </a:r>
            <a:br>
              <a:rPr lang="en-US" sz="2800" b="1" kern="1200" dirty="0">
                <a:latin typeface="+mj-lt"/>
                <a:ea typeface="+mj-ea"/>
                <a:cs typeface="+mj-cs"/>
              </a:rPr>
            </a:br>
            <a:r>
              <a:rPr lang="en-US" sz="2800" b="1" kern="1200" dirty="0">
                <a:latin typeface="+mj-lt"/>
                <a:ea typeface="+mj-ea"/>
                <a:cs typeface="+mj-cs"/>
              </a:rPr>
              <a:t> </a:t>
            </a:r>
            <a:br>
              <a:rPr lang="en-US" sz="2800" dirty="0"/>
            </a:br>
            <a:endParaRPr lang="en-US" sz="2800" b="1" kern="1200" dirty="0">
              <a:latin typeface="+mj-lt"/>
              <a:ea typeface="+mj-ea"/>
              <a:cs typeface="+mj-cs"/>
            </a:endParaRPr>
          </a:p>
        </p:txBody>
      </p:sp>
      <p:graphicFrame>
        <p:nvGraphicFramePr>
          <p:cNvPr id="11" name="Content Placeholder 10">
            <a:extLst>
              <a:ext uri="{FF2B5EF4-FFF2-40B4-BE49-F238E27FC236}">
                <a16:creationId xmlns:a16="http://schemas.microsoft.com/office/drawing/2014/main" id="{C0BCFDEE-3079-4729-7571-D204DBDE012F}"/>
              </a:ext>
            </a:extLst>
          </p:cNvPr>
          <p:cNvGraphicFramePr>
            <a:graphicFrameLocks noGrp="1"/>
          </p:cNvGraphicFramePr>
          <p:nvPr>
            <p:ph idx="4294967295"/>
            <p:extLst>
              <p:ext uri="{D42A27DB-BD31-4B8C-83A1-F6EECF244321}">
                <p14:modId xmlns:p14="http://schemas.microsoft.com/office/powerpoint/2010/main" val="4046221255"/>
              </p:ext>
            </p:extLst>
          </p:nvPr>
        </p:nvGraphicFramePr>
        <p:xfrm>
          <a:off x="0" y="303213"/>
          <a:ext cx="10190163" cy="6415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1282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A6CE4635-1F98-934C-C523-DAD13FF32577}"/>
              </a:ext>
            </a:extLst>
          </p:cNvPr>
          <p:cNvGraphicFramePr>
            <a:graphicFrameLocks noGrp="1"/>
          </p:cNvGraphicFramePr>
          <p:nvPr>
            <p:ph idx="1"/>
            <p:extLst>
              <p:ext uri="{D42A27DB-BD31-4B8C-83A1-F6EECF244321}">
                <p14:modId xmlns:p14="http://schemas.microsoft.com/office/powerpoint/2010/main" val="746461656"/>
              </p:ext>
            </p:extLst>
          </p:nvPr>
        </p:nvGraphicFramePr>
        <p:xfrm>
          <a:off x="0" y="-17755"/>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E94B9DEC-2252-EB1C-42FA-6895ABBC666B}"/>
              </a:ext>
            </a:extLst>
          </p:cNvPr>
          <p:cNvSpPr txBox="1"/>
          <p:nvPr/>
        </p:nvSpPr>
        <p:spPr>
          <a:xfrm>
            <a:off x="1194624" y="1648544"/>
            <a:ext cx="3249227"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Straight Stairs</a:t>
            </a:r>
          </a:p>
        </p:txBody>
      </p:sp>
      <p:pic>
        <p:nvPicPr>
          <p:cNvPr id="4" name="Picture 3">
            <a:extLst>
              <a:ext uri="{FF2B5EF4-FFF2-40B4-BE49-F238E27FC236}">
                <a16:creationId xmlns:a16="http://schemas.microsoft.com/office/drawing/2014/main" id="{3A033392-0BA9-F685-B695-3D8BDB12D889}"/>
              </a:ext>
            </a:extLst>
          </p:cNvPr>
          <p:cNvPicPr>
            <a:picLocks noChangeAspect="1"/>
          </p:cNvPicPr>
          <p:nvPr/>
        </p:nvPicPr>
        <p:blipFill rotWithShape="1">
          <a:blip r:embed="rId7"/>
          <a:srcRect t="4244"/>
          <a:stretch/>
        </p:blipFill>
        <p:spPr>
          <a:xfrm>
            <a:off x="483909" y="2048654"/>
            <a:ext cx="4088089" cy="3852576"/>
          </a:xfrm>
          <a:prstGeom prst="rect">
            <a:avLst/>
          </a:prstGeom>
        </p:spPr>
      </p:pic>
      <p:sp>
        <p:nvSpPr>
          <p:cNvPr id="9" name="TextBox 8">
            <a:extLst>
              <a:ext uri="{FF2B5EF4-FFF2-40B4-BE49-F238E27FC236}">
                <a16:creationId xmlns:a16="http://schemas.microsoft.com/office/drawing/2014/main" id="{D685436E-EA58-6ED3-6411-FFE08407965A}"/>
              </a:ext>
            </a:extLst>
          </p:cNvPr>
          <p:cNvSpPr txBox="1"/>
          <p:nvPr/>
        </p:nvSpPr>
        <p:spPr>
          <a:xfrm>
            <a:off x="77775" y="6109423"/>
            <a:ext cx="12036450" cy="1200329"/>
          </a:xfrm>
          <a:prstGeom prst="rect">
            <a:avLst/>
          </a:prstGeom>
          <a:noFill/>
        </p:spPr>
        <p:txBody>
          <a:bodyPr wrap="square">
            <a:spAutoFit/>
          </a:bodyPr>
          <a:lstStyle/>
          <a:p>
            <a:r>
              <a:rPr lang="en-US" dirty="0"/>
              <a:t>Figure: Straight stairs(Source: : </a:t>
            </a:r>
            <a:r>
              <a:rPr lang="en-US" dirty="0">
                <a:latin typeface="Times New Roman" panose="02020603050405020304" pitchFamily="18" charset="0"/>
                <a:cs typeface="Mangal" panose="02040503050203030202" pitchFamily="18" charset="0"/>
              </a:rPr>
              <a:t>pinto</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2022:Online),</a:t>
            </a:r>
            <a:r>
              <a:rPr lang="en-US" dirty="0">
                <a:hlinkClick r:id="rId8"/>
              </a:rPr>
              <a:t> https://www.archdaily.com/search/gallery/1007554/basecamp-residence-clb-architects/651565da7316322d15a00f1a-basecamp-residence-clb-architects-photo</a:t>
            </a:r>
            <a:r>
              <a:rPr lang="en-US" dirty="0"/>
              <a:t> </a:t>
            </a:r>
          </a:p>
          <a:p>
            <a:endParaRPr lang="en-US" dirty="0"/>
          </a:p>
          <a:p>
            <a:endParaRPr lang="en-US" sz="1800" b="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893915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A6CE4635-1F98-934C-C523-DAD13FF32577}"/>
              </a:ext>
            </a:extLst>
          </p:cNvPr>
          <p:cNvGraphicFramePr>
            <a:graphicFrameLocks noGrp="1"/>
          </p:cNvGraphicFramePr>
          <p:nvPr>
            <p:ph idx="1"/>
            <p:extLst>
              <p:ext uri="{D42A27DB-BD31-4B8C-83A1-F6EECF244321}">
                <p14:modId xmlns:p14="http://schemas.microsoft.com/office/powerpoint/2010/main" val="2126708022"/>
              </p:ext>
            </p:extLst>
          </p:nvPr>
        </p:nvGraphicFramePr>
        <p:xfrm>
          <a:off x="0" y="-17755"/>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C201205C-9B9C-1935-7F47-4923D7451447}"/>
              </a:ext>
            </a:extLst>
          </p:cNvPr>
          <p:cNvSpPr txBox="1"/>
          <p:nvPr/>
        </p:nvSpPr>
        <p:spPr>
          <a:xfrm>
            <a:off x="834886" y="5892104"/>
            <a:ext cx="6122504" cy="646331"/>
          </a:xfrm>
          <a:prstGeom prst="rect">
            <a:avLst/>
          </a:prstGeom>
          <a:noFill/>
        </p:spPr>
        <p:txBody>
          <a:bodyPr wrap="square">
            <a:spAutoFit/>
          </a:bodyPr>
          <a:lstStyle/>
          <a:p>
            <a:r>
              <a:rPr lang="en-US" dirty="0"/>
              <a:t>Figure:  stairs(Source: :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Archi-Monarch. (n.d.)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7"/>
              </a:rPr>
              <a:t>https://archi-monarch.com/staircase-design</a:t>
            </a:r>
            <a:endParaRPr lang="en-US" dirty="0"/>
          </a:p>
        </p:txBody>
      </p:sp>
    </p:spTree>
    <p:extLst>
      <p:ext uri="{BB962C8B-B14F-4D97-AF65-F5344CB8AC3E}">
        <p14:creationId xmlns:p14="http://schemas.microsoft.com/office/powerpoint/2010/main" val="1397008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A6CE4635-1F98-934C-C523-DAD13FF32577}"/>
              </a:ext>
            </a:extLst>
          </p:cNvPr>
          <p:cNvGraphicFramePr>
            <a:graphicFrameLocks noGrp="1"/>
          </p:cNvGraphicFramePr>
          <p:nvPr>
            <p:ph idx="1"/>
            <p:extLst>
              <p:ext uri="{D42A27DB-BD31-4B8C-83A1-F6EECF244321}">
                <p14:modId xmlns:p14="http://schemas.microsoft.com/office/powerpoint/2010/main" val="1529073835"/>
              </p:ext>
            </p:extLst>
          </p:nvPr>
        </p:nvGraphicFramePr>
        <p:xfrm>
          <a:off x="-1003176" y="30184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4153BA18-9742-EF44-4110-BCA1F89D0206}"/>
              </a:ext>
            </a:extLst>
          </p:cNvPr>
          <p:cNvSpPr txBox="1"/>
          <p:nvPr/>
        </p:nvSpPr>
        <p:spPr>
          <a:xfrm>
            <a:off x="0" y="540379"/>
            <a:ext cx="3249227"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Dog Legged Stair</a:t>
            </a:r>
          </a:p>
        </p:txBody>
      </p:sp>
      <p:sp>
        <p:nvSpPr>
          <p:cNvPr id="7" name="TextBox 6">
            <a:extLst>
              <a:ext uri="{FF2B5EF4-FFF2-40B4-BE49-F238E27FC236}">
                <a16:creationId xmlns:a16="http://schemas.microsoft.com/office/drawing/2014/main" id="{D6F041FE-DE83-47A6-41A4-D31D35C7CEED}"/>
              </a:ext>
            </a:extLst>
          </p:cNvPr>
          <p:cNvSpPr txBox="1"/>
          <p:nvPr/>
        </p:nvSpPr>
        <p:spPr>
          <a:xfrm>
            <a:off x="357809" y="5792064"/>
            <a:ext cx="5128591" cy="646331"/>
          </a:xfrm>
          <a:prstGeom prst="rect">
            <a:avLst/>
          </a:prstGeom>
          <a:noFill/>
        </p:spPr>
        <p:txBody>
          <a:bodyPr wrap="square">
            <a:spAutoFit/>
          </a:bodyPr>
          <a:lstStyle/>
          <a:p>
            <a:r>
              <a:rPr lang="en-US" dirty="0"/>
              <a:t>Figure:  stairs(Source: :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Archi-Monarch. (n.d.)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7"/>
              </a:rPr>
              <a:t>https://archi-monarch.com/staircase-design/</a:t>
            </a:r>
            <a:r>
              <a:rPr lang="en-US" dirty="0">
                <a:latin typeface="Times New Roman" panose="02020603050405020304" pitchFamily="18" charset="0"/>
                <a:cs typeface="Mangal" panose="02040503050203030202" pitchFamily="18" charset="0"/>
              </a:rPr>
              <a:t> </a:t>
            </a:r>
            <a:endParaRPr lang="en-US" dirty="0"/>
          </a:p>
        </p:txBody>
      </p:sp>
      <p:pic>
        <p:nvPicPr>
          <p:cNvPr id="9" name="Picture 8">
            <a:extLst>
              <a:ext uri="{FF2B5EF4-FFF2-40B4-BE49-F238E27FC236}">
                <a16:creationId xmlns:a16="http://schemas.microsoft.com/office/drawing/2014/main" id="{2A161A40-DA42-C33F-7A66-EF9B935F95A2}"/>
              </a:ext>
            </a:extLst>
          </p:cNvPr>
          <p:cNvPicPr>
            <a:picLocks noChangeAspect="1"/>
          </p:cNvPicPr>
          <p:nvPr/>
        </p:nvPicPr>
        <p:blipFill>
          <a:blip r:embed="rId8"/>
          <a:stretch>
            <a:fillRect/>
          </a:stretch>
        </p:blipFill>
        <p:spPr>
          <a:xfrm>
            <a:off x="3249227" y="1418414"/>
            <a:ext cx="2781300" cy="3895725"/>
          </a:xfrm>
          <a:prstGeom prst="rect">
            <a:avLst/>
          </a:prstGeom>
        </p:spPr>
      </p:pic>
    </p:spTree>
    <p:extLst>
      <p:ext uri="{BB962C8B-B14F-4D97-AF65-F5344CB8AC3E}">
        <p14:creationId xmlns:p14="http://schemas.microsoft.com/office/powerpoint/2010/main" val="99846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A6CE4635-1F98-934C-C523-DAD13FF32577}"/>
              </a:ext>
            </a:extLst>
          </p:cNvPr>
          <p:cNvGraphicFramePr>
            <a:graphicFrameLocks noGrp="1"/>
          </p:cNvGraphicFramePr>
          <p:nvPr>
            <p:ph idx="1"/>
            <p:extLst>
              <p:ext uri="{D42A27DB-BD31-4B8C-83A1-F6EECF244321}">
                <p14:modId xmlns:p14="http://schemas.microsoft.com/office/powerpoint/2010/main" val="1812363164"/>
              </p:ext>
            </p:extLst>
          </p:nvPr>
        </p:nvGraphicFramePr>
        <p:xfrm>
          <a:off x="0" y="0"/>
          <a:ext cx="11039061" cy="60893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B7CC8B9C-5981-7AD3-A1C5-D061D720E4A0}"/>
              </a:ext>
            </a:extLst>
          </p:cNvPr>
          <p:cNvPicPr>
            <a:picLocks noChangeAspect="1"/>
          </p:cNvPicPr>
          <p:nvPr/>
        </p:nvPicPr>
        <p:blipFill>
          <a:blip r:embed="rId7"/>
          <a:stretch>
            <a:fillRect/>
          </a:stretch>
        </p:blipFill>
        <p:spPr>
          <a:xfrm>
            <a:off x="6096000" y="3497472"/>
            <a:ext cx="3774800" cy="2818290"/>
          </a:xfrm>
          <a:prstGeom prst="rect">
            <a:avLst/>
          </a:prstGeom>
        </p:spPr>
      </p:pic>
      <p:sp>
        <p:nvSpPr>
          <p:cNvPr id="6" name="TextBox 5">
            <a:extLst>
              <a:ext uri="{FF2B5EF4-FFF2-40B4-BE49-F238E27FC236}">
                <a16:creationId xmlns:a16="http://schemas.microsoft.com/office/drawing/2014/main" id="{51A5E2F9-E874-D7F2-3789-75B8649B9A7A}"/>
              </a:ext>
            </a:extLst>
          </p:cNvPr>
          <p:cNvSpPr txBox="1"/>
          <p:nvPr/>
        </p:nvSpPr>
        <p:spPr>
          <a:xfrm>
            <a:off x="5632174" y="6211669"/>
            <a:ext cx="6559826" cy="646331"/>
          </a:xfrm>
          <a:prstGeom prst="rect">
            <a:avLst/>
          </a:prstGeom>
          <a:noFill/>
        </p:spPr>
        <p:txBody>
          <a:bodyPr wrap="square">
            <a:spAutoFit/>
          </a:bodyPr>
          <a:lstStyle/>
          <a:p>
            <a:r>
              <a:rPr lang="en-US" dirty="0"/>
              <a:t>Figure:  stairs(Source: :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Archi-Monarch. (n.d.)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8"/>
              </a:rPr>
              <a:t>https://archi-monarch.com/staircase-design/</a:t>
            </a:r>
            <a:r>
              <a:rPr lang="en-US" dirty="0">
                <a:latin typeface="Times New Roman" panose="02020603050405020304" pitchFamily="18" charset="0"/>
                <a:cs typeface="Mangal" panose="02040503050203030202" pitchFamily="18" charset="0"/>
              </a:rPr>
              <a:t> </a:t>
            </a:r>
            <a:endParaRPr lang="en-US" dirty="0"/>
          </a:p>
        </p:txBody>
      </p:sp>
    </p:spTree>
    <p:extLst>
      <p:ext uri="{BB962C8B-B14F-4D97-AF65-F5344CB8AC3E}">
        <p14:creationId xmlns:p14="http://schemas.microsoft.com/office/powerpoint/2010/main" val="859286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BC7251B1-69BE-3BC4-8D58-97FCA50DBD88}"/>
              </a:ext>
            </a:extLst>
          </p:cNvPr>
          <p:cNvPicPr>
            <a:picLocks noGrp="1" noChangeAspect="1"/>
          </p:cNvPicPr>
          <p:nvPr>
            <p:ph idx="1"/>
          </p:nvPr>
        </p:nvPicPr>
        <p:blipFill>
          <a:blip r:embed="rId2"/>
          <a:stretch>
            <a:fillRect/>
          </a:stretch>
        </p:blipFill>
        <p:spPr>
          <a:xfrm>
            <a:off x="7068568" y="3625028"/>
            <a:ext cx="4578493" cy="3072650"/>
          </a:xfrm>
          <a:prstGeom prst="rect">
            <a:avLst/>
          </a:prstGeom>
        </p:spPr>
      </p:pic>
      <p:sp>
        <p:nvSpPr>
          <p:cNvPr id="17" name="TextBox 16">
            <a:extLst>
              <a:ext uri="{FF2B5EF4-FFF2-40B4-BE49-F238E27FC236}">
                <a16:creationId xmlns:a16="http://schemas.microsoft.com/office/drawing/2014/main" id="{0CE33CDC-F09B-51DE-1509-EA941B4A85F3}"/>
              </a:ext>
            </a:extLst>
          </p:cNvPr>
          <p:cNvSpPr txBox="1"/>
          <p:nvPr/>
        </p:nvSpPr>
        <p:spPr>
          <a:xfrm>
            <a:off x="7391522" y="3822525"/>
            <a:ext cx="3932583" cy="3046988"/>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Geometrical Stair</a:t>
            </a:r>
          </a:p>
          <a:p>
            <a:pPr algn="just"/>
            <a:r>
              <a:rPr lang="en-US" sz="2400" dirty="0">
                <a:latin typeface="Times New Roman" panose="02020603050405020304" pitchFamily="18" charset="0"/>
                <a:cs typeface="Times New Roman" panose="02020603050405020304" pitchFamily="18" charset="0"/>
              </a:rPr>
              <a:t>This type of stair is similar to the open newel stair except that well formed between the two adjacent flights is curved. The hand rail provided is continuous. [5]</a:t>
            </a:r>
            <a:endParaRPr lang="en-US" sz="2400" dirty="0"/>
          </a:p>
          <a:p>
            <a:pPr algn="just"/>
            <a:endParaRPr lang="en-US" sz="2400" dirty="0">
              <a:latin typeface="Times New Roman" panose="02020603050405020304" pitchFamily="18" charset="0"/>
              <a:cs typeface="Times New Roman" panose="02020603050405020304" pitchFamily="18" charset="0"/>
            </a:endParaRPr>
          </a:p>
        </p:txBody>
      </p:sp>
      <p:pic>
        <p:nvPicPr>
          <p:cNvPr id="19" name="Picture 18">
            <a:extLst>
              <a:ext uri="{FF2B5EF4-FFF2-40B4-BE49-F238E27FC236}">
                <a16:creationId xmlns:a16="http://schemas.microsoft.com/office/drawing/2014/main" id="{86821489-AD82-C8A9-E255-EE30EAE85E34}"/>
              </a:ext>
            </a:extLst>
          </p:cNvPr>
          <p:cNvPicPr>
            <a:picLocks noChangeAspect="1"/>
          </p:cNvPicPr>
          <p:nvPr/>
        </p:nvPicPr>
        <p:blipFill rotWithShape="1">
          <a:blip r:embed="rId3"/>
          <a:srcRect b="10786"/>
          <a:stretch/>
        </p:blipFill>
        <p:spPr>
          <a:xfrm>
            <a:off x="39326" y="321376"/>
            <a:ext cx="7029242" cy="2741237"/>
          </a:xfrm>
          <a:prstGeom prst="rect">
            <a:avLst/>
          </a:prstGeom>
        </p:spPr>
      </p:pic>
      <p:sp>
        <p:nvSpPr>
          <p:cNvPr id="3" name="TextBox 2">
            <a:extLst>
              <a:ext uri="{FF2B5EF4-FFF2-40B4-BE49-F238E27FC236}">
                <a16:creationId xmlns:a16="http://schemas.microsoft.com/office/drawing/2014/main" id="{D1025F41-B2F7-CEE3-5CBA-602B94A7956B}"/>
              </a:ext>
            </a:extLst>
          </p:cNvPr>
          <p:cNvSpPr txBox="1"/>
          <p:nvPr/>
        </p:nvSpPr>
        <p:spPr>
          <a:xfrm>
            <a:off x="1699449" y="-78734"/>
            <a:ext cx="3249227"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Geometric Stairs</a:t>
            </a:r>
          </a:p>
        </p:txBody>
      </p:sp>
      <p:pic>
        <p:nvPicPr>
          <p:cNvPr id="4" name="Picture 3">
            <a:extLst>
              <a:ext uri="{FF2B5EF4-FFF2-40B4-BE49-F238E27FC236}">
                <a16:creationId xmlns:a16="http://schemas.microsoft.com/office/drawing/2014/main" id="{6075EB78-7BB0-A921-E261-202AD3D87D42}"/>
              </a:ext>
            </a:extLst>
          </p:cNvPr>
          <p:cNvPicPr>
            <a:picLocks noChangeAspect="1"/>
          </p:cNvPicPr>
          <p:nvPr/>
        </p:nvPicPr>
        <p:blipFill>
          <a:blip r:embed="rId4"/>
          <a:stretch>
            <a:fillRect/>
          </a:stretch>
        </p:blipFill>
        <p:spPr>
          <a:xfrm>
            <a:off x="1872101" y="3263338"/>
            <a:ext cx="3076575" cy="3048000"/>
          </a:xfrm>
          <a:prstGeom prst="rect">
            <a:avLst/>
          </a:prstGeom>
        </p:spPr>
      </p:pic>
      <p:sp>
        <p:nvSpPr>
          <p:cNvPr id="5" name="TextBox 4">
            <a:extLst>
              <a:ext uri="{FF2B5EF4-FFF2-40B4-BE49-F238E27FC236}">
                <a16:creationId xmlns:a16="http://schemas.microsoft.com/office/drawing/2014/main" id="{EC9EEE5E-E387-8596-92C8-C44C39207A59}"/>
              </a:ext>
            </a:extLst>
          </p:cNvPr>
          <p:cNvSpPr txBox="1"/>
          <p:nvPr/>
        </p:nvSpPr>
        <p:spPr>
          <a:xfrm>
            <a:off x="1269018" y="6248844"/>
            <a:ext cx="6122504" cy="646331"/>
          </a:xfrm>
          <a:prstGeom prst="rect">
            <a:avLst/>
          </a:prstGeom>
          <a:noFill/>
        </p:spPr>
        <p:txBody>
          <a:bodyPr wrap="square">
            <a:spAutoFit/>
          </a:bodyPr>
          <a:lstStyle/>
          <a:p>
            <a:r>
              <a:rPr lang="en-US" dirty="0"/>
              <a:t>Figure:  stairs(Source: :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Archi-Monarch. (n.d.)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5"/>
              </a:rPr>
              <a:t>https://archi-monarch.com/staircase-design/</a:t>
            </a:r>
            <a:r>
              <a:rPr lang="en-US" dirty="0">
                <a:latin typeface="Times New Roman" panose="02020603050405020304" pitchFamily="18" charset="0"/>
                <a:cs typeface="Mangal" panose="02040503050203030202" pitchFamily="18" charset="0"/>
              </a:rPr>
              <a:t> </a:t>
            </a:r>
            <a:endParaRPr lang="en-US" dirty="0"/>
          </a:p>
        </p:txBody>
      </p:sp>
    </p:spTree>
    <p:extLst>
      <p:ext uri="{BB962C8B-B14F-4D97-AF65-F5344CB8AC3E}">
        <p14:creationId xmlns:p14="http://schemas.microsoft.com/office/powerpoint/2010/main" val="63118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BC7251B1-69BE-3BC4-8D58-97FCA50DBD88}"/>
              </a:ext>
            </a:extLst>
          </p:cNvPr>
          <p:cNvPicPr>
            <a:picLocks noGrp="1" noChangeAspect="1"/>
          </p:cNvPicPr>
          <p:nvPr>
            <p:ph idx="1"/>
          </p:nvPr>
        </p:nvPicPr>
        <p:blipFill>
          <a:blip r:embed="rId2"/>
          <a:stretch>
            <a:fillRect/>
          </a:stretch>
        </p:blipFill>
        <p:spPr>
          <a:xfrm>
            <a:off x="6372241" y="1842052"/>
            <a:ext cx="5773064" cy="3874333"/>
          </a:xfrm>
          <a:prstGeom prst="rect">
            <a:avLst/>
          </a:prstGeom>
        </p:spPr>
      </p:pic>
      <p:sp>
        <p:nvSpPr>
          <p:cNvPr id="17" name="TextBox 16">
            <a:extLst>
              <a:ext uri="{FF2B5EF4-FFF2-40B4-BE49-F238E27FC236}">
                <a16:creationId xmlns:a16="http://schemas.microsoft.com/office/drawing/2014/main" id="{0CE33CDC-F09B-51DE-1509-EA941B4A85F3}"/>
              </a:ext>
            </a:extLst>
          </p:cNvPr>
          <p:cNvSpPr txBox="1"/>
          <p:nvPr/>
        </p:nvSpPr>
        <p:spPr>
          <a:xfrm>
            <a:off x="6650861" y="2056315"/>
            <a:ext cx="5086905" cy="3785652"/>
          </a:xfrm>
          <a:prstGeom prst="rect">
            <a:avLst/>
          </a:prstGeom>
          <a:noFill/>
        </p:spPr>
        <p:txBody>
          <a:bodyPr wrap="square" rtlCol="0">
            <a:spAutoFit/>
          </a:bodyPr>
          <a:lstStyle/>
          <a:p>
            <a:pPr algn="ctr"/>
            <a:r>
              <a:rPr lang="en-US" sz="2400" b="1" i="0" u="none" strike="noStrike" baseline="0" dirty="0">
                <a:latin typeface="Times New Roman" panose="02020603050405020304" pitchFamily="18" charset="0"/>
                <a:cs typeface="Times New Roman" panose="02020603050405020304" pitchFamily="18" charset="0"/>
              </a:rPr>
              <a:t>Spiral Stairs</a:t>
            </a:r>
          </a:p>
          <a:p>
            <a:pPr algn="just"/>
            <a:r>
              <a:rPr lang="en-US" sz="2400" b="0" i="0" u="none" strike="noStrike" baseline="0" dirty="0">
                <a:latin typeface="Times New Roman" panose="02020603050405020304" pitchFamily="18" charset="0"/>
                <a:cs typeface="Times New Roman" panose="02020603050405020304" pitchFamily="18" charset="0"/>
              </a:rPr>
              <a:t>These stairs are commonly used as emergency exits. It consists of a central</a:t>
            </a:r>
            <a:r>
              <a:rPr lang="en-US" sz="240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post supporting a series of steps arranged in the form of a spiral. At the end of steps continuous hand rail is provided. Such stairs are provided where space available for stairs is very much limited.</a:t>
            </a:r>
            <a:r>
              <a:rPr lang="en-US" sz="2400" dirty="0">
                <a:latin typeface="Times New Roman" panose="02020603050405020304" pitchFamily="18" charset="0"/>
                <a:cs typeface="Times New Roman" panose="02020603050405020304" pitchFamily="18" charset="0"/>
              </a:rPr>
              <a:t> [5]</a:t>
            </a:r>
            <a:endParaRPr lang="en-US" sz="2400" dirty="0"/>
          </a:p>
          <a:p>
            <a:pPr algn="just"/>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16B7AAF-D679-AABB-C2A8-7CC220AC7E58}"/>
              </a:ext>
            </a:extLst>
          </p:cNvPr>
          <p:cNvPicPr>
            <a:picLocks noChangeAspect="1"/>
          </p:cNvPicPr>
          <p:nvPr/>
        </p:nvPicPr>
        <p:blipFill rotWithShape="1">
          <a:blip r:embed="rId3"/>
          <a:srcRect b="6003"/>
          <a:stretch/>
        </p:blipFill>
        <p:spPr>
          <a:xfrm>
            <a:off x="29309" y="617730"/>
            <a:ext cx="2903918" cy="4866333"/>
          </a:xfrm>
          <a:prstGeom prst="rect">
            <a:avLst/>
          </a:prstGeom>
        </p:spPr>
      </p:pic>
      <p:sp>
        <p:nvSpPr>
          <p:cNvPr id="3" name="TextBox 2">
            <a:extLst>
              <a:ext uri="{FF2B5EF4-FFF2-40B4-BE49-F238E27FC236}">
                <a16:creationId xmlns:a16="http://schemas.microsoft.com/office/drawing/2014/main" id="{2F9AFB89-BD43-F2A4-7599-2C828E085AEB}"/>
              </a:ext>
            </a:extLst>
          </p:cNvPr>
          <p:cNvSpPr txBox="1"/>
          <p:nvPr/>
        </p:nvSpPr>
        <p:spPr>
          <a:xfrm>
            <a:off x="692457" y="285434"/>
            <a:ext cx="3249227"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Spiral Stairs</a:t>
            </a:r>
          </a:p>
        </p:txBody>
      </p:sp>
      <p:pic>
        <p:nvPicPr>
          <p:cNvPr id="5" name="Picture 4">
            <a:extLst>
              <a:ext uri="{FF2B5EF4-FFF2-40B4-BE49-F238E27FC236}">
                <a16:creationId xmlns:a16="http://schemas.microsoft.com/office/drawing/2014/main" id="{99B71F20-A70A-8F16-DA8E-69900FF7CE88}"/>
              </a:ext>
            </a:extLst>
          </p:cNvPr>
          <p:cNvPicPr>
            <a:picLocks noChangeAspect="1"/>
          </p:cNvPicPr>
          <p:nvPr/>
        </p:nvPicPr>
        <p:blipFill>
          <a:blip r:embed="rId4"/>
          <a:stretch>
            <a:fillRect/>
          </a:stretch>
        </p:blipFill>
        <p:spPr>
          <a:xfrm>
            <a:off x="2933227" y="1842052"/>
            <a:ext cx="3010627" cy="3445216"/>
          </a:xfrm>
          <a:prstGeom prst="rect">
            <a:avLst/>
          </a:prstGeom>
        </p:spPr>
      </p:pic>
      <p:sp>
        <p:nvSpPr>
          <p:cNvPr id="6" name="TextBox 5">
            <a:extLst>
              <a:ext uri="{FF2B5EF4-FFF2-40B4-BE49-F238E27FC236}">
                <a16:creationId xmlns:a16="http://schemas.microsoft.com/office/drawing/2014/main" id="{DCB2E825-4991-F5A3-1831-5009E5E6D9C3}"/>
              </a:ext>
            </a:extLst>
          </p:cNvPr>
          <p:cNvSpPr txBox="1"/>
          <p:nvPr/>
        </p:nvSpPr>
        <p:spPr>
          <a:xfrm>
            <a:off x="2317070" y="5565940"/>
            <a:ext cx="3945872" cy="1200329"/>
          </a:xfrm>
          <a:prstGeom prst="rect">
            <a:avLst/>
          </a:prstGeom>
          <a:noFill/>
        </p:spPr>
        <p:txBody>
          <a:bodyPr wrap="square">
            <a:spAutoFit/>
          </a:bodyPr>
          <a:lstStyle/>
          <a:p>
            <a:r>
              <a:rPr lang="en-US" dirty="0"/>
              <a:t>Figure:  stairs(Source: :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Archi-Monarch. (n.d.)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5"/>
              </a:rPr>
              <a:t>https://archi-monarch.com/staircase-design/</a:t>
            </a:r>
            <a:r>
              <a:rPr lang="en-US" dirty="0">
                <a:latin typeface="Times New Roman" panose="02020603050405020304" pitchFamily="18" charset="0"/>
                <a:cs typeface="Mangal" panose="02040503050203030202" pitchFamily="18" charset="0"/>
              </a:rPr>
              <a:t> </a:t>
            </a:r>
            <a:endParaRPr lang="en-US" dirty="0"/>
          </a:p>
        </p:txBody>
      </p:sp>
    </p:spTree>
    <p:extLst>
      <p:ext uri="{BB962C8B-B14F-4D97-AF65-F5344CB8AC3E}">
        <p14:creationId xmlns:p14="http://schemas.microsoft.com/office/powerpoint/2010/main" val="1201332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84129A1-F1F0-0F31-0D08-DDB09A79D77B}"/>
              </a:ext>
            </a:extLst>
          </p:cNvPr>
          <p:cNvPicPr>
            <a:picLocks noChangeAspect="1"/>
          </p:cNvPicPr>
          <p:nvPr/>
        </p:nvPicPr>
        <p:blipFill rotWithShape="1">
          <a:blip r:embed="rId2"/>
          <a:srcRect b="8961"/>
          <a:stretch/>
        </p:blipFill>
        <p:spPr>
          <a:xfrm>
            <a:off x="2593206" y="94062"/>
            <a:ext cx="4970313" cy="2804502"/>
          </a:xfrm>
          <a:prstGeom prst="rect">
            <a:avLst/>
          </a:prstGeom>
        </p:spPr>
      </p:pic>
      <p:pic>
        <p:nvPicPr>
          <p:cNvPr id="10" name="Content Placeholder 9">
            <a:extLst>
              <a:ext uri="{FF2B5EF4-FFF2-40B4-BE49-F238E27FC236}">
                <a16:creationId xmlns:a16="http://schemas.microsoft.com/office/drawing/2014/main" id="{BC7251B1-69BE-3BC4-8D58-97FCA50DBD88}"/>
              </a:ext>
            </a:extLst>
          </p:cNvPr>
          <p:cNvPicPr>
            <a:picLocks noGrp="1" noChangeAspect="1"/>
          </p:cNvPicPr>
          <p:nvPr>
            <p:ph idx="1"/>
          </p:nvPr>
        </p:nvPicPr>
        <p:blipFill>
          <a:blip r:embed="rId3"/>
          <a:stretch>
            <a:fillRect/>
          </a:stretch>
        </p:blipFill>
        <p:spPr>
          <a:xfrm>
            <a:off x="6096000" y="2336228"/>
            <a:ext cx="5551061" cy="3725345"/>
          </a:xfrm>
          <a:prstGeom prst="rect">
            <a:avLst/>
          </a:prstGeom>
        </p:spPr>
      </p:pic>
      <p:sp>
        <p:nvSpPr>
          <p:cNvPr id="17" name="TextBox 16">
            <a:extLst>
              <a:ext uri="{FF2B5EF4-FFF2-40B4-BE49-F238E27FC236}">
                <a16:creationId xmlns:a16="http://schemas.microsoft.com/office/drawing/2014/main" id="{0CE33CDC-F09B-51DE-1509-EA941B4A85F3}"/>
              </a:ext>
            </a:extLst>
          </p:cNvPr>
          <p:cNvSpPr txBox="1"/>
          <p:nvPr/>
        </p:nvSpPr>
        <p:spPr>
          <a:xfrm>
            <a:off x="6487557" y="2675406"/>
            <a:ext cx="4767946" cy="3416320"/>
          </a:xfrm>
          <a:prstGeom prst="rect">
            <a:avLst/>
          </a:prstGeom>
          <a:noFill/>
        </p:spPr>
        <p:txBody>
          <a:bodyPr wrap="square" rtlCol="0">
            <a:spAutoFit/>
          </a:bodyPr>
          <a:lstStyle/>
          <a:p>
            <a:pPr algn="ctr"/>
            <a:r>
              <a:rPr lang="en-US" sz="2400" b="1" i="0" u="none" strike="noStrike" baseline="0" dirty="0">
                <a:latin typeface="Times-Roman"/>
              </a:rPr>
              <a:t>Turning Stairs </a:t>
            </a:r>
          </a:p>
          <a:p>
            <a:pPr algn="just"/>
            <a:r>
              <a:rPr lang="en-US" sz="2400" b="0" i="0" u="none" strike="noStrike" baseline="0" dirty="0">
                <a:latin typeface="Times-Roman"/>
              </a:rPr>
              <a:t>Apart from dog legged and open newel type turns, stairs may turn in various forms. They depend upon the available space for stairs. Quarter turned, half turned with few steps in between and bifurcated stairs are some of such turned stairs.</a:t>
            </a:r>
            <a:r>
              <a:rPr lang="en-US" sz="2400" dirty="0">
                <a:latin typeface="Times New Roman" panose="02020603050405020304" pitchFamily="18" charset="0"/>
                <a:cs typeface="Times New Roman" panose="02020603050405020304" pitchFamily="18" charset="0"/>
              </a:rPr>
              <a:t> [5]</a:t>
            </a:r>
            <a:endParaRPr lang="en-US" sz="2400" dirty="0"/>
          </a:p>
          <a:p>
            <a:pPr algn="just"/>
            <a:endParaRPr lang="en-US" sz="2400" b="0" i="0" u="none" strike="noStrike" baseline="0" dirty="0">
              <a:latin typeface="Times-Roman"/>
            </a:endParaRPr>
          </a:p>
        </p:txBody>
      </p:sp>
      <p:sp>
        <p:nvSpPr>
          <p:cNvPr id="3" name="TextBox 2">
            <a:extLst>
              <a:ext uri="{FF2B5EF4-FFF2-40B4-BE49-F238E27FC236}">
                <a16:creationId xmlns:a16="http://schemas.microsoft.com/office/drawing/2014/main" id="{E64246A1-3CD2-FB95-3B35-E531B8ADFFC0}"/>
              </a:ext>
            </a:extLst>
          </p:cNvPr>
          <p:cNvSpPr txBox="1"/>
          <p:nvPr/>
        </p:nvSpPr>
        <p:spPr>
          <a:xfrm>
            <a:off x="-295993" y="326241"/>
            <a:ext cx="3249227"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Bifurcated stairs</a:t>
            </a:r>
          </a:p>
        </p:txBody>
      </p:sp>
      <p:pic>
        <p:nvPicPr>
          <p:cNvPr id="4" name="Picture 3">
            <a:extLst>
              <a:ext uri="{FF2B5EF4-FFF2-40B4-BE49-F238E27FC236}">
                <a16:creationId xmlns:a16="http://schemas.microsoft.com/office/drawing/2014/main" id="{A5A02357-6E06-FC24-31CA-93B32CC5673B}"/>
              </a:ext>
            </a:extLst>
          </p:cNvPr>
          <p:cNvPicPr>
            <a:picLocks noChangeAspect="1"/>
          </p:cNvPicPr>
          <p:nvPr/>
        </p:nvPicPr>
        <p:blipFill>
          <a:blip r:embed="rId4"/>
          <a:stretch>
            <a:fillRect/>
          </a:stretch>
        </p:blipFill>
        <p:spPr>
          <a:xfrm>
            <a:off x="387844" y="1055424"/>
            <a:ext cx="3249227" cy="5036302"/>
          </a:xfrm>
          <a:prstGeom prst="rect">
            <a:avLst/>
          </a:prstGeom>
        </p:spPr>
      </p:pic>
      <p:sp>
        <p:nvSpPr>
          <p:cNvPr id="6" name="TextBox 5">
            <a:extLst>
              <a:ext uri="{FF2B5EF4-FFF2-40B4-BE49-F238E27FC236}">
                <a16:creationId xmlns:a16="http://schemas.microsoft.com/office/drawing/2014/main" id="{4664E38D-DF38-AEA8-6207-69F5231501C2}"/>
              </a:ext>
            </a:extLst>
          </p:cNvPr>
          <p:cNvSpPr txBox="1"/>
          <p:nvPr/>
        </p:nvSpPr>
        <p:spPr>
          <a:xfrm>
            <a:off x="387844" y="6061573"/>
            <a:ext cx="6241774" cy="646331"/>
          </a:xfrm>
          <a:prstGeom prst="rect">
            <a:avLst/>
          </a:prstGeom>
          <a:noFill/>
        </p:spPr>
        <p:txBody>
          <a:bodyPr wrap="square">
            <a:spAutoFit/>
          </a:bodyPr>
          <a:lstStyle/>
          <a:p>
            <a:r>
              <a:rPr lang="en-US" dirty="0"/>
              <a:t>Figure:  stairs(Source: :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Archi-Monarch. (n.d.)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5"/>
              </a:rPr>
              <a:t>https://archi-monarch.com/staircase-design/</a:t>
            </a:r>
            <a:r>
              <a:rPr lang="en-US" dirty="0">
                <a:latin typeface="Times New Roman" panose="02020603050405020304" pitchFamily="18" charset="0"/>
                <a:cs typeface="Mangal" panose="02040503050203030202" pitchFamily="18" charset="0"/>
              </a:rPr>
              <a:t> </a:t>
            </a:r>
            <a:endParaRPr lang="en-US" dirty="0"/>
          </a:p>
        </p:txBody>
      </p:sp>
    </p:spTree>
    <p:extLst>
      <p:ext uri="{BB962C8B-B14F-4D97-AF65-F5344CB8AC3E}">
        <p14:creationId xmlns:p14="http://schemas.microsoft.com/office/powerpoint/2010/main" val="2021377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42BB39F-76D7-A147-25D4-327BCCFCA5E2}"/>
              </a:ext>
            </a:extLst>
          </p:cNvPr>
          <p:cNvSpPr txBox="1"/>
          <p:nvPr/>
        </p:nvSpPr>
        <p:spPr>
          <a:xfrm>
            <a:off x="197756" y="636456"/>
            <a:ext cx="7566992" cy="2308324"/>
          </a:xfrm>
          <a:prstGeom prst="rect">
            <a:avLst/>
          </a:prstGeom>
          <a:noFill/>
        </p:spPr>
        <p:txBody>
          <a:bodyPr wrap="square">
            <a:spAutoFit/>
          </a:bodyPr>
          <a:lstStyle/>
          <a:p>
            <a:pPr algn="just"/>
            <a:r>
              <a:rPr lang="en-US" sz="2400" b="0" i="0" dirty="0">
                <a:effectLst/>
                <a:latin typeface="Times New Roman" panose="02020603050405020304" pitchFamily="18" charset="0"/>
                <a:cs typeface="Times New Roman" panose="02020603050405020304" pitchFamily="18" charset="0"/>
              </a:rPr>
              <a:t>Stone Stairs</a:t>
            </a:r>
          </a:p>
          <a:p>
            <a:pPr algn="just"/>
            <a:r>
              <a:rPr lang="en-US" sz="2400" b="0" i="0" dirty="0">
                <a:effectLst/>
                <a:latin typeface="Times New Roman" panose="02020603050405020304" pitchFamily="18" charset="0"/>
                <a:cs typeface="Times New Roman" panose="02020603050405020304" pitchFamily="18" charset="0"/>
              </a:rPr>
              <a:t>     Stone stairs are heavy and require strong </a:t>
            </a:r>
            <a:r>
              <a:rPr lang="en-US" sz="2400" b="0" i="0" dirty="0" err="1">
                <a:effectLst/>
                <a:latin typeface="Times New Roman" panose="02020603050405020304" pitchFamily="18" charset="0"/>
                <a:cs typeface="Times New Roman" panose="02020603050405020304" pitchFamily="18" charset="0"/>
              </a:rPr>
              <a:t>supports.They</a:t>
            </a:r>
            <a:r>
              <a:rPr lang="en-US" sz="2400" b="0" i="0" dirty="0">
                <a:effectLst/>
                <a:latin typeface="Times New Roman" panose="02020603050405020304" pitchFamily="18" charset="0"/>
                <a:cs typeface="Times New Roman" panose="02020603050405020304" pitchFamily="18" charset="0"/>
              </a:rPr>
              <a:t> are widely used in places where ashlar stones are readily available. Stones that are hard, non-absorbent and weather resistant are preferred to avoid danger as they become slippery on use of a regular basis.[4]</a:t>
            </a:r>
          </a:p>
        </p:txBody>
      </p:sp>
      <p:pic>
        <p:nvPicPr>
          <p:cNvPr id="7" name="Picture 6">
            <a:extLst>
              <a:ext uri="{FF2B5EF4-FFF2-40B4-BE49-F238E27FC236}">
                <a16:creationId xmlns:a16="http://schemas.microsoft.com/office/drawing/2014/main" id="{92AFE5D4-9615-994C-3BED-ACC3EFDFEE40}"/>
              </a:ext>
            </a:extLst>
          </p:cNvPr>
          <p:cNvPicPr>
            <a:picLocks noChangeAspect="1"/>
          </p:cNvPicPr>
          <p:nvPr/>
        </p:nvPicPr>
        <p:blipFill>
          <a:blip r:embed="rId2"/>
          <a:stretch>
            <a:fillRect/>
          </a:stretch>
        </p:blipFill>
        <p:spPr>
          <a:xfrm>
            <a:off x="8818079" y="1286388"/>
            <a:ext cx="2506119" cy="2493713"/>
          </a:xfrm>
          <a:prstGeom prst="rect">
            <a:avLst/>
          </a:prstGeom>
        </p:spPr>
      </p:pic>
      <p:sp>
        <p:nvSpPr>
          <p:cNvPr id="9" name="TextBox 8">
            <a:extLst>
              <a:ext uri="{FF2B5EF4-FFF2-40B4-BE49-F238E27FC236}">
                <a16:creationId xmlns:a16="http://schemas.microsoft.com/office/drawing/2014/main" id="{C627A32F-F3F2-0294-9360-72D868A96C47}"/>
              </a:ext>
            </a:extLst>
          </p:cNvPr>
          <p:cNvSpPr txBox="1"/>
          <p:nvPr/>
        </p:nvSpPr>
        <p:spPr>
          <a:xfrm>
            <a:off x="197756" y="3318724"/>
            <a:ext cx="7818783" cy="3785652"/>
          </a:xfrm>
          <a:prstGeom prst="rect">
            <a:avLst/>
          </a:prstGeom>
          <a:noFill/>
        </p:spPr>
        <p:txBody>
          <a:bodyPr wrap="square">
            <a:spAutoFit/>
          </a:bodyPr>
          <a:lstStyle/>
          <a:p>
            <a:pPr algn="just"/>
            <a:r>
              <a:rPr lang="en-US" sz="2400" b="0" i="0" dirty="0">
                <a:effectLst/>
                <a:latin typeface="Times New Roman" panose="02020603050405020304" pitchFamily="18" charset="0"/>
                <a:cs typeface="Times New Roman" panose="02020603050405020304" pitchFamily="18" charset="0"/>
              </a:rPr>
              <a:t>Timber Stairs</a:t>
            </a:r>
          </a:p>
          <a:p>
            <a:pPr algn="just"/>
            <a:r>
              <a:rPr lang="en-US" sz="2400" b="0" i="0" dirty="0">
                <a:effectLst/>
                <a:latin typeface="Times New Roman" panose="02020603050405020304" pitchFamily="18" charset="0"/>
                <a:cs typeface="Times New Roman" panose="02020603050405020304" pitchFamily="18" charset="0"/>
              </a:rPr>
              <a:t>     Timber stairs or wooden stairs are light and easy to construct but are very poor in fire resistance. These stairs are generally used in residential buildings and most preferred in areas where abundant wood is available. Well-treated fire-resistant hardwood of proper thickness should be used, and it should be free from fungal decay, insect attacks and other defects. Timber stairs are used only in low-rise buildings. [4]</a:t>
            </a:r>
          </a:p>
          <a:p>
            <a:pPr algn="just"/>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5B48334E-AAEB-27E9-E9EB-25D4E9792954}"/>
              </a:ext>
            </a:extLst>
          </p:cNvPr>
          <p:cNvPicPr>
            <a:picLocks noChangeAspect="1"/>
          </p:cNvPicPr>
          <p:nvPr/>
        </p:nvPicPr>
        <p:blipFill>
          <a:blip r:embed="rId3"/>
          <a:stretch>
            <a:fillRect/>
          </a:stretch>
        </p:blipFill>
        <p:spPr>
          <a:xfrm>
            <a:off x="8877932" y="3815596"/>
            <a:ext cx="2446267" cy="2458378"/>
          </a:xfrm>
          <a:prstGeom prst="rect">
            <a:avLst/>
          </a:prstGeom>
        </p:spPr>
      </p:pic>
      <p:sp>
        <p:nvSpPr>
          <p:cNvPr id="13" name="TextBox 12">
            <a:extLst>
              <a:ext uri="{FF2B5EF4-FFF2-40B4-BE49-F238E27FC236}">
                <a16:creationId xmlns:a16="http://schemas.microsoft.com/office/drawing/2014/main" id="{37F17574-84AE-951B-C734-5847DE43DA91}"/>
              </a:ext>
            </a:extLst>
          </p:cNvPr>
          <p:cNvSpPr txBox="1"/>
          <p:nvPr/>
        </p:nvSpPr>
        <p:spPr>
          <a:xfrm>
            <a:off x="7434469" y="6233559"/>
            <a:ext cx="4943061" cy="923330"/>
          </a:xfrm>
          <a:prstGeom prst="rect">
            <a:avLst/>
          </a:prstGeom>
          <a:noFill/>
        </p:spPr>
        <p:txBody>
          <a:bodyPr wrap="square">
            <a:spAutoFit/>
          </a:bodyPr>
          <a:lstStyle/>
          <a:p>
            <a:r>
              <a:rPr lang="en-US" dirty="0"/>
              <a:t>Figure:  stairs(Source: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Builders mart, 2019</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4"/>
              </a:rPr>
              <a:t>https://www.buildersmart.in/blogs/staircases/</a:t>
            </a:r>
            <a:endParaRPr lang="en-US" dirty="0"/>
          </a:p>
          <a:p>
            <a:endParaRPr lang="en-US" dirty="0"/>
          </a:p>
        </p:txBody>
      </p:sp>
    </p:spTree>
    <p:extLst>
      <p:ext uri="{BB962C8B-B14F-4D97-AF65-F5344CB8AC3E}">
        <p14:creationId xmlns:p14="http://schemas.microsoft.com/office/powerpoint/2010/main" val="2183286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4321F3-1BBA-BBDC-0D5C-C6AD29AAD3EA}"/>
              </a:ext>
            </a:extLst>
          </p:cNvPr>
          <p:cNvSpPr txBox="1"/>
          <p:nvPr/>
        </p:nvSpPr>
        <p:spPr>
          <a:xfrm>
            <a:off x="291546" y="178120"/>
            <a:ext cx="6718853" cy="3046988"/>
          </a:xfrm>
          <a:prstGeom prst="rect">
            <a:avLst/>
          </a:prstGeom>
          <a:noFill/>
        </p:spPr>
        <p:txBody>
          <a:bodyPr wrap="square">
            <a:spAutoFit/>
          </a:bodyPr>
          <a:lstStyle/>
          <a:p>
            <a:pPr algn="just"/>
            <a:r>
              <a:rPr lang="en-US" sz="2400" b="0" i="0" dirty="0">
                <a:effectLst/>
                <a:latin typeface="Times New Roman" panose="02020603050405020304" pitchFamily="18" charset="0"/>
                <a:cs typeface="Times New Roman" panose="02020603050405020304" pitchFamily="18" charset="0"/>
              </a:rPr>
              <a:t>Brick Stairs</a:t>
            </a:r>
          </a:p>
          <a:p>
            <a:pPr algn="just"/>
            <a:r>
              <a:rPr lang="en-US" sz="2400" b="0" i="0" dirty="0">
                <a:effectLst/>
                <a:latin typeface="Times New Roman" panose="02020603050405020304" pitchFamily="18" charset="0"/>
                <a:cs typeface="Times New Roman" panose="02020603050405020304" pitchFamily="18" charset="0"/>
              </a:rPr>
              <a:t>     Brick stairs may be of solid masonry construction with arches provided in the lower portion. Entrance steps form a typical brick stair. These steps need a facing with a coat that can resist wear and tear as concrete finished with mortar. The treads and risers of the brick stair should be finished with the suitable flooring material. [4]</a:t>
            </a:r>
          </a:p>
        </p:txBody>
      </p:sp>
      <p:pic>
        <p:nvPicPr>
          <p:cNvPr id="4" name="Picture 3" descr="A brick stairs with white flowers&#10;&#10;Description automatically generated">
            <a:extLst>
              <a:ext uri="{FF2B5EF4-FFF2-40B4-BE49-F238E27FC236}">
                <a16:creationId xmlns:a16="http://schemas.microsoft.com/office/drawing/2014/main" id="{317C90FF-436E-B1CA-4F96-08AC29780C82}"/>
              </a:ext>
            </a:extLst>
          </p:cNvPr>
          <p:cNvPicPr>
            <a:picLocks noChangeAspect="1"/>
          </p:cNvPicPr>
          <p:nvPr/>
        </p:nvPicPr>
        <p:blipFill>
          <a:blip r:embed="rId2"/>
          <a:stretch>
            <a:fillRect/>
          </a:stretch>
        </p:blipFill>
        <p:spPr>
          <a:xfrm>
            <a:off x="8607671" y="611006"/>
            <a:ext cx="2874637" cy="2817994"/>
          </a:xfrm>
          <a:prstGeom prst="rect">
            <a:avLst/>
          </a:prstGeom>
        </p:spPr>
      </p:pic>
      <p:sp>
        <p:nvSpPr>
          <p:cNvPr id="6" name="TextBox 5">
            <a:extLst>
              <a:ext uri="{FF2B5EF4-FFF2-40B4-BE49-F238E27FC236}">
                <a16:creationId xmlns:a16="http://schemas.microsoft.com/office/drawing/2014/main" id="{4FE58C1C-A436-BE09-2CDA-23061C53A6FC}"/>
              </a:ext>
            </a:extLst>
          </p:cNvPr>
          <p:cNvSpPr txBox="1"/>
          <p:nvPr/>
        </p:nvSpPr>
        <p:spPr>
          <a:xfrm>
            <a:off x="291546" y="3241885"/>
            <a:ext cx="7222438" cy="3416320"/>
          </a:xfrm>
          <a:prstGeom prst="rect">
            <a:avLst/>
          </a:prstGeom>
          <a:noFill/>
        </p:spPr>
        <p:txBody>
          <a:bodyPr wrap="square">
            <a:spAutoFit/>
          </a:bodyPr>
          <a:lstStyle/>
          <a:p>
            <a:pPr algn="just"/>
            <a:r>
              <a:rPr lang="en-US" sz="2400" b="0" i="0" dirty="0">
                <a:effectLst/>
                <a:latin typeface="Times New Roman" panose="02020603050405020304" pitchFamily="18" charset="0"/>
                <a:cs typeface="Times New Roman" panose="02020603050405020304" pitchFamily="18" charset="0"/>
              </a:rPr>
              <a:t>Steel Stairs</a:t>
            </a:r>
          </a:p>
          <a:p>
            <a:pPr algn="just"/>
            <a:r>
              <a:rPr lang="en-US" sz="2400" b="0" i="0" dirty="0">
                <a:effectLst/>
                <a:latin typeface="Times New Roman" panose="02020603050405020304" pitchFamily="18" charset="0"/>
                <a:cs typeface="Times New Roman" panose="02020603050405020304" pitchFamily="18" charset="0"/>
              </a:rPr>
              <a:t>      Mild steel or iron cast stairs are of a special type, used in factories, workshops, </a:t>
            </a:r>
            <a:r>
              <a:rPr lang="en-US" sz="2400" b="0" i="0" dirty="0" err="1">
                <a:effectLst/>
                <a:latin typeface="Times New Roman" panose="02020603050405020304" pitchFamily="18" charset="0"/>
                <a:cs typeface="Times New Roman" panose="02020603050405020304" pitchFamily="18" charset="0"/>
              </a:rPr>
              <a:t>godowns</a:t>
            </a:r>
            <a:r>
              <a:rPr lang="en-US" sz="2400" b="0" i="0" dirty="0">
                <a:effectLst/>
                <a:latin typeface="Times New Roman" panose="02020603050405020304" pitchFamily="18" charset="0"/>
                <a:cs typeface="Times New Roman" panose="02020603050405020304" pitchFamily="18" charset="0"/>
              </a:rPr>
              <a:t>, etc. These are made of pre-stressed sheet steel that is strong and fireproof.</a:t>
            </a:r>
            <a:r>
              <a:rPr lang="en-US" sz="2400" dirty="0">
                <a:latin typeface="Times New Roman" panose="02020603050405020304" pitchFamily="18" charset="0"/>
                <a:cs typeface="Times New Roman" panose="02020603050405020304" pitchFamily="18" charset="0"/>
              </a:rPr>
              <a:t> </a:t>
            </a:r>
            <a:r>
              <a:rPr lang="en-US" sz="2400" b="0" i="0" dirty="0">
                <a:effectLst/>
                <a:latin typeface="Times New Roman" panose="02020603050405020304" pitchFamily="18" charset="0"/>
                <a:cs typeface="Times New Roman" panose="02020603050405020304" pitchFamily="18" charset="0"/>
              </a:rPr>
              <a:t>The disadvantage of these stairs is that they produce a lot of noise when used and also look unattractive. Therefore, they are not preferred in residential buildings. Cast iron is commonly used for spiral stair types. [4]</a:t>
            </a:r>
          </a:p>
        </p:txBody>
      </p:sp>
      <p:pic>
        <p:nvPicPr>
          <p:cNvPr id="8" name="Picture 7">
            <a:extLst>
              <a:ext uri="{FF2B5EF4-FFF2-40B4-BE49-F238E27FC236}">
                <a16:creationId xmlns:a16="http://schemas.microsoft.com/office/drawing/2014/main" id="{61758759-2A7A-4B0F-A722-7F6CFB3D5304}"/>
              </a:ext>
            </a:extLst>
          </p:cNvPr>
          <p:cNvPicPr>
            <a:picLocks noChangeAspect="1"/>
          </p:cNvPicPr>
          <p:nvPr/>
        </p:nvPicPr>
        <p:blipFill>
          <a:blip r:embed="rId3"/>
          <a:stretch>
            <a:fillRect/>
          </a:stretch>
        </p:blipFill>
        <p:spPr>
          <a:xfrm>
            <a:off x="8607671" y="3447516"/>
            <a:ext cx="2874637" cy="2888798"/>
          </a:xfrm>
          <a:prstGeom prst="rect">
            <a:avLst/>
          </a:prstGeom>
        </p:spPr>
      </p:pic>
      <p:sp>
        <p:nvSpPr>
          <p:cNvPr id="10" name="TextBox 9">
            <a:extLst>
              <a:ext uri="{FF2B5EF4-FFF2-40B4-BE49-F238E27FC236}">
                <a16:creationId xmlns:a16="http://schemas.microsoft.com/office/drawing/2014/main" id="{19053A35-4591-160E-068F-D209E90EC8D4}"/>
              </a:ext>
            </a:extLst>
          </p:cNvPr>
          <p:cNvSpPr txBox="1"/>
          <p:nvPr/>
        </p:nvSpPr>
        <p:spPr>
          <a:xfrm>
            <a:off x="7288695" y="6246994"/>
            <a:ext cx="6122504" cy="923330"/>
          </a:xfrm>
          <a:prstGeom prst="rect">
            <a:avLst/>
          </a:prstGeom>
          <a:noFill/>
        </p:spPr>
        <p:txBody>
          <a:bodyPr wrap="square">
            <a:spAutoFit/>
          </a:bodyPr>
          <a:lstStyle/>
          <a:p>
            <a:r>
              <a:rPr lang="en-US" dirty="0"/>
              <a:t>Figure:  stairs(Source: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Builders mart, 2019</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4"/>
              </a:rPr>
              <a:t>https://www.buildersmart.in/blogs/staircases/</a:t>
            </a:r>
            <a:endParaRPr lang="en-US" dirty="0"/>
          </a:p>
          <a:p>
            <a:endParaRPr lang="en-US" dirty="0"/>
          </a:p>
        </p:txBody>
      </p:sp>
    </p:spTree>
    <p:extLst>
      <p:ext uri="{BB962C8B-B14F-4D97-AF65-F5344CB8AC3E}">
        <p14:creationId xmlns:p14="http://schemas.microsoft.com/office/powerpoint/2010/main" val="3256218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D5A8155-8C0E-33F3-5F04-3E1272372F14}"/>
              </a:ext>
            </a:extLst>
          </p:cNvPr>
          <p:cNvSpPr txBox="1"/>
          <p:nvPr/>
        </p:nvSpPr>
        <p:spPr>
          <a:xfrm>
            <a:off x="106017" y="95575"/>
            <a:ext cx="7103166" cy="6001643"/>
          </a:xfrm>
          <a:prstGeom prst="rect">
            <a:avLst/>
          </a:prstGeom>
          <a:noFill/>
        </p:spPr>
        <p:txBody>
          <a:bodyPr wrap="square">
            <a:spAutoFit/>
          </a:bodyPr>
          <a:lstStyle/>
          <a:p>
            <a:pPr algn="just"/>
            <a:r>
              <a:rPr lang="en-US" sz="2400" dirty="0">
                <a:effectLst/>
                <a:latin typeface="Times New Roman" panose="02020603050405020304" pitchFamily="18" charset="0"/>
                <a:cs typeface="Times New Roman" panose="02020603050405020304" pitchFamily="18" charset="0"/>
              </a:rPr>
              <a:t>Concrete Stairs</a:t>
            </a:r>
          </a:p>
          <a:p>
            <a:pPr algn="just"/>
            <a:r>
              <a:rPr lang="en-US" sz="2400" dirty="0">
                <a:effectLst/>
                <a:latin typeface="Times New Roman" panose="02020603050405020304" pitchFamily="18" charset="0"/>
                <a:cs typeface="Times New Roman" panose="02020603050405020304" pitchFamily="18" charset="0"/>
              </a:rPr>
              <a:t>     Plain concrete stairs are preferred in place of stone stairs these days . RCC stairs are widely used in almost all types of buildings, as they offer a number of advantages compared to other types.</a:t>
            </a:r>
            <a:r>
              <a:rPr lang="en-US" sz="2400" b="0" i="0" dirty="0">
                <a:effectLst/>
                <a:latin typeface="Times New Roman" panose="02020603050405020304" pitchFamily="18" charset="0"/>
                <a:cs typeface="Times New Roman" panose="02020603050405020304" pitchFamily="18" charset="0"/>
              </a:rPr>
              <a:t> [4]</a:t>
            </a:r>
            <a:endParaRPr lang="en-US" sz="2400" dirty="0">
              <a:effectLst/>
              <a:latin typeface="Times New Roman" panose="02020603050405020304" pitchFamily="18" charset="0"/>
              <a:cs typeface="Times New Roman" panose="02020603050405020304" pitchFamily="18" charset="0"/>
            </a:endParaRPr>
          </a:p>
          <a:p>
            <a:pPr algn="just"/>
            <a:r>
              <a:rPr lang="en-US" sz="2400" dirty="0">
                <a:effectLst/>
                <a:latin typeface="Times New Roman" panose="02020603050405020304" pitchFamily="18" charset="0"/>
                <a:cs typeface="Times New Roman" panose="02020603050405020304" pitchFamily="18" charset="0"/>
              </a:rPr>
              <a:t> They are:</a:t>
            </a:r>
          </a:p>
          <a:p>
            <a:pPr algn="just">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 They can be cast into any required shape and size.</a:t>
            </a:r>
          </a:p>
          <a:p>
            <a:pPr algn="just">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 They have excellent resistance to wear and fire better than any other material.</a:t>
            </a:r>
          </a:p>
          <a:p>
            <a:pPr algn="just">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 They give a highly attractive appearance.</a:t>
            </a:r>
          </a:p>
          <a:p>
            <a:pPr algn="just">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 They are very durable and easy to maintain.</a:t>
            </a:r>
          </a:p>
          <a:p>
            <a:pPr algn="just">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 They are less noisy.</a:t>
            </a:r>
          </a:p>
          <a:p>
            <a:pPr algn="just">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 They can be easily rendered non-slippery.</a:t>
            </a:r>
          </a:p>
          <a:p>
            <a:pPr algn="just">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 They can be designed to accommodate greater widths and longer spans.</a:t>
            </a:r>
            <a:r>
              <a:rPr lang="en-US" sz="2400" b="0" i="0" dirty="0">
                <a:effectLst/>
                <a:latin typeface="Times New Roman" panose="02020603050405020304" pitchFamily="18" charset="0"/>
                <a:cs typeface="Times New Roman" panose="02020603050405020304" pitchFamily="18" charset="0"/>
              </a:rPr>
              <a:t> [4]</a:t>
            </a:r>
            <a:endParaRPr lang="en-US" sz="2400" dirty="0">
              <a:effectLst/>
              <a:latin typeface="Times New Roman" panose="02020603050405020304" pitchFamily="18" charset="0"/>
              <a:cs typeface="Times New Roman" panose="02020603050405020304" pitchFamily="18" charset="0"/>
            </a:endParaRPr>
          </a:p>
          <a:p>
            <a:pPr algn="just"/>
            <a:endParaRPr lang="en-US" sz="2400" dirty="0">
              <a:effectLst/>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129C3B8-5717-1713-A528-FAEDFD06306B}"/>
              </a:ext>
            </a:extLst>
          </p:cNvPr>
          <p:cNvPicPr>
            <a:picLocks noChangeAspect="1"/>
          </p:cNvPicPr>
          <p:nvPr/>
        </p:nvPicPr>
        <p:blipFill>
          <a:blip r:embed="rId2"/>
          <a:stretch>
            <a:fillRect/>
          </a:stretch>
        </p:blipFill>
        <p:spPr>
          <a:xfrm>
            <a:off x="7850669" y="1407836"/>
            <a:ext cx="3884463" cy="3826773"/>
          </a:xfrm>
          <a:prstGeom prst="rect">
            <a:avLst/>
          </a:prstGeom>
        </p:spPr>
      </p:pic>
      <p:sp>
        <p:nvSpPr>
          <p:cNvPr id="9" name="TextBox 8">
            <a:extLst>
              <a:ext uri="{FF2B5EF4-FFF2-40B4-BE49-F238E27FC236}">
                <a16:creationId xmlns:a16="http://schemas.microsoft.com/office/drawing/2014/main" id="{2543BF5A-9A9F-216D-D46E-4CCBB88135EB}"/>
              </a:ext>
            </a:extLst>
          </p:cNvPr>
          <p:cNvSpPr txBox="1"/>
          <p:nvPr/>
        </p:nvSpPr>
        <p:spPr>
          <a:xfrm>
            <a:off x="7315199" y="5349413"/>
            <a:ext cx="6122504" cy="923330"/>
          </a:xfrm>
          <a:prstGeom prst="rect">
            <a:avLst/>
          </a:prstGeom>
          <a:noFill/>
        </p:spPr>
        <p:txBody>
          <a:bodyPr wrap="square">
            <a:spAutoFit/>
          </a:bodyPr>
          <a:lstStyle/>
          <a:p>
            <a:r>
              <a:rPr lang="en-US" dirty="0"/>
              <a:t>Figure:  stairs(Source: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Builders mart, 2019</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0" dirty="0">
                <a:effectLst/>
                <a:latin typeface="Times New Roman" panose="02020603050405020304" pitchFamily="18" charset="0"/>
                <a:ea typeface="Calibri" panose="020F0502020204030204" pitchFamily="34" charset="0"/>
                <a:cs typeface="Mangal" panose="02040503050203030202" pitchFamily="18" charset="0"/>
              </a:rPr>
              <a:t>:Online</a:t>
            </a:r>
          </a:p>
          <a:p>
            <a:r>
              <a:rPr lang="en-US" dirty="0">
                <a:hlinkClick r:id="rId3"/>
              </a:rPr>
              <a:t>https://www.buildersmart.in/blogs/staircases/</a:t>
            </a:r>
            <a:endParaRPr lang="en-US" dirty="0"/>
          </a:p>
          <a:p>
            <a:endParaRPr lang="en-US" dirty="0"/>
          </a:p>
        </p:txBody>
      </p:sp>
    </p:spTree>
    <p:extLst>
      <p:ext uri="{BB962C8B-B14F-4D97-AF65-F5344CB8AC3E}">
        <p14:creationId xmlns:p14="http://schemas.microsoft.com/office/powerpoint/2010/main" val="32732090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6888"/>
            <a:ext cx="9143609" cy="509558"/>
          </a:xfrm>
        </p:spPr>
        <p:txBody>
          <a:bodyPr>
            <a:noAutofit/>
          </a:bodyPr>
          <a:lstStyle/>
          <a:p>
            <a:pPr algn="ctr"/>
            <a:r>
              <a:rPr lang="en-AU" sz="3200" b="1" dirty="0">
                <a:solidFill>
                  <a:srgbClr val="002060"/>
                </a:solidFill>
                <a:latin typeface="Times New Roman" panose="02020603050405020304" pitchFamily="18" charset="0"/>
                <a:cs typeface="Times New Roman" panose="02020603050405020304" pitchFamily="18" charset="0"/>
              </a:rPr>
              <a:t>REQUIREMENTS OF STAIRCASE AS PER NBC</a:t>
            </a:r>
          </a:p>
        </p:txBody>
      </p:sp>
      <p:sp>
        <p:nvSpPr>
          <p:cNvPr id="7" name="TextBox 6">
            <a:extLst>
              <a:ext uri="{FF2B5EF4-FFF2-40B4-BE49-F238E27FC236}">
                <a16:creationId xmlns:a16="http://schemas.microsoft.com/office/drawing/2014/main" id="{CF47286E-362F-95BE-44AD-9B66DCA09017}"/>
              </a:ext>
              <a:ext uri="{C183D7F6-B498-43B3-948B-1728B52AA6E4}">
                <adec:decorative xmlns:adec="http://schemas.microsoft.com/office/drawing/2017/decorative" val="1"/>
              </a:ext>
            </a:extLst>
          </p:cNvPr>
          <p:cNvSpPr txBox="1"/>
          <p:nvPr/>
        </p:nvSpPr>
        <p:spPr>
          <a:xfrm>
            <a:off x="199174" y="1192573"/>
            <a:ext cx="11992826" cy="5632311"/>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Staircase Every stair having two or more risers shall conform to the following conditions in addition to Fire Safety requirement set out in NBC 107 </a:t>
            </a:r>
          </a:p>
          <a:p>
            <a:pPr marL="342900" indent="-342900" algn="just">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minimum clear width (unobstructed by projections or handrails) of staircase shall be as follows: </a:t>
            </a:r>
          </a:p>
          <a:p>
            <a:pPr marL="1317625" indent="-457200" algn="just">
              <a:buFont typeface="+mj-lt"/>
              <a:buAutoNum type="alphaLcParenR"/>
            </a:pPr>
            <a:r>
              <a:rPr lang="en-US" sz="2000" dirty="0">
                <a:latin typeface="Times New Roman" panose="02020603050405020304" pitchFamily="18" charset="0"/>
                <a:cs typeface="Times New Roman" panose="02020603050405020304" pitchFamily="18" charset="0"/>
              </a:rPr>
              <a:t>a) Apartments Shared 1000 mm - (Within each multilevel unit) Internal 800 mm</a:t>
            </a:r>
          </a:p>
          <a:p>
            <a:pPr marL="1317625" indent="-457200" algn="just">
              <a:buFont typeface="+mj-lt"/>
              <a:buAutoNum type="alphaLcParenR"/>
            </a:pPr>
            <a:r>
              <a:rPr lang="en-US" sz="2000" dirty="0">
                <a:latin typeface="Times New Roman" panose="02020603050405020304" pitchFamily="18" charset="0"/>
                <a:cs typeface="Times New Roman" panose="02020603050405020304" pitchFamily="18" charset="0"/>
              </a:rPr>
              <a:t>Auditoriums Below 500 capacity 1500 mm - Above 500 capacity 2000 mm</a:t>
            </a:r>
          </a:p>
          <a:p>
            <a:pPr marL="1317625" indent="-457200" algn="just">
              <a:buFont typeface="+mj-lt"/>
              <a:buAutoNum type="alphaLcParenR"/>
            </a:pPr>
            <a:r>
              <a:rPr lang="en-US" sz="2000" dirty="0">
                <a:latin typeface="Times New Roman" panose="02020603050405020304" pitchFamily="18" charset="0"/>
                <a:cs typeface="Times New Roman" panose="02020603050405020304" pitchFamily="18" charset="0"/>
              </a:rPr>
              <a:t>Hospitals 2000 mm</a:t>
            </a:r>
          </a:p>
          <a:p>
            <a:pPr marL="1317625" indent="-457200" algn="just">
              <a:buFont typeface="+mj-lt"/>
              <a:buAutoNum type="alphaLcParenR"/>
            </a:pPr>
            <a:r>
              <a:rPr lang="en-US" sz="2000" dirty="0">
                <a:latin typeface="Times New Roman" panose="02020603050405020304" pitchFamily="18" charset="0"/>
                <a:cs typeface="Times New Roman" panose="02020603050405020304" pitchFamily="18" charset="0"/>
              </a:rPr>
              <a:t>Cold Storages and Warehouses 1250 mm</a:t>
            </a:r>
          </a:p>
          <a:p>
            <a:pPr marL="1317625" indent="-457200" algn="just">
              <a:buFont typeface="+mj-lt"/>
              <a:buAutoNum type="alphaLcParenR"/>
            </a:pPr>
            <a:r>
              <a:rPr lang="en-US" sz="2000" dirty="0">
                <a:latin typeface="Times New Roman" panose="02020603050405020304" pitchFamily="18" charset="0"/>
                <a:cs typeface="Times New Roman" panose="02020603050405020304" pitchFamily="18" charset="0"/>
              </a:rPr>
              <a:t>Buildings more than 4 stories high 1250 mm </a:t>
            </a:r>
          </a:p>
          <a:p>
            <a:pPr marL="860425" algn="just"/>
            <a:r>
              <a:rPr lang="en-US" sz="2000" dirty="0">
                <a:latin typeface="Times New Roman" panose="02020603050405020304" pitchFamily="18" charset="0"/>
                <a:cs typeface="Times New Roman" panose="02020603050405020304" pitchFamily="18" charset="0"/>
              </a:rPr>
              <a:t>(Industrial or Commercial) </a:t>
            </a:r>
          </a:p>
          <a:p>
            <a:pPr marL="860425" algn="just"/>
            <a:r>
              <a:rPr lang="en-US" sz="2000" dirty="0">
                <a:latin typeface="Times New Roman" panose="02020603050405020304" pitchFamily="18" charset="0"/>
                <a:cs typeface="Times New Roman" panose="02020603050405020304" pitchFamily="18" charset="0"/>
              </a:rPr>
              <a:t>Recommended for other types of buildings:</a:t>
            </a:r>
          </a:p>
          <a:p>
            <a:pPr marL="1317625" indent="-457200" algn="just">
              <a:buFont typeface="+mj-lt"/>
              <a:buAutoNum type="alphaLcParenR" startAt="5"/>
            </a:pPr>
            <a:r>
              <a:rPr lang="en-US" sz="2000" dirty="0">
                <a:latin typeface="Times New Roman" panose="02020603050405020304" pitchFamily="18" charset="0"/>
                <a:cs typeface="Times New Roman" panose="02020603050405020304" pitchFamily="18" charset="0"/>
              </a:rPr>
              <a:t>Educational 2000 mm</a:t>
            </a:r>
          </a:p>
          <a:p>
            <a:pPr marL="1317625" indent="-457200" algn="just">
              <a:buFont typeface="+mj-lt"/>
              <a:buAutoNum type="alphaLcParenR" startAt="5"/>
            </a:pPr>
            <a:r>
              <a:rPr lang="en-US" sz="2000" dirty="0">
                <a:latin typeface="Times New Roman" panose="02020603050405020304" pitchFamily="18" charset="0"/>
                <a:cs typeface="Times New Roman" panose="02020603050405020304" pitchFamily="18" charset="0"/>
              </a:rPr>
              <a:t>Residential 800 mm</a:t>
            </a:r>
          </a:p>
          <a:p>
            <a:pPr marL="1317625" indent="-457200" algn="just">
              <a:buFont typeface="+mj-lt"/>
              <a:buAutoNum type="alphaLcParenR" startAt="5"/>
            </a:pPr>
            <a:r>
              <a:rPr lang="en-US" sz="2000" dirty="0">
                <a:latin typeface="Times New Roman" panose="02020603050405020304" pitchFamily="18" charset="0"/>
                <a:cs typeface="Times New Roman" panose="02020603050405020304" pitchFamily="18" charset="0"/>
              </a:rPr>
              <a:t>Cinemas </a:t>
            </a:r>
          </a:p>
          <a:p>
            <a:pPr marL="1774825"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Below 500 capacity 1500 mm</a:t>
            </a:r>
          </a:p>
          <a:p>
            <a:pPr marL="1774825"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Above 500 capacity 2000 mm</a:t>
            </a:r>
          </a:p>
          <a:p>
            <a:pPr marL="1317625" indent="-457200" algn="just">
              <a:buFont typeface="+mj-lt"/>
              <a:buAutoNum type="alphaLcParenR" startAt="8"/>
            </a:pPr>
            <a:r>
              <a:rPr lang="en-US" sz="2000" dirty="0">
                <a:latin typeface="Times New Roman" panose="02020603050405020304" pitchFamily="18" charset="0"/>
                <a:cs typeface="Times New Roman" panose="02020603050405020304" pitchFamily="18" charset="0"/>
              </a:rPr>
              <a:t>Public Assembly 2500 mm</a:t>
            </a:r>
          </a:p>
          <a:p>
            <a:pPr marL="1317625" indent="-457200" algn="just">
              <a:buFont typeface="+mj-lt"/>
              <a:buAutoNum type="alphaLcParenR" startAt="8"/>
            </a:pPr>
            <a:r>
              <a:rPr lang="en-US" sz="2000" dirty="0">
                <a:latin typeface="Times New Roman" panose="02020603050405020304" pitchFamily="18" charset="0"/>
                <a:cs typeface="Times New Roman" panose="02020603050405020304" pitchFamily="18" charset="0"/>
              </a:rPr>
              <a:t>for capacities greater than 2500 occupants</a:t>
            </a:r>
          </a:p>
          <a:p>
            <a:pPr algn="just"/>
            <a:endParaRPr lang="en-US" sz="2000" dirty="0"/>
          </a:p>
        </p:txBody>
      </p:sp>
      <p:sp>
        <p:nvSpPr>
          <p:cNvPr id="5" name="TextBox 4">
            <a:extLst>
              <a:ext uri="{FF2B5EF4-FFF2-40B4-BE49-F238E27FC236}">
                <a16:creationId xmlns:a16="http://schemas.microsoft.com/office/drawing/2014/main" id="{92EA947F-645C-3887-C47C-8313C55FE6F6}"/>
              </a:ext>
            </a:extLst>
          </p:cNvPr>
          <p:cNvSpPr txBox="1"/>
          <p:nvPr/>
        </p:nvSpPr>
        <p:spPr>
          <a:xfrm>
            <a:off x="8602462" y="5198428"/>
            <a:ext cx="3176177" cy="1200329"/>
          </a:xfrm>
          <a:prstGeom prst="rect">
            <a:avLst/>
          </a:prstGeom>
          <a:noFill/>
          <a:ln w="12700">
            <a:solidFill>
              <a:schemeClr val="tx1"/>
            </a:solidFill>
          </a:ln>
        </p:spPr>
        <p:txBody>
          <a:bodyPr wrap="square">
            <a:spAutoFit/>
          </a:bodyPr>
          <a:lstStyle/>
          <a:p>
            <a:pPr algn="just"/>
            <a:r>
              <a:rPr lang="en-US" sz="1800" dirty="0">
                <a:latin typeface="Times New Roman" panose="02020603050405020304" pitchFamily="18" charset="0"/>
                <a:cs typeface="Times New Roman" panose="02020603050405020304" pitchFamily="18" charset="0"/>
              </a:rPr>
              <a:t>Note: For reduced use staircases such as accesses to lofts, attics and terraces, the minimum width shall be 600mm. </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52281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F8BF29-2540-AF6A-9C91-54148E7508D8}"/>
              </a:ext>
            </a:extLst>
          </p:cNvPr>
          <p:cNvSpPr>
            <a:spLocks noGrp="1"/>
          </p:cNvSpPr>
          <p:nvPr>
            <p:ph idx="1"/>
          </p:nvPr>
        </p:nvSpPr>
        <p:spPr>
          <a:xfrm>
            <a:off x="820470" y="1258957"/>
            <a:ext cx="10551059" cy="4773151"/>
          </a:xfrm>
        </p:spPr>
        <p:txBody>
          <a:bodyPr>
            <a:noAutofit/>
          </a:bodyPr>
          <a:lstStyle/>
          <a:p>
            <a:pPr algn="just"/>
            <a:r>
              <a:rPr lang="en-US" dirty="0">
                <a:latin typeface="Times New Roman" panose="02020603050405020304" pitchFamily="18" charset="0"/>
                <a:cs typeface="Times New Roman" panose="02020603050405020304" pitchFamily="18" charset="0"/>
              </a:rPr>
              <a:t>The minimum tread shall be 250 mm excluding nosing and the maximum riser will be 175 mm for all buildings except for internal staircases of Apartments, which can be permitted up to 190 mm.</a:t>
            </a:r>
          </a:p>
          <a:p>
            <a:pPr algn="just"/>
            <a:r>
              <a:rPr lang="en-US" dirty="0">
                <a:latin typeface="Times New Roman" panose="02020603050405020304" pitchFamily="18" charset="0"/>
                <a:cs typeface="Times New Roman" panose="02020603050405020304" pitchFamily="18" charset="0"/>
              </a:rPr>
              <a:t>Handrails shall be provided in all open staircases</a:t>
            </a:r>
          </a:p>
          <a:p>
            <a:pPr algn="just"/>
            <a:r>
              <a:rPr lang="en-US" dirty="0">
                <a:latin typeface="Times New Roman" panose="02020603050405020304" pitchFamily="18" charset="0"/>
                <a:cs typeface="Times New Roman" panose="02020603050405020304" pitchFamily="18" charset="0"/>
              </a:rPr>
              <a:t>Handrails shall not be lower than 900 mm above the </a:t>
            </a:r>
            <a:r>
              <a:rPr lang="en-US" dirty="0" err="1">
                <a:latin typeface="Times New Roman" panose="02020603050405020304" pitchFamily="18" charset="0"/>
                <a:cs typeface="Times New Roman" panose="02020603050405020304" pitchFamily="18" charset="0"/>
              </a:rPr>
              <a:t>centre</a:t>
            </a:r>
            <a:r>
              <a:rPr lang="en-US" dirty="0">
                <a:latin typeface="Times New Roman" panose="02020603050405020304" pitchFamily="18" charset="0"/>
                <a:cs typeface="Times New Roman" panose="02020603050405020304" pitchFamily="18" charset="0"/>
              </a:rPr>
              <a:t> of the tread.</a:t>
            </a:r>
          </a:p>
          <a:p>
            <a:pPr algn="just"/>
            <a:r>
              <a:rPr lang="en-US" dirty="0">
                <a:latin typeface="Times New Roman" panose="02020603050405020304" pitchFamily="18" charset="0"/>
                <a:cs typeface="Times New Roman" panose="02020603050405020304" pitchFamily="18" charset="0"/>
              </a:rPr>
              <a:t>The maximum number of risers shall be limited to 15 per flight.</a:t>
            </a:r>
          </a:p>
          <a:p>
            <a:pPr algn="just"/>
            <a:r>
              <a:rPr lang="en-US" dirty="0">
                <a:latin typeface="Times New Roman" panose="02020603050405020304" pitchFamily="18" charset="0"/>
                <a:cs typeface="Times New Roman" panose="02020603050405020304" pitchFamily="18" charset="0"/>
              </a:rPr>
              <a:t>The minimum headroom under a staircase shall not be less than 2000 mm</a:t>
            </a:r>
          </a:p>
          <a:p>
            <a:pPr algn="just"/>
            <a:r>
              <a:rPr lang="en-US" dirty="0">
                <a:latin typeface="Times New Roman" panose="02020603050405020304" pitchFamily="18" charset="0"/>
                <a:cs typeface="Times New Roman" panose="02020603050405020304" pitchFamily="18" charset="0"/>
              </a:rPr>
              <a:t>Measured vertically from the nosing of the tread to the soffit plane above. </a:t>
            </a:r>
          </a:p>
          <a:p>
            <a:pPr algn="just"/>
            <a:endParaRPr lang="en-US" dirty="0"/>
          </a:p>
        </p:txBody>
      </p:sp>
    </p:spTree>
    <p:extLst>
      <p:ext uri="{BB962C8B-B14F-4D97-AF65-F5344CB8AC3E}">
        <p14:creationId xmlns:p14="http://schemas.microsoft.com/office/powerpoint/2010/main" val="17423833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10CE2-1EA8-D983-41AD-F606B3357D5E}"/>
              </a:ext>
            </a:extLst>
          </p:cNvPr>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Lifts:</a:t>
            </a:r>
          </a:p>
        </p:txBody>
      </p:sp>
      <p:sp>
        <p:nvSpPr>
          <p:cNvPr id="3" name="Content Placeholder 2">
            <a:extLst>
              <a:ext uri="{FF2B5EF4-FFF2-40B4-BE49-F238E27FC236}">
                <a16:creationId xmlns:a16="http://schemas.microsoft.com/office/drawing/2014/main" id="{A7086FEC-0B48-FD73-5B02-54A765B5C19E}"/>
              </a:ext>
            </a:extLst>
          </p:cNvPr>
          <p:cNvSpPr>
            <a:spLocks noGrp="1"/>
          </p:cNvSpPr>
          <p:nvPr>
            <p:ph idx="1"/>
          </p:nvPr>
        </p:nvSpPr>
        <p:spPr/>
        <p:txBody>
          <a:bodyPr>
            <a:normAutofit/>
          </a:bodyPr>
          <a:lstStyle/>
          <a:p>
            <a:pPr algn="just"/>
            <a:r>
              <a:rPr lang="en-US" sz="2400" dirty="0">
                <a:latin typeface="Times New Roman" panose="02020603050405020304" pitchFamily="18" charset="0"/>
                <a:cs typeface="Times New Roman" panose="02020603050405020304" pitchFamily="18" charset="0"/>
              </a:rPr>
              <a:t>E</a:t>
            </a:r>
            <a:r>
              <a:rPr lang="en-US" sz="2400" b="0" i="0" dirty="0">
                <a:effectLst/>
                <a:latin typeface="Times New Roman" panose="02020603050405020304" pitchFamily="18" charset="0"/>
                <a:cs typeface="Times New Roman" panose="02020603050405020304" pitchFamily="18" charset="0"/>
              </a:rPr>
              <a:t>levator is mandatory for a building which has more than four to five floors high. For most of the people, an elevator offer ease as well as convenience, and also makes life easier for physically handicapped persons.[8]</a:t>
            </a:r>
          </a:p>
          <a:p>
            <a:pPr algn="just"/>
            <a:r>
              <a:rPr lang="en-US" sz="2400" b="0" i="0" dirty="0">
                <a:effectLst/>
                <a:latin typeface="Times New Roman" panose="02020603050405020304" pitchFamily="18" charset="0"/>
                <a:cs typeface="Times New Roman" panose="02020603050405020304" pitchFamily="18" charset="0"/>
              </a:rPr>
              <a:t>An </a:t>
            </a:r>
            <a:r>
              <a:rPr lang="en-US" sz="2400" i="0" dirty="0">
                <a:effectLst/>
                <a:latin typeface="Times New Roman" panose="02020603050405020304" pitchFamily="18" charset="0"/>
                <a:cs typeface="Times New Roman" panose="02020603050405020304" pitchFamily="18" charset="0"/>
              </a:rPr>
              <a:t>elevator can be defined as </a:t>
            </a:r>
            <a:r>
              <a:rPr lang="en-US" sz="2400" b="0" i="0" dirty="0">
                <a:effectLst/>
                <a:latin typeface="Times New Roman" panose="02020603050405020304" pitchFamily="18" charset="0"/>
                <a:cs typeface="Times New Roman" panose="02020603050405020304" pitchFamily="18" charset="0"/>
              </a:rPr>
              <a:t>an</a:t>
            </a:r>
            <a:r>
              <a:rPr lang="en-US" sz="2400" i="0" dirty="0">
                <a:effectLst/>
                <a:latin typeface="Times New Roman" panose="02020603050405020304" pitchFamily="18" charset="0"/>
                <a:cs typeface="Times New Roman" panose="02020603050405020304" pitchFamily="18" charset="0"/>
              </a:rPr>
              <a:t> electric lift </a:t>
            </a:r>
            <a:r>
              <a:rPr lang="en-US" sz="2400" b="0" i="0" dirty="0">
                <a:effectLst/>
                <a:latin typeface="Times New Roman" panose="02020603050405020304" pitchFamily="18" charset="0"/>
                <a:cs typeface="Times New Roman" panose="02020603050405020304" pitchFamily="18" charset="0"/>
              </a:rPr>
              <a:t>which is used as vertical transportation of goods as well as people among the floors in buildings. these are activated with the </a:t>
            </a:r>
            <a:r>
              <a:rPr lang="en-US" sz="2400" dirty="0">
                <a:latin typeface="Times New Roman" panose="02020603050405020304" pitchFamily="18" charset="0"/>
                <a:cs typeface="Times New Roman" panose="02020603050405020304" pitchFamily="18" charset="0"/>
              </a:rPr>
              <a:t>electrical motors </a:t>
            </a:r>
            <a:r>
              <a:rPr lang="en-US" sz="2400" b="0" i="0" dirty="0">
                <a:effectLst/>
                <a:latin typeface="Times New Roman" panose="02020603050405020304" pitchFamily="18" charset="0"/>
                <a:cs typeface="Times New Roman" panose="02020603050405020304" pitchFamily="18" charset="0"/>
              </a:rPr>
              <a:t>that also to drive counterweight system cables for drive transaction such as a hoist, pump hydraulic fluid for raising a cylindrical piston such as a jack. [8]</a:t>
            </a:r>
          </a:p>
          <a:p>
            <a:pPr algn="just"/>
            <a:r>
              <a:rPr lang="en-US" sz="2400" b="0" i="0" dirty="0">
                <a:effectLst/>
                <a:latin typeface="Times New Roman" panose="02020603050405020304" pitchFamily="18" charset="0"/>
                <a:cs typeface="Times New Roman" panose="02020603050405020304" pitchFamily="18" charset="0"/>
              </a:rPr>
              <a:t>Elevators are classified into different types based on  requirement. Elevators are frequently used in the  multistorey constructions,  wherever ramps of wheelchair would be not practical. [8]</a:t>
            </a:r>
          </a:p>
          <a:p>
            <a:pPr marL="0" indent="0" algn="just">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457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54E95-BD33-DB03-C845-3AA8E9610BE1}"/>
              </a:ext>
            </a:extLst>
          </p:cNvPr>
          <p:cNvSpPr>
            <a:spLocks noGrp="1"/>
          </p:cNvSpPr>
          <p:nvPr>
            <p:ph type="title"/>
          </p:nvPr>
        </p:nvSpPr>
        <p:spPr>
          <a:xfrm>
            <a:off x="556591" y="365126"/>
            <a:ext cx="10515600" cy="639810"/>
          </a:xfrm>
        </p:spPr>
        <p:txBody>
          <a:bodyPr>
            <a:normAutofit/>
          </a:bodyPr>
          <a:lstStyle/>
          <a:p>
            <a:r>
              <a:rPr lang="en-US" sz="2800" i="0" dirty="0">
                <a:effectLst/>
                <a:latin typeface="Times New Roman" panose="02020603050405020304" pitchFamily="18" charset="0"/>
                <a:cs typeface="Times New Roman" panose="02020603050405020304" pitchFamily="18" charset="0"/>
              </a:rPr>
              <a:t>The different types of lifts or elevators include :</a:t>
            </a:r>
            <a:endParaRPr lang="en-US" sz="2800" dirty="0"/>
          </a:p>
        </p:txBody>
      </p:sp>
      <p:graphicFrame>
        <p:nvGraphicFramePr>
          <p:cNvPr id="5" name="Content Placeholder 2">
            <a:extLst>
              <a:ext uri="{FF2B5EF4-FFF2-40B4-BE49-F238E27FC236}">
                <a16:creationId xmlns:a16="http://schemas.microsoft.com/office/drawing/2014/main" id="{2789FD44-D9E6-166C-CAC8-FDCE8359311D}"/>
              </a:ext>
            </a:extLst>
          </p:cNvPr>
          <p:cNvGraphicFramePr>
            <a:graphicFrameLocks noGrp="1"/>
          </p:cNvGraphicFramePr>
          <p:nvPr>
            <p:ph idx="1"/>
            <p:extLst>
              <p:ext uri="{D42A27DB-BD31-4B8C-83A1-F6EECF244321}">
                <p14:modId xmlns:p14="http://schemas.microsoft.com/office/powerpoint/2010/main" val="3740778176"/>
              </p:ext>
            </p:extLst>
          </p:nvPr>
        </p:nvGraphicFramePr>
        <p:xfrm>
          <a:off x="556591" y="1436325"/>
          <a:ext cx="10923958" cy="45934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2775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513EE80-1030-725B-7861-1E6E1F9A8970}"/>
              </a:ext>
            </a:extLst>
          </p:cNvPr>
          <p:cNvPicPr>
            <a:picLocks noChangeAspect="1"/>
          </p:cNvPicPr>
          <p:nvPr/>
        </p:nvPicPr>
        <p:blipFill>
          <a:blip r:embed="rId2"/>
          <a:stretch>
            <a:fillRect/>
          </a:stretch>
        </p:blipFill>
        <p:spPr>
          <a:xfrm>
            <a:off x="228977" y="52909"/>
            <a:ext cx="3571494" cy="60460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Content Placeholder 2">
            <a:extLst>
              <a:ext uri="{FF2B5EF4-FFF2-40B4-BE49-F238E27FC236}">
                <a16:creationId xmlns:a16="http://schemas.microsoft.com/office/drawing/2014/main" id="{31B76A6D-3C9D-EC61-32B2-F9E4B2921566}"/>
              </a:ext>
            </a:extLst>
          </p:cNvPr>
          <p:cNvSpPr txBox="1">
            <a:spLocks/>
          </p:cNvSpPr>
          <p:nvPr/>
        </p:nvSpPr>
        <p:spPr>
          <a:xfrm>
            <a:off x="4477170" y="2540285"/>
            <a:ext cx="7166113" cy="27357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a:latin typeface="Times New Roman" panose="02020603050405020304" pitchFamily="18" charset="0"/>
                <a:cs typeface="Times New Roman" panose="02020603050405020304" pitchFamily="18" charset="0"/>
              </a:rPr>
              <a:t>1) Hydraulic Elevator: </a:t>
            </a: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hydraulic elevator</a:t>
            </a:r>
            <a:r>
              <a:rPr lang="en-US" sz="2400" dirty="0">
                <a:latin typeface="Times New Roman" panose="02020603050405020304" pitchFamily="18" charset="0"/>
                <a:cs typeface="Times New Roman" panose="02020603050405020304" pitchFamily="18" charset="0"/>
              </a:rPr>
              <a:t> is power-driven by a piston that moves within a cylinder. The applications of hydraulic elevators involve in five to six-floor buildings. The operating of these elevators can be done at speeds up to 200 ft or 61 meters for each minute.</a:t>
            </a:r>
            <a:r>
              <a:rPr lang="en-US" sz="2400" b="0" i="0" dirty="0">
                <a:effectLst/>
                <a:latin typeface="Times New Roman" panose="02020603050405020304" pitchFamily="18" charset="0"/>
                <a:cs typeface="Times New Roman" panose="02020603050405020304" pitchFamily="18" charset="0"/>
              </a:rPr>
              <a:t> [8]</a:t>
            </a:r>
          </a:p>
          <a:p>
            <a:pPr marL="0" indent="0" algn="just">
              <a:buNone/>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8885067-D753-E23F-BF46-47A8E7ED15B6}"/>
              </a:ext>
            </a:extLst>
          </p:cNvPr>
          <p:cNvSpPr txBox="1"/>
          <p:nvPr/>
        </p:nvSpPr>
        <p:spPr>
          <a:xfrm>
            <a:off x="0" y="6098939"/>
            <a:ext cx="10177670" cy="646331"/>
          </a:xfrm>
          <a:prstGeom prst="rect">
            <a:avLst/>
          </a:prstGeom>
          <a:noFill/>
        </p:spPr>
        <p:txBody>
          <a:bodyPr wrap="square">
            <a:spAutoFit/>
          </a:bodyPr>
          <a:lstStyle/>
          <a:p>
            <a:r>
              <a:rPr lang="en-US" sz="1800" i="1" dirty="0" err="1">
                <a:effectLst/>
                <a:latin typeface="Calibri" panose="020F0502020204030204" pitchFamily="34" charset="0"/>
                <a:ea typeface="Calibri" panose="020F0502020204030204" pitchFamily="34" charset="0"/>
                <a:cs typeface="Times New Roman" panose="02020603050405020304" pitchFamily="18" charset="0"/>
              </a:rPr>
              <a:t>Source:Electronics</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project focus</a:t>
            </a:r>
            <a:r>
              <a:rPr lang="en-US" sz="1800" dirty="0">
                <a:effectLst/>
                <a:latin typeface="Calibri" panose="020F0502020204030204" pitchFamily="34" charset="0"/>
                <a:ea typeface="Calibri" panose="020F0502020204030204" pitchFamily="34" charset="0"/>
                <a:cs typeface="Times New Roman" panose="02020603050405020304" pitchFamily="18" charset="0"/>
              </a:rPr>
              <a:t>. (n.d.). Retrieved from www.elprocus.com: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https://www.elprocus.com/what-is-elevator-working-different-types-and-their-uses/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11938270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260F557-90FE-6A80-85D7-A72F70CA0804}"/>
              </a:ext>
            </a:extLst>
          </p:cNvPr>
          <p:cNvPicPr>
            <a:picLocks noChangeAspect="1"/>
          </p:cNvPicPr>
          <p:nvPr/>
        </p:nvPicPr>
        <p:blipFill>
          <a:blip r:embed="rId2"/>
          <a:stretch>
            <a:fillRect/>
          </a:stretch>
        </p:blipFill>
        <p:spPr>
          <a:xfrm>
            <a:off x="366190" y="218562"/>
            <a:ext cx="5069478" cy="55197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Content Placeholder 2">
            <a:extLst>
              <a:ext uri="{FF2B5EF4-FFF2-40B4-BE49-F238E27FC236}">
                <a16:creationId xmlns:a16="http://schemas.microsoft.com/office/drawing/2014/main" id="{31B76A6D-3C9D-EC61-32B2-F9E4B2921566}"/>
              </a:ext>
            </a:extLst>
          </p:cNvPr>
          <p:cNvSpPr txBox="1">
            <a:spLocks/>
          </p:cNvSpPr>
          <p:nvPr/>
        </p:nvSpPr>
        <p:spPr>
          <a:xfrm>
            <a:off x="5995232" y="1619488"/>
            <a:ext cx="5585528" cy="319698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a:latin typeface="Times New Roman" panose="02020603050405020304" pitchFamily="18" charset="0"/>
                <a:cs typeface="Times New Roman" panose="02020603050405020304" pitchFamily="18" charset="0"/>
              </a:rPr>
              <a:t>2) Pneumatic Elevator: Pneumatic elevators</a:t>
            </a:r>
            <a:r>
              <a:rPr lang="en-US" sz="2400" dirty="0">
                <a:latin typeface="Times New Roman" panose="02020603050405020304" pitchFamily="18" charset="0"/>
                <a:cs typeface="Times New Roman" panose="02020603050405020304" pitchFamily="18" charset="0"/>
              </a:rPr>
              <a:t> are very easy to fit, operate as well as maintain when compared with the traditional elevators. These are used in existing homes because of their solid design. The main benefits of using these elevators include solid design &amp; smooth, speed and flexibility, energy efficient and very safe. The pneumatic elevator can be designed with an external cylinder, and the cylinder is a crystal clear self-supporting cylinder.</a:t>
            </a:r>
            <a:r>
              <a:rPr lang="en-US" sz="2400" b="0" i="0" dirty="0">
                <a:effectLst/>
                <a:latin typeface="Times New Roman" panose="02020603050405020304" pitchFamily="18" charset="0"/>
                <a:cs typeface="Times New Roman" panose="02020603050405020304" pitchFamily="18" charset="0"/>
              </a:rPr>
              <a:t> [8]</a:t>
            </a:r>
          </a:p>
          <a:p>
            <a:pPr marL="0" indent="0" algn="just">
              <a:buNone/>
            </a:pPr>
            <a:endParaRPr lang="en-US" sz="2400" b="1"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sz="2400" b="1" dirty="0">
              <a:solidFill>
                <a:srgbClr val="000000"/>
              </a:solidFill>
              <a:latin typeface="Arial" panose="020B0604020202020204" pitchFamily="34" charset="0"/>
            </a:endParaRPr>
          </a:p>
        </p:txBody>
      </p:sp>
      <p:sp>
        <p:nvSpPr>
          <p:cNvPr id="4" name="TextBox 3">
            <a:extLst>
              <a:ext uri="{FF2B5EF4-FFF2-40B4-BE49-F238E27FC236}">
                <a16:creationId xmlns:a16="http://schemas.microsoft.com/office/drawing/2014/main" id="{BA75BDB1-6B59-A8B1-44AD-430F6A122205}"/>
              </a:ext>
            </a:extLst>
          </p:cNvPr>
          <p:cNvSpPr txBox="1"/>
          <p:nvPr/>
        </p:nvSpPr>
        <p:spPr>
          <a:xfrm>
            <a:off x="253596" y="5857559"/>
            <a:ext cx="8534400" cy="646331"/>
          </a:xfrm>
          <a:prstGeom prst="rect">
            <a:avLst/>
          </a:prstGeom>
          <a:noFill/>
        </p:spPr>
        <p:txBody>
          <a:bodyPr wrap="square">
            <a:spAutoFit/>
          </a:bodyPr>
          <a:lstStyle/>
          <a:p>
            <a:r>
              <a:rPr lang="en-US" sz="1800" i="1" dirty="0" err="1">
                <a:effectLst/>
                <a:latin typeface="Calibri" panose="020F0502020204030204" pitchFamily="34" charset="0"/>
                <a:ea typeface="Calibri" panose="020F0502020204030204" pitchFamily="34" charset="0"/>
                <a:cs typeface="Times New Roman" panose="02020603050405020304" pitchFamily="18" charset="0"/>
              </a:rPr>
              <a:t>Source:Electronics</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project focus</a:t>
            </a:r>
            <a:r>
              <a:rPr lang="en-US" sz="1800" dirty="0">
                <a:effectLst/>
                <a:latin typeface="Calibri" panose="020F0502020204030204" pitchFamily="34" charset="0"/>
                <a:ea typeface="Calibri" panose="020F0502020204030204" pitchFamily="34" charset="0"/>
                <a:cs typeface="Times New Roman" panose="02020603050405020304" pitchFamily="18" charset="0"/>
              </a:rPr>
              <a:t>. (n.d.). Retrieved from www.elprocus.com: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https://www.elprocus.com/what-is-elevator-working-different-types-and-their-uses/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2217658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DDA57A-3FBF-DA51-5F98-86A9BBEAC45F}"/>
              </a:ext>
            </a:extLst>
          </p:cNvPr>
          <p:cNvSpPr>
            <a:spLocks noGrp="1"/>
          </p:cNvSpPr>
          <p:nvPr>
            <p:ph idx="1"/>
          </p:nvPr>
        </p:nvSpPr>
        <p:spPr>
          <a:xfrm>
            <a:off x="5624693" y="2227828"/>
            <a:ext cx="5884753" cy="2402343"/>
          </a:xfrm>
        </p:spPr>
        <p:txBody>
          <a:bodyPr>
            <a:normAutofit/>
          </a:bodyPr>
          <a:lstStyle/>
          <a:p>
            <a:pPr marL="0" indent="0" algn="just">
              <a:buNone/>
            </a:pPr>
            <a:r>
              <a:rPr lang="en-US" sz="2400" b="1" i="0" dirty="0">
                <a:effectLst/>
                <a:latin typeface="Times New Roman" panose="02020603050405020304" pitchFamily="18" charset="0"/>
                <a:cs typeface="Times New Roman" panose="02020603050405020304" pitchFamily="18" charset="0"/>
              </a:rPr>
              <a:t>3) Cable Driven or Traction Elevator: </a:t>
            </a:r>
            <a:r>
              <a:rPr lang="en-US" sz="2400" b="0" i="0" dirty="0">
                <a:effectLst/>
                <a:latin typeface="Times New Roman" panose="02020603050405020304" pitchFamily="18" charset="0"/>
                <a:cs typeface="Times New Roman" panose="02020603050405020304" pitchFamily="18" charset="0"/>
              </a:rPr>
              <a:t>The </a:t>
            </a:r>
            <a:r>
              <a:rPr lang="en-US" sz="2400" b="1" i="0" dirty="0">
                <a:effectLst/>
                <a:latin typeface="Times New Roman" panose="02020603050405020304" pitchFamily="18" charset="0"/>
                <a:cs typeface="Times New Roman" panose="02020603050405020304" pitchFamily="18" charset="0"/>
              </a:rPr>
              <a:t>traction elevator</a:t>
            </a:r>
            <a:r>
              <a:rPr lang="en-US" sz="2400" b="0" i="0" dirty="0">
                <a:effectLst/>
                <a:latin typeface="Times New Roman" panose="02020603050405020304" pitchFamily="18" charset="0"/>
                <a:cs typeface="Times New Roman" panose="02020603050405020304" pitchFamily="18" charset="0"/>
              </a:rPr>
              <a:t> or cable driven elevators are the most popular elevators. It consists of steel cables as well as hoisting ropes that run above a pulley which is connected to the motor. [8]</a:t>
            </a:r>
          </a:p>
          <a:p>
            <a:pPr marL="0" indent="0" algn="just">
              <a:buNone/>
            </a:pPr>
            <a:endParaRPr lang="en-US" sz="2400" b="0" i="0" dirty="0">
              <a:effectLst/>
              <a:latin typeface="Times New Roman" panose="02020603050405020304" pitchFamily="18" charset="0"/>
              <a:cs typeface="Times New Roman" panose="02020603050405020304" pitchFamily="18" charset="0"/>
            </a:endParaRPr>
          </a:p>
          <a:p>
            <a:endParaRPr lang="en-US" dirty="0"/>
          </a:p>
        </p:txBody>
      </p:sp>
      <p:pic>
        <p:nvPicPr>
          <p:cNvPr id="5" name="Picture 4">
            <a:extLst>
              <a:ext uri="{FF2B5EF4-FFF2-40B4-BE49-F238E27FC236}">
                <a16:creationId xmlns:a16="http://schemas.microsoft.com/office/drawing/2014/main" id="{573036DC-87A6-2F7F-C38A-DB884C8AA127}"/>
              </a:ext>
            </a:extLst>
          </p:cNvPr>
          <p:cNvPicPr>
            <a:picLocks noChangeAspect="1"/>
          </p:cNvPicPr>
          <p:nvPr/>
        </p:nvPicPr>
        <p:blipFill>
          <a:blip r:embed="rId2"/>
          <a:stretch>
            <a:fillRect/>
          </a:stretch>
        </p:blipFill>
        <p:spPr>
          <a:xfrm>
            <a:off x="166728" y="0"/>
            <a:ext cx="4701030" cy="59312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6A412AD3-65B3-AAEA-DA66-888B4534797B}"/>
              </a:ext>
            </a:extLst>
          </p:cNvPr>
          <p:cNvSpPr txBox="1"/>
          <p:nvPr/>
        </p:nvSpPr>
        <p:spPr>
          <a:xfrm>
            <a:off x="166728" y="5931206"/>
            <a:ext cx="9878420" cy="646331"/>
          </a:xfrm>
          <a:prstGeom prst="rect">
            <a:avLst/>
          </a:prstGeom>
          <a:noFill/>
        </p:spPr>
        <p:txBody>
          <a:bodyPr wrap="square">
            <a:spAutoFit/>
          </a:bodyPr>
          <a:lstStyle/>
          <a:p>
            <a:r>
              <a:rPr lang="en-US" sz="1800" i="1" dirty="0" err="1">
                <a:effectLst/>
                <a:latin typeface="Calibri" panose="020F0502020204030204" pitchFamily="34" charset="0"/>
                <a:ea typeface="Calibri" panose="020F0502020204030204" pitchFamily="34" charset="0"/>
                <a:cs typeface="Times New Roman" panose="02020603050405020304" pitchFamily="18" charset="0"/>
              </a:rPr>
              <a:t>Source:Electronics</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project focus</a:t>
            </a:r>
            <a:r>
              <a:rPr lang="en-US" sz="1800" dirty="0">
                <a:effectLst/>
                <a:latin typeface="Calibri" panose="020F0502020204030204" pitchFamily="34" charset="0"/>
                <a:ea typeface="Calibri" panose="020F0502020204030204" pitchFamily="34" charset="0"/>
                <a:cs typeface="Times New Roman" panose="02020603050405020304" pitchFamily="18" charset="0"/>
              </a:rPr>
              <a:t>. (n.d.). Retrieved from www.elprocus.com: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https://www.elprocus.com/what-is-elevator-working-different-types-and-their-uses/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2265293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DDA57A-3FBF-DA51-5F98-86A9BBEAC45F}"/>
              </a:ext>
            </a:extLst>
          </p:cNvPr>
          <p:cNvSpPr>
            <a:spLocks noGrp="1"/>
          </p:cNvSpPr>
          <p:nvPr>
            <p:ph idx="1"/>
          </p:nvPr>
        </p:nvSpPr>
        <p:spPr>
          <a:xfrm>
            <a:off x="5249754" y="1771691"/>
            <a:ext cx="6609784" cy="3808130"/>
          </a:xfrm>
        </p:spPr>
        <p:txBody>
          <a:bodyPr>
            <a:normAutofit/>
          </a:bodyPr>
          <a:lstStyle/>
          <a:p>
            <a:pPr marL="0" indent="0" algn="just">
              <a:buNone/>
            </a:pPr>
            <a:r>
              <a:rPr lang="en-US" sz="2400" b="1" i="0" dirty="0">
                <a:effectLst/>
                <a:latin typeface="Times New Roman" panose="02020603050405020304" pitchFamily="18" charset="0"/>
                <a:cs typeface="Times New Roman" panose="02020603050405020304" pitchFamily="18" charset="0"/>
              </a:rPr>
              <a:t>4) Capsule Lift: Capsule lift</a:t>
            </a:r>
            <a:r>
              <a:rPr lang="en-US" sz="2400" b="0" i="0" dirty="0">
                <a:effectLst/>
                <a:latin typeface="Times New Roman" panose="02020603050405020304" pitchFamily="18" charset="0"/>
                <a:cs typeface="Times New Roman" panose="02020603050405020304" pitchFamily="18" charset="0"/>
              </a:rPr>
              <a:t> or Elevators are used in prestigious buildings, which can be called as decoration of a building because they improve the building’s beauty as well as carries life into it. The main features of this elevators mainly include design, and travel comfort is best. The interior design of these lifts is attractive with a large glass panel for viewing. The ultramodern design of these lifts offers a cosmic zone travel experience for the passengers. These lifts are consistent and inexpensive with the least maintenance. [8]</a:t>
            </a:r>
          </a:p>
          <a:p>
            <a:pPr marL="0" indent="0" algn="just">
              <a:buNone/>
            </a:pPr>
            <a:endParaRPr lang="en-US" sz="2400" b="1" i="0" dirty="0">
              <a:effectLst/>
              <a:latin typeface="Times New Roman" panose="02020603050405020304" pitchFamily="18" charset="0"/>
              <a:cs typeface="Times New Roman" panose="02020603050405020304" pitchFamily="18" charset="0"/>
            </a:endParaRPr>
          </a:p>
          <a:p>
            <a:pPr algn="just"/>
            <a:endParaRPr lang="en-US" sz="2400" b="1" i="0" dirty="0">
              <a:effectLst/>
              <a:latin typeface="Times New Roman" panose="02020603050405020304" pitchFamily="18" charset="0"/>
              <a:cs typeface="Times New Roman" panose="02020603050405020304" pitchFamily="18" charset="0"/>
            </a:endParaRPr>
          </a:p>
          <a:p>
            <a:pPr algn="just"/>
            <a:endParaRPr lang="en-US" dirty="0"/>
          </a:p>
        </p:txBody>
      </p:sp>
      <p:pic>
        <p:nvPicPr>
          <p:cNvPr id="7" name="Picture 6">
            <a:extLst>
              <a:ext uri="{FF2B5EF4-FFF2-40B4-BE49-F238E27FC236}">
                <a16:creationId xmlns:a16="http://schemas.microsoft.com/office/drawing/2014/main" id="{DC9579E0-7D86-F136-49B8-0FECC8509748}"/>
              </a:ext>
            </a:extLst>
          </p:cNvPr>
          <p:cNvPicPr>
            <a:picLocks noChangeAspect="1"/>
          </p:cNvPicPr>
          <p:nvPr/>
        </p:nvPicPr>
        <p:blipFill>
          <a:blip r:embed="rId2"/>
          <a:stretch>
            <a:fillRect/>
          </a:stretch>
        </p:blipFill>
        <p:spPr>
          <a:xfrm>
            <a:off x="151060" y="591475"/>
            <a:ext cx="4727240" cy="48269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3904DE77-BB6A-DA53-99E6-A468FD64ACB1}"/>
              </a:ext>
            </a:extLst>
          </p:cNvPr>
          <p:cNvSpPr txBox="1"/>
          <p:nvPr/>
        </p:nvSpPr>
        <p:spPr>
          <a:xfrm>
            <a:off x="151060" y="5620850"/>
            <a:ext cx="8572999" cy="646331"/>
          </a:xfrm>
          <a:prstGeom prst="rect">
            <a:avLst/>
          </a:prstGeom>
          <a:noFill/>
        </p:spPr>
        <p:txBody>
          <a:bodyPr wrap="square">
            <a:spAutoFit/>
          </a:bodyPr>
          <a:lstStyle/>
          <a:p>
            <a:r>
              <a:rPr lang="en-US" sz="1800" i="1" dirty="0" err="1">
                <a:effectLst/>
                <a:latin typeface="Calibri" panose="020F0502020204030204" pitchFamily="34" charset="0"/>
                <a:ea typeface="Calibri" panose="020F0502020204030204" pitchFamily="34" charset="0"/>
                <a:cs typeface="Times New Roman" panose="02020603050405020304" pitchFamily="18" charset="0"/>
              </a:rPr>
              <a:t>Source:Electronics</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project focus</a:t>
            </a:r>
            <a:r>
              <a:rPr lang="en-US" sz="1800" dirty="0">
                <a:effectLst/>
                <a:latin typeface="Calibri" panose="020F0502020204030204" pitchFamily="34" charset="0"/>
                <a:ea typeface="Calibri" panose="020F0502020204030204" pitchFamily="34" charset="0"/>
                <a:cs typeface="Times New Roman" panose="02020603050405020304" pitchFamily="18" charset="0"/>
              </a:rPr>
              <a:t>. (n.d.). Retrieved from www.elprocus.com: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https://www.elprocus.com/what-is-elevator-working-different-types-and-their-uses/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17850996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21E458-813B-7827-2031-CB5D2DF0C311}"/>
              </a:ext>
            </a:extLst>
          </p:cNvPr>
          <p:cNvSpPr>
            <a:spLocks noGrp="1"/>
          </p:cNvSpPr>
          <p:nvPr>
            <p:ph idx="1"/>
          </p:nvPr>
        </p:nvSpPr>
        <p:spPr>
          <a:xfrm>
            <a:off x="0" y="0"/>
            <a:ext cx="7534092" cy="7487478"/>
          </a:xfrm>
        </p:spPr>
        <p:txBody>
          <a:bodyPr>
            <a:noAutofit/>
          </a:bodyPr>
          <a:lstStyle/>
          <a:p>
            <a:pPr marL="0" indent="0" algn="just">
              <a:lnSpc>
                <a:spcPct val="110000"/>
              </a:lnSpc>
              <a:buNone/>
            </a:pPr>
            <a:r>
              <a:rPr lang="en-US" sz="2400" i="0" dirty="0">
                <a:effectLst/>
                <a:latin typeface="Times New Roman" panose="02020603050405020304" pitchFamily="18" charset="0"/>
                <a:cs typeface="Times New Roman" panose="02020603050405020304" pitchFamily="18" charset="0"/>
              </a:rPr>
              <a:t>5) Building Lift: A building lift is a vertical transportation among the floors of the building. These are frequently used in public buildings, complexes, offices, and multistory building. These lifts are important in providing vertical movement, mostly in high buildings, for a wheelchair as well as other non-ambulant building customers.</a:t>
            </a:r>
            <a:r>
              <a:rPr lang="en-US" sz="2400" b="0" i="0" dirty="0">
                <a:effectLst/>
                <a:latin typeface="Times New Roman" panose="02020603050405020304" pitchFamily="18" charset="0"/>
                <a:cs typeface="Times New Roman" panose="02020603050405020304" pitchFamily="18" charset="0"/>
              </a:rPr>
              <a:t> [8]</a:t>
            </a:r>
            <a:endParaRPr lang="en-US" sz="2400" i="0" dirty="0">
              <a:effectLst/>
              <a:latin typeface="Times New Roman" panose="02020603050405020304" pitchFamily="18" charset="0"/>
              <a:cs typeface="Times New Roman" panose="02020603050405020304" pitchFamily="18" charset="0"/>
            </a:endParaRPr>
          </a:p>
          <a:p>
            <a:pPr marL="0" indent="0" algn="just">
              <a:lnSpc>
                <a:spcPct val="110000"/>
              </a:lnSpc>
              <a:buNone/>
            </a:pPr>
            <a:r>
              <a:rPr lang="en-US" sz="2400" i="0" dirty="0">
                <a:effectLst/>
                <a:latin typeface="Times New Roman" panose="02020603050405020304" pitchFamily="18" charset="0"/>
                <a:cs typeface="Times New Roman" panose="02020603050405020304" pitchFamily="18" charset="0"/>
              </a:rPr>
              <a:t>6) Passenger Lift: This type of lift has entirely included a lift car that moves vertically in a specially equipped lift shaft. Passengers are traveled between the floors in the building at quick speed. These lifts are very space efficient which are used in existing buildings where space is at a best. The main advantages of using passenger lift give a very comfort traveling among different floors, particularly space efficient, fully fixed shaft, small construction works, and no level loadings on the building.</a:t>
            </a:r>
            <a:r>
              <a:rPr lang="en-US" sz="2400" b="0" i="0" dirty="0">
                <a:effectLst/>
                <a:latin typeface="Times New Roman" panose="02020603050405020304" pitchFamily="18" charset="0"/>
                <a:cs typeface="Times New Roman" panose="02020603050405020304" pitchFamily="18" charset="0"/>
              </a:rPr>
              <a:t> [8]</a:t>
            </a:r>
            <a:endParaRPr lang="en-US" sz="2400" i="0" dirty="0">
              <a:effectLst/>
              <a:latin typeface="Times New Roman" panose="02020603050405020304" pitchFamily="18" charset="0"/>
              <a:cs typeface="Times New Roman" panose="02020603050405020304" pitchFamily="18" charset="0"/>
            </a:endParaRPr>
          </a:p>
          <a:p>
            <a:endParaRPr lang="en-US" sz="2400" dirty="0"/>
          </a:p>
        </p:txBody>
      </p:sp>
      <p:pic>
        <p:nvPicPr>
          <p:cNvPr id="5" name="Picture 4">
            <a:extLst>
              <a:ext uri="{FF2B5EF4-FFF2-40B4-BE49-F238E27FC236}">
                <a16:creationId xmlns:a16="http://schemas.microsoft.com/office/drawing/2014/main" id="{232C0349-EB68-9B64-4A7E-58A4A6001E04}"/>
              </a:ext>
            </a:extLst>
          </p:cNvPr>
          <p:cNvPicPr>
            <a:picLocks noChangeAspect="1"/>
          </p:cNvPicPr>
          <p:nvPr/>
        </p:nvPicPr>
        <p:blipFill>
          <a:blip r:embed="rId2"/>
          <a:stretch>
            <a:fillRect/>
          </a:stretch>
        </p:blipFill>
        <p:spPr>
          <a:xfrm>
            <a:off x="7534092" y="1735215"/>
            <a:ext cx="4657908" cy="33875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226227D9-1424-75D2-4FC6-B2B682A5CCA3}"/>
              </a:ext>
            </a:extLst>
          </p:cNvPr>
          <p:cNvSpPr txBox="1"/>
          <p:nvPr/>
        </p:nvSpPr>
        <p:spPr>
          <a:xfrm>
            <a:off x="7636566" y="5223517"/>
            <a:ext cx="4555434" cy="1200329"/>
          </a:xfrm>
          <a:prstGeom prst="rect">
            <a:avLst/>
          </a:prstGeom>
          <a:noFill/>
        </p:spPr>
        <p:txBody>
          <a:bodyPr wrap="square">
            <a:spAutoFit/>
          </a:bodyPr>
          <a:lstStyle/>
          <a:p>
            <a:r>
              <a:rPr lang="en-US" sz="1800" i="1" dirty="0" err="1">
                <a:effectLst/>
                <a:latin typeface="Calibri" panose="020F0502020204030204" pitchFamily="34" charset="0"/>
                <a:ea typeface="Calibri" panose="020F0502020204030204" pitchFamily="34" charset="0"/>
                <a:cs typeface="Times New Roman" panose="02020603050405020304" pitchFamily="18" charset="0"/>
              </a:rPr>
              <a:t>Source:Electronics</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project focus</a:t>
            </a:r>
            <a:r>
              <a:rPr lang="en-US" sz="1800" dirty="0">
                <a:effectLst/>
                <a:latin typeface="Calibri" panose="020F0502020204030204" pitchFamily="34" charset="0"/>
                <a:ea typeface="Calibri" panose="020F0502020204030204" pitchFamily="34" charset="0"/>
                <a:cs typeface="Times New Roman" panose="02020603050405020304" pitchFamily="18" charset="0"/>
              </a:rPr>
              <a:t>. (n.d.). Retrieved from www.elprocus.com: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https://www.elprocus.com/what-is-elevator-working-different-types-and-their-uses/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4014468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E6A5F-18AD-8100-E56F-6CD531C26ADD}"/>
              </a:ext>
            </a:extLst>
          </p:cNvPr>
          <p:cNvSpPr>
            <a:spLocks noGrp="1"/>
          </p:cNvSpPr>
          <p:nvPr>
            <p:ph idx="1"/>
          </p:nvPr>
        </p:nvSpPr>
        <p:spPr>
          <a:xfrm>
            <a:off x="6395288" y="954156"/>
            <a:ext cx="5568636" cy="5652051"/>
          </a:xfrm>
        </p:spPr>
        <p:txBody>
          <a:bodyPr>
            <a:noAutofit/>
          </a:bodyPr>
          <a:lstStyle/>
          <a:p>
            <a:pPr marL="0" indent="0">
              <a:lnSpc>
                <a:spcPct val="110000"/>
              </a:lnSpc>
              <a:buNone/>
            </a:pPr>
            <a:r>
              <a:rPr lang="en-US" sz="2400" b="1" i="0" dirty="0">
                <a:effectLst/>
                <a:latin typeface="Times New Roman" panose="02020603050405020304" pitchFamily="18" charset="0"/>
                <a:cs typeface="Times New Roman" panose="02020603050405020304" pitchFamily="18" charset="0"/>
              </a:rPr>
              <a:t>7) Freight Elevator:</a:t>
            </a:r>
          </a:p>
          <a:p>
            <a:pPr marL="0" indent="0" algn="just">
              <a:lnSpc>
                <a:spcPct val="110000"/>
              </a:lnSpc>
              <a:buNone/>
            </a:pPr>
            <a:r>
              <a:rPr lang="en-US" sz="2400" b="0" i="0" dirty="0">
                <a:effectLst/>
                <a:latin typeface="Times New Roman" panose="02020603050405020304" pitchFamily="18" charset="0"/>
                <a:cs typeface="Times New Roman" panose="02020603050405020304" pitchFamily="18" charset="0"/>
              </a:rPr>
              <a:t>In the world of elevators, these lifts are workhorses. These are very useful for transporting materials, goods in warehouses, manufacturing industries, shopping malls, seaports, etc. This type of elevator is separated into classes, to describe their load capacity as well as application. These lifts are strong in nature, and they are specially manufactured by engineers.</a:t>
            </a:r>
          </a:p>
          <a:p>
            <a:pPr marL="0" indent="0">
              <a:lnSpc>
                <a:spcPct val="110000"/>
              </a:lnSpc>
              <a:buNone/>
            </a:pPr>
            <a:r>
              <a:rPr lang="en-US" sz="2400" b="0" i="0" dirty="0">
                <a:effectLst/>
                <a:latin typeface="Times New Roman" panose="02020603050405020304" pitchFamily="18" charset="0"/>
                <a:cs typeface="Times New Roman" panose="02020603050405020304" pitchFamily="18" charset="0"/>
              </a:rPr>
              <a:t>The benefits of these elevators include; these elevators are designed for commercial as well as </a:t>
            </a:r>
            <a:r>
              <a:rPr lang="en-US" sz="2400" b="0" i="0" strike="noStrike" dirty="0">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industrial applications</a:t>
            </a:r>
            <a:r>
              <a:rPr lang="en-US" sz="2400" b="0" i="0" dirty="0">
                <a:effectLst/>
                <a:latin typeface="Times New Roman" panose="02020603050405020304" pitchFamily="18" charset="0"/>
                <a:cs typeface="Times New Roman" panose="02020603050405020304" pitchFamily="18" charset="0"/>
              </a:rPr>
              <a:t>. </a:t>
            </a:r>
            <a:endParaRPr lang="en-US" sz="2400" b="1" i="0" dirty="0">
              <a:effectLst/>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1360629C-C9C1-BDE2-0EFB-E599937931AB}"/>
              </a:ext>
            </a:extLst>
          </p:cNvPr>
          <p:cNvPicPr>
            <a:picLocks noChangeAspect="1"/>
          </p:cNvPicPr>
          <p:nvPr/>
        </p:nvPicPr>
        <p:blipFill>
          <a:blip r:embed="rId3"/>
          <a:stretch>
            <a:fillRect/>
          </a:stretch>
        </p:blipFill>
        <p:spPr>
          <a:xfrm>
            <a:off x="0" y="201850"/>
            <a:ext cx="6109903" cy="52616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9CDF0A59-EE3A-91D9-7B8D-BDEF04BCEC13}"/>
              </a:ext>
            </a:extLst>
          </p:cNvPr>
          <p:cNvSpPr txBox="1"/>
          <p:nvPr/>
        </p:nvSpPr>
        <p:spPr>
          <a:xfrm>
            <a:off x="527364" y="5682878"/>
            <a:ext cx="5568636" cy="923330"/>
          </a:xfrm>
          <a:prstGeom prst="rect">
            <a:avLst/>
          </a:prstGeom>
          <a:noFill/>
        </p:spPr>
        <p:txBody>
          <a:bodyPr wrap="square">
            <a:spAutoFit/>
          </a:bodyPr>
          <a:lstStyle/>
          <a:p>
            <a:r>
              <a:rPr lang="en-US" sz="1800" i="1" dirty="0" err="1">
                <a:effectLst/>
                <a:latin typeface="Calibri" panose="020F0502020204030204" pitchFamily="34" charset="0"/>
                <a:ea typeface="Calibri" panose="020F0502020204030204" pitchFamily="34" charset="0"/>
                <a:cs typeface="Times New Roman" panose="02020603050405020304" pitchFamily="18" charset="0"/>
              </a:rPr>
              <a:t>Source:Electronics</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project focus</a:t>
            </a:r>
            <a:r>
              <a:rPr lang="en-US" sz="1800" dirty="0">
                <a:effectLst/>
                <a:latin typeface="Calibri" panose="020F0502020204030204" pitchFamily="34" charset="0"/>
                <a:ea typeface="Calibri" panose="020F0502020204030204" pitchFamily="34" charset="0"/>
                <a:cs typeface="Times New Roman" panose="02020603050405020304" pitchFamily="18" charset="0"/>
              </a:rPr>
              <a:t>. (n.d.). Retrieved from www.elprocus.com: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4"/>
              </a:rPr>
              <a:t>https://www.elprocus.com/what-is-elevator-working-different-types-and-their-uses/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10870901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D074CC-9BF0-EB4A-BC53-5CDE4A1A3DC3}"/>
              </a:ext>
            </a:extLst>
          </p:cNvPr>
          <p:cNvSpPr>
            <a:spLocks noGrp="1"/>
          </p:cNvSpPr>
          <p:nvPr>
            <p:ph idx="1"/>
          </p:nvPr>
        </p:nvSpPr>
        <p:spPr>
          <a:xfrm>
            <a:off x="0" y="403412"/>
            <a:ext cx="10032294" cy="4959210"/>
          </a:xfrm>
        </p:spPr>
        <p:txBody>
          <a:bodyPr/>
          <a:lstStyle/>
          <a:p>
            <a:pPr marL="0" indent="0">
              <a:buNone/>
            </a:pPr>
            <a:r>
              <a:rPr lang="en-US" sz="2400" b="1" i="0" dirty="0">
                <a:effectLst/>
                <a:latin typeface="Times New Roman" panose="02020603050405020304" pitchFamily="18" charset="0"/>
                <a:cs typeface="Times New Roman" panose="02020603050405020304" pitchFamily="18" charset="0"/>
              </a:rPr>
              <a:t>8) Residential Elevators:</a:t>
            </a:r>
          </a:p>
          <a:p>
            <a:pPr marL="0" indent="0" algn="just">
              <a:buNone/>
            </a:pPr>
            <a:r>
              <a:rPr lang="en-US" sz="2400" b="0" i="0" dirty="0">
                <a:effectLst/>
                <a:latin typeface="Times New Roman" panose="02020603050405020304" pitchFamily="18" charset="0"/>
                <a:cs typeface="Times New Roman" panose="02020603050405020304" pitchFamily="18" charset="0"/>
              </a:rPr>
              <a:t>Residential elevators provide stylish options to the platform as well as stair lifts. These lifts can be effortlessly incorporated in any available home, otherwise incorporated in edifice plans for latest homes. These </a:t>
            </a:r>
            <a:r>
              <a:rPr lang="en-US" sz="2400" b="1" i="0" dirty="0">
                <a:effectLst/>
                <a:latin typeface="Times New Roman" panose="02020603050405020304" pitchFamily="18" charset="0"/>
                <a:cs typeface="Times New Roman" panose="02020603050405020304" pitchFamily="18" charset="0"/>
              </a:rPr>
              <a:t>types of elevators</a:t>
            </a:r>
            <a:r>
              <a:rPr lang="en-US" sz="2400" b="0" i="0" dirty="0">
                <a:effectLst/>
                <a:latin typeface="Times New Roman" panose="02020603050405020304" pitchFamily="18" charset="0"/>
                <a:cs typeface="Times New Roman" panose="02020603050405020304" pitchFamily="18" charset="0"/>
              </a:rPr>
              <a:t> are available in different styles, and these can be installed in your home walls, otherwise included effortlessly to improve your home’s decoration. The main benefits of residential elevators are; they can move you securely among floors even during a power failure. Quick installation and offers you an effortless life.</a:t>
            </a:r>
            <a:endParaRPr lang="en-US" sz="2400" b="1" i="0" dirty="0">
              <a:effectLst/>
              <a:latin typeface="Times New Roman" panose="02020603050405020304" pitchFamily="18" charset="0"/>
              <a:cs typeface="Times New Roman" panose="02020603050405020304" pitchFamily="18" charset="0"/>
            </a:endParaRPr>
          </a:p>
          <a:p>
            <a:endParaRPr lang="en-US" dirty="0"/>
          </a:p>
        </p:txBody>
      </p:sp>
      <p:pic>
        <p:nvPicPr>
          <p:cNvPr id="4" name="Picture 3">
            <a:extLst>
              <a:ext uri="{FF2B5EF4-FFF2-40B4-BE49-F238E27FC236}">
                <a16:creationId xmlns:a16="http://schemas.microsoft.com/office/drawing/2014/main" id="{809B36B3-C05A-BCDA-4972-6507903CE67B}"/>
              </a:ext>
            </a:extLst>
          </p:cNvPr>
          <p:cNvPicPr>
            <a:picLocks noChangeAspect="1"/>
          </p:cNvPicPr>
          <p:nvPr/>
        </p:nvPicPr>
        <p:blipFill>
          <a:blip r:embed="rId2"/>
          <a:stretch>
            <a:fillRect/>
          </a:stretch>
        </p:blipFill>
        <p:spPr>
          <a:xfrm>
            <a:off x="2225967" y="3197867"/>
            <a:ext cx="7105650" cy="3124200"/>
          </a:xfrm>
          <a:prstGeom prst="rect">
            <a:avLst/>
          </a:prstGeom>
        </p:spPr>
      </p:pic>
      <p:sp>
        <p:nvSpPr>
          <p:cNvPr id="8" name="TextBox 7">
            <a:extLst>
              <a:ext uri="{FF2B5EF4-FFF2-40B4-BE49-F238E27FC236}">
                <a16:creationId xmlns:a16="http://schemas.microsoft.com/office/drawing/2014/main" id="{C19E56BD-3590-D490-26A2-75449CA1FCB7}"/>
              </a:ext>
            </a:extLst>
          </p:cNvPr>
          <p:cNvSpPr txBox="1"/>
          <p:nvPr/>
        </p:nvSpPr>
        <p:spPr>
          <a:xfrm>
            <a:off x="2160105" y="6211669"/>
            <a:ext cx="9229360" cy="646331"/>
          </a:xfrm>
          <a:prstGeom prst="rect">
            <a:avLst/>
          </a:prstGeom>
          <a:noFill/>
        </p:spPr>
        <p:txBody>
          <a:bodyPr wrap="square">
            <a:spAutoFit/>
          </a:bodyPr>
          <a:lstStyle/>
          <a:p>
            <a:r>
              <a:rPr lang="en-US" sz="1800" i="1" dirty="0" err="1">
                <a:effectLst/>
                <a:latin typeface="Calibri" panose="020F0502020204030204" pitchFamily="34" charset="0"/>
                <a:ea typeface="Calibri" panose="020F0502020204030204" pitchFamily="34" charset="0"/>
                <a:cs typeface="Times New Roman" panose="02020603050405020304" pitchFamily="18" charset="0"/>
              </a:rPr>
              <a:t>Source:Electronics</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project focus</a:t>
            </a:r>
            <a:r>
              <a:rPr lang="en-US" sz="1800" dirty="0">
                <a:effectLst/>
                <a:latin typeface="Calibri" panose="020F0502020204030204" pitchFamily="34" charset="0"/>
                <a:ea typeface="Calibri" panose="020F0502020204030204" pitchFamily="34" charset="0"/>
                <a:cs typeface="Times New Roman" panose="02020603050405020304" pitchFamily="18" charset="0"/>
              </a:rPr>
              <a:t>. (n.d.). Retrieved from www.elprocus.com: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https://www.elprocus.com/what-is-elevator-working-different-types-and-their-uses/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4202027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10CE2-1EA8-D983-41AD-F606B3357D5E}"/>
              </a:ext>
            </a:extLst>
          </p:cNvPr>
          <p:cNvSpPr>
            <a:spLocks noGrp="1"/>
          </p:cNvSpPr>
          <p:nvPr>
            <p:ph type="title"/>
          </p:nvPr>
        </p:nvSpPr>
        <p:spPr>
          <a:xfrm>
            <a:off x="236342" y="270423"/>
            <a:ext cx="4004354" cy="469762"/>
          </a:xfrm>
        </p:spPr>
        <p:txBody>
          <a:bodyPr>
            <a:noAutofit/>
          </a:bodyPr>
          <a:lstStyle/>
          <a:p>
            <a:r>
              <a:rPr lang="en-US" sz="3600" dirty="0">
                <a:latin typeface="Times New Roman" panose="02020603050405020304" pitchFamily="18" charset="0"/>
                <a:cs typeface="Times New Roman" panose="02020603050405020304" pitchFamily="18" charset="0"/>
              </a:rPr>
              <a:t>ESCALATORS:</a:t>
            </a:r>
          </a:p>
        </p:txBody>
      </p:sp>
      <p:sp>
        <p:nvSpPr>
          <p:cNvPr id="3" name="Content Placeholder 2">
            <a:extLst>
              <a:ext uri="{FF2B5EF4-FFF2-40B4-BE49-F238E27FC236}">
                <a16:creationId xmlns:a16="http://schemas.microsoft.com/office/drawing/2014/main" id="{A7086FEC-0B48-FD73-5B02-54A765B5C19E}"/>
              </a:ext>
            </a:extLst>
          </p:cNvPr>
          <p:cNvSpPr>
            <a:spLocks noGrp="1"/>
          </p:cNvSpPr>
          <p:nvPr>
            <p:ph idx="1"/>
          </p:nvPr>
        </p:nvSpPr>
        <p:spPr>
          <a:xfrm>
            <a:off x="95907" y="1122630"/>
            <a:ext cx="5200370" cy="5562336"/>
          </a:xfrm>
        </p:spPr>
        <p:txBody>
          <a:bodyPr>
            <a:noAutofit/>
          </a:bodyPr>
          <a:lstStyle/>
          <a:p>
            <a:pPr marL="0" indent="0" algn="just">
              <a:lnSpc>
                <a:spcPct val="110000"/>
              </a:lnSpc>
              <a:buNone/>
            </a:pPr>
            <a:r>
              <a:rPr lang="en-US" sz="2400" b="0" i="0" dirty="0">
                <a:solidFill>
                  <a:srgbClr val="000000"/>
                </a:solidFill>
                <a:effectLst/>
                <a:latin typeface="Times New Roman" panose="02020603050405020304" pitchFamily="18" charset="0"/>
                <a:cs typeface="Times New Roman" panose="02020603050405020304" pitchFamily="18" charset="0"/>
              </a:rPr>
              <a:t>Escalators and elevators are mechanical devices that allow vertical transportation of people between different levels of a building.[6]</a:t>
            </a:r>
          </a:p>
          <a:p>
            <a:pPr marL="0" indent="0" algn="just">
              <a:lnSpc>
                <a:spcPct val="110000"/>
              </a:lnSpc>
              <a:buNone/>
            </a:pPr>
            <a:r>
              <a:rPr lang="en-US" sz="2400" dirty="0">
                <a:solidFill>
                  <a:srgbClr val="000000"/>
                </a:solidFill>
                <a:latin typeface="Times New Roman" panose="02020603050405020304" pitchFamily="18" charset="0"/>
                <a:cs typeface="Times New Roman" panose="02020603050405020304" pitchFamily="18" charset="0"/>
              </a:rPr>
              <a:t>T</a:t>
            </a:r>
            <a:r>
              <a:rPr lang="en-US" sz="2400" b="0" i="0" dirty="0">
                <a:solidFill>
                  <a:srgbClr val="000000"/>
                </a:solidFill>
                <a:effectLst/>
                <a:latin typeface="Times New Roman" panose="02020603050405020304" pitchFamily="18" charset="0"/>
                <a:cs typeface="Times New Roman" panose="02020603050405020304" pitchFamily="18" charset="0"/>
              </a:rPr>
              <a:t>he meaning of an escalator is a moving staircase. it is a conveyor transport device that consists of a single aluminum or stainless steel, motor-driven chain of steps guided by a track system arranged in a continuous loop. [6]</a:t>
            </a:r>
          </a:p>
          <a:p>
            <a:pPr marL="0" indent="0" algn="just">
              <a:lnSpc>
                <a:spcPct val="110000"/>
              </a:lnSpc>
              <a:buNone/>
            </a:pPr>
            <a:endParaRPr lang="en-US" sz="2400" dirty="0">
              <a:solidFill>
                <a:srgbClr val="00000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678AF0F-B260-F198-9EBC-240B29121775}"/>
              </a:ext>
            </a:extLst>
          </p:cNvPr>
          <p:cNvPicPr>
            <a:picLocks noChangeAspect="1"/>
          </p:cNvPicPr>
          <p:nvPr/>
        </p:nvPicPr>
        <p:blipFill>
          <a:blip r:embed="rId2"/>
          <a:stretch>
            <a:fillRect/>
          </a:stretch>
        </p:blipFill>
        <p:spPr>
          <a:xfrm>
            <a:off x="5680590" y="1569074"/>
            <a:ext cx="5981323" cy="42211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a:extLst>
              <a:ext uri="{FF2B5EF4-FFF2-40B4-BE49-F238E27FC236}">
                <a16:creationId xmlns:a16="http://schemas.microsoft.com/office/drawing/2014/main" id="{945B569F-665A-5A61-0A66-9FD2ABE00A7E}"/>
              </a:ext>
            </a:extLst>
          </p:cNvPr>
          <p:cNvSpPr txBox="1"/>
          <p:nvPr/>
        </p:nvSpPr>
        <p:spPr>
          <a:xfrm>
            <a:off x="5022575" y="5889722"/>
            <a:ext cx="7739268" cy="1469826"/>
          </a:xfrm>
          <a:prstGeom prst="rect">
            <a:avLst/>
          </a:prstGeom>
          <a:noFill/>
        </p:spPr>
        <p:txBody>
          <a:bodyPr wrap="square">
            <a:spAutoFit/>
          </a:bodyPr>
          <a:lstStyle/>
          <a:p>
            <a:pPr marL="457200" marR="0" indent="-45720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                   Figure: Escalators(Source: B &amp; I. (n.d.). </a:t>
            </a:r>
            <a:r>
              <a:rPr lang="en-US" b="1" kern="100" dirty="0">
                <a:latin typeface="Calibri" panose="020F0502020204030204" pitchFamily="34" charset="0"/>
                <a:ea typeface="Calibri" panose="020F0502020204030204" pitchFamily="34" charset="0"/>
                <a:cs typeface="Times New Roman" panose="02020603050405020304" pitchFamily="18" charset="0"/>
              </a:rPr>
              <a:t>:Online)</a:t>
            </a:r>
          </a:p>
          <a:p>
            <a:pPr marL="457200" marR="0" indent="-45720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Retrieved from  </a:t>
            </a:r>
            <a:r>
              <a:rPr lang="en-US" sz="1800" b="1"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https://buildingandinteriors.com/escalators-professionals-guide/</a:t>
            </a:r>
            <a:endParaRPr lang="en-US" sz="1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2951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11A84C-B22C-5A72-6311-48B4F4CFF20A}"/>
              </a:ext>
            </a:extLst>
          </p:cNvPr>
          <p:cNvSpPr>
            <a:spLocks noGrp="1"/>
          </p:cNvSpPr>
          <p:nvPr>
            <p:ph idx="1"/>
          </p:nvPr>
        </p:nvSpPr>
        <p:spPr/>
        <p:txBody>
          <a:bodyPr>
            <a:normAutofit/>
          </a:bodyPr>
          <a:lstStyle/>
          <a:p>
            <a:pPr marL="0" indent="0" algn="just">
              <a:lnSpc>
                <a:spcPct val="110000"/>
              </a:lnSpc>
              <a:buNone/>
            </a:pPr>
            <a:r>
              <a:rPr lang="en-US" sz="2800" b="0" i="0" dirty="0">
                <a:solidFill>
                  <a:srgbClr val="000000"/>
                </a:solidFill>
                <a:effectLst/>
                <a:latin typeface="Times New Roman" panose="02020603050405020304" pitchFamily="18" charset="0"/>
                <a:cs typeface="Times New Roman" panose="02020603050405020304" pitchFamily="18" charset="0"/>
              </a:rPr>
              <a:t> They find their usage in buildings that witness heavy traffic and movement of large masses of people such as in malls, halls, and other public establishments. [6]</a:t>
            </a:r>
          </a:p>
          <a:p>
            <a:pPr marL="0" indent="0" algn="just">
              <a:lnSpc>
                <a:spcPct val="110000"/>
              </a:lnSpc>
              <a:buNone/>
            </a:pPr>
            <a:r>
              <a:rPr lang="en-US" dirty="0">
                <a:solidFill>
                  <a:srgbClr val="000000"/>
                </a:solidFill>
                <a:latin typeface="Times New Roman" panose="02020603050405020304" pitchFamily="18" charset="0"/>
                <a:cs typeface="Times New Roman" panose="02020603050405020304" pitchFamily="18" charset="0"/>
              </a:rPr>
              <a:t>T</a:t>
            </a:r>
            <a:r>
              <a:rPr lang="en-US" sz="2800" b="0" i="0" dirty="0">
                <a:solidFill>
                  <a:srgbClr val="000000"/>
                </a:solidFill>
                <a:effectLst/>
                <a:latin typeface="Times New Roman" panose="02020603050405020304" pitchFamily="18" charset="0"/>
                <a:cs typeface="Times New Roman" panose="02020603050405020304" pitchFamily="18" charset="0"/>
              </a:rPr>
              <a:t>hey are used in places where elevators would be impractical to move pedestrian traffic. [6]</a:t>
            </a:r>
            <a:endParaRPr lang="en-US" sz="2800" dirty="0">
              <a:solidFill>
                <a:srgbClr val="000000"/>
              </a:solidFill>
              <a:latin typeface="Times New Roman" panose="02020603050405020304" pitchFamily="18" charset="0"/>
              <a:cs typeface="Times New Roman" panose="02020603050405020304" pitchFamily="18" charset="0"/>
            </a:endParaRPr>
          </a:p>
          <a:p>
            <a:pPr marL="0" indent="0" algn="just" fontAlgn="base">
              <a:lnSpc>
                <a:spcPct val="110000"/>
              </a:lnSpc>
              <a:buNone/>
            </a:pPr>
            <a:r>
              <a:rPr lang="en-US" sz="2800" b="0" i="0" dirty="0">
                <a:solidFill>
                  <a:srgbClr val="000000"/>
                </a:solidFill>
                <a:effectLst/>
                <a:latin typeface="Times New Roman" panose="02020603050405020304" pitchFamily="18" charset="0"/>
                <a:cs typeface="Times New Roman" panose="02020603050405020304" pitchFamily="18" charset="0"/>
              </a:rPr>
              <a:t> </a:t>
            </a:r>
            <a:r>
              <a:rPr lang="en-US" dirty="0">
                <a:solidFill>
                  <a:srgbClr val="000000"/>
                </a:solidFill>
                <a:latin typeface="Times New Roman" panose="02020603050405020304" pitchFamily="18" charset="0"/>
                <a:cs typeface="Times New Roman" panose="02020603050405020304" pitchFamily="18" charset="0"/>
              </a:rPr>
              <a:t>S</a:t>
            </a:r>
            <a:r>
              <a:rPr lang="en-US" sz="2800" b="0" i="0" dirty="0">
                <a:solidFill>
                  <a:srgbClr val="000000"/>
                </a:solidFill>
                <a:effectLst/>
                <a:latin typeface="Times New Roman" panose="02020603050405020304" pitchFamily="18" charset="0"/>
                <a:cs typeface="Times New Roman" panose="02020603050405020304" pitchFamily="18" charset="0"/>
              </a:rPr>
              <a:t>ome types of escalators can be constructed outdoors and covered in case of bad weather. </a:t>
            </a:r>
            <a:r>
              <a:rPr lang="en-US" dirty="0">
                <a:solidFill>
                  <a:srgbClr val="000000"/>
                </a:solidFill>
                <a:latin typeface="Times New Roman" panose="02020603050405020304" pitchFamily="18" charset="0"/>
                <a:cs typeface="Times New Roman" panose="02020603050405020304" pitchFamily="18" charset="0"/>
              </a:rPr>
              <a:t>H</a:t>
            </a:r>
            <a:r>
              <a:rPr lang="en-US" sz="2800" b="0" i="0" dirty="0">
                <a:solidFill>
                  <a:srgbClr val="000000"/>
                </a:solidFill>
                <a:effectLst/>
                <a:latin typeface="Times New Roman" panose="02020603050405020304" pitchFamily="18" charset="0"/>
                <a:cs typeface="Times New Roman" panose="02020603050405020304" pitchFamily="18" charset="0"/>
              </a:rPr>
              <a:t>elping in the management of the flow of people, escalators and elevators make the movement of an individual  easy. [6]</a:t>
            </a:r>
          </a:p>
          <a:p>
            <a:endParaRPr lang="en-US" dirty="0"/>
          </a:p>
        </p:txBody>
      </p:sp>
    </p:spTree>
    <p:extLst>
      <p:ext uri="{BB962C8B-B14F-4D97-AF65-F5344CB8AC3E}">
        <p14:creationId xmlns:p14="http://schemas.microsoft.com/office/powerpoint/2010/main" val="10235658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D08FB-C946-B2AD-23E9-B58FC935F188}"/>
              </a:ext>
            </a:extLst>
          </p:cNvPr>
          <p:cNvSpPr>
            <a:spLocks noGrp="1"/>
          </p:cNvSpPr>
          <p:nvPr>
            <p:ph type="title"/>
          </p:nvPr>
        </p:nvSpPr>
        <p:spPr>
          <a:xfrm>
            <a:off x="771937" y="583096"/>
            <a:ext cx="3137454" cy="742911"/>
          </a:xfrm>
        </p:spPr>
        <p:txBody>
          <a:bodyPr>
            <a:noAutofit/>
          </a:bodyPr>
          <a:lstStyle/>
          <a:p>
            <a:r>
              <a:rPr lang="en-US" sz="3600" b="1" dirty="0">
                <a:latin typeface="Times New Roman" panose="02020603050405020304" pitchFamily="18" charset="0"/>
                <a:cs typeface="Times New Roman" panose="02020603050405020304" pitchFamily="18" charset="0"/>
              </a:rPr>
              <a:t>STEP TYPE</a:t>
            </a:r>
          </a:p>
        </p:txBody>
      </p:sp>
      <p:sp>
        <p:nvSpPr>
          <p:cNvPr id="3" name="Content Placeholder 2">
            <a:extLst>
              <a:ext uri="{FF2B5EF4-FFF2-40B4-BE49-F238E27FC236}">
                <a16:creationId xmlns:a16="http://schemas.microsoft.com/office/drawing/2014/main" id="{04842C9C-5B8F-F6AA-C3EB-22428FB29D84}"/>
              </a:ext>
            </a:extLst>
          </p:cNvPr>
          <p:cNvSpPr>
            <a:spLocks noGrp="1"/>
          </p:cNvSpPr>
          <p:nvPr>
            <p:ph idx="1"/>
          </p:nvPr>
        </p:nvSpPr>
        <p:spPr>
          <a:xfrm>
            <a:off x="665920" y="2082140"/>
            <a:ext cx="10515600" cy="4351338"/>
          </a:xfrm>
        </p:spPr>
        <p:txBody>
          <a:bodyPr>
            <a:noAutofit/>
          </a:bodyPr>
          <a:lstStyle/>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This type remains one of the most popular and commonly seen escalators today. with steps made  of metals, it is safer than most other forms. [6]</a:t>
            </a: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cs typeface="Times New Roman" panose="02020603050405020304" pitchFamily="18" charset="0"/>
              </a:rPr>
              <a:t>I</a:t>
            </a:r>
            <a:r>
              <a:rPr lang="en-US" sz="2400" b="0" i="0" dirty="0">
                <a:solidFill>
                  <a:srgbClr val="000000"/>
                </a:solidFill>
                <a:effectLst/>
                <a:latin typeface="Times New Roman" panose="02020603050405020304" pitchFamily="18" charset="0"/>
                <a:cs typeface="Times New Roman" panose="02020603050405020304" pitchFamily="18" charset="0"/>
              </a:rPr>
              <a:t>ts movement is upward then flat, and then downward. This movement continues vice versa . [6]</a:t>
            </a:r>
          </a:p>
          <a:p>
            <a:pPr algn="just" fontAlgn="base">
              <a:lnSpc>
                <a:spcPct val="110000"/>
              </a:lnSpc>
            </a:pPr>
            <a:r>
              <a:rPr lang="en-US" sz="2400" dirty="0">
                <a:solidFill>
                  <a:srgbClr val="000000"/>
                </a:solidFill>
                <a:latin typeface="Times New Roman" panose="02020603050405020304" pitchFamily="18" charset="0"/>
                <a:cs typeface="Times New Roman" panose="02020603050405020304" pitchFamily="18" charset="0"/>
              </a:rPr>
              <a:t>One</a:t>
            </a:r>
            <a:r>
              <a:rPr lang="en-US" sz="2400" b="0" i="0" dirty="0">
                <a:solidFill>
                  <a:srgbClr val="000000"/>
                </a:solidFill>
                <a:effectLst/>
                <a:latin typeface="Times New Roman" panose="02020603050405020304" pitchFamily="18" charset="0"/>
                <a:cs typeface="Times New Roman" panose="02020603050405020304" pitchFamily="18" charset="0"/>
              </a:rPr>
              <a:t> can find these in malls and other public places, and are suitable for buildings with one-directional passenger traffic flow. [6]</a:t>
            </a:r>
          </a:p>
          <a:p>
            <a:pPr marL="0" indent="0" algn="just" fontAlgn="base">
              <a:lnSpc>
                <a:spcPct val="110000"/>
              </a:lnSpc>
              <a:buNone/>
            </a:pPr>
            <a:endParaRPr lang="en-US" sz="2400" b="0" i="0" dirty="0">
              <a:solidFill>
                <a:srgbClr val="000000"/>
              </a:solidFill>
              <a:effectLst/>
              <a:latin typeface="Times New Roman" panose="02020603050405020304" pitchFamily="18" charset="0"/>
              <a:cs typeface="Times New Roman" panose="02020603050405020304" pitchFamily="18" charset="0"/>
            </a:endParaRPr>
          </a:p>
          <a:p>
            <a:pPr marL="0" indent="0" algn="just" fontAlgn="base">
              <a:lnSpc>
                <a:spcPct val="110000"/>
              </a:lnSpc>
              <a:buNone/>
            </a:pPr>
            <a:endParaRPr lang="en-US" sz="2400" b="0" i="0" dirty="0">
              <a:solidFill>
                <a:srgbClr val="000000"/>
              </a:solidFill>
              <a:effectLst/>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795550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2D5BE7-89DD-426F-84CE-000A0D1EF0B9}"/>
              </a:ext>
            </a:extLst>
          </p:cNvPr>
          <p:cNvSpPr>
            <a:spLocks noGrp="1"/>
          </p:cNvSpPr>
          <p:nvPr>
            <p:ph idx="1"/>
          </p:nvPr>
        </p:nvSpPr>
        <p:spPr>
          <a:xfrm>
            <a:off x="506895" y="988287"/>
            <a:ext cx="10515600" cy="5067956"/>
          </a:xfrm>
        </p:spPr>
        <p:txBody>
          <a:bodyPr>
            <a:noAutofit/>
          </a:bodyPr>
          <a:lstStyle/>
          <a:p>
            <a:pPr marL="0" indent="0" algn="just" fontAlgn="base">
              <a:lnSpc>
                <a:spcPct val="110000"/>
              </a:lnSpc>
              <a:buNone/>
            </a:pPr>
            <a:r>
              <a:rPr lang="en-US" sz="2400" b="1" i="0" dirty="0">
                <a:solidFill>
                  <a:srgbClr val="008000"/>
                </a:solidFill>
                <a:effectLst/>
                <a:latin typeface="Times New Roman" panose="02020603050405020304" pitchFamily="18" charset="0"/>
                <a:cs typeface="Times New Roman" panose="02020603050405020304" pitchFamily="18" charset="0"/>
              </a:rPr>
              <a:t>Wheelchair accessible</a:t>
            </a:r>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A wheelchair escalator is just like any normal one but with special provisions for the movement of wheelchairs. Moreover, when used by a wheelchair user, this is put in a special mode in which three steps change and level out to form a platform. [6]</a:t>
            </a: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Next, spikes come from the back of the step that remains closer to the lower landing to prevent the wheelchair from falling. [6]</a:t>
            </a: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These are greatly useful for people with special abilities; thus, making the building inclusive. [6]</a:t>
            </a:r>
          </a:p>
          <a:p>
            <a:pPr algn="just" fontAlgn="base">
              <a:lnSpc>
                <a:spcPct val="110000"/>
              </a:lnSpc>
            </a:pPr>
            <a:r>
              <a:rPr lang="en-US" sz="2400" dirty="0">
                <a:solidFill>
                  <a:srgbClr val="000000"/>
                </a:solidFill>
                <a:latin typeface="Times New Roman" panose="02020603050405020304" pitchFamily="18" charset="0"/>
                <a:cs typeface="Times New Roman" panose="02020603050405020304" pitchFamily="18" charset="0"/>
              </a:rPr>
              <a:t>We</a:t>
            </a:r>
            <a:r>
              <a:rPr lang="en-US" sz="2400" b="0" i="0" dirty="0">
                <a:solidFill>
                  <a:srgbClr val="000000"/>
                </a:solidFill>
                <a:effectLst/>
                <a:latin typeface="Times New Roman" panose="02020603050405020304" pitchFamily="18" charset="0"/>
                <a:cs typeface="Times New Roman" panose="02020603050405020304" pitchFamily="18" charset="0"/>
              </a:rPr>
              <a:t> can find these in hospitals.  </a:t>
            </a:r>
            <a:r>
              <a:rPr lang="en-US" sz="2400" dirty="0">
                <a:solidFill>
                  <a:srgbClr val="000000"/>
                </a:solidFill>
                <a:latin typeface="Times New Roman" panose="02020603050405020304" pitchFamily="18" charset="0"/>
                <a:cs typeface="Times New Roman" panose="02020603050405020304" pitchFamily="18" charset="0"/>
              </a:rPr>
              <a:t>T</a:t>
            </a:r>
            <a:r>
              <a:rPr lang="en-US" sz="2400" b="0" i="0" dirty="0">
                <a:solidFill>
                  <a:srgbClr val="000000"/>
                </a:solidFill>
                <a:effectLst/>
                <a:latin typeface="Times New Roman" panose="02020603050405020304" pitchFamily="18" charset="0"/>
                <a:cs typeface="Times New Roman" panose="02020603050405020304" pitchFamily="18" charset="0"/>
              </a:rPr>
              <a:t>hey are gaining popularity in other places such as metro stations and malls as well. [6]</a:t>
            </a:r>
          </a:p>
          <a:p>
            <a:pPr marL="0" indent="0" algn="just" fontAlgn="base">
              <a:lnSpc>
                <a:spcPct val="110000"/>
              </a:lnSpc>
              <a:buNone/>
            </a:pPr>
            <a:endParaRPr lang="en-US" sz="2400" b="0" i="0" dirty="0">
              <a:solidFill>
                <a:srgbClr val="000000"/>
              </a:solidFill>
              <a:effectLst/>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0066111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D08FB-C946-B2AD-23E9-B58FC935F188}"/>
              </a:ext>
            </a:extLst>
          </p:cNvPr>
          <p:cNvSpPr>
            <a:spLocks noGrp="1"/>
          </p:cNvSpPr>
          <p:nvPr>
            <p:ph type="title"/>
          </p:nvPr>
        </p:nvSpPr>
        <p:spPr>
          <a:xfrm>
            <a:off x="838200" y="597529"/>
            <a:ext cx="10515600" cy="1093159"/>
          </a:xfrm>
        </p:spPr>
        <p:txBody>
          <a:bodyPr>
            <a:normAutofit/>
          </a:bodyPr>
          <a:lstStyle/>
          <a:p>
            <a:r>
              <a:rPr lang="en-US" sz="2800" b="1" dirty="0">
                <a:latin typeface="Times New Roman" panose="02020603050405020304" pitchFamily="18" charset="0"/>
                <a:cs typeface="Times New Roman" panose="02020603050405020304" pitchFamily="18" charset="0"/>
              </a:rPr>
              <a:t>Spiral</a:t>
            </a:r>
          </a:p>
        </p:txBody>
      </p:sp>
      <p:sp>
        <p:nvSpPr>
          <p:cNvPr id="3" name="Content Placeholder 2">
            <a:extLst>
              <a:ext uri="{FF2B5EF4-FFF2-40B4-BE49-F238E27FC236}">
                <a16:creationId xmlns:a16="http://schemas.microsoft.com/office/drawing/2014/main" id="{04842C9C-5B8F-F6AA-C3EB-22428FB29D84}"/>
              </a:ext>
            </a:extLst>
          </p:cNvPr>
          <p:cNvSpPr>
            <a:spLocks noGrp="1"/>
          </p:cNvSpPr>
          <p:nvPr>
            <p:ph idx="1"/>
          </p:nvPr>
        </p:nvSpPr>
        <p:spPr>
          <a:xfrm>
            <a:off x="838200" y="1572128"/>
            <a:ext cx="10515600" cy="4351338"/>
          </a:xfrm>
        </p:spPr>
        <p:txBody>
          <a:bodyPr>
            <a:normAutofit/>
          </a:bodyPr>
          <a:lstStyle/>
          <a:p>
            <a:pPr algn="just" fontAlgn="base"/>
            <a:r>
              <a:rPr lang="en-US" sz="2400" b="0" i="0" dirty="0">
                <a:solidFill>
                  <a:srgbClr val="000000"/>
                </a:solidFill>
                <a:effectLst/>
                <a:latin typeface="Times New Roman" panose="02020603050405020304" pitchFamily="18" charset="0"/>
                <a:cs typeface="Times New Roman" panose="02020603050405020304" pitchFamily="18" charset="0"/>
              </a:rPr>
              <a:t>These special spiral escalators have curved steps accounting for a very fancy and unique appearance. Also, these are exclusively been manufactured by Mitsubishi since 1985. [6]</a:t>
            </a:r>
          </a:p>
          <a:p>
            <a:pPr algn="just" fontAlgn="base"/>
            <a:r>
              <a:rPr lang="en-US" sz="2400" b="0" i="0" dirty="0">
                <a:solidFill>
                  <a:srgbClr val="000000"/>
                </a:solidFill>
                <a:effectLst/>
                <a:latin typeface="Times New Roman" panose="02020603050405020304" pitchFamily="18" charset="0"/>
                <a:cs typeface="Times New Roman" panose="02020603050405020304" pitchFamily="18" charset="0"/>
              </a:rPr>
              <a:t>So far, there are only 91 of these in the world. Also, the design and dimensions of this type of escalator remain very tricky. Therefore, not all buildings can accommodate them easily. [6]</a:t>
            </a:r>
          </a:p>
          <a:p>
            <a:pPr algn="just" fontAlgn="base"/>
            <a:r>
              <a:rPr lang="en-US" sz="2400" b="0" i="0" dirty="0">
                <a:solidFill>
                  <a:srgbClr val="000000"/>
                </a:solidFill>
                <a:effectLst/>
                <a:latin typeface="Times New Roman" panose="02020603050405020304" pitchFamily="18" charset="0"/>
                <a:cs typeface="Times New Roman" panose="02020603050405020304" pitchFamily="18" charset="0"/>
              </a:rPr>
              <a:t>These offer a great panoramic view of the building. Therefore, art galleries, museums, casinos, and buildings with state-of-the-art interiors need more of the spiral escalator. [6]</a:t>
            </a:r>
          </a:p>
          <a:p>
            <a:pPr marL="0" indent="0" algn="just" fontAlgn="base">
              <a:buNone/>
            </a:pPr>
            <a:endParaRPr lang="en-US" sz="24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7394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E6057-6BCB-F2C7-3FE2-65077E6C08A3}"/>
              </a:ext>
            </a:extLst>
          </p:cNvPr>
          <p:cNvSpPr>
            <a:spLocks noGrp="1"/>
          </p:cNvSpPr>
          <p:nvPr>
            <p:ph type="title"/>
          </p:nvPr>
        </p:nvSpPr>
        <p:spPr>
          <a:xfrm>
            <a:off x="202095" y="-124123"/>
            <a:ext cx="2329070" cy="542158"/>
          </a:xfrm>
        </p:spPr>
        <p:txBody>
          <a:bodyPr>
            <a:normAutofit fontScale="90000"/>
          </a:bodyPr>
          <a:lstStyle/>
          <a:p>
            <a:r>
              <a:rPr lang="en-US" sz="2800" b="1" dirty="0">
                <a:latin typeface="Times New Roman" panose="02020603050405020304" pitchFamily="18" charset="0"/>
                <a:cs typeface="Times New Roman" panose="02020603050405020304" pitchFamily="18" charset="0"/>
              </a:rPr>
              <a:t>LEVYTATOR</a:t>
            </a:r>
          </a:p>
        </p:txBody>
      </p:sp>
      <p:sp>
        <p:nvSpPr>
          <p:cNvPr id="3" name="Content Placeholder 2">
            <a:extLst>
              <a:ext uri="{FF2B5EF4-FFF2-40B4-BE49-F238E27FC236}">
                <a16:creationId xmlns:a16="http://schemas.microsoft.com/office/drawing/2014/main" id="{D30ACEB2-FFDB-1686-943F-907337048117}"/>
              </a:ext>
            </a:extLst>
          </p:cNvPr>
          <p:cNvSpPr>
            <a:spLocks noGrp="1"/>
          </p:cNvSpPr>
          <p:nvPr>
            <p:ph idx="1"/>
          </p:nvPr>
        </p:nvSpPr>
        <p:spPr>
          <a:xfrm>
            <a:off x="0" y="418035"/>
            <a:ext cx="10098157" cy="5645425"/>
          </a:xfrm>
        </p:spPr>
        <p:txBody>
          <a:bodyPr>
            <a:noAutofit/>
          </a:bodyPr>
          <a:lstStyle/>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This new type- the levitator is a free type of escalator that can curve multiple times in both upward and downward directions. [6]</a:t>
            </a: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cs typeface="Times New Roman" panose="02020603050405020304" pitchFamily="18" charset="0"/>
              </a:rPr>
              <a:t>H</a:t>
            </a:r>
            <a:r>
              <a:rPr lang="en-US" sz="2400" b="0" i="0" dirty="0">
                <a:solidFill>
                  <a:srgbClr val="000000"/>
                </a:solidFill>
                <a:effectLst/>
                <a:latin typeface="Times New Roman" panose="02020603050405020304" pitchFamily="18" charset="0"/>
                <a:cs typeface="Times New Roman" panose="02020603050405020304" pitchFamily="18" charset="0"/>
              </a:rPr>
              <a:t>aving two escalators share loops of steps allows a levitator to curve differently. These designs have uniquely built steps as well. [6]</a:t>
            </a: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This free-form design is used in every place from airports and subways to shopping malls. [6]</a:t>
            </a: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The best thing about the </a:t>
            </a:r>
            <a:r>
              <a:rPr lang="en-US" sz="2400" b="0" i="0" dirty="0" err="1">
                <a:solidFill>
                  <a:srgbClr val="000000"/>
                </a:solidFill>
                <a:effectLst/>
                <a:latin typeface="Times New Roman" panose="02020603050405020304" pitchFamily="18" charset="0"/>
                <a:cs typeface="Times New Roman" panose="02020603050405020304" pitchFamily="18" charset="0"/>
              </a:rPr>
              <a:t>levytator</a:t>
            </a:r>
            <a:r>
              <a:rPr lang="en-US" sz="2400" b="0" i="0" dirty="0">
                <a:solidFill>
                  <a:srgbClr val="000000"/>
                </a:solidFill>
                <a:effectLst/>
                <a:latin typeface="Times New Roman" panose="02020603050405020304" pitchFamily="18" charset="0"/>
                <a:cs typeface="Times New Roman" panose="02020603050405020304" pitchFamily="18" charset="0"/>
              </a:rPr>
              <a:t> remains its energy efficiency. </a:t>
            </a:r>
            <a:r>
              <a:rPr lang="en-US" sz="2400" dirty="0">
                <a:solidFill>
                  <a:srgbClr val="000000"/>
                </a:solidFill>
                <a:latin typeface="Times New Roman" panose="02020603050405020304" pitchFamily="18" charset="0"/>
                <a:cs typeface="Times New Roman" panose="02020603050405020304" pitchFamily="18" charset="0"/>
              </a:rPr>
              <a:t>S</a:t>
            </a:r>
            <a:r>
              <a:rPr lang="en-US" sz="2400" b="0" i="0" dirty="0">
                <a:solidFill>
                  <a:srgbClr val="000000"/>
                </a:solidFill>
                <a:effectLst/>
                <a:latin typeface="Times New Roman" panose="02020603050405020304" pitchFamily="18" charset="0"/>
                <a:cs typeface="Times New Roman" panose="02020603050405020304" pitchFamily="18" charset="0"/>
              </a:rPr>
              <a:t>ince it goes up and down without using two separate motors, it saves power consumption; thus, making the building more efficient and power-saving. [6]</a:t>
            </a: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Moreover, the </a:t>
            </a:r>
            <a:r>
              <a:rPr lang="en-US" sz="2400" b="0" i="0" dirty="0" err="1">
                <a:solidFill>
                  <a:srgbClr val="000000"/>
                </a:solidFill>
                <a:effectLst/>
                <a:latin typeface="Times New Roman" panose="02020603050405020304" pitchFamily="18" charset="0"/>
                <a:cs typeface="Times New Roman" panose="02020603050405020304" pitchFamily="18" charset="0"/>
              </a:rPr>
              <a:t>levytator</a:t>
            </a:r>
            <a:r>
              <a:rPr lang="en-US" sz="2400" b="0" i="0" dirty="0">
                <a:solidFill>
                  <a:srgbClr val="000000"/>
                </a:solidFill>
                <a:effectLst/>
                <a:latin typeface="Times New Roman" panose="02020603050405020304" pitchFamily="18" charset="0"/>
                <a:cs typeface="Times New Roman" panose="02020603050405020304" pitchFamily="18" charset="0"/>
              </a:rPr>
              <a:t> gives architects the privilege to give a desired shape and dimension to the escalators as it remains capable of offering freeform curves. [6]</a:t>
            </a:r>
          </a:p>
          <a:p>
            <a:pPr algn="just" fontAlgn="base">
              <a:lnSpc>
                <a:spcPct val="110000"/>
              </a:lnSpc>
            </a:pPr>
            <a:r>
              <a:rPr lang="en-US" sz="2400" b="0" i="0" dirty="0">
                <a:solidFill>
                  <a:srgbClr val="000000"/>
                </a:solidFill>
                <a:effectLst/>
                <a:latin typeface="Times New Roman" panose="02020603050405020304" pitchFamily="18" charset="0"/>
                <a:cs typeface="Times New Roman" panose="02020603050405020304" pitchFamily="18" charset="0"/>
              </a:rPr>
              <a:t>This can be laid down on an existing normal staircase as well. Therefore, </a:t>
            </a:r>
            <a:r>
              <a:rPr lang="en-US" sz="2400" dirty="0">
                <a:solidFill>
                  <a:srgbClr val="000000"/>
                </a:solidFill>
                <a:latin typeface="Times New Roman" panose="02020603050405020304" pitchFamily="18" charset="0"/>
                <a:cs typeface="Times New Roman" panose="02020603050405020304" pitchFamily="18" charset="0"/>
              </a:rPr>
              <a:t>we</a:t>
            </a:r>
            <a:r>
              <a:rPr lang="en-US" sz="2400" b="0" i="0" dirty="0">
                <a:solidFill>
                  <a:srgbClr val="000000"/>
                </a:solidFill>
                <a:effectLst/>
                <a:latin typeface="Times New Roman" panose="02020603050405020304" pitchFamily="18" charset="0"/>
                <a:cs typeface="Times New Roman" panose="02020603050405020304" pitchFamily="18" charset="0"/>
              </a:rPr>
              <a:t> can use it for homes too. [6]</a:t>
            </a:r>
          </a:p>
          <a:p>
            <a:pPr marL="0" indent="0" algn="just" fontAlgn="base">
              <a:lnSpc>
                <a:spcPct val="110000"/>
              </a:lnSpc>
              <a:buNone/>
            </a:pPr>
            <a:endParaRPr lang="en-US" sz="2400" b="0" i="0" dirty="0">
              <a:solidFill>
                <a:srgbClr val="000000"/>
              </a:solidFill>
              <a:effectLst/>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6579281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AE4D5-D559-07B6-B409-A54B32DB1831}"/>
              </a:ext>
            </a:extLst>
          </p:cNvPr>
          <p:cNvSpPr>
            <a:spLocks noGrp="1"/>
          </p:cNvSpPr>
          <p:nvPr>
            <p:ph type="title"/>
          </p:nvPr>
        </p:nvSpPr>
        <p:spPr>
          <a:xfrm>
            <a:off x="838200" y="681037"/>
            <a:ext cx="10515600" cy="766558"/>
          </a:xfrm>
        </p:spPr>
        <p:txBody>
          <a:bodyPr>
            <a:normAutofit/>
          </a:bodyPr>
          <a:lstStyle/>
          <a:p>
            <a:r>
              <a:rPr lang="en-US" sz="2800" b="1" dirty="0">
                <a:latin typeface="Times New Roman" panose="02020603050405020304" pitchFamily="18" charset="0"/>
                <a:cs typeface="Times New Roman" panose="02020603050405020304" pitchFamily="18" charset="0"/>
              </a:rPr>
              <a:t>Proper inclination of escalators</a:t>
            </a:r>
          </a:p>
        </p:txBody>
      </p:sp>
      <p:sp>
        <p:nvSpPr>
          <p:cNvPr id="3" name="Content Placeholder 2">
            <a:extLst>
              <a:ext uri="{FF2B5EF4-FFF2-40B4-BE49-F238E27FC236}">
                <a16:creationId xmlns:a16="http://schemas.microsoft.com/office/drawing/2014/main" id="{A91D1869-E5A9-5B8B-DA61-BF746F2E54FB}"/>
              </a:ext>
            </a:extLst>
          </p:cNvPr>
          <p:cNvSpPr>
            <a:spLocks noGrp="1"/>
          </p:cNvSpPr>
          <p:nvPr>
            <p:ph idx="1"/>
          </p:nvPr>
        </p:nvSpPr>
        <p:spPr>
          <a:xfrm>
            <a:off x="175591" y="1706355"/>
            <a:ext cx="10515600" cy="4773958"/>
          </a:xfrm>
        </p:spPr>
        <p:txBody>
          <a:bodyPr>
            <a:normAutofit/>
          </a:bodyPr>
          <a:lstStyle/>
          <a:p>
            <a:pPr algn="just" fontAlgn="base"/>
            <a:r>
              <a:rPr lang="en-US" sz="2400" b="0" i="0" dirty="0">
                <a:solidFill>
                  <a:srgbClr val="000000"/>
                </a:solidFill>
                <a:effectLst/>
                <a:latin typeface="Times New Roman" panose="02020603050405020304" pitchFamily="18" charset="0"/>
                <a:cs typeface="Times New Roman" panose="02020603050405020304" pitchFamily="18" charset="0"/>
              </a:rPr>
              <a:t>The angle of inclination of an escalator is typically 30 degrees. Also, this may increase to 35 degrees only if the vertical rise does not exceed 6 m and the speed is limited to 0.5 m/s. [6]</a:t>
            </a:r>
          </a:p>
          <a:p>
            <a:pPr algn="just" fontAlgn="base"/>
            <a:r>
              <a:rPr lang="en-US" sz="2400" b="0" i="0" dirty="0">
                <a:solidFill>
                  <a:srgbClr val="000000"/>
                </a:solidFill>
                <a:effectLst/>
                <a:latin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cs typeface="Times New Roman" panose="02020603050405020304" pitchFamily="18" charset="0"/>
              </a:rPr>
              <a:t>T</a:t>
            </a:r>
            <a:r>
              <a:rPr lang="en-US" sz="2400" b="0" i="0" dirty="0">
                <a:solidFill>
                  <a:srgbClr val="000000"/>
                </a:solidFill>
                <a:effectLst/>
                <a:latin typeface="Times New Roman" panose="02020603050405020304" pitchFamily="18" charset="0"/>
                <a:cs typeface="Times New Roman" panose="02020603050405020304" pitchFamily="18" charset="0"/>
              </a:rPr>
              <a:t>hese are usually designed at an inclination of 27.3, 30, and 35 degrees angle. [6]</a:t>
            </a:r>
          </a:p>
          <a:p>
            <a:pPr algn="just" fontAlgn="base"/>
            <a:r>
              <a:rPr lang="en-US" sz="2400" b="0" i="0" dirty="0">
                <a:solidFill>
                  <a:srgbClr val="000000"/>
                </a:solidFill>
                <a:effectLst/>
                <a:latin typeface="Times New Roman" panose="02020603050405020304" pitchFamily="18" charset="0"/>
                <a:cs typeface="Times New Roman" panose="02020603050405020304" pitchFamily="18" charset="0"/>
              </a:rPr>
              <a:t>Although 35-degree escalators are suitable for a total transportation height of 6 m and require the least amount of space, the 27.3-degree inclination is ideal in case the height exceeds 6 m. [6]</a:t>
            </a:r>
          </a:p>
          <a:p>
            <a:pPr algn="just" fontAlgn="base"/>
            <a:r>
              <a:rPr lang="en-US" sz="2400" b="0" i="0" dirty="0">
                <a:solidFill>
                  <a:srgbClr val="000000"/>
                </a:solidFill>
                <a:effectLst/>
                <a:latin typeface="Times New Roman" panose="02020603050405020304" pitchFamily="18" charset="0"/>
                <a:cs typeface="Times New Roman" panose="02020603050405020304" pitchFamily="18" charset="0"/>
              </a:rPr>
              <a:t>Moreover, the 30-degree inclination offers maximum safety and traveling comfort to the users. [6]</a:t>
            </a:r>
          </a:p>
          <a:p>
            <a:pPr marL="0" indent="0" algn="just" fontAlgn="base">
              <a:buNone/>
            </a:pPr>
            <a:endParaRPr lang="en-US" sz="2400" b="0" i="0" dirty="0">
              <a:solidFill>
                <a:srgbClr val="000000"/>
              </a:solidFill>
              <a:effectLs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748333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D2440D72-5631-D693-2136-A5FC33B5D6D5}"/>
              </a:ext>
            </a:extLst>
          </p:cNvPr>
          <p:cNvPicPr>
            <a:picLocks noGrp="1" noChangeAspect="1"/>
          </p:cNvPicPr>
          <p:nvPr>
            <p:ph idx="1"/>
          </p:nvPr>
        </p:nvPicPr>
        <p:blipFill>
          <a:blip r:embed="rId2"/>
          <a:stretch>
            <a:fillRect/>
          </a:stretch>
        </p:blipFill>
        <p:spPr>
          <a:xfrm>
            <a:off x="6030885" y="1690688"/>
            <a:ext cx="5322915" cy="4351338"/>
          </a:xfrm>
        </p:spPr>
      </p:pic>
      <p:pic>
        <p:nvPicPr>
          <p:cNvPr id="5" name="Picture 4">
            <a:extLst>
              <a:ext uri="{FF2B5EF4-FFF2-40B4-BE49-F238E27FC236}">
                <a16:creationId xmlns:a16="http://schemas.microsoft.com/office/drawing/2014/main" id="{EC17F5B1-90F1-8341-1E49-DF3E31156F17}"/>
              </a:ext>
            </a:extLst>
          </p:cNvPr>
          <p:cNvPicPr>
            <a:picLocks noChangeAspect="1"/>
          </p:cNvPicPr>
          <p:nvPr/>
        </p:nvPicPr>
        <p:blipFill>
          <a:blip r:embed="rId3"/>
          <a:stretch>
            <a:fillRect/>
          </a:stretch>
        </p:blipFill>
        <p:spPr>
          <a:xfrm>
            <a:off x="838200" y="1690688"/>
            <a:ext cx="5008290" cy="4351338"/>
          </a:xfrm>
          <a:prstGeom prst="rect">
            <a:avLst/>
          </a:prstGeom>
        </p:spPr>
      </p:pic>
      <p:sp>
        <p:nvSpPr>
          <p:cNvPr id="3" name="TextBox 2">
            <a:extLst>
              <a:ext uri="{FF2B5EF4-FFF2-40B4-BE49-F238E27FC236}">
                <a16:creationId xmlns:a16="http://schemas.microsoft.com/office/drawing/2014/main" id="{44785C5D-5794-3497-6CF6-84A9C1C86D02}"/>
              </a:ext>
            </a:extLst>
          </p:cNvPr>
          <p:cNvSpPr txBox="1"/>
          <p:nvPr/>
        </p:nvSpPr>
        <p:spPr>
          <a:xfrm>
            <a:off x="2319130" y="6042026"/>
            <a:ext cx="8468140" cy="774507"/>
          </a:xfrm>
          <a:prstGeom prst="rect">
            <a:avLst/>
          </a:prstGeom>
          <a:noFill/>
        </p:spPr>
        <p:txBody>
          <a:bodyPr wrap="square">
            <a:spAutoFit/>
          </a:bodyPr>
          <a:lstStyle/>
          <a:p>
            <a:pPr marL="457200" marR="0" indent="-45720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 Figure: Escalators(Source: B &amp; I. (n.d.). </a:t>
            </a:r>
            <a:r>
              <a:rPr lang="en-US" b="1" kern="100" dirty="0">
                <a:latin typeface="Calibri" panose="020F0502020204030204" pitchFamily="34" charset="0"/>
                <a:ea typeface="Calibri" panose="020F0502020204030204" pitchFamily="34" charset="0"/>
                <a:cs typeface="Times New Roman" panose="02020603050405020304" pitchFamily="18" charset="0"/>
              </a:rPr>
              <a:t>:Online)</a:t>
            </a:r>
          </a:p>
          <a:p>
            <a:pPr marL="457200" marR="0" indent="-45720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Retrieved from  </a:t>
            </a:r>
            <a:r>
              <a:rPr lang="en-US" sz="1800" b="1"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https://buildingandinteriors.com/escalators-professionals-guide/</a:t>
            </a:r>
            <a:endParaRPr lang="en-US" sz="18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42396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0C30AD-8135-0134-7ECD-3706925ABE65}"/>
              </a:ext>
            </a:extLst>
          </p:cNvPr>
          <p:cNvPicPr>
            <a:picLocks noChangeAspect="1"/>
          </p:cNvPicPr>
          <p:nvPr/>
        </p:nvPicPr>
        <p:blipFill>
          <a:blip r:embed="rId2"/>
          <a:stretch>
            <a:fillRect/>
          </a:stretch>
        </p:blipFill>
        <p:spPr>
          <a:xfrm>
            <a:off x="256364" y="753035"/>
            <a:ext cx="11327133" cy="5190565"/>
          </a:xfrm>
          <a:prstGeom prst="rect">
            <a:avLst/>
          </a:prstGeom>
        </p:spPr>
      </p:pic>
      <p:sp>
        <p:nvSpPr>
          <p:cNvPr id="7" name="TextBox 6">
            <a:extLst>
              <a:ext uri="{FF2B5EF4-FFF2-40B4-BE49-F238E27FC236}">
                <a16:creationId xmlns:a16="http://schemas.microsoft.com/office/drawing/2014/main" id="{A732A9B6-E51E-D300-BCA4-81873E93FB17}"/>
              </a:ext>
            </a:extLst>
          </p:cNvPr>
          <p:cNvSpPr txBox="1"/>
          <p:nvPr/>
        </p:nvSpPr>
        <p:spPr>
          <a:xfrm>
            <a:off x="2266121" y="5943600"/>
            <a:ext cx="8534400" cy="774507"/>
          </a:xfrm>
          <a:prstGeom prst="rect">
            <a:avLst/>
          </a:prstGeom>
          <a:noFill/>
        </p:spPr>
        <p:txBody>
          <a:bodyPr wrap="square">
            <a:spAutoFit/>
          </a:bodyPr>
          <a:lstStyle/>
          <a:p>
            <a:pPr marL="457200" marR="0" indent="-45720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Source: B &amp; I. (n.d.). </a:t>
            </a:r>
            <a:r>
              <a:rPr lang="en-US" b="1" kern="100" dirty="0">
                <a:latin typeface="Calibri" panose="020F0502020204030204" pitchFamily="34" charset="0"/>
                <a:ea typeface="Calibri" panose="020F0502020204030204" pitchFamily="34" charset="0"/>
                <a:cs typeface="Times New Roman" panose="02020603050405020304" pitchFamily="18" charset="0"/>
              </a:rPr>
              <a:t>:Online)</a:t>
            </a:r>
          </a:p>
          <a:p>
            <a:pPr marL="457200" marR="0" indent="-45720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Retrieved from  </a:t>
            </a:r>
            <a:r>
              <a:rPr lang="en-US" sz="1800" b="1"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https://buildingandinteriors.com/escalators-professionals-guide/</a:t>
            </a:r>
            <a:endParaRPr lang="en-US" sz="18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50682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779" y="967494"/>
            <a:ext cx="10162735" cy="5890505"/>
          </a:xfrm>
        </p:spPr>
        <p:txBody>
          <a:bodyPr>
            <a:normAutofit/>
          </a:bodyPr>
          <a:lstStyle/>
          <a:p>
            <a:pPr marL="0" indent="0">
              <a:lnSpc>
                <a:spcPct val="150000"/>
              </a:lnSpc>
              <a:buNone/>
            </a:pPr>
            <a:endParaRPr lang="en-AU" b="1" dirty="0">
              <a:latin typeface="Times New Roman" panose="02020603050405020304" pitchFamily="18" charset="0"/>
              <a:cs typeface="Times New Roman" panose="02020603050405020304" pitchFamily="18" charset="0"/>
            </a:endParaRPr>
          </a:p>
          <a:p>
            <a:pPr marL="0" indent="0">
              <a:lnSpc>
                <a:spcPct val="15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978877"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t>
            </a:r>
          </a:p>
        </p:txBody>
      </p:sp>
      <p:sp>
        <p:nvSpPr>
          <p:cNvPr id="5" name="TextBox 4">
            <a:extLst>
              <a:ext uri="{FF2B5EF4-FFF2-40B4-BE49-F238E27FC236}">
                <a16:creationId xmlns:a16="http://schemas.microsoft.com/office/drawing/2014/main" id="{8D652B7F-7F13-639C-89F2-208956931009}"/>
              </a:ext>
            </a:extLst>
          </p:cNvPr>
          <p:cNvSpPr txBox="1"/>
          <p:nvPr/>
        </p:nvSpPr>
        <p:spPr>
          <a:xfrm>
            <a:off x="1" y="967494"/>
            <a:ext cx="12059478" cy="9590767"/>
          </a:xfrm>
          <a:prstGeom prst="rect">
            <a:avLst/>
          </a:prstGeom>
          <a:noFill/>
        </p:spPr>
        <p:txBody>
          <a:bodyPr wrap="square">
            <a:spAutoFit/>
          </a:bodyPr>
          <a:lstStyle/>
          <a:p>
            <a:pPr marL="0" marR="0">
              <a:lnSpc>
                <a:spcPct val="107000"/>
              </a:lnSpc>
              <a:spcBef>
                <a:spcPts val="0"/>
              </a:spcBef>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[1] Singh, G. (2005). </a:t>
            </a:r>
            <a:r>
              <a:rPr lang="en-US" sz="2800" b="1" i="1" kern="100" dirty="0">
                <a:effectLst/>
                <a:latin typeface="Times New Roman" panose="02020603050405020304" pitchFamily="18" charset="0"/>
                <a:ea typeface="Calibri" panose="020F0502020204030204" pitchFamily="34" charset="0"/>
                <a:cs typeface="Times New Roman" panose="02020603050405020304" pitchFamily="18" charset="0"/>
              </a:rPr>
              <a:t>Building Constructions and materials.</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Standard Book House, Delhi.</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Archi-Monarch. (n.d.). Retrieved from archi-monarch.com: https://archi-monarch.com/staircase-design/</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[3]</a:t>
            </a:r>
            <a:r>
              <a:rPr lang="en-US" sz="2800" b="1" kern="100" dirty="0" err="1">
                <a:effectLst/>
                <a:latin typeface="Times New Roman" panose="02020603050405020304" pitchFamily="18" charset="0"/>
                <a:ea typeface="Calibri" panose="020F0502020204030204" pitchFamily="34" charset="0"/>
                <a:cs typeface="Times New Roman" panose="02020603050405020304" pitchFamily="18" charset="0"/>
              </a:rPr>
              <a:t>Civiltej</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(2020, June 8). Civil Construction. Retrieved from civiltej.com: https://civiltej.com/staircase-design/ </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[4] Builders mart. (2019, May 3). Retrieved from www.buildersmart.in: https://www.buildersmart.in/blogs/staircases/</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[5] </a:t>
            </a:r>
            <a:r>
              <a:rPr lang="en-US" sz="2800" b="1" kern="100" dirty="0" err="1">
                <a:effectLst/>
                <a:latin typeface="Times New Roman" panose="02020603050405020304" pitchFamily="18" charset="0"/>
                <a:ea typeface="Calibri" panose="020F0502020204030204" pitchFamily="34" charset="0"/>
                <a:cs typeface="Times New Roman" panose="02020603050405020304" pitchFamily="18" charset="0"/>
              </a:rPr>
              <a:t>Bhavikati</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S. (2010). Basic Civil Engineering. new </a:t>
            </a:r>
            <a:r>
              <a:rPr lang="en-US" sz="2800" b="1" kern="100" dirty="0" err="1">
                <a:effectLst/>
                <a:latin typeface="Times New Roman" panose="02020603050405020304" pitchFamily="18" charset="0"/>
                <a:ea typeface="Calibri" panose="020F0502020204030204" pitchFamily="34" charset="0"/>
                <a:cs typeface="Times New Roman" panose="02020603050405020304" pitchFamily="18" charset="0"/>
              </a:rPr>
              <a:t>delhi</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New Age International (P) Ltd., Publishers.</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marR="0" indent="-457200">
              <a:lnSpc>
                <a:spcPct val="107000"/>
              </a:lnSpc>
              <a:spcBef>
                <a:spcPts val="0"/>
              </a:spcBef>
              <a:spcAft>
                <a:spcPts val="800"/>
              </a:spcAft>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0422421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12192000" cy="6858000"/>
          </a:xfrm>
        </p:spPr>
        <p:txBody>
          <a:bodyPr>
            <a:normAutofit/>
          </a:bodyPr>
          <a:lstStyle/>
          <a:p>
            <a:pPr marL="0" indent="0">
              <a:lnSpc>
                <a:spcPct val="150000"/>
              </a:lnSpc>
              <a:buNone/>
            </a:pPr>
            <a:endParaRPr lang="en-AU" b="1" dirty="0">
              <a:latin typeface="Times New Roman" panose="02020603050405020304" pitchFamily="18" charset="0"/>
              <a:cs typeface="Times New Roman" panose="02020603050405020304" pitchFamily="18" charset="0"/>
            </a:endParaRPr>
          </a:p>
          <a:p>
            <a:pPr marL="0" indent="0">
              <a:lnSpc>
                <a:spcPct val="15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978877"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CCEDC421-DAE1-0796-7D44-086701752D41}"/>
              </a:ext>
            </a:extLst>
          </p:cNvPr>
          <p:cNvSpPr txBox="1"/>
          <p:nvPr/>
        </p:nvSpPr>
        <p:spPr>
          <a:xfrm>
            <a:off x="978877" y="1325563"/>
            <a:ext cx="9861401" cy="5321521"/>
          </a:xfrm>
          <a:prstGeom prst="rect">
            <a:avLst/>
          </a:prstGeom>
          <a:noFill/>
        </p:spPr>
        <p:txBody>
          <a:bodyPr wrap="square" rtlCol="0">
            <a:spAutoFit/>
          </a:bodyPr>
          <a:lstStyle/>
          <a:p>
            <a:pPr marL="0" marR="0">
              <a:lnSpc>
                <a:spcPct val="107000"/>
              </a:lnSpc>
              <a:spcBef>
                <a:spcPts val="0"/>
              </a:spcBef>
              <a:spcAft>
                <a:spcPts val="800"/>
              </a:spcAft>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[5]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Bhavikati</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S. (2010). Basic Civil Engineering. new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delhi</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New Age International (P) Ltd., Publishers.</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[6]B &amp; I. (n.d.). Retrieved from  https://buildingandinteriors.com/escalators-professionals-guide/</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[7]</a:t>
            </a:r>
            <a:r>
              <a:rPr lang="en-US" sz="2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Moreira, S. (2022). </a:t>
            </a:r>
            <a:r>
              <a:rPr lang="en-US" sz="2400" i="1" kern="100" dirty="0">
                <a:effectLst/>
                <a:latin typeface="Times New Roman" panose="02020603050405020304" pitchFamily="18" charset="0"/>
                <a:ea typeface="Calibri" panose="020F0502020204030204" pitchFamily="34" charset="0"/>
                <a:cs typeface="Times New Roman" panose="02020603050405020304" pitchFamily="18" charset="0"/>
              </a:rPr>
              <a:t>Arch Daily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Retrieved from www.archdaily.com: </a:t>
            </a:r>
            <a:r>
              <a:rPr lang="en-US" sz="2400" u="sng"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https://www.archdaily.com/1004727/icon-douro-building-luis-pedro-silva-arquitecto-lda?ad_medium=image_search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marR="0" indent="-457200">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[8]</a:t>
            </a:r>
            <a:r>
              <a:rPr lang="en-US" sz="2400" i="1" kern="100" dirty="0">
                <a:effectLst/>
                <a:latin typeface="Times New Roman" panose="02020603050405020304" pitchFamily="18" charset="0"/>
                <a:ea typeface="Calibri" panose="020F0502020204030204" pitchFamily="34" charset="0"/>
                <a:cs typeface="Times New Roman" panose="02020603050405020304" pitchFamily="18" charset="0"/>
              </a:rPr>
              <a:t> Electronics project focus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www.elprocus.com: https://www.elprocus.com/what-is-elevator-working-different-types-and-their-uses/ </a:t>
            </a:r>
          </a:p>
          <a:p>
            <a:pPr marL="0" marR="0">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24118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extLst>
              <p:ext uri="{D42A27DB-BD31-4B8C-83A1-F6EECF244321}">
                <p14:modId xmlns:p14="http://schemas.microsoft.com/office/powerpoint/2010/main" val="1720050559"/>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2612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8157</TotalTime>
  <Words>4111</Words>
  <Application>Microsoft Office PowerPoint</Application>
  <PresentationFormat>Widescreen</PresentationFormat>
  <Paragraphs>286</Paragraphs>
  <Slides>41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Corbel</vt:lpstr>
      <vt:lpstr>Source Sans Pro</vt:lpstr>
      <vt:lpstr>Times New Roman</vt:lpstr>
      <vt:lpstr>Times-Roman</vt:lpstr>
      <vt:lpstr>Wingdings</vt:lpstr>
      <vt:lpstr>Office Theme</vt:lpstr>
      <vt:lpstr>         COURSE TITLE BUILDING TECHNOLOGY</vt:lpstr>
      <vt:lpstr>LEARNING OUTCOMES</vt:lpstr>
      <vt:lpstr>INTRODUCTION</vt:lpstr>
      <vt:lpstr>ELEMENTS OF STAIRS</vt:lpstr>
      <vt:lpstr>ELEMENTS OF STAIRS</vt:lpstr>
      <vt:lpstr>FUNCTIONAL REQUIREMENT OF STAIRS</vt:lpstr>
      <vt:lpstr>PowerPoint Presentation</vt:lpstr>
      <vt:lpstr>CLASSIFICATION OF STAIRCASE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REQUIREMENTS OF STAIRCASE AS PER NBC</vt:lpstr>
      <vt:lpstr>PowerPoint Presentation</vt:lpstr>
      <vt:lpstr>Lifts:</vt:lpstr>
      <vt:lpstr>The different types of lifts or elevators include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ESCALATORS:</vt:lpstr>
      <vt:lpstr>PowerPoint Presentation</vt:lpstr>
      <vt:lpstr>STEP TYPE</vt:lpstr>
      <vt:lpstr>PowerPoint Presentation</vt:lpstr>
      <vt:lpstr>Spiral</vt:lpstr>
      <vt:lpstr>LEVYTATOR</vt:lpstr>
      <vt:lpstr>Proper inclination of escalators</vt:lpstr>
      <vt:lpstr>PowerPoint Presentation</vt:lpstr>
      <vt:lpstr>PowerPoint Presentation</vt:lpstr>
      <vt:lpstr>REFERENCES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205</cp:revision>
  <dcterms:created xsi:type="dcterms:W3CDTF">2023-02-20T06:54:59Z</dcterms:created>
  <dcterms:modified xsi:type="dcterms:W3CDTF">2023-10-09T01:17:43Z</dcterms:modified>
</cp:coreProperties>
</file>