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259" r:id="rId2"/>
    <p:sldId id="261" r:id="rId3"/>
    <p:sldId id="366" r:id="rId4"/>
    <p:sldId id="383" r:id="rId5"/>
    <p:sldId id="385" r:id="rId6"/>
    <p:sldId id="388" r:id="rId7"/>
    <p:sldId id="389" r:id="rId8"/>
    <p:sldId id="367" r:id="rId9"/>
    <p:sldId id="368" r:id="rId10"/>
    <p:sldId id="382" r:id="rId11"/>
    <p:sldId id="380" r:id="rId12"/>
    <p:sldId id="369" r:id="rId13"/>
    <p:sldId id="377" r:id="rId14"/>
    <p:sldId id="370" r:id="rId15"/>
    <p:sldId id="371" r:id="rId16"/>
    <p:sldId id="384" r:id="rId17"/>
    <p:sldId id="372" r:id="rId18"/>
    <p:sldId id="378" r:id="rId19"/>
    <p:sldId id="373" r:id="rId20"/>
    <p:sldId id="379" r:id="rId21"/>
    <p:sldId id="374" r:id="rId22"/>
    <p:sldId id="358" r:id="rId23"/>
    <p:sldId id="393" r:id="rId24"/>
    <p:sldId id="396" r:id="rId25"/>
    <p:sldId id="364" r:id="rId26"/>
    <p:sldId id="386" r:id="rId27"/>
    <p:sldId id="387" r:id="rId28"/>
    <p:sldId id="394" r:id="rId29"/>
    <p:sldId id="395" r:id="rId30"/>
    <p:sldId id="359" r:id="rId31"/>
    <p:sldId id="397" r:id="rId32"/>
    <p:sldId id="361" r:id="rId33"/>
    <p:sldId id="365" r:id="rId34"/>
    <p:sldId id="398" r:id="rId35"/>
    <p:sldId id="360" r:id="rId36"/>
    <p:sldId id="399" r:id="rId37"/>
    <p:sldId id="362" r:id="rId38"/>
    <p:sldId id="376" r:id="rId39"/>
    <p:sldId id="363" r:id="rId40"/>
    <p:sldId id="392" r:id="rId41"/>
    <p:sldId id="400" r:id="rId42"/>
    <p:sldId id="357" r:id="rId43"/>
    <p:sldId id="39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06BA"/>
    <a:srgbClr val="441F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147E222-5A8D-4348-8136-3ABB907A968D}" v="1" dt="2023-10-19T20:33:52.6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754" autoAdjust="0"/>
    <p:restoredTop sz="94660"/>
  </p:normalViewPr>
  <p:slideViewPr>
    <p:cSldViewPr snapToGrid="0">
      <p:cViewPr varScale="1">
        <p:scale>
          <a:sx n="64" d="100"/>
          <a:sy n="64" d="100"/>
        </p:scale>
        <p:origin x="1032" y="48"/>
      </p:cViewPr>
      <p:guideLst/>
    </p:cSldViewPr>
  </p:slideViewPr>
  <p:notesTextViewPr>
    <p:cViewPr>
      <p:scale>
        <a:sx n="1" d="1"/>
        <a:sy n="1" d="1"/>
      </p:scale>
      <p:origin x="0" y="0"/>
    </p:cViewPr>
  </p:notesTextViewPr>
  <p:sorterViewPr>
    <p:cViewPr>
      <p:scale>
        <a:sx n="100" d="100"/>
        <a:sy n="100" d="100"/>
      </p:scale>
      <p:origin x="0" y="-527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nju Kamal" userId="d3187f1d-9b3b-4fde-ae81-a24521550743" providerId="ADAL" clId="{B7F5ACFC-15B0-41EA-9CFB-120FA537ECC9}"/>
    <pc:docChg chg="undo custSel addSld delSld modSld sldOrd modMainMaster">
      <pc:chgData name="Ranju Kamal" userId="d3187f1d-9b3b-4fde-ae81-a24521550743" providerId="ADAL" clId="{B7F5ACFC-15B0-41EA-9CFB-120FA537ECC9}" dt="2023-09-19T10:44:33.451" v="21129" actId="20577"/>
      <pc:docMkLst>
        <pc:docMk/>
      </pc:docMkLst>
      <pc:sldChg chg="addSp delSp modSp mod modTransition setBg setClrOvrMap">
        <pc:chgData name="Ranju Kamal" userId="d3187f1d-9b3b-4fde-ae81-a24521550743" providerId="ADAL" clId="{B7F5ACFC-15B0-41EA-9CFB-120FA537ECC9}" dt="2023-09-19T10:42:43.090" v="21097" actId="1076"/>
        <pc:sldMkLst>
          <pc:docMk/>
          <pc:sldMk cId="1130220075" sldId="259"/>
        </pc:sldMkLst>
        <pc:spChg chg="add mod">
          <ac:chgData name="Ranju Kamal" userId="d3187f1d-9b3b-4fde-ae81-a24521550743" providerId="ADAL" clId="{B7F5ACFC-15B0-41EA-9CFB-120FA537ECC9}" dt="2023-09-19T10:42:43.090" v="21097" actId="1076"/>
          <ac:spMkLst>
            <pc:docMk/>
            <pc:sldMk cId="1130220075" sldId="259"/>
            <ac:spMk id="2" creationId="{FC767D1F-1ACC-3A4F-5EF3-07C64CE54586}"/>
          </ac:spMkLst>
        </pc:spChg>
        <pc:spChg chg="mod">
          <ac:chgData name="Ranju Kamal" userId="d3187f1d-9b3b-4fde-ae81-a24521550743" providerId="ADAL" clId="{B7F5ACFC-15B0-41EA-9CFB-120FA537ECC9}" dt="2023-09-12T02:14:42.813" v="13763" actId="207"/>
          <ac:spMkLst>
            <pc:docMk/>
            <pc:sldMk cId="1130220075" sldId="259"/>
            <ac:spMk id="4" creationId="{00000000-0000-0000-0000-000000000000}"/>
          </ac:spMkLst>
        </pc:spChg>
        <pc:spChg chg="mod ord">
          <ac:chgData name="Ranju Kamal" userId="d3187f1d-9b3b-4fde-ae81-a24521550743" providerId="ADAL" clId="{B7F5ACFC-15B0-41EA-9CFB-120FA537ECC9}" dt="2023-09-12T02:15:34.668" v="13770" actId="207"/>
          <ac:spMkLst>
            <pc:docMk/>
            <pc:sldMk cId="1130220075" sldId="259"/>
            <ac:spMk id="5" creationId="{00000000-0000-0000-0000-000000000000}"/>
          </ac:spMkLst>
        </pc:spChg>
        <pc:spChg chg="add del">
          <ac:chgData name="Ranju Kamal" userId="d3187f1d-9b3b-4fde-ae81-a24521550743" providerId="ADAL" clId="{B7F5ACFC-15B0-41EA-9CFB-120FA537ECC9}" dt="2023-09-12T02:09:32.796" v="13712" actId="26606"/>
          <ac:spMkLst>
            <pc:docMk/>
            <pc:sldMk cId="1130220075" sldId="259"/>
            <ac:spMk id="15" creationId="{04C21BAE-6866-4C7A-A7EC-C1B2E572D5BE}"/>
          </ac:spMkLst>
        </pc:spChg>
        <pc:spChg chg="add del">
          <ac:chgData name="Ranju Kamal" userId="d3187f1d-9b3b-4fde-ae81-a24521550743" providerId="ADAL" clId="{B7F5ACFC-15B0-41EA-9CFB-120FA537ECC9}" dt="2023-09-12T02:07:55.637" v="13704" actId="26606"/>
          <ac:spMkLst>
            <pc:docMk/>
            <pc:sldMk cId="1130220075" sldId="259"/>
            <ac:spMk id="16" creationId="{96CF2A2B-0745-440C-9224-C5C6A0A4286F}"/>
          </ac:spMkLst>
        </pc:spChg>
        <pc:spChg chg="add del">
          <ac:chgData name="Ranju Kamal" userId="d3187f1d-9b3b-4fde-ae81-a24521550743" providerId="ADAL" clId="{B7F5ACFC-15B0-41EA-9CFB-120FA537ECC9}" dt="2023-09-12T02:10:50.641" v="13721" actId="26606"/>
          <ac:spMkLst>
            <pc:docMk/>
            <pc:sldMk cId="1130220075" sldId="259"/>
            <ac:spMk id="17" creationId="{96CF2A2B-0745-440C-9224-C5C6A0A4286F}"/>
          </ac:spMkLst>
        </pc:spChg>
        <pc:spChg chg="add del">
          <ac:chgData name="Ranju Kamal" userId="d3187f1d-9b3b-4fde-ae81-a24521550743" providerId="ADAL" clId="{B7F5ACFC-15B0-41EA-9CFB-120FA537ECC9}" dt="2023-09-12T02:07:55.637" v="13704" actId="26606"/>
          <ac:spMkLst>
            <pc:docMk/>
            <pc:sldMk cId="1130220075" sldId="259"/>
            <ac:spMk id="18" creationId="{75BE6D6B-84C9-4D2B-97EB-773B7369EF82}"/>
          </ac:spMkLst>
        </pc:spChg>
        <pc:spChg chg="add del">
          <ac:chgData name="Ranju Kamal" userId="d3187f1d-9b3b-4fde-ae81-a24521550743" providerId="ADAL" clId="{B7F5ACFC-15B0-41EA-9CFB-120FA537ECC9}" dt="2023-09-12T02:10:50.641" v="13721" actId="26606"/>
          <ac:spMkLst>
            <pc:docMk/>
            <pc:sldMk cId="1130220075" sldId="259"/>
            <ac:spMk id="19" creationId="{75BE6D6B-84C9-4D2B-97EB-773B7369EF82}"/>
          </ac:spMkLst>
        </pc:spChg>
        <pc:spChg chg="add del">
          <ac:chgData name="Ranju Kamal" userId="d3187f1d-9b3b-4fde-ae81-a24521550743" providerId="ADAL" clId="{B7F5ACFC-15B0-41EA-9CFB-120FA537ECC9}" dt="2023-09-12T02:09:32.796" v="13712" actId="26606"/>
          <ac:spMkLst>
            <pc:docMk/>
            <pc:sldMk cId="1130220075" sldId="259"/>
            <ac:spMk id="20" creationId="{7E7D0C94-08B4-48AE-8813-CC4D60294F42}"/>
          </ac:spMkLst>
        </pc:spChg>
        <pc:spChg chg="add del">
          <ac:chgData name="Ranju Kamal" userId="d3187f1d-9b3b-4fde-ae81-a24521550743" providerId="ADAL" clId="{B7F5ACFC-15B0-41EA-9CFB-120FA537ECC9}" dt="2023-09-12T02:10:51.875" v="13723" actId="26606"/>
          <ac:spMkLst>
            <pc:docMk/>
            <pc:sldMk cId="1130220075" sldId="259"/>
            <ac:spMk id="21" creationId="{9228552E-C8B1-4A80-8448-0787CE0FC704}"/>
          </ac:spMkLst>
        </pc:spChg>
        <pc:spChg chg="add del">
          <ac:chgData name="Ranju Kamal" userId="d3187f1d-9b3b-4fde-ae81-a24521550743" providerId="ADAL" clId="{B7F5ACFC-15B0-41EA-9CFB-120FA537ECC9}" dt="2023-09-12T02:09:32.796" v="13712" actId="26606"/>
          <ac:spMkLst>
            <pc:docMk/>
            <pc:sldMk cId="1130220075" sldId="259"/>
            <ac:spMk id="22" creationId="{F0C518C2-0AA4-470C-87B9-9CBF428FBA25}"/>
          </ac:spMkLst>
        </pc:spChg>
        <pc:spChg chg="add del">
          <ac:chgData name="Ranju Kamal" userId="d3187f1d-9b3b-4fde-ae81-a24521550743" providerId="ADAL" clId="{B7F5ACFC-15B0-41EA-9CFB-120FA537ECC9}" dt="2023-09-12T02:11:00.846" v="13725" actId="26606"/>
          <ac:spMkLst>
            <pc:docMk/>
            <pc:sldMk cId="1130220075" sldId="259"/>
            <ac:spMk id="23" creationId="{04C21BAE-6866-4C7A-A7EC-C1B2E572D5BE}"/>
          </ac:spMkLst>
        </pc:spChg>
        <pc:spChg chg="add del">
          <ac:chgData name="Ranju Kamal" userId="d3187f1d-9b3b-4fde-ae81-a24521550743" providerId="ADAL" clId="{B7F5ACFC-15B0-41EA-9CFB-120FA537ECC9}" dt="2023-09-12T02:09:35.434" v="13714" actId="26606"/>
          <ac:spMkLst>
            <pc:docMk/>
            <pc:sldMk cId="1130220075" sldId="259"/>
            <ac:spMk id="24" creationId="{9DECDBF4-02B6-4BB4-B65B-B8107AD6A9E8}"/>
          </ac:spMkLst>
        </pc:spChg>
        <pc:spChg chg="add del">
          <ac:chgData name="Ranju Kamal" userId="d3187f1d-9b3b-4fde-ae81-a24521550743" providerId="ADAL" clId="{B7F5ACFC-15B0-41EA-9CFB-120FA537ECC9}" dt="2023-09-12T02:09:35.434" v="13714" actId="26606"/>
          <ac:spMkLst>
            <pc:docMk/>
            <pc:sldMk cId="1130220075" sldId="259"/>
            <ac:spMk id="25" creationId="{675FFAD0-2409-47F2-980A-2CF4FFC69BE2}"/>
          </ac:spMkLst>
        </pc:spChg>
        <pc:spChg chg="add del">
          <ac:chgData name="Ranju Kamal" userId="d3187f1d-9b3b-4fde-ae81-a24521550743" providerId="ADAL" clId="{B7F5ACFC-15B0-41EA-9CFB-120FA537ECC9}" dt="2023-09-12T02:09:35.434" v="13714" actId="26606"/>
          <ac:spMkLst>
            <pc:docMk/>
            <pc:sldMk cId="1130220075" sldId="259"/>
            <ac:spMk id="26" creationId="{CBB2B1F0-0DD6-4744-9A46-7A344FB48E40}"/>
          </ac:spMkLst>
        </pc:spChg>
        <pc:spChg chg="add del">
          <ac:chgData name="Ranju Kamal" userId="d3187f1d-9b3b-4fde-ae81-a24521550743" providerId="ADAL" clId="{B7F5ACFC-15B0-41EA-9CFB-120FA537ECC9}" dt="2023-09-12T02:09:35.434" v="13714" actId="26606"/>
          <ac:spMkLst>
            <pc:docMk/>
            <pc:sldMk cId="1130220075" sldId="259"/>
            <ac:spMk id="27" creationId="{52D502E5-F6B4-4D58-B4AE-FC466FF15EE8}"/>
          </ac:spMkLst>
        </pc:spChg>
        <pc:spChg chg="add del">
          <ac:chgData name="Ranju Kamal" userId="d3187f1d-9b3b-4fde-ae81-a24521550743" providerId="ADAL" clId="{B7F5ACFC-15B0-41EA-9CFB-120FA537ECC9}" dt="2023-09-12T02:11:00.846" v="13725" actId="26606"/>
          <ac:spMkLst>
            <pc:docMk/>
            <pc:sldMk cId="1130220075" sldId="259"/>
            <ac:spMk id="28" creationId="{7E7D0C94-08B4-48AE-8813-CC4D60294F42}"/>
          </ac:spMkLst>
        </pc:spChg>
        <pc:spChg chg="add del">
          <ac:chgData name="Ranju Kamal" userId="d3187f1d-9b3b-4fde-ae81-a24521550743" providerId="ADAL" clId="{B7F5ACFC-15B0-41EA-9CFB-120FA537ECC9}" dt="2023-09-12T02:09:37.372" v="13716" actId="26606"/>
          <ac:spMkLst>
            <pc:docMk/>
            <pc:sldMk cId="1130220075" sldId="259"/>
            <ac:spMk id="29" creationId="{1A9F7B4E-B03D-4F64-BE33-00D074458D45}"/>
          </ac:spMkLst>
        </pc:spChg>
        <pc:spChg chg="add del">
          <ac:chgData name="Ranju Kamal" userId="d3187f1d-9b3b-4fde-ae81-a24521550743" providerId="ADAL" clId="{B7F5ACFC-15B0-41EA-9CFB-120FA537ECC9}" dt="2023-09-12T02:09:37.372" v="13716" actId="26606"/>
          <ac:spMkLst>
            <pc:docMk/>
            <pc:sldMk cId="1130220075" sldId="259"/>
            <ac:spMk id="30" creationId="{7E2BE7F7-CA89-4002-ACCE-A478AEA24F5E}"/>
          </ac:spMkLst>
        </pc:spChg>
        <pc:spChg chg="add del">
          <ac:chgData name="Ranju Kamal" userId="d3187f1d-9b3b-4fde-ae81-a24521550743" providerId="ADAL" clId="{B7F5ACFC-15B0-41EA-9CFB-120FA537ECC9}" dt="2023-09-12T02:11:00.846" v="13725" actId="26606"/>
          <ac:spMkLst>
            <pc:docMk/>
            <pc:sldMk cId="1130220075" sldId="259"/>
            <ac:spMk id="31" creationId="{F0C518C2-0AA4-470C-87B9-9CBF428FBA25}"/>
          </ac:spMkLst>
        </pc:spChg>
        <pc:spChg chg="add del">
          <ac:chgData name="Ranju Kamal" userId="d3187f1d-9b3b-4fde-ae81-a24521550743" providerId="ADAL" clId="{B7F5ACFC-15B0-41EA-9CFB-120FA537ECC9}" dt="2023-09-12T02:09:47.153" v="13718" actId="26606"/>
          <ac:spMkLst>
            <pc:docMk/>
            <pc:sldMk cId="1130220075" sldId="259"/>
            <ac:spMk id="32" creationId="{04C21BAE-6866-4C7A-A7EC-C1B2E572D5BE}"/>
          </ac:spMkLst>
        </pc:spChg>
        <pc:spChg chg="add del">
          <ac:chgData name="Ranju Kamal" userId="d3187f1d-9b3b-4fde-ae81-a24521550743" providerId="ADAL" clId="{B7F5ACFC-15B0-41EA-9CFB-120FA537ECC9}" dt="2023-09-12T02:09:47.153" v="13718" actId="26606"/>
          <ac:spMkLst>
            <pc:docMk/>
            <pc:sldMk cId="1130220075" sldId="259"/>
            <ac:spMk id="33" creationId="{7E7D0C94-08B4-48AE-8813-CC4D60294F42}"/>
          </ac:spMkLst>
        </pc:spChg>
        <pc:spChg chg="add del">
          <ac:chgData name="Ranju Kamal" userId="d3187f1d-9b3b-4fde-ae81-a24521550743" providerId="ADAL" clId="{B7F5ACFC-15B0-41EA-9CFB-120FA537ECC9}" dt="2023-09-12T02:09:47.153" v="13718" actId="26606"/>
          <ac:spMkLst>
            <pc:docMk/>
            <pc:sldMk cId="1130220075" sldId="259"/>
            <ac:spMk id="34" creationId="{F0C518C2-0AA4-470C-87B9-9CBF428FBA25}"/>
          </ac:spMkLst>
        </pc:spChg>
        <pc:spChg chg="add del">
          <ac:chgData name="Ranju Kamal" userId="d3187f1d-9b3b-4fde-ae81-a24521550743" providerId="ADAL" clId="{B7F5ACFC-15B0-41EA-9CFB-120FA537ECC9}" dt="2023-09-12T02:11:23.434" v="13727" actId="26606"/>
          <ac:spMkLst>
            <pc:docMk/>
            <pc:sldMk cId="1130220075" sldId="259"/>
            <ac:spMk id="35" creationId="{D1D34770-47A8-402C-AF23-2B653F2D88C1}"/>
          </ac:spMkLst>
        </pc:spChg>
        <pc:spChg chg="add del">
          <ac:chgData name="Ranju Kamal" userId="d3187f1d-9b3b-4fde-ae81-a24521550743" providerId="ADAL" clId="{B7F5ACFC-15B0-41EA-9CFB-120FA537ECC9}" dt="2023-09-12T02:11:32.522" v="13729" actId="26606"/>
          <ac:spMkLst>
            <pc:docMk/>
            <pc:sldMk cId="1130220075" sldId="259"/>
            <ac:spMk id="37" creationId="{257363FD-7E77-4145-9483-331A807ADF0E}"/>
          </ac:spMkLst>
        </pc:spChg>
        <pc:spChg chg="add del">
          <ac:chgData name="Ranju Kamal" userId="d3187f1d-9b3b-4fde-ae81-a24521550743" providerId="ADAL" clId="{B7F5ACFC-15B0-41EA-9CFB-120FA537ECC9}" dt="2023-09-12T02:12:00.844" v="13731" actId="26606"/>
          <ac:spMkLst>
            <pc:docMk/>
            <pc:sldMk cId="1130220075" sldId="259"/>
            <ac:spMk id="39" creationId="{04812C46-200A-4DEB-A05E-3ED6C68C2387}"/>
          </ac:spMkLst>
        </pc:spChg>
        <pc:spChg chg="add">
          <ac:chgData name="Ranju Kamal" userId="d3187f1d-9b3b-4fde-ae81-a24521550743" providerId="ADAL" clId="{B7F5ACFC-15B0-41EA-9CFB-120FA537ECC9}" dt="2023-09-12T02:12:00.851" v="13732" actId="26606"/>
          <ac:spMkLst>
            <pc:docMk/>
            <pc:sldMk cId="1130220075" sldId="259"/>
            <ac:spMk id="41" creationId="{D1D34770-47A8-402C-AF23-2B653F2D88C1}"/>
          </ac:spMkLst>
        </pc:spChg>
        <pc:picChg chg="add del mod">
          <ac:chgData name="Ranju Kamal" userId="d3187f1d-9b3b-4fde-ae81-a24521550743" providerId="ADAL" clId="{B7F5ACFC-15B0-41EA-9CFB-120FA537ECC9}" dt="2023-09-13T03:35:27.941" v="16541"/>
          <ac:picMkLst>
            <pc:docMk/>
            <pc:sldMk cId="1130220075" sldId="259"/>
            <ac:picMk id="6" creationId="{3ED469CF-096C-7C59-C1D1-12FD435147BA}"/>
          </ac:picMkLst>
        </pc:picChg>
        <pc:picChg chg="add del mod ord">
          <ac:chgData name="Ranju Kamal" userId="d3187f1d-9b3b-4fde-ae81-a24521550743" providerId="ADAL" clId="{B7F5ACFC-15B0-41EA-9CFB-120FA537ECC9}" dt="2023-09-12T02:07:56.914" v="13705"/>
          <ac:picMkLst>
            <pc:docMk/>
            <pc:sldMk cId="1130220075" sldId="259"/>
            <ac:picMk id="11" creationId="{878DCB48-37D3-5DAA-96F3-4C4FCAD788EE}"/>
          </ac:picMkLst>
        </pc:picChg>
        <pc:picChg chg="add mod ord modCrop">
          <ac:chgData name="Ranju Kamal" userId="d3187f1d-9b3b-4fde-ae81-a24521550743" providerId="ADAL" clId="{B7F5ACFC-15B0-41EA-9CFB-120FA537ECC9}" dt="2023-09-19T10:42:34.218" v="21096" actId="1076"/>
          <ac:picMkLst>
            <pc:docMk/>
            <pc:sldMk cId="1130220075" sldId="259"/>
            <ac:picMk id="13" creationId="{14F1D929-A540-D300-F43C-9A4F20603C7D}"/>
          </ac:picMkLst>
        </pc:picChg>
      </pc:sldChg>
      <pc:sldChg chg="addSp delSp modSp mod modTransition">
        <pc:chgData name="Ranju Kamal" userId="d3187f1d-9b3b-4fde-ae81-a24521550743" providerId="ADAL" clId="{B7F5ACFC-15B0-41EA-9CFB-120FA537ECC9}" dt="2023-09-13T05:09:52.977" v="16731" actId="12"/>
        <pc:sldMkLst>
          <pc:docMk/>
          <pc:sldMk cId="768775674" sldId="260"/>
        </pc:sldMkLst>
        <pc:spChg chg="mod">
          <ac:chgData name="Ranju Kamal" userId="d3187f1d-9b3b-4fde-ae81-a24521550743" providerId="ADAL" clId="{B7F5ACFC-15B0-41EA-9CFB-120FA537ECC9}" dt="2023-09-12T00:57:20.768" v="12471" actId="1076"/>
          <ac:spMkLst>
            <pc:docMk/>
            <pc:sldMk cId="768775674" sldId="260"/>
            <ac:spMk id="2" creationId="{00000000-0000-0000-0000-000000000000}"/>
          </ac:spMkLst>
        </pc:spChg>
        <pc:spChg chg="mod">
          <ac:chgData name="Ranju Kamal" userId="d3187f1d-9b3b-4fde-ae81-a24521550743" providerId="ADAL" clId="{B7F5ACFC-15B0-41EA-9CFB-120FA537ECC9}" dt="2023-09-13T05:09:52.977" v="16731" actId="12"/>
          <ac:spMkLst>
            <pc:docMk/>
            <pc:sldMk cId="768775674" sldId="260"/>
            <ac:spMk id="3" creationId="{00000000-0000-0000-0000-000000000000}"/>
          </ac:spMkLst>
        </pc:spChg>
        <pc:spChg chg="add mod">
          <ac:chgData name="Ranju Kamal" userId="d3187f1d-9b3b-4fde-ae81-a24521550743" providerId="ADAL" clId="{B7F5ACFC-15B0-41EA-9CFB-120FA537ECC9}" dt="2023-09-12T01:24:46.914" v="13496" actId="14100"/>
          <ac:spMkLst>
            <pc:docMk/>
            <pc:sldMk cId="768775674" sldId="260"/>
            <ac:spMk id="10" creationId="{417141E1-476D-5621-FFD3-6E41CA9204C8}"/>
          </ac:spMkLst>
        </pc:spChg>
        <pc:spChg chg="add mod">
          <ac:chgData name="Ranju Kamal" userId="d3187f1d-9b3b-4fde-ae81-a24521550743" providerId="ADAL" clId="{B7F5ACFC-15B0-41EA-9CFB-120FA537ECC9}" dt="2023-09-12T01:29:41.177" v="13626" actId="14100"/>
          <ac:spMkLst>
            <pc:docMk/>
            <pc:sldMk cId="768775674" sldId="260"/>
            <ac:spMk id="11" creationId="{83D9FDFF-F0B0-398B-6794-357A56CFFDE4}"/>
          </ac:spMkLst>
        </pc:spChg>
        <pc:spChg chg="add mod">
          <ac:chgData name="Ranju Kamal" userId="d3187f1d-9b3b-4fde-ae81-a24521550743" providerId="ADAL" clId="{B7F5ACFC-15B0-41EA-9CFB-120FA537ECC9}" dt="2023-09-13T05:08:24.930" v="16722" actId="255"/>
          <ac:spMkLst>
            <pc:docMk/>
            <pc:sldMk cId="768775674" sldId="260"/>
            <ac:spMk id="12" creationId="{74BF2D32-0E08-3E3A-88D5-579420F51D23}"/>
          </ac:spMkLst>
        </pc:spChg>
        <pc:spChg chg="add mod">
          <ac:chgData name="Ranju Kamal" userId="d3187f1d-9b3b-4fde-ae81-a24521550743" providerId="ADAL" clId="{B7F5ACFC-15B0-41EA-9CFB-120FA537ECC9}" dt="2023-09-12T01:29:53.649" v="13627" actId="14100"/>
          <ac:spMkLst>
            <pc:docMk/>
            <pc:sldMk cId="768775674" sldId="260"/>
            <ac:spMk id="13" creationId="{C5A72A27-0D67-A019-D8BF-A4CC2B1AD871}"/>
          </ac:spMkLst>
        </pc:spChg>
        <pc:graphicFrameChg chg="add del mod modGraphic">
          <ac:chgData name="Ranju Kamal" userId="d3187f1d-9b3b-4fde-ae81-a24521550743" providerId="ADAL" clId="{B7F5ACFC-15B0-41EA-9CFB-120FA537ECC9}" dt="2023-09-12T01:03:19.357" v="12501" actId="478"/>
          <ac:graphicFrameMkLst>
            <pc:docMk/>
            <pc:sldMk cId="768775674" sldId="260"/>
            <ac:graphicFrameMk id="5" creationId="{CD6B298F-3CFF-D564-D721-C1F869BCE422}"/>
          </ac:graphicFrameMkLst>
        </pc:graphicFrameChg>
        <pc:graphicFrameChg chg="add del mod modGraphic">
          <ac:chgData name="Ranju Kamal" userId="d3187f1d-9b3b-4fde-ae81-a24521550743" providerId="ADAL" clId="{B7F5ACFC-15B0-41EA-9CFB-120FA537ECC9}" dt="2023-09-12T01:05:49.460" v="12778" actId="478"/>
          <ac:graphicFrameMkLst>
            <pc:docMk/>
            <pc:sldMk cId="768775674" sldId="260"/>
            <ac:graphicFrameMk id="6" creationId="{2C182F95-E100-F70B-5D5F-DD2BBEC807EE}"/>
          </ac:graphicFrameMkLst>
        </pc:graphicFrameChg>
        <pc:graphicFrameChg chg="add del mod modGraphic">
          <ac:chgData name="Ranju Kamal" userId="d3187f1d-9b3b-4fde-ae81-a24521550743" providerId="ADAL" clId="{B7F5ACFC-15B0-41EA-9CFB-120FA537ECC9}" dt="2023-09-12T01:10:34.624" v="12839" actId="478"/>
          <ac:graphicFrameMkLst>
            <pc:docMk/>
            <pc:sldMk cId="768775674" sldId="260"/>
            <ac:graphicFrameMk id="7" creationId="{8C4396D7-36CF-EA80-E5D1-D69560603C71}"/>
          </ac:graphicFrameMkLst>
        </pc:graphicFrameChg>
        <pc:graphicFrameChg chg="add mod modGraphic">
          <ac:chgData name="Ranju Kamal" userId="d3187f1d-9b3b-4fde-ae81-a24521550743" providerId="ADAL" clId="{B7F5ACFC-15B0-41EA-9CFB-120FA537ECC9}" dt="2023-09-13T05:09:45.296" v="16730" actId="255"/>
          <ac:graphicFrameMkLst>
            <pc:docMk/>
            <pc:sldMk cId="768775674" sldId="260"/>
            <ac:graphicFrameMk id="8" creationId="{D7116D9E-E2B5-4BA9-E0EE-B4587A71EB01}"/>
          </ac:graphicFrameMkLst>
        </pc:graphicFrameChg>
        <pc:picChg chg="add del mod modCrop">
          <ac:chgData name="Ranju Kamal" userId="d3187f1d-9b3b-4fde-ae81-a24521550743" providerId="ADAL" clId="{B7F5ACFC-15B0-41EA-9CFB-120FA537ECC9}" dt="2023-09-12T01:21:40.398" v="13474" actId="478"/>
          <ac:picMkLst>
            <pc:docMk/>
            <pc:sldMk cId="768775674" sldId="260"/>
            <ac:picMk id="4" creationId="{8E8B89D6-5EEB-8C43-94F6-4934590E6C54}"/>
          </ac:picMkLst>
        </pc:picChg>
        <pc:picChg chg="add del mod">
          <ac:chgData name="Ranju Kamal" userId="d3187f1d-9b3b-4fde-ae81-a24521550743" providerId="ADAL" clId="{B7F5ACFC-15B0-41EA-9CFB-120FA537ECC9}" dt="2023-09-11T02:44:23.693" v="9363" actId="478"/>
          <ac:picMkLst>
            <pc:docMk/>
            <pc:sldMk cId="768775674" sldId="260"/>
            <ac:picMk id="6" creationId="{18CB92CC-1410-565A-5C7A-9C6B2D9A77F3}"/>
          </ac:picMkLst>
        </pc:picChg>
        <pc:picChg chg="add mod modCrop">
          <ac:chgData name="Ranju Kamal" userId="d3187f1d-9b3b-4fde-ae81-a24521550743" providerId="ADAL" clId="{B7F5ACFC-15B0-41EA-9CFB-120FA537ECC9}" dt="2023-09-12T01:23:55.593" v="13492" actId="14100"/>
          <ac:picMkLst>
            <pc:docMk/>
            <pc:sldMk cId="768775674" sldId="260"/>
            <ac:picMk id="9" creationId="{08848182-72EC-BBB3-FA9E-6850E7E5E6DE}"/>
          </ac:picMkLst>
        </pc:picChg>
      </pc:sldChg>
      <pc:sldChg chg="addSp delSp modSp mod modTransition delAnim modAnim">
        <pc:chgData name="Ranju Kamal" userId="d3187f1d-9b3b-4fde-ae81-a24521550743" providerId="ADAL" clId="{B7F5ACFC-15B0-41EA-9CFB-120FA537ECC9}" dt="2023-09-19T10:32:59.142" v="20998" actId="20577"/>
        <pc:sldMkLst>
          <pc:docMk/>
          <pc:sldMk cId="1310932073" sldId="261"/>
        </pc:sldMkLst>
        <pc:spChg chg="del mod">
          <ac:chgData name="Ranju Kamal" userId="d3187f1d-9b3b-4fde-ae81-a24521550743" providerId="ADAL" clId="{B7F5ACFC-15B0-41EA-9CFB-120FA537ECC9}" dt="2023-09-12T00:15:13.961" v="12399" actId="478"/>
          <ac:spMkLst>
            <pc:docMk/>
            <pc:sldMk cId="1310932073" sldId="261"/>
            <ac:spMk id="3" creationId="{00000000-0000-0000-0000-000000000000}"/>
          </ac:spMkLst>
        </pc:spChg>
        <pc:spChg chg="mod">
          <ac:chgData name="Ranju Kamal" userId="d3187f1d-9b3b-4fde-ae81-a24521550743" providerId="ADAL" clId="{B7F5ACFC-15B0-41EA-9CFB-120FA537ECC9}" dt="2023-09-12T00:27:05.457" v="12404" actId="1076"/>
          <ac:spMkLst>
            <pc:docMk/>
            <pc:sldMk cId="1310932073" sldId="261"/>
            <ac:spMk id="4" creationId="{00000000-0000-0000-0000-000000000000}"/>
          </ac:spMkLst>
        </pc:spChg>
        <pc:spChg chg="add del mod">
          <ac:chgData name="Ranju Kamal" userId="d3187f1d-9b3b-4fde-ae81-a24521550743" providerId="ADAL" clId="{B7F5ACFC-15B0-41EA-9CFB-120FA537ECC9}" dt="2023-09-12T00:15:19.669" v="12400" actId="478"/>
          <ac:spMkLst>
            <pc:docMk/>
            <pc:sldMk cId="1310932073" sldId="261"/>
            <ac:spMk id="6" creationId="{8770E909-91B1-66E9-AACA-AFDF7DF0DAFD}"/>
          </ac:spMkLst>
        </pc:spChg>
        <pc:spChg chg="add del mod">
          <ac:chgData name="Ranju Kamal" userId="d3187f1d-9b3b-4fde-ae81-a24521550743" providerId="ADAL" clId="{B7F5ACFC-15B0-41EA-9CFB-120FA537ECC9}" dt="2023-09-12T00:15:59.835" v="12403" actId="478"/>
          <ac:spMkLst>
            <pc:docMk/>
            <pc:sldMk cId="1310932073" sldId="261"/>
            <ac:spMk id="7" creationId="{9C62F0CA-BE11-5834-F288-0830C31892FC}"/>
          </ac:spMkLst>
        </pc:spChg>
        <pc:spChg chg="add del mod">
          <ac:chgData name="Ranju Kamal" userId="d3187f1d-9b3b-4fde-ae81-a24521550743" providerId="ADAL" clId="{B7F5ACFC-15B0-41EA-9CFB-120FA537ECC9}" dt="2023-09-12T00:28:45.701" v="12407" actId="478"/>
          <ac:spMkLst>
            <pc:docMk/>
            <pc:sldMk cId="1310932073" sldId="261"/>
            <ac:spMk id="9" creationId="{A413E228-9368-5CCE-C42A-46A9ED1EDF81}"/>
          </ac:spMkLst>
        </pc:spChg>
        <pc:spChg chg="add del">
          <ac:chgData name="Ranju Kamal" userId="d3187f1d-9b3b-4fde-ae81-a24521550743" providerId="ADAL" clId="{B7F5ACFC-15B0-41EA-9CFB-120FA537ECC9}" dt="2023-09-13T05:48:42.065" v="16993" actId="478"/>
          <ac:spMkLst>
            <pc:docMk/>
            <pc:sldMk cId="1310932073" sldId="261"/>
            <ac:spMk id="10" creationId="{67739A37-B35A-AF20-3626-BA0F72FE849E}"/>
          </ac:spMkLst>
        </pc:spChg>
        <pc:spChg chg="add del mod">
          <ac:chgData name="Ranju Kamal" userId="d3187f1d-9b3b-4fde-ae81-a24521550743" providerId="ADAL" clId="{B7F5ACFC-15B0-41EA-9CFB-120FA537ECC9}" dt="2023-09-12T00:34:27.280" v="12444" actId="478"/>
          <ac:spMkLst>
            <pc:docMk/>
            <pc:sldMk cId="1310932073" sldId="261"/>
            <ac:spMk id="10" creationId="{A5FFC653-3D7F-F2BF-3CFB-826B30E3CFA4}"/>
          </ac:spMkLst>
        </pc:spChg>
        <pc:spChg chg="add mod">
          <ac:chgData name="Ranju Kamal" userId="d3187f1d-9b3b-4fde-ae81-a24521550743" providerId="ADAL" clId="{B7F5ACFC-15B0-41EA-9CFB-120FA537ECC9}" dt="2023-09-13T04:21:22.044" v="16717" actId="1076"/>
          <ac:spMkLst>
            <pc:docMk/>
            <pc:sldMk cId="1310932073" sldId="261"/>
            <ac:spMk id="11" creationId="{9C97109E-40E9-1469-78BB-CD6D77146F28}"/>
          </ac:spMkLst>
        </pc:spChg>
        <pc:spChg chg="add mod">
          <ac:chgData name="Ranju Kamal" userId="d3187f1d-9b3b-4fde-ae81-a24521550743" providerId="ADAL" clId="{B7F5ACFC-15B0-41EA-9CFB-120FA537ECC9}" dt="2023-09-19T10:32:59.142" v="20998" actId="20577"/>
          <ac:spMkLst>
            <pc:docMk/>
            <pc:sldMk cId="1310932073" sldId="261"/>
            <ac:spMk id="12" creationId="{2AF50ABD-D2EE-48FE-B30D-5C1C6C361176}"/>
          </ac:spMkLst>
        </pc:spChg>
        <pc:spChg chg="add del mod">
          <ac:chgData name="Ranju Kamal" userId="d3187f1d-9b3b-4fde-ae81-a24521550743" providerId="ADAL" clId="{B7F5ACFC-15B0-41EA-9CFB-120FA537ECC9}" dt="2023-09-12T03:36:09.442" v="13891" actId="478"/>
          <ac:spMkLst>
            <pc:docMk/>
            <pc:sldMk cId="1310932073" sldId="261"/>
            <ac:spMk id="12" creationId="{BFC6A324-ADDB-6987-31B2-2E9D35604A38}"/>
          </ac:spMkLst>
        </pc:spChg>
        <pc:spChg chg="add del mod">
          <ac:chgData name="Ranju Kamal" userId="d3187f1d-9b3b-4fde-ae81-a24521550743" providerId="ADAL" clId="{B7F5ACFC-15B0-41EA-9CFB-120FA537ECC9}" dt="2023-09-12T03:33:26.471" v="13877" actId="478"/>
          <ac:spMkLst>
            <pc:docMk/>
            <pc:sldMk cId="1310932073" sldId="261"/>
            <ac:spMk id="13" creationId="{1E97D07F-7E7C-2F1F-607D-81EFE43C21B2}"/>
          </ac:spMkLst>
        </pc:spChg>
        <pc:graphicFrameChg chg="add mod modGraphic">
          <ac:chgData name="Ranju Kamal" userId="d3187f1d-9b3b-4fde-ae81-a24521550743" providerId="ADAL" clId="{B7F5ACFC-15B0-41EA-9CFB-120FA537ECC9}" dt="2023-09-13T04:21:16.282" v="16716" actId="1076"/>
          <ac:graphicFrameMkLst>
            <pc:docMk/>
            <pc:sldMk cId="1310932073" sldId="261"/>
            <ac:graphicFrameMk id="2" creationId="{C0E2A677-6A1A-0086-3FA6-EB33B38F340B}"/>
          </ac:graphicFrameMkLst>
        </pc:graphicFrameChg>
        <pc:picChg chg="add mod ord modCrop">
          <ac:chgData name="Ranju Kamal" userId="d3187f1d-9b3b-4fde-ae81-a24521550743" providerId="ADAL" clId="{B7F5ACFC-15B0-41EA-9CFB-120FA537ECC9}" dt="2023-09-19T10:25:10.325" v="20970" actId="167"/>
          <ac:picMkLst>
            <pc:docMk/>
            <pc:sldMk cId="1310932073" sldId="261"/>
            <ac:picMk id="8" creationId="{3B0BF44E-25B7-FCF2-3B9F-E70C0D2B3339}"/>
          </ac:picMkLst>
        </pc:picChg>
        <pc:picChg chg="add del mod">
          <ac:chgData name="Ranju Kamal" userId="d3187f1d-9b3b-4fde-ae81-a24521550743" providerId="ADAL" clId="{B7F5ACFC-15B0-41EA-9CFB-120FA537ECC9}" dt="2023-09-12T02:08:36.981" v="13707"/>
          <ac:picMkLst>
            <pc:docMk/>
            <pc:sldMk cId="1310932073" sldId="261"/>
            <ac:picMk id="15" creationId="{86B377D2-AF6E-6976-D2B0-4D29F4D57185}"/>
          </ac:picMkLst>
        </pc:picChg>
        <pc:picChg chg="add del mod">
          <ac:chgData name="Ranju Kamal" userId="d3187f1d-9b3b-4fde-ae81-a24521550743" providerId="ADAL" clId="{B7F5ACFC-15B0-41EA-9CFB-120FA537ECC9}" dt="2023-09-13T04:21:03.354" v="16714" actId="478"/>
          <ac:picMkLst>
            <pc:docMk/>
            <pc:sldMk cId="1310932073" sldId="261"/>
            <ac:picMk id="16" creationId="{5FEB751D-A4A1-8338-F8F3-769D3EBACF4B}"/>
          </ac:picMkLst>
        </pc:picChg>
      </pc:sldChg>
      <pc:sldChg chg="addSp delSp modSp del mod ord">
        <pc:chgData name="Ranju Kamal" userId="d3187f1d-9b3b-4fde-ae81-a24521550743" providerId="ADAL" clId="{B7F5ACFC-15B0-41EA-9CFB-120FA537ECC9}" dt="2023-09-12T07:52:06.116" v="16436" actId="2696"/>
        <pc:sldMkLst>
          <pc:docMk/>
          <pc:sldMk cId="3540465601" sldId="262"/>
        </pc:sldMkLst>
        <pc:spChg chg="mod">
          <ac:chgData name="Ranju Kamal" userId="d3187f1d-9b3b-4fde-ae81-a24521550743" providerId="ADAL" clId="{B7F5ACFC-15B0-41EA-9CFB-120FA537ECC9}" dt="2023-09-10T03:37:04.562" v="2350" actId="20577"/>
          <ac:spMkLst>
            <pc:docMk/>
            <pc:sldMk cId="3540465601" sldId="262"/>
            <ac:spMk id="2" creationId="{00000000-0000-0000-0000-000000000000}"/>
          </ac:spMkLst>
        </pc:spChg>
        <pc:spChg chg="mod">
          <ac:chgData name="Ranju Kamal" userId="d3187f1d-9b3b-4fde-ae81-a24521550743" providerId="ADAL" clId="{B7F5ACFC-15B0-41EA-9CFB-120FA537ECC9}" dt="2023-09-10T03:37:33.333" v="2895" actId="20577"/>
          <ac:spMkLst>
            <pc:docMk/>
            <pc:sldMk cId="3540465601" sldId="262"/>
            <ac:spMk id="3" creationId="{00000000-0000-0000-0000-000000000000}"/>
          </ac:spMkLst>
        </pc:spChg>
        <pc:graphicFrameChg chg="add del mod modGraphic">
          <ac:chgData name="Ranju Kamal" userId="d3187f1d-9b3b-4fde-ae81-a24521550743" providerId="ADAL" clId="{B7F5ACFC-15B0-41EA-9CFB-120FA537ECC9}" dt="2023-09-12T07:23:02.248" v="15440" actId="478"/>
          <ac:graphicFrameMkLst>
            <pc:docMk/>
            <pc:sldMk cId="3540465601" sldId="262"/>
            <ac:graphicFrameMk id="4" creationId="{A1D238E5-E695-C293-9C04-E65E3D0D39CA}"/>
          </ac:graphicFrameMkLst>
        </pc:graphicFrameChg>
      </pc:sldChg>
      <pc:sldChg chg="addSp delSp modSp mod modTransition addAnim delAnim modAnim">
        <pc:chgData name="Ranju Kamal" userId="d3187f1d-9b3b-4fde-ae81-a24521550743" providerId="ADAL" clId="{B7F5ACFC-15B0-41EA-9CFB-120FA537ECC9}" dt="2023-09-19T10:33:33.044" v="21001" actId="20577"/>
        <pc:sldMkLst>
          <pc:docMk/>
          <pc:sldMk cId="2170380066" sldId="263"/>
        </pc:sldMkLst>
        <pc:spChg chg="mod">
          <ac:chgData name="Ranju Kamal" userId="d3187f1d-9b3b-4fde-ae81-a24521550743" providerId="ADAL" clId="{B7F5ACFC-15B0-41EA-9CFB-120FA537ECC9}" dt="2023-09-13T10:17:36.242" v="18994"/>
          <ac:spMkLst>
            <pc:docMk/>
            <pc:sldMk cId="2170380066" sldId="263"/>
            <ac:spMk id="2" creationId="{00000000-0000-0000-0000-000000000000}"/>
          </ac:spMkLst>
        </pc:spChg>
        <pc:spChg chg="add del mod">
          <ac:chgData name="Ranju Kamal" userId="d3187f1d-9b3b-4fde-ae81-a24521550743" providerId="ADAL" clId="{B7F5ACFC-15B0-41EA-9CFB-120FA537ECC9}" dt="2023-09-10T06:48:45.008" v="6582" actId="1032"/>
          <ac:spMkLst>
            <pc:docMk/>
            <pc:sldMk cId="2170380066" sldId="263"/>
            <ac:spMk id="3" creationId="{00000000-0000-0000-0000-000000000000}"/>
          </ac:spMkLst>
        </pc:spChg>
        <pc:spChg chg="add mod">
          <ac:chgData name="Ranju Kamal" userId="d3187f1d-9b3b-4fde-ae81-a24521550743" providerId="ADAL" clId="{B7F5ACFC-15B0-41EA-9CFB-120FA537ECC9}" dt="2023-09-19T10:33:33.044" v="21001" actId="20577"/>
          <ac:spMkLst>
            <pc:docMk/>
            <pc:sldMk cId="2170380066" sldId="263"/>
            <ac:spMk id="3" creationId="{4B996203-3014-51CE-00E6-F26E74527040}"/>
          </ac:spMkLst>
        </pc:spChg>
        <pc:spChg chg="add del mod">
          <ac:chgData name="Ranju Kamal" userId="d3187f1d-9b3b-4fde-ae81-a24521550743" providerId="ADAL" clId="{B7F5ACFC-15B0-41EA-9CFB-120FA537ECC9}" dt="2023-09-12T07:59:21.505" v="16440" actId="478"/>
          <ac:spMkLst>
            <pc:docMk/>
            <pc:sldMk cId="2170380066" sldId="263"/>
            <ac:spMk id="4" creationId="{D88311EC-7020-E399-83ED-F556ABD37EC6}"/>
          </ac:spMkLst>
        </pc:spChg>
        <pc:spChg chg="add mod">
          <ac:chgData name="Ranju Kamal" userId="d3187f1d-9b3b-4fde-ae81-a24521550743" providerId="ADAL" clId="{B7F5ACFC-15B0-41EA-9CFB-120FA537ECC9}" dt="2023-09-13T10:17:47.175" v="18995" actId="255"/>
          <ac:spMkLst>
            <pc:docMk/>
            <pc:sldMk cId="2170380066" sldId="263"/>
            <ac:spMk id="5" creationId="{F0DA0DA8-339D-3E1F-46B3-18D4F78F6D9E}"/>
          </ac:spMkLst>
        </pc:spChg>
        <pc:spChg chg="add mod">
          <ac:chgData name="Ranju Kamal" userId="d3187f1d-9b3b-4fde-ae81-a24521550743" providerId="ADAL" clId="{B7F5ACFC-15B0-41EA-9CFB-120FA537ECC9}" dt="2023-09-13T10:14:41.042" v="18962" actId="21"/>
          <ac:spMkLst>
            <pc:docMk/>
            <pc:sldMk cId="2170380066" sldId="263"/>
            <ac:spMk id="6" creationId="{E306D20B-6E95-F681-BFDE-8A63AD4EF9D7}"/>
          </ac:spMkLst>
        </pc:spChg>
        <pc:spChg chg="add del">
          <ac:chgData name="Ranju Kamal" userId="d3187f1d-9b3b-4fde-ae81-a24521550743" providerId="ADAL" clId="{B7F5ACFC-15B0-41EA-9CFB-120FA537ECC9}" dt="2023-09-12T08:11:53.728" v="16479" actId="478"/>
          <ac:spMkLst>
            <pc:docMk/>
            <pc:sldMk cId="2170380066" sldId="263"/>
            <ac:spMk id="7" creationId="{D9B8AC3D-3A59-12A7-0977-5DFD50286B25}"/>
          </ac:spMkLst>
        </pc:spChg>
        <pc:spChg chg="add del mod">
          <ac:chgData name="Ranju Kamal" userId="d3187f1d-9b3b-4fde-ae81-a24521550743" providerId="ADAL" clId="{B7F5ACFC-15B0-41EA-9CFB-120FA537ECC9}" dt="2023-09-10T06:56:38.733" v="6692" actId="1032"/>
          <ac:spMkLst>
            <pc:docMk/>
            <pc:sldMk cId="2170380066" sldId="263"/>
            <ac:spMk id="7" creationId="{DBA96CC7-A9A0-6F4A-DE57-C96C3F0313AF}"/>
          </ac:spMkLst>
        </pc:spChg>
        <pc:spChg chg="add del mod">
          <ac:chgData name="Ranju Kamal" userId="d3187f1d-9b3b-4fde-ae81-a24521550743" providerId="ADAL" clId="{B7F5ACFC-15B0-41EA-9CFB-120FA537ECC9}" dt="2023-09-10T07:04:34.272" v="6836" actId="478"/>
          <ac:spMkLst>
            <pc:docMk/>
            <pc:sldMk cId="2170380066" sldId="263"/>
            <ac:spMk id="9" creationId="{E5067982-0DF0-BE43-8078-3319E4814DB7}"/>
          </ac:spMkLst>
        </pc:spChg>
        <pc:spChg chg="add del mod">
          <ac:chgData name="Ranju Kamal" userId="d3187f1d-9b3b-4fde-ae81-a24521550743" providerId="ADAL" clId="{B7F5ACFC-15B0-41EA-9CFB-120FA537ECC9}" dt="2023-09-10T07:12:47.484" v="7068" actId="478"/>
          <ac:spMkLst>
            <pc:docMk/>
            <pc:sldMk cId="2170380066" sldId="263"/>
            <ac:spMk id="10" creationId="{98852A0F-54F0-C604-8944-070280455609}"/>
          </ac:spMkLst>
        </pc:spChg>
        <pc:spChg chg="add del mod">
          <ac:chgData name="Ranju Kamal" userId="d3187f1d-9b3b-4fde-ae81-a24521550743" providerId="ADAL" clId="{B7F5ACFC-15B0-41EA-9CFB-120FA537ECC9}" dt="2023-09-10T07:13:04.878" v="7089" actId="478"/>
          <ac:spMkLst>
            <pc:docMk/>
            <pc:sldMk cId="2170380066" sldId="263"/>
            <ac:spMk id="11" creationId="{4EC34C7F-C90C-2DF4-C345-81B8AB0D8214}"/>
          </ac:spMkLst>
        </pc:spChg>
        <pc:spChg chg="add del mod">
          <ac:chgData name="Ranju Kamal" userId="d3187f1d-9b3b-4fde-ae81-a24521550743" providerId="ADAL" clId="{B7F5ACFC-15B0-41EA-9CFB-120FA537ECC9}" dt="2023-09-10T07:13:00.280" v="7088" actId="478"/>
          <ac:spMkLst>
            <pc:docMk/>
            <pc:sldMk cId="2170380066" sldId="263"/>
            <ac:spMk id="12" creationId="{1D2F3171-41E8-2641-7463-DEC636731E75}"/>
          </ac:spMkLst>
        </pc:spChg>
        <pc:spChg chg="add del mod">
          <ac:chgData name="Ranju Kamal" userId="d3187f1d-9b3b-4fde-ae81-a24521550743" providerId="ADAL" clId="{B7F5ACFC-15B0-41EA-9CFB-120FA537ECC9}" dt="2023-09-12T07:59:23.468" v="16442" actId="478"/>
          <ac:spMkLst>
            <pc:docMk/>
            <pc:sldMk cId="2170380066" sldId="263"/>
            <ac:spMk id="13" creationId="{8327DB5A-FBBD-BB4E-2ECE-050F27FD4A74}"/>
          </ac:spMkLst>
        </pc:spChg>
        <pc:spChg chg="add del mod">
          <ac:chgData name="Ranju Kamal" userId="d3187f1d-9b3b-4fde-ae81-a24521550743" providerId="ADAL" clId="{B7F5ACFC-15B0-41EA-9CFB-120FA537ECC9}" dt="2023-09-12T07:59:33.752" v="16445" actId="478"/>
          <ac:spMkLst>
            <pc:docMk/>
            <pc:sldMk cId="2170380066" sldId="263"/>
            <ac:spMk id="14" creationId="{80DF4BBB-BE09-F05F-146E-DEA689B7C46F}"/>
          </ac:spMkLst>
        </pc:spChg>
        <pc:spChg chg="add del mod">
          <ac:chgData name="Ranju Kamal" userId="d3187f1d-9b3b-4fde-ae81-a24521550743" providerId="ADAL" clId="{B7F5ACFC-15B0-41EA-9CFB-120FA537ECC9}" dt="2023-09-12T07:59:33.752" v="16445" actId="478"/>
          <ac:spMkLst>
            <pc:docMk/>
            <pc:sldMk cId="2170380066" sldId="263"/>
            <ac:spMk id="16" creationId="{0AFD2C43-C520-BB1F-2501-0F2998F35566}"/>
          </ac:spMkLst>
        </pc:spChg>
        <pc:spChg chg="add del mod">
          <ac:chgData name="Ranju Kamal" userId="d3187f1d-9b3b-4fde-ae81-a24521550743" providerId="ADAL" clId="{B7F5ACFC-15B0-41EA-9CFB-120FA537ECC9}" dt="2023-09-12T07:59:33.752" v="16445" actId="478"/>
          <ac:spMkLst>
            <pc:docMk/>
            <pc:sldMk cId="2170380066" sldId="263"/>
            <ac:spMk id="18" creationId="{1CC2C000-AFCC-4D39-3E10-444BE57D811D}"/>
          </ac:spMkLst>
        </pc:spChg>
        <pc:spChg chg="add mod">
          <ac:chgData name="Ranju Kamal" userId="d3187f1d-9b3b-4fde-ae81-a24521550743" providerId="ADAL" clId="{B7F5ACFC-15B0-41EA-9CFB-120FA537ECC9}" dt="2023-09-10T07:12:19.258" v="7065"/>
          <ac:spMkLst>
            <pc:docMk/>
            <pc:sldMk cId="2170380066" sldId="263"/>
            <ac:spMk id="20" creationId="{F77D2205-CE22-0E49-3854-108457F4F04A}"/>
          </ac:spMkLst>
        </pc:spChg>
        <pc:spChg chg="add mod">
          <ac:chgData name="Ranju Kamal" userId="d3187f1d-9b3b-4fde-ae81-a24521550743" providerId="ADAL" clId="{B7F5ACFC-15B0-41EA-9CFB-120FA537ECC9}" dt="2023-09-12T07:59:24.682" v="16443" actId="6549"/>
          <ac:spMkLst>
            <pc:docMk/>
            <pc:sldMk cId="2170380066" sldId="263"/>
            <ac:spMk id="21" creationId="{41C3DEF6-D104-486B-0A92-0BBA331D0E7D}"/>
          </ac:spMkLst>
        </pc:spChg>
        <pc:spChg chg="add mod">
          <ac:chgData name="Ranju Kamal" userId="d3187f1d-9b3b-4fde-ae81-a24521550743" providerId="ADAL" clId="{B7F5ACFC-15B0-41EA-9CFB-120FA537ECC9}" dt="2023-09-10T07:12:19.258" v="7065"/>
          <ac:spMkLst>
            <pc:docMk/>
            <pc:sldMk cId="2170380066" sldId="263"/>
            <ac:spMk id="22" creationId="{5DC8FB25-F6C2-D5B8-753D-B7A42CB1B901}"/>
          </ac:spMkLst>
        </pc:spChg>
        <pc:spChg chg="add mod">
          <ac:chgData name="Ranju Kamal" userId="d3187f1d-9b3b-4fde-ae81-a24521550743" providerId="ADAL" clId="{B7F5ACFC-15B0-41EA-9CFB-120FA537ECC9}" dt="2023-09-10T07:15:33.083" v="7098" actId="1076"/>
          <ac:spMkLst>
            <pc:docMk/>
            <pc:sldMk cId="2170380066" sldId="263"/>
            <ac:spMk id="23" creationId="{3C42F2D8-43CC-9DEA-0B33-D8B71B8B11A4}"/>
          </ac:spMkLst>
        </pc:spChg>
        <pc:spChg chg="add mod">
          <ac:chgData name="Ranju Kamal" userId="d3187f1d-9b3b-4fde-ae81-a24521550743" providerId="ADAL" clId="{B7F5ACFC-15B0-41EA-9CFB-120FA537ECC9}" dt="2023-09-10T07:12:19.258" v="7065"/>
          <ac:spMkLst>
            <pc:docMk/>
            <pc:sldMk cId="2170380066" sldId="263"/>
            <ac:spMk id="24" creationId="{B6EAAA68-8B7D-C5B8-9B0F-5B9413E70F02}"/>
          </ac:spMkLst>
        </pc:spChg>
        <pc:spChg chg="add mod">
          <ac:chgData name="Ranju Kamal" userId="d3187f1d-9b3b-4fde-ae81-a24521550743" providerId="ADAL" clId="{B7F5ACFC-15B0-41EA-9CFB-120FA537ECC9}" dt="2023-09-10T07:14:36.524" v="7093" actId="14100"/>
          <ac:spMkLst>
            <pc:docMk/>
            <pc:sldMk cId="2170380066" sldId="263"/>
            <ac:spMk id="25" creationId="{6CE1A67C-9375-0EA0-8FB2-6D48271F1C1D}"/>
          </ac:spMkLst>
        </pc:spChg>
        <pc:grpChg chg="add del mod">
          <ac:chgData name="Ranju Kamal" userId="d3187f1d-9b3b-4fde-ae81-a24521550743" providerId="ADAL" clId="{B7F5ACFC-15B0-41EA-9CFB-120FA537ECC9}" dt="2023-09-12T07:59:33.752" v="16445" actId="478"/>
          <ac:grpSpMkLst>
            <pc:docMk/>
            <pc:sldMk cId="2170380066" sldId="263"/>
            <ac:grpSpMk id="15" creationId="{DDE1E4DD-BC16-4FC1-E6E5-368406F2ADE9}"/>
          </ac:grpSpMkLst>
        </pc:grpChg>
        <pc:grpChg chg="add del mod">
          <ac:chgData name="Ranju Kamal" userId="d3187f1d-9b3b-4fde-ae81-a24521550743" providerId="ADAL" clId="{B7F5ACFC-15B0-41EA-9CFB-120FA537ECC9}" dt="2023-09-12T07:59:33.752" v="16445" actId="478"/>
          <ac:grpSpMkLst>
            <pc:docMk/>
            <pc:sldMk cId="2170380066" sldId="263"/>
            <ac:grpSpMk id="17" creationId="{B840642D-87C8-2185-CA14-823924112D4F}"/>
          </ac:grpSpMkLst>
        </pc:grpChg>
        <pc:grpChg chg="add del mod">
          <ac:chgData name="Ranju Kamal" userId="d3187f1d-9b3b-4fde-ae81-a24521550743" providerId="ADAL" clId="{B7F5ACFC-15B0-41EA-9CFB-120FA537ECC9}" dt="2023-09-12T07:59:26.665" v="16444" actId="478"/>
          <ac:grpSpMkLst>
            <pc:docMk/>
            <pc:sldMk cId="2170380066" sldId="263"/>
            <ac:grpSpMk id="19" creationId="{A1087D2D-9847-F52F-CC1E-536F7D556D10}"/>
          </ac:grpSpMkLst>
        </pc:grpChg>
        <pc:graphicFrameChg chg="add del mod modGraphic">
          <ac:chgData name="Ranju Kamal" userId="d3187f1d-9b3b-4fde-ae81-a24521550743" providerId="ADAL" clId="{B7F5ACFC-15B0-41EA-9CFB-120FA537ECC9}" dt="2023-09-10T06:48:21.460" v="6580" actId="1032"/>
          <ac:graphicFrameMkLst>
            <pc:docMk/>
            <pc:sldMk cId="2170380066" sldId="263"/>
            <ac:graphicFrameMk id="4" creationId="{BBAA0BC6-764A-3DBB-C5DC-0C48F36B416A}"/>
          </ac:graphicFrameMkLst>
        </pc:graphicFrameChg>
        <pc:graphicFrameChg chg="add del mod modGraphic">
          <ac:chgData name="Ranju Kamal" userId="d3187f1d-9b3b-4fde-ae81-a24521550743" providerId="ADAL" clId="{B7F5ACFC-15B0-41EA-9CFB-120FA537ECC9}" dt="2023-09-10T06:56:13.926" v="6691" actId="478"/>
          <ac:graphicFrameMkLst>
            <pc:docMk/>
            <pc:sldMk cId="2170380066" sldId="263"/>
            <ac:graphicFrameMk id="5" creationId="{DE1B7C83-F53C-CE45-71A5-2CADF7B921E5}"/>
          </ac:graphicFrameMkLst>
        </pc:graphicFrameChg>
        <pc:graphicFrameChg chg="add del mod modGraphic">
          <ac:chgData name="Ranju Kamal" userId="d3187f1d-9b3b-4fde-ae81-a24521550743" providerId="ADAL" clId="{B7F5ACFC-15B0-41EA-9CFB-120FA537ECC9}" dt="2023-09-12T07:59:18.743" v="16439" actId="478"/>
          <ac:graphicFrameMkLst>
            <pc:docMk/>
            <pc:sldMk cId="2170380066" sldId="263"/>
            <ac:graphicFrameMk id="8" creationId="{EEA551B8-D0A9-15F9-A456-C98DCF4390CF}"/>
          </ac:graphicFrameMkLst>
        </pc:graphicFrameChg>
        <pc:picChg chg="add del mod">
          <ac:chgData name="Ranju Kamal" userId="d3187f1d-9b3b-4fde-ae81-a24521550743" providerId="ADAL" clId="{B7F5ACFC-15B0-41EA-9CFB-120FA537ECC9}" dt="2023-09-12T08:17:16.780" v="16482" actId="478"/>
          <ac:picMkLst>
            <pc:docMk/>
            <pc:sldMk cId="2170380066" sldId="263"/>
            <ac:picMk id="10" creationId="{7C22885D-4A46-72F6-9C58-A01B1D144B7C}"/>
          </ac:picMkLst>
        </pc:picChg>
        <pc:picChg chg="add mod">
          <ac:chgData name="Ranju Kamal" userId="d3187f1d-9b3b-4fde-ae81-a24521550743" providerId="ADAL" clId="{B7F5ACFC-15B0-41EA-9CFB-120FA537ECC9}" dt="2023-09-13T10:17:07.742" v="18990" actId="1076"/>
          <ac:picMkLst>
            <pc:docMk/>
            <pc:sldMk cId="2170380066" sldId="263"/>
            <ac:picMk id="12" creationId="{F38F42CF-D0BC-4A6B-E22B-F4564EC39B36}"/>
          </ac:picMkLst>
        </pc:picChg>
        <pc:picChg chg="add del mod">
          <ac:chgData name="Ranju Kamal" userId="d3187f1d-9b3b-4fde-ae81-a24521550743" providerId="ADAL" clId="{B7F5ACFC-15B0-41EA-9CFB-120FA537ECC9}" dt="2023-09-13T06:39:31.506" v="17655" actId="478"/>
          <ac:picMkLst>
            <pc:docMk/>
            <pc:sldMk cId="2170380066" sldId="263"/>
            <ac:picMk id="27" creationId="{C252F962-E731-A8BB-C597-47F387E7AE68}"/>
          </ac:picMkLst>
        </pc:picChg>
        <pc:picChg chg="add mod">
          <ac:chgData name="Ranju Kamal" userId="d3187f1d-9b3b-4fde-ae81-a24521550743" providerId="ADAL" clId="{B7F5ACFC-15B0-41EA-9CFB-120FA537ECC9}" dt="2023-09-13T10:16:57.245" v="18987" actId="1076"/>
          <ac:picMkLst>
            <pc:docMk/>
            <pc:sldMk cId="2170380066" sldId="263"/>
            <ac:picMk id="29" creationId="{74BA6EF0-4E1F-2574-5FB7-9CAD0F975052}"/>
          </ac:picMkLst>
        </pc:picChg>
      </pc:sldChg>
      <pc:sldChg chg="addSp delSp modSp mod ord modTransition addAnim delAnim">
        <pc:chgData name="Ranju Kamal" userId="d3187f1d-9b3b-4fde-ae81-a24521550743" providerId="ADAL" clId="{B7F5ACFC-15B0-41EA-9CFB-120FA537ECC9}" dt="2023-09-19T10:30:31.027" v="20992"/>
        <pc:sldMkLst>
          <pc:docMk/>
          <pc:sldMk cId="1814623470" sldId="264"/>
        </pc:sldMkLst>
        <pc:spChg chg="add mod">
          <ac:chgData name="Ranju Kamal" userId="d3187f1d-9b3b-4fde-ae81-a24521550743" providerId="ADAL" clId="{B7F5ACFC-15B0-41EA-9CFB-120FA537ECC9}" dt="2023-09-13T11:47:03.598" v="20822" actId="1076"/>
          <ac:spMkLst>
            <pc:docMk/>
            <pc:sldMk cId="1814623470" sldId="264"/>
            <ac:spMk id="5" creationId="{7B388B09-C049-8B06-ADBB-AD95BA7634BE}"/>
          </ac:spMkLst>
        </pc:spChg>
        <pc:spChg chg="add mod">
          <ac:chgData name="Ranju Kamal" userId="d3187f1d-9b3b-4fde-ae81-a24521550743" providerId="ADAL" clId="{B7F5ACFC-15B0-41EA-9CFB-120FA537ECC9}" dt="2023-09-19T10:30:31.027" v="20992"/>
          <ac:spMkLst>
            <pc:docMk/>
            <pc:sldMk cId="1814623470" sldId="264"/>
            <ac:spMk id="15" creationId="{C386E4D3-D508-2713-66AF-7AAEA1DA5676}"/>
          </ac:spMkLst>
        </pc:spChg>
        <pc:spChg chg="del mod">
          <ac:chgData name="Ranju Kamal" userId="d3187f1d-9b3b-4fde-ae81-a24521550743" providerId="ADAL" clId="{B7F5ACFC-15B0-41EA-9CFB-120FA537ECC9}" dt="2023-09-10T07:07:51.956" v="6904" actId="1032"/>
          <ac:spMkLst>
            <pc:docMk/>
            <pc:sldMk cId="1814623470" sldId="264"/>
            <ac:spMk id="23555" creationId="{00000000-0000-0000-0000-000000000000}"/>
          </ac:spMkLst>
        </pc:spChg>
        <pc:spChg chg="mod">
          <ac:chgData name="Ranju Kamal" userId="d3187f1d-9b3b-4fde-ae81-a24521550743" providerId="ADAL" clId="{B7F5ACFC-15B0-41EA-9CFB-120FA537ECC9}" dt="2023-09-13T08:17:35.731" v="18135"/>
          <ac:spMkLst>
            <pc:docMk/>
            <pc:sldMk cId="1814623470" sldId="264"/>
            <ac:spMk id="25602" creationId="{00000000-0000-0000-0000-000000000000}"/>
          </ac:spMkLst>
        </pc:spChg>
        <pc:graphicFrameChg chg="add del mod modGraphic">
          <ac:chgData name="Ranju Kamal" userId="d3187f1d-9b3b-4fde-ae81-a24521550743" providerId="ADAL" clId="{B7F5ACFC-15B0-41EA-9CFB-120FA537ECC9}" dt="2023-09-10T07:49:15.166" v="7099" actId="478"/>
          <ac:graphicFrameMkLst>
            <pc:docMk/>
            <pc:sldMk cId="1814623470" sldId="264"/>
            <ac:graphicFrameMk id="2" creationId="{D4608CDF-166F-3D64-C73F-437E360B8613}"/>
          </ac:graphicFrameMkLst>
        </pc:graphicFrameChg>
        <pc:graphicFrameChg chg="add del mod">
          <ac:chgData name="Ranju Kamal" userId="d3187f1d-9b3b-4fde-ae81-a24521550743" providerId="ADAL" clId="{B7F5ACFC-15B0-41EA-9CFB-120FA537ECC9}" dt="2023-09-10T03:40:38.655" v="3754" actId="478"/>
          <ac:graphicFrameMkLst>
            <pc:docMk/>
            <pc:sldMk cId="1814623470" sldId="264"/>
            <ac:graphicFrameMk id="4" creationId="{00000000-0000-0000-0000-000000000000}"/>
          </ac:graphicFrameMkLst>
        </pc:graphicFrameChg>
        <pc:picChg chg="add del mod">
          <ac:chgData name="Ranju Kamal" userId="d3187f1d-9b3b-4fde-ae81-a24521550743" providerId="ADAL" clId="{B7F5ACFC-15B0-41EA-9CFB-120FA537ECC9}" dt="2023-09-13T08:16:47.041" v="18125" actId="478"/>
          <ac:picMkLst>
            <pc:docMk/>
            <pc:sldMk cId="1814623470" sldId="264"/>
            <ac:picMk id="3" creationId="{C6CBE042-EB37-FE3F-87FD-2DA1FE152BE7}"/>
          </ac:picMkLst>
        </pc:picChg>
        <pc:picChg chg="add del mod modCrop">
          <ac:chgData name="Ranju Kamal" userId="d3187f1d-9b3b-4fde-ae81-a24521550743" providerId="ADAL" clId="{B7F5ACFC-15B0-41EA-9CFB-120FA537ECC9}" dt="2023-09-13T09:03:12.855" v="18576" actId="478"/>
          <ac:picMkLst>
            <pc:docMk/>
            <pc:sldMk cId="1814623470" sldId="264"/>
            <ac:picMk id="4" creationId="{70607D33-1A0E-5128-65BA-CDD66A00F02A}"/>
          </ac:picMkLst>
        </pc:picChg>
        <pc:picChg chg="add del mod">
          <ac:chgData name="Ranju Kamal" userId="d3187f1d-9b3b-4fde-ae81-a24521550743" providerId="ADAL" clId="{B7F5ACFC-15B0-41EA-9CFB-120FA537ECC9}" dt="2023-09-13T08:16:44.787" v="18123" actId="478"/>
          <ac:picMkLst>
            <pc:docMk/>
            <pc:sldMk cId="1814623470" sldId="264"/>
            <ac:picMk id="7" creationId="{0D0DB7A8-98F4-3E16-61B0-9BF19FAA5D31}"/>
          </ac:picMkLst>
        </pc:picChg>
        <pc:picChg chg="add del">
          <ac:chgData name="Ranju Kamal" userId="d3187f1d-9b3b-4fde-ae81-a24521550743" providerId="ADAL" clId="{B7F5ACFC-15B0-41EA-9CFB-120FA537ECC9}" dt="2023-09-13T08:16:45.607" v="18124" actId="478"/>
          <ac:picMkLst>
            <pc:docMk/>
            <pc:sldMk cId="1814623470" sldId="264"/>
            <ac:picMk id="9" creationId="{3D5EC21F-6BB3-3A3E-8EC5-A5FDBA8F2853}"/>
          </ac:picMkLst>
        </pc:picChg>
        <pc:picChg chg="add del mod">
          <ac:chgData name="Ranju Kamal" userId="d3187f1d-9b3b-4fde-ae81-a24521550743" providerId="ADAL" clId="{B7F5ACFC-15B0-41EA-9CFB-120FA537ECC9}" dt="2023-09-13T08:16:51.396" v="18126" actId="478"/>
          <ac:picMkLst>
            <pc:docMk/>
            <pc:sldMk cId="1814623470" sldId="264"/>
            <ac:picMk id="11" creationId="{F52D5FB4-6801-3FC4-99AF-238263E6017C}"/>
          </ac:picMkLst>
        </pc:picChg>
        <pc:picChg chg="add del mod modCrop">
          <ac:chgData name="Ranju Kamal" userId="d3187f1d-9b3b-4fde-ae81-a24521550743" providerId="ADAL" clId="{B7F5ACFC-15B0-41EA-9CFB-120FA537ECC9}" dt="2023-09-13T11:46:41.323" v="20817" actId="478"/>
          <ac:picMkLst>
            <pc:docMk/>
            <pc:sldMk cId="1814623470" sldId="264"/>
            <ac:picMk id="13" creationId="{7CB189DD-0712-8501-4E70-D9F18B7B84A7}"/>
          </ac:picMkLst>
        </pc:picChg>
        <pc:picChg chg="add mod modCrop">
          <ac:chgData name="Ranju Kamal" userId="d3187f1d-9b3b-4fde-ae81-a24521550743" providerId="ADAL" clId="{B7F5ACFC-15B0-41EA-9CFB-120FA537ECC9}" dt="2023-09-13T11:47:07.596" v="20823" actId="1076"/>
          <ac:picMkLst>
            <pc:docMk/>
            <pc:sldMk cId="1814623470" sldId="264"/>
            <ac:picMk id="14" creationId="{FFBA20E8-418E-B1EF-3FA9-C3FDF0C0F545}"/>
          </ac:picMkLst>
        </pc:picChg>
      </pc:sldChg>
      <pc:sldChg chg="del">
        <pc:chgData name="Ranju Kamal" userId="d3187f1d-9b3b-4fde-ae81-a24521550743" providerId="ADAL" clId="{B7F5ACFC-15B0-41EA-9CFB-120FA537ECC9}" dt="2023-09-10T03:41:50.807" v="3792" actId="2696"/>
        <pc:sldMkLst>
          <pc:docMk/>
          <pc:sldMk cId="2262091511" sldId="265"/>
        </pc:sldMkLst>
      </pc:sldChg>
      <pc:sldChg chg="addSp delSp modSp mod modTransition">
        <pc:chgData name="Ranju Kamal" userId="d3187f1d-9b3b-4fde-ae81-a24521550743" providerId="ADAL" clId="{B7F5ACFC-15B0-41EA-9CFB-120FA537ECC9}" dt="2023-09-13T15:07:17.349" v="20964"/>
        <pc:sldMkLst>
          <pc:docMk/>
          <pc:sldMk cId="4096428928" sldId="266"/>
        </pc:sldMkLst>
        <pc:spChg chg="mod">
          <ac:chgData name="Ranju Kamal" userId="d3187f1d-9b3b-4fde-ae81-a24521550743" providerId="ADAL" clId="{B7F5ACFC-15B0-41EA-9CFB-120FA537ECC9}" dt="2023-09-13T15:07:17.349" v="20964"/>
          <ac:spMkLst>
            <pc:docMk/>
            <pc:sldMk cId="4096428928" sldId="266"/>
            <ac:spMk id="2" creationId="{00000000-0000-0000-0000-000000000000}"/>
          </ac:spMkLst>
        </pc:spChg>
        <pc:spChg chg="mod">
          <ac:chgData name="Ranju Kamal" userId="d3187f1d-9b3b-4fde-ae81-a24521550743" providerId="ADAL" clId="{B7F5ACFC-15B0-41EA-9CFB-120FA537ECC9}" dt="2023-09-13T11:11:03.210" v="20026" actId="20577"/>
          <ac:spMkLst>
            <pc:docMk/>
            <pc:sldMk cId="4096428928" sldId="266"/>
            <ac:spMk id="3" creationId="{00000000-0000-0000-0000-000000000000}"/>
          </ac:spMkLst>
        </pc:spChg>
        <pc:spChg chg="add del mod">
          <ac:chgData name="Ranju Kamal" userId="d3187f1d-9b3b-4fde-ae81-a24521550743" providerId="ADAL" clId="{B7F5ACFC-15B0-41EA-9CFB-120FA537ECC9}" dt="2023-09-12T06:18:51.390" v="15196" actId="478"/>
          <ac:spMkLst>
            <pc:docMk/>
            <pc:sldMk cId="4096428928" sldId="266"/>
            <ac:spMk id="4" creationId="{8C13854B-8FAE-631D-9D9F-1C4BBE7D0475}"/>
          </ac:spMkLst>
        </pc:spChg>
        <pc:spChg chg="add del mod">
          <ac:chgData name="Ranju Kamal" userId="d3187f1d-9b3b-4fde-ae81-a24521550743" providerId="ADAL" clId="{B7F5ACFC-15B0-41EA-9CFB-120FA537ECC9}" dt="2023-09-12T06:18:51.390" v="15196" actId="478"/>
          <ac:spMkLst>
            <pc:docMk/>
            <pc:sldMk cId="4096428928" sldId="266"/>
            <ac:spMk id="6" creationId="{BC57D7B4-44CD-E69B-92CC-55860AB20A14}"/>
          </ac:spMkLst>
        </pc:spChg>
        <pc:grpChg chg="mod">
          <ac:chgData name="Ranju Kamal" userId="d3187f1d-9b3b-4fde-ae81-a24521550743" providerId="ADAL" clId="{B7F5ACFC-15B0-41EA-9CFB-120FA537ECC9}" dt="2023-09-12T06:17:03.349" v="15184"/>
          <ac:grpSpMkLst>
            <pc:docMk/>
            <pc:sldMk cId="4096428928" sldId="266"/>
            <ac:grpSpMk id="9" creationId="{66B3FF59-4A48-846C-5090-80ACE79E90FF}"/>
          </ac:grpSpMkLst>
        </pc:grpChg>
        <pc:graphicFrameChg chg="add del mod modGraphic">
          <ac:chgData name="Ranju Kamal" userId="d3187f1d-9b3b-4fde-ae81-a24521550743" providerId="ADAL" clId="{B7F5ACFC-15B0-41EA-9CFB-120FA537ECC9}" dt="2023-09-11T05:03:19.893" v="10717" actId="478"/>
          <ac:graphicFrameMkLst>
            <pc:docMk/>
            <pc:sldMk cId="4096428928" sldId="266"/>
            <ac:graphicFrameMk id="4" creationId="{7FFAE9B8-3DCF-0665-8238-EEB18D84AB0A}"/>
          </ac:graphicFrameMkLst>
        </pc:graphicFrameChg>
        <pc:graphicFrameChg chg="add mod modGraphic">
          <ac:chgData name="Ranju Kamal" userId="d3187f1d-9b3b-4fde-ae81-a24521550743" providerId="ADAL" clId="{B7F5ACFC-15B0-41EA-9CFB-120FA537ECC9}" dt="2023-09-11T05:07:21.672" v="10839" actId="1076"/>
          <ac:graphicFrameMkLst>
            <pc:docMk/>
            <pc:sldMk cId="4096428928" sldId="266"/>
            <ac:graphicFrameMk id="5" creationId="{1E5AA684-B69A-3DB0-F0EA-2BB45CDD7C96}"/>
          </ac:graphicFrameMkLst>
        </pc:graphicFrameChg>
        <pc:inkChg chg="add del mod">
          <ac:chgData name="Ranju Kamal" userId="d3187f1d-9b3b-4fde-ae81-a24521550743" providerId="ADAL" clId="{B7F5ACFC-15B0-41EA-9CFB-120FA537ECC9}" dt="2023-09-12T06:17:04.618" v="15185" actId="9405"/>
          <ac:inkMkLst>
            <pc:docMk/>
            <pc:sldMk cId="4096428928" sldId="266"/>
            <ac:inkMk id="7" creationId="{7FD5C9E4-546C-6C6E-2384-49AE91638E2D}"/>
          </ac:inkMkLst>
        </pc:inkChg>
        <pc:inkChg chg="add del mod">
          <ac:chgData name="Ranju Kamal" userId="d3187f1d-9b3b-4fde-ae81-a24521550743" providerId="ADAL" clId="{B7F5ACFC-15B0-41EA-9CFB-120FA537ECC9}" dt="2023-09-12T06:17:03.349" v="15184"/>
          <ac:inkMkLst>
            <pc:docMk/>
            <pc:sldMk cId="4096428928" sldId="266"/>
            <ac:inkMk id="8" creationId="{DC26B0F7-E71F-A25B-E3FD-70B340DBF679}"/>
          </ac:inkMkLst>
        </pc:inkChg>
        <pc:cxnChg chg="add del mod">
          <ac:chgData name="Ranju Kamal" userId="d3187f1d-9b3b-4fde-ae81-a24521550743" providerId="ADAL" clId="{B7F5ACFC-15B0-41EA-9CFB-120FA537ECC9}" dt="2023-09-12T06:18:48.824" v="15193" actId="11529"/>
          <ac:cxnSpMkLst>
            <pc:docMk/>
            <pc:sldMk cId="4096428928" sldId="266"/>
            <ac:cxnSpMk id="11" creationId="{12DB66E0-B95D-D2C9-630C-7BB4734B7D6E}"/>
          </ac:cxnSpMkLst>
        </pc:cxnChg>
        <pc:cxnChg chg="add del">
          <ac:chgData name="Ranju Kamal" userId="d3187f1d-9b3b-4fde-ae81-a24521550743" providerId="ADAL" clId="{B7F5ACFC-15B0-41EA-9CFB-120FA537ECC9}" dt="2023-09-12T06:18:48.336" v="15191" actId="11529"/>
          <ac:cxnSpMkLst>
            <pc:docMk/>
            <pc:sldMk cId="4096428928" sldId="266"/>
            <ac:cxnSpMk id="15" creationId="{23F1E295-2EF1-7D79-C3E6-DBA9FCBEB5A1}"/>
          </ac:cxnSpMkLst>
        </pc:cxnChg>
        <pc:cxnChg chg="add del">
          <ac:chgData name="Ranju Kamal" userId="d3187f1d-9b3b-4fde-ae81-a24521550743" providerId="ADAL" clId="{B7F5ACFC-15B0-41EA-9CFB-120FA537ECC9}" dt="2023-09-12T06:18:47.975" v="15190" actId="11529"/>
          <ac:cxnSpMkLst>
            <pc:docMk/>
            <pc:sldMk cId="4096428928" sldId="266"/>
            <ac:cxnSpMk id="17" creationId="{0821A0A2-70BC-AB94-3DCD-40685ED2CBE4}"/>
          </ac:cxnSpMkLst>
        </pc:cxnChg>
      </pc:sldChg>
      <pc:sldChg chg="addSp delSp modSp mod ord modTransition">
        <pc:chgData name="Ranju Kamal" userId="d3187f1d-9b3b-4fde-ae81-a24521550743" providerId="ADAL" clId="{B7F5ACFC-15B0-41EA-9CFB-120FA537ECC9}" dt="2023-09-13T10:55:07.418" v="19500" actId="20577"/>
        <pc:sldMkLst>
          <pc:docMk/>
          <pc:sldMk cId="3290008965" sldId="267"/>
        </pc:sldMkLst>
        <pc:spChg chg="mod">
          <ac:chgData name="Ranju Kamal" userId="d3187f1d-9b3b-4fde-ae81-a24521550743" providerId="ADAL" clId="{B7F5ACFC-15B0-41EA-9CFB-120FA537ECC9}" dt="2023-09-13T10:36:42.870" v="19228" actId="1076"/>
          <ac:spMkLst>
            <pc:docMk/>
            <pc:sldMk cId="3290008965" sldId="267"/>
            <ac:spMk id="2" creationId="{00000000-0000-0000-0000-000000000000}"/>
          </ac:spMkLst>
        </pc:spChg>
        <pc:spChg chg="del mod">
          <ac:chgData name="Ranju Kamal" userId="d3187f1d-9b3b-4fde-ae81-a24521550743" providerId="ADAL" clId="{B7F5ACFC-15B0-41EA-9CFB-120FA537ECC9}" dt="2023-09-10T03:43:55.446" v="3845" actId="478"/>
          <ac:spMkLst>
            <pc:docMk/>
            <pc:sldMk cId="3290008965" sldId="267"/>
            <ac:spMk id="3" creationId="{00000000-0000-0000-0000-000000000000}"/>
          </ac:spMkLst>
        </pc:spChg>
        <pc:spChg chg="add del mod">
          <ac:chgData name="Ranju Kamal" userId="d3187f1d-9b3b-4fde-ae81-a24521550743" providerId="ADAL" clId="{B7F5ACFC-15B0-41EA-9CFB-120FA537ECC9}" dt="2023-09-13T08:28:10.840" v="18187"/>
          <ac:spMkLst>
            <pc:docMk/>
            <pc:sldMk cId="3290008965" sldId="267"/>
            <ac:spMk id="4" creationId="{0601C4DD-BF05-0F14-432B-C63CD79389FD}"/>
          </ac:spMkLst>
        </pc:spChg>
        <pc:spChg chg="add mod">
          <ac:chgData name="Ranju Kamal" userId="d3187f1d-9b3b-4fde-ae81-a24521550743" providerId="ADAL" clId="{B7F5ACFC-15B0-41EA-9CFB-120FA537ECC9}" dt="2023-09-13T10:54:49.956" v="19497" actId="20577"/>
          <ac:spMkLst>
            <pc:docMk/>
            <pc:sldMk cId="3290008965" sldId="267"/>
            <ac:spMk id="5" creationId="{E06B5B81-4E5A-90B1-785E-6796374FDA96}"/>
          </ac:spMkLst>
        </pc:spChg>
        <pc:spChg chg="add del mod">
          <ac:chgData name="Ranju Kamal" userId="d3187f1d-9b3b-4fde-ae81-a24521550743" providerId="ADAL" clId="{B7F5ACFC-15B0-41EA-9CFB-120FA537ECC9}" dt="2023-09-13T10:38:42.021" v="19330" actId="478"/>
          <ac:spMkLst>
            <pc:docMk/>
            <pc:sldMk cId="3290008965" sldId="267"/>
            <ac:spMk id="7" creationId="{A4A09491-DAA0-7E97-FF19-2A0FD22F2651}"/>
          </ac:spMkLst>
        </pc:spChg>
        <pc:spChg chg="add mod">
          <ac:chgData name="Ranju Kamal" userId="d3187f1d-9b3b-4fde-ae81-a24521550743" providerId="ADAL" clId="{B7F5ACFC-15B0-41EA-9CFB-120FA537ECC9}" dt="2023-09-13T10:55:07.418" v="19500" actId="20577"/>
          <ac:spMkLst>
            <pc:docMk/>
            <pc:sldMk cId="3290008965" sldId="267"/>
            <ac:spMk id="9" creationId="{8BE100AC-C61D-8602-3295-25AB371FDFB0}"/>
          </ac:spMkLst>
        </pc:spChg>
        <pc:graphicFrameChg chg="add del mod modGraphic">
          <ac:chgData name="Ranju Kamal" userId="d3187f1d-9b3b-4fde-ae81-a24521550743" providerId="ADAL" clId="{B7F5ACFC-15B0-41EA-9CFB-120FA537ECC9}" dt="2023-09-13T08:30:12.970" v="18198" actId="478"/>
          <ac:graphicFrameMkLst>
            <pc:docMk/>
            <pc:sldMk cId="3290008965" sldId="267"/>
            <ac:graphicFrameMk id="3" creationId="{443E6ACD-DFA4-703B-9A9D-3F7B7F073E02}"/>
          </ac:graphicFrameMkLst>
        </pc:graphicFrameChg>
      </pc:sldChg>
      <pc:sldChg chg="del">
        <pc:chgData name="Ranju Kamal" userId="d3187f1d-9b3b-4fde-ae81-a24521550743" providerId="ADAL" clId="{B7F5ACFC-15B0-41EA-9CFB-120FA537ECC9}" dt="2023-09-10T03:44:52.597" v="3847" actId="2696"/>
        <pc:sldMkLst>
          <pc:docMk/>
          <pc:sldMk cId="3222721622" sldId="268"/>
        </pc:sldMkLst>
      </pc:sldChg>
      <pc:sldChg chg="addSp delSp modSp del mod ord setBg">
        <pc:chgData name="Ranju Kamal" userId="d3187f1d-9b3b-4fde-ae81-a24521550743" providerId="ADAL" clId="{B7F5ACFC-15B0-41EA-9CFB-120FA537ECC9}" dt="2023-09-12T05:48:58.993" v="15157" actId="2696"/>
        <pc:sldMkLst>
          <pc:docMk/>
          <pc:sldMk cId="2346690190" sldId="269"/>
        </pc:sldMkLst>
        <pc:spChg chg="add del mod">
          <ac:chgData name="Ranju Kamal" userId="d3187f1d-9b3b-4fde-ae81-a24521550743" providerId="ADAL" clId="{B7F5ACFC-15B0-41EA-9CFB-120FA537ECC9}" dt="2023-09-10T04:14:33.911" v="4342"/>
          <ac:spMkLst>
            <pc:docMk/>
            <pc:sldMk cId="2346690190" sldId="269"/>
            <ac:spMk id="2" creationId="{6D0D3A87-1D8A-B8C9-3664-ABC61503F7A4}"/>
          </ac:spMkLst>
        </pc:spChg>
        <pc:spChg chg="add del mod">
          <ac:chgData name="Ranju Kamal" userId="d3187f1d-9b3b-4fde-ae81-a24521550743" providerId="ADAL" clId="{B7F5ACFC-15B0-41EA-9CFB-120FA537ECC9}" dt="2023-09-12T05:30:29.569" v="14413" actId="478"/>
          <ac:spMkLst>
            <pc:docMk/>
            <pc:sldMk cId="2346690190" sldId="269"/>
            <ac:spMk id="2" creationId="{C67182DB-DD93-6FC3-679F-B26BA6A19A5F}"/>
          </ac:spMkLst>
        </pc:spChg>
        <pc:spChg chg="add del mod">
          <ac:chgData name="Ranju Kamal" userId="d3187f1d-9b3b-4fde-ae81-a24521550743" providerId="ADAL" clId="{B7F5ACFC-15B0-41EA-9CFB-120FA537ECC9}" dt="2023-09-10T04:41:44.529" v="4471" actId="26606"/>
          <ac:spMkLst>
            <pc:docMk/>
            <pc:sldMk cId="2346690190" sldId="269"/>
            <ac:spMk id="3" creationId="{00000000-0000-0000-0000-000000000000}"/>
          </ac:spMkLst>
        </pc:spChg>
        <pc:spChg chg="add del mod">
          <ac:chgData name="Ranju Kamal" userId="d3187f1d-9b3b-4fde-ae81-a24521550743" providerId="ADAL" clId="{B7F5ACFC-15B0-41EA-9CFB-120FA537ECC9}" dt="2023-09-12T05:30:31.506" v="14414" actId="478"/>
          <ac:spMkLst>
            <pc:docMk/>
            <pc:sldMk cId="2346690190" sldId="269"/>
            <ac:spMk id="3" creationId="{E809FBCC-9471-132A-E92E-C8261DECB01B}"/>
          </ac:spMkLst>
        </pc:spChg>
        <pc:spChg chg="mod">
          <ac:chgData name="Ranju Kamal" userId="d3187f1d-9b3b-4fde-ae81-a24521550743" providerId="ADAL" clId="{B7F5ACFC-15B0-41EA-9CFB-120FA537ECC9}" dt="2023-09-12T03:25:37.753" v="13876" actId="1076"/>
          <ac:spMkLst>
            <pc:docMk/>
            <pc:sldMk cId="2346690190" sldId="269"/>
            <ac:spMk id="4" creationId="{00000000-0000-0000-0000-000000000000}"/>
          </ac:spMkLst>
        </pc:spChg>
        <pc:spChg chg="add del mod">
          <ac:chgData name="Ranju Kamal" userId="d3187f1d-9b3b-4fde-ae81-a24521550743" providerId="ADAL" clId="{B7F5ACFC-15B0-41EA-9CFB-120FA537ECC9}" dt="2023-09-11T04:39:04.376" v="10703" actId="478"/>
          <ac:spMkLst>
            <pc:docMk/>
            <pc:sldMk cId="2346690190" sldId="269"/>
            <ac:spMk id="5" creationId="{EE219FA5-FD93-725B-C680-49F1ED53782B}"/>
          </ac:spMkLst>
        </pc:spChg>
        <pc:spChg chg="add del mod">
          <ac:chgData name="Ranju Kamal" userId="d3187f1d-9b3b-4fde-ae81-a24521550743" providerId="ADAL" clId="{B7F5ACFC-15B0-41EA-9CFB-120FA537ECC9}" dt="2023-09-12T05:35:28.614" v="14630" actId="767"/>
          <ac:spMkLst>
            <pc:docMk/>
            <pc:sldMk cId="2346690190" sldId="269"/>
            <ac:spMk id="6" creationId="{696A489F-68C2-6BE8-29BB-0B973E9AC080}"/>
          </ac:spMkLst>
        </pc:spChg>
        <pc:spChg chg="add del">
          <ac:chgData name="Ranju Kamal" userId="d3187f1d-9b3b-4fde-ae81-a24521550743" providerId="ADAL" clId="{B7F5ACFC-15B0-41EA-9CFB-120FA537ECC9}" dt="2023-09-10T04:41:44.516" v="4470" actId="26606"/>
          <ac:spMkLst>
            <pc:docMk/>
            <pc:sldMk cId="2346690190" sldId="269"/>
            <ac:spMk id="9" creationId="{00000000-0000-0000-0000-000000000000}"/>
          </ac:spMkLst>
        </pc:spChg>
        <pc:spChg chg="add del">
          <ac:chgData name="Ranju Kamal" userId="d3187f1d-9b3b-4fde-ae81-a24521550743" providerId="ADAL" clId="{B7F5ACFC-15B0-41EA-9CFB-120FA537ECC9}" dt="2023-09-10T04:41:44.516" v="4470" actId="26606"/>
          <ac:spMkLst>
            <pc:docMk/>
            <pc:sldMk cId="2346690190" sldId="269"/>
            <ac:spMk id="10" creationId="{21739CA5-F0F5-48E1-8E8C-F24B71827E46}"/>
          </ac:spMkLst>
        </pc:spChg>
        <pc:spChg chg="add del mod">
          <ac:chgData name="Ranju Kamal" userId="d3187f1d-9b3b-4fde-ae81-a24521550743" providerId="ADAL" clId="{B7F5ACFC-15B0-41EA-9CFB-120FA537ECC9}" dt="2023-09-11T05:35:34.278" v="11430" actId="478"/>
          <ac:spMkLst>
            <pc:docMk/>
            <pc:sldMk cId="2346690190" sldId="269"/>
            <ac:spMk id="11" creationId="{9D9761E2-FA14-D1A3-55B1-CBA80712CD2E}"/>
          </ac:spMkLst>
        </pc:spChg>
        <pc:spChg chg="add del">
          <ac:chgData name="Ranju Kamal" userId="d3187f1d-9b3b-4fde-ae81-a24521550743" providerId="ADAL" clId="{B7F5ACFC-15B0-41EA-9CFB-120FA537ECC9}" dt="2023-09-10T04:41:44.516" v="4470" actId="26606"/>
          <ac:spMkLst>
            <pc:docMk/>
            <pc:sldMk cId="2346690190" sldId="269"/>
            <ac:spMk id="12" creationId="{3EAD2937-F230-41D4-B9C5-975B129BFC20}"/>
          </ac:spMkLst>
        </pc:spChg>
        <pc:spChg chg="add del">
          <ac:chgData name="Ranju Kamal" userId="d3187f1d-9b3b-4fde-ae81-a24521550743" providerId="ADAL" clId="{B7F5ACFC-15B0-41EA-9CFB-120FA537ECC9}" dt="2023-09-10T04:41:44.516" v="4470" actId="26606"/>
          <ac:spMkLst>
            <pc:docMk/>
            <pc:sldMk cId="2346690190" sldId="269"/>
            <ac:spMk id="14" creationId="{CCD444A3-C338-4886-B7F1-4BA2AF46EB64}"/>
          </ac:spMkLst>
        </pc:spChg>
        <pc:spChg chg="add">
          <ac:chgData name="Ranju Kamal" userId="d3187f1d-9b3b-4fde-ae81-a24521550743" providerId="ADAL" clId="{B7F5ACFC-15B0-41EA-9CFB-120FA537ECC9}" dt="2023-09-10T04:41:44.529" v="4471" actId="26606"/>
          <ac:spMkLst>
            <pc:docMk/>
            <pc:sldMk cId="2346690190" sldId="269"/>
            <ac:spMk id="16" creationId="{4FFBEE45-F140-49D5-85EA-C78C24340B23}"/>
          </ac:spMkLst>
        </pc:spChg>
        <pc:spChg chg="add del mod">
          <ac:chgData name="Ranju Kamal" userId="d3187f1d-9b3b-4fde-ae81-a24521550743" providerId="ADAL" clId="{B7F5ACFC-15B0-41EA-9CFB-120FA537ECC9}" dt="2023-09-11T05:41:42.819" v="11453" actId="478"/>
          <ac:spMkLst>
            <pc:docMk/>
            <pc:sldMk cId="2346690190" sldId="269"/>
            <ac:spMk id="17" creationId="{00000000-0000-0000-0000-000000000000}"/>
          </ac:spMkLst>
        </pc:spChg>
        <pc:graphicFrameChg chg="add del mod modGraphic">
          <ac:chgData name="Ranju Kamal" userId="d3187f1d-9b3b-4fde-ae81-a24521550743" providerId="ADAL" clId="{B7F5ACFC-15B0-41EA-9CFB-120FA537ECC9}" dt="2023-09-12T05:36:06.099" v="14637" actId="478"/>
          <ac:graphicFrameMkLst>
            <pc:docMk/>
            <pc:sldMk cId="2346690190" sldId="269"/>
            <ac:graphicFrameMk id="5" creationId="{9CB26682-C15C-D310-3398-6D09897541AA}"/>
          </ac:graphicFrameMkLst>
        </pc:graphicFrameChg>
        <pc:graphicFrameChg chg="add del mod modGraphic">
          <ac:chgData name="Ranju Kamal" userId="d3187f1d-9b3b-4fde-ae81-a24521550743" providerId="ADAL" clId="{B7F5ACFC-15B0-41EA-9CFB-120FA537ECC9}" dt="2023-09-11T05:35:39.898" v="11431" actId="478"/>
          <ac:graphicFrameMkLst>
            <pc:docMk/>
            <pc:sldMk cId="2346690190" sldId="269"/>
            <ac:graphicFrameMk id="6" creationId="{06CBFD37-F0AB-085F-A523-AA0EF13F8EF5}"/>
          </ac:graphicFrameMkLst>
        </pc:graphicFrameChg>
        <pc:graphicFrameChg chg="add del mod">
          <ac:chgData name="Ranju Kamal" userId="d3187f1d-9b3b-4fde-ae81-a24521550743" providerId="ADAL" clId="{B7F5ACFC-15B0-41EA-9CFB-120FA537ECC9}" dt="2023-09-12T05:40:11.848" v="14901" actId="478"/>
          <ac:graphicFrameMkLst>
            <pc:docMk/>
            <pc:sldMk cId="2346690190" sldId="269"/>
            <ac:graphicFrameMk id="7" creationId="{34C1CE04-E8CD-995A-62BE-884E23D726EB}"/>
          </ac:graphicFrameMkLst>
        </pc:graphicFrameChg>
        <pc:graphicFrameChg chg="add del">
          <ac:chgData name="Ranju Kamal" userId="d3187f1d-9b3b-4fde-ae81-a24521550743" providerId="ADAL" clId="{B7F5ACFC-15B0-41EA-9CFB-120FA537ECC9}" dt="2023-09-10T04:41:24.462" v="4468" actId="26606"/>
          <ac:graphicFrameMkLst>
            <pc:docMk/>
            <pc:sldMk cId="2346690190" sldId="269"/>
            <ac:graphicFrameMk id="7" creationId="{9A3159DE-21D8-D07B-C8EF-D0C4243D35F4}"/>
          </ac:graphicFrameMkLst>
        </pc:graphicFrameChg>
        <pc:graphicFrameChg chg="add del mod modGraphic">
          <ac:chgData name="Ranju Kamal" userId="d3187f1d-9b3b-4fde-ae81-a24521550743" providerId="ADAL" clId="{B7F5ACFC-15B0-41EA-9CFB-120FA537ECC9}" dt="2023-09-12T05:41:40.214" v="14921" actId="478"/>
          <ac:graphicFrameMkLst>
            <pc:docMk/>
            <pc:sldMk cId="2346690190" sldId="269"/>
            <ac:graphicFrameMk id="8" creationId="{8D01C519-94ED-C1E5-85D2-1A6B269B9BA4}"/>
          </ac:graphicFrameMkLst>
        </pc:graphicFrameChg>
        <pc:graphicFrameChg chg="add del mod modGraphic">
          <ac:chgData name="Ranju Kamal" userId="d3187f1d-9b3b-4fde-ae81-a24521550743" providerId="ADAL" clId="{B7F5ACFC-15B0-41EA-9CFB-120FA537ECC9}" dt="2023-09-12T05:30:20.793" v="14411" actId="478"/>
          <ac:graphicFrameMkLst>
            <pc:docMk/>
            <pc:sldMk cId="2346690190" sldId="269"/>
            <ac:graphicFrameMk id="13" creationId="{9B7F31C3-6136-BCAA-1007-0A6B41246881}"/>
          </ac:graphicFrameMkLst>
        </pc:graphicFrameChg>
      </pc:sldChg>
      <pc:sldChg chg="del">
        <pc:chgData name="Ranju Kamal" userId="d3187f1d-9b3b-4fde-ae81-a24521550743" providerId="ADAL" clId="{B7F5ACFC-15B0-41EA-9CFB-120FA537ECC9}" dt="2023-09-10T03:44:52.597" v="3847" actId="2696"/>
        <pc:sldMkLst>
          <pc:docMk/>
          <pc:sldMk cId="1215649017" sldId="270"/>
        </pc:sldMkLst>
      </pc:sldChg>
      <pc:sldChg chg="del">
        <pc:chgData name="Ranju Kamal" userId="d3187f1d-9b3b-4fde-ae81-a24521550743" providerId="ADAL" clId="{B7F5ACFC-15B0-41EA-9CFB-120FA537ECC9}" dt="2023-09-10T03:44:52.597" v="3847" actId="2696"/>
        <pc:sldMkLst>
          <pc:docMk/>
          <pc:sldMk cId="3011605984" sldId="271"/>
        </pc:sldMkLst>
      </pc:sldChg>
      <pc:sldChg chg="del">
        <pc:chgData name="Ranju Kamal" userId="d3187f1d-9b3b-4fde-ae81-a24521550743" providerId="ADAL" clId="{B7F5ACFC-15B0-41EA-9CFB-120FA537ECC9}" dt="2023-09-10T03:44:52.597" v="3847" actId="2696"/>
        <pc:sldMkLst>
          <pc:docMk/>
          <pc:sldMk cId="867775571" sldId="272"/>
        </pc:sldMkLst>
      </pc:sldChg>
      <pc:sldChg chg="del">
        <pc:chgData name="Ranju Kamal" userId="d3187f1d-9b3b-4fde-ae81-a24521550743" providerId="ADAL" clId="{B7F5ACFC-15B0-41EA-9CFB-120FA537ECC9}" dt="2023-09-10T03:44:52.597" v="3847" actId="2696"/>
        <pc:sldMkLst>
          <pc:docMk/>
          <pc:sldMk cId="1275771886" sldId="273"/>
        </pc:sldMkLst>
      </pc:sldChg>
      <pc:sldChg chg="del">
        <pc:chgData name="Ranju Kamal" userId="d3187f1d-9b3b-4fde-ae81-a24521550743" providerId="ADAL" clId="{B7F5ACFC-15B0-41EA-9CFB-120FA537ECC9}" dt="2023-09-10T03:44:52.597" v="3847" actId="2696"/>
        <pc:sldMkLst>
          <pc:docMk/>
          <pc:sldMk cId="1797452835" sldId="274"/>
        </pc:sldMkLst>
      </pc:sldChg>
      <pc:sldChg chg="del">
        <pc:chgData name="Ranju Kamal" userId="d3187f1d-9b3b-4fde-ae81-a24521550743" providerId="ADAL" clId="{B7F5ACFC-15B0-41EA-9CFB-120FA537ECC9}" dt="2023-09-10T03:44:52.597" v="3847" actId="2696"/>
        <pc:sldMkLst>
          <pc:docMk/>
          <pc:sldMk cId="3809818060" sldId="275"/>
        </pc:sldMkLst>
      </pc:sldChg>
      <pc:sldChg chg="del">
        <pc:chgData name="Ranju Kamal" userId="d3187f1d-9b3b-4fde-ae81-a24521550743" providerId="ADAL" clId="{B7F5ACFC-15B0-41EA-9CFB-120FA537ECC9}" dt="2023-09-10T03:44:52.597" v="3847" actId="2696"/>
        <pc:sldMkLst>
          <pc:docMk/>
          <pc:sldMk cId="229136191" sldId="276"/>
        </pc:sldMkLst>
      </pc:sldChg>
      <pc:sldChg chg="del">
        <pc:chgData name="Ranju Kamal" userId="d3187f1d-9b3b-4fde-ae81-a24521550743" providerId="ADAL" clId="{B7F5ACFC-15B0-41EA-9CFB-120FA537ECC9}" dt="2023-09-10T03:44:52.597" v="3847" actId="2696"/>
        <pc:sldMkLst>
          <pc:docMk/>
          <pc:sldMk cId="853398713" sldId="277"/>
        </pc:sldMkLst>
      </pc:sldChg>
      <pc:sldChg chg="del">
        <pc:chgData name="Ranju Kamal" userId="d3187f1d-9b3b-4fde-ae81-a24521550743" providerId="ADAL" clId="{B7F5ACFC-15B0-41EA-9CFB-120FA537ECC9}" dt="2023-09-10T03:44:52.597" v="3847" actId="2696"/>
        <pc:sldMkLst>
          <pc:docMk/>
          <pc:sldMk cId="1850725618" sldId="278"/>
        </pc:sldMkLst>
      </pc:sldChg>
      <pc:sldChg chg="del">
        <pc:chgData name="Ranju Kamal" userId="d3187f1d-9b3b-4fde-ae81-a24521550743" providerId="ADAL" clId="{B7F5ACFC-15B0-41EA-9CFB-120FA537ECC9}" dt="2023-09-10T03:44:52.597" v="3847" actId="2696"/>
        <pc:sldMkLst>
          <pc:docMk/>
          <pc:sldMk cId="2054892248" sldId="279"/>
        </pc:sldMkLst>
      </pc:sldChg>
      <pc:sldChg chg="del">
        <pc:chgData name="Ranju Kamal" userId="d3187f1d-9b3b-4fde-ae81-a24521550743" providerId="ADAL" clId="{B7F5ACFC-15B0-41EA-9CFB-120FA537ECC9}" dt="2023-09-10T03:44:52.597" v="3847" actId="2696"/>
        <pc:sldMkLst>
          <pc:docMk/>
          <pc:sldMk cId="3270650852" sldId="280"/>
        </pc:sldMkLst>
      </pc:sldChg>
      <pc:sldChg chg="del">
        <pc:chgData name="Ranju Kamal" userId="d3187f1d-9b3b-4fde-ae81-a24521550743" providerId="ADAL" clId="{B7F5ACFC-15B0-41EA-9CFB-120FA537ECC9}" dt="2023-09-10T03:44:52.597" v="3847" actId="2696"/>
        <pc:sldMkLst>
          <pc:docMk/>
          <pc:sldMk cId="2219890107" sldId="281"/>
        </pc:sldMkLst>
      </pc:sldChg>
      <pc:sldChg chg="del">
        <pc:chgData name="Ranju Kamal" userId="d3187f1d-9b3b-4fde-ae81-a24521550743" providerId="ADAL" clId="{B7F5ACFC-15B0-41EA-9CFB-120FA537ECC9}" dt="2023-09-10T03:44:52.597" v="3847" actId="2696"/>
        <pc:sldMkLst>
          <pc:docMk/>
          <pc:sldMk cId="1578452645" sldId="282"/>
        </pc:sldMkLst>
      </pc:sldChg>
      <pc:sldChg chg="del">
        <pc:chgData name="Ranju Kamal" userId="d3187f1d-9b3b-4fde-ae81-a24521550743" providerId="ADAL" clId="{B7F5ACFC-15B0-41EA-9CFB-120FA537ECC9}" dt="2023-09-10T03:44:52.597" v="3847" actId="2696"/>
        <pc:sldMkLst>
          <pc:docMk/>
          <pc:sldMk cId="3260696175" sldId="283"/>
        </pc:sldMkLst>
      </pc:sldChg>
      <pc:sldChg chg="del">
        <pc:chgData name="Ranju Kamal" userId="d3187f1d-9b3b-4fde-ae81-a24521550743" providerId="ADAL" clId="{B7F5ACFC-15B0-41EA-9CFB-120FA537ECC9}" dt="2023-09-10T03:44:52.597" v="3847" actId="2696"/>
        <pc:sldMkLst>
          <pc:docMk/>
          <pc:sldMk cId="2220684931" sldId="284"/>
        </pc:sldMkLst>
      </pc:sldChg>
      <pc:sldChg chg="del">
        <pc:chgData name="Ranju Kamal" userId="d3187f1d-9b3b-4fde-ae81-a24521550743" providerId="ADAL" clId="{B7F5ACFC-15B0-41EA-9CFB-120FA537ECC9}" dt="2023-09-10T03:44:30.006" v="3846" actId="2696"/>
        <pc:sldMkLst>
          <pc:docMk/>
          <pc:sldMk cId="3337697673" sldId="285"/>
        </pc:sldMkLst>
      </pc:sldChg>
      <pc:sldChg chg="del">
        <pc:chgData name="Ranju Kamal" userId="d3187f1d-9b3b-4fde-ae81-a24521550743" providerId="ADAL" clId="{B7F5ACFC-15B0-41EA-9CFB-120FA537ECC9}" dt="2023-09-10T03:44:30.006" v="3846" actId="2696"/>
        <pc:sldMkLst>
          <pc:docMk/>
          <pc:sldMk cId="1424803537" sldId="286"/>
        </pc:sldMkLst>
      </pc:sldChg>
      <pc:sldChg chg="del">
        <pc:chgData name="Ranju Kamal" userId="d3187f1d-9b3b-4fde-ae81-a24521550743" providerId="ADAL" clId="{B7F5ACFC-15B0-41EA-9CFB-120FA537ECC9}" dt="2023-09-10T03:44:30.006" v="3846" actId="2696"/>
        <pc:sldMkLst>
          <pc:docMk/>
          <pc:sldMk cId="1784250844" sldId="287"/>
        </pc:sldMkLst>
      </pc:sldChg>
      <pc:sldChg chg="del">
        <pc:chgData name="Ranju Kamal" userId="d3187f1d-9b3b-4fde-ae81-a24521550743" providerId="ADAL" clId="{B7F5ACFC-15B0-41EA-9CFB-120FA537ECC9}" dt="2023-09-10T03:44:52.597" v="3847" actId="2696"/>
        <pc:sldMkLst>
          <pc:docMk/>
          <pc:sldMk cId="575983093" sldId="288"/>
        </pc:sldMkLst>
      </pc:sldChg>
      <pc:sldChg chg="del">
        <pc:chgData name="Ranju Kamal" userId="d3187f1d-9b3b-4fde-ae81-a24521550743" providerId="ADAL" clId="{B7F5ACFC-15B0-41EA-9CFB-120FA537ECC9}" dt="2023-09-10T03:44:30.006" v="3846" actId="2696"/>
        <pc:sldMkLst>
          <pc:docMk/>
          <pc:sldMk cId="2373775025" sldId="289"/>
        </pc:sldMkLst>
      </pc:sldChg>
      <pc:sldChg chg="del">
        <pc:chgData name="Ranju Kamal" userId="d3187f1d-9b3b-4fde-ae81-a24521550743" providerId="ADAL" clId="{B7F5ACFC-15B0-41EA-9CFB-120FA537ECC9}" dt="2023-09-10T03:44:30.006" v="3846" actId="2696"/>
        <pc:sldMkLst>
          <pc:docMk/>
          <pc:sldMk cId="2418174762" sldId="290"/>
        </pc:sldMkLst>
      </pc:sldChg>
      <pc:sldChg chg="del">
        <pc:chgData name="Ranju Kamal" userId="d3187f1d-9b3b-4fde-ae81-a24521550743" providerId="ADAL" clId="{B7F5ACFC-15B0-41EA-9CFB-120FA537ECC9}" dt="2023-09-10T03:44:30.006" v="3846" actId="2696"/>
        <pc:sldMkLst>
          <pc:docMk/>
          <pc:sldMk cId="1669870881" sldId="291"/>
        </pc:sldMkLst>
      </pc:sldChg>
      <pc:sldChg chg="addSp delSp modSp mod ord modTransition">
        <pc:chgData name="Ranju Kamal" userId="d3187f1d-9b3b-4fde-ae81-a24521550743" providerId="ADAL" clId="{B7F5ACFC-15B0-41EA-9CFB-120FA537ECC9}" dt="2023-09-13T09:45:09.863" v="18870" actId="255"/>
        <pc:sldMkLst>
          <pc:docMk/>
          <pc:sldMk cId="2099431260" sldId="292"/>
        </pc:sldMkLst>
        <pc:spChg chg="del mod">
          <ac:chgData name="Ranju Kamal" userId="d3187f1d-9b3b-4fde-ae81-a24521550743" providerId="ADAL" clId="{B7F5ACFC-15B0-41EA-9CFB-120FA537ECC9}" dt="2023-09-13T05:12:33.977" v="16742" actId="478"/>
          <ac:spMkLst>
            <pc:docMk/>
            <pc:sldMk cId="2099431260" sldId="292"/>
            <ac:spMk id="3" creationId="{00000000-0000-0000-0000-000000000000}"/>
          </ac:spMkLst>
        </pc:spChg>
        <pc:spChg chg="mod">
          <ac:chgData name="Ranju Kamal" userId="d3187f1d-9b3b-4fde-ae81-a24521550743" providerId="ADAL" clId="{B7F5ACFC-15B0-41EA-9CFB-120FA537ECC9}" dt="2023-09-13T06:10:34.414" v="17207" actId="1076"/>
          <ac:spMkLst>
            <pc:docMk/>
            <pc:sldMk cId="2099431260" sldId="292"/>
            <ac:spMk id="4" creationId="{00000000-0000-0000-0000-000000000000}"/>
          </ac:spMkLst>
        </pc:spChg>
        <pc:spChg chg="add mod">
          <ac:chgData name="Ranju Kamal" userId="d3187f1d-9b3b-4fde-ae81-a24521550743" providerId="ADAL" clId="{B7F5ACFC-15B0-41EA-9CFB-120FA537ECC9}" dt="2023-09-13T09:45:09.863" v="18870" actId="255"/>
          <ac:spMkLst>
            <pc:docMk/>
            <pc:sldMk cId="2099431260" sldId="292"/>
            <ac:spMk id="5" creationId="{3C6F0E78-59DB-88BC-08BA-D67BA53289C1}"/>
          </ac:spMkLst>
        </pc:spChg>
      </pc:sldChg>
      <pc:sldChg chg="del">
        <pc:chgData name="Ranju Kamal" userId="d3187f1d-9b3b-4fde-ae81-a24521550743" providerId="ADAL" clId="{B7F5ACFC-15B0-41EA-9CFB-120FA537ECC9}" dt="2023-09-10T03:44:30.006" v="3846" actId="2696"/>
        <pc:sldMkLst>
          <pc:docMk/>
          <pc:sldMk cId="561005547" sldId="293"/>
        </pc:sldMkLst>
      </pc:sldChg>
      <pc:sldChg chg="addSp delSp modSp mod modTransition">
        <pc:chgData name="Ranju Kamal" userId="d3187f1d-9b3b-4fde-ae81-a24521550743" providerId="ADAL" clId="{B7F5ACFC-15B0-41EA-9CFB-120FA537ECC9}" dt="2023-09-19T10:34:34.744" v="21007" actId="20577"/>
        <pc:sldMkLst>
          <pc:docMk/>
          <pc:sldMk cId="2412411886" sldId="294"/>
        </pc:sldMkLst>
        <pc:spChg chg="mod">
          <ac:chgData name="Ranju Kamal" userId="d3187f1d-9b3b-4fde-ae81-a24521550743" providerId="ADAL" clId="{B7F5ACFC-15B0-41EA-9CFB-120FA537ECC9}" dt="2023-09-10T03:45:20.011" v="4298" actId="20577"/>
          <ac:spMkLst>
            <pc:docMk/>
            <pc:sldMk cId="2412411886" sldId="294"/>
            <ac:spMk id="3" creationId="{00000000-0000-0000-0000-000000000000}"/>
          </ac:spMkLst>
        </pc:spChg>
        <pc:spChg chg="mod">
          <ac:chgData name="Ranju Kamal" userId="d3187f1d-9b3b-4fde-ae81-a24521550743" providerId="ADAL" clId="{B7F5ACFC-15B0-41EA-9CFB-120FA537ECC9}" dt="2023-09-13T11:23:34.975" v="20063" actId="20577"/>
          <ac:spMkLst>
            <pc:docMk/>
            <pc:sldMk cId="2412411886" sldId="294"/>
            <ac:spMk id="4" creationId="{00000000-0000-0000-0000-000000000000}"/>
          </ac:spMkLst>
        </pc:spChg>
        <pc:spChg chg="add del mod">
          <ac:chgData name="Ranju Kamal" userId="d3187f1d-9b3b-4fde-ae81-a24521550743" providerId="ADAL" clId="{B7F5ACFC-15B0-41EA-9CFB-120FA537ECC9}" dt="2023-09-13T09:23:59.425" v="18746" actId="478"/>
          <ac:spMkLst>
            <pc:docMk/>
            <pc:sldMk cId="2412411886" sldId="294"/>
            <ac:spMk id="7" creationId="{CD2E777E-EBE4-E8D7-E2AB-A741F951831B}"/>
          </ac:spMkLst>
        </pc:spChg>
        <pc:graphicFrameChg chg="add del mod">
          <ac:chgData name="Ranju Kamal" userId="d3187f1d-9b3b-4fde-ae81-a24521550743" providerId="ADAL" clId="{B7F5ACFC-15B0-41EA-9CFB-120FA537ECC9}" dt="2023-09-13T09:20:16.994" v="18743" actId="478"/>
          <ac:graphicFrameMkLst>
            <pc:docMk/>
            <pc:sldMk cId="2412411886" sldId="294"/>
            <ac:graphicFrameMk id="6" creationId="{583D4A54-B24F-FE76-B3E4-4618516A70BB}"/>
          </ac:graphicFrameMkLst>
        </pc:graphicFrameChg>
        <pc:graphicFrameChg chg="add mod modGraphic">
          <ac:chgData name="Ranju Kamal" userId="d3187f1d-9b3b-4fde-ae81-a24521550743" providerId="ADAL" clId="{B7F5ACFC-15B0-41EA-9CFB-120FA537ECC9}" dt="2023-09-19T10:34:34.744" v="21007" actId="20577"/>
          <ac:graphicFrameMkLst>
            <pc:docMk/>
            <pc:sldMk cId="2412411886" sldId="294"/>
            <ac:graphicFrameMk id="8" creationId="{28D25C4F-54C2-9E0B-81AD-BBD87681F195}"/>
          </ac:graphicFrameMkLst>
        </pc:graphicFrameChg>
        <pc:picChg chg="add del mod">
          <ac:chgData name="Ranju Kamal" userId="d3187f1d-9b3b-4fde-ae81-a24521550743" providerId="ADAL" clId="{B7F5ACFC-15B0-41EA-9CFB-120FA537ECC9}" dt="2023-09-13T11:01:06.595" v="19710" actId="478"/>
          <ac:picMkLst>
            <pc:docMk/>
            <pc:sldMk cId="2412411886" sldId="294"/>
            <ac:picMk id="5" creationId="{B0D90911-D198-E027-B129-459C5CC3EC3D}"/>
          </ac:picMkLst>
        </pc:picChg>
      </pc:sldChg>
      <pc:sldChg chg="addSp delSp modSp add mod ord modTransition">
        <pc:chgData name="Ranju Kamal" userId="d3187f1d-9b3b-4fde-ae81-a24521550743" providerId="ADAL" clId="{B7F5ACFC-15B0-41EA-9CFB-120FA537ECC9}" dt="2023-09-19T10:39:28.918" v="21068"/>
        <pc:sldMkLst>
          <pc:docMk/>
          <pc:sldMk cId="4210678108" sldId="295"/>
        </pc:sldMkLst>
        <pc:spChg chg="mod">
          <ac:chgData name="Ranju Kamal" userId="d3187f1d-9b3b-4fde-ae81-a24521550743" providerId="ADAL" clId="{B7F5ACFC-15B0-41EA-9CFB-120FA537ECC9}" dt="2023-09-12T03:40:25.690" v="13918" actId="1076"/>
          <ac:spMkLst>
            <pc:docMk/>
            <pc:sldMk cId="4210678108" sldId="295"/>
            <ac:spMk id="2" creationId="{00000000-0000-0000-0000-000000000000}"/>
          </ac:spMkLst>
        </pc:spChg>
        <pc:spChg chg="mod">
          <ac:chgData name="Ranju Kamal" userId="d3187f1d-9b3b-4fde-ae81-a24521550743" providerId="ADAL" clId="{B7F5ACFC-15B0-41EA-9CFB-120FA537ECC9}" dt="2023-09-19T10:39:28.918" v="21068"/>
          <ac:spMkLst>
            <pc:docMk/>
            <pc:sldMk cId="4210678108" sldId="295"/>
            <ac:spMk id="3" creationId="{00000000-0000-0000-0000-000000000000}"/>
          </ac:spMkLst>
        </pc:spChg>
        <pc:spChg chg="add mod">
          <ac:chgData name="Ranju Kamal" userId="d3187f1d-9b3b-4fde-ae81-a24521550743" providerId="ADAL" clId="{B7F5ACFC-15B0-41EA-9CFB-120FA537ECC9}" dt="2023-09-13T08:40:38.887" v="18437" actId="14100"/>
          <ac:spMkLst>
            <pc:docMk/>
            <pc:sldMk cId="4210678108" sldId="295"/>
            <ac:spMk id="5" creationId="{EAAB51FC-5778-7B98-3026-9BE437E873F3}"/>
          </ac:spMkLst>
        </pc:spChg>
        <pc:spChg chg="add mod">
          <ac:chgData name="Ranju Kamal" userId="d3187f1d-9b3b-4fde-ae81-a24521550743" providerId="ADAL" clId="{B7F5ACFC-15B0-41EA-9CFB-120FA537ECC9}" dt="2023-09-19T10:39:05.191" v="21066" actId="255"/>
          <ac:spMkLst>
            <pc:docMk/>
            <pc:sldMk cId="4210678108" sldId="295"/>
            <ac:spMk id="6" creationId="{225C089D-D562-3D7B-5F34-12973A25B6F3}"/>
          </ac:spMkLst>
        </pc:spChg>
        <pc:spChg chg="add mod">
          <ac:chgData name="Ranju Kamal" userId="d3187f1d-9b3b-4fde-ae81-a24521550743" providerId="ADAL" clId="{B7F5ACFC-15B0-41EA-9CFB-120FA537ECC9}" dt="2023-09-13T08:41:12.079" v="18443" actId="1076"/>
          <ac:spMkLst>
            <pc:docMk/>
            <pc:sldMk cId="4210678108" sldId="295"/>
            <ac:spMk id="7" creationId="{89F12BA9-1CD3-7E5E-E2E3-1C29D861CA30}"/>
          </ac:spMkLst>
        </pc:spChg>
        <pc:spChg chg="add mod">
          <ac:chgData name="Ranju Kamal" userId="d3187f1d-9b3b-4fde-ae81-a24521550743" providerId="ADAL" clId="{B7F5ACFC-15B0-41EA-9CFB-120FA537ECC9}" dt="2023-09-13T08:40:34.583" v="18435" actId="1076"/>
          <ac:spMkLst>
            <pc:docMk/>
            <pc:sldMk cId="4210678108" sldId="295"/>
            <ac:spMk id="8" creationId="{FC69C9E5-0F43-F825-7F76-D8341EB59212}"/>
          </ac:spMkLst>
        </pc:spChg>
        <pc:spChg chg="add mod">
          <ac:chgData name="Ranju Kamal" userId="d3187f1d-9b3b-4fde-ae81-a24521550743" providerId="ADAL" clId="{B7F5ACFC-15B0-41EA-9CFB-120FA537ECC9}" dt="2023-09-13T08:41:30.760" v="18445" actId="14100"/>
          <ac:spMkLst>
            <pc:docMk/>
            <pc:sldMk cId="4210678108" sldId="295"/>
            <ac:spMk id="10" creationId="{F94B0BE1-F918-4D77-4EAF-5A692B97A6F2}"/>
          </ac:spMkLst>
        </pc:spChg>
        <pc:spChg chg="add mod">
          <ac:chgData name="Ranju Kamal" userId="d3187f1d-9b3b-4fde-ae81-a24521550743" providerId="ADAL" clId="{B7F5ACFC-15B0-41EA-9CFB-120FA537ECC9}" dt="2023-09-13T08:42:50.075" v="18452"/>
          <ac:spMkLst>
            <pc:docMk/>
            <pc:sldMk cId="4210678108" sldId="295"/>
            <ac:spMk id="19" creationId="{5E492AA1-8144-9570-80DB-697A8598272D}"/>
          </ac:spMkLst>
        </pc:spChg>
        <pc:spChg chg="add mod">
          <ac:chgData name="Ranju Kamal" userId="d3187f1d-9b3b-4fde-ae81-a24521550743" providerId="ADAL" clId="{B7F5ACFC-15B0-41EA-9CFB-120FA537ECC9}" dt="2023-09-13T08:42:50.075" v="18452"/>
          <ac:spMkLst>
            <pc:docMk/>
            <pc:sldMk cId="4210678108" sldId="295"/>
            <ac:spMk id="20" creationId="{1A49B7AF-1A5A-8DA9-92A0-48ACDA52BFE2}"/>
          </ac:spMkLst>
        </pc:spChg>
        <pc:spChg chg="add mod">
          <ac:chgData name="Ranju Kamal" userId="d3187f1d-9b3b-4fde-ae81-a24521550743" providerId="ADAL" clId="{B7F5ACFC-15B0-41EA-9CFB-120FA537ECC9}" dt="2023-09-13T08:42:50.075" v="18452"/>
          <ac:spMkLst>
            <pc:docMk/>
            <pc:sldMk cId="4210678108" sldId="295"/>
            <ac:spMk id="21" creationId="{CCF6982D-A704-1F0E-8D24-4CDEB8947973}"/>
          </ac:spMkLst>
        </pc:spChg>
        <pc:spChg chg="add mod">
          <ac:chgData name="Ranju Kamal" userId="d3187f1d-9b3b-4fde-ae81-a24521550743" providerId="ADAL" clId="{B7F5ACFC-15B0-41EA-9CFB-120FA537ECC9}" dt="2023-09-13T08:42:50.075" v="18452"/>
          <ac:spMkLst>
            <pc:docMk/>
            <pc:sldMk cId="4210678108" sldId="295"/>
            <ac:spMk id="22" creationId="{882308C6-3C6B-888D-0ECC-BC5900AF247F}"/>
          </ac:spMkLst>
        </pc:spChg>
        <pc:spChg chg="add mod">
          <ac:chgData name="Ranju Kamal" userId="d3187f1d-9b3b-4fde-ae81-a24521550743" providerId="ADAL" clId="{B7F5ACFC-15B0-41EA-9CFB-120FA537ECC9}" dt="2023-09-13T08:42:50.075" v="18452"/>
          <ac:spMkLst>
            <pc:docMk/>
            <pc:sldMk cId="4210678108" sldId="295"/>
            <ac:spMk id="23" creationId="{F4D3E827-0343-9599-42A2-485490D48CB2}"/>
          </ac:spMkLst>
        </pc:spChg>
        <pc:spChg chg="add mod">
          <ac:chgData name="Ranju Kamal" userId="d3187f1d-9b3b-4fde-ae81-a24521550743" providerId="ADAL" clId="{B7F5ACFC-15B0-41EA-9CFB-120FA537ECC9}" dt="2023-09-13T08:42:50.075" v="18452"/>
          <ac:spMkLst>
            <pc:docMk/>
            <pc:sldMk cId="4210678108" sldId="295"/>
            <ac:spMk id="24" creationId="{7C9303D3-4E5F-65BD-AC47-DEE96D0D7CEE}"/>
          </ac:spMkLst>
        </pc:spChg>
        <pc:spChg chg="add mod">
          <ac:chgData name="Ranju Kamal" userId="d3187f1d-9b3b-4fde-ae81-a24521550743" providerId="ADAL" clId="{B7F5ACFC-15B0-41EA-9CFB-120FA537ECC9}" dt="2023-09-13T08:42:50.075" v="18452"/>
          <ac:spMkLst>
            <pc:docMk/>
            <pc:sldMk cId="4210678108" sldId="295"/>
            <ac:spMk id="25" creationId="{237A181D-EFE4-66B3-280C-19FDEE316255}"/>
          </ac:spMkLst>
        </pc:spChg>
        <pc:spChg chg="add mod">
          <ac:chgData name="Ranju Kamal" userId="d3187f1d-9b3b-4fde-ae81-a24521550743" providerId="ADAL" clId="{B7F5ACFC-15B0-41EA-9CFB-120FA537ECC9}" dt="2023-09-13T08:42:50.075" v="18452"/>
          <ac:spMkLst>
            <pc:docMk/>
            <pc:sldMk cId="4210678108" sldId="295"/>
            <ac:spMk id="26" creationId="{A3CB544F-6F43-6596-3C86-411EDEC240E1}"/>
          </ac:spMkLst>
        </pc:spChg>
        <pc:spChg chg="add mod">
          <ac:chgData name="Ranju Kamal" userId="d3187f1d-9b3b-4fde-ae81-a24521550743" providerId="ADAL" clId="{B7F5ACFC-15B0-41EA-9CFB-120FA537ECC9}" dt="2023-09-13T08:42:50.075" v="18452"/>
          <ac:spMkLst>
            <pc:docMk/>
            <pc:sldMk cId="4210678108" sldId="295"/>
            <ac:spMk id="27" creationId="{CDF24BEA-1EEC-AC4B-BBDE-1D171C54A26B}"/>
          </ac:spMkLst>
        </pc:spChg>
        <pc:spChg chg="add mod">
          <ac:chgData name="Ranju Kamal" userId="d3187f1d-9b3b-4fde-ae81-a24521550743" providerId="ADAL" clId="{B7F5ACFC-15B0-41EA-9CFB-120FA537ECC9}" dt="2023-09-13T08:42:50.075" v="18452"/>
          <ac:spMkLst>
            <pc:docMk/>
            <pc:sldMk cId="4210678108" sldId="295"/>
            <ac:spMk id="28" creationId="{FA7F1A98-2B80-21D9-DF45-E328DBEE877B}"/>
          </ac:spMkLst>
        </pc:spChg>
        <pc:spChg chg="add mod">
          <ac:chgData name="Ranju Kamal" userId="d3187f1d-9b3b-4fde-ae81-a24521550743" providerId="ADAL" clId="{B7F5ACFC-15B0-41EA-9CFB-120FA537ECC9}" dt="2023-09-13T08:42:50.075" v="18452"/>
          <ac:spMkLst>
            <pc:docMk/>
            <pc:sldMk cId="4210678108" sldId="295"/>
            <ac:spMk id="29" creationId="{FBCC9070-CF8E-B233-8765-EA7AED650FD0}"/>
          </ac:spMkLst>
        </pc:spChg>
        <pc:spChg chg="add mod">
          <ac:chgData name="Ranju Kamal" userId="d3187f1d-9b3b-4fde-ae81-a24521550743" providerId="ADAL" clId="{B7F5ACFC-15B0-41EA-9CFB-120FA537ECC9}" dt="2023-09-13T08:42:50.075" v="18452"/>
          <ac:spMkLst>
            <pc:docMk/>
            <pc:sldMk cId="4210678108" sldId="295"/>
            <ac:spMk id="30" creationId="{1217E33F-9647-0DB7-C715-59116959D75F}"/>
          </ac:spMkLst>
        </pc:spChg>
        <pc:spChg chg="add mod topLvl">
          <ac:chgData name="Ranju Kamal" userId="d3187f1d-9b3b-4fde-ae81-a24521550743" providerId="ADAL" clId="{B7F5ACFC-15B0-41EA-9CFB-120FA537ECC9}" dt="2023-09-13T08:43:44.170" v="18464" actId="478"/>
          <ac:spMkLst>
            <pc:docMk/>
            <pc:sldMk cId="4210678108" sldId="295"/>
            <ac:spMk id="31" creationId="{E52FD9F7-418E-9E89-C36E-FC5E7623E21D}"/>
          </ac:spMkLst>
        </pc:spChg>
        <pc:spChg chg="add del mod topLvl">
          <ac:chgData name="Ranju Kamal" userId="d3187f1d-9b3b-4fde-ae81-a24521550743" providerId="ADAL" clId="{B7F5ACFC-15B0-41EA-9CFB-120FA537ECC9}" dt="2023-09-13T08:43:44.170" v="18464" actId="478"/>
          <ac:spMkLst>
            <pc:docMk/>
            <pc:sldMk cId="4210678108" sldId="295"/>
            <ac:spMk id="32" creationId="{795C6BBF-C182-8857-096D-4F690211BD6A}"/>
          </ac:spMkLst>
        </pc:spChg>
        <pc:spChg chg="add mod">
          <ac:chgData name="Ranju Kamal" userId="d3187f1d-9b3b-4fde-ae81-a24521550743" providerId="ADAL" clId="{B7F5ACFC-15B0-41EA-9CFB-120FA537ECC9}" dt="2023-09-13T08:42:50.075" v="18452"/>
          <ac:spMkLst>
            <pc:docMk/>
            <pc:sldMk cId="4210678108" sldId="295"/>
            <ac:spMk id="33" creationId="{20EFC17C-4300-B2A4-3593-C864FF558DEF}"/>
          </ac:spMkLst>
        </pc:spChg>
        <pc:spChg chg="add mod">
          <ac:chgData name="Ranju Kamal" userId="d3187f1d-9b3b-4fde-ae81-a24521550743" providerId="ADAL" clId="{B7F5ACFC-15B0-41EA-9CFB-120FA537ECC9}" dt="2023-09-13T08:43:40.230" v="18462" actId="6549"/>
          <ac:spMkLst>
            <pc:docMk/>
            <pc:sldMk cId="4210678108" sldId="295"/>
            <ac:spMk id="34" creationId="{CCB3AA52-0351-8917-9184-0528C0DFD16A}"/>
          </ac:spMkLst>
        </pc:spChg>
        <pc:spChg chg="add del mod">
          <ac:chgData name="Ranju Kamal" userId="d3187f1d-9b3b-4fde-ae81-a24521550743" providerId="ADAL" clId="{B7F5ACFC-15B0-41EA-9CFB-120FA537ECC9}" dt="2023-09-13T08:44:06.552" v="18472"/>
          <ac:spMkLst>
            <pc:docMk/>
            <pc:sldMk cId="4210678108" sldId="295"/>
            <ac:spMk id="36" creationId="{A5D37EF7-40AB-E814-F296-1DEDB473196B}"/>
          </ac:spMkLst>
        </pc:spChg>
        <pc:grpChg chg="add del mod">
          <ac:chgData name="Ranju Kamal" userId="d3187f1d-9b3b-4fde-ae81-a24521550743" providerId="ADAL" clId="{B7F5ACFC-15B0-41EA-9CFB-120FA537ECC9}" dt="2023-09-13T08:43:41.963" v="18463" actId="478"/>
          <ac:grpSpMkLst>
            <pc:docMk/>
            <pc:sldMk cId="4210678108" sldId="295"/>
            <ac:grpSpMk id="11" creationId="{73059229-E6D3-4B36-BBC3-02F4DCBD0F75}"/>
          </ac:grpSpMkLst>
        </pc:grpChg>
        <pc:grpChg chg="add del mod">
          <ac:chgData name="Ranju Kamal" userId="d3187f1d-9b3b-4fde-ae81-a24521550743" providerId="ADAL" clId="{B7F5ACFC-15B0-41EA-9CFB-120FA537ECC9}" dt="2023-09-13T08:43:44.170" v="18464" actId="478"/>
          <ac:grpSpMkLst>
            <pc:docMk/>
            <pc:sldMk cId="4210678108" sldId="295"/>
            <ac:grpSpMk id="12" creationId="{35DE41E5-BFFE-7721-A045-781121E9173C}"/>
          </ac:grpSpMkLst>
        </pc:grpChg>
        <pc:grpChg chg="add del mod">
          <ac:chgData name="Ranju Kamal" userId="d3187f1d-9b3b-4fde-ae81-a24521550743" providerId="ADAL" clId="{B7F5ACFC-15B0-41EA-9CFB-120FA537ECC9}" dt="2023-09-13T08:43:46.388" v="18465" actId="478"/>
          <ac:grpSpMkLst>
            <pc:docMk/>
            <pc:sldMk cId="4210678108" sldId="295"/>
            <ac:grpSpMk id="13" creationId="{49898F3B-F056-352A-159A-A862DA71B0DB}"/>
          </ac:grpSpMkLst>
        </pc:grpChg>
        <pc:grpChg chg="add del mod">
          <ac:chgData name="Ranju Kamal" userId="d3187f1d-9b3b-4fde-ae81-a24521550743" providerId="ADAL" clId="{B7F5ACFC-15B0-41EA-9CFB-120FA537ECC9}" dt="2023-09-13T08:43:48.243" v="18466" actId="478"/>
          <ac:grpSpMkLst>
            <pc:docMk/>
            <pc:sldMk cId="4210678108" sldId="295"/>
            <ac:grpSpMk id="14" creationId="{1CFC020A-9DA2-876C-06F5-CE44B421456E}"/>
          </ac:grpSpMkLst>
        </pc:grpChg>
        <pc:grpChg chg="add del mod">
          <ac:chgData name="Ranju Kamal" userId="d3187f1d-9b3b-4fde-ae81-a24521550743" providerId="ADAL" clId="{B7F5ACFC-15B0-41EA-9CFB-120FA537ECC9}" dt="2023-09-13T08:43:50.608" v="18467" actId="478"/>
          <ac:grpSpMkLst>
            <pc:docMk/>
            <pc:sldMk cId="4210678108" sldId="295"/>
            <ac:grpSpMk id="15" creationId="{7364DB8C-9743-AA06-575E-E3C366F40FFA}"/>
          </ac:grpSpMkLst>
        </pc:grpChg>
        <pc:grpChg chg="add del mod">
          <ac:chgData name="Ranju Kamal" userId="d3187f1d-9b3b-4fde-ae81-a24521550743" providerId="ADAL" clId="{B7F5ACFC-15B0-41EA-9CFB-120FA537ECC9}" dt="2023-09-13T08:43:52.742" v="18468" actId="478"/>
          <ac:grpSpMkLst>
            <pc:docMk/>
            <pc:sldMk cId="4210678108" sldId="295"/>
            <ac:grpSpMk id="16" creationId="{79E11900-B982-9217-63CB-EB03E0464E21}"/>
          </ac:grpSpMkLst>
        </pc:grpChg>
        <pc:grpChg chg="add del mod">
          <ac:chgData name="Ranju Kamal" userId="d3187f1d-9b3b-4fde-ae81-a24521550743" providerId="ADAL" clId="{B7F5ACFC-15B0-41EA-9CFB-120FA537ECC9}" dt="2023-09-13T08:43:54.742" v="18469" actId="478"/>
          <ac:grpSpMkLst>
            <pc:docMk/>
            <pc:sldMk cId="4210678108" sldId="295"/>
            <ac:grpSpMk id="17" creationId="{D5834304-FD90-923D-5491-C786F757A2B7}"/>
          </ac:grpSpMkLst>
        </pc:grpChg>
        <pc:grpChg chg="add mod">
          <ac:chgData name="Ranju Kamal" userId="d3187f1d-9b3b-4fde-ae81-a24521550743" providerId="ADAL" clId="{B7F5ACFC-15B0-41EA-9CFB-120FA537ECC9}" dt="2023-09-13T08:42:50.075" v="18452"/>
          <ac:grpSpMkLst>
            <pc:docMk/>
            <pc:sldMk cId="4210678108" sldId="295"/>
            <ac:grpSpMk id="18" creationId="{E7AF022F-E06B-0B3E-9ADC-87F8AB2AA0F4}"/>
          </ac:grpSpMkLst>
        </pc:grpChg>
        <pc:picChg chg="add mod">
          <ac:chgData name="Ranju Kamal" userId="d3187f1d-9b3b-4fde-ae81-a24521550743" providerId="ADAL" clId="{B7F5ACFC-15B0-41EA-9CFB-120FA537ECC9}" dt="2023-09-13T08:41:22.415" v="18444" actId="1076"/>
          <ac:picMkLst>
            <pc:docMk/>
            <pc:sldMk cId="4210678108" sldId="295"/>
            <ac:picMk id="4" creationId="{8D1CC6DF-0958-E8AA-4114-04797041627F}"/>
          </ac:picMkLst>
        </pc:picChg>
      </pc:sldChg>
      <pc:sldChg chg="addSp delSp modSp add mod modTransition">
        <pc:chgData name="Ranju Kamal" userId="d3187f1d-9b3b-4fde-ae81-a24521550743" providerId="ADAL" clId="{B7F5ACFC-15B0-41EA-9CFB-120FA537ECC9}" dt="2023-09-13T11:52:13.855" v="20870" actId="1076"/>
        <pc:sldMkLst>
          <pc:docMk/>
          <pc:sldMk cId="2413330826" sldId="296"/>
        </pc:sldMkLst>
        <pc:spChg chg="mod">
          <ac:chgData name="Ranju Kamal" userId="d3187f1d-9b3b-4fde-ae81-a24521550743" providerId="ADAL" clId="{B7F5ACFC-15B0-41EA-9CFB-120FA537ECC9}" dt="2023-09-13T11:52:13.855" v="20870" actId="1076"/>
          <ac:spMkLst>
            <pc:docMk/>
            <pc:sldMk cId="2413330826" sldId="296"/>
            <ac:spMk id="2" creationId="{00000000-0000-0000-0000-000000000000}"/>
          </ac:spMkLst>
        </pc:spChg>
        <pc:spChg chg="add del mod">
          <ac:chgData name="Ranju Kamal" userId="d3187f1d-9b3b-4fde-ae81-a24521550743" providerId="ADAL" clId="{B7F5ACFC-15B0-41EA-9CFB-120FA537ECC9}" dt="2023-09-10T07:51:12.325" v="7108" actId="478"/>
          <ac:spMkLst>
            <pc:docMk/>
            <pc:sldMk cId="2413330826" sldId="296"/>
            <ac:spMk id="4" creationId="{43785BCA-5A95-9970-4279-B1F9B8F42DAD}"/>
          </ac:spMkLst>
        </pc:spChg>
        <pc:spChg chg="add del mod">
          <ac:chgData name="Ranju Kamal" userId="d3187f1d-9b3b-4fde-ae81-a24521550743" providerId="ADAL" clId="{B7F5ACFC-15B0-41EA-9CFB-120FA537ECC9}" dt="2023-09-13T11:51:11.979" v="20860" actId="478"/>
          <ac:spMkLst>
            <pc:docMk/>
            <pc:sldMk cId="2413330826" sldId="296"/>
            <ac:spMk id="4" creationId="{E96B61E5-FAF9-3CCF-DA18-737990DD16D7}"/>
          </ac:spMkLst>
        </pc:spChg>
        <pc:spChg chg="add del mod">
          <ac:chgData name="Ranju Kamal" userId="d3187f1d-9b3b-4fde-ae81-a24521550743" providerId="ADAL" clId="{B7F5ACFC-15B0-41EA-9CFB-120FA537ECC9}" dt="2023-09-13T11:51:22.050" v="20862" actId="478"/>
          <ac:spMkLst>
            <pc:docMk/>
            <pc:sldMk cId="2413330826" sldId="296"/>
            <ac:spMk id="6" creationId="{D903659D-B76A-AD3C-45B1-5390387C593E}"/>
          </ac:spMkLst>
        </pc:spChg>
        <pc:spChg chg="add del mod">
          <ac:chgData name="Ranju Kamal" userId="d3187f1d-9b3b-4fde-ae81-a24521550743" providerId="ADAL" clId="{B7F5ACFC-15B0-41EA-9CFB-120FA537ECC9}" dt="2023-09-13T11:51:17.528" v="20861" actId="478"/>
          <ac:spMkLst>
            <pc:docMk/>
            <pc:sldMk cId="2413330826" sldId="296"/>
            <ac:spMk id="7" creationId="{F4455DFC-2AD1-6A21-42FA-AA6CEEFF9F0C}"/>
          </ac:spMkLst>
        </pc:spChg>
        <pc:spChg chg="add mod">
          <ac:chgData name="Ranju Kamal" userId="d3187f1d-9b3b-4fde-ae81-a24521550743" providerId="ADAL" clId="{B7F5ACFC-15B0-41EA-9CFB-120FA537ECC9}" dt="2023-09-13T06:15:41.886" v="17636" actId="1076"/>
          <ac:spMkLst>
            <pc:docMk/>
            <pc:sldMk cId="2413330826" sldId="296"/>
            <ac:spMk id="12" creationId="{FACB1012-0CB3-54C0-752E-2A6EE6C8D3CC}"/>
          </ac:spMkLst>
        </pc:spChg>
        <pc:spChg chg="del">
          <ac:chgData name="Ranju Kamal" userId="d3187f1d-9b3b-4fde-ae81-a24521550743" providerId="ADAL" clId="{B7F5ACFC-15B0-41EA-9CFB-120FA537ECC9}" dt="2023-09-10T07:50:45.488" v="7101" actId="478"/>
          <ac:spMkLst>
            <pc:docMk/>
            <pc:sldMk cId="2413330826" sldId="296"/>
            <ac:spMk id="13" creationId="{8327DB5A-FBBD-BB4E-2ECE-050F27FD4A74}"/>
          </ac:spMkLst>
        </pc:spChg>
        <pc:spChg chg="del">
          <ac:chgData name="Ranju Kamal" userId="d3187f1d-9b3b-4fde-ae81-a24521550743" providerId="ADAL" clId="{B7F5ACFC-15B0-41EA-9CFB-120FA537ECC9}" dt="2023-09-10T07:51:20.975" v="7114" actId="478"/>
          <ac:spMkLst>
            <pc:docMk/>
            <pc:sldMk cId="2413330826" sldId="296"/>
            <ac:spMk id="14" creationId="{80DF4BBB-BE09-F05F-146E-DEA689B7C46F}"/>
          </ac:spMkLst>
        </pc:spChg>
        <pc:spChg chg="del">
          <ac:chgData name="Ranju Kamal" userId="d3187f1d-9b3b-4fde-ae81-a24521550743" providerId="ADAL" clId="{B7F5ACFC-15B0-41EA-9CFB-120FA537ECC9}" dt="2023-09-10T07:51:17.729" v="7112" actId="478"/>
          <ac:spMkLst>
            <pc:docMk/>
            <pc:sldMk cId="2413330826" sldId="296"/>
            <ac:spMk id="16" creationId="{0AFD2C43-C520-BB1F-2501-0F2998F35566}"/>
          </ac:spMkLst>
        </pc:spChg>
        <pc:spChg chg="del">
          <ac:chgData name="Ranju Kamal" userId="d3187f1d-9b3b-4fde-ae81-a24521550743" providerId="ADAL" clId="{B7F5ACFC-15B0-41EA-9CFB-120FA537ECC9}" dt="2023-09-10T07:51:19.610" v="7113" actId="478"/>
          <ac:spMkLst>
            <pc:docMk/>
            <pc:sldMk cId="2413330826" sldId="296"/>
            <ac:spMk id="18" creationId="{1CC2C000-AFCC-4D39-3E10-444BE57D811D}"/>
          </ac:spMkLst>
        </pc:spChg>
        <pc:spChg chg="del topLvl">
          <ac:chgData name="Ranju Kamal" userId="d3187f1d-9b3b-4fde-ae81-a24521550743" providerId="ADAL" clId="{B7F5ACFC-15B0-41EA-9CFB-120FA537ECC9}" dt="2023-09-10T07:51:03.378" v="7107" actId="478"/>
          <ac:spMkLst>
            <pc:docMk/>
            <pc:sldMk cId="2413330826" sldId="296"/>
            <ac:spMk id="20" creationId="{F77D2205-CE22-0E49-3854-108457F4F04A}"/>
          </ac:spMkLst>
        </pc:spChg>
        <pc:spChg chg="del mod topLvl">
          <ac:chgData name="Ranju Kamal" userId="d3187f1d-9b3b-4fde-ae81-a24521550743" providerId="ADAL" clId="{B7F5ACFC-15B0-41EA-9CFB-120FA537ECC9}" dt="2023-09-10T07:50:57.436" v="7106" actId="478"/>
          <ac:spMkLst>
            <pc:docMk/>
            <pc:sldMk cId="2413330826" sldId="296"/>
            <ac:spMk id="21" creationId="{41C3DEF6-D104-486B-0A92-0BBA331D0E7D}"/>
          </ac:spMkLst>
        </pc:spChg>
        <pc:spChg chg="mod">
          <ac:chgData name="Ranju Kamal" userId="d3187f1d-9b3b-4fde-ae81-a24521550743" providerId="ADAL" clId="{B7F5ACFC-15B0-41EA-9CFB-120FA537ECC9}" dt="2023-09-10T07:51:13.625" v="7109" actId="6549"/>
          <ac:spMkLst>
            <pc:docMk/>
            <pc:sldMk cId="2413330826" sldId="296"/>
            <ac:spMk id="23" creationId="{3C42F2D8-43CC-9DEA-0B33-D8B71B8B11A4}"/>
          </ac:spMkLst>
        </pc:spChg>
        <pc:spChg chg="add mod">
          <ac:chgData name="Ranju Kamal" userId="d3187f1d-9b3b-4fde-ae81-a24521550743" providerId="ADAL" clId="{B7F5ACFC-15B0-41EA-9CFB-120FA537ECC9}" dt="2023-09-13T11:51:39.909" v="20864" actId="1076"/>
          <ac:spMkLst>
            <pc:docMk/>
            <pc:sldMk cId="2413330826" sldId="296"/>
            <ac:spMk id="26" creationId="{38D2B69C-D2F3-641C-A08A-B13061537D11}"/>
          </ac:spMkLst>
        </pc:spChg>
        <pc:spChg chg="add mod">
          <ac:chgData name="Ranju Kamal" userId="d3187f1d-9b3b-4fde-ae81-a24521550743" providerId="ADAL" clId="{B7F5ACFC-15B0-41EA-9CFB-120FA537ECC9}" dt="2023-09-13T11:51:48.336" v="20866" actId="1076"/>
          <ac:spMkLst>
            <pc:docMk/>
            <pc:sldMk cId="2413330826" sldId="296"/>
            <ac:spMk id="27" creationId="{C21C1743-83B4-7ED2-F8BB-7CA4BDD481E8}"/>
          </ac:spMkLst>
        </pc:spChg>
        <pc:spChg chg="add mod">
          <ac:chgData name="Ranju Kamal" userId="d3187f1d-9b3b-4fde-ae81-a24521550743" providerId="ADAL" clId="{B7F5ACFC-15B0-41EA-9CFB-120FA537ECC9}" dt="2023-09-13T11:51:44.608" v="20865" actId="1076"/>
          <ac:spMkLst>
            <pc:docMk/>
            <pc:sldMk cId="2413330826" sldId="296"/>
            <ac:spMk id="28" creationId="{C4CD72D4-CD12-26E5-E1BD-FD8FF8FAFF18}"/>
          </ac:spMkLst>
        </pc:spChg>
        <pc:grpChg chg="del">
          <ac:chgData name="Ranju Kamal" userId="d3187f1d-9b3b-4fde-ae81-a24521550743" providerId="ADAL" clId="{B7F5ACFC-15B0-41EA-9CFB-120FA537ECC9}" dt="2023-09-10T07:51:16.783" v="7111" actId="478"/>
          <ac:grpSpMkLst>
            <pc:docMk/>
            <pc:sldMk cId="2413330826" sldId="296"/>
            <ac:grpSpMk id="15" creationId="{DDE1E4DD-BC16-4FC1-E6E5-368406F2ADE9}"/>
          </ac:grpSpMkLst>
        </pc:grpChg>
        <pc:grpChg chg="del">
          <ac:chgData name="Ranju Kamal" userId="d3187f1d-9b3b-4fde-ae81-a24521550743" providerId="ADAL" clId="{B7F5ACFC-15B0-41EA-9CFB-120FA537ECC9}" dt="2023-09-10T07:51:14.889" v="7110" actId="478"/>
          <ac:grpSpMkLst>
            <pc:docMk/>
            <pc:sldMk cId="2413330826" sldId="296"/>
            <ac:grpSpMk id="17" creationId="{B840642D-87C8-2185-CA14-823924112D4F}"/>
          </ac:grpSpMkLst>
        </pc:grpChg>
        <pc:grpChg chg="del">
          <ac:chgData name="Ranju Kamal" userId="d3187f1d-9b3b-4fde-ae81-a24521550743" providerId="ADAL" clId="{B7F5ACFC-15B0-41EA-9CFB-120FA537ECC9}" dt="2023-09-10T07:50:57.436" v="7106" actId="478"/>
          <ac:grpSpMkLst>
            <pc:docMk/>
            <pc:sldMk cId="2413330826" sldId="296"/>
            <ac:grpSpMk id="19" creationId="{A1087D2D-9847-F52F-CC1E-536F7D556D10}"/>
          </ac:grpSpMkLst>
        </pc:grpChg>
        <pc:graphicFrameChg chg="del mod">
          <ac:chgData name="Ranju Kamal" userId="d3187f1d-9b3b-4fde-ae81-a24521550743" providerId="ADAL" clId="{B7F5ACFC-15B0-41EA-9CFB-120FA537ECC9}" dt="2023-09-10T07:50:47.992" v="7103" actId="478"/>
          <ac:graphicFrameMkLst>
            <pc:docMk/>
            <pc:sldMk cId="2413330826" sldId="296"/>
            <ac:graphicFrameMk id="8" creationId="{EEA551B8-D0A9-15F9-A456-C98DCF4390CF}"/>
          </ac:graphicFrameMkLst>
        </pc:graphicFrameChg>
        <pc:graphicFrameChg chg="add del mod modGraphic">
          <ac:chgData name="Ranju Kamal" userId="d3187f1d-9b3b-4fde-ae81-a24521550743" providerId="ADAL" clId="{B7F5ACFC-15B0-41EA-9CFB-120FA537ECC9}" dt="2023-09-11T05:18:32.038" v="11066" actId="478"/>
          <ac:graphicFrameMkLst>
            <pc:docMk/>
            <pc:sldMk cId="2413330826" sldId="296"/>
            <ac:graphicFrameMk id="9" creationId="{9579A59F-410C-CF14-DCE6-6CCD4C0D5DB9}"/>
          </ac:graphicFrameMkLst>
        </pc:graphicFrameChg>
        <pc:graphicFrameChg chg="add del modGraphic">
          <ac:chgData name="Ranju Kamal" userId="d3187f1d-9b3b-4fde-ae81-a24521550743" providerId="ADAL" clId="{B7F5ACFC-15B0-41EA-9CFB-120FA537ECC9}" dt="2023-09-11T05:11:55.425" v="10852" actId="1032"/>
          <ac:graphicFrameMkLst>
            <pc:docMk/>
            <pc:sldMk cId="2413330826" sldId="296"/>
            <ac:graphicFrameMk id="10" creationId="{C57CB571-9D74-88CE-4AF8-275BE7865CF5}"/>
          </ac:graphicFrameMkLst>
        </pc:graphicFrameChg>
        <pc:graphicFrameChg chg="add mod modGraphic">
          <ac:chgData name="Ranju Kamal" userId="d3187f1d-9b3b-4fde-ae81-a24521550743" providerId="ADAL" clId="{B7F5ACFC-15B0-41EA-9CFB-120FA537ECC9}" dt="2023-09-13T11:51:33.162" v="20863" actId="14100"/>
          <ac:graphicFrameMkLst>
            <pc:docMk/>
            <pc:sldMk cId="2413330826" sldId="296"/>
            <ac:graphicFrameMk id="11" creationId="{1F34C87E-8AF0-F883-418C-8F100CA5E1FE}"/>
          </ac:graphicFrameMkLst>
        </pc:graphicFrameChg>
        <pc:picChg chg="add del mod">
          <ac:chgData name="Ranju Kamal" userId="d3187f1d-9b3b-4fde-ae81-a24521550743" providerId="ADAL" clId="{B7F5ACFC-15B0-41EA-9CFB-120FA537ECC9}" dt="2023-09-13T11:51:09.618" v="20858" actId="478"/>
          <ac:picMkLst>
            <pc:docMk/>
            <pc:sldMk cId="2413330826" sldId="296"/>
            <ac:picMk id="3" creationId="{555B9651-54A6-5350-4998-9DDDA3FC1B01}"/>
          </ac:picMkLst>
        </pc:picChg>
      </pc:sldChg>
      <pc:sldChg chg="modSp add del mod modTransition">
        <pc:chgData name="Ranju Kamal" userId="d3187f1d-9b3b-4fde-ae81-a24521550743" providerId="ADAL" clId="{B7F5ACFC-15B0-41EA-9CFB-120FA537ECC9}" dt="2023-09-13T06:42:28.943" v="17669" actId="2696"/>
        <pc:sldMkLst>
          <pc:docMk/>
          <pc:sldMk cId="2145366890" sldId="297"/>
        </pc:sldMkLst>
        <pc:spChg chg="mod">
          <ac:chgData name="Ranju Kamal" userId="d3187f1d-9b3b-4fde-ae81-a24521550743" providerId="ADAL" clId="{B7F5ACFC-15B0-41EA-9CFB-120FA537ECC9}" dt="2023-09-10T08:00:07.802" v="7987" actId="20577"/>
          <ac:spMkLst>
            <pc:docMk/>
            <pc:sldMk cId="2145366890" sldId="297"/>
            <ac:spMk id="7" creationId="{F4455DFC-2AD1-6A21-42FA-AA6CEEFF9F0C}"/>
          </ac:spMkLst>
        </pc:spChg>
      </pc:sldChg>
      <pc:sldChg chg="modSp add mod modTransition">
        <pc:chgData name="Ranju Kamal" userId="d3187f1d-9b3b-4fde-ae81-a24521550743" providerId="ADAL" clId="{B7F5ACFC-15B0-41EA-9CFB-120FA537ECC9}" dt="2023-09-13T15:06:59.106" v="20963"/>
        <pc:sldMkLst>
          <pc:docMk/>
          <pc:sldMk cId="3334499977" sldId="298"/>
        </pc:sldMkLst>
        <pc:spChg chg="mod">
          <ac:chgData name="Ranju Kamal" userId="d3187f1d-9b3b-4fde-ae81-a24521550743" providerId="ADAL" clId="{B7F5ACFC-15B0-41EA-9CFB-120FA537ECC9}" dt="2023-09-13T15:06:59.106" v="20963"/>
          <ac:spMkLst>
            <pc:docMk/>
            <pc:sldMk cId="3334499977" sldId="298"/>
            <ac:spMk id="2" creationId="{00000000-0000-0000-0000-000000000000}"/>
          </ac:spMkLst>
        </pc:spChg>
        <pc:spChg chg="mod">
          <ac:chgData name="Ranju Kamal" userId="d3187f1d-9b3b-4fde-ae81-a24521550743" providerId="ADAL" clId="{B7F5ACFC-15B0-41EA-9CFB-120FA537ECC9}" dt="2023-09-13T15:06:44.785" v="20962" actId="6549"/>
          <ac:spMkLst>
            <pc:docMk/>
            <pc:sldMk cId="3334499977" sldId="298"/>
            <ac:spMk id="3" creationId="{00000000-0000-0000-0000-000000000000}"/>
          </ac:spMkLst>
        </pc:spChg>
      </pc:sldChg>
      <pc:sldChg chg="addSp delSp modSp add del mod ord modTransition">
        <pc:chgData name="Ranju Kamal" userId="d3187f1d-9b3b-4fde-ae81-a24521550743" providerId="ADAL" clId="{B7F5ACFC-15B0-41EA-9CFB-120FA537ECC9}" dt="2023-09-13T11:48:28.150" v="20833" actId="2696"/>
        <pc:sldMkLst>
          <pc:docMk/>
          <pc:sldMk cId="2831937437" sldId="299"/>
        </pc:sldMkLst>
        <pc:spChg chg="mod">
          <ac:chgData name="Ranju Kamal" userId="d3187f1d-9b3b-4fde-ae81-a24521550743" providerId="ADAL" clId="{B7F5ACFC-15B0-41EA-9CFB-120FA537ECC9}" dt="2023-09-11T06:15:11.604" v="11759" actId="1076"/>
          <ac:spMkLst>
            <pc:docMk/>
            <pc:sldMk cId="2831937437" sldId="299"/>
            <ac:spMk id="2" creationId="{00000000-0000-0000-0000-000000000000}"/>
          </ac:spMkLst>
        </pc:spChg>
        <pc:spChg chg="mod">
          <ac:chgData name="Ranju Kamal" userId="d3187f1d-9b3b-4fde-ae81-a24521550743" providerId="ADAL" clId="{B7F5ACFC-15B0-41EA-9CFB-120FA537ECC9}" dt="2023-09-11T06:15:47.715" v="11760" actId="1076"/>
          <ac:spMkLst>
            <pc:docMk/>
            <pc:sldMk cId="2831937437" sldId="299"/>
            <ac:spMk id="7" creationId="{F4455DFC-2AD1-6A21-42FA-AA6CEEFF9F0C}"/>
          </ac:spMkLst>
        </pc:spChg>
        <pc:picChg chg="add del">
          <ac:chgData name="Ranju Kamal" userId="d3187f1d-9b3b-4fde-ae81-a24521550743" providerId="ADAL" clId="{B7F5ACFC-15B0-41EA-9CFB-120FA537ECC9}" dt="2023-09-13T09:02:40.208" v="18573" actId="21"/>
          <ac:picMkLst>
            <pc:docMk/>
            <pc:sldMk cId="2831937437" sldId="299"/>
            <ac:picMk id="4" creationId="{E035338E-CF7E-BC6F-0C56-D5FC70C79CFC}"/>
          </ac:picMkLst>
        </pc:picChg>
      </pc:sldChg>
      <pc:sldChg chg="addSp delSp modSp add mod modTransition">
        <pc:chgData name="Ranju Kamal" userId="d3187f1d-9b3b-4fde-ae81-a24521550743" providerId="ADAL" clId="{B7F5ACFC-15B0-41EA-9CFB-120FA537ECC9}" dt="2023-09-13T11:32:05.689" v="20161" actId="20577"/>
        <pc:sldMkLst>
          <pc:docMk/>
          <pc:sldMk cId="673276500" sldId="300"/>
        </pc:sldMkLst>
        <pc:spChg chg="mod">
          <ac:chgData name="Ranju Kamal" userId="d3187f1d-9b3b-4fde-ae81-a24521550743" providerId="ADAL" clId="{B7F5ACFC-15B0-41EA-9CFB-120FA537ECC9}" dt="2023-09-13T11:13:42.308" v="20048" actId="1076"/>
          <ac:spMkLst>
            <pc:docMk/>
            <pc:sldMk cId="673276500" sldId="300"/>
            <ac:spMk id="2" creationId="{00000000-0000-0000-0000-000000000000}"/>
          </ac:spMkLst>
        </pc:spChg>
        <pc:spChg chg="mod">
          <ac:chgData name="Ranju Kamal" userId="d3187f1d-9b3b-4fde-ae81-a24521550743" providerId="ADAL" clId="{B7F5ACFC-15B0-41EA-9CFB-120FA537ECC9}" dt="2023-09-13T11:32:05.689" v="20161" actId="20577"/>
          <ac:spMkLst>
            <pc:docMk/>
            <pc:sldMk cId="673276500" sldId="300"/>
            <ac:spMk id="3" creationId="{00000000-0000-0000-0000-000000000000}"/>
          </ac:spMkLst>
        </pc:spChg>
        <pc:graphicFrameChg chg="add del mod modGraphic">
          <ac:chgData name="Ranju Kamal" userId="d3187f1d-9b3b-4fde-ae81-a24521550743" providerId="ADAL" clId="{B7F5ACFC-15B0-41EA-9CFB-120FA537ECC9}" dt="2023-09-13T11:28:20.172" v="20098" actId="478"/>
          <ac:graphicFrameMkLst>
            <pc:docMk/>
            <pc:sldMk cId="673276500" sldId="300"/>
            <ac:graphicFrameMk id="4" creationId="{4972D4CF-6AF2-65D4-27DE-5A81529890F6}"/>
          </ac:graphicFrameMkLst>
        </pc:graphicFrameChg>
        <pc:graphicFrameChg chg="add del mod modGraphic">
          <ac:chgData name="Ranju Kamal" userId="d3187f1d-9b3b-4fde-ae81-a24521550743" providerId="ADAL" clId="{B7F5ACFC-15B0-41EA-9CFB-120FA537ECC9}" dt="2023-09-13T11:30:59.069" v="20118" actId="478"/>
          <ac:graphicFrameMkLst>
            <pc:docMk/>
            <pc:sldMk cId="673276500" sldId="300"/>
            <ac:graphicFrameMk id="5" creationId="{9B75A093-B131-9722-4EA5-179E0187261C}"/>
          </ac:graphicFrameMkLst>
        </pc:graphicFrameChg>
      </pc:sldChg>
      <pc:sldChg chg="modSp add mod modTransition">
        <pc:chgData name="Ranju Kamal" userId="d3187f1d-9b3b-4fde-ae81-a24521550743" providerId="ADAL" clId="{B7F5ACFC-15B0-41EA-9CFB-120FA537ECC9}" dt="2023-09-13T15:03:46.577" v="20921" actId="6549"/>
        <pc:sldMkLst>
          <pc:docMk/>
          <pc:sldMk cId="3689203907" sldId="301"/>
        </pc:sldMkLst>
        <pc:spChg chg="mod">
          <ac:chgData name="Ranju Kamal" userId="d3187f1d-9b3b-4fde-ae81-a24521550743" providerId="ADAL" clId="{B7F5ACFC-15B0-41EA-9CFB-120FA537ECC9}" dt="2023-09-13T15:03:46.577" v="20921" actId="6549"/>
          <ac:spMkLst>
            <pc:docMk/>
            <pc:sldMk cId="3689203907" sldId="301"/>
            <ac:spMk id="3" creationId="{00000000-0000-0000-0000-000000000000}"/>
          </ac:spMkLst>
        </pc:spChg>
      </pc:sldChg>
      <pc:sldChg chg="addSp delSp modSp add mod modTransition setBg">
        <pc:chgData name="Ranju Kamal" userId="d3187f1d-9b3b-4fde-ae81-a24521550743" providerId="ADAL" clId="{B7F5ACFC-15B0-41EA-9CFB-120FA537ECC9}" dt="2023-09-13T07:26:58.710" v="17874" actId="1076"/>
        <pc:sldMkLst>
          <pc:docMk/>
          <pc:sldMk cId="850732459" sldId="302"/>
        </pc:sldMkLst>
        <pc:spChg chg="mod">
          <ac:chgData name="Ranju Kamal" userId="d3187f1d-9b3b-4fde-ae81-a24521550743" providerId="ADAL" clId="{B7F5ACFC-15B0-41EA-9CFB-120FA537ECC9}" dt="2023-09-13T07:14:04.193" v="17774" actId="1076"/>
          <ac:spMkLst>
            <pc:docMk/>
            <pc:sldMk cId="850732459" sldId="302"/>
            <ac:spMk id="2" creationId="{00000000-0000-0000-0000-000000000000}"/>
          </ac:spMkLst>
        </pc:spChg>
        <pc:spChg chg="del mod">
          <ac:chgData name="Ranju Kamal" userId="d3187f1d-9b3b-4fde-ae81-a24521550743" providerId="ADAL" clId="{B7F5ACFC-15B0-41EA-9CFB-120FA537ECC9}" dt="2023-09-11T06:28:37.346" v="11949" actId="478"/>
          <ac:spMkLst>
            <pc:docMk/>
            <pc:sldMk cId="850732459" sldId="302"/>
            <ac:spMk id="5" creationId="{E06B5B81-4E5A-90B1-785E-6796374FDA96}"/>
          </ac:spMkLst>
        </pc:spChg>
        <pc:spChg chg="add del mod">
          <ac:chgData name="Ranju Kamal" userId="d3187f1d-9b3b-4fde-ae81-a24521550743" providerId="ADAL" clId="{B7F5ACFC-15B0-41EA-9CFB-120FA537ECC9}" dt="2023-09-11T06:28:45.167" v="11950" actId="478"/>
          <ac:spMkLst>
            <pc:docMk/>
            <pc:sldMk cId="850732459" sldId="302"/>
            <ac:spMk id="6" creationId="{880B47D9-7030-E755-BFBA-81395008678D}"/>
          </ac:spMkLst>
        </pc:spChg>
        <pc:spChg chg="add del">
          <ac:chgData name="Ranju Kamal" userId="d3187f1d-9b3b-4fde-ae81-a24521550743" providerId="ADAL" clId="{B7F5ACFC-15B0-41EA-9CFB-120FA537ECC9}" dt="2023-09-11T06:32:08.332" v="11961" actId="26606"/>
          <ac:spMkLst>
            <pc:docMk/>
            <pc:sldMk cId="850732459" sldId="302"/>
            <ac:spMk id="8" creationId="{F3060C83-F051-4F0E-ABAD-AA0DFC48B218}"/>
          </ac:spMkLst>
        </pc:spChg>
        <pc:spChg chg="add del">
          <ac:chgData name="Ranju Kamal" userId="d3187f1d-9b3b-4fde-ae81-a24521550743" providerId="ADAL" clId="{B7F5ACFC-15B0-41EA-9CFB-120FA537ECC9}" dt="2023-09-11T06:32:08.332" v="11961" actId="26606"/>
          <ac:spMkLst>
            <pc:docMk/>
            <pc:sldMk cId="850732459" sldId="302"/>
            <ac:spMk id="10" creationId="{83C98ABE-055B-441F-B07E-44F97F083C39}"/>
          </ac:spMkLst>
        </pc:spChg>
        <pc:spChg chg="add del mod">
          <ac:chgData name="Ranju Kamal" userId="d3187f1d-9b3b-4fde-ae81-a24521550743" providerId="ADAL" clId="{B7F5ACFC-15B0-41EA-9CFB-120FA537ECC9}" dt="2023-09-11T08:22:28.543" v="11975" actId="478"/>
          <ac:spMkLst>
            <pc:docMk/>
            <pc:sldMk cId="850732459" sldId="302"/>
            <ac:spMk id="11" creationId="{FC0B7E72-D64E-1435-9BD7-AA161CFBAE30}"/>
          </ac:spMkLst>
        </pc:spChg>
        <pc:spChg chg="add del">
          <ac:chgData name="Ranju Kamal" userId="d3187f1d-9b3b-4fde-ae81-a24521550743" providerId="ADAL" clId="{B7F5ACFC-15B0-41EA-9CFB-120FA537ECC9}" dt="2023-09-11T06:32:08.332" v="11961" actId="26606"/>
          <ac:spMkLst>
            <pc:docMk/>
            <pc:sldMk cId="850732459" sldId="302"/>
            <ac:spMk id="12" creationId="{29FDB030-9B49-4CED-8CCD-4D99382388AC}"/>
          </ac:spMkLst>
        </pc:spChg>
        <pc:spChg chg="add del">
          <ac:chgData name="Ranju Kamal" userId="d3187f1d-9b3b-4fde-ae81-a24521550743" providerId="ADAL" clId="{B7F5ACFC-15B0-41EA-9CFB-120FA537ECC9}" dt="2023-09-11T06:32:08.332" v="11961" actId="26606"/>
          <ac:spMkLst>
            <pc:docMk/>
            <pc:sldMk cId="850732459" sldId="302"/>
            <ac:spMk id="14" creationId="{3783CA14-24A1-485C-8B30-D6A5D87987AD}"/>
          </ac:spMkLst>
        </pc:spChg>
        <pc:spChg chg="add del">
          <ac:chgData name="Ranju Kamal" userId="d3187f1d-9b3b-4fde-ae81-a24521550743" providerId="ADAL" clId="{B7F5ACFC-15B0-41EA-9CFB-120FA537ECC9}" dt="2023-09-11T06:32:08.332" v="11961" actId="26606"/>
          <ac:spMkLst>
            <pc:docMk/>
            <pc:sldMk cId="850732459" sldId="302"/>
            <ac:spMk id="16" creationId="{9A97C86A-04D6-40F7-AE84-31AB43E6A846}"/>
          </ac:spMkLst>
        </pc:spChg>
        <pc:spChg chg="add del">
          <ac:chgData name="Ranju Kamal" userId="d3187f1d-9b3b-4fde-ae81-a24521550743" providerId="ADAL" clId="{B7F5ACFC-15B0-41EA-9CFB-120FA537ECC9}" dt="2023-09-11T06:32:08.332" v="11961" actId="26606"/>
          <ac:spMkLst>
            <pc:docMk/>
            <pc:sldMk cId="850732459" sldId="302"/>
            <ac:spMk id="18" creationId="{FF9F2414-84E8-453E-B1F3-389FDE8192D9}"/>
          </ac:spMkLst>
        </pc:spChg>
        <pc:spChg chg="add del">
          <ac:chgData name="Ranju Kamal" userId="d3187f1d-9b3b-4fde-ae81-a24521550743" providerId="ADAL" clId="{B7F5ACFC-15B0-41EA-9CFB-120FA537ECC9}" dt="2023-09-11T06:32:08.332" v="11961" actId="26606"/>
          <ac:spMkLst>
            <pc:docMk/>
            <pc:sldMk cId="850732459" sldId="302"/>
            <ac:spMk id="20" creationId="{3ECA69A1-7536-43AC-85EF-C7106179F5ED}"/>
          </ac:spMkLst>
        </pc:spChg>
        <pc:spChg chg="add del">
          <ac:chgData name="Ranju Kamal" userId="d3187f1d-9b3b-4fde-ae81-a24521550743" providerId="ADAL" clId="{B7F5ACFC-15B0-41EA-9CFB-120FA537ECC9}" dt="2023-09-13T07:12:58.176" v="17763" actId="26606"/>
          <ac:spMkLst>
            <pc:docMk/>
            <pc:sldMk cId="850732459" sldId="302"/>
            <ac:spMk id="22" creationId="{42A4FC2C-047E-45A5-965D-8E1E3BF09BC6}"/>
          </ac:spMkLst>
        </pc:spChg>
        <pc:spChg chg="add">
          <ac:chgData name="Ranju Kamal" userId="d3187f1d-9b3b-4fde-ae81-a24521550743" providerId="ADAL" clId="{B7F5ACFC-15B0-41EA-9CFB-120FA537ECC9}" dt="2023-09-13T07:12:58.176" v="17763" actId="26606"/>
          <ac:spMkLst>
            <pc:docMk/>
            <pc:sldMk cId="850732459" sldId="302"/>
            <ac:spMk id="1033" creationId="{AD96FDFD-4E42-4A06-B8B5-768A1DB9C2A9}"/>
          </ac:spMkLst>
        </pc:spChg>
        <pc:graphicFrameChg chg="add mod ord modGraphic">
          <ac:chgData name="Ranju Kamal" userId="d3187f1d-9b3b-4fde-ae81-a24521550743" providerId="ADAL" clId="{B7F5ACFC-15B0-41EA-9CFB-120FA537ECC9}" dt="2023-09-13T07:26:50.423" v="17873" actId="1076"/>
          <ac:graphicFrameMkLst>
            <pc:docMk/>
            <pc:sldMk cId="850732459" sldId="302"/>
            <ac:graphicFrameMk id="3" creationId="{EBC54402-4222-7173-BCFE-07DA134E0CFE}"/>
          </ac:graphicFrameMkLst>
        </pc:graphicFrameChg>
        <pc:picChg chg="add del mod">
          <ac:chgData name="Ranju Kamal" userId="d3187f1d-9b3b-4fde-ae81-a24521550743" providerId="ADAL" clId="{B7F5ACFC-15B0-41EA-9CFB-120FA537ECC9}" dt="2023-09-13T07:10:20.177" v="17733" actId="478"/>
          <ac:picMkLst>
            <pc:docMk/>
            <pc:sldMk cId="850732459" sldId="302"/>
            <ac:picMk id="4" creationId="{9DD541F6-FD65-E3F3-9217-AB0BAD8211A2}"/>
          </ac:picMkLst>
        </pc:picChg>
        <pc:picChg chg="add mod ord">
          <ac:chgData name="Ranju Kamal" userId="d3187f1d-9b3b-4fde-ae81-a24521550743" providerId="ADAL" clId="{B7F5ACFC-15B0-41EA-9CFB-120FA537ECC9}" dt="2023-09-13T07:12:58.176" v="17763" actId="26606"/>
          <ac:picMkLst>
            <pc:docMk/>
            <pc:sldMk cId="850732459" sldId="302"/>
            <ac:picMk id="6" creationId="{00B57EDA-D3DF-CAA8-64C4-612C65558A16}"/>
          </ac:picMkLst>
        </pc:picChg>
        <pc:picChg chg="add mod">
          <ac:chgData name="Ranju Kamal" userId="d3187f1d-9b3b-4fde-ae81-a24521550743" providerId="ADAL" clId="{B7F5ACFC-15B0-41EA-9CFB-120FA537ECC9}" dt="2023-09-13T07:12:58.176" v="17763" actId="26606"/>
          <ac:picMkLst>
            <pc:docMk/>
            <pc:sldMk cId="850732459" sldId="302"/>
            <ac:picMk id="1026" creationId="{C71A9E1D-5623-5F0B-455A-C64044108F32}"/>
          </ac:picMkLst>
        </pc:picChg>
        <pc:picChg chg="add mod">
          <ac:chgData name="Ranju Kamal" userId="d3187f1d-9b3b-4fde-ae81-a24521550743" providerId="ADAL" clId="{B7F5ACFC-15B0-41EA-9CFB-120FA537ECC9}" dt="2023-09-13T07:26:58.710" v="17874" actId="1076"/>
          <ac:picMkLst>
            <pc:docMk/>
            <pc:sldMk cId="850732459" sldId="302"/>
            <ac:picMk id="1028" creationId="{4B0F1634-A360-290E-52E2-07CD18B341BD}"/>
          </ac:picMkLst>
        </pc:picChg>
      </pc:sldChg>
      <pc:sldChg chg="addSp delSp modSp add del mod">
        <pc:chgData name="Ranju Kamal" userId="d3187f1d-9b3b-4fde-ae81-a24521550743" providerId="ADAL" clId="{B7F5ACFC-15B0-41EA-9CFB-120FA537ECC9}" dt="2023-09-12T01:30:26.739" v="13628" actId="2696"/>
        <pc:sldMkLst>
          <pc:docMk/>
          <pc:sldMk cId="2220795120" sldId="303"/>
        </pc:sldMkLst>
        <pc:spChg chg="del mod">
          <ac:chgData name="Ranju Kamal" userId="d3187f1d-9b3b-4fde-ae81-a24521550743" providerId="ADAL" clId="{B7F5ACFC-15B0-41EA-9CFB-120FA537ECC9}" dt="2023-09-11T03:27:15.439" v="10563" actId="478"/>
          <ac:spMkLst>
            <pc:docMk/>
            <pc:sldMk cId="2220795120" sldId="303"/>
            <ac:spMk id="3" creationId="{00000000-0000-0000-0000-000000000000}"/>
          </ac:spMkLst>
        </pc:spChg>
        <pc:spChg chg="add del mod">
          <ac:chgData name="Ranju Kamal" userId="d3187f1d-9b3b-4fde-ae81-a24521550743" providerId="ADAL" clId="{B7F5ACFC-15B0-41EA-9CFB-120FA537ECC9}" dt="2023-09-11T03:16:00.280" v="10470" actId="478"/>
          <ac:spMkLst>
            <pc:docMk/>
            <pc:sldMk cId="2220795120" sldId="303"/>
            <ac:spMk id="5" creationId="{FB508E3E-E5CC-FC75-1E0A-12C0C3C39051}"/>
          </ac:spMkLst>
        </pc:spChg>
        <pc:spChg chg="add del">
          <ac:chgData name="Ranju Kamal" userId="d3187f1d-9b3b-4fde-ae81-a24521550743" providerId="ADAL" clId="{B7F5ACFC-15B0-41EA-9CFB-120FA537ECC9}" dt="2023-09-11T03:16:35.264" v="10472" actId="478"/>
          <ac:spMkLst>
            <pc:docMk/>
            <pc:sldMk cId="2220795120" sldId="303"/>
            <ac:spMk id="7" creationId="{A6C47C97-4181-CE17-64B1-9B17FC428D46}"/>
          </ac:spMkLst>
        </pc:spChg>
        <pc:spChg chg="add del mod">
          <ac:chgData name="Ranju Kamal" userId="d3187f1d-9b3b-4fde-ae81-a24521550743" providerId="ADAL" clId="{B7F5ACFC-15B0-41EA-9CFB-120FA537ECC9}" dt="2023-09-11T05:42:19.325" v="11454" actId="478"/>
          <ac:spMkLst>
            <pc:docMk/>
            <pc:sldMk cId="2220795120" sldId="303"/>
            <ac:spMk id="10" creationId="{06BED238-0B38-7CD6-6299-495999EEAB89}"/>
          </ac:spMkLst>
        </pc:spChg>
        <pc:spChg chg="add mod">
          <ac:chgData name="Ranju Kamal" userId="d3187f1d-9b3b-4fde-ae81-a24521550743" providerId="ADAL" clId="{B7F5ACFC-15B0-41EA-9CFB-120FA537ECC9}" dt="2023-09-11T05:50:43.561" v="11487" actId="1076"/>
          <ac:spMkLst>
            <pc:docMk/>
            <pc:sldMk cId="2220795120" sldId="303"/>
            <ac:spMk id="11" creationId="{1AD3B499-FFCD-F78A-E3E0-7E1C2168A98C}"/>
          </ac:spMkLst>
        </pc:spChg>
        <pc:spChg chg="add mod">
          <ac:chgData name="Ranju Kamal" userId="d3187f1d-9b3b-4fde-ae81-a24521550743" providerId="ADAL" clId="{B7F5ACFC-15B0-41EA-9CFB-120FA537ECC9}" dt="2023-09-11T05:53:03.231" v="11498" actId="1076"/>
          <ac:spMkLst>
            <pc:docMk/>
            <pc:sldMk cId="2220795120" sldId="303"/>
            <ac:spMk id="12" creationId="{641ECE83-0B23-A679-5865-34C5A78826D0}"/>
          </ac:spMkLst>
        </pc:spChg>
        <pc:spChg chg="add mod">
          <ac:chgData name="Ranju Kamal" userId="d3187f1d-9b3b-4fde-ae81-a24521550743" providerId="ADAL" clId="{B7F5ACFC-15B0-41EA-9CFB-120FA537ECC9}" dt="2023-09-11T05:52:50.335" v="11497" actId="1076"/>
          <ac:spMkLst>
            <pc:docMk/>
            <pc:sldMk cId="2220795120" sldId="303"/>
            <ac:spMk id="18" creationId="{767F9BF8-C845-890C-40F0-0D213462FC15}"/>
          </ac:spMkLst>
        </pc:spChg>
        <pc:spChg chg="add del">
          <ac:chgData name="Ranju Kamal" userId="d3187f1d-9b3b-4fde-ae81-a24521550743" providerId="ADAL" clId="{B7F5ACFC-15B0-41EA-9CFB-120FA537ECC9}" dt="2023-09-11T05:44:08.933" v="11460" actId="478"/>
          <ac:spMkLst>
            <pc:docMk/>
            <pc:sldMk cId="2220795120" sldId="303"/>
            <ac:spMk id="19" creationId="{A14E46F0-FD62-374E-FB54-C7748A958CAF}"/>
          </ac:spMkLst>
        </pc:spChg>
        <pc:spChg chg="add mod">
          <ac:chgData name="Ranju Kamal" userId="d3187f1d-9b3b-4fde-ae81-a24521550743" providerId="ADAL" clId="{B7F5ACFC-15B0-41EA-9CFB-120FA537ECC9}" dt="2023-09-11T05:50:43.561" v="11487" actId="1076"/>
          <ac:spMkLst>
            <pc:docMk/>
            <pc:sldMk cId="2220795120" sldId="303"/>
            <ac:spMk id="20" creationId="{12BC03D1-676A-D426-D47C-2F54FE78314A}"/>
          </ac:spMkLst>
        </pc:spChg>
        <pc:graphicFrameChg chg="add del mod modGraphic">
          <ac:chgData name="Ranju Kamal" userId="d3187f1d-9b3b-4fde-ae81-a24521550743" providerId="ADAL" clId="{B7F5ACFC-15B0-41EA-9CFB-120FA537ECC9}" dt="2023-09-11T03:22:58.088" v="10528" actId="478"/>
          <ac:graphicFrameMkLst>
            <pc:docMk/>
            <pc:sldMk cId="2220795120" sldId="303"/>
            <ac:graphicFrameMk id="8" creationId="{BB0F62CA-1776-B239-8A39-D42699F94A55}"/>
          </ac:graphicFrameMkLst>
        </pc:graphicFrameChg>
        <pc:graphicFrameChg chg="add del mod modGraphic">
          <ac:chgData name="Ranju Kamal" userId="d3187f1d-9b3b-4fde-ae81-a24521550743" providerId="ADAL" clId="{B7F5ACFC-15B0-41EA-9CFB-120FA537ECC9}" dt="2023-09-11T03:23:44.512" v="10531" actId="478"/>
          <ac:graphicFrameMkLst>
            <pc:docMk/>
            <pc:sldMk cId="2220795120" sldId="303"/>
            <ac:graphicFrameMk id="9" creationId="{FA35EB75-F3E8-0AE7-A234-95A9DCDE7D07}"/>
          </ac:graphicFrameMkLst>
        </pc:graphicFrameChg>
        <pc:graphicFrameChg chg="add del modGraphic">
          <ac:chgData name="Ranju Kamal" userId="d3187f1d-9b3b-4fde-ae81-a24521550743" providerId="ADAL" clId="{B7F5ACFC-15B0-41EA-9CFB-120FA537ECC9}" dt="2023-09-11T05:43:02.707" v="11456" actId="478"/>
          <ac:graphicFrameMkLst>
            <pc:docMk/>
            <pc:sldMk cId="2220795120" sldId="303"/>
            <ac:graphicFrameMk id="17" creationId="{46CD6BFE-09D0-D162-4CF3-AB3CC1B14581}"/>
          </ac:graphicFrameMkLst>
        </pc:graphicFrameChg>
        <pc:picChg chg="del">
          <ac:chgData name="Ranju Kamal" userId="d3187f1d-9b3b-4fde-ae81-a24521550743" providerId="ADAL" clId="{B7F5ACFC-15B0-41EA-9CFB-120FA537ECC9}" dt="2023-09-11T02:44:56.289" v="9914" actId="478"/>
          <ac:picMkLst>
            <pc:docMk/>
            <pc:sldMk cId="2220795120" sldId="303"/>
            <ac:picMk id="4" creationId="{8E8B89D6-5EEB-8C43-94F6-4934590E6C54}"/>
          </ac:picMkLst>
        </pc:picChg>
        <pc:picChg chg="mod">
          <ac:chgData name="Ranju Kamal" userId="d3187f1d-9b3b-4fde-ae81-a24521550743" providerId="ADAL" clId="{B7F5ACFC-15B0-41EA-9CFB-120FA537ECC9}" dt="2023-09-11T05:52:30.407" v="11495" actId="1076"/>
          <ac:picMkLst>
            <pc:docMk/>
            <pc:sldMk cId="2220795120" sldId="303"/>
            <ac:picMk id="6" creationId="{18CB92CC-1410-565A-5C7A-9C6B2D9A77F3}"/>
          </ac:picMkLst>
        </pc:picChg>
        <pc:picChg chg="add mod">
          <ac:chgData name="Ranju Kamal" userId="d3187f1d-9b3b-4fde-ae81-a24521550743" providerId="ADAL" clId="{B7F5ACFC-15B0-41EA-9CFB-120FA537ECC9}" dt="2023-09-11T05:53:10.975" v="11499" actId="1076"/>
          <ac:picMkLst>
            <pc:docMk/>
            <pc:sldMk cId="2220795120" sldId="303"/>
            <ac:picMk id="14" creationId="{EAB019FD-102A-39C0-5A76-DFD2F2EE1F28}"/>
          </ac:picMkLst>
        </pc:picChg>
        <pc:picChg chg="add mod">
          <ac:chgData name="Ranju Kamal" userId="d3187f1d-9b3b-4fde-ae81-a24521550743" providerId="ADAL" clId="{B7F5ACFC-15B0-41EA-9CFB-120FA537ECC9}" dt="2023-09-11T05:53:10.975" v="11499" actId="1076"/>
          <ac:picMkLst>
            <pc:docMk/>
            <pc:sldMk cId="2220795120" sldId="303"/>
            <ac:picMk id="16" creationId="{FCDDC9CC-B2AF-B03C-F007-0C21CD6FE79F}"/>
          </ac:picMkLst>
        </pc:picChg>
      </pc:sldChg>
      <pc:sldChg chg="modSp add del mod ord modTransition">
        <pc:chgData name="Ranju Kamal" userId="d3187f1d-9b3b-4fde-ae81-a24521550743" providerId="ADAL" clId="{B7F5ACFC-15B0-41EA-9CFB-120FA537ECC9}" dt="2023-09-13T06:13:49.334" v="17527" actId="2696"/>
        <pc:sldMkLst>
          <pc:docMk/>
          <pc:sldMk cId="1168412892" sldId="304"/>
        </pc:sldMkLst>
        <pc:spChg chg="mod">
          <ac:chgData name="Ranju Kamal" userId="d3187f1d-9b3b-4fde-ae81-a24521550743" providerId="ADAL" clId="{B7F5ACFC-15B0-41EA-9CFB-120FA537ECC9}" dt="2023-09-12T07:22:31.936" v="15439" actId="20577"/>
          <ac:spMkLst>
            <pc:docMk/>
            <pc:sldMk cId="1168412892" sldId="304"/>
            <ac:spMk id="3" creationId="{00000000-0000-0000-0000-000000000000}"/>
          </ac:spMkLst>
        </pc:spChg>
      </pc:sldChg>
      <pc:sldChg chg="addSp delSp modSp add mod ord modTransition setBg setClrOvrMap">
        <pc:chgData name="Ranju Kamal" userId="d3187f1d-9b3b-4fde-ae81-a24521550743" providerId="ADAL" clId="{B7F5ACFC-15B0-41EA-9CFB-120FA537ECC9}" dt="2023-09-19T10:41:14.048" v="21094" actId="20577"/>
        <pc:sldMkLst>
          <pc:docMk/>
          <pc:sldMk cId="1071282621" sldId="305"/>
        </pc:sldMkLst>
        <pc:spChg chg="mod">
          <ac:chgData name="Ranju Kamal" userId="d3187f1d-9b3b-4fde-ae81-a24521550743" providerId="ADAL" clId="{B7F5ACFC-15B0-41EA-9CFB-120FA537ECC9}" dt="2023-09-13T09:10:36.926" v="18678" actId="14100"/>
          <ac:spMkLst>
            <pc:docMk/>
            <pc:sldMk cId="1071282621" sldId="305"/>
            <ac:spMk id="4" creationId="{00000000-0000-0000-0000-000000000000}"/>
          </ac:spMkLst>
        </pc:spChg>
        <pc:spChg chg="del mod">
          <ac:chgData name="Ranju Kamal" userId="d3187f1d-9b3b-4fde-ae81-a24521550743" providerId="ADAL" clId="{B7F5ACFC-15B0-41EA-9CFB-120FA537ECC9}" dt="2023-09-11T04:33:21.842" v="10669" actId="478"/>
          <ac:spMkLst>
            <pc:docMk/>
            <pc:sldMk cId="1071282621" sldId="305"/>
            <ac:spMk id="5" creationId="{EE219FA5-FD93-725B-C680-49F1ED53782B}"/>
          </ac:spMkLst>
        </pc:spChg>
        <pc:spChg chg="add mod">
          <ac:chgData name="Ranju Kamal" userId="d3187f1d-9b3b-4fde-ae81-a24521550743" providerId="ADAL" clId="{B7F5ACFC-15B0-41EA-9CFB-120FA537ECC9}" dt="2023-09-13T08:47:20.648" v="18491" actId="1076"/>
          <ac:spMkLst>
            <pc:docMk/>
            <pc:sldMk cId="1071282621" sldId="305"/>
            <ac:spMk id="6" creationId="{49D90E45-C703-8A8E-9881-C7096A90B41C}"/>
          </ac:spMkLst>
        </pc:spChg>
        <pc:spChg chg="add mod">
          <ac:chgData name="Ranju Kamal" userId="d3187f1d-9b3b-4fde-ae81-a24521550743" providerId="ADAL" clId="{B7F5ACFC-15B0-41EA-9CFB-120FA537ECC9}" dt="2023-09-19T10:41:14.048" v="21094" actId="20577"/>
          <ac:spMkLst>
            <pc:docMk/>
            <pc:sldMk cId="1071282621" sldId="305"/>
            <ac:spMk id="7" creationId="{01DF52CE-7DE0-AD27-589F-95D39B0F5AF7}"/>
          </ac:spMkLst>
        </pc:spChg>
        <pc:spChg chg="add mod">
          <ac:chgData name="Ranju Kamal" userId="d3187f1d-9b3b-4fde-ae81-a24521550743" providerId="ADAL" clId="{B7F5ACFC-15B0-41EA-9CFB-120FA537ECC9}" dt="2023-09-13T09:12:01.740" v="18738" actId="255"/>
          <ac:spMkLst>
            <pc:docMk/>
            <pc:sldMk cId="1071282621" sldId="305"/>
            <ac:spMk id="8" creationId="{83E3DF86-CDF1-404B-B47A-2FB128376C96}"/>
          </ac:spMkLst>
        </pc:spChg>
        <pc:spChg chg="add mod">
          <ac:chgData name="Ranju Kamal" userId="d3187f1d-9b3b-4fde-ae81-a24521550743" providerId="ADAL" clId="{B7F5ACFC-15B0-41EA-9CFB-120FA537ECC9}" dt="2023-09-13T09:12:17.255" v="18739" actId="1076"/>
          <ac:spMkLst>
            <pc:docMk/>
            <pc:sldMk cId="1071282621" sldId="305"/>
            <ac:spMk id="10" creationId="{D7BDBCFD-5970-0C19-574C-98194347095B}"/>
          </ac:spMkLst>
        </pc:spChg>
        <pc:spChg chg="add del">
          <ac:chgData name="Ranju Kamal" userId="d3187f1d-9b3b-4fde-ae81-a24521550743" providerId="ADAL" clId="{B7F5ACFC-15B0-41EA-9CFB-120FA537ECC9}" dt="2023-09-12T01:57:26.995" v="13662" actId="26606"/>
          <ac:spMkLst>
            <pc:docMk/>
            <pc:sldMk cId="1071282621" sldId="305"/>
            <ac:spMk id="16" creationId="{4FFBEE45-F140-49D5-85EA-C78C24340B23}"/>
          </ac:spMkLst>
        </pc:spChg>
        <pc:spChg chg="del mod">
          <ac:chgData name="Ranju Kamal" userId="d3187f1d-9b3b-4fde-ae81-a24521550743" providerId="ADAL" clId="{B7F5ACFC-15B0-41EA-9CFB-120FA537ECC9}" dt="2023-09-11T04:29:19.972" v="10650" actId="1032"/>
          <ac:spMkLst>
            <pc:docMk/>
            <pc:sldMk cId="1071282621" sldId="305"/>
            <ac:spMk id="17" creationId="{00000000-0000-0000-0000-000000000000}"/>
          </ac:spMkLst>
        </pc:spChg>
        <pc:spChg chg="add del">
          <ac:chgData name="Ranju Kamal" userId="d3187f1d-9b3b-4fde-ae81-a24521550743" providerId="ADAL" clId="{B7F5ACFC-15B0-41EA-9CFB-120FA537ECC9}" dt="2023-09-12T01:57:05.980" v="13657" actId="26606"/>
          <ac:spMkLst>
            <pc:docMk/>
            <pc:sldMk cId="1071282621" sldId="305"/>
            <ac:spMk id="21" creationId="{257363FD-7E77-4145-9483-331A807ADF0E}"/>
          </ac:spMkLst>
        </pc:spChg>
        <pc:spChg chg="add del">
          <ac:chgData name="Ranju Kamal" userId="d3187f1d-9b3b-4fde-ae81-a24521550743" providerId="ADAL" clId="{B7F5ACFC-15B0-41EA-9CFB-120FA537ECC9}" dt="2023-09-12T01:57:21.708" v="13659" actId="26606"/>
          <ac:spMkLst>
            <pc:docMk/>
            <pc:sldMk cId="1071282621" sldId="305"/>
            <ac:spMk id="23" creationId="{04812C46-200A-4DEB-A05E-3ED6C68C2387}"/>
          </ac:spMkLst>
        </pc:spChg>
        <pc:spChg chg="add del">
          <ac:chgData name="Ranju Kamal" userId="d3187f1d-9b3b-4fde-ae81-a24521550743" providerId="ADAL" clId="{B7F5ACFC-15B0-41EA-9CFB-120FA537ECC9}" dt="2023-09-12T01:57:26.926" v="13661" actId="26606"/>
          <ac:spMkLst>
            <pc:docMk/>
            <pc:sldMk cId="1071282621" sldId="305"/>
            <ac:spMk id="25" creationId="{55D4142C-5077-457F-A6AD-3FECFDB39685}"/>
          </ac:spMkLst>
        </pc:spChg>
        <pc:spChg chg="add del">
          <ac:chgData name="Ranju Kamal" userId="d3187f1d-9b3b-4fde-ae81-a24521550743" providerId="ADAL" clId="{B7F5ACFC-15B0-41EA-9CFB-120FA537ECC9}" dt="2023-09-12T01:57:26.926" v="13661" actId="26606"/>
          <ac:spMkLst>
            <pc:docMk/>
            <pc:sldMk cId="1071282621" sldId="305"/>
            <ac:spMk id="26" creationId="{8FC9BE17-9A7B-462D-AE50-3D8777387304}"/>
          </ac:spMkLst>
        </pc:spChg>
        <pc:spChg chg="add del">
          <ac:chgData name="Ranju Kamal" userId="d3187f1d-9b3b-4fde-ae81-a24521550743" providerId="ADAL" clId="{B7F5ACFC-15B0-41EA-9CFB-120FA537ECC9}" dt="2023-09-12T01:57:26.926" v="13661" actId="26606"/>
          <ac:spMkLst>
            <pc:docMk/>
            <pc:sldMk cId="1071282621" sldId="305"/>
            <ac:spMk id="27" creationId="{7A5F0580-5EE9-419F-96EE-B6529EF6E7D0}"/>
          </ac:spMkLst>
        </pc:spChg>
        <pc:spChg chg="add del">
          <ac:chgData name="Ranju Kamal" userId="d3187f1d-9b3b-4fde-ae81-a24521550743" providerId="ADAL" clId="{B7F5ACFC-15B0-41EA-9CFB-120FA537ECC9}" dt="2023-09-12T01:57:26.926" v="13661" actId="26606"/>
          <ac:spMkLst>
            <pc:docMk/>
            <pc:sldMk cId="1071282621" sldId="305"/>
            <ac:spMk id="28" creationId="{3EBE8569-6AEC-4B8C-8D53-2DE337CDBA65}"/>
          </ac:spMkLst>
        </pc:spChg>
        <pc:spChg chg="add del">
          <ac:chgData name="Ranju Kamal" userId="d3187f1d-9b3b-4fde-ae81-a24521550743" providerId="ADAL" clId="{B7F5ACFC-15B0-41EA-9CFB-120FA537ECC9}" dt="2023-09-12T01:58:35.277" v="13667" actId="26606"/>
          <ac:spMkLst>
            <pc:docMk/>
            <pc:sldMk cId="1071282621" sldId="305"/>
            <ac:spMk id="30" creationId="{9F7D5CDA-D291-4307-BF55-1381FED29634}"/>
          </ac:spMkLst>
        </pc:spChg>
        <pc:spChg chg="add del">
          <ac:chgData name="Ranju Kamal" userId="d3187f1d-9b3b-4fde-ae81-a24521550743" providerId="ADAL" clId="{B7F5ACFC-15B0-41EA-9CFB-120FA537ECC9}" dt="2023-09-12T01:58:35.277" v="13667" actId="26606"/>
          <ac:spMkLst>
            <pc:docMk/>
            <pc:sldMk cId="1071282621" sldId="305"/>
            <ac:spMk id="31" creationId="{59B296B9-C5A5-4E4F-9B60-C907B5F1466C}"/>
          </ac:spMkLst>
        </pc:spChg>
        <pc:spChg chg="add del">
          <ac:chgData name="Ranju Kamal" userId="d3187f1d-9b3b-4fde-ae81-a24521550743" providerId="ADAL" clId="{B7F5ACFC-15B0-41EA-9CFB-120FA537ECC9}" dt="2023-09-12T01:58:35.277" v="13667" actId="26606"/>
          <ac:spMkLst>
            <pc:docMk/>
            <pc:sldMk cId="1071282621" sldId="305"/>
            <ac:spMk id="32" creationId="{D0300FD3-5AF1-6305-15FA-9078072672E2}"/>
          </ac:spMkLst>
        </pc:spChg>
        <pc:spChg chg="add">
          <ac:chgData name="Ranju Kamal" userId="d3187f1d-9b3b-4fde-ae81-a24521550743" providerId="ADAL" clId="{B7F5ACFC-15B0-41EA-9CFB-120FA537ECC9}" dt="2023-09-12T01:58:35.277" v="13667" actId="26606"/>
          <ac:spMkLst>
            <pc:docMk/>
            <pc:sldMk cId="1071282621" sldId="305"/>
            <ac:spMk id="34" creationId="{9F7D5CDA-D291-4307-BF55-1381FED29634}"/>
          </ac:spMkLst>
        </pc:spChg>
        <pc:spChg chg="add">
          <ac:chgData name="Ranju Kamal" userId="d3187f1d-9b3b-4fde-ae81-a24521550743" providerId="ADAL" clId="{B7F5ACFC-15B0-41EA-9CFB-120FA537ECC9}" dt="2023-09-12T01:58:35.277" v="13667" actId="26606"/>
          <ac:spMkLst>
            <pc:docMk/>
            <pc:sldMk cId="1071282621" sldId="305"/>
            <ac:spMk id="35" creationId="{59B296B9-C5A5-4E4F-9B60-C907B5F1466C}"/>
          </ac:spMkLst>
        </pc:spChg>
        <pc:spChg chg="add del">
          <ac:chgData name="Ranju Kamal" userId="d3187f1d-9b3b-4fde-ae81-a24521550743" providerId="ADAL" clId="{B7F5ACFC-15B0-41EA-9CFB-120FA537ECC9}" dt="2023-09-12T01:58:22.324" v="13664" actId="26606"/>
          <ac:spMkLst>
            <pc:docMk/>
            <pc:sldMk cId="1071282621" sldId="305"/>
            <ac:spMk id="37" creationId="{649C91A9-84E7-4BF0-9026-62F01380D853}"/>
          </ac:spMkLst>
        </pc:spChg>
        <pc:spChg chg="add del">
          <ac:chgData name="Ranju Kamal" userId="d3187f1d-9b3b-4fde-ae81-a24521550743" providerId="ADAL" clId="{B7F5ACFC-15B0-41EA-9CFB-120FA537ECC9}" dt="2023-09-12T01:58:22.324" v="13664" actId="26606"/>
          <ac:spMkLst>
            <pc:docMk/>
            <pc:sldMk cId="1071282621" sldId="305"/>
            <ac:spMk id="39" creationId="{9B47378D-AD27-45D0-8C1C-5B1098DCC068}"/>
          </ac:spMkLst>
        </pc:spChg>
        <pc:spChg chg="add">
          <ac:chgData name="Ranju Kamal" userId="d3187f1d-9b3b-4fde-ae81-a24521550743" providerId="ADAL" clId="{B7F5ACFC-15B0-41EA-9CFB-120FA537ECC9}" dt="2023-09-12T01:58:35.277" v="13667" actId="26606"/>
          <ac:spMkLst>
            <pc:docMk/>
            <pc:sldMk cId="1071282621" sldId="305"/>
            <ac:spMk id="41" creationId="{D0300FD3-5AF1-6305-15FA-9078072672E2}"/>
          </ac:spMkLst>
        </pc:spChg>
        <pc:graphicFrameChg chg="add mod ord modGraphic">
          <ac:chgData name="Ranju Kamal" userId="d3187f1d-9b3b-4fde-ae81-a24521550743" providerId="ADAL" clId="{B7F5ACFC-15B0-41EA-9CFB-120FA537ECC9}" dt="2023-09-13T09:10:05.986" v="18645" actId="1076"/>
          <ac:graphicFrameMkLst>
            <pc:docMk/>
            <pc:sldMk cId="1071282621" sldId="305"/>
            <ac:graphicFrameMk id="2" creationId="{2643DA82-C266-77B8-1FC8-3AD71C1FBEC1}"/>
          </ac:graphicFrameMkLst>
        </pc:graphicFrameChg>
        <pc:picChg chg="add mod ord">
          <ac:chgData name="Ranju Kamal" userId="d3187f1d-9b3b-4fde-ae81-a24521550743" providerId="ADAL" clId="{B7F5ACFC-15B0-41EA-9CFB-120FA537ECC9}" dt="2023-09-12T01:58:35.240" v="13666" actId="26606"/>
          <ac:picMkLst>
            <pc:docMk/>
            <pc:sldMk cId="1071282621" sldId="305"/>
            <ac:picMk id="5" creationId="{F061F4B4-A5C9-DDA7-D4DE-738C7A72A989}"/>
          </ac:picMkLst>
        </pc:picChg>
      </pc:sldChg>
      <pc:sldChg chg="addSp delSp modSp add mod modTransition">
        <pc:chgData name="Ranju Kamal" userId="d3187f1d-9b3b-4fde-ae81-a24521550743" providerId="ADAL" clId="{B7F5ACFC-15B0-41EA-9CFB-120FA537ECC9}" dt="2023-09-19T10:44:07.407" v="21116" actId="14100"/>
        <pc:sldMkLst>
          <pc:docMk/>
          <pc:sldMk cId="341971739" sldId="306"/>
        </pc:sldMkLst>
        <pc:spChg chg="del mod">
          <ac:chgData name="Ranju Kamal" userId="d3187f1d-9b3b-4fde-ae81-a24521550743" providerId="ADAL" clId="{B7F5ACFC-15B0-41EA-9CFB-120FA537ECC9}" dt="2023-09-11T08:23:03.546" v="11979" actId="478"/>
          <ac:spMkLst>
            <pc:docMk/>
            <pc:sldMk cId="341971739" sldId="306"/>
            <ac:spMk id="2" creationId="{00000000-0000-0000-0000-000000000000}"/>
          </ac:spMkLst>
        </pc:spChg>
        <pc:spChg chg="add mod">
          <ac:chgData name="Ranju Kamal" userId="d3187f1d-9b3b-4fde-ae81-a24521550743" providerId="ADAL" clId="{B7F5ACFC-15B0-41EA-9CFB-120FA537ECC9}" dt="2023-09-19T10:44:07.407" v="21116" actId="14100"/>
          <ac:spMkLst>
            <pc:docMk/>
            <pc:sldMk cId="341971739" sldId="306"/>
            <ac:spMk id="2" creationId="{DC9F96C4-CDA1-C554-6B36-2641A4BF546C}"/>
          </ac:spMkLst>
        </pc:spChg>
        <pc:spChg chg="add mod">
          <ac:chgData name="Ranju Kamal" userId="d3187f1d-9b3b-4fde-ae81-a24521550743" providerId="ADAL" clId="{B7F5ACFC-15B0-41EA-9CFB-120FA537ECC9}" dt="2023-09-13T08:25:52.458" v="18155" actId="1076"/>
          <ac:spMkLst>
            <pc:docMk/>
            <pc:sldMk cId="341971739" sldId="306"/>
            <ac:spMk id="3" creationId="{C83FF1E3-BA21-7AF9-6B0D-368E5C2A9A57}"/>
          </ac:spMkLst>
        </pc:spChg>
        <pc:spChg chg="add del mod">
          <ac:chgData name="Ranju Kamal" userId="d3187f1d-9b3b-4fde-ae81-a24521550743" providerId="ADAL" clId="{B7F5ACFC-15B0-41EA-9CFB-120FA537ECC9}" dt="2023-09-11T08:25:56.466" v="11984" actId="478"/>
          <ac:spMkLst>
            <pc:docMk/>
            <pc:sldMk cId="341971739" sldId="306"/>
            <ac:spMk id="5" creationId="{CC92605A-B10B-CC1D-E5E2-D237361BDB65}"/>
          </ac:spMkLst>
        </pc:spChg>
        <pc:spChg chg="add del mod">
          <ac:chgData name="Ranju Kamal" userId="d3187f1d-9b3b-4fde-ae81-a24521550743" providerId="ADAL" clId="{B7F5ACFC-15B0-41EA-9CFB-120FA537ECC9}" dt="2023-09-13T08:25:56.156" v="18162" actId="22"/>
          <ac:spMkLst>
            <pc:docMk/>
            <pc:sldMk cId="341971739" sldId="306"/>
            <ac:spMk id="5" creationId="{EF2B6D6F-CE27-BCD7-B62F-C91FB1C95C8D}"/>
          </ac:spMkLst>
        </pc:spChg>
        <pc:graphicFrameChg chg="del">
          <ac:chgData name="Ranju Kamal" userId="d3187f1d-9b3b-4fde-ae81-a24521550743" providerId="ADAL" clId="{B7F5ACFC-15B0-41EA-9CFB-120FA537ECC9}" dt="2023-09-11T08:21:35.563" v="11966" actId="478"/>
          <ac:graphicFrameMkLst>
            <pc:docMk/>
            <pc:sldMk cId="341971739" sldId="306"/>
            <ac:graphicFrameMk id="3" creationId="{EBC54402-4222-7173-BCFE-07DA134E0CFE}"/>
          </ac:graphicFrameMkLst>
        </pc:graphicFrameChg>
        <pc:graphicFrameChg chg="add mod modGraphic">
          <ac:chgData name="Ranju Kamal" userId="d3187f1d-9b3b-4fde-ae81-a24521550743" providerId="ADAL" clId="{B7F5ACFC-15B0-41EA-9CFB-120FA537ECC9}" dt="2023-09-13T08:25:58.097" v="18163" actId="1076"/>
          <ac:graphicFrameMkLst>
            <pc:docMk/>
            <pc:sldMk cId="341971739" sldId="306"/>
            <ac:graphicFrameMk id="10" creationId="{0A72446B-088F-524E-3E2E-76B028EEC944}"/>
          </ac:graphicFrameMkLst>
        </pc:graphicFrameChg>
        <pc:picChg chg="add mod modCrop">
          <ac:chgData name="Ranju Kamal" userId="d3187f1d-9b3b-4fde-ae81-a24521550743" providerId="ADAL" clId="{B7F5ACFC-15B0-41EA-9CFB-120FA537ECC9}" dt="2023-09-13T08:25:58.662" v="18164" actId="1076"/>
          <ac:picMkLst>
            <pc:docMk/>
            <pc:sldMk cId="341971739" sldId="306"/>
            <ac:picMk id="7" creationId="{F37796FC-CB65-865B-4378-EA179E0A73AB}"/>
          </ac:picMkLst>
        </pc:picChg>
        <pc:picChg chg="add del mod">
          <ac:chgData name="Ranju Kamal" userId="d3187f1d-9b3b-4fde-ae81-a24521550743" providerId="ADAL" clId="{B7F5ACFC-15B0-41EA-9CFB-120FA537ECC9}" dt="2023-09-11T08:27:37.429" v="11993" actId="478"/>
          <ac:picMkLst>
            <pc:docMk/>
            <pc:sldMk cId="341971739" sldId="306"/>
            <ac:picMk id="9" creationId="{1D5F3D66-54D6-AEAA-07A2-24DD7699103F}"/>
          </ac:picMkLst>
        </pc:picChg>
        <pc:picChg chg="add del mod">
          <ac:chgData name="Ranju Kamal" userId="d3187f1d-9b3b-4fde-ae81-a24521550743" providerId="ADAL" clId="{B7F5ACFC-15B0-41EA-9CFB-120FA537ECC9}" dt="2023-09-11T08:51:06.922" v="12169" actId="478"/>
          <ac:picMkLst>
            <pc:docMk/>
            <pc:sldMk cId="341971739" sldId="306"/>
            <ac:picMk id="11" creationId="{C143F428-0D42-E5E2-EFA6-6A1787E8CB63}"/>
          </ac:picMkLst>
        </pc:picChg>
        <pc:picChg chg="add del">
          <ac:chgData name="Ranju Kamal" userId="d3187f1d-9b3b-4fde-ae81-a24521550743" providerId="ADAL" clId="{B7F5ACFC-15B0-41EA-9CFB-120FA537ECC9}" dt="2023-09-13T07:17:40.013" v="17793" actId="478"/>
          <ac:picMkLst>
            <pc:docMk/>
            <pc:sldMk cId="341971739" sldId="306"/>
            <ac:picMk id="2050" creationId="{3290557A-B124-E756-2647-D8C6C1EF0FDE}"/>
          </ac:picMkLst>
        </pc:picChg>
      </pc:sldChg>
      <pc:sldChg chg="addSp delSp modSp add mod modTransition">
        <pc:chgData name="Ranju Kamal" userId="d3187f1d-9b3b-4fde-ae81-a24521550743" providerId="ADAL" clId="{B7F5ACFC-15B0-41EA-9CFB-120FA537ECC9}" dt="2023-09-19T10:44:33.451" v="21129" actId="20577"/>
        <pc:sldMkLst>
          <pc:docMk/>
          <pc:sldMk cId="395581481" sldId="307"/>
        </pc:sldMkLst>
        <pc:spChg chg="add mod">
          <ac:chgData name="Ranju Kamal" userId="d3187f1d-9b3b-4fde-ae81-a24521550743" providerId="ADAL" clId="{B7F5ACFC-15B0-41EA-9CFB-120FA537ECC9}" dt="2023-09-13T07:19:00.371" v="17804" actId="1076"/>
          <ac:spMkLst>
            <pc:docMk/>
            <pc:sldMk cId="395581481" sldId="307"/>
            <ac:spMk id="3" creationId="{34F42FF1-9997-057A-647B-2B923ACD806C}"/>
          </ac:spMkLst>
        </pc:spChg>
        <pc:spChg chg="add mod">
          <ac:chgData name="Ranju Kamal" userId="d3187f1d-9b3b-4fde-ae81-a24521550743" providerId="ADAL" clId="{B7F5ACFC-15B0-41EA-9CFB-120FA537ECC9}" dt="2023-09-11T08:51:48.917" v="12170"/>
          <ac:spMkLst>
            <pc:docMk/>
            <pc:sldMk cId="395581481" sldId="307"/>
            <ac:spMk id="3" creationId="{FC0EFE52-131D-FE0E-5B21-B33820DF000A}"/>
          </ac:spMkLst>
        </pc:spChg>
        <pc:spChg chg="add mod">
          <ac:chgData name="Ranju Kamal" userId="d3187f1d-9b3b-4fde-ae81-a24521550743" providerId="ADAL" clId="{B7F5ACFC-15B0-41EA-9CFB-120FA537ECC9}" dt="2023-09-11T08:51:48.917" v="12170"/>
          <ac:spMkLst>
            <pc:docMk/>
            <pc:sldMk cId="395581481" sldId="307"/>
            <ac:spMk id="4" creationId="{4AB9CE61-D989-000C-B2E6-4AD1BE2133E9}"/>
          </ac:spMkLst>
        </pc:spChg>
        <pc:spChg chg="add mod">
          <ac:chgData name="Ranju Kamal" userId="d3187f1d-9b3b-4fde-ae81-a24521550743" providerId="ADAL" clId="{B7F5ACFC-15B0-41EA-9CFB-120FA537ECC9}" dt="2023-09-19T10:44:33.451" v="21129" actId="20577"/>
          <ac:spMkLst>
            <pc:docMk/>
            <pc:sldMk cId="395581481" sldId="307"/>
            <ac:spMk id="4" creationId="{F45B11D9-727F-55FA-6903-FD2C7F1C63B3}"/>
          </ac:spMkLst>
        </pc:spChg>
        <pc:spChg chg="add mod">
          <ac:chgData name="Ranju Kamal" userId="d3187f1d-9b3b-4fde-ae81-a24521550743" providerId="ADAL" clId="{B7F5ACFC-15B0-41EA-9CFB-120FA537ECC9}" dt="2023-09-13T07:18:43.468" v="17800" actId="1076"/>
          <ac:spMkLst>
            <pc:docMk/>
            <pc:sldMk cId="395581481" sldId="307"/>
            <ac:spMk id="6" creationId="{12004F5A-A76C-6145-5163-8533C5C39E28}"/>
          </ac:spMkLst>
        </pc:spChg>
        <pc:spChg chg="add mod">
          <ac:chgData name="Ranju Kamal" userId="d3187f1d-9b3b-4fde-ae81-a24521550743" providerId="ADAL" clId="{B7F5ACFC-15B0-41EA-9CFB-120FA537ECC9}" dt="2023-09-13T07:18:43.468" v="17800" actId="1076"/>
          <ac:spMkLst>
            <pc:docMk/>
            <pc:sldMk cId="395581481" sldId="307"/>
            <ac:spMk id="8" creationId="{9A2900C4-2FF7-2615-FFF7-68BF9B0C1D8E}"/>
          </ac:spMkLst>
        </pc:spChg>
        <pc:spChg chg="add mod">
          <ac:chgData name="Ranju Kamal" userId="d3187f1d-9b3b-4fde-ae81-a24521550743" providerId="ADAL" clId="{B7F5ACFC-15B0-41EA-9CFB-120FA537ECC9}" dt="2023-09-13T07:18:43.468" v="17800" actId="1076"/>
          <ac:spMkLst>
            <pc:docMk/>
            <pc:sldMk cId="395581481" sldId="307"/>
            <ac:spMk id="10" creationId="{B1A1CAD8-BDA3-209A-408F-26154713B914}"/>
          </ac:spMkLst>
        </pc:spChg>
        <pc:spChg chg="add mod">
          <ac:chgData name="Ranju Kamal" userId="d3187f1d-9b3b-4fde-ae81-a24521550743" providerId="ADAL" clId="{B7F5ACFC-15B0-41EA-9CFB-120FA537ECC9}" dt="2023-09-13T07:18:43.468" v="17800" actId="1076"/>
          <ac:spMkLst>
            <pc:docMk/>
            <pc:sldMk cId="395581481" sldId="307"/>
            <ac:spMk id="11" creationId="{FADAD038-6191-C9E9-99F6-CADD7EF999D8}"/>
          </ac:spMkLst>
        </pc:spChg>
        <pc:spChg chg="add mod">
          <ac:chgData name="Ranju Kamal" userId="d3187f1d-9b3b-4fde-ae81-a24521550743" providerId="ADAL" clId="{B7F5ACFC-15B0-41EA-9CFB-120FA537ECC9}" dt="2023-09-13T07:18:43.468" v="17800" actId="1076"/>
          <ac:spMkLst>
            <pc:docMk/>
            <pc:sldMk cId="395581481" sldId="307"/>
            <ac:spMk id="12" creationId="{2B1D5CE7-C8C7-51B9-2BEC-BB7C04F8734F}"/>
          </ac:spMkLst>
        </pc:spChg>
        <pc:spChg chg="add mod">
          <ac:chgData name="Ranju Kamal" userId="d3187f1d-9b3b-4fde-ae81-a24521550743" providerId="ADAL" clId="{B7F5ACFC-15B0-41EA-9CFB-120FA537ECC9}" dt="2023-09-13T07:18:43.468" v="17800" actId="1076"/>
          <ac:spMkLst>
            <pc:docMk/>
            <pc:sldMk cId="395581481" sldId="307"/>
            <ac:spMk id="14" creationId="{1AA3F604-2A91-4F79-4B46-1FE0617F7257}"/>
          </ac:spMkLst>
        </pc:spChg>
        <pc:spChg chg="add mod">
          <ac:chgData name="Ranju Kamal" userId="d3187f1d-9b3b-4fde-ae81-a24521550743" providerId="ADAL" clId="{B7F5ACFC-15B0-41EA-9CFB-120FA537ECC9}" dt="2023-09-13T07:18:43.468" v="17800" actId="1076"/>
          <ac:spMkLst>
            <pc:docMk/>
            <pc:sldMk cId="395581481" sldId="307"/>
            <ac:spMk id="15" creationId="{51C5DBE7-264E-1C14-ADF7-141657ACFE27}"/>
          </ac:spMkLst>
        </pc:spChg>
        <pc:spChg chg="add mod">
          <ac:chgData name="Ranju Kamal" userId="d3187f1d-9b3b-4fde-ae81-a24521550743" providerId="ADAL" clId="{B7F5ACFC-15B0-41EA-9CFB-120FA537ECC9}" dt="2023-09-13T07:18:43.468" v="17800" actId="1076"/>
          <ac:spMkLst>
            <pc:docMk/>
            <pc:sldMk cId="395581481" sldId="307"/>
            <ac:spMk id="17" creationId="{A75E15B9-C899-BFB1-E28C-06E3F32D3E5A}"/>
          </ac:spMkLst>
        </pc:spChg>
        <pc:spChg chg="add mod">
          <ac:chgData name="Ranju Kamal" userId="d3187f1d-9b3b-4fde-ae81-a24521550743" providerId="ADAL" clId="{B7F5ACFC-15B0-41EA-9CFB-120FA537ECC9}" dt="2023-09-13T07:18:43.468" v="17800" actId="1076"/>
          <ac:spMkLst>
            <pc:docMk/>
            <pc:sldMk cId="395581481" sldId="307"/>
            <ac:spMk id="18" creationId="{47308C41-53A5-9D19-A3CF-5982C9EE0A4E}"/>
          </ac:spMkLst>
        </pc:spChg>
        <pc:spChg chg="add mod">
          <ac:chgData name="Ranju Kamal" userId="d3187f1d-9b3b-4fde-ae81-a24521550743" providerId="ADAL" clId="{B7F5ACFC-15B0-41EA-9CFB-120FA537ECC9}" dt="2023-09-13T07:18:43.468" v="17800" actId="1076"/>
          <ac:spMkLst>
            <pc:docMk/>
            <pc:sldMk cId="395581481" sldId="307"/>
            <ac:spMk id="19" creationId="{DA0FE81E-57FB-2AAF-223D-1AC2F86AF548}"/>
          </ac:spMkLst>
        </pc:spChg>
        <pc:spChg chg="add mod">
          <ac:chgData name="Ranju Kamal" userId="d3187f1d-9b3b-4fde-ae81-a24521550743" providerId="ADAL" clId="{B7F5ACFC-15B0-41EA-9CFB-120FA537ECC9}" dt="2023-09-13T07:18:43.468" v="17800" actId="1076"/>
          <ac:spMkLst>
            <pc:docMk/>
            <pc:sldMk cId="395581481" sldId="307"/>
            <ac:spMk id="21" creationId="{1EE6DC42-7F77-CF13-AF95-388CB8DAD25F}"/>
          </ac:spMkLst>
        </pc:spChg>
        <pc:spChg chg="add mod">
          <ac:chgData name="Ranju Kamal" userId="d3187f1d-9b3b-4fde-ae81-a24521550743" providerId="ADAL" clId="{B7F5ACFC-15B0-41EA-9CFB-120FA537ECC9}" dt="2023-09-13T07:18:43.468" v="17800" actId="1076"/>
          <ac:spMkLst>
            <pc:docMk/>
            <pc:sldMk cId="395581481" sldId="307"/>
            <ac:spMk id="24" creationId="{17953148-1561-312B-5E12-017738D42D14}"/>
          </ac:spMkLst>
        </pc:spChg>
        <pc:spChg chg="add mod">
          <ac:chgData name="Ranju Kamal" userId="d3187f1d-9b3b-4fde-ae81-a24521550743" providerId="ADAL" clId="{B7F5ACFC-15B0-41EA-9CFB-120FA537ECC9}" dt="2023-09-13T07:18:43.468" v="17800" actId="1076"/>
          <ac:spMkLst>
            <pc:docMk/>
            <pc:sldMk cId="395581481" sldId="307"/>
            <ac:spMk id="26" creationId="{13CCB633-1878-D337-9981-290CC4E1BBC8}"/>
          </ac:spMkLst>
        </pc:spChg>
        <pc:spChg chg="add mod">
          <ac:chgData name="Ranju Kamal" userId="d3187f1d-9b3b-4fde-ae81-a24521550743" providerId="ADAL" clId="{B7F5ACFC-15B0-41EA-9CFB-120FA537ECC9}" dt="2023-09-13T07:18:43.468" v="17800" actId="1076"/>
          <ac:spMkLst>
            <pc:docMk/>
            <pc:sldMk cId="395581481" sldId="307"/>
            <ac:spMk id="27" creationId="{9C8B4C00-5E14-4B20-263E-ABEEE5DB9E09}"/>
          </ac:spMkLst>
        </pc:spChg>
        <pc:spChg chg="add mod">
          <ac:chgData name="Ranju Kamal" userId="d3187f1d-9b3b-4fde-ae81-a24521550743" providerId="ADAL" clId="{B7F5ACFC-15B0-41EA-9CFB-120FA537ECC9}" dt="2023-09-11T08:52:40.929" v="12176"/>
          <ac:spMkLst>
            <pc:docMk/>
            <pc:sldMk cId="395581481" sldId="307"/>
            <ac:spMk id="28" creationId="{96D2D419-B7B2-054C-841E-14E6CC63F45C}"/>
          </ac:spMkLst>
        </pc:spChg>
        <pc:spChg chg="add mod">
          <ac:chgData name="Ranju Kamal" userId="d3187f1d-9b3b-4fde-ae81-a24521550743" providerId="ADAL" clId="{B7F5ACFC-15B0-41EA-9CFB-120FA537ECC9}" dt="2023-09-11T08:52:40.929" v="12176"/>
          <ac:spMkLst>
            <pc:docMk/>
            <pc:sldMk cId="395581481" sldId="307"/>
            <ac:spMk id="29" creationId="{2E79364D-100C-1892-011E-7C00059165EF}"/>
          </ac:spMkLst>
        </pc:spChg>
        <pc:spChg chg="add mod">
          <ac:chgData name="Ranju Kamal" userId="d3187f1d-9b3b-4fde-ae81-a24521550743" providerId="ADAL" clId="{B7F5ACFC-15B0-41EA-9CFB-120FA537ECC9}" dt="2023-09-11T08:52:40.929" v="12176"/>
          <ac:spMkLst>
            <pc:docMk/>
            <pc:sldMk cId="395581481" sldId="307"/>
            <ac:spMk id="30" creationId="{48CC253B-C6FD-DA17-5CCC-B3DB885D89CC}"/>
          </ac:spMkLst>
        </pc:spChg>
        <pc:spChg chg="add mod">
          <ac:chgData name="Ranju Kamal" userId="d3187f1d-9b3b-4fde-ae81-a24521550743" providerId="ADAL" clId="{B7F5ACFC-15B0-41EA-9CFB-120FA537ECC9}" dt="2023-09-11T08:52:40.929" v="12176"/>
          <ac:spMkLst>
            <pc:docMk/>
            <pc:sldMk cId="395581481" sldId="307"/>
            <ac:spMk id="31" creationId="{7FFE6575-4B4D-2709-4C2F-AE96055AEC60}"/>
          </ac:spMkLst>
        </pc:spChg>
        <pc:spChg chg="add mod">
          <ac:chgData name="Ranju Kamal" userId="d3187f1d-9b3b-4fde-ae81-a24521550743" providerId="ADAL" clId="{B7F5ACFC-15B0-41EA-9CFB-120FA537ECC9}" dt="2023-09-11T08:52:40.929" v="12176"/>
          <ac:spMkLst>
            <pc:docMk/>
            <pc:sldMk cId="395581481" sldId="307"/>
            <ac:spMk id="32" creationId="{742F7472-DE72-D442-3948-056FD37BDA00}"/>
          </ac:spMkLst>
        </pc:spChg>
        <pc:spChg chg="add mod">
          <ac:chgData name="Ranju Kamal" userId="d3187f1d-9b3b-4fde-ae81-a24521550743" providerId="ADAL" clId="{B7F5ACFC-15B0-41EA-9CFB-120FA537ECC9}" dt="2023-09-11T08:52:40.929" v="12176"/>
          <ac:spMkLst>
            <pc:docMk/>
            <pc:sldMk cId="395581481" sldId="307"/>
            <ac:spMk id="33" creationId="{5030D3EC-603A-FD46-34F5-126F8F74892D}"/>
          </ac:spMkLst>
        </pc:spChg>
        <pc:spChg chg="add mod">
          <ac:chgData name="Ranju Kamal" userId="d3187f1d-9b3b-4fde-ae81-a24521550743" providerId="ADAL" clId="{B7F5ACFC-15B0-41EA-9CFB-120FA537ECC9}" dt="2023-09-11T08:52:40.929" v="12176"/>
          <ac:spMkLst>
            <pc:docMk/>
            <pc:sldMk cId="395581481" sldId="307"/>
            <ac:spMk id="34" creationId="{563F7171-4B38-D684-BC0E-C20664491C04}"/>
          </ac:spMkLst>
        </pc:spChg>
        <pc:spChg chg="add mod">
          <ac:chgData name="Ranju Kamal" userId="d3187f1d-9b3b-4fde-ae81-a24521550743" providerId="ADAL" clId="{B7F5ACFC-15B0-41EA-9CFB-120FA537ECC9}" dt="2023-09-11T08:52:40.929" v="12176"/>
          <ac:spMkLst>
            <pc:docMk/>
            <pc:sldMk cId="395581481" sldId="307"/>
            <ac:spMk id="35" creationId="{004AFE8F-0EC0-6FF0-CDFE-13E5572FB206}"/>
          </ac:spMkLst>
        </pc:spChg>
        <pc:spChg chg="add mod">
          <ac:chgData name="Ranju Kamal" userId="d3187f1d-9b3b-4fde-ae81-a24521550743" providerId="ADAL" clId="{B7F5ACFC-15B0-41EA-9CFB-120FA537ECC9}" dt="2023-09-11T08:52:40.929" v="12176"/>
          <ac:spMkLst>
            <pc:docMk/>
            <pc:sldMk cId="395581481" sldId="307"/>
            <ac:spMk id="36" creationId="{F1E2EA10-F2D7-5DBF-4A9F-2145D9E17EB0}"/>
          </ac:spMkLst>
        </pc:spChg>
        <pc:spChg chg="add mod">
          <ac:chgData name="Ranju Kamal" userId="d3187f1d-9b3b-4fde-ae81-a24521550743" providerId="ADAL" clId="{B7F5ACFC-15B0-41EA-9CFB-120FA537ECC9}" dt="2023-09-11T08:52:40.929" v="12176"/>
          <ac:spMkLst>
            <pc:docMk/>
            <pc:sldMk cId="395581481" sldId="307"/>
            <ac:spMk id="37" creationId="{6FE85E64-1D45-CF60-7C08-4AA83F0FEABA}"/>
          </ac:spMkLst>
        </pc:spChg>
        <pc:spChg chg="add mod">
          <ac:chgData name="Ranju Kamal" userId="d3187f1d-9b3b-4fde-ae81-a24521550743" providerId="ADAL" clId="{B7F5ACFC-15B0-41EA-9CFB-120FA537ECC9}" dt="2023-09-11T08:52:40.929" v="12176"/>
          <ac:spMkLst>
            <pc:docMk/>
            <pc:sldMk cId="395581481" sldId="307"/>
            <ac:spMk id="38" creationId="{A3CF4357-2CAF-8074-D8CC-8598A8A4007E}"/>
          </ac:spMkLst>
        </pc:spChg>
        <pc:spChg chg="add mod">
          <ac:chgData name="Ranju Kamal" userId="d3187f1d-9b3b-4fde-ae81-a24521550743" providerId="ADAL" clId="{B7F5ACFC-15B0-41EA-9CFB-120FA537ECC9}" dt="2023-09-11T08:52:40.929" v="12176"/>
          <ac:spMkLst>
            <pc:docMk/>
            <pc:sldMk cId="395581481" sldId="307"/>
            <ac:spMk id="39" creationId="{5223873A-2B27-0216-62CD-3EDD9D818860}"/>
          </ac:spMkLst>
        </pc:spChg>
        <pc:grpChg chg="add del mod">
          <ac:chgData name="Ranju Kamal" userId="d3187f1d-9b3b-4fde-ae81-a24521550743" providerId="ADAL" clId="{B7F5ACFC-15B0-41EA-9CFB-120FA537ECC9}" dt="2023-09-11T08:51:53.202" v="12171" actId="478"/>
          <ac:grpSpMkLst>
            <pc:docMk/>
            <pc:sldMk cId="395581481" sldId="307"/>
            <ac:grpSpMk id="2" creationId="{58BDEE15-D5E0-5AD7-689D-AAA5BDF3C853}"/>
          </ac:grpSpMkLst>
        </pc:grpChg>
        <pc:grpChg chg="add mod">
          <ac:chgData name="Ranju Kamal" userId="d3187f1d-9b3b-4fde-ae81-a24521550743" providerId="ADAL" clId="{B7F5ACFC-15B0-41EA-9CFB-120FA537ECC9}" dt="2023-09-13T07:18:43.468" v="17800" actId="1076"/>
          <ac:grpSpMkLst>
            <pc:docMk/>
            <pc:sldMk cId="395581481" sldId="307"/>
            <ac:grpSpMk id="5" creationId="{D719BAC9-D730-EE2E-BFAD-BEBA1C20379E}"/>
          </ac:grpSpMkLst>
        </pc:grpChg>
        <pc:grpChg chg="add mod">
          <ac:chgData name="Ranju Kamal" userId="d3187f1d-9b3b-4fde-ae81-a24521550743" providerId="ADAL" clId="{B7F5ACFC-15B0-41EA-9CFB-120FA537ECC9}" dt="2023-09-13T07:18:43.468" v="17800" actId="1076"/>
          <ac:grpSpMkLst>
            <pc:docMk/>
            <pc:sldMk cId="395581481" sldId="307"/>
            <ac:grpSpMk id="13" creationId="{09D08329-F865-2976-61A1-3A6A94A0A2B6}"/>
          </ac:grpSpMkLst>
        </pc:grpChg>
        <pc:grpChg chg="add mod">
          <ac:chgData name="Ranju Kamal" userId="d3187f1d-9b3b-4fde-ae81-a24521550743" providerId="ADAL" clId="{B7F5ACFC-15B0-41EA-9CFB-120FA537ECC9}" dt="2023-09-13T07:18:43.468" v="17800" actId="1076"/>
          <ac:grpSpMkLst>
            <pc:docMk/>
            <pc:sldMk cId="395581481" sldId="307"/>
            <ac:grpSpMk id="16" creationId="{A6FE5BE3-9F06-4D43-C50E-07E5BC94A0EB}"/>
          </ac:grpSpMkLst>
        </pc:grpChg>
        <pc:grpChg chg="add mod">
          <ac:chgData name="Ranju Kamal" userId="d3187f1d-9b3b-4fde-ae81-a24521550743" providerId="ADAL" clId="{B7F5ACFC-15B0-41EA-9CFB-120FA537ECC9}" dt="2023-09-13T07:18:43.468" v="17800" actId="1076"/>
          <ac:grpSpMkLst>
            <pc:docMk/>
            <pc:sldMk cId="395581481" sldId="307"/>
            <ac:grpSpMk id="20" creationId="{99B004EB-E937-D417-9CD5-3DF58E513C69}"/>
          </ac:grpSpMkLst>
        </pc:grpChg>
        <pc:grpChg chg="add mod">
          <ac:chgData name="Ranju Kamal" userId="d3187f1d-9b3b-4fde-ae81-a24521550743" providerId="ADAL" clId="{B7F5ACFC-15B0-41EA-9CFB-120FA537ECC9}" dt="2023-09-13T07:18:43.468" v="17800" actId="1076"/>
          <ac:grpSpMkLst>
            <pc:docMk/>
            <pc:sldMk cId="395581481" sldId="307"/>
            <ac:grpSpMk id="23" creationId="{1A0BF720-D486-254F-72F7-9224B5C49184}"/>
          </ac:grpSpMkLst>
        </pc:grpChg>
        <pc:grpChg chg="add mod">
          <ac:chgData name="Ranju Kamal" userId="d3187f1d-9b3b-4fde-ae81-a24521550743" providerId="ADAL" clId="{B7F5ACFC-15B0-41EA-9CFB-120FA537ECC9}" dt="2023-09-13T07:18:43.468" v="17800" actId="1076"/>
          <ac:grpSpMkLst>
            <pc:docMk/>
            <pc:sldMk cId="395581481" sldId="307"/>
            <ac:grpSpMk id="25" creationId="{6FCF0F29-879D-4D86-666B-3024600FB62D}"/>
          </ac:grpSpMkLst>
        </pc:grpChg>
        <pc:picChg chg="del">
          <ac:chgData name="Ranju Kamal" userId="d3187f1d-9b3b-4fde-ae81-a24521550743" providerId="ADAL" clId="{B7F5ACFC-15B0-41EA-9CFB-120FA537ECC9}" dt="2023-09-11T08:27:09.524" v="11988" actId="478"/>
          <ac:picMkLst>
            <pc:docMk/>
            <pc:sldMk cId="395581481" sldId="307"/>
            <ac:picMk id="7" creationId="{F37796FC-CB65-865B-4378-EA179E0A73AB}"/>
          </ac:picMkLst>
        </pc:picChg>
        <pc:picChg chg="mod modCrop">
          <ac:chgData name="Ranju Kamal" userId="d3187f1d-9b3b-4fde-ae81-a24521550743" providerId="ADAL" clId="{B7F5ACFC-15B0-41EA-9CFB-120FA537ECC9}" dt="2023-09-13T07:18:43.468" v="17800" actId="1076"/>
          <ac:picMkLst>
            <pc:docMk/>
            <pc:sldMk cId="395581481" sldId="307"/>
            <ac:picMk id="9" creationId="{1D5F3D66-54D6-AEAA-07A2-24DD7699103F}"/>
          </ac:picMkLst>
        </pc:picChg>
      </pc:sldChg>
      <pc:sldChg chg="addSp delSp modSp add del mod modTransition">
        <pc:chgData name="Ranju Kamal" userId="d3187f1d-9b3b-4fde-ae81-a24521550743" providerId="ADAL" clId="{B7F5ACFC-15B0-41EA-9CFB-120FA537ECC9}" dt="2023-09-13T07:19:22.944" v="17805" actId="2696"/>
        <pc:sldMkLst>
          <pc:docMk/>
          <pc:sldMk cId="2299114871" sldId="308"/>
        </pc:sldMkLst>
        <pc:spChg chg="del">
          <ac:chgData name="Ranju Kamal" userId="d3187f1d-9b3b-4fde-ae81-a24521550743" providerId="ADAL" clId="{B7F5ACFC-15B0-41EA-9CFB-120FA537ECC9}" dt="2023-09-11T09:11:20.589" v="12203" actId="478"/>
          <ac:spMkLst>
            <pc:docMk/>
            <pc:sldMk cId="2299114871" sldId="308"/>
            <ac:spMk id="6" creationId="{12004F5A-A76C-6145-5163-8533C5C39E28}"/>
          </ac:spMkLst>
        </pc:spChg>
        <pc:spChg chg="del">
          <ac:chgData name="Ranju Kamal" userId="d3187f1d-9b3b-4fde-ae81-a24521550743" providerId="ADAL" clId="{B7F5ACFC-15B0-41EA-9CFB-120FA537ECC9}" dt="2023-09-11T09:11:20.589" v="12203" actId="478"/>
          <ac:spMkLst>
            <pc:docMk/>
            <pc:sldMk cId="2299114871" sldId="308"/>
            <ac:spMk id="8" creationId="{9A2900C4-2FF7-2615-FFF7-68BF9B0C1D8E}"/>
          </ac:spMkLst>
        </pc:spChg>
        <pc:spChg chg="del">
          <ac:chgData name="Ranju Kamal" userId="d3187f1d-9b3b-4fde-ae81-a24521550743" providerId="ADAL" clId="{B7F5ACFC-15B0-41EA-9CFB-120FA537ECC9}" dt="2023-09-11T09:11:20.589" v="12203" actId="478"/>
          <ac:spMkLst>
            <pc:docMk/>
            <pc:sldMk cId="2299114871" sldId="308"/>
            <ac:spMk id="10" creationId="{B1A1CAD8-BDA3-209A-408F-26154713B914}"/>
          </ac:spMkLst>
        </pc:spChg>
        <pc:spChg chg="del">
          <ac:chgData name="Ranju Kamal" userId="d3187f1d-9b3b-4fde-ae81-a24521550743" providerId="ADAL" clId="{B7F5ACFC-15B0-41EA-9CFB-120FA537ECC9}" dt="2023-09-11T09:11:20.589" v="12203" actId="478"/>
          <ac:spMkLst>
            <pc:docMk/>
            <pc:sldMk cId="2299114871" sldId="308"/>
            <ac:spMk id="11" creationId="{FADAD038-6191-C9E9-99F6-CADD7EF999D8}"/>
          </ac:spMkLst>
        </pc:spChg>
        <pc:spChg chg="del">
          <ac:chgData name="Ranju Kamal" userId="d3187f1d-9b3b-4fde-ae81-a24521550743" providerId="ADAL" clId="{B7F5ACFC-15B0-41EA-9CFB-120FA537ECC9}" dt="2023-09-11T09:11:20.589" v="12203" actId="478"/>
          <ac:spMkLst>
            <pc:docMk/>
            <pc:sldMk cId="2299114871" sldId="308"/>
            <ac:spMk id="12" creationId="{2B1D5CE7-C8C7-51B9-2BEC-BB7C04F8734F}"/>
          </ac:spMkLst>
        </pc:spChg>
        <pc:spChg chg="del">
          <ac:chgData name="Ranju Kamal" userId="d3187f1d-9b3b-4fde-ae81-a24521550743" providerId="ADAL" clId="{B7F5ACFC-15B0-41EA-9CFB-120FA537ECC9}" dt="2023-09-11T09:11:20.589" v="12203" actId="478"/>
          <ac:spMkLst>
            <pc:docMk/>
            <pc:sldMk cId="2299114871" sldId="308"/>
            <ac:spMk id="14" creationId="{1AA3F604-2A91-4F79-4B46-1FE0617F7257}"/>
          </ac:spMkLst>
        </pc:spChg>
        <pc:spChg chg="del">
          <ac:chgData name="Ranju Kamal" userId="d3187f1d-9b3b-4fde-ae81-a24521550743" providerId="ADAL" clId="{B7F5ACFC-15B0-41EA-9CFB-120FA537ECC9}" dt="2023-09-11T09:11:20.589" v="12203" actId="478"/>
          <ac:spMkLst>
            <pc:docMk/>
            <pc:sldMk cId="2299114871" sldId="308"/>
            <ac:spMk id="15" creationId="{51C5DBE7-264E-1C14-ADF7-141657ACFE27}"/>
          </ac:spMkLst>
        </pc:spChg>
        <pc:spChg chg="del">
          <ac:chgData name="Ranju Kamal" userId="d3187f1d-9b3b-4fde-ae81-a24521550743" providerId="ADAL" clId="{B7F5ACFC-15B0-41EA-9CFB-120FA537ECC9}" dt="2023-09-11T09:11:20.589" v="12203" actId="478"/>
          <ac:spMkLst>
            <pc:docMk/>
            <pc:sldMk cId="2299114871" sldId="308"/>
            <ac:spMk id="17" creationId="{A75E15B9-C899-BFB1-E28C-06E3F32D3E5A}"/>
          </ac:spMkLst>
        </pc:spChg>
        <pc:spChg chg="del">
          <ac:chgData name="Ranju Kamal" userId="d3187f1d-9b3b-4fde-ae81-a24521550743" providerId="ADAL" clId="{B7F5ACFC-15B0-41EA-9CFB-120FA537ECC9}" dt="2023-09-11T09:11:25.443" v="12206" actId="478"/>
          <ac:spMkLst>
            <pc:docMk/>
            <pc:sldMk cId="2299114871" sldId="308"/>
            <ac:spMk id="18" creationId="{47308C41-53A5-9D19-A3CF-5982C9EE0A4E}"/>
          </ac:spMkLst>
        </pc:spChg>
        <pc:spChg chg="del">
          <ac:chgData name="Ranju Kamal" userId="d3187f1d-9b3b-4fde-ae81-a24521550743" providerId="ADAL" clId="{B7F5ACFC-15B0-41EA-9CFB-120FA537ECC9}" dt="2023-09-11T09:11:20.589" v="12203" actId="478"/>
          <ac:spMkLst>
            <pc:docMk/>
            <pc:sldMk cId="2299114871" sldId="308"/>
            <ac:spMk id="19" creationId="{DA0FE81E-57FB-2AAF-223D-1AC2F86AF548}"/>
          </ac:spMkLst>
        </pc:spChg>
        <pc:spChg chg="del">
          <ac:chgData name="Ranju Kamal" userId="d3187f1d-9b3b-4fde-ae81-a24521550743" providerId="ADAL" clId="{B7F5ACFC-15B0-41EA-9CFB-120FA537ECC9}" dt="2023-09-11T09:11:20.589" v="12203" actId="478"/>
          <ac:spMkLst>
            <pc:docMk/>
            <pc:sldMk cId="2299114871" sldId="308"/>
            <ac:spMk id="21" creationId="{1EE6DC42-7F77-CF13-AF95-388CB8DAD25F}"/>
          </ac:spMkLst>
        </pc:spChg>
        <pc:spChg chg="del">
          <ac:chgData name="Ranju Kamal" userId="d3187f1d-9b3b-4fde-ae81-a24521550743" providerId="ADAL" clId="{B7F5ACFC-15B0-41EA-9CFB-120FA537ECC9}" dt="2023-09-11T09:11:20.589" v="12203" actId="478"/>
          <ac:spMkLst>
            <pc:docMk/>
            <pc:sldMk cId="2299114871" sldId="308"/>
            <ac:spMk id="24" creationId="{17953148-1561-312B-5E12-017738D42D14}"/>
          </ac:spMkLst>
        </pc:spChg>
        <pc:spChg chg="del">
          <ac:chgData name="Ranju Kamal" userId="d3187f1d-9b3b-4fde-ae81-a24521550743" providerId="ADAL" clId="{B7F5ACFC-15B0-41EA-9CFB-120FA537ECC9}" dt="2023-09-11T09:11:20.589" v="12203" actId="478"/>
          <ac:spMkLst>
            <pc:docMk/>
            <pc:sldMk cId="2299114871" sldId="308"/>
            <ac:spMk id="26" creationId="{13CCB633-1878-D337-9981-290CC4E1BBC8}"/>
          </ac:spMkLst>
        </pc:spChg>
        <pc:spChg chg="del">
          <ac:chgData name="Ranju Kamal" userId="d3187f1d-9b3b-4fde-ae81-a24521550743" providerId="ADAL" clId="{B7F5ACFC-15B0-41EA-9CFB-120FA537ECC9}" dt="2023-09-11T09:11:20.589" v="12203" actId="478"/>
          <ac:spMkLst>
            <pc:docMk/>
            <pc:sldMk cId="2299114871" sldId="308"/>
            <ac:spMk id="27" creationId="{9C8B4C00-5E14-4B20-263E-ABEEE5DB9E09}"/>
          </ac:spMkLst>
        </pc:spChg>
        <pc:spChg chg="mod">
          <ac:chgData name="Ranju Kamal" userId="d3187f1d-9b3b-4fde-ae81-a24521550743" providerId="ADAL" clId="{B7F5ACFC-15B0-41EA-9CFB-120FA537ECC9}" dt="2023-09-11T09:11:21.636" v="12204" actId="6549"/>
          <ac:spMkLst>
            <pc:docMk/>
            <pc:sldMk cId="2299114871" sldId="308"/>
            <ac:spMk id="33" creationId="{5030D3EC-603A-FD46-34F5-126F8F74892D}"/>
          </ac:spMkLst>
        </pc:spChg>
        <pc:spChg chg="mod">
          <ac:chgData name="Ranju Kamal" userId="d3187f1d-9b3b-4fde-ae81-a24521550743" providerId="ADAL" clId="{B7F5ACFC-15B0-41EA-9CFB-120FA537ECC9}" dt="2023-09-11T09:08:08.378" v="12198" actId="20577"/>
          <ac:spMkLst>
            <pc:docMk/>
            <pc:sldMk cId="2299114871" sldId="308"/>
            <ac:spMk id="39" creationId="{5223873A-2B27-0216-62CD-3EDD9D818860}"/>
          </ac:spMkLst>
        </pc:spChg>
        <pc:grpChg chg="del">
          <ac:chgData name="Ranju Kamal" userId="d3187f1d-9b3b-4fde-ae81-a24521550743" providerId="ADAL" clId="{B7F5ACFC-15B0-41EA-9CFB-120FA537ECC9}" dt="2023-09-11T09:11:17.809" v="12202" actId="478"/>
          <ac:grpSpMkLst>
            <pc:docMk/>
            <pc:sldMk cId="2299114871" sldId="308"/>
            <ac:grpSpMk id="5" creationId="{D719BAC9-D730-EE2E-BFAD-BEBA1C20379E}"/>
          </ac:grpSpMkLst>
        </pc:grpChg>
        <pc:grpChg chg="del">
          <ac:chgData name="Ranju Kamal" userId="d3187f1d-9b3b-4fde-ae81-a24521550743" providerId="ADAL" clId="{B7F5ACFC-15B0-41EA-9CFB-120FA537ECC9}" dt="2023-09-11T09:11:20.589" v="12203" actId="478"/>
          <ac:grpSpMkLst>
            <pc:docMk/>
            <pc:sldMk cId="2299114871" sldId="308"/>
            <ac:grpSpMk id="13" creationId="{09D08329-F865-2976-61A1-3A6A94A0A2B6}"/>
          </ac:grpSpMkLst>
        </pc:grpChg>
        <pc:grpChg chg="del">
          <ac:chgData name="Ranju Kamal" userId="d3187f1d-9b3b-4fde-ae81-a24521550743" providerId="ADAL" clId="{B7F5ACFC-15B0-41EA-9CFB-120FA537ECC9}" dt="2023-09-11T09:11:20.589" v="12203" actId="478"/>
          <ac:grpSpMkLst>
            <pc:docMk/>
            <pc:sldMk cId="2299114871" sldId="308"/>
            <ac:grpSpMk id="16" creationId="{A6FE5BE3-9F06-4D43-C50E-07E5BC94A0EB}"/>
          </ac:grpSpMkLst>
        </pc:grpChg>
        <pc:grpChg chg="del">
          <ac:chgData name="Ranju Kamal" userId="d3187f1d-9b3b-4fde-ae81-a24521550743" providerId="ADAL" clId="{B7F5ACFC-15B0-41EA-9CFB-120FA537ECC9}" dt="2023-09-11T09:11:22.925" v="12205" actId="478"/>
          <ac:grpSpMkLst>
            <pc:docMk/>
            <pc:sldMk cId="2299114871" sldId="308"/>
            <ac:grpSpMk id="20" creationId="{99B004EB-E937-D417-9CD5-3DF58E513C69}"/>
          </ac:grpSpMkLst>
        </pc:grpChg>
        <pc:grpChg chg="del">
          <ac:chgData name="Ranju Kamal" userId="d3187f1d-9b3b-4fde-ae81-a24521550743" providerId="ADAL" clId="{B7F5ACFC-15B0-41EA-9CFB-120FA537ECC9}" dt="2023-09-11T09:11:20.589" v="12203" actId="478"/>
          <ac:grpSpMkLst>
            <pc:docMk/>
            <pc:sldMk cId="2299114871" sldId="308"/>
            <ac:grpSpMk id="23" creationId="{1A0BF720-D486-254F-72F7-9224B5C49184}"/>
          </ac:grpSpMkLst>
        </pc:grpChg>
        <pc:grpChg chg="del">
          <ac:chgData name="Ranju Kamal" userId="d3187f1d-9b3b-4fde-ae81-a24521550743" providerId="ADAL" clId="{B7F5ACFC-15B0-41EA-9CFB-120FA537ECC9}" dt="2023-09-11T09:11:20.589" v="12203" actId="478"/>
          <ac:grpSpMkLst>
            <pc:docMk/>
            <pc:sldMk cId="2299114871" sldId="308"/>
            <ac:grpSpMk id="25" creationId="{6FCF0F29-879D-4D86-666B-3024600FB62D}"/>
          </ac:grpSpMkLst>
        </pc:grpChg>
        <pc:graphicFrameChg chg="add del mod modGraphic">
          <ac:chgData name="Ranju Kamal" userId="d3187f1d-9b3b-4fde-ae81-a24521550743" providerId="ADAL" clId="{B7F5ACFC-15B0-41EA-9CFB-120FA537ECC9}" dt="2023-09-13T06:49:55.113" v="17700" actId="478"/>
          <ac:graphicFrameMkLst>
            <pc:docMk/>
            <pc:sldMk cId="2299114871" sldId="308"/>
            <ac:graphicFrameMk id="4" creationId="{137283BF-B760-AF2B-771B-BBDDFC2EA2D8}"/>
          </ac:graphicFrameMkLst>
        </pc:graphicFrameChg>
        <pc:picChg chg="add mod">
          <ac:chgData name="Ranju Kamal" userId="d3187f1d-9b3b-4fde-ae81-a24521550743" providerId="ADAL" clId="{B7F5ACFC-15B0-41EA-9CFB-120FA537ECC9}" dt="2023-09-11T09:11:28.945" v="12207" actId="14100"/>
          <ac:picMkLst>
            <pc:docMk/>
            <pc:sldMk cId="2299114871" sldId="308"/>
            <ac:picMk id="3" creationId="{F0D5E7EC-1A75-33A1-1B7E-BE8BEBAA8FCD}"/>
          </ac:picMkLst>
        </pc:picChg>
        <pc:picChg chg="del">
          <ac:chgData name="Ranju Kamal" userId="d3187f1d-9b3b-4fde-ae81-a24521550743" providerId="ADAL" clId="{B7F5ACFC-15B0-41EA-9CFB-120FA537ECC9}" dt="2023-09-11T09:07:56.249" v="12184" actId="478"/>
          <ac:picMkLst>
            <pc:docMk/>
            <pc:sldMk cId="2299114871" sldId="308"/>
            <ac:picMk id="9" creationId="{1D5F3D66-54D6-AEAA-07A2-24DD7699103F}"/>
          </ac:picMkLst>
        </pc:picChg>
      </pc:sldChg>
      <pc:sldChg chg="addSp delSp modSp add del mod modTransition">
        <pc:chgData name="Ranju Kamal" userId="d3187f1d-9b3b-4fde-ae81-a24521550743" providerId="ADAL" clId="{B7F5ACFC-15B0-41EA-9CFB-120FA537ECC9}" dt="2023-09-13T08:41:47.647" v="18446" actId="2696"/>
        <pc:sldMkLst>
          <pc:docMk/>
          <pc:sldMk cId="1911616370" sldId="309"/>
        </pc:sldMkLst>
        <pc:spChg chg="del">
          <ac:chgData name="Ranju Kamal" userId="d3187f1d-9b3b-4fde-ae81-a24521550743" providerId="ADAL" clId="{B7F5ACFC-15B0-41EA-9CFB-120FA537ECC9}" dt="2023-09-12T01:31:28.514" v="13630" actId="478"/>
          <ac:spMkLst>
            <pc:docMk/>
            <pc:sldMk cId="1911616370" sldId="309"/>
            <ac:spMk id="2" creationId="{00000000-0000-0000-0000-000000000000}"/>
          </ac:spMkLst>
        </pc:spChg>
        <pc:spChg chg="mod">
          <ac:chgData name="Ranju Kamal" userId="d3187f1d-9b3b-4fde-ae81-a24521550743" providerId="ADAL" clId="{B7F5ACFC-15B0-41EA-9CFB-120FA537ECC9}" dt="2023-09-12T01:18:09.874" v="13457" actId="20577"/>
          <ac:spMkLst>
            <pc:docMk/>
            <pc:sldMk cId="1911616370" sldId="309"/>
            <ac:spMk id="3" creationId="{00000000-0000-0000-0000-000000000000}"/>
          </ac:spMkLst>
        </pc:spChg>
        <pc:spChg chg="add del mod">
          <ac:chgData name="Ranju Kamal" userId="d3187f1d-9b3b-4fde-ae81-a24521550743" providerId="ADAL" clId="{B7F5ACFC-15B0-41EA-9CFB-120FA537ECC9}" dt="2023-09-12T01:31:32.261" v="13631" actId="478"/>
          <ac:spMkLst>
            <pc:docMk/>
            <pc:sldMk cId="1911616370" sldId="309"/>
            <ac:spMk id="8" creationId="{8F9482D9-69ED-F467-2DAF-4DE517E652E5}"/>
          </ac:spMkLst>
        </pc:spChg>
        <pc:graphicFrameChg chg="mod">
          <ac:chgData name="Ranju Kamal" userId="d3187f1d-9b3b-4fde-ae81-a24521550743" providerId="ADAL" clId="{B7F5ACFC-15B0-41EA-9CFB-120FA537ECC9}" dt="2023-09-13T08:38:56.237" v="18415" actId="478"/>
          <ac:graphicFrameMkLst>
            <pc:docMk/>
            <pc:sldMk cId="1911616370" sldId="309"/>
            <ac:graphicFrameMk id="5" creationId="{CD6B298F-3CFF-D564-D721-C1F869BCE422}"/>
          </ac:graphicFrameMkLst>
        </pc:graphicFrameChg>
        <pc:picChg chg="del">
          <ac:chgData name="Ranju Kamal" userId="d3187f1d-9b3b-4fde-ae81-a24521550743" providerId="ADAL" clId="{B7F5ACFC-15B0-41EA-9CFB-120FA537ECC9}" dt="2023-09-12T01:18:48.684" v="13463" actId="478"/>
          <ac:picMkLst>
            <pc:docMk/>
            <pc:sldMk cId="1911616370" sldId="309"/>
            <ac:picMk id="4" creationId="{8E8B89D6-5EEB-8C43-94F6-4934590E6C54}"/>
          </ac:picMkLst>
        </pc:picChg>
        <pc:picChg chg="add del mod">
          <ac:chgData name="Ranju Kamal" userId="d3187f1d-9b3b-4fde-ae81-a24521550743" providerId="ADAL" clId="{B7F5ACFC-15B0-41EA-9CFB-120FA537ECC9}" dt="2023-09-12T01:35:57.158" v="13650" actId="478"/>
          <ac:picMkLst>
            <pc:docMk/>
            <pc:sldMk cId="1911616370" sldId="309"/>
            <ac:picMk id="6" creationId="{E8FEFC7C-B5F9-4E93-9F54-DC4E80CEC58C}"/>
          </ac:picMkLst>
        </pc:picChg>
        <pc:picChg chg="add del mod modCrop">
          <ac:chgData name="Ranju Kamal" userId="d3187f1d-9b3b-4fde-ae81-a24521550743" providerId="ADAL" clId="{B7F5ACFC-15B0-41EA-9CFB-120FA537ECC9}" dt="2023-09-12T04:00:03.617" v="14056" actId="478"/>
          <ac:picMkLst>
            <pc:docMk/>
            <pc:sldMk cId="1911616370" sldId="309"/>
            <ac:picMk id="10" creationId="{901CA2AB-8513-9ADB-B0CA-1AEBFC68FC30}"/>
          </ac:picMkLst>
        </pc:picChg>
      </pc:sldChg>
      <pc:sldChg chg="addSp delSp modSp new del mod">
        <pc:chgData name="Ranju Kamal" userId="d3187f1d-9b3b-4fde-ae81-a24521550743" providerId="ADAL" clId="{B7F5ACFC-15B0-41EA-9CFB-120FA537ECC9}" dt="2023-09-12T03:42:10.120" v="13919" actId="2696"/>
        <pc:sldMkLst>
          <pc:docMk/>
          <pc:sldMk cId="111874305" sldId="310"/>
        </pc:sldMkLst>
        <pc:spChg chg="del">
          <ac:chgData name="Ranju Kamal" userId="d3187f1d-9b3b-4fde-ae81-a24521550743" providerId="ADAL" clId="{B7F5ACFC-15B0-41EA-9CFB-120FA537ECC9}" dt="2023-09-12T01:33:04.537" v="13637" actId="478"/>
          <ac:spMkLst>
            <pc:docMk/>
            <pc:sldMk cId="111874305" sldId="310"/>
            <ac:spMk id="2" creationId="{79D1F1D8-1BE9-5780-2050-723AC562F10D}"/>
          </ac:spMkLst>
        </pc:spChg>
        <pc:spChg chg="del mod">
          <ac:chgData name="Ranju Kamal" userId="d3187f1d-9b3b-4fde-ae81-a24521550743" providerId="ADAL" clId="{B7F5ACFC-15B0-41EA-9CFB-120FA537ECC9}" dt="2023-09-12T02:16:48.263" v="13773" actId="478"/>
          <ac:spMkLst>
            <pc:docMk/>
            <pc:sldMk cId="111874305" sldId="310"/>
            <ac:spMk id="3" creationId="{CF307AE3-DCC1-F4DC-59FA-57A5195AD8FD}"/>
          </ac:spMkLst>
        </pc:spChg>
        <pc:picChg chg="add mod">
          <ac:chgData name="Ranju Kamal" userId="d3187f1d-9b3b-4fde-ae81-a24521550743" providerId="ADAL" clId="{B7F5ACFC-15B0-41EA-9CFB-120FA537ECC9}" dt="2023-09-12T01:33:50.529" v="13647" actId="1076"/>
          <ac:picMkLst>
            <pc:docMk/>
            <pc:sldMk cId="111874305" sldId="310"/>
            <ac:picMk id="4" creationId="{1EBC463C-6BE8-59D4-DC70-580E0639893C}"/>
          </ac:picMkLst>
        </pc:picChg>
      </pc:sldChg>
      <pc:sldChg chg="addSp delSp modSp new mod ord modTransition">
        <pc:chgData name="Ranju Kamal" userId="d3187f1d-9b3b-4fde-ae81-a24521550743" providerId="ADAL" clId="{B7F5ACFC-15B0-41EA-9CFB-120FA537ECC9}" dt="2023-09-13T06:21:11.981" v="17654"/>
        <pc:sldMkLst>
          <pc:docMk/>
          <pc:sldMk cId="452612616" sldId="310"/>
        </pc:sldMkLst>
        <pc:spChg chg="del">
          <ac:chgData name="Ranju Kamal" userId="d3187f1d-9b3b-4fde-ae81-a24521550743" providerId="ADAL" clId="{B7F5ACFC-15B0-41EA-9CFB-120FA537ECC9}" dt="2023-09-12T04:46:33.113" v="14075" actId="478"/>
          <ac:spMkLst>
            <pc:docMk/>
            <pc:sldMk cId="452612616" sldId="310"/>
            <ac:spMk id="2" creationId="{C6BF6E2F-6562-268F-EC47-982C104B0CC6}"/>
          </ac:spMkLst>
        </pc:spChg>
        <pc:spChg chg="del">
          <ac:chgData name="Ranju Kamal" userId="d3187f1d-9b3b-4fde-ae81-a24521550743" providerId="ADAL" clId="{B7F5ACFC-15B0-41EA-9CFB-120FA537ECC9}" dt="2023-09-12T04:46:53.027" v="14076" actId="1032"/>
          <ac:spMkLst>
            <pc:docMk/>
            <pc:sldMk cId="452612616" sldId="310"/>
            <ac:spMk id="3" creationId="{5110EF13-6E47-AD5A-AA7F-E13DC7B42C82}"/>
          </ac:spMkLst>
        </pc:spChg>
        <pc:spChg chg="add del mod">
          <ac:chgData name="Ranju Kamal" userId="d3187f1d-9b3b-4fde-ae81-a24521550743" providerId="ADAL" clId="{B7F5ACFC-15B0-41EA-9CFB-120FA537ECC9}" dt="2023-09-12T04:48:06.455" v="14080" actId="1032"/>
          <ac:spMkLst>
            <pc:docMk/>
            <pc:sldMk cId="452612616" sldId="310"/>
            <ac:spMk id="6" creationId="{6F293674-AA1C-0A24-4B03-A91315E4B03A}"/>
          </ac:spMkLst>
        </pc:spChg>
        <pc:spChg chg="add del mod">
          <ac:chgData name="Ranju Kamal" userId="d3187f1d-9b3b-4fde-ae81-a24521550743" providerId="ADAL" clId="{B7F5ACFC-15B0-41EA-9CFB-120FA537ECC9}" dt="2023-09-12T04:48:37.343" v="14082" actId="1032"/>
          <ac:spMkLst>
            <pc:docMk/>
            <pc:sldMk cId="452612616" sldId="310"/>
            <ac:spMk id="9" creationId="{13185303-3291-A4C7-6243-79233F183A69}"/>
          </ac:spMkLst>
        </pc:spChg>
        <pc:graphicFrameChg chg="add del modGraphic">
          <ac:chgData name="Ranju Kamal" userId="d3187f1d-9b3b-4fde-ae81-a24521550743" providerId="ADAL" clId="{B7F5ACFC-15B0-41EA-9CFB-120FA537ECC9}" dt="2023-09-12T04:47:05.873" v="14077" actId="478"/>
          <ac:graphicFrameMkLst>
            <pc:docMk/>
            <pc:sldMk cId="452612616" sldId="310"/>
            <ac:graphicFrameMk id="4" creationId="{DAC1AAEA-E572-3AE0-DD54-AF65213A39CF}"/>
          </ac:graphicFrameMkLst>
        </pc:graphicFrameChg>
        <pc:graphicFrameChg chg="add del modGraphic">
          <ac:chgData name="Ranju Kamal" userId="d3187f1d-9b3b-4fde-ae81-a24521550743" providerId="ADAL" clId="{B7F5ACFC-15B0-41EA-9CFB-120FA537ECC9}" dt="2023-09-12T04:48:10.854" v="14081" actId="478"/>
          <ac:graphicFrameMkLst>
            <pc:docMk/>
            <pc:sldMk cId="452612616" sldId="310"/>
            <ac:graphicFrameMk id="7" creationId="{A79A36D6-E418-A718-BB23-981C7B61E022}"/>
          </ac:graphicFrameMkLst>
        </pc:graphicFrameChg>
        <pc:graphicFrameChg chg="add mod modGraphic">
          <ac:chgData name="Ranju Kamal" userId="d3187f1d-9b3b-4fde-ae81-a24521550743" providerId="ADAL" clId="{B7F5ACFC-15B0-41EA-9CFB-120FA537ECC9}" dt="2023-09-12T07:21:46.764" v="15428" actId="20577"/>
          <ac:graphicFrameMkLst>
            <pc:docMk/>
            <pc:sldMk cId="452612616" sldId="310"/>
            <ac:graphicFrameMk id="10" creationId="{D21E03A2-D08E-C1BF-F3D2-E167E9D6506C}"/>
          </ac:graphicFrameMkLst>
        </pc:graphicFrameChg>
      </pc:sldChg>
      <pc:sldChg chg="addSp delSp modSp add del mod ord modTransition">
        <pc:chgData name="Ranju Kamal" userId="d3187f1d-9b3b-4fde-ae81-a24521550743" providerId="ADAL" clId="{B7F5ACFC-15B0-41EA-9CFB-120FA537ECC9}" dt="2023-09-13T08:42:12.649" v="18447" actId="2696"/>
        <pc:sldMkLst>
          <pc:docMk/>
          <pc:sldMk cId="2090149154" sldId="311"/>
        </pc:sldMkLst>
        <pc:spChg chg="mod">
          <ac:chgData name="Ranju Kamal" userId="d3187f1d-9b3b-4fde-ae81-a24521550743" providerId="ADAL" clId="{B7F5ACFC-15B0-41EA-9CFB-120FA537ECC9}" dt="2023-09-12T05:47:58.538" v="15154" actId="26606"/>
          <ac:spMkLst>
            <pc:docMk/>
            <pc:sldMk cId="2090149154" sldId="311"/>
            <ac:spMk id="4" creationId="{00000000-0000-0000-0000-000000000000}"/>
          </ac:spMkLst>
        </pc:spChg>
        <pc:spChg chg="add del">
          <ac:chgData name="Ranju Kamal" userId="d3187f1d-9b3b-4fde-ae81-a24521550743" providerId="ADAL" clId="{B7F5ACFC-15B0-41EA-9CFB-120FA537ECC9}" dt="2023-09-12T05:47:58.538" v="15154" actId="26606"/>
          <ac:spMkLst>
            <pc:docMk/>
            <pc:sldMk cId="2090149154" sldId="311"/>
            <ac:spMk id="34" creationId="{9F7D5CDA-D291-4307-BF55-1381FED29634}"/>
          </ac:spMkLst>
        </pc:spChg>
        <pc:spChg chg="add del">
          <ac:chgData name="Ranju Kamal" userId="d3187f1d-9b3b-4fde-ae81-a24521550743" providerId="ADAL" clId="{B7F5ACFC-15B0-41EA-9CFB-120FA537ECC9}" dt="2023-09-12T05:47:58.538" v="15154" actId="26606"/>
          <ac:spMkLst>
            <pc:docMk/>
            <pc:sldMk cId="2090149154" sldId="311"/>
            <ac:spMk id="35" creationId="{59B296B9-C5A5-4E4F-9B60-C907B5F1466C}"/>
          </ac:spMkLst>
        </pc:spChg>
        <pc:spChg chg="add del">
          <ac:chgData name="Ranju Kamal" userId="d3187f1d-9b3b-4fde-ae81-a24521550743" providerId="ADAL" clId="{B7F5ACFC-15B0-41EA-9CFB-120FA537ECC9}" dt="2023-09-12T05:47:58.538" v="15154" actId="26606"/>
          <ac:spMkLst>
            <pc:docMk/>
            <pc:sldMk cId="2090149154" sldId="311"/>
            <ac:spMk id="41" creationId="{D0300FD3-5AF1-6305-15FA-9078072672E2}"/>
          </ac:spMkLst>
        </pc:spChg>
        <pc:spChg chg="add del">
          <ac:chgData name="Ranju Kamal" userId="d3187f1d-9b3b-4fde-ae81-a24521550743" providerId="ADAL" clId="{B7F5ACFC-15B0-41EA-9CFB-120FA537ECC9}" dt="2023-09-12T05:47:51.858" v="15152" actId="26606"/>
          <ac:spMkLst>
            <pc:docMk/>
            <pc:sldMk cId="2090149154" sldId="311"/>
            <ac:spMk id="46" creationId="{955A2079-FA98-4876-80F0-72364A7D2EA4}"/>
          </ac:spMkLst>
        </pc:spChg>
        <pc:spChg chg="add del">
          <ac:chgData name="Ranju Kamal" userId="d3187f1d-9b3b-4fde-ae81-a24521550743" providerId="ADAL" clId="{B7F5ACFC-15B0-41EA-9CFB-120FA537ECC9}" dt="2023-09-12T05:47:58.538" v="15154" actId="26606"/>
          <ac:spMkLst>
            <pc:docMk/>
            <pc:sldMk cId="2090149154" sldId="311"/>
            <ac:spMk id="48" creationId="{6C4028FD-8BAA-4A19-BFDE-594D991B7552}"/>
          </ac:spMkLst>
        </pc:spChg>
        <pc:graphicFrameChg chg="mod modGraphic">
          <ac:chgData name="Ranju Kamal" userId="d3187f1d-9b3b-4fde-ae81-a24521550743" providerId="ADAL" clId="{B7F5ACFC-15B0-41EA-9CFB-120FA537ECC9}" dt="2023-09-12T06:19:39.243" v="15328" actId="20577"/>
          <ac:graphicFrameMkLst>
            <pc:docMk/>
            <pc:sldMk cId="2090149154" sldId="311"/>
            <ac:graphicFrameMk id="2" creationId="{2643DA82-C266-77B8-1FC8-3AD71C1FBEC1}"/>
          </ac:graphicFrameMkLst>
        </pc:graphicFrameChg>
        <pc:picChg chg="del">
          <ac:chgData name="Ranju Kamal" userId="d3187f1d-9b3b-4fde-ae81-a24521550743" providerId="ADAL" clId="{B7F5ACFC-15B0-41EA-9CFB-120FA537ECC9}" dt="2023-09-12T05:42:44.242" v="14925" actId="478"/>
          <ac:picMkLst>
            <pc:docMk/>
            <pc:sldMk cId="2090149154" sldId="311"/>
            <ac:picMk id="5" creationId="{F061F4B4-A5C9-DDA7-D4DE-738C7A72A989}"/>
          </ac:picMkLst>
        </pc:picChg>
      </pc:sldChg>
      <pc:sldChg chg="add del">
        <pc:chgData name="Ranju Kamal" userId="d3187f1d-9b3b-4fde-ae81-a24521550743" providerId="ADAL" clId="{B7F5ACFC-15B0-41EA-9CFB-120FA537ECC9}" dt="2023-09-12T05:37:12.295" v="14643" actId="2696"/>
        <pc:sldMkLst>
          <pc:docMk/>
          <pc:sldMk cId="2181401843" sldId="311"/>
        </pc:sldMkLst>
      </pc:sldChg>
      <pc:sldChg chg="modSp add del mod">
        <pc:chgData name="Ranju Kamal" userId="d3187f1d-9b3b-4fde-ae81-a24521550743" providerId="ADAL" clId="{B7F5ACFC-15B0-41EA-9CFB-120FA537ECC9}" dt="2023-09-12T05:35:27.742" v="14628" actId="2890"/>
        <pc:sldMkLst>
          <pc:docMk/>
          <pc:sldMk cId="2944957553" sldId="311"/>
        </pc:sldMkLst>
        <pc:spChg chg="mod">
          <ac:chgData name="Ranju Kamal" userId="d3187f1d-9b3b-4fde-ae81-a24521550743" providerId="ADAL" clId="{B7F5ACFC-15B0-41EA-9CFB-120FA537ECC9}" dt="2023-09-12T05:33:44.425" v="14593" actId="6549"/>
          <ac:spMkLst>
            <pc:docMk/>
            <pc:sldMk cId="2944957553" sldId="311"/>
            <ac:spMk id="6" creationId="{696A489F-68C2-6BE8-29BB-0B973E9AC080}"/>
          </ac:spMkLst>
        </pc:spChg>
        <pc:graphicFrameChg chg="mod">
          <ac:chgData name="Ranju Kamal" userId="d3187f1d-9b3b-4fde-ae81-a24521550743" providerId="ADAL" clId="{B7F5ACFC-15B0-41EA-9CFB-120FA537ECC9}" dt="2023-09-12T05:34:09.814" v="14623" actId="20577"/>
          <ac:graphicFrameMkLst>
            <pc:docMk/>
            <pc:sldMk cId="2944957553" sldId="311"/>
            <ac:graphicFrameMk id="5" creationId="{9CB26682-C15C-D310-3398-6D09897541AA}"/>
          </ac:graphicFrameMkLst>
        </pc:graphicFrameChg>
      </pc:sldChg>
      <pc:sldChg chg="addSp delSp modSp add mod ord modTransition">
        <pc:chgData name="Ranju Kamal" userId="d3187f1d-9b3b-4fde-ae81-a24521550743" providerId="ADAL" clId="{B7F5ACFC-15B0-41EA-9CFB-120FA537ECC9}" dt="2023-09-19T10:33:12.460" v="20999" actId="20577"/>
        <pc:sldMkLst>
          <pc:docMk/>
          <pc:sldMk cId="935228144" sldId="312"/>
        </pc:sldMkLst>
        <pc:spChg chg="mod">
          <ac:chgData name="Ranju Kamal" userId="d3187f1d-9b3b-4fde-ae81-a24521550743" providerId="ADAL" clId="{B7F5ACFC-15B0-41EA-9CFB-120FA537ECC9}" dt="2023-09-13T04:03:39.168" v="16676" actId="1076"/>
          <ac:spMkLst>
            <pc:docMk/>
            <pc:sldMk cId="935228144" sldId="312"/>
            <ac:spMk id="2" creationId="{00000000-0000-0000-0000-000000000000}"/>
          </ac:spMkLst>
        </pc:spChg>
        <pc:spChg chg="del mod">
          <ac:chgData name="Ranju Kamal" userId="d3187f1d-9b3b-4fde-ae81-a24521550743" providerId="ADAL" clId="{B7F5ACFC-15B0-41EA-9CFB-120FA537ECC9}" dt="2023-09-12T07:41:47.374" v="15953" actId="478"/>
          <ac:spMkLst>
            <pc:docMk/>
            <pc:sldMk cId="935228144" sldId="312"/>
            <ac:spMk id="3" creationId="{00000000-0000-0000-0000-000000000000}"/>
          </ac:spMkLst>
        </pc:spChg>
        <pc:spChg chg="add del mod">
          <ac:chgData name="Ranju Kamal" userId="d3187f1d-9b3b-4fde-ae81-a24521550743" providerId="ADAL" clId="{B7F5ACFC-15B0-41EA-9CFB-120FA537ECC9}" dt="2023-09-13T04:00:52.236" v="16668" actId="478"/>
          <ac:spMkLst>
            <pc:docMk/>
            <pc:sldMk cId="935228144" sldId="312"/>
            <ac:spMk id="5" creationId="{303B5961-14D8-6FF0-A17C-8DDBE2CF1CCA}"/>
          </ac:spMkLst>
        </pc:spChg>
        <pc:spChg chg="add mod">
          <ac:chgData name="Ranju Kamal" userId="d3187f1d-9b3b-4fde-ae81-a24521550743" providerId="ADAL" clId="{B7F5ACFC-15B0-41EA-9CFB-120FA537ECC9}" dt="2023-09-13T09:39:47.818" v="18866" actId="20577"/>
          <ac:spMkLst>
            <pc:docMk/>
            <pc:sldMk cId="935228144" sldId="312"/>
            <ac:spMk id="7" creationId="{CF47286E-362F-95BE-44AD-9B66DCA09017}"/>
          </ac:spMkLst>
        </pc:spChg>
        <pc:spChg chg="add del mod">
          <ac:chgData name="Ranju Kamal" userId="d3187f1d-9b3b-4fde-ae81-a24521550743" providerId="ADAL" clId="{B7F5ACFC-15B0-41EA-9CFB-120FA537ECC9}" dt="2023-09-12T07:41:51.418" v="15954" actId="478"/>
          <ac:spMkLst>
            <pc:docMk/>
            <pc:sldMk cId="935228144" sldId="312"/>
            <ac:spMk id="9" creationId="{BEDC98E6-5EF1-CA4C-3000-217ED46A1BF9}"/>
          </ac:spMkLst>
        </pc:spChg>
        <pc:spChg chg="add del mod">
          <ac:chgData name="Ranju Kamal" userId="d3187f1d-9b3b-4fde-ae81-a24521550743" providerId="ADAL" clId="{B7F5ACFC-15B0-41EA-9CFB-120FA537ECC9}" dt="2023-09-13T05:13:05.508" v="16748" actId="478"/>
          <ac:spMkLst>
            <pc:docMk/>
            <pc:sldMk cId="935228144" sldId="312"/>
            <ac:spMk id="10" creationId="{8AE13330-CB68-7CB5-CCB9-A74791F0AA1C}"/>
          </ac:spMkLst>
        </pc:spChg>
        <pc:spChg chg="add del mod">
          <ac:chgData name="Ranju Kamal" userId="d3187f1d-9b3b-4fde-ae81-a24521550743" providerId="ADAL" clId="{B7F5ACFC-15B0-41EA-9CFB-120FA537ECC9}" dt="2023-09-13T05:53:57.567" v="17056" actId="478"/>
          <ac:spMkLst>
            <pc:docMk/>
            <pc:sldMk cId="935228144" sldId="312"/>
            <ac:spMk id="15" creationId="{3E6A5ED4-F16F-2D20-62B2-673D6D7B4404}"/>
          </ac:spMkLst>
        </pc:spChg>
        <pc:spChg chg="add mod">
          <ac:chgData name="Ranju Kamal" userId="d3187f1d-9b3b-4fde-ae81-a24521550743" providerId="ADAL" clId="{B7F5ACFC-15B0-41EA-9CFB-120FA537ECC9}" dt="2023-09-19T10:33:12.460" v="20999" actId="20577"/>
          <ac:spMkLst>
            <pc:docMk/>
            <pc:sldMk cId="935228144" sldId="312"/>
            <ac:spMk id="16" creationId="{7C1D7CAA-C127-CC79-2A0B-13A8EAB72265}"/>
          </ac:spMkLst>
        </pc:spChg>
        <pc:graphicFrameChg chg="del">
          <ac:chgData name="Ranju Kamal" userId="d3187f1d-9b3b-4fde-ae81-a24521550743" providerId="ADAL" clId="{B7F5ACFC-15B0-41EA-9CFB-120FA537ECC9}" dt="2023-09-12T06:00:05.963" v="15167" actId="478"/>
          <ac:graphicFrameMkLst>
            <pc:docMk/>
            <pc:sldMk cId="935228144" sldId="312"/>
            <ac:graphicFrameMk id="4" creationId="{A1D238E5-E695-C293-9C04-E65E3D0D39CA}"/>
          </ac:graphicFrameMkLst>
        </pc:graphicFrameChg>
        <pc:picChg chg="add mod">
          <ac:chgData name="Ranju Kamal" userId="d3187f1d-9b3b-4fde-ae81-a24521550743" providerId="ADAL" clId="{B7F5ACFC-15B0-41EA-9CFB-120FA537ECC9}" dt="2023-09-19T10:26:05.750" v="20976" actId="1076"/>
          <ac:picMkLst>
            <pc:docMk/>
            <pc:sldMk cId="935228144" sldId="312"/>
            <ac:picMk id="4" creationId="{636295B2-2028-3EA5-2F17-A986C6CD3375}"/>
          </ac:picMkLst>
        </pc:picChg>
        <pc:picChg chg="add del mod">
          <ac:chgData name="Ranju Kamal" userId="d3187f1d-9b3b-4fde-ae81-a24521550743" providerId="ADAL" clId="{B7F5ACFC-15B0-41EA-9CFB-120FA537ECC9}" dt="2023-09-13T03:54:53.347" v="16632" actId="478"/>
          <ac:picMkLst>
            <pc:docMk/>
            <pc:sldMk cId="935228144" sldId="312"/>
            <ac:picMk id="6" creationId="{02275BC5-F9BA-C7D8-E03F-57D48B18518E}"/>
          </ac:picMkLst>
        </pc:picChg>
        <pc:picChg chg="add mod">
          <ac:chgData name="Ranju Kamal" userId="d3187f1d-9b3b-4fde-ae81-a24521550743" providerId="ADAL" clId="{B7F5ACFC-15B0-41EA-9CFB-120FA537ECC9}" dt="2023-09-19T10:26:16.611" v="20977" actId="1076"/>
          <ac:picMkLst>
            <pc:docMk/>
            <pc:sldMk cId="935228144" sldId="312"/>
            <ac:picMk id="9" creationId="{6D9EC8A2-17D7-678B-5050-98280EE2D6EE}"/>
          </ac:picMkLst>
        </pc:picChg>
        <pc:picChg chg="add mod">
          <ac:chgData name="Ranju Kamal" userId="d3187f1d-9b3b-4fde-ae81-a24521550743" providerId="ADAL" clId="{B7F5ACFC-15B0-41EA-9CFB-120FA537ECC9}" dt="2023-09-19T10:26:16.611" v="20977" actId="1076"/>
          <ac:picMkLst>
            <pc:docMk/>
            <pc:sldMk cId="935228144" sldId="312"/>
            <ac:picMk id="12" creationId="{449E208C-7A16-CC06-88C7-BCD058FBD207}"/>
          </ac:picMkLst>
        </pc:picChg>
        <pc:picChg chg="add mod">
          <ac:chgData name="Ranju Kamal" userId="d3187f1d-9b3b-4fde-ae81-a24521550743" providerId="ADAL" clId="{B7F5ACFC-15B0-41EA-9CFB-120FA537ECC9}" dt="2023-09-19T10:26:16.611" v="20977" actId="1076"/>
          <ac:picMkLst>
            <pc:docMk/>
            <pc:sldMk cId="935228144" sldId="312"/>
            <ac:picMk id="14" creationId="{CEF27904-FD4B-903C-0C4E-4EE1B530AF72}"/>
          </ac:picMkLst>
        </pc:picChg>
      </pc:sldChg>
      <pc:sldChg chg="add modTransition">
        <pc:chgData name="Ranju Kamal" userId="d3187f1d-9b3b-4fde-ae81-a24521550743" providerId="ADAL" clId="{B7F5ACFC-15B0-41EA-9CFB-120FA537ECC9}" dt="2023-09-13T03:34:29.391" v="16540"/>
        <pc:sldMkLst>
          <pc:docMk/>
          <pc:sldMk cId="2748582094" sldId="313"/>
        </pc:sldMkLst>
      </pc:sldChg>
      <pc:sldChg chg="modSp add mod ord">
        <pc:chgData name="Ranju Kamal" userId="d3187f1d-9b3b-4fde-ae81-a24521550743" providerId="ADAL" clId="{B7F5ACFC-15B0-41EA-9CFB-120FA537ECC9}" dt="2023-09-13T10:12:22.300" v="18961" actId="20577"/>
        <pc:sldMkLst>
          <pc:docMk/>
          <pc:sldMk cId="2025250757" sldId="314"/>
        </pc:sldMkLst>
        <pc:spChg chg="mod">
          <ac:chgData name="Ranju Kamal" userId="d3187f1d-9b3b-4fde-ae81-a24521550743" providerId="ADAL" clId="{B7F5ACFC-15B0-41EA-9CFB-120FA537ECC9}" dt="2023-09-13T10:12:22.300" v="18961" actId="20577"/>
          <ac:spMkLst>
            <pc:docMk/>
            <pc:sldMk cId="2025250757" sldId="314"/>
            <ac:spMk id="3" creationId="{00000000-0000-0000-0000-000000000000}"/>
          </ac:spMkLst>
        </pc:spChg>
      </pc:sldChg>
      <pc:sldChg chg="addSp delSp modSp add mod">
        <pc:chgData name="Ranju Kamal" userId="d3187f1d-9b3b-4fde-ae81-a24521550743" providerId="ADAL" clId="{B7F5ACFC-15B0-41EA-9CFB-120FA537ECC9}" dt="2023-09-19T10:32:43.634" v="20997" actId="20577"/>
        <pc:sldMkLst>
          <pc:docMk/>
          <pc:sldMk cId="2276035799" sldId="315"/>
        </pc:sldMkLst>
        <pc:spChg chg="del">
          <ac:chgData name="Ranju Kamal" userId="d3187f1d-9b3b-4fde-ae81-a24521550743" providerId="ADAL" clId="{B7F5ACFC-15B0-41EA-9CFB-120FA537ECC9}" dt="2023-09-13T08:15:02.993" v="18106" actId="478"/>
          <ac:spMkLst>
            <pc:docMk/>
            <pc:sldMk cId="2276035799" sldId="315"/>
            <ac:spMk id="5" creationId="{7B388B09-C049-8B06-ADBB-AD95BA7634BE}"/>
          </ac:spMkLst>
        </pc:spChg>
        <pc:spChg chg="add del mod">
          <ac:chgData name="Ranju Kamal" userId="d3187f1d-9b3b-4fde-ae81-a24521550743" providerId="ADAL" clId="{B7F5ACFC-15B0-41EA-9CFB-120FA537ECC9}" dt="2023-09-13T08:15:27.511" v="18108" actId="478"/>
          <ac:spMkLst>
            <pc:docMk/>
            <pc:sldMk cId="2276035799" sldId="315"/>
            <ac:spMk id="6" creationId="{6C12539F-9654-9285-D77F-8DC9D971BCF6}"/>
          </ac:spMkLst>
        </pc:spChg>
        <pc:spChg chg="add mod">
          <ac:chgData name="Ranju Kamal" userId="d3187f1d-9b3b-4fde-ae81-a24521550743" providerId="ADAL" clId="{B7F5ACFC-15B0-41EA-9CFB-120FA537ECC9}" dt="2023-09-19T10:32:43.634" v="20997" actId="20577"/>
          <ac:spMkLst>
            <pc:docMk/>
            <pc:sldMk cId="2276035799" sldId="315"/>
            <ac:spMk id="12" creationId="{736300FC-C9B7-8C5C-F15E-E3CC58D5F1F7}"/>
          </ac:spMkLst>
        </pc:spChg>
        <pc:spChg chg="mod">
          <ac:chgData name="Ranju Kamal" userId="d3187f1d-9b3b-4fde-ae81-a24521550743" providerId="ADAL" clId="{B7F5ACFC-15B0-41EA-9CFB-120FA537ECC9}" dt="2023-09-13T11:44:43.705" v="20813" actId="14100"/>
          <ac:spMkLst>
            <pc:docMk/>
            <pc:sldMk cId="2276035799" sldId="315"/>
            <ac:spMk id="25602" creationId="{00000000-0000-0000-0000-000000000000}"/>
          </ac:spMkLst>
        </pc:spChg>
        <pc:picChg chg="del mod modCrop">
          <ac:chgData name="Ranju Kamal" userId="d3187f1d-9b3b-4fde-ae81-a24521550743" providerId="ADAL" clId="{B7F5ACFC-15B0-41EA-9CFB-120FA537ECC9}" dt="2023-09-13T11:43:49.179" v="20801" actId="478"/>
          <ac:picMkLst>
            <pc:docMk/>
            <pc:sldMk cId="2276035799" sldId="315"/>
            <ac:picMk id="3" creationId="{C6CBE042-EB37-FE3F-87FD-2DA1FE152BE7}"/>
          </ac:picMkLst>
        </pc:picChg>
        <pc:picChg chg="del mod">
          <ac:chgData name="Ranju Kamal" userId="d3187f1d-9b3b-4fde-ae81-a24521550743" providerId="ADAL" clId="{B7F5ACFC-15B0-41EA-9CFB-120FA537ECC9}" dt="2023-09-13T08:15:48.860" v="18114" actId="478"/>
          <ac:picMkLst>
            <pc:docMk/>
            <pc:sldMk cId="2276035799" sldId="315"/>
            <ac:picMk id="4" creationId="{70607D33-1A0E-5128-65BA-CDD66A00F02A}"/>
          </ac:picMkLst>
        </pc:picChg>
        <pc:picChg chg="mod">
          <ac:chgData name="Ranju Kamal" userId="d3187f1d-9b3b-4fde-ae81-a24521550743" providerId="ADAL" clId="{B7F5ACFC-15B0-41EA-9CFB-120FA537ECC9}" dt="2023-09-13T11:44:21.524" v="20809" actId="1076"/>
          <ac:picMkLst>
            <pc:docMk/>
            <pc:sldMk cId="2276035799" sldId="315"/>
            <ac:picMk id="7" creationId="{0D0DB7A8-98F4-3E16-61B0-9BF19FAA5D31}"/>
          </ac:picMkLst>
        </pc:picChg>
        <pc:picChg chg="add del mod">
          <ac:chgData name="Ranju Kamal" userId="d3187f1d-9b3b-4fde-ae81-a24521550743" providerId="ADAL" clId="{B7F5ACFC-15B0-41EA-9CFB-120FA537ECC9}" dt="2023-09-13T09:02:53.178" v="18575" actId="21"/>
          <ac:picMkLst>
            <pc:docMk/>
            <pc:sldMk cId="2276035799" sldId="315"/>
            <ac:picMk id="8" creationId="{54C00F74-761C-73A4-C794-B6035459D937}"/>
          </ac:picMkLst>
        </pc:picChg>
        <pc:picChg chg="mod">
          <ac:chgData name="Ranju Kamal" userId="d3187f1d-9b3b-4fde-ae81-a24521550743" providerId="ADAL" clId="{B7F5ACFC-15B0-41EA-9CFB-120FA537ECC9}" dt="2023-09-13T11:44:16.151" v="20807" actId="1076"/>
          <ac:picMkLst>
            <pc:docMk/>
            <pc:sldMk cId="2276035799" sldId="315"/>
            <ac:picMk id="9" creationId="{3D5EC21F-6BB3-3A3E-8EC5-A5FDBA8F2853}"/>
          </ac:picMkLst>
        </pc:picChg>
        <pc:picChg chg="del mod">
          <ac:chgData name="Ranju Kamal" userId="d3187f1d-9b3b-4fde-ae81-a24521550743" providerId="ADAL" clId="{B7F5ACFC-15B0-41EA-9CFB-120FA537ECC9}" dt="2023-09-13T11:43:48.361" v="20800" actId="478"/>
          <ac:picMkLst>
            <pc:docMk/>
            <pc:sldMk cId="2276035799" sldId="315"/>
            <ac:picMk id="11" creationId="{F52D5FB4-6801-3FC4-99AF-238263E6017C}"/>
          </ac:picMkLst>
        </pc:picChg>
      </pc:sldChg>
      <pc:sldChg chg="addSp delSp modSp add mod">
        <pc:chgData name="Ranju Kamal" userId="d3187f1d-9b3b-4fde-ae81-a24521550743" providerId="ADAL" clId="{B7F5ACFC-15B0-41EA-9CFB-120FA537ECC9}" dt="2023-09-13T10:58:50.978" v="19691" actId="20577"/>
        <pc:sldMkLst>
          <pc:docMk/>
          <pc:sldMk cId="4139047012" sldId="316"/>
        </pc:sldMkLst>
        <pc:spChg chg="add mod">
          <ac:chgData name="Ranju Kamal" userId="d3187f1d-9b3b-4fde-ae81-a24521550743" providerId="ADAL" clId="{B7F5ACFC-15B0-41EA-9CFB-120FA537ECC9}" dt="2023-09-13T10:58:50.978" v="19691" actId="20577"/>
          <ac:spMkLst>
            <pc:docMk/>
            <pc:sldMk cId="4139047012" sldId="316"/>
            <ac:spMk id="5" creationId="{1F9AE5D0-9517-A6CC-6763-F132998AC124}"/>
          </ac:spMkLst>
        </pc:spChg>
        <pc:graphicFrameChg chg="del">
          <ac:chgData name="Ranju Kamal" userId="d3187f1d-9b3b-4fde-ae81-a24521550743" providerId="ADAL" clId="{B7F5ACFC-15B0-41EA-9CFB-120FA537ECC9}" dt="2023-09-13T08:28:36.497" v="18189" actId="478"/>
          <ac:graphicFrameMkLst>
            <pc:docMk/>
            <pc:sldMk cId="4139047012" sldId="316"/>
            <ac:graphicFrameMk id="3" creationId="{EBC54402-4222-7173-BCFE-07DA134E0CFE}"/>
          </ac:graphicFrameMkLst>
        </pc:graphicFrameChg>
        <pc:picChg chg="del">
          <ac:chgData name="Ranju Kamal" userId="d3187f1d-9b3b-4fde-ae81-a24521550743" providerId="ADAL" clId="{B7F5ACFC-15B0-41EA-9CFB-120FA537ECC9}" dt="2023-09-13T08:29:03.774" v="18194" actId="478"/>
          <ac:picMkLst>
            <pc:docMk/>
            <pc:sldMk cId="4139047012" sldId="316"/>
            <ac:picMk id="6" creationId="{00B57EDA-D3DF-CAA8-64C4-612C65558A16}"/>
          </ac:picMkLst>
        </pc:picChg>
        <pc:picChg chg="del">
          <ac:chgData name="Ranju Kamal" userId="d3187f1d-9b3b-4fde-ae81-a24521550743" providerId="ADAL" clId="{B7F5ACFC-15B0-41EA-9CFB-120FA537ECC9}" dt="2023-09-13T08:29:03.148" v="18193" actId="478"/>
          <ac:picMkLst>
            <pc:docMk/>
            <pc:sldMk cId="4139047012" sldId="316"/>
            <ac:picMk id="1026" creationId="{C71A9E1D-5623-5F0B-455A-C64044108F32}"/>
          </ac:picMkLst>
        </pc:picChg>
        <pc:picChg chg="del">
          <ac:chgData name="Ranju Kamal" userId="d3187f1d-9b3b-4fde-ae81-a24521550743" providerId="ADAL" clId="{B7F5ACFC-15B0-41EA-9CFB-120FA537ECC9}" dt="2023-09-13T08:29:02.410" v="18192" actId="478"/>
          <ac:picMkLst>
            <pc:docMk/>
            <pc:sldMk cId="4139047012" sldId="316"/>
            <ac:picMk id="1028" creationId="{4B0F1634-A360-290E-52E2-07CD18B341BD}"/>
          </ac:picMkLst>
        </pc:picChg>
      </pc:sldChg>
      <pc:sldChg chg="addSp delSp modSp add mod">
        <pc:chgData name="Ranju Kamal" userId="d3187f1d-9b3b-4fde-ae81-a24521550743" providerId="ADAL" clId="{B7F5ACFC-15B0-41EA-9CFB-120FA537ECC9}" dt="2023-09-13T11:49:01.114" v="20835"/>
        <pc:sldMkLst>
          <pc:docMk/>
          <pc:sldMk cId="3328913074" sldId="317"/>
        </pc:sldMkLst>
        <pc:spChg chg="mod">
          <ac:chgData name="Ranju Kamal" userId="d3187f1d-9b3b-4fde-ae81-a24521550743" providerId="ADAL" clId="{B7F5ACFC-15B0-41EA-9CFB-120FA537ECC9}" dt="2023-09-13T11:49:01.114" v="20835"/>
          <ac:spMkLst>
            <pc:docMk/>
            <pc:sldMk cId="3328913074" sldId="317"/>
            <ac:spMk id="2" creationId="{00000000-0000-0000-0000-000000000000}"/>
          </ac:spMkLst>
        </pc:spChg>
        <pc:spChg chg="del">
          <ac:chgData name="Ranju Kamal" userId="d3187f1d-9b3b-4fde-ae81-a24521550743" providerId="ADAL" clId="{B7F5ACFC-15B0-41EA-9CFB-120FA537ECC9}" dt="2023-09-13T10:15:32.255" v="18966" actId="478"/>
          <ac:spMkLst>
            <pc:docMk/>
            <pc:sldMk cId="3328913074" sldId="317"/>
            <ac:spMk id="3" creationId="{4B996203-3014-51CE-00E6-F26E74527040}"/>
          </ac:spMkLst>
        </pc:spChg>
        <pc:spChg chg="del mod">
          <ac:chgData name="Ranju Kamal" userId="d3187f1d-9b3b-4fde-ae81-a24521550743" providerId="ADAL" clId="{B7F5ACFC-15B0-41EA-9CFB-120FA537ECC9}" dt="2023-09-13T10:15:38.630" v="18968" actId="478"/>
          <ac:spMkLst>
            <pc:docMk/>
            <pc:sldMk cId="3328913074" sldId="317"/>
            <ac:spMk id="5" creationId="{F0DA0DA8-339D-3E1F-46B3-18D4F78F6D9E}"/>
          </ac:spMkLst>
        </pc:spChg>
        <pc:spChg chg="add mod">
          <ac:chgData name="Ranju Kamal" userId="d3187f1d-9b3b-4fde-ae81-a24521550743" providerId="ADAL" clId="{B7F5ACFC-15B0-41EA-9CFB-120FA537ECC9}" dt="2023-09-13T11:48:43.108" v="20834" actId="255"/>
          <ac:spMkLst>
            <pc:docMk/>
            <pc:sldMk cId="3328913074" sldId="317"/>
            <ac:spMk id="7" creationId="{A0D66E15-3C99-DEBE-4F31-622BFECEF7BE}"/>
          </ac:spMkLst>
        </pc:spChg>
        <pc:picChg chg="del">
          <ac:chgData name="Ranju Kamal" userId="d3187f1d-9b3b-4fde-ae81-a24521550743" providerId="ADAL" clId="{B7F5ACFC-15B0-41EA-9CFB-120FA537ECC9}" dt="2023-09-13T10:15:27.709" v="18964" actId="478"/>
          <ac:picMkLst>
            <pc:docMk/>
            <pc:sldMk cId="3328913074" sldId="317"/>
            <ac:picMk id="12" creationId="{F38F42CF-D0BC-4A6B-E22B-F4564EC39B36}"/>
          </ac:picMkLst>
        </pc:picChg>
        <pc:picChg chg="del">
          <ac:chgData name="Ranju Kamal" userId="d3187f1d-9b3b-4fde-ae81-a24521550743" providerId="ADAL" clId="{B7F5ACFC-15B0-41EA-9CFB-120FA537ECC9}" dt="2023-09-13T10:15:28.511" v="18965" actId="478"/>
          <ac:picMkLst>
            <pc:docMk/>
            <pc:sldMk cId="3328913074" sldId="317"/>
            <ac:picMk id="29" creationId="{74BA6EF0-4E1F-2574-5FB7-9CAD0F975052}"/>
          </ac:picMkLst>
        </pc:picChg>
      </pc:sldChg>
      <pc:sldChg chg="delSp modSp add mod">
        <pc:chgData name="Ranju Kamal" userId="d3187f1d-9b3b-4fde-ae81-a24521550743" providerId="ADAL" clId="{B7F5ACFC-15B0-41EA-9CFB-120FA537ECC9}" dt="2023-09-13T10:55:18.607" v="19503" actId="20577"/>
        <pc:sldMkLst>
          <pc:docMk/>
          <pc:sldMk cId="1221420125" sldId="318"/>
        </pc:sldMkLst>
        <pc:spChg chg="mod">
          <ac:chgData name="Ranju Kamal" userId="d3187f1d-9b3b-4fde-ae81-a24521550743" providerId="ADAL" clId="{B7F5ACFC-15B0-41EA-9CFB-120FA537ECC9}" dt="2023-09-13T10:55:18.607" v="19503" actId="20577"/>
          <ac:spMkLst>
            <pc:docMk/>
            <pc:sldMk cId="1221420125" sldId="318"/>
            <ac:spMk id="5" creationId="{E06B5B81-4E5A-90B1-785E-6796374FDA96}"/>
          </ac:spMkLst>
        </pc:spChg>
        <pc:spChg chg="del mod">
          <ac:chgData name="Ranju Kamal" userId="d3187f1d-9b3b-4fde-ae81-a24521550743" providerId="ADAL" clId="{B7F5ACFC-15B0-41EA-9CFB-120FA537ECC9}" dt="2023-09-13T10:46:31.011" v="19478" actId="478"/>
          <ac:spMkLst>
            <pc:docMk/>
            <pc:sldMk cId="1221420125" sldId="318"/>
            <ac:spMk id="9" creationId="{8BE100AC-C61D-8602-3295-25AB371FDFB0}"/>
          </ac:spMkLst>
        </pc:spChg>
      </pc:sldChg>
      <pc:sldChg chg="addSp delSp modSp add del mod">
        <pc:chgData name="Ranju Kamal" userId="d3187f1d-9b3b-4fde-ae81-a24521550743" providerId="ADAL" clId="{B7F5ACFC-15B0-41EA-9CFB-120FA537ECC9}" dt="2023-09-13T11:35:53.670" v="20169" actId="2696"/>
        <pc:sldMkLst>
          <pc:docMk/>
          <pc:sldMk cId="756146329" sldId="319"/>
        </pc:sldMkLst>
        <pc:spChg chg="del">
          <ac:chgData name="Ranju Kamal" userId="d3187f1d-9b3b-4fde-ae81-a24521550743" providerId="ADAL" clId="{B7F5ACFC-15B0-41EA-9CFB-120FA537ECC9}" dt="2023-09-13T11:35:46.494" v="20168" actId="478"/>
          <ac:spMkLst>
            <pc:docMk/>
            <pc:sldMk cId="756146329" sldId="319"/>
            <ac:spMk id="4" creationId="{00000000-0000-0000-0000-000000000000}"/>
          </ac:spMkLst>
        </pc:spChg>
        <pc:spChg chg="add mod">
          <ac:chgData name="Ranju Kamal" userId="d3187f1d-9b3b-4fde-ae81-a24521550743" providerId="ADAL" clId="{B7F5ACFC-15B0-41EA-9CFB-120FA537ECC9}" dt="2023-09-13T11:35:46.494" v="20168" actId="478"/>
          <ac:spMkLst>
            <pc:docMk/>
            <pc:sldMk cId="756146329" sldId="319"/>
            <ac:spMk id="5" creationId="{008F30B2-C72E-44F0-F7F3-8B92EF08493B}"/>
          </ac:spMkLst>
        </pc:spChg>
        <pc:spChg chg="del">
          <ac:chgData name="Ranju Kamal" userId="d3187f1d-9b3b-4fde-ae81-a24521550743" providerId="ADAL" clId="{B7F5ACFC-15B0-41EA-9CFB-120FA537ECC9}" dt="2023-09-13T11:35:27.897" v="20164" actId="478"/>
          <ac:spMkLst>
            <pc:docMk/>
            <pc:sldMk cId="756146329" sldId="319"/>
            <ac:spMk id="11" creationId="{9C97109E-40E9-1469-78BB-CD6D77146F28}"/>
          </ac:spMkLst>
        </pc:spChg>
        <pc:graphicFrameChg chg="del">
          <ac:chgData name="Ranju Kamal" userId="d3187f1d-9b3b-4fde-ae81-a24521550743" providerId="ADAL" clId="{B7F5ACFC-15B0-41EA-9CFB-120FA537ECC9}" dt="2023-09-13T11:35:23.589" v="20163" actId="478"/>
          <ac:graphicFrameMkLst>
            <pc:docMk/>
            <pc:sldMk cId="756146329" sldId="319"/>
            <ac:graphicFrameMk id="2" creationId="{C0E2A677-6A1A-0086-3FA6-EB33B38F340B}"/>
          </ac:graphicFrameMkLst>
        </pc:graphicFrameChg>
        <pc:picChg chg="del mod">
          <ac:chgData name="Ranju Kamal" userId="d3187f1d-9b3b-4fde-ae81-a24521550743" providerId="ADAL" clId="{B7F5ACFC-15B0-41EA-9CFB-120FA537ECC9}" dt="2023-09-13T11:35:42.672" v="20167" actId="478"/>
          <ac:picMkLst>
            <pc:docMk/>
            <pc:sldMk cId="756146329" sldId="319"/>
            <ac:picMk id="8" creationId="{3B0BF44E-25B7-FCF2-3B9F-E70C0D2B3339}"/>
          </ac:picMkLst>
        </pc:picChg>
      </pc:sldChg>
      <pc:sldChg chg="modSp add mod">
        <pc:chgData name="Ranju Kamal" userId="d3187f1d-9b3b-4fde-ae81-a24521550743" providerId="ADAL" clId="{B7F5ACFC-15B0-41EA-9CFB-120FA537ECC9}" dt="2023-09-13T11:41:58.906" v="20786" actId="20577"/>
        <pc:sldMkLst>
          <pc:docMk/>
          <pc:sldMk cId="1042242144" sldId="319"/>
        </pc:sldMkLst>
        <pc:spChg chg="mod">
          <ac:chgData name="Ranju Kamal" userId="d3187f1d-9b3b-4fde-ae81-a24521550743" providerId="ADAL" clId="{B7F5ACFC-15B0-41EA-9CFB-120FA537ECC9}" dt="2023-09-13T11:41:46.519" v="20785" actId="14100"/>
          <ac:spMkLst>
            <pc:docMk/>
            <pc:sldMk cId="1042242144" sldId="319"/>
            <ac:spMk id="3" creationId="{00000000-0000-0000-0000-000000000000}"/>
          </ac:spMkLst>
        </pc:spChg>
        <pc:graphicFrameChg chg="mod modGraphic">
          <ac:chgData name="Ranju Kamal" userId="d3187f1d-9b3b-4fde-ae81-a24521550743" providerId="ADAL" clId="{B7F5ACFC-15B0-41EA-9CFB-120FA537ECC9}" dt="2023-09-13T11:41:58.906" v="20786" actId="20577"/>
          <ac:graphicFrameMkLst>
            <pc:docMk/>
            <pc:sldMk cId="1042242144" sldId="319"/>
            <ac:graphicFrameMk id="8" creationId="{28D25C4F-54C2-9E0B-81AD-BBD87681F195}"/>
          </ac:graphicFrameMkLst>
        </pc:graphicFrameChg>
      </pc:sldChg>
      <pc:sldChg chg="delSp modSp add mod">
        <pc:chgData name="Ranju Kamal" userId="d3187f1d-9b3b-4fde-ae81-a24521550743" providerId="ADAL" clId="{B7F5ACFC-15B0-41EA-9CFB-120FA537ECC9}" dt="2023-09-19T10:34:08.923" v="21006" actId="20577"/>
        <pc:sldMkLst>
          <pc:docMk/>
          <pc:sldMk cId="410998352" sldId="320"/>
        </pc:sldMkLst>
        <pc:spChg chg="mod">
          <ac:chgData name="Ranju Kamal" userId="d3187f1d-9b3b-4fde-ae81-a24521550743" providerId="ADAL" clId="{B7F5ACFC-15B0-41EA-9CFB-120FA537ECC9}" dt="2023-09-19T10:34:08.923" v="21006" actId="20577"/>
          <ac:spMkLst>
            <pc:docMk/>
            <pc:sldMk cId="410998352" sldId="320"/>
            <ac:spMk id="12" creationId="{736300FC-C9B7-8C5C-F15E-E3CC58D5F1F7}"/>
          </ac:spMkLst>
        </pc:spChg>
        <pc:picChg chg="mod">
          <ac:chgData name="Ranju Kamal" userId="d3187f1d-9b3b-4fde-ae81-a24521550743" providerId="ADAL" clId="{B7F5ACFC-15B0-41EA-9CFB-120FA537ECC9}" dt="2023-09-13T11:43:31.055" v="20798" actId="1076"/>
          <ac:picMkLst>
            <pc:docMk/>
            <pc:sldMk cId="410998352" sldId="320"/>
            <ac:picMk id="3" creationId="{C6CBE042-EB37-FE3F-87FD-2DA1FE152BE7}"/>
          </ac:picMkLst>
        </pc:picChg>
        <pc:picChg chg="del">
          <ac:chgData name="Ranju Kamal" userId="d3187f1d-9b3b-4fde-ae81-a24521550743" providerId="ADAL" clId="{B7F5ACFC-15B0-41EA-9CFB-120FA537ECC9}" dt="2023-09-13T11:43:03.239" v="20788" actId="478"/>
          <ac:picMkLst>
            <pc:docMk/>
            <pc:sldMk cId="410998352" sldId="320"/>
            <ac:picMk id="7" creationId="{0D0DB7A8-98F4-3E16-61B0-9BF19FAA5D31}"/>
          </ac:picMkLst>
        </pc:picChg>
        <pc:picChg chg="del">
          <ac:chgData name="Ranju Kamal" userId="d3187f1d-9b3b-4fde-ae81-a24521550743" providerId="ADAL" clId="{B7F5ACFC-15B0-41EA-9CFB-120FA537ECC9}" dt="2023-09-13T11:43:04.274" v="20789" actId="478"/>
          <ac:picMkLst>
            <pc:docMk/>
            <pc:sldMk cId="410998352" sldId="320"/>
            <ac:picMk id="9" creationId="{3D5EC21F-6BB3-3A3E-8EC5-A5FDBA8F2853}"/>
          </ac:picMkLst>
        </pc:picChg>
        <pc:picChg chg="mod">
          <ac:chgData name="Ranju Kamal" userId="d3187f1d-9b3b-4fde-ae81-a24521550743" providerId="ADAL" clId="{B7F5ACFC-15B0-41EA-9CFB-120FA537ECC9}" dt="2023-09-13T11:43:33.749" v="20799" actId="1076"/>
          <ac:picMkLst>
            <pc:docMk/>
            <pc:sldMk cId="410998352" sldId="320"/>
            <ac:picMk id="11" creationId="{F52D5FB4-6801-3FC4-99AF-238263E6017C}"/>
          </ac:picMkLst>
        </pc:picChg>
      </pc:sldChg>
      <pc:sldChg chg="addSp delSp modSp add mod">
        <pc:chgData name="Ranju Kamal" userId="d3187f1d-9b3b-4fde-ae81-a24521550743" providerId="ADAL" clId="{B7F5ACFC-15B0-41EA-9CFB-120FA537ECC9}" dt="2023-09-19T10:30:14.172" v="20990" actId="1076"/>
        <pc:sldMkLst>
          <pc:docMk/>
          <pc:sldMk cId="2156311612" sldId="321"/>
        </pc:sldMkLst>
        <pc:spChg chg="add del mod">
          <ac:chgData name="Ranju Kamal" userId="d3187f1d-9b3b-4fde-ae81-a24521550743" providerId="ADAL" clId="{B7F5ACFC-15B0-41EA-9CFB-120FA537ECC9}" dt="2023-09-13T11:47:24.599" v="20827" actId="478"/>
          <ac:spMkLst>
            <pc:docMk/>
            <pc:sldMk cId="2156311612" sldId="321"/>
            <ac:spMk id="3" creationId="{C76F6C6B-BCA2-015B-CA0D-0DE65BEC664B}"/>
          </ac:spMkLst>
        </pc:spChg>
        <pc:spChg chg="del mod">
          <ac:chgData name="Ranju Kamal" userId="d3187f1d-9b3b-4fde-ae81-a24521550743" providerId="ADAL" clId="{B7F5ACFC-15B0-41EA-9CFB-120FA537ECC9}" dt="2023-09-13T11:47:20.991" v="20826" actId="478"/>
          <ac:spMkLst>
            <pc:docMk/>
            <pc:sldMk cId="2156311612" sldId="321"/>
            <ac:spMk id="5" creationId="{7B388B09-C049-8B06-ADBB-AD95BA7634BE}"/>
          </ac:spMkLst>
        </pc:spChg>
        <pc:spChg chg="mod">
          <ac:chgData name="Ranju Kamal" userId="d3187f1d-9b3b-4fde-ae81-a24521550743" providerId="ADAL" clId="{B7F5ACFC-15B0-41EA-9CFB-120FA537ECC9}" dt="2023-09-19T10:30:14.172" v="20990" actId="1076"/>
          <ac:spMkLst>
            <pc:docMk/>
            <pc:sldMk cId="2156311612" sldId="321"/>
            <ac:spMk id="15" creationId="{C386E4D3-D508-2713-66AF-7AAEA1DA5676}"/>
          </ac:spMkLst>
        </pc:spChg>
        <pc:picChg chg="mod">
          <ac:chgData name="Ranju Kamal" userId="d3187f1d-9b3b-4fde-ae81-a24521550743" providerId="ADAL" clId="{B7F5ACFC-15B0-41EA-9CFB-120FA537ECC9}" dt="2023-09-13T11:47:40.878" v="20832" actId="1076"/>
          <ac:picMkLst>
            <pc:docMk/>
            <pc:sldMk cId="2156311612" sldId="321"/>
            <ac:picMk id="13" creationId="{7CB189DD-0712-8501-4E70-D9F18B7B84A7}"/>
          </ac:picMkLst>
        </pc:picChg>
        <pc:picChg chg="del">
          <ac:chgData name="Ranju Kamal" userId="d3187f1d-9b3b-4fde-ae81-a24521550743" providerId="ADAL" clId="{B7F5ACFC-15B0-41EA-9CFB-120FA537ECC9}" dt="2023-09-13T11:47:14.219" v="20824" actId="478"/>
          <ac:picMkLst>
            <pc:docMk/>
            <pc:sldMk cId="2156311612" sldId="321"/>
            <ac:picMk id="14" creationId="{FFBA20E8-418E-B1EF-3FA9-C3FDF0C0F545}"/>
          </ac:picMkLst>
        </pc:picChg>
      </pc:sldChg>
      <pc:sldChg chg="delSp modSp add mod ord">
        <pc:chgData name="Ranju Kamal" userId="d3187f1d-9b3b-4fde-ae81-a24521550743" providerId="ADAL" clId="{B7F5ACFC-15B0-41EA-9CFB-120FA537ECC9}" dt="2023-09-19T10:33:45.017" v="21002" actId="20577"/>
        <pc:sldMkLst>
          <pc:docMk/>
          <pc:sldMk cId="703670101" sldId="322"/>
        </pc:sldMkLst>
        <pc:spChg chg="mod">
          <ac:chgData name="Ranju Kamal" userId="d3187f1d-9b3b-4fde-ae81-a24521550743" providerId="ADAL" clId="{B7F5ACFC-15B0-41EA-9CFB-120FA537ECC9}" dt="2023-09-13T11:50:48.726" v="20855" actId="14100"/>
          <ac:spMkLst>
            <pc:docMk/>
            <pc:sldMk cId="703670101" sldId="322"/>
            <ac:spMk id="2" creationId="{00000000-0000-0000-0000-000000000000}"/>
          </ac:spMkLst>
        </pc:spChg>
        <pc:spChg chg="mod">
          <ac:chgData name="Ranju Kamal" userId="d3187f1d-9b3b-4fde-ae81-a24521550743" providerId="ADAL" clId="{B7F5ACFC-15B0-41EA-9CFB-120FA537ECC9}" dt="2023-09-19T10:33:45.017" v="21002" actId="20577"/>
          <ac:spMkLst>
            <pc:docMk/>
            <pc:sldMk cId="703670101" sldId="322"/>
            <ac:spMk id="4" creationId="{E96B61E5-FAF9-3CCF-DA18-737990DD16D7}"/>
          </ac:spMkLst>
        </pc:spChg>
        <pc:spChg chg="mod">
          <ac:chgData name="Ranju Kamal" userId="d3187f1d-9b3b-4fde-ae81-a24521550743" providerId="ADAL" clId="{B7F5ACFC-15B0-41EA-9CFB-120FA537ECC9}" dt="2023-09-13T11:50:21.740" v="20850" actId="255"/>
          <ac:spMkLst>
            <pc:docMk/>
            <pc:sldMk cId="703670101" sldId="322"/>
            <ac:spMk id="7" creationId="{F4455DFC-2AD1-6A21-42FA-AA6CEEFF9F0C}"/>
          </ac:spMkLst>
        </pc:spChg>
        <pc:spChg chg="del">
          <ac:chgData name="Ranju Kamal" userId="d3187f1d-9b3b-4fde-ae81-a24521550743" providerId="ADAL" clId="{B7F5ACFC-15B0-41EA-9CFB-120FA537ECC9}" dt="2023-09-13T11:49:37.934" v="20838" actId="478"/>
          <ac:spMkLst>
            <pc:docMk/>
            <pc:sldMk cId="703670101" sldId="322"/>
            <ac:spMk id="12" creationId="{FACB1012-0CB3-54C0-752E-2A6EE6C8D3CC}"/>
          </ac:spMkLst>
        </pc:spChg>
        <pc:spChg chg="del">
          <ac:chgData name="Ranju Kamal" userId="d3187f1d-9b3b-4fde-ae81-a24521550743" providerId="ADAL" clId="{B7F5ACFC-15B0-41EA-9CFB-120FA537ECC9}" dt="2023-09-13T11:49:39.153" v="20839" actId="478"/>
          <ac:spMkLst>
            <pc:docMk/>
            <pc:sldMk cId="703670101" sldId="322"/>
            <ac:spMk id="26" creationId="{38D2B69C-D2F3-641C-A08A-B13061537D11}"/>
          </ac:spMkLst>
        </pc:spChg>
        <pc:spChg chg="del mod">
          <ac:chgData name="Ranju Kamal" userId="d3187f1d-9b3b-4fde-ae81-a24521550743" providerId="ADAL" clId="{B7F5ACFC-15B0-41EA-9CFB-120FA537ECC9}" dt="2023-09-13T11:49:42.048" v="20841" actId="478"/>
          <ac:spMkLst>
            <pc:docMk/>
            <pc:sldMk cId="703670101" sldId="322"/>
            <ac:spMk id="27" creationId="{C21C1743-83B4-7ED2-F8BB-7CA4BDD481E8}"/>
          </ac:spMkLst>
        </pc:spChg>
        <pc:spChg chg="del">
          <ac:chgData name="Ranju Kamal" userId="d3187f1d-9b3b-4fde-ae81-a24521550743" providerId="ADAL" clId="{B7F5ACFC-15B0-41EA-9CFB-120FA537ECC9}" dt="2023-09-13T11:49:43.923" v="20842" actId="478"/>
          <ac:spMkLst>
            <pc:docMk/>
            <pc:sldMk cId="703670101" sldId="322"/>
            <ac:spMk id="28" creationId="{C4CD72D4-CD12-26E5-E1BD-FD8FF8FAFF18}"/>
          </ac:spMkLst>
        </pc:spChg>
        <pc:graphicFrameChg chg="del">
          <ac:chgData name="Ranju Kamal" userId="d3187f1d-9b3b-4fde-ae81-a24521550743" providerId="ADAL" clId="{B7F5ACFC-15B0-41EA-9CFB-120FA537ECC9}" dt="2023-09-13T11:49:35.496" v="20837" actId="478"/>
          <ac:graphicFrameMkLst>
            <pc:docMk/>
            <pc:sldMk cId="703670101" sldId="322"/>
            <ac:graphicFrameMk id="11" creationId="{1F34C87E-8AF0-F883-418C-8F100CA5E1FE}"/>
          </ac:graphicFrameMkLst>
        </pc:graphicFrameChg>
        <pc:picChg chg="mod">
          <ac:chgData name="Ranju Kamal" userId="d3187f1d-9b3b-4fde-ae81-a24521550743" providerId="ADAL" clId="{B7F5ACFC-15B0-41EA-9CFB-120FA537ECC9}" dt="2023-09-13T11:50:28.449" v="20852" actId="1076"/>
          <ac:picMkLst>
            <pc:docMk/>
            <pc:sldMk cId="703670101" sldId="322"/>
            <ac:picMk id="3" creationId="{555B9651-54A6-5350-4998-9DDDA3FC1B01}"/>
          </ac:picMkLst>
        </pc:picChg>
      </pc:sldChg>
      <pc:sldMasterChg chg="addSp delSp modSp mod modSldLayout">
        <pc:chgData name="Ranju Kamal" userId="d3187f1d-9b3b-4fde-ae81-a24521550743" providerId="ADAL" clId="{B7F5ACFC-15B0-41EA-9CFB-120FA537ECC9}" dt="2023-09-13T11:56:20.323" v="20920"/>
        <pc:sldMasterMkLst>
          <pc:docMk/>
          <pc:sldMasterMk cId="2035085546" sldId="2147483648"/>
        </pc:sldMasterMkLst>
        <pc:spChg chg="add del mod">
          <ac:chgData name="Ranju Kamal" userId="d3187f1d-9b3b-4fde-ae81-a24521550743" providerId="ADAL" clId="{B7F5ACFC-15B0-41EA-9CFB-120FA537ECC9}" dt="2023-09-13T11:55:59.317" v="20917" actId="478"/>
          <ac:spMkLst>
            <pc:docMk/>
            <pc:sldMasterMk cId="2035085546" sldId="2147483648"/>
            <ac:spMk id="7" creationId="{EA2A94FA-AC62-4865-3D6D-DAE4B13A749E}"/>
          </ac:spMkLst>
        </pc:spChg>
        <pc:sldLayoutChg chg="addSp modSp">
          <pc:chgData name="Ranju Kamal" userId="d3187f1d-9b3b-4fde-ae81-a24521550743" providerId="ADAL" clId="{B7F5ACFC-15B0-41EA-9CFB-120FA537ECC9}" dt="2023-09-13T11:55:30.541" v="20907"/>
          <pc:sldLayoutMkLst>
            <pc:docMk/>
            <pc:sldMasterMk cId="2035085546" sldId="2147483648"/>
            <pc:sldLayoutMk cId="665085147" sldId="2147483649"/>
          </pc:sldLayoutMkLst>
          <pc:spChg chg="add mod">
            <ac:chgData name="Ranju Kamal" userId="d3187f1d-9b3b-4fde-ae81-a24521550743" providerId="ADAL" clId="{B7F5ACFC-15B0-41EA-9CFB-120FA537ECC9}" dt="2023-09-13T11:55:30.541" v="20907"/>
            <ac:spMkLst>
              <pc:docMk/>
              <pc:sldMasterMk cId="2035085546" sldId="2147483648"/>
              <pc:sldLayoutMk cId="665085147" sldId="2147483649"/>
              <ac:spMk id="7" creationId="{9040915F-CA38-4C41-EF45-8EFA08E94C52}"/>
            </ac:spMkLst>
          </pc:spChg>
        </pc:sldLayoutChg>
        <pc:sldLayoutChg chg="addSp modSp">
          <pc:chgData name="Ranju Kamal" userId="d3187f1d-9b3b-4fde-ae81-a24521550743" providerId="ADAL" clId="{B7F5ACFC-15B0-41EA-9CFB-120FA537ECC9}" dt="2023-09-13T11:55:31.475" v="20908"/>
          <pc:sldLayoutMkLst>
            <pc:docMk/>
            <pc:sldMasterMk cId="2035085546" sldId="2147483648"/>
            <pc:sldLayoutMk cId="2972625567" sldId="2147483650"/>
          </pc:sldLayoutMkLst>
          <pc:spChg chg="add mod">
            <ac:chgData name="Ranju Kamal" userId="d3187f1d-9b3b-4fde-ae81-a24521550743" providerId="ADAL" clId="{B7F5ACFC-15B0-41EA-9CFB-120FA537ECC9}" dt="2023-09-13T11:55:31.475" v="20908"/>
            <ac:spMkLst>
              <pc:docMk/>
              <pc:sldMasterMk cId="2035085546" sldId="2147483648"/>
              <pc:sldLayoutMk cId="2972625567" sldId="2147483650"/>
              <ac:spMk id="7" creationId="{EE7992AA-B6C2-CDD0-E3D4-5857DB255471}"/>
            </ac:spMkLst>
          </pc:spChg>
        </pc:sldLayoutChg>
        <pc:sldLayoutChg chg="addSp modSp">
          <pc:chgData name="Ranju Kamal" userId="d3187f1d-9b3b-4fde-ae81-a24521550743" providerId="ADAL" clId="{B7F5ACFC-15B0-41EA-9CFB-120FA537ECC9}" dt="2023-09-13T11:55:32.408" v="20909"/>
          <pc:sldLayoutMkLst>
            <pc:docMk/>
            <pc:sldMasterMk cId="2035085546" sldId="2147483648"/>
            <pc:sldLayoutMk cId="3206990063" sldId="2147483651"/>
          </pc:sldLayoutMkLst>
          <pc:spChg chg="add mod">
            <ac:chgData name="Ranju Kamal" userId="d3187f1d-9b3b-4fde-ae81-a24521550743" providerId="ADAL" clId="{B7F5ACFC-15B0-41EA-9CFB-120FA537ECC9}" dt="2023-09-13T11:55:32.408" v="20909"/>
            <ac:spMkLst>
              <pc:docMk/>
              <pc:sldMasterMk cId="2035085546" sldId="2147483648"/>
              <pc:sldLayoutMk cId="3206990063" sldId="2147483651"/>
              <ac:spMk id="7" creationId="{69614EE7-A97E-8157-3C2B-C874C06192C9}"/>
            </ac:spMkLst>
          </pc:spChg>
        </pc:sldLayoutChg>
        <pc:sldLayoutChg chg="addSp modSp">
          <pc:chgData name="Ranju Kamal" userId="d3187f1d-9b3b-4fde-ae81-a24521550743" providerId="ADAL" clId="{B7F5ACFC-15B0-41EA-9CFB-120FA537ECC9}" dt="2023-09-13T11:55:33.596" v="20910"/>
          <pc:sldLayoutMkLst>
            <pc:docMk/>
            <pc:sldMasterMk cId="2035085546" sldId="2147483648"/>
            <pc:sldLayoutMk cId="3731446860" sldId="2147483652"/>
          </pc:sldLayoutMkLst>
          <pc:spChg chg="add mod">
            <ac:chgData name="Ranju Kamal" userId="d3187f1d-9b3b-4fde-ae81-a24521550743" providerId="ADAL" clId="{B7F5ACFC-15B0-41EA-9CFB-120FA537ECC9}" dt="2023-09-13T11:55:33.596" v="20910"/>
            <ac:spMkLst>
              <pc:docMk/>
              <pc:sldMasterMk cId="2035085546" sldId="2147483648"/>
              <pc:sldLayoutMk cId="3731446860" sldId="2147483652"/>
              <ac:spMk id="8" creationId="{B976A3B4-5396-02A1-8D08-5F4117D2B152}"/>
            </ac:spMkLst>
          </pc:spChg>
        </pc:sldLayoutChg>
        <pc:sldLayoutChg chg="addSp modSp">
          <pc:chgData name="Ranju Kamal" userId="d3187f1d-9b3b-4fde-ae81-a24521550743" providerId="ADAL" clId="{B7F5ACFC-15B0-41EA-9CFB-120FA537ECC9}" dt="2023-09-13T11:55:34.229" v="20911"/>
          <pc:sldLayoutMkLst>
            <pc:docMk/>
            <pc:sldMasterMk cId="2035085546" sldId="2147483648"/>
            <pc:sldLayoutMk cId="2150071303" sldId="2147483653"/>
          </pc:sldLayoutMkLst>
          <pc:spChg chg="add mod">
            <ac:chgData name="Ranju Kamal" userId="d3187f1d-9b3b-4fde-ae81-a24521550743" providerId="ADAL" clId="{B7F5ACFC-15B0-41EA-9CFB-120FA537ECC9}" dt="2023-09-13T11:55:34.229" v="20911"/>
            <ac:spMkLst>
              <pc:docMk/>
              <pc:sldMasterMk cId="2035085546" sldId="2147483648"/>
              <pc:sldLayoutMk cId="2150071303" sldId="2147483653"/>
              <ac:spMk id="10" creationId="{4B2584A7-3FE2-2158-754A-D4F6B971C29D}"/>
            </ac:spMkLst>
          </pc:spChg>
        </pc:sldLayoutChg>
        <pc:sldLayoutChg chg="addSp modSp">
          <pc:chgData name="Ranju Kamal" userId="d3187f1d-9b3b-4fde-ae81-a24521550743" providerId="ADAL" clId="{B7F5ACFC-15B0-41EA-9CFB-120FA537ECC9}" dt="2023-09-13T11:55:34.900" v="20912"/>
          <pc:sldLayoutMkLst>
            <pc:docMk/>
            <pc:sldMasterMk cId="2035085546" sldId="2147483648"/>
            <pc:sldLayoutMk cId="4017903032" sldId="2147483654"/>
          </pc:sldLayoutMkLst>
          <pc:spChg chg="add mod">
            <ac:chgData name="Ranju Kamal" userId="d3187f1d-9b3b-4fde-ae81-a24521550743" providerId="ADAL" clId="{B7F5ACFC-15B0-41EA-9CFB-120FA537ECC9}" dt="2023-09-13T11:55:34.900" v="20912"/>
            <ac:spMkLst>
              <pc:docMk/>
              <pc:sldMasterMk cId="2035085546" sldId="2147483648"/>
              <pc:sldLayoutMk cId="4017903032" sldId="2147483654"/>
              <ac:spMk id="6" creationId="{DCE0B0C1-DDD0-64DE-A05F-B4C1A05E8741}"/>
            </ac:spMkLst>
          </pc:spChg>
        </pc:sldLayoutChg>
        <pc:sldLayoutChg chg="addSp delSp modSp mod">
          <pc:chgData name="Ranju Kamal" userId="d3187f1d-9b3b-4fde-ae81-a24521550743" providerId="ADAL" clId="{B7F5ACFC-15B0-41EA-9CFB-120FA537ECC9}" dt="2023-09-13T11:55:50.848" v="20916" actId="21"/>
          <pc:sldLayoutMkLst>
            <pc:docMk/>
            <pc:sldMasterMk cId="2035085546" sldId="2147483648"/>
            <pc:sldLayoutMk cId="4181324843" sldId="2147483655"/>
          </pc:sldLayoutMkLst>
          <pc:spChg chg="add mod">
            <ac:chgData name="Ranju Kamal" userId="d3187f1d-9b3b-4fde-ae81-a24521550743" providerId="ADAL" clId="{B7F5ACFC-15B0-41EA-9CFB-120FA537ECC9}" dt="2023-09-13T11:55:35.455" v="20913"/>
            <ac:spMkLst>
              <pc:docMk/>
              <pc:sldMasterMk cId="2035085546" sldId="2147483648"/>
              <pc:sldLayoutMk cId="4181324843" sldId="2147483655"/>
              <ac:spMk id="5" creationId="{17195C97-99FB-A904-2DC0-AE4F921EF584}"/>
            </ac:spMkLst>
          </pc:spChg>
          <pc:spChg chg="add del mod">
            <ac:chgData name="Ranju Kamal" userId="d3187f1d-9b3b-4fde-ae81-a24521550743" providerId="ADAL" clId="{B7F5ACFC-15B0-41EA-9CFB-120FA537ECC9}" dt="2023-09-13T11:55:50.848" v="20916" actId="21"/>
            <ac:spMkLst>
              <pc:docMk/>
              <pc:sldMasterMk cId="2035085546" sldId="2147483648"/>
              <pc:sldLayoutMk cId="4181324843" sldId="2147483655"/>
              <ac:spMk id="6" creationId="{01AA10DF-FDBC-5234-B061-485E600F9C68}"/>
            </ac:spMkLst>
          </pc:spChg>
        </pc:sldLayoutChg>
        <pc:sldLayoutChg chg="addSp modSp">
          <pc:chgData name="Ranju Kamal" userId="d3187f1d-9b3b-4fde-ae81-a24521550743" providerId="ADAL" clId="{B7F5ACFC-15B0-41EA-9CFB-120FA537ECC9}" dt="2023-09-13T11:55:40.331" v="20914"/>
          <pc:sldLayoutMkLst>
            <pc:docMk/>
            <pc:sldMasterMk cId="2035085546" sldId="2147483648"/>
            <pc:sldLayoutMk cId="2688433896" sldId="2147483656"/>
          </pc:sldLayoutMkLst>
          <pc:spChg chg="add mod">
            <ac:chgData name="Ranju Kamal" userId="d3187f1d-9b3b-4fde-ae81-a24521550743" providerId="ADAL" clId="{B7F5ACFC-15B0-41EA-9CFB-120FA537ECC9}" dt="2023-09-13T11:55:40.331" v="20914"/>
            <ac:spMkLst>
              <pc:docMk/>
              <pc:sldMasterMk cId="2035085546" sldId="2147483648"/>
              <pc:sldLayoutMk cId="2688433896" sldId="2147483656"/>
              <ac:spMk id="8" creationId="{3E4C3CB9-A468-FEB4-3E53-A1E6FB7CAADE}"/>
            </ac:spMkLst>
          </pc:spChg>
        </pc:sldLayoutChg>
        <pc:sldLayoutChg chg="addSp modSp">
          <pc:chgData name="Ranju Kamal" userId="d3187f1d-9b3b-4fde-ae81-a24521550743" providerId="ADAL" clId="{B7F5ACFC-15B0-41EA-9CFB-120FA537ECC9}" dt="2023-09-13T11:56:16.517" v="20918"/>
          <pc:sldLayoutMkLst>
            <pc:docMk/>
            <pc:sldMasterMk cId="2035085546" sldId="2147483648"/>
            <pc:sldLayoutMk cId="477357325" sldId="2147483657"/>
          </pc:sldLayoutMkLst>
          <pc:spChg chg="add mod">
            <ac:chgData name="Ranju Kamal" userId="d3187f1d-9b3b-4fde-ae81-a24521550743" providerId="ADAL" clId="{B7F5ACFC-15B0-41EA-9CFB-120FA537ECC9}" dt="2023-09-13T11:56:16.517" v="20918"/>
            <ac:spMkLst>
              <pc:docMk/>
              <pc:sldMasterMk cId="2035085546" sldId="2147483648"/>
              <pc:sldLayoutMk cId="477357325" sldId="2147483657"/>
              <ac:spMk id="8" creationId="{B00AD5C2-62C3-9F43-697C-A138E0D995F8}"/>
            </ac:spMkLst>
          </pc:spChg>
        </pc:sldLayoutChg>
        <pc:sldLayoutChg chg="addSp modSp">
          <pc:chgData name="Ranju Kamal" userId="d3187f1d-9b3b-4fde-ae81-a24521550743" providerId="ADAL" clId="{B7F5ACFC-15B0-41EA-9CFB-120FA537ECC9}" dt="2023-09-13T11:56:18.159" v="20919"/>
          <pc:sldLayoutMkLst>
            <pc:docMk/>
            <pc:sldMasterMk cId="2035085546" sldId="2147483648"/>
            <pc:sldLayoutMk cId="508925366" sldId="2147483658"/>
          </pc:sldLayoutMkLst>
          <pc:spChg chg="add mod">
            <ac:chgData name="Ranju Kamal" userId="d3187f1d-9b3b-4fde-ae81-a24521550743" providerId="ADAL" clId="{B7F5ACFC-15B0-41EA-9CFB-120FA537ECC9}" dt="2023-09-13T11:56:18.159" v="20919"/>
            <ac:spMkLst>
              <pc:docMk/>
              <pc:sldMasterMk cId="2035085546" sldId="2147483648"/>
              <pc:sldLayoutMk cId="508925366" sldId="2147483658"/>
              <ac:spMk id="7" creationId="{DE7C5307-2E9B-E4C6-6FDF-3EE410953BD6}"/>
            </ac:spMkLst>
          </pc:spChg>
        </pc:sldLayoutChg>
        <pc:sldLayoutChg chg="addSp modSp">
          <pc:chgData name="Ranju Kamal" userId="d3187f1d-9b3b-4fde-ae81-a24521550743" providerId="ADAL" clId="{B7F5ACFC-15B0-41EA-9CFB-120FA537ECC9}" dt="2023-09-13T11:56:20.323" v="20920"/>
          <pc:sldLayoutMkLst>
            <pc:docMk/>
            <pc:sldMasterMk cId="2035085546" sldId="2147483648"/>
            <pc:sldLayoutMk cId="2084684960" sldId="2147483659"/>
          </pc:sldLayoutMkLst>
          <pc:spChg chg="add mod">
            <ac:chgData name="Ranju Kamal" userId="d3187f1d-9b3b-4fde-ae81-a24521550743" providerId="ADAL" clId="{B7F5ACFC-15B0-41EA-9CFB-120FA537ECC9}" dt="2023-09-13T11:56:20.323" v="20920"/>
            <ac:spMkLst>
              <pc:docMk/>
              <pc:sldMasterMk cId="2035085546" sldId="2147483648"/>
              <pc:sldLayoutMk cId="2084684960" sldId="2147483659"/>
              <ac:spMk id="7" creationId="{75E5D02D-D190-0E13-431F-89A4A0550721}"/>
            </ac:spMkLst>
          </pc:spChg>
        </pc:sldLayoutChg>
      </pc:sldMasterChg>
    </pc:docChg>
  </pc:docChgLst>
  <pc:docChgLst>
    <pc:chgData name="Ranju Kamal" userId="d3187f1d-9b3b-4fde-ae81-a24521550743" providerId="ADAL" clId="{F147E222-5A8D-4348-8136-3ABB907A968D}"/>
    <pc:docChg chg="undo custSel delSld modSld">
      <pc:chgData name="Ranju Kamal" userId="d3187f1d-9b3b-4fde-ae81-a24521550743" providerId="ADAL" clId="{F147E222-5A8D-4348-8136-3ABB907A968D}" dt="2023-10-31T05:37:50.961" v="821" actId="1076"/>
      <pc:docMkLst>
        <pc:docMk/>
      </pc:docMkLst>
      <pc:sldChg chg="del">
        <pc:chgData name="Ranju Kamal" userId="d3187f1d-9b3b-4fde-ae81-a24521550743" providerId="ADAL" clId="{F147E222-5A8D-4348-8136-3ABB907A968D}" dt="2023-10-19T20:34:54.755" v="4" actId="2696"/>
        <pc:sldMkLst>
          <pc:docMk/>
          <pc:sldMk cId="452612616" sldId="310"/>
        </pc:sldMkLst>
      </pc:sldChg>
      <pc:sldChg chg="addSp delSp modSp mod">
        <pc:chgData name="Ranju Kamal" userId="d3187f1d-9b3b-4fde-ae81-a24521550743" providerId="ADAL" clId="{F147E222-5A8D-4348-8136-3ABB907A968D}" dt="2023-10-31T05:30:49.285" v="794" actId="14100"/>
        <pc:sldMkLst>
          <pc:docMk/>
          <pc:sldMk cId="3451935028" sldId="359"/>
        </pc:sldMkLst>
        <pc:spChg chg="del mod">
          <ac:chgData name="Ranju Kamal" userId="d3187f1d-9b3b-4fde-ae81-a24521550743" providerId="ADAL" clId="{F147E222-5A8D-4348-8136-3ABB907A968D}" dt="2023-10-31T05:30:38.430" v="792" actId="478"/>
          <ac:spMkLst>
            <pc:docMk/>
            <pc:sldMk cId="3451935028" sldId="359"/>
            <ac:spMk id="4" creationId="{3B240E9C-A49C-440A-110B-B11200FBAFB9}"/>
          </ac:spMkLst>
        </pc:spChg>
        <pc:spChg chg="mod">
          <ac:chgData name="Ranju Kamal" userId="d3187f1d-9b3b-4fde-ae81-a24521550743" providerId="ADAL" clId="{F147E222-5A8D-4348-8136-3ABB907A968D}" dt="2023-10-19T20:45:43.135" v="48" actId="1076"/>
          <ac:spMkLst>
            <pc:docMk/>
            <pc:sldMk cId="3451935028" sldId="359"/>
            <ac:spMk id="6" creationId="{5B114EE5-E6C5-C177-99BE-0801A8F7F0D3}"/>
          </ac:spMkLst>
        </pc:spChg>
        <pc:spChg chg="add del mod">
          <ac:chgData name="Ranju Kamal" userId="d3187f1d-9b3b-4fde-ae81-a24521550743" providerId="ADAL" clId="{F147E222-5A8D-4348-8136-3ABB907A968D}" dt="2023-10-31T05:28:57.824" v="769" actId="478"/>
          <ac:spMkLst>
            <pc:docMk/>
            <pc:sldMk cId="3451935028" sldId="359"/>
            <ac:spMk id="8" creationId="{56AC8EDB-4297-4786-C56A-CF0BE5B29611}"/>
          </ac:spMkLst>
        </pc:spChg>
        <pc:spChg chg="add mod">
          <ac:chgData name="Ranju Kamal" userId="d3187f1d-9b3b-4fde-ae81-a24521550743" providerId="ADAL" clId="{F147E222-5A8D-4348-8136-3ABB907A968D}" dt="2023-10-31T05:30:49.285" v="794" actId="14100"/>
          <ac:spMkLst>
            <pc:docMk/>
            <pc:sldMk cId="3451935028" sldId="359"/>
            <ac:spMk id="9" creationId="{752FB221-241F-3DEE-7476-05FBF2E1DDA6}"/>
          </ac:spMkLst>
        </pc:spChg>
        <pc:picChg chg="mod">
          <ac:chgData name="Ranju Kamal" userId="d3187f1d-9b3b-4fde-ae81-a24521550743" providerId="ADAL" clId="{F147E222-5A8D-4348-8136-3ABB907A968D}" dt="2023-10-19T20:45:15.540" v="37" actId="1076"/>
          <ac:picMkLst>
            <pc:docMk/>
            <pc:sldMk cId="3451935028" sldId="359"/>
            <ac:picMk id="5" creationId="{7C15013C-8568-ADAF-011A-A8E063027F28}"/>
          </ac:picMkLst>
        </pc:picChg>
      </pc:sldChg>
      <pc:sldChg chg="addSp delSp modSp mod">
        <pc:chgData name="Ranju Kamal" userId="d3187f1d-9b3b-4fde-ae81-a24521550743" providerId="ADAL" clId="{F147E222-5A8D-4348-8136-3ABB907A968D}" dt="2023-10-31T05:23:10.274" v="742" actId="1076"/>
        <pc:sldMkLst>
          <pc:docMk/>
          <pc:sldMk cId="1136330221" sldId="360"/>
        </pc:sldMkLst>
        <pc:spChg chg="del">
          <ac:chgData name="Ranju Kamal" userId="d3187f1d-9b3b-4fde-ae81-a24521550743" providerId="ADAL" clId="{F147E222-5A8D-4348-8136-3ABB907A968D}" dt="2023-10-31T05:22:40.456" v="735" actId="478"/>
          <ac:spMkLst>
            <pc:docMk/>
            <pc:sldMk cId="1136330221" sldId="360"/>
            <ac:spMk id="4" creationId="{8B74970D-3CB1-1AAD-76C1-5243EA01460F}"/>
          </ac:spMkLst>
        </pc:spChg>
        <pc:spChg chg="mod">
          <ac:chgData name="Ranju Kamal" userId="d3187f1d-9b3b-4fde-ae81-a24521550743" providerId="ADAL" clId="{F147E222-5A8D-4348-8136-3ABB907A968D}" dt="2023-10-31T05:23:10.274" v="742" actId="1076"/>
          <ac:spMkLst>
            <pc:docMk/>
            <pc:sldMk cId="1136330221" sldId="360"/>
            <ac:spMk id="5" creationId="{04C4A4DC-9227-824F-0AC3-8212F65906BC}"/>
          </ac:spMkLst>
        </pc:spChg>
        <pc:spChg chg="add mod">
          <ac:chgData name="Ranju Kamal" userId="d3187f1d-9b3b-4fde-ae81-a24521550743" providerId="ADAL" clId="{F147E222-5A8D-4348-8136-3ABB907A968D}" dt="2023-10-31T05:23:05.119" v="741" actId="1076"/>
          <ac:spMkLst>
            <pc:docMk/>
            <pc:sldMk cId="1136330221" sldId="360"/>
            <ac:spMk id="6" creationId="{42E6044F-C2B8-F849-B715-4316DE11FDE3}"/>
          </ac:spMkLst>
        </pc:spChg>
        <pc:picChg chg="mod">
          <ac:chgData name="Ranju Kamal" userId="d3187f1d-9b3b-4fde-ae81-a24521550743" providerId="ADAL" clId="{F147E222-5A8D-4348-8136-3ABB907A968D}" dt="2023-10-31T05:22:59.903" v="740" actId="1076"/>
          <ac:picMkLst>
            <pc:docMk/>
            <pc:sldMk cId="1136330221" sldId="360"/>
            <ac:picMk id="7" creationId="{52B54B97-1ACC-2485-4B27-CFF0334DA846}"/>
          </ac:picMkLst>
        </pc:picChg>
      </pc:sldChg>
      <pc:sldChg chg="addSp delSp modSp mod">
        <pc:chgData name="Ranju Kamal" userId="d3187f1d-9b3b-4fde-ae81-a24521550743" providerId="ADAL" clId="{F147E222-5A8D-4348-8136-3ABB907A968D}" dt="2023-10-31T05:15:50.874" v="696" actId="14100"/>
        <pc:sldMkLst>
          <pc:docMk/>
          <pc:sldMk cId="2671822058" sldId="361"/>
        </pc:sldMkLst>
        <pc:spChg chg="del mod">
          <ac:chgData name="Ranju Kamal" userId="d3187f1d-9b3b-4fde-ae81-a24521550743" providerId="ADAL" clId="{F147E222-5A8D-4348-8136-3ABB907A968D}" dt="2023-10-31T05:15:06.487" v="657" actId="478"/>
          <ac:spMkLst>
            <pc:docMk/>
            <pc:sldMk cId="2671822058" sldId="361"/>
            <ac:spMk id="9" creationId="{507EDEC6-02D3-B9C1-57C4-17DB2D1E4214}"/>
          </ac:spMkLst>
        </pc:spChg>
        <pc:spChg chg="add mod">
          <ac:chgData name="Ranju Kamal" userId="d3187f1d-9b3b-4fde-ae81-a24521550743" providerId="ADAL" clId="{F147E222-5A8D-4348-8136-3ABB907A968D}" dt="2023-10-31T05:15:50.874" v="696" actId="14100"/>
          <ac:spMkLst>
            <pc:docMk/>
            <pc:sldMk cId="2671822058" sldId="361"/>
            <ac:spMk id="10" creationId="{7BA7E893-2753-58F7-E18A-B7275E04C2E7}"/>
          </ac:spMkLst>
        </pc:spChg>
      </pc:sldChg>
      <pc:sldChg chg="addSp delSp modSp mod">
        <pc:chgData name="Ranju Kamal" userId="d3187f1d-9b3b-4fde-ae81-a24521550743" providerId="ADAL" clId="{F147E222-5A8D-4348-8136-3ABB907A968D}" dt="2023-10-31T05:31:59.344" v="798" actId="1076"/>
        <pc:sldMkLst>
          <pc:docMk/>
          <pc:sldMk cId="1633079076" sldId="362"/>
        </pc:sldMkLst>
        <pc:spChg chg="add del mod">
          <ac:chgData name="Ranju Kamal" userId="d3187f1d-9b3b-4fde-ae81-a24521550743" providerId="ADAL" clId="{F147E222-5A8D-4348-8136-3ABB907A968D}" dt="2023-10-31T05:31:49.686" v="795" actId="478"/>
          <ac:spMkLst>
            <pc:docMk/>
            <pc:sldMk cId="1633079076" sldId="362"/>
            <ac:spMk id="4" creationId="{E7FC328B-208E-9EFA-7E32-72E9AB6A5174}"/>
          </ac:spMkLst>
        </pc:spChg>
        <pc:spChg chg="add mod">
          <ac:chgData name="Ranju Kamal" userId="d3187f1d-9b3b-4fde-ae81-a24521550743" providerId="ADAL" clId="{F147E222-5A8D-4348-8136-3ABB907A968D}" dt="2023-10-31T05:31:59.344" v="798" actId="1076"/>
          <ac:spMkLst>
            <pc:docMk/>
            <pc:sldMk cId="1633079076" sldId="362"/>
            <ac:spMk id="6" creationId="{0B21BD12-BE21-12A1-3036-87B2E763DA68}"/>
          </ac:spMkLst>
        </pc:spChg>
        <pc:spChg chg="add del mod">
          <ac:chgData name="Ranju Kamal" userId="d3187f1d-9b3b-4fde-ae81-a24521550743" providerId="ADAL" clId="{F147E222-5A8D-4348-8136-3ABB907A968D}" dt="2023-10-31T05:31:52.640" v="796" actId="478"/>
          <ac:spMkLst>
            <pc:docMk/>
            <pc:sldMk cId="1633079076" sldId="362"/>
            <ac:spMk id="8" creationId="{CBA56ACA-6338-F964-3DF6-AA49DCB5CD09}"/>
          </ac:spMkLst>
        </pc:spChg>
      </pc:sldChg>
      <pc:sldChg chg="addSp delSp modSp mod">
        <pc:chgData name="Ranju Kamal" userId="d3187f1d-9b3b-4fde-ae81-a24521550743" providerId="ADAL" clId="{F147E222-5A8D-4348-8136-3ABB907A968D}" dt="2023-10-31T05:17:03.488" v="701" actId="1076"/>
        <pc:sldMkLst>
          <pc:docMk/>
          <pc:sldMk cId="2210761912" sldId="363"/>
        </pc:sldMkLst>
        <pc:spChg chg="add del mod">
          <ac:chgData name="Ranju Kamal" userId="d3187f1d-9b3b-4fde-ae81-a24521550743" providerId="ADAL" clId="{F147E222-5A8D-4348-8136-3ABB907A968D}" dt="2023-10-31T05:16:52.215" v="697" actId="478"/>
          <ac:spMkLst>
            <pc:docMk/>
            <pc:sldMk cId="2210761912" sldId="363"/>
            <ac:spMk id="4" creationId="{3B9994B3-CD30-BC9A-D835-E52356BAF779}"/>
          </ac:spMkLst>
        </pc:spChg>
        <pc:spChg chg="add mod">
          <ac:chgData name="Ranju Kamal" userId="d3187f1d-9b3b-4fde-ae81-a24521550743" providerId="ADAL" clId="{F147E222-5A8D-4348-8136-3ABB907A968D}" dt="2023-10-31T05:17:03.488" v="701" actId="1076"/>
          <ac:spMkLst>
            <pc:docMk/>
            <pc:sldMk cId="2210761912" sldId="363"/>
            <ac:spMk id="6" creationId="{DBB592F6-207D-92C1-B8B5-0AF839CF6130}"/>
          </ac:spMkLst>
        </pc:spChg>
        <pc:picChg chg="mod">
          <ac:chgData name="Ranju Kamal" userId="d3187f1d-9b3b-4fde-ae81-a24521550743" providerId="ADAL" clId="{F147E222-5A8D-4348-8136-3ABB907A968D}" dt="2023-10-31T05:16:59.175" v="700" actId="1076"/>
          <ac:picMkLst>
            <pc:docMk/>
            <pc:sldMk cId="2210761912" sldId="363"/>
            <ac:picMk id="7" creationId="{727E57D2-E886-6D28-4CCC-E213F8E526EB}"/>
          </ac:picMkLst>
        </pc:picChg>
      </pc:sldChg>
      <pc:sldChg chg="addSp modSp mod">
        <pc:chgData name="Ranju Kamal" userId="d3187f1d-9b3b-4fde-ae81-a24521550743" providerId="ADAL" clId="{F147E222-5A8D-4348-8136-3ABB907A968D}" dt="2023-10-31T01:29:07.275" v="396" actId="20577"/>
        <pc:sldMkLst>
          <pc:docMk/>
          <pc:sldMk cId="950809089" sldId="364"/>
        </pc:sldMkLst>
        <pc:spChg chg="add mod">
          <ac:chgData name="Ranju Kamal" userId="d3187f1d-9b3b-4fde-ae81-a24521550743" providerId="ADAL" clId="{F147E222-5A8D-4348-8136-3ABB907A968D}" dt="2023-10-31T01:29:07.275" v="396" actId="20577"/>
          <ac:spMkLst>
            <pc:docMk/>
            <pc:sldMk cId="950809089" sldId="364"/>
            <ac:spMk id="3" creationId="{F4710CB3-7223-82A7-DD40-9CD1CF19888E}"/>
          </ac:spMkLst>
        </pc:spChg>
        <pc:spChg chg="mod">
          <ac:chgData name="Ranju Kamal" userId="d3187f1d-9b3b-4fde-ae81-a24521550743" providerId="ADAL" clId="{F147E222-5A8D-4348-8136-3ABB907A968D}" dt="2023-10-31T01:28:47.831" v="383" actId="20577"/>
          <ac:spMkLst>
            <pc:docMk/>
            <pc:sldMk cId="950809089" sldId="364"/>
            <ac:spMk id="6" creationId="{45F43E68-BF31-5AFA-BB74-EFD4CC194BA6}"/>
          </ac:spMkLst>
        </pc:spChg>
      </pc:sldChg>
      <pc:sldChg chg="addSp delSp modSp mod">
        <pc:chgData name="Ranju Kamal" userId="d3187f1d-9b3b-4fde-ae81-a24521550743" providerId="ADAL" clId="{F147E222-5A8D-4348-8136-3ABB907A968D}" dt="2023-10-31T01:47:47.690" v="580" actId="1076"/>
        <pc:sldMkLst>
          <pc:docMk/>
          <pc:sldMk cId="3907211717" sldId="365"/>
        </pc:sldMkLst>
        <pc:spChg chg="del mod">
          <ac:chgData name="Ranju Kamal" userId="d3187f1d-9b3b-4fde-ae81-a24521550743" providerId="ADAL" clId="{F147E222-5A8D-4348-8136-3ABB907A968D}" dt="2023-10-31T01:47:28.824" v="576" actId="478"/>
          <ac:spMkLst>
            <pc:docMk/>
            <pc:sldMk cId="3907211717" sldId="365"/>
            <ac:spMk id="4" creationId="{74EE41C3-48CA-E4E6-C1BC-7EFA5332748A}"/>
          </ac:spMkLst>
        </pc:spChg>
        <pc:spChg chg="add mod">
          <ac:chgData name="Ranju Kamal" userId="d3187f1d-9b3b-4fde-ae81-a24521550743" providerId="ADAL" clId="{F147E222-5A8D-4348-8136-3ABB907A968D}" dt="2023-10-31T01:47:47.690" v="580" actId="1076"/>
          <ac:spMkLst>
            <pc:docMk/>
            <pc:sldMk cId="3907211717" sldId="365"/>
            <ac:spMk id="6" creationId="{4737D1BB-596E-FE3A-B192-01EF73381149}"/>
          </ac:spMkLst>
        </pc:spChg>
        <pc:spChg chg="mod">
          <ac:chgData name="Ranju Kamal" userId="d3187f1d-9b3b-4fde-ae81-a24521550743" providerId="ADAL" clId="{F147E222-5A8D-4348-8136-3ABB907A968D}" dt="2023-10-31T01:47:18.427" v="574" actId="20577"/>
          <ac:spMkLst>
            <pc:docMk/>
            <pc:sldMk cId="3907211717" sldId="365"/>
            <ac:spMk id="9" creationId="{E42B5449-CA4E-DDE3-8D81-FFED6CA1B360}"/>
          </ac:spMkLst>
        </pc:spChg>
      </pc:sldChg>
      <pc:sldChg chg="delSp modSp mod">
        <pc:chgData name="Ranju Kamal" userId="d3187f1d-9b3b-4fde-ae81-a24521550743" providerId="ADAL" clId="{F147E222-5A8D-4348-8136-3ABB907A968D}" dt="2023-10-31T01:37:52.958" v="479" actId="20577"/>
        <pc:sldMkLst>
          <pc:docMk/>
          <pc:sldMk cId="955804016" sldId="367"/>
        </pc:sldMkLst>
        <pc:spChg chg="mod">
          <ac:chgData name="Ranju Kamal" userId="d3187f1d-9b3b-4fde-ae81-a24521550743" providerId="ADAL" clId="{F147E222-5A8D-4348-8136-3ABB907A968D}" dt="2023-10-31T01:35:24.816" v="447" actId="1076"/>
          <ac:spMkLst>
            <pc:docMk/>
            <pc:sldMk cId="955804016" sldId="367"/>
            <ac:spMk id="4" creationId="{92B79572-E704-B4CA-DA89-4D776480F252}"/>
          </ac:spMkLst>
        </pc:spChg>
        <pc:spChg chg="del mod">
          <ac:chgData name="Ranju Kamal" userId="d3187f1d-9b3b-4fde-ae81-a24521550743" providerId="ADAL" clId="{F147E222-5A8D-4348-8136-3ABB907A968D}" dt="2023-10-31T01:34:25.194" v="439" actId="478"/>
          <ac:spMkLst>
            <pc:docMk/>
            <pc:sldMk cId="955804016" sldId="367"/>
            <ac:spMk id="8" creationId="{9D84958B-59FD-0247-EA82-5A33410EDD46}"/>
          </ac:spMkLst>
        </pc:spChg>
        <pc:spChg chg="mod">
          <ac:chgData name="Ranju Kamal" userId="d3187f1d-9b3b-4fde-ae81-a24521550743" providerId="ADAL" clId="{F147E222-5A8D-4348-8136-3ABB907A968D}" dt="2023-10-31T01:37:52.958" v="479" actId="20577"/>
          <ac:spMkLst>
            <pc:docMk/>
            <pc:sldMk cId="955804016" sldId="367"/>
            <ac:spMk id="11" creationId="{EF26046D-DA3C-C54F-60A9-2EBA311E561A}"/>
          </ac:spMkLst>
        </pc:spChg>
        <pc:picChg chg="mod">
          <ac:chgData name="Ranju Kamal" userId="d3187f1d-9b3b-4fde-ae81-a24521550743" providerId="ADAL" clId="{F147E222-5A8D-4348-8136-3ABB907A968D}" dt="2023-10-31T01:35:27.471" v="448" actId="1076"/>
          <ac:picMkLst>
            <pc:docMk/>
            <pc:sldMk cId="955804016" sldId="367"/>
            <ac:picMk id="6" creationId="{71A4A413-6B60-6BA1-4AF7-7AF35DAA52D0}"/>
          </ac:picMkLst>
        </pc:picChg>
        <pc:picChg chg="mod modCrop">
          <ac:chgData name="Ranju Kamal" userId="d3187f1d-9b3b-4fde-ae81-a24521550743" providerId="ADAL" clId="{F147E222-5A8D-4348-8136-3ABB907A968D}" dt="2023-10-31T01:35:00.009" v="443" actId="732"/>
          <ac:picMkLst>
            <pc:docMk/>
            <pc:sldMk cId="955804016" sldId="367"/>
            <ac:picMk id="7" creationId="{79A0D997-34F5-3154-C266-15C5B7796757}"/>
          </ac:picMkLst>
        </pc:picChg>
      </pc:sldChg>
      <pc:sldChg chg="addSp delSp modSp mod">
        <pc:chgData name="Ranju Kamal" userId="d3187f1d-9b3b-4fde-ae81-a24521550743" providerId="ADAL" clId="{F147E222-5A8D-4348-8136-3ABB907A968D}" dt="2023-10-31T01:38:14.990" v="483" actId="1076"/>
        <pc:sldMkLst>
          <pc:docMk/>
          <pc:sldMk cId="2130693962" sldId="368"/>
        </pc:sldMkLst>
        <pc:spChg chg="mod">
          <ac:chgData name="Ranju Kamal" userId="d3187f1d-9b3b-4fde-ae81-a24521550743" providerId="ADAL" clId="{F147E222-5A8D-4348-8136-3ABB907A968D}" dt="2023-10-31T01:37:24.408" v="476" actId="1076"/>
          <ac:spMkLst>
            <pc:docMk/>
            <pc:sldMk cId="2130693962" sldId="368"/>
            <ac:spMk id="4" creationId="{2EBA47A1-28C4-BA9A-9284-083BC1881081}"/>
          </ac:spMkLst>
        </pc:spChg>
        <pc:spChg chg="del mod">
          <ac:chgData name="Ranju Kamal" userId="d3187f1d-9b3b-4fde-ae81-a24521550743" providerId="ADAL" clId="{F147E222-5A8D-4348-8136-3ABB907A968D}" dt="2023-10-31T01:37:46.627" v="478" actId="478"/>
          <ac:spMkLst>
            <pc:docMk/>
            <pc:sldMk cId="2130693962" sldId="368"/>
            <ac:spMk id="8" creationId="{9E910B2E-232E-FEB2-C53C-7FF10DFF40D2}"/>
          </ac:spMkLst>
        </pc:spChg>
        <pc:spChg chg="add mod">
          <ac:chgData name="Ranju Kamal" userId="d3187f1d-9b3b-4fde-ae81-a24521550743" providerId="ADAL" clId="{F147E222-5A8D-4348-8136-3ABB907A968D}" dt="2023-10-31T01:38:14.990" v="483" actId="1076"/>
          <ac:spMkLst>
            <pc:docMk/>
            <pc:sldMk cId="2130693962" sldId="368"/>
            <ac:spMk id="9" creationId="{8F88464C-C710-AB62-CC16-86C79C5A130D}"/>
          </ac:spMkLst>
        </pc:spChg>
        <pc:picChg chg="mod">
          <ac:chgData name="Ranju Kamal" userId="d3187f1d-9b3b-4fde-ae81-a24521550743" providerId="ADAL" clId="{F147E222-5A8D-4348-8136-3ABB907A968D}" dt="2023-10-31T01:37:18.373" v="475" actId="1076"/>
          <ac:picMkLst>
            <pc:docMk/>
            <pc:sldMk cId="2130693962" sldId="368"/>
            <ac:picMk id="6" creationId="{162A58A7-96C8-1ED0-1C85-40D94B77F1C7}"/>
          </ac:picMkLst>
        </pc:picChg>
      </pc:sldChg>
      <pc:sldChg chg="addSp modSp mod">
        <pc:chgData name="Ranju Kamal" userId="d3187f1d-9b3b-4fde-ae81-a24521550743" providerId="ADAL" clId="{F147E222-5A8D-4348-8136-3ABB907A968D}" dt="2023-10-31T05:07:17.077" v="592" actId="20577"/>
        <pc:sldMkLst>
          <pc:docMk/>
          <pc:sldMk cId="1050145807" sldId="369"/>
        </pc:sldMkLst>
        <pc:spChg chg="mod">
          <ac:chgData name="Ranju Kamal" userId="d3187f1d-9b3b-4fde-ae81-a24521550743" providerId="ADAL" clId="{F147E222-5A8D-4348-8136-3ABB907A968D}" dt="2023-10-31T05:07:17.077" v="592" actId="20577"/>
          <ac:spMkLst>
            <pc:docMk/>
            <pc:sldMk cId="1050145807" sldId="369"/>
            <ac:spMk id="4" creationId="{47AC5AE2-CA83-B3C6-6BE9-1E76E1C5C7E9}"/>
          </ac:spMkLst>
        </pc:spChg>
        <pc:spChg chg="add mod">
          <ac:chgData name="Ranju Kamal" userId="d3187f1d-9b3b-4fde-ae81-a24521550743" providerId="ADAL" clId="{F147E222-5A8D-4348-8136-3ABB907A968D}" dt="2023-10-31T01:41:01.183" v="523" actId="1076"/>
          <ac:spMkLst>
            <pc:docMk/>
            <pc:sldMk cId="1050145807" sldId="369"/>
            <ac:spMk id="6" creationId="{9AF42313-576B-854B-4452-E6C7624421CF}"/>
          </ac:spMkLst>
        </pc:spChg>
      </pc:sldChg>
      <pc:sldChg chg="addSp delSp modSp mod">
        <pc:chgData name="Ranju Kamal" userId="d3187f1d-9b3b-4fde-ae81-a24521550743" providerId="ADAL" clId="{F147E222-5A8D-4348-8136-3ABB907A968D}" dt="2023-10-31T01:43:38.524" v="541" actId="1076"/>
        <pc:sldMkLst>
          <pc:docMk/>
          <pc:sldMk cId="1870803862" sldId="370"/>
        </pc:sldMkLst>
        <pc:spChg chg="mod">
          <ac:chgData name="Ranju Kamal" userId="d3187f1d-9b3b-4fde-ae81-a24521550743" providerId="ADAL" clId="{F147E222-5A8D-4348-8136-3ABB907A968D}" dt="2023-10-31T01:43:21.978" v="537" actId="1076"/>
          <ac:spMkLst>
            <pc:docMk/>
            <pc:sldMk cId="1870803862" sldId="370"/>
            <ac:spMk id="4" creationId="{A52943D5-FC5F-B4C6-4EC5-2D9474742CCA}"/>
          </ac:spMkLst>
        </pc:spChg>
        <pc:spChg chg="del">
          <ac:chgData name="Ranju Kamal" userId="d3187f1d-9b3b-4fde-ae81-a24521550743" providerId="ADAL" clId="{F147E222-5A8D-4348-8136-3ABB907A968D}" dt="2023-10-31T01:42:30.406" v="533" actId="478"/>
          <ac:spMkLst>
            <pc:docMk/>
            <pc:sldMk cId="1870803862" sldId="370"/>
            <ac:spMk id="6" creationId="{603AEA05-5D8B-B440-49FF-FDCCDEDA45C2}"/>
          </ac:spMkLst>
        </pc:spChg>
        <pc:spChg chg="add mod">
          <ac:chgData name="Ranju Kamal" userId="d3187f1d-9b3b-4fde-ae81-a24521550743" providerId="ADAL" clId="{F147E222-5A8D-4348-8136-3ABB907A968D}" dt="2023-10-31T01:43:38.524" v="541" actId="1076"/>
          <ac:spMkLst>
            <pc:docMk/>
            <pc:sldMk cId="1870803862" sldId="370"/>
            <ac:spMk id="7" creationId="{B0066736-88CB-B372-1122-2FFE28F3C9B1}"/>
          </ac:spMkLst>
        </pc:spChg>
      </pc:sldChg>
      <pc:sldChg chg="addSp delSp modSp mod">
        <pc:chgData name="Ranju Kamal" userId="d3187f1d-9b3b-4fde-ae81-a24521550743" providerId="ADAL" clId="{F147E222-5A8D-4348-8136-3ABB907A968D}" dt="2023-10-31T01:44:02.352" v="546" actId="1076"/>
        <pc:sldMkLst>
          <pc:docMk/>
          <pc:sldMk cId="503812265" sldId="371"/>
        </pc:sldMkLst>
        <pc:spChg chg="del">
          <ac:chgData name="Ranju Kamal" userId="d3187f1d-9b3b-4fde-ae81-a24521550743" providerId="ADAL" clId="{F147E222-5A8D-4348-8136-3ABB907A968D}" dt="2023-10-31T01:43:46.577" v="542" actId="478"/>
          <ac:spMkLst>
            <pc:docMk/>
            <pc:sldMk cId="503812265" sldId="371"/>
            <ac:spMk id="6" creationId="{C47D237C-BF78-1A35-B1BA-28397293F36E}"/>
          </ac:spMkLst>
        </pc:spChg>
        <pc:spChg chg="add mod">
          <ac:chgData name="Ranju Kamal" userId="d3187f1d-9b3b-4fde-ae81-a24521550743" providerId="ADAL" clId="{F147E222-5A8D-4348-8136-3ABB907A968D}" dt="2023-10-31T01:44:02.352" v="546" actId="1076"/>
          <ac:spMkLst>
            <pc:docMk/>
            <pc:sldMk cId="503812265" sldId="371"/>
            <ac:spMk id="7" creationId="{34E6555C-2684-8722-1369-0EE31283AC73}"/>
          </ac:spMkLst>
        </pc:spChg>
      </pc:sldChg>
      <pc:sldChg chg="addSp delSp modSp mod">
        <pc:chgData name="Ranju Kamal" userId="d3187f1d-9b3b-4fde-ae81-a24521550743" providerId="ADAL" clId="{F147E222-5A8D-4348-8136-3ABB907A968D}" dt="2023-10-31T05:10:45.778" v="653" actId="20577"/>
        <pc:sldMkLst>
          <pc:docMk/>
          <pc:sldMk cId="2607830481" sldId="372"/>
        </pc:sldMkLst>
        <pc:spChg chg="add mod">
          <ac:chgData name="Ranju Kamal" userId="d3187f1d-9b3b-4fde-ae81-a24521550743" providerId="ADAL" clId="{F147E222-5A8D-4348-8136-3ABB907A968D}" dt="2023-10-31T05:10:27.152" v="631" actId="14100"/>
          <ac:spMkLst>
            <pc:docMk/>
            <pc:sldMk cId="2607830481" sldId="372"/>
            <ac:spMk id="7" creationId="{CD55235E-6A02-FC38-D67A-29BE1F3B8948}"/>
          </ac:spMkLst>
        </pc:spChg>
        <pc:spChg chg="del">
          <ac:chgData name="Ranju Kamal" userId="d3187f1d-9b3b-4fde-ae81-a24521550743" providerId="ADAL" clId="{F147E222-5A8D-4348-8136-3ABB907A968D}" dt="2023-10-19T20:41:41.693" v="33" actId="478"/>
          <ac:spMkLst>
            <pc:docMk/>
            <pc:sldMk cId="2607830481" sldId="372"/>
            <ac:spMk id="8" creationId="{9965DB0E-8846-F45C-C2EE-75ABBD7C8F21}"/>
          </ac:spMkLst>
        </pc:spChg>
        <pc:spChg chg="add mod">
          <ac:chgData name="Ranju Kamal" userId="d3187f1d-9b3b-4fde-ae81-a24521550743" providerId="ADAL" clId="{F147E222-5A8D-4348-8136-3ABB907A968D}" dt="2023-10-31T05:10:45.778" v="653" actId="20577"/>
          <ac:spMkLst>
            <pc:docMk/>
            <pc:sldMk cId="2607830481" sldId="372"/>
            <ac:spMk id="8" creationId="{CA80C649-B081-9D26-DB33-D7BC5CE598EE}"/>
          </ac:spMkLst>
        </pc:spChg>
        <pc:spChg chg="del">
          <ac:chgData name="Ranju Kamal" userId="d3187f1d-9b3b-4fde-ae81-a24521550743" providerId="ADAL" clId="{F147E222-5A8D-4348-8136-3ABB907A968D}" dt="2023-10-31T01:44:16.113" v="547" actId="478"/>
          <ac:spMkLst>
            <pc:docMk/>
            <pc:sldMk cId="2607830481" sldId="372"/>
            <ac:spMk id="10" creationId="{F0452785-8850-1BF6-CF0B-38D1A849631E}"/>
          </ac:spMkLst>
        </pc:spChg>
        <pc:spChg chg="add mod">
          <ac:chgData name="Ranju Kamal" userId="d3187f1d-9b3b-4fde-ae81-a24521550743" providerId="ADAL" clId="{F147E222-5A8D-4348-8136-3ABB907A968D}" dt="2023-10-31T05:10:15.277" v="622" actId="1076"/>
          <ac:spMkLst>
            <pc:docMk/>
            <pc:sldMk cId="2607830481" sldId="372"/>
            <ac:spMk id="11" creationId="{314904F9-618E-3DA2-6DB1-A6245CC84C3D}"/>
          </ac:spMkLst>
        </pc:spChg>
        <pc:picChg chg="mod">
          <ac:chgData name="Ranju Kamal" userId="d3187f1d-9b3b-4fde-ae81-a24521550743" providerId="ADAL" clId="{F147E222-5A8D-4348-8136-3ABB907A968D}" dt="2023-10-31T05:09:34.677" v="616" actId="1076"/>
          <ac:picMkLst>
            <pc:docMk/>
            <pc:sldMk cId="2607830481" sldId="372"/>
            <ac:picMk id="5" creationId="{FF9DFCF3-E76E-771F-919D-D46A6FBB4C03}"/>
          </ac:picMkLst>
        </pc:picChg>
        <pc:picChg chg="mod">
          <ac:chgData name="Ranju Kamal" userId="d3187f1d-9b3b-4fde-ae81-a24521550743" providerId="ADAL" clId="{F147E222-5A8D-4348-8136-3ABB907A968D}" dt="2023-10-31T05:09:52.641" v="617" actId="1076"/>
          <ac:picMkLst>
            <pc:docMk/>
            <pc:sldMk cId="2607830481" sldId="372"/>
            <ac:picMk id="6" creationId="{C73C8C40-F9A8-B5D6-8129-5302F9EB2A45}"/>
          </ac:picMkLst>
        </pc:picChg>
      </pc:sldChg>
      <pc:sldChg chg="addSp delSp modSp mod">
        <pc:chgData name="Ranju Kamal" userId="d3187f1d-9b3b-4fde-ae81-a24521550743" providerId="ADAL" clId="{F147E222-5A8D-4348-8136-3ABB907A968D}" dt="2023-10-31T05:34:25.603" v="808"/>
        <pc:sldMkLst>
          <pc:docMk/>
          <pc:sldMk cId="2630390819" sldId="373"/>
        </pc:sldMkLst>
        <pc:spChg chg="add mod">
          <ac:chgData name="Ranju Kamal" userId="d3187f1d-9b3b-4fde-ae81-a24521550743" providerId="ADAL" clId="{F147E222-5A8D-4348-8136-3ABB907A968D}" dt="2023-10-31T01:45:14.665" v="558" actId="14100"/>
          <ac:spMkLst>
            <pc:docMk/>
            <pc:sldMk cId="2630390819" sldId="373"/>
            <ac:spMk id="7" creationId="{6EE1DE69-5548-83D6-9B12-14577261D489}"/>
          </ac:spMkLst>
        </pc:spChg>
        <pc:spChg chg="del">
          <ac:chgData name="Ranju Kamal" userId="d3187f1d-9b3b-4fde-ae81-a24521550743" providerId="ADAL" clId="{F147E222-5A8D-4348-8136-3ABB907A968D}" dt="2023-10-31T01:44:52.278" v="553" actId="478"/>
          <ac:spMkLst>
            <pc:docMk/>
            <pc:sldMk cId="2630390819" sldId="373"/>
            <ac:spMk id="8" creationId="{9BBEC1D2-F73D-99E7-E84F-832DB02C5846}"/>
          </ac:spMkLst>
        </pc:spChg>
        <pc:spChg chg="add mod">
          <ac:chgData name="Ranju Kamal" userId="d3187f1d-9b3b-4fde-ae81-a24521550743" providerId="ADAL" clId="{F147E222-5A8D-4348-8136-3ABB907A968D}" dt="2023-10-31T05:34:25.603" v="808"/>
          <ac:spMkLst>
            <pc:docMk/>
            <pc:sldMk cId="2630390819" sldId="373"/>
            <ac:spMk id="12" creationId="{6E78BFDC-F766-5B91-68DA-704C055119C4}"/>
          </ac:spMkLst>
        </pc:spChg>
        <pc:picChg chg="del">
          <ac:chgData name="Ranju Kamal" userId="d3187f1d-9b3b-4fde-ae81-a24521550743" providerId="ADAL" clId="{F147E222-5A8D-4348-8136-3ABB907A968D}" dt="2023-10-31T05:33:42.725" v="799" actId="478"/>
          <ac:picMkLst>
            <pc:docMk/>
            <pc:sldMk cId="2630390819" sldId="373"/>
            <ac:picMk id="6" creationId="{0E8F873D-C33F-6EA6-E29C-1440F796527E}"/>
          </ac:picMkLst>
        </pc:picChg>
        <pc:picChg chg="add mod">
          <ac:chgData name="Ranju Kamal" userId="d3187f1d-9b3b-4fde-ae81-a24521550743" providerId="ADAL" clId="{F147E222-5A8D-4348-8136-3ABB907A968D}" dt="2023-10-31T05:33:50.043" v="803" actId="1076"/>
          <ac:picMkLst>
            <pc:docMk/>
            <pc:sldMk cId="2630390819" sldId="373"/>
            <ac:picMk id="10" creationId="{43DD7ECE-E3CE-A89D-7F67-74B8520198FA}"/>
          </ac:picMkLst>
        </pc:picChg>
      </pc:sldChg>
      <pc:sldChg chg="addSp delSp modSp mod">
        <pc:chgData name="Ranju Kamal" userId="d3187f1d-9b3b-4fde-ae81-a24521550743" providerId="ADAL" clId="{F147E222-5A8D-4348-8136-3ABB907A968D}" dt="2023-10-31T05:37:50.961" v="821" actId="1076"/>
        <pc:sldMkLst>
          <pc:docMk/>
          <pc:sldMk cId="4258050676" sldId="374"/>
        </pc:sldMkLst>
        <pc:spChg chg="add del mod">
          <ac:chgData name="Ranju Kamal" userId="d3187f1d-9b3b-4fde-ae81-a24521550743" providerId="ADAL" clId="{F147E222-5A8D-4348-8136-3ABB907A968D}" dt="2023-10-31T05:37:50.961" v="821" actId="1076"/>
          <ac:spMkLst>
            <pc:docMk/>
            <pc:sldMk cId="4258050676" sldId="374"/>
            <ac:spMk id="4" creationId="{BC78FA64-7BA9-CCCF-3C92-1A384384D750}"/>
          </ac:spMkLst>
        </pc:spChg>
        <pc:spChg chg="del mod">
          <ac:chgData name="Ranju Kamal" userId="d3187f1d-9b3b-4fde-ae81-a24521550743" providerId="ADAL" clId="{F147E222-5A8D-4348-8136-3ABB907A968D}" dt="2023-10-31T01:46:09.102" v="565" actId="478"/>
          <ac:spMkLst>
            <pc:docMk/>
            <pc:sldMk cId="4258050676" sldId="374"/>
            <ac:spMk id="6" creationId="{60C3966D-847F-0427-DF06-A7AFD4CD2578}"/>
          </ac:spMkLst>
        </pc:spChg>
        <pc:spChg chg="add mod">
          <ac:chgData name="Ranju Kamal" userId="d3187f1d-9b3b-4fde-ae81-a24521550743" providerId="ADAL" clId="{F147E222-5A8D-4348-8136-3ABB907A968D}" dt="2023-10-31T01:46:52.435" v="572" actId="1076"/>
          <ac:spMkLst>
            <pc:docMk/>
            <pc:sldMk cId="4258050676" sldId="374"/>
            <ac:spMk id="9" creationId="{C2BB8CB8-21D0-CAAF-3A89-2336F145B045}"/>
          </ac:spMkLst>
        </pc:spChg>
        <pc:spChg chg="add mod">
          <ac:chgData name="Ranju Kamal" userId="d3187f1d-9b3b-4fde-ae81-a24521550743" providerId="ADAL" clId="{F147E222-5A8D-4348-8136-3ABB907A968D}" dt="2023-10-31T05:37:31.223" v="816" actId="1076"/>
          <ac:spMkLst>
            <pc:docMk/>
            <pc:sldMk cId="4258050676" sldId="374"/>
            <ac:spMk id="13" creationId="{02ABE14F-5946-1E16-0E85-93856263BCE4}"/>
          </ac:spMkLst>
        </pc:spChg>
        <pc:picChg chg="mod">
          <ac:chgData name="Ranju Kamal" userId="d3187f1d-9b3b-4fde-ae81-a24521550743" providerId="ADAL" clId="{F147E222-5A8D-4348-8136-3ABB907A968D}" dt="2023-10-31T01:46:14.754" v="568" actId="1076"/>
          <ac:picMkLst>
            <pc:docMk/>
            <pc:sldMk cId="4258050676" sldId="374"/>
            <ac:picMk id="5" creationId="{51F042BF-999E-BD88-29C4-B5607472C161}"/>
          </ac:picMkLst>
        </pc:picChg>
        <pc:picChg chg="del">
          <ac:chgData name="Ranju Kamal" userId="d3187f1d-9b3b-4fde-ae81-a24521550743" providerId="ADAL" clId="{F147E222-5A8D-4348-8136-3ABB907A968D}" dt="2023-10-31T05:36:09.420" v="809" actId="478"/>
          <ac:picMkLst>
            <pc:docMk/>
            <pc:sldMk cId="4258050676" sldId="374"/>
            <ac:picMk id="7" creationId="{1B1EB716-569F-F566-CEAA-58A972BA867C}"/>
          </ac:picMkLst>
        </pc:picChg>
        <pc:picChg chg="add mod">
          <ac:chgData name="Ranju Kamal" userId="d3187f1d-9b3b-4fde-ae81-a24521550743" providerId="ADAL" clId="{F147E222-5A8D-4348-8136-3ABB907A968D}" dt="2023-10-31T05:37:47.120" v="820" actId="1076"/>
          <ac:picMkLst>
            <pc:docMk/>
            <pc:sldMk cId="4258050676" sldId="374"/>
            <ac:picMk id="11" creationId="{F10476FC-D299-12AD-4AE1-B35741DFEF4E}"/>
          </ac:picMkLst>
        </pc:picChg>
      </pc:sldChg>
      <pc:sldChg chg="addSp delSp modSp mod">
        <pc:chgData name="Ranju Kamal" userId="d3187f1d-9b3b-4fde-ae81-a24521550743" providerId="ADAL" clId="{F147E222-5A8D-4348-8136-3ABB907A968D}" dt="2023-10-31T05:07:40.138" v="601" actId="1076"/>
        <pc:sldMkLst>
          <pc:docMk/>
          <pc:sldMk cId="3681037974" sldId="377"/>
        </pc:sldMkLst>
        <pc:spChg chg="mod">
          <ac:chgData name="Ranju Kamal" userId="d3187f1d-9b3b-4fde-ae81-a24521550743" providerId="ADAL" clId="{F147E222-5A8D-4348-8136-3ABB907A968D}" dt="2023-10-31T05:07:40.138" v="601" actId="1076"/>
          <ac:spMkLst>
            <pc:docMk/>
            <pc:sldMk cId="3681037974" sldId="377"/>
            <ac:spMk id="4" creationId="{1303D181-0C6F-7400-DDFD-BB4C084B1C0B}"/>
          </ac:spMkLst>
        </pc:spChg>
        <pc:spChg chg="mod">
          <ac:chgData name="Ranju Kamal" userId="d3187f1d-9b3b-4fde-ae81-a24521550743" providerId="ADAL" clId="{F147E222-5A8D-4348-8136-3ABB907A968D}" dt="2023-10-31T05:07:33.444" v="600" actId="20577"/>
          <ac:spMkLst>
            <pc:docMk/>
            <pc:sldMk cId="3681037974" sldId="377"/>
            <ac:spMk id="6" creationId="{8611467F-4FBC-77D0-DE8B-EE405057DEBB}"/>
          </ac:spMkLst>
        </pc:spChg>
        <pc:spChg chg="del">
          <ac:chgData name="Ranju Kamal" userId="d3187f1d-9b3b-4fde-ae81-a24521550743" providerId="ADAL" clId="{F147E222-5A8D-4348-8136-3ABB907A968D}" dt="2023-10-31T01:42:24.185" v="532" actId="478"/>
          <ac:spMkLst>
            <pc:docMk/>
            <pc:sldMk cId="3681037974" sldId="377"/>
            <ac:spMk id="7" creationId="{30C3FDD3-1631-9870-1D7F-889233B6DE5A}"/>
          </ac:spMkLst>
        </pc:spChg>
        <pc:spChg chg="add del">
          <ac:chgData name="Ranju Kamal" userId="d3187f1d-9b3b-4fde-ae81-a24521550743" providerId="ADAL" clId="{F147E222-5A8D-4348-8136-3ABB907A968D}" dt="2023-10-31T01:41:55.515" v="528" actId="22"/>
          <ac:spMkLst>
            <pc:docMk/>
            <pc:sldMk cId="3681037974" sldId="377"/>
            <ac:spMk id="8" creationId="{30789DCB-8600-DF58-03AC-411D22FEA8AB}"/>
          </ac:spMkLst>
        </pc:spChg>
        <pc:spChg chg="add mod">
          <ac:chgData name="Ranju Kamal" userId="d3187f1d-9b3b-4fde-ae81-a24521550743" providerId="ADAL" clId="{F147E222-5A8D-4348-8136-3ABB907A968D}" dt="2023-10-31T01:42:09.460" v="531" actId="14100"/>
          <ac:spMkLst>
            <pc:docMk/>
            <pc:sldMk cId="3681037974" sldId="377"/>
            <ac:spMk id="10" creationId="{CB5DE448-0965-DD21-EF6C-BE1A95C90C68}"/>
          </ac:spMkLst>
        </pc:spChg>
        <pc:spChg chg="add mod">
          <ac:chgData name="Ranju Kamal" userId="d3187f1d-9b3b-4fde-ae81-a24521550743" providerId="ADAL" clId="{F147E222-5A8D-4348-8136-3ABB907A968D}" dt="2023-10-31T01:43:10.661" v="536" actId="14100"/>
          <ac:spMkLst>
            <pc:docMk/>
            <pc:sldMk cId="3681037974" sldId="377"/>
            <ac:spMk id="12" creationId="{860AB478-07C8-8E50-73D1-A84C60B8CF94}"/>
          </ac:spMkLst>
        </pc:spChg>
        <pc:picChg chg="mod">
          <ac:chgData name="Ranju Kamal" userId="d3187f1d-9b3b-4fde-ae81-a24521550743" providerId="ADAL" clId="{F147E222-5A8D-4348-8136-3ABB907A968D}" dt="2023-10-31T01:41:54.074" v="527" actId="1076"/>
          <ac:picMkLst>
            <pc:docMk/>
            <pc:sldMk cId="3681037974" sldId="377"/>
            <ac:picMk id="2" creationId="{723609EA-AECC-30CF-1904-87CE887485E4}"/>
          </ac:picMkLst>
        </pc:picChg>
      </pc:sldChg>
      <pc:sldChg chg="addSp delSp modSp mod">
        <pc:chgData name="Ranju Kamal" userId="d3187f1d-9b3b-4fde-ae81-a24521550743" providerId="ADAL" clId="{F147E222-5A8D-4348-8136-3ABB907A968D}" dt="2023-10-31T05:11:03.650" v="654" actId="1076"/>
        <pc:sldMkLst>
          <pc:docMk/>
          <pc:sldMk cId="2593681153" sldId="378"/>
        </pc:sldMkLst>
        <pc:spChg chg="del">
          <ac:chgData name="Ranju Kamal" userId="d3187f1d-9b3b-4fde-ae81-a24521550743" providerId="ADAL" clId="{F147E222-5A8D-4348-8136-3ABB907A968D}" dt="2023-10-31T01:44:40.845" v="550" actId="478"/>
          <ac:spMkLst>
            <pc:docMk/>
            <pc:sldMk cId="2593681153" sldId="378"/>
            <ac:spMk id="6" creationId="{92C45149-0457-C69F-EB56-59F729C49F20}"/>
          </ac:spMkLst>
        </pc:spChg>
        <pc:spChg chg="add mod">
          <ac:chgData name="Ranju Kamal" userId="d3187f1d-9b3b-4fde-ae81-a24521550743" providerId="ADAL" clId="{F147E222-5A8D-4348-8136-3ABB907A968D}" dt="2023-10-31T05:11:03.650" v="654" actId="1076"/>
          <ac:spMkLst>
            <pc:docMk/>
            <pc:sldMk cId="2593681153" sldId="378"/>
            <ac:spMk id="7" creationId="{D24B1851-B050-B1C5-288B-D6DC26034B9D}"/>
          </ac:spMkLst>
        </pc:spChg>
      </pc:sldChg>
      <pc:sldChg chg="addSp delSp modSp mod">
        <pc:chgData name="Ranju Kamal" userId="d3187f1d-9b3b-4fde-ae81-a24521550743" providerId="ADAL" clId="{F147E222-5A8D-4348-8136-3ABB907A968D}" dt="2023-10-31T01:45:56.342" v="563" actId="1076"/>
        <pc:sldMkLst>
          <pc:docMk/>
          <pc:sldMk cId="1473700849" sldId="379"/>
        </pc:sldMkLst>
        <pc:spChg chg="del">
          <ac:chgData name="Ranju Kamal" userId="d3187f1d-9b3b-4fde-ae81-a24521550743" providerId="ADAL" clId="{F147E222-5A8D-4348-8136-3ABB907A968D}" dt="2023-10-31T01:45:41.652" v="559" actId="478"/>
          <ac:spMkLst>
            <pc:docMk/>
            <pc:sldMk cId="1473700849" sldId="379"/>
            <ac:spMk id="6" creationId="{04A50697-89F9-732A-9859-8D015C72CDE3}"/>
          </ac:spMkLst>
        </pc:spChg>
        <pc:spChg chg="add mod">
          <ac:chgData name="Ranju Kamal" userId="d3187f1d-9b3b-4fde-ae81-a24521550743" providerId="ADAL" clId="{F147E222-5A8D-4348-8136-3ABB907A968D}" dt="2023-10-31T01:45:56.342" v="563" actId="1076"/>
          <ac:spMkLst>
            <pc:docMk/>
            <pc:sldMk cId="1473700849" sldId="379"/>
            <ac:spMk id="7" creationId="{E9E103F2-23D5-C2BE-2E14-F851C32F72CF}"/>
          </ac:spMkLst>
        </pc:spChg>
      </pc:sldChg>
      <pc:sldChg chg="addSp delSp modSp mod">
        <pc:chgData name="Ranju Kamal" userId="d3187f1d-9b3b-4fde-ae81-a24521550743" providerId="ADAL" clId="{F147E222-5A8D-4348-8136-3ABB907A968D}" dt="2023-10-31T01:40:09.682" v="518" actId="20577"/>
        <pc:sldMkLst>
          <pc:docMk/>
          <pc:sldMk cId="343970306" sldId="380"/>
        </pc:sldMkLst>
        <pc:spChg chg="mod">
          <ac:chgData name="Ranju Kamal" userId="d3187f1d-9b3b-4fde-ae81-a24521550743" providerId="ADAL" clId="{F147E222-5A8D-4348-8136-3ABB907A968D}" dt="2023-10-31T01:40:09.682" v="518" actId="20577"/>
          <ac:spMkLst>
            <pc:docMk/>
            <pc:sldMk cId="343970306" sldId="380"/>
            <ac:spMk id="4" creationId="{F4EDF7D4-840D-BE5C-1BF6-C0475C6EF2E5}"/>
          </ac:spMkLst>
        </pc:spChg>
        <pc:spChg chg="add del">
          <ac:chgData name="Ranju Kamal" userId="d3187f1d-9b3b-4fde-ae81-a24521550743" providerId="ADAL" clId="{F147E222-5A8D-4348-8136-3ABB907A968D}" dt="2023-10-31T01:39:06.484" v="485" actId="22"/>
          <ac:spMkLst>
            <pc:docMk/>
            <pc:sldMk cId="343970306" sldId="380"/>
            <ac:spMk id="6" creationId="{F6BE057A-7EDE-F888-B2C7-2843F76EAED4}"/>
          </ac:spMkLst>
        </pc:spChg>
        <pc:spChg chg="add mod">
          <ac:chgData name="Ranju Kamal" userId="d3187f1d-9b3b-4fde-ae81-a24521550743" providerId="ADAL" clId="{F147E222-5A8D-4348-8136-3ABB907A968D}" dt="2023-10-31T01:39:54.075" v="509" actId="20577"/>
          <ac:spMkLst>
            <pc:docMk/>
            <pc:sldMk cId="343970306" sldId="380"/>
            <ac:spMk id="8" creationId="{E20E009C-F279-6987-5A71-6588550AB58B}"/>
          </ac:spMkLst>
        </pc:spChg>
      </pc:sldChg>
      <pc:sldChg chg="addSp modSp mod">
        <pc:chgData name="Ranju Kamal" userId="d3187f1d-9b3b-4fde-ae81-a24521550743" providerId="ADAL" clId="{F147E222-5A8D-4348-8136-3ABB907A968D}" dt="2023-10-31T05:09:20.052" v="615" actId="1076"/>
        <pc:sldMkLst>
          <pc:docMk/>
          <pc:sldMk cId="1122906446" sldId="384"/>
        </pc:sldMkLst>
        <pc:spChg chg="mod">
          <ac:chgData name="Ranju Kamal" userId="d3187f1d-9b3b-4fde-ae81-a24521550743" providerId="ADAL" clId="{F147E222-5A8D-4348-8136-3ABB907A968D}" dt="2023-10-31T05:09:20.052" v="615" actId="1076"/>
          <ac:spMkLst>
            <pc:docMk/>
            <pc:sldMk cId="1122906446" sldId="384"/>
            <ac:spMk id="4" creationId="{87390DC3-A3DC-B46E-BCF3-377951DEC617}"/>
          </ac:spMkLst>
        </pc:spChg>
        <pc:spChg chg="add mod">
          <ac:chgData name="Ranju Kamal" userId="d3187f1d-9b3b-4fde-ae81-a24521550743" providerId="ADAL" clId="{F147E222-5A8D-4348-8136-3ABB907A968D}" dt="2023-10-31T05:08:41.436" v="605" actId="14100"/>
          <ac:spMkLst>
            <pc:docMk/>
            <pc:sldMk cId="1122906446" sldId="384"/>
            <ac:spMk id="6" creationId="{14A69856-7D2D-D706-7E32-C8CD7C585DD3}"/>
          </ac:spMkLst>
        </pc:spChg>
        <pc:picChg chg="mod">
          <ac:chgData name="Ranju Kamal" userId="d3187f1d-9b3b-4fde-ae81-a24521550743" providerId="ADAL" clId="{F147E222-5A8D-4348-8136-3ABB907A968D}" dt="2023-10-31T05:08:33.101" v="602" actId="1076"/>
          <ac:picMkLst>
            <pc:docMk/>
            <pc:sldMk cId="1122906446" sldId="384"/>
            <ac:picMk id="7" creationId="{AB2B7DE0-20D7-A7F5-F9E5-1BBA20C45624}"/>
          </ac:picMkLst>
        </pc:picChg>
      </pc:sldChg>
      <pc:sldChg chg="addSp modSp mod">
        <pc:chgData name="Ranju Kamal" userId="d3187f1d-9b3b-4fde-ae81-a24521550743" providerId="ADAL" clId="{F147E222-5A8D-4348-8136-3ABB907A968D}" dt="2023-10-31T01:26:14.733" v="372" actId="1076"/>
        <pc:sldMkLst>
          <pc:docMk/>
          <pc:sldMk cId="1891518239" sldId="385"/>
        </pc:sldMkLst>
        <pc:spChg chg="add mod">
          <ac:chgData name="Ranju Kamal" userId="d3187f1d-9b3b-4fde-ae81-a24521550743" providerId="ADAL" clId="{F147E222-5A8D-4348-8136-3ABB907A968D}" dt="2023-10-31T01:26:14.733" v="372" actId="1076"/>
          <ac:spMkLst>
            <pc:docMk/>
            <pc:sldMk cId="1891518239" sldId="385"/>
            <ac:spMk id="4" creationId="{48529F16-B3DE-7B91-B6F9-58397B3B5A9D}"/>
          </ac:spMkLst>
        </pc:spChg>
      </pc:sldChg>
      <pc:sldChg chg="addSp delSp modSp mod">
        <pc:chgData name="Ranju Kamal" userId="d3187f1d-9b3b-4fde-ae81-a24521550743" providerId="ADAL" clId="{F147E222-5A8D-4348-8136-3ABB907A968D}" dt="2023-10-31T01:29:56.113" v="414" actId="20577"/>
        <pc:sldMkLst>
          <pc:docMk/>
          <pc:sldMk cId="2490273962" sldId="386"/>
        </pc:sldMkLst>
        <pc:spChg chg="add del">
          <ac:chgData name="Ranju Kamal" userId="d3187f1d-9b3b-4fde-ae81-a24521550743" providerId="ADAL" clId="{F147E222-5A8D-4348-8136-3ABB907A968D}" dt="2023-10-31T01:29:26.265" v="398" actId="478"/>
          <ac:spMkLst>
            <pc:docMk/>
            <pc:sldMk cId="2490273962" sldId="386"/>
            <ac:spMk id="4" creationId="{D6C20BAA-7503-6FC4-56F0-A60CCA87878F}"/>
          </ac:spMkLst>
        </pc:spChg>
        <pc:spChg chg="add mod">
          <ac:chgData name="Ranju Kamal" userId="d3187f1d-9b3b-4fde-ae81-a24521550743" providerId="ADAL" clId="{F147E222-5A8D-4348-8136-3ABB907A968D}" dt="2023-10-31T01:29:56.113" v="414" actId="20577"/>
          <ac:spMkLst>
            <pc:docMk/>
            <pc:sldMk cId="2490273962" sldId="386"/>
            <ac:spMk id="7" creationId="{9682B75F-332E-D5E9-A79C-CA00917F49B1}"/>
          </ac:spMkLst>
        </pc:spChg>
      </pc:sldChg>
      <pc:sldChg chg="modSp mod">
        <pc:chgData name="Ranju Kamal" userId="d3187f1d-9b3b-4fde-ae81-a24521550743" providerId="ADAL" clId="{F147E222-5A8D-4348-8136-3ABB907A968D}" dt="2023-10-31T05:28:41.672" v="768" actId="1076"/>
        <pc:sldMkLst>
          <pc:docMk/>
          <pc:sldMk cId="4126533698" sldId="387"/>
        </pc:sldMkLst>
        <pc:spChg chg="mod">
          <ac:chgData name="Ranju Kamal" userId="d3187f1d-9b3b-4fde-ae81-a24521550743" providerId="ADAL" clId="{F147E222-5A8D-4348-8136-3ABB907A968D}" dt="2023-10-31T05:28:41.672" v="768" actId="1076"/>
          <ac:spMkLst>
            <pc:docMk/>
            <pc:sldMk cId="4126533698" sldId="387"/>
            <ac:spMk id="5" creationId="{27E97447-04F8-E7B1-F80A-55F90148A456}"/>
          </ac:spMkLst>
        </pc:spChg>
      </pc:sldChg>
      <pc:sldChg chg="addSp modSp mod">
        <pc:chgData name="Ranju Kamal" userId="d3187f1d-9b3b-4fde-ae81-a24521550743" providerId="ADAL" clId="{F147E222-5A8D-4348-8136-3ABB907A968D}" dt="2023-10-31T01:22:31.109" v="368" actId="1076"/>
        <pc:sldMkLst>
          <pc:docMk/>
          <pc:sldMk cId="4130587770" sldId="388"/>
        </pc:sldMkLst>
        <pc:spChg chg="add mod">
          <ac:chgData name="Ranju Kamal" userId="d3187f1d-9b3b-4fde-ae81-a24521550743" providerId="ADAL" clId="{F147E222-5A8D-4348-8136-3ABB907A968D}" dt="2023-10-31T01:22:31.109" v="368" actId="1076"/>
          <ac:spMkLst>
            <pc:docMk/>
            <pc:sldMk cId="4130587770" sldId="388"/>
            <ac:spMk id="4" creationId="{E7E7254E-0CB2-0832-A50B-87A1E0CFED03}"/>
          </ac:spMkLst>
        </pc:spChg>
        <pc:spChg chg="mod">
          <ac:chgData name="Ranju Kamal" userId="d3187f1d-9b3b-4fde-ae81-a24521550743" providerId="ADAL" clId="{F147E222-5A8D-4348-8136-3ABB907A968D}" dt="2023-10-31T01:22:05.379" v="364" actId="20577"/>
          <ac:spMkLst>
            <pc:docMk/>
            <pc:sldMk cId="4130587770" sldId="388"/>
            <ac:spMk id="5" creationId="{47495B19-CB4E-4D4A-C265-6F4CA2411E7D}"/>
          </ac:spMkLst>
        </pc:spChg>
      </pc:sldChg>
      <pc:sldChg chg="addSp modSp mod">
        <pc:chgData name="Ranju Kamal" userId="d3187f1d-9b3b-4fde-ae81-a24521550743" providerId="ADAL" clId="{F147E222-5A8D-4348-8136-3ABB907A968D}" dt="2023-10-31T01:21:42.511" v="357" actId="1076"/>
        <pc:sldMkLst>
          <pc:docMk/>
          <pc:sldMk cId="3354771934" sldId="389"/>
        </pc:sldMkLst>
        <pc:spChg chg="add mod">
          <ac:chgData name="Ranju Kamal" userId="d3187f1d-9b3b-4fde-ae81-a24521550743" providerId="ADAL" clId="{F147E222-5A8D-4348-8136-3ABB907A968D}" dt="2023-10-31T01:21:42.511" v="357" actId="1076"/>
          <ac:spMkLst>
            <pc:docMk/>
            <pc:sldMk cId="3354771934" sldId="389"/>
            <ac:spMk id="4" creationId="{1AE3B87C-8E18-FE49-B3B4-0178EA22A4D4}"/>
          </ac:spMkLst>
        </pc:spChg>
        <pc:spChg chg="mod">
          <ac:chgData name="Ranju Kamal" userId="d3187f1d-9b3b-4fde-ae81-a24521550743" providerId="ADAL" clId="{F147E222-5A8D-4348-8136-3ABB907A968D}" dt="2023-10-31T01:21:31.985" v="355" actId="20577"/>
          <ac:spMkLst>
            <pc:docMk/>
            <pc:sldMk cId="3354771934" sldId="389"/>
            <ac:spMk id="5" creationId="{91343651-D53A-3BB7-4C38-AD125C0E9F60}"/>
          </ac:spMkLst>
        </pc:spChg>
      </pc:sldChg>
      <pc:sldChg chg="del">
        <pc:chgData name="Ranju Kamal" userId="d3187f1d-9b3b-4fde-ae81-a24521550743" providerId="ADAL" clId="{F147E222-5A8D-4348-8136-3ABB907A968D}" dt="2023-10-19T20:34:59.486" v="5" actId="2696"/>
        <pc:sldMkLst>
          <pc:docMk/>
          <pc:sldMk cId="1674825401" sldId="391"/>
        </pc:sldMkLst>
      </pc:sldChg>
      <pc:sldChg chg="addSp delSp modSp mod">
        <pc:chgData name="Ranju Kamal" userId="d3187f1d-9b3b-4fde-ae81-a24521550743" providerId="ADAL" clId="{F147E222-5A8D-4348-8136-3ABB907A968D}" dt="2023-10-31T05:24:14.958" v="753" actId="14100"/>
        <pc:sldMkLst>
          <pc:docMk/>
          <pc:sldMk cId="2557297062" sldId="392"/>
        </pc:sldMkLst>
        <pc:spChg chg="add del mod">
          <ac:chgData name="Ranju Kamal" userId="d3187f1d-9b3b-4fde-ae81-a24521550743" providerId="ADAL" clId="{F147E222-5A8D-4348-8136-3ABB907A968D}" dt="2023-10-31T05:23:49.643" v="743" actId="478"/>
          <ac:spMkLst>
            <pc:docMk/>
            <pc:sldMk cId="2557297062" sldId="392"/>
            <ac:spMk id="3" creationId="{9353506C-7D90-4195-42FE-09FFF4FF6C01}"/>
          </ac:spMkLst>
        </pc:spChg>
        <pc:spChg chg="add mod">
          <ac:chgData name="Ranju Kamal" userId="d3187f1d-9b3b-4fde-ae81-a24521550743" providerId="ADAL" clId="{F147E222-5A8D-4348-8136-3ABB907A968D}" dt="2023-10-31T05:24:14.958" v="753" actId="14100"/>
          <ac:spMkLst>
            <pc:docMk/>
            <pc:sldMk cId="2557297062" sldId="392"/>
            <ac:spMk id="4" creationId="{A2457640-9F43-3455-5783-957E380E1015}"/>
          </ac:spMkLst>
        </pc:spChg>
        <pc:spChg chg="add del mod">
          <ac:chgData name="Ranju Kamal" userId="d3187f1d-9b3b-4fde-ae81-a24521550743" providerId="ADAL" clId="{F147E222-5A8D-4348-8136-3ABB907A968D}" dt="2023-10-31T05:23:53.686" v="744" actId="478"/>
          <ac:spMkLst>
            <pc:docMk/>
            <pc:sldMk cId="2557297062" sldId="392"/>
            <ac:spMk id="5" creationId="{34634269-D542-EDC5-CBA6-9AB252F8DB49}"/>
          </ac:spMkLst>
        </pc:spChg>
        <pc:picChg chg="mod">
          <ac:chgData name="Ranju Kamal" userId="d3187f1d-9b3b-4fde-ae81-a24521550743" providerId="ADAL" clId="{F147E222-5A8D-4348-8136-3ABB907A968D}" dt="2023-10-31T05:24:02.696" v="748" actId="1076"/>
          <ac:picMkLst>
            <pc:docMk/>
            <pc:sldMk cId="2557297062" sldId="392"/>
            <ac:picMk id="11" creationId="{C8F37237-62E6-5F8C-A435-7FA15B964738}"/>
          </ac:picMkLst>
        </pc:picChg>
        <pc:picChg chg="mod">
          <ac:chgData name="Ranju Kamal" userId="d3187f1d-9b3b-4fde-ae81-a24521550743" providerId="ADAL" clId="{F147E222-5A8D-4348-8136-3ABB907A968D}" dt="2023-10-31T05:24:08.580" v="751" actId="1076"/>
          <ac:picMkLst>
            <pc:docMk/>
            <pc:sldMk cId="2557297062" sldId="392"/>
            <ac:picMk id="12" creationId="{1BC36825-81B5-6437-7F5E-C3CF91A0CA6C}"/>
          </ac:picMkLst>
        </pc:picChg>
      </pc:sldChg>
      <pc:sldChg chg="modSp mod">
        <pc:chgData name="Ranju Kamal" userId="d3187f1d-9b3b-4fde-ae81-a24521550743" providerId="ADAL" clId="{F147E222-5A8D-4348-8136-3ABB907A968D}" dt="2023-10-31T05:18:49.396" v="707" actId="20577"/>
        <pc:sldMkLst>
          <pc:docMk/>
          <pc:sldMk cId="289959204" sldId="393"/>
        </pc:sldMkLst>
        <pc:spChg chg="mod">
          <ac:chgData name="Ranju Kamal" userId="d3187f1d-9b3b-4fde-ae81-a24521550743" providerId="ADAL" clId="{F147E222-5A8D-4348-8136-3ABB907A968D}" dt="2023-10-31T05:18:49.396" v="707" actId="20577"/>
          <ac:spMkLst>
            <pc:docMk/>
            <pc:sldMk cId="289959204" sldId="393"/>
            <ac:spMk id="3" creationId="{7D655000-628E-767E-2987-5B887D449F1A}"/>
          </ac:spMkLst>
        </pc:spChg>
      </pc:sldChg>
      <pc:sldChg chg="addSp delSp modSp mod">
        <pc:chgData name="Ranju Kamal" userId="d3187f1d-9b3b-4fde-ae81-a24521550743" providerId="ADAL" clId="{F147E222-5A8D-4348-8136-3ABB907A968D}" dt="2023-10-31T05:22:32.518" v="734" actId="1076"/>
        <pc:sldMkLst>
          <pc:docMk/>
          <pc:sldMk cId="3819028575" sldId="398"/>
        </pc:sldMkLst>
        <pc:spChg chg="add mod">
          <ac:chgData name="Ranju Kamal" userId="d3187f1d-9b3b-4fde-ae81-a24521550743" providerId="ADAL" clId="{F147E222-5A8D-4348-8136-3ABB907A968D}" dt="2023-10-31T05:22:32.518" v="734" actId="1076"/>
          <ac:spMkLst>
            <pc:docMk/>
            <pc:sldMk cId="3819028575" sldId="398"/>
            <ac:spMk id="4" creationId="{E07F4DE8-8746-C093-2AB3-730F0014DBDF}"/>
          </ac:spMkLst>
        </pc:spChg>
        <pc:spChg chg="del">
          <ac:chgData name="Ranju Kamal" userId="d3187f1d-9b3b-4fde-ae81-a24521550743" providerId="ADAL" clId="{F147E222-5A8D-4348-8136-3ABB907A968D}" dt="2023-10-31T05:22:26.884" v="732" actId="478"/>
          <ac:spMkLst>
            <pc:docMk/>
            <pc:sldMk cId="3819028575" sldId="398"/>
            <ac:spMk id="7" creationId="{4A4092BB-7CCC-88D9-278C-C8711A179AA7}"/>
          </ac:spMkLst>
        </pc:spChg>
      </pc:sldChg>
      <pc:sldChg chg="modSp mod">
        <pc:chgData name="Ranju Kamal" userId="d3187f1d-9b3b-4fde-ae81-a24521550743" providerId="ADAL" clId="{F147E222-5A8D-4348-8136-3ABB907A968D}" dt="2023-10-31T05:20:38.070" v="731" actId="20577"/>
        <pc:sldMkLst>
          <pc:docMk/>
          <pc:sldMk cId="868908771" sldId="399"/>
        </pc:sldMkLst>
        <pc:spChg chg="mod">
          <ac:chgData name="Ranju Kamal" userId="d3187f1d-9b3b-4fde-ae81-a24521550743" providerId="ADAL" clId="{F147E222-5A8D-4348-8136-3ABB907A968D}" dt="2023-10-31T05:20:38.070" v="731" actId="20577"/>
          <ac:spMkLst>
            <pc:docMk/>
            <pc:sldMk cId="868908771" sldId="399"/>
            <ac:spMk id="7" creationId="{7175120F-AAFB-87E2-2167-8FC1D9A1D1B6}"/>
          </ac:spMkLst>
        </pc:spChg>
      </pc:sldChg>
      <pc:sldChg chg="addSp delSp modSp mod">
        <pc:chgData name="Ranju Kamal" userId="d3187f1d-9b3b-4fde-ae81-a24521550743" providerId="ADAL" clId="{F147E222-5A8D-4348-8136-3ABB907A968D}" dt="2023-10-31T05:24:51.894" v="759" actId="1076"/>
        <pc:sldMkLst>
          <pc:docMk/>
          <pc:sldMk cId="2513234006" sldId="400"/>
        </pc:sldMkLst>
        <pc:spChg chg="mod">
          <ac:chgData name="Ranju Kamal" userId="d3187f1d-9b3b-4fde-ae81-a24521550743" providerId="ADAL" clId="{F147E222-5A8D-4348-8136-3ABB907A968D}" dt="2023-10-31T01:48:55.709" v="585" actId="1076"/>
          <ac:spMkLst>
            <pc:docMk/>
            <pc:sldMk cId="2513234006" sldId="400"/>
            <ac:spMk id="3" creationId="{5B34F916-38C2-E166-DDF4-760D6CED685F}"/>
          </ac:spMkLst>
        </pc:spChg>
        <pc:spChg chg="add del mod">
          <ac:chgData name="Ranju Kamal" userId="d3187f1d-9b3b-4fde-ae81-a24521550743" providerId="ADAL" clId="{F147E222-5A8D-4348-8136-3ABB907A968D}" dt="2023-10-31T05:24:38.060" v="755" actId="478"/>
          <ac:spMkLst>
            <pc:docMk/>
            <pc:sldMk cId="2513234006" sldId="400"/>
            <ac:spMk id="4" creationId="{0883B655-AC85-670C-2C54-6A6E3C1CDDD9}"/>
          </ac:spMkLst>
        </pc:spChg>
        <pc:spChg chg="mod">
          <ac:chgData name="Ranju Kamal" userId="d3187f1d-9b3b-4fde-ae81-a24521550743" providerId="ADAL" clId="{F147E222-5A8D-4348-8136-3ABB907A968D}" dt="2023-10-31T01:48:49.558" v="584" actId="1076"/>
          <ac:spMkLst>
            <pc:docMk/>
            <pc:sldMk cId="2513234006" sldId="400"/>
            <ac:spMk id="5" creationId="{B3CBA37C-589A-9132-65A8-48AED3742EEB}"/>
          </ac:spMkLst>
        </pc:spChg>
        <pc:spChg chg="add mod">
          <ac:chgData name="Ranju Kamal" userId="d3187f1d-9b3b-4fde-ae81-a24521550743" providerId="ADAL" clId="{F147E222-5A8D-4348-8136-3ABB907A968D}" dt="2023-10-31T05:24:46.446" v="757" actId="1076"/>
          <ac:spMkLst>
            <pc:docMk/>
            <pc:sldMk cId="2513234006" sldId="400"/>
            <ac:spMk id="6" creationId="{A8583C53-958E-08EB-FADC-D1EABC1EBD2C}"/>
          </ac:spMkLst>
        </pc:spChg>
        <pc:spChg chg="add del mod">
          <ac:chgData name="Ranju Kamal" userId="d3187f1d-9b3b-4fde-ae81-a24521550743" providerId="ADAL" clId="{F147E222-5A8D-4348-8136-3ABB907A968D}" dt="2023-10-31T05:24:35.569" v="754" actId="478"/>
          <ac:spMkLst>
            <pc:docMk/>
            <pc:sldMk cId="2513234006" sldId="400"/>
            <ac:spMk id="7" creationId="{6B2EBA3A-01F1-B775-B388-481152751591}"/>
          </ac:spMkLst>
        </pc:spChg>
        <pc:picChg chg="mod">
          <ac:chgData name="Ranju Kamal" userId="d3187f1d-9b3b-4fde-ae81-a24521550743" providerId="ADAL" clId="{F147E222-5A8D-4348-8136-3ABB907A968D}" dt="2023-10-31T05:24:49.455" v="758" actId="1076"/>
          <ac:picMkLst>
            <pc:docMk/>
            <pc:sldMk cId="2513234006" sldId="400"/>
            <ac:picMk id="11" creationId="{432CC462-E79B-B01B-8431-BB17E6BF3416}"/>
          </ac:picMkLst>
        </pc:picChg>
        <pc:picChg chg="mod">
          <ac:chgData name="Ranju Kamal" userId="d3187f1d-9b3b-4fde-ae81-a24521550743" providerId="ADAL" clId="{F147E222-5A8D-4348-8136-3ABB907A968D}" dt="2023-10-31T05:24:51.894" v="759" actId="1076"/>
          <ac:picMkLst>
            <pc:docMk/>
            <pc:sldMk cId="2513234006" sldId="400"/>
            <ac:picMk id="13" creationId="{C6F9A9A6-B793-034D-61AD-00930E7D2CDD}"/>
          </ac:picMkLst>
        </pc:picChg>
      </pc:sldChg>
    </pc:docChg>
  </pc:docChgLst>
  <pc:docChgLst>
    <pc:chgData name="Ranju Kamal" userId="d3187f1d-9b3b-4fde-ae81-a24521550743" providerId="ADAL" clId="{9BDDBC24-CC36-4C2C-A334-014B81DFCAAD}"/>
    <pc:docChg chg="undo custSel addSld delSld modSld sldOrd">
      <pc:chgData name="Ranju Kamal" userId="d3187f1d-9b3b-4fde-ae81-a24521550743" providerId="ADAL" clId="{9BDDBC24-CC36-4C2C-A334-014B81DFCAAD}" dt="2023-09-21T06:54:07.424" v="3115" actId="20577"/>
      <pc:docMkLst>
        <pc:docMk/>
      </pc:docMkLst>
      <pc:sldChg chg="modSp mod">
        <pc:chgData name="Ranju Kamal" userId="d3187f1d-9b3b-4fde-ae81-a24521550743" providerId="ADAL" clId="{9BDDBC24-CC36-4C2C-A334-014B81DFCAAD}" dt="2023-09-21T02:32:27.602" v="465" actId="20577"/>
        <pc:sldMkLst>
          <pc:docMk/>
          <pc:sldMk cId="1130220075" sldId="259"/>
        </pc:sldMkLst>
        <pc:spChg chg="mod">
          <ac:chgData name="Ranju Kamal" userId="d3187f1d-9b3b-4fde-ae81-a24521550743" providerId="ADAL" clId="{9BDDBC24-CC36-4C2C-A334-014B81DFCAAD}" dt="2023-09-21T02:32:27.602" v="465" actId="20577"/>
          <ac:spMkLst>
            <pc:docMk/>
            <pc:sldMk cId="1130220075" sldId="259"/>
            <ac:spMk id="5" creationId="{00000000-0000-0000-0000-000000000000}"/>
          </ac:spMkLst>
        </pc:spChg>
      </pc:sldChg>
      <pc:sldChg chg="delSp modSp mod">
        <pc:chgData name="Ranju Kamal" userId="d3187f1d-9b3b-4fde-ae81-a24521550743" providerId="ADAL" clId="{9BDDBC24-CC36-4C2C-A334-014B81DFCAAD}" dt="2023-09-21T06:25:17.985" v="2960" actId="20577"/>
        <pc:sldMkLst>
          <pc:docMk/>
          <pc:sldMk cId="768775674" sldId="260"/>
        </pc:sldMkLst>
        <pc:spChg chg="mod">
          <ac:chgData name="Ranju Kamal" userId="d3187f1d-9b3b-4fde-ae81-a24521550743" providerId="ADAL" clId="{9BDDBC24-CC36-4C2C-A334-014B81DFCAAD}" dt="2023-09-21T06:25:17.985" v="2960" actId="20577"/>
          <ac:spMkLst>
            <pc:docMk/>
            <pc:sldMk cId="768775674" sldId="260"/>
            <ac:spMk id="3" creationId="{00000000-0000-0000-0000-000000000000}"/>
          </ac:spMkLst>
        </pc:spChg>
        <pc:spChg chg="del mod">
          <ac:chgData name="Ranju Kamal" userId="d3187f1d-9b3b-4fde-ae81-a24521550743" providerId="ADAL" clId="{9BDDBC24-CC36-4C2C-A334-014B81DFCAAD}" dt="2023-09-21T06:25:06.478" v="2927" actId="478"/>
          <ac:spMkLst>
            <pc:docMk/>
            <pc:sldMk cId="768775674" sldId="260"/>
            <ac:spMk id="10" creationId="{417141E1-476D-5621-FFD3-6E41CA9204C8}"/>
          </ac:spMkLst>
        </pc:spChg>
        <pc:spChg chg="del">
          <ac:chgData name="Ranju Kamal" userId="d3187f1d-9b3b-4fde-ae81-a24521550743" providerId="ADAL" clId="{9BDDBC24-CC36-4C2C-A334-014B81DFCAAD}" dt="2023-09-21T06:25:04.562" v="2925" actId="478"/>
          <ac:spMkLst>
            <pc:docMk/>
            <pc:sldMk cId="768775674" sldId="260"/>
            <ac:spMk id="11" creationId="{83D9FDFF-F0B0-398B-6794-357A56CFFDE4}"/>
          </ac:spMkLst>
        </pc:spChg>
        <pc:spChg chg="del">
          <ac:chgData name="Ranju Kamal" userId="d3187f1d-9b3b-4fde-ae81-a24521550743" providerId="ADAL" clId="{9BDDBC24-CC36-4C2C-A334-014B81DFCAAD}" dt="2023-09-21T06:25:02.368" v="2923" actId="478"/>
          <ac:spMkLst>
            <pc:docMk/>
            <pc:sldMk cId="768775674" sldId="260"/>
            <ac:spMk id="12" creationId="{74BF2D32-0E08-3E3A-88D5-579420F51D23}"/>
          </ac:spMkLst>
        </pc:spChg>
        <pc:spChg chg="del">
          <ac:chgData name="Ranju Kamal" userId="d3187f1d-9b3b-4fde-ae81-a24521550743" providerId="ADAL" clId="{9BDDBC24-CC36-4C2C-A334-014B81DFCAAD}" dt="2023-09-21T06:25:03.240" v="2924" actId="478"/>
          <ac:spMkLst>
            <pc:docMk/>
            <pc:sldMk cId="768775674" sldId="260"/>
            <ac:spMk id="13" creationId="{C5A72A27-0D67-A019-D8BF-A4CC2B1AD871}"/>
          </ac:spMkLst>
        </pc:spChg>
        <pc:graphicFrameChg chg="del">
          <ac:chgData name="Ranju Kamal" userId="d3187f1d-9b3b-4fde-ae81-a24521550743" providerId="ADAL" clId="{9BDDBC24-CC36-4C2C-A334-014B81DFCAAD}" dt="2023-09-21T06:24:57.990" v="2921" actId="478"/>
          <ac:graphicFrameMkLst>
            <pc:docMk/>
            <pc:sldMk cId="768775674" sldId="260"/>
            <ac:graphicFrameMk id="8" creationId="{D7116D9E-E2B5-4BA9-E0EE-B4587A71EB01}"/>
          </ac:graphicFrameMkLst>
        </pc:graphicFrameChg>
        <pc:picChg chg="del">
          <ac:chgData name="Ranju Kamal" userId="d3187f1d-9b3b-4fde-ae81-a24521550743" providerId="ADAL" clId="{9BDDBC24-CC36-4C2C-A334-014B81DFCAAD}" dt="2023-09-21T06:25:00.463" v="2922" actId="478"/>
          <ac:picMkLst>
            <pc:docMk/>
            <pc:sldMk cId="768775674" sldId="260"/>
            <ac:picMk id="9" creationId="{08848182-72EC-BBB3-FA9E-6850E7E5E6DE}"/>
          </ac:picMkLst>
        </pc:picChg>
      </pc:sldChg>
      <pc:sldChg chg="addSp delSp modSp mod">
        <pc:chgData name="Ranju Kamal" userId="d3187f1d-9b3b-4fde-ae81-a24521550743" providerId="ADAL" clId="{9BDDBC24-CC36-4C2C-A334-014B81DFCAAD}" dt="2023-09-21T04:02:51.785" v="623" actId="20577"/>
        <pc:sldMkLst>
          <pc:docMk/>
          <pc:sldMk cId="1310932073" sldId="261"/>
        </pc:sldMkLst>
        <pc:spChg chg="mod">
          <ac:chgData name="Ranju Kamal" userId="d3187f1d-9b3b-4fde-ae81-a24521550743" providerId="ADAL" clId="{9BDDBC24-CC36-4C2C-A334-014B81DFCAAD}" dt="2023-09-21T04:02:51.785" v="623" actId="20577"/>
          <ac:spMkLst>
            <pc:docMk/>
            <pc:sldMk cId="1310932073" sldId="261"/>
            <ac:spMk id="12" creationId="{2AF50ABD-D2EE-48FE-B30D-5C1C6C361176}"/>
          </ac:spMkLst>
        </pc:spChg>
        <pc:graphicFrameChg chg="mod">
          <ac:chgData name="Ranju Kamal" userId="d3187f1d-9b3b-4fde-ae81-a24521550743" providerId="ADAL" clId="{9BDDBC24-CC36-4C2C-A334-014B81DFCAAD}" dt="2023-09-21T02:31:29.676" v="406" actId="20577"/>
          <ac:graphicFrameMkLst>
            <pc:docMk/>
            <pc:sldMk cId="1310932073" sldId="261"/>
            <ac:graphicFrameMk id="2" creationId="{C0E2A677-6A1A-0086-3FA6-EB33B38F340B}"/>
          </ac:graphicFrameMkLst>
        </pc:graphicFrameChg>
        <pc:picChg chg="add mod">
          <ac:chgData name="Ranju Kamal" userId="d3187f1d-9b3b-4fde-ae81-a24521550743" providerId="ADAL" clId="{9BDDBC24-CC36-4C2C-A334-014B81DFCAAD}" dt="2023-09-21T03:04:01.044" v="474" actId="1076"/>
          <ac:picMkLst>
            <pc:docMk/>
            <pc:sldMk cId="1310932073" sldId="261"/>
            <ac:picMk id="3" creationId="{5AA9B7C7-B72D-9D3F-810F-06D0F8BB0557}"/>
          </ac:picMkLst>
        </pc:picChg>
        <pc:picChg chg="del">
          <ac:chgData name="Ranju Kamal" userId="d3187f1d-9b3b-4fde-ae81-a24521550743" providerId="ADAL" clId="{9BDDBC24-CC36-4C2C-A334-014B81DFCAAD}" dt="2023-09-21T03:03:30.307" v="466" actId="478"/>
          <ac:picMkLst>
            <pc:docMk/>
            <pc:sldMk cId="1310932073" sldId="261"/>
            <ac:picMk id="8" creationId="{3B0BF44E-25B7-FCF2-3B9F-E70C0D2B3339}"/>
          </ac:picMkLst>
        </pc:picChg>
      </pc:sldChg>
      <pc:sldChg chg="del">
        <pc:chgData name="Ranju Kamal" userId="d3187f1d-9b3b-4fde-ae81-a24521550743" providerId="ADAL" clId="{9BDDBC24-CC36-4C2C-A334-014B81DFCAAD}" dt="2023-09-21T06:08:54.851" v="2590" actId="47"/>
        <pc:sldMkLst>
          <pc:docMk/>
          <pc:sldMk cId="2170380066" sldId="263"/>
        </pc:sldMkLst>
      </pc:sldChg>
      <pc:sldChg chg="del">
        <pc:chgData name="Ranju Kamal" userId="d3187f1d-9b3b-4fde-ae81-a24521550743" providerId="ADAL" clId="{9BDDBC24-CC36-4C2C-A334-014B81DFCAAD}" dt="2023-09-21T06:09:10.960" v="2594" actId="47"/>
        <pc:sldMkLst>
          <pc:docMk/>
          <pc:sldMk cId="1814623470" sldId="264"/>
        </pc:sldMkLst>
      </pc:sldChg>
      <pc:sldChg chg="del">
        <pc:chgData name="Ranju Kamal" userId="d3187f1d-9b3b-4fde-ae81-a24521550743" providerId="ADAL" clId="{9BDDBC24-CC36-4C2C-A334-014B81DFCAAD}" dt="2023-09-21T06:46:10.729" v="3089" actId="47"/>
        <pc:sldMkLst>
          <pc:docMk/>
          <pc:sldMk cId="4096428928" sldId="266"/>
        </pc:sldMkLst>
      </pc:sldChg>
      <pc:sldChg chg="del">
        <pc:chgData name="Ranju Kamal" userId="d3187f1d-9b3b-4fde-ae81-a24521550743" providerId="ADAL" clId="{9BDDBC24-CC36-4C2C-A334-014B81DFCAAD}" dt="2023-09-21T06:46:05.225" v="3083" actId="47"/>
        <pc:sldMkLst>
          <pc:docMk/>
          <pc:sldMk cId="3290008965" sldId="267"/>
        </pc:sldMkLst>
      </pc:sldChg>
      <pc:sldChg chg="del">
        <pc:chgData name="Ranju Kamal" userId="d3187f1d-9b3b-4fde-ae81-a24521550743" providerId="ADAL" clId="{9BDDBC24-CC36-4C2C-A334-014B81DFCAAD}" dt="2023-09-21T06:08:44.085" v="2588" actId="47"/>
        <pc:sldMkLst>
          <pc:docMk/>
          <pc:sldMk cId="2099431260" sldId="292"/>
        </pc:sldMkLst>
      </pc:sldChg>
      <pc:sldChg chg="delSp modSp mod">
        <pc:chgData name="Ranju Kamal" userId="d3187f1d-9b3b-4fde-ae81-a24521550743" providerId="ADAL" clId="{9BDDBC24-CC36-4C2C-A334-014B81DFCAAD}" dt="2023-09-21T05:55:17.484" v="2587" actId="20577"/>
        <pc:sldMkLst>
          <pc:docMk/>
          <pc:sldMk cId="4210678108" sldId="295"/>
        </pc:sldMkLst>
        <pc:spChg chg="mod">
          <ac:chgData name="Ranju Kamal" userId="d3187f1d-9b3b-4fde-ae81-a24521550743" providerId="ADAL" clId="{9BDDBC24-CC36-4C2C-A334-014B81DFCAAD}" dt="2023-09-21T04:22:17.162" v="1019" actId="27636"/>
          <ac:spMkLst>
            <pc:docMk/>
            <pc:sldMk cId="4210678108" sldId="295"/>
            <ac:spMk id="2" creationId="{00000000-0000-0000-0000-000000000000}"/>
          </ac:spMkLst>
        </pc:spChg>
        <pc:spChg chg="mod">
          <ac:chgData name="Ranju Kamal" userId="d3187f1d-9b3b-4fde-ae81-a24521550743" providerId="ADAL" clId="{9BDDBC24-CC36-4C2C-A334-014B81DFCAAD}" dt="2023-09-21T05:55:17.484" v="2587" actId="20577"/>
          <ac:spMkLst>
            <pc:docMk/>
            <pc:sldMk cId="4210678108" sldId="295"/>
            <ac:spMk id="3" creationId="{00000000-0000-0000-0000-000000000000}"/>
          </ac:spMkLst>
        </pc:spChg>
        <pc:spChg chg="del">
          <ac:chgData name="Ranju Kamal" userId="d3187f1d-9b3b-4fde-ae81-a24521550743" providerId="ADAL" clId="{9BDDBC24-CC36-4C2C-A334-014B81DFCAAD}" dt="2023-09-21T05:52:25.991" v="1961" actId="478"/>
          <ac:spMkLst>
            <pc:docMk/>
            <pc:sldMk cId="4210678108" sldId="295"/>
            <ac:spMk id="5" creationId="{EAAB51FC-5778-7B98-3026-9BE437E873F3}"/>
          </ac:spMkLst>
        </pc:spChg>
        <pc:spChg chg="del">
          <ac:chgData name="Ranju Kamal" userId="d3187f1d-9b3b-4fde-ae81-a24521550743" providerId="ADAL" clId="{9BDDBC24-CC36-4C2C-A334-014B81DFCAAD}" dt="2023-09-21T05:52:23.106" v="1957" actId="478"/>
          <ac:spMkLst>
            <pc:docMk/>
            <pc:sldMk cId="4210678108" sldId="295"/>
            <ac:spMk id="6" creationId="{225C089D-D562-3D7B-5F34-12973A25B6F3}"/>
          </ac:spMkLst>
        </pc:spChg>
        <pc:spChg chg="del">
          <ac:chgData name="Ranju Kamal" userId="d3187f1d-9b3b-4fde-ae81-a24521550743" providerId="ADAL" clId="{9BDDBC24-CC36-4C2C-A334-014B81DFCAAD}" dt="2023-09-21T05:52:25.080" v="1960" actId="478"/>
          <ac:spMkLst>
            <pc:docMk/>
            <pc:sldMk cId="4210678108" sldId="295"/>
            <ac:spMk id="7" creationId="{89F12BA9-1CD3-7E5E-E2E3-1C29D861CA30}"/>
          </ac:spMkLst>
        </pc:spChg>
        <pc:spChg chg="del">
          <ac:chgData name="Ranju Kamal" userId="d3187f1d-9b3b-4fde-ae81-a24521550743" providerId="ADAL" clId="{9BDDBC24-CC36-4C2C-A334-014B81DFCAAD}" dt="2023-09-21T05:52:26.615" v="1962" actId="478"/>
          <ac:spMkLst>
            <pc:docMk/>
            <pc:sldMk cId="4210678108" sldId="295"/>
            <ac:spMk id="8" creationId="{FC69C9E5-0F43-F825-7F76-D8341EB59212}"/>
          </ac:spMkLst>
        </pc:spChg>
        <pc:spChg chg="del">
          <ac:chgData name="Ranju Kamal" userId="d3187f1d-9b3b-4fde-ae81-a24521550743" providerId="ADAL" clId="{9BDDBC24-CC36-4C2C-A334-014B81DFCAAD}" dt="2023-09-21T05:52:30.301" v="1963" actId="478"/>
          <ac:spMkLst>
            <pc:docMk/>
            <pc:sldMk cId="4210678108" sldId="295"/>
            <ac:spMk id="10" creationId="{F94B0BE1-F918-4D77-4EAF-5A692B97A6F2}"/>
          </ac:spMkLst>
        </pc:spChg>
        <pc:grpChg chg="del">
          <ac:chgData name="Ranju Kamal" userId="d3187f1d-9b3b-4fde-ae81-a24521550743" providerId="ADAL" clId="{9BDDBC24-CC36-4C2C-A334-014B81DFCAAD}" dt="2023-09-21T05:52:23.722" v="1958" actId="478"/>
          <ac:grpSpMkLst>
            <pc:docMk/>
            <pc:sldMk cId="4210678108" sldId="295"/>
            <ac:grpSpMk id="18" creationId="{E7AF022F-E06B-0B3E-9ADC-87F8AB2AA0F4}"/>
          </ac:grpSpMkLst>
        </pc:grpChg>
        <pc:picChg chg="del">
          <ac:chgData name="Ranju Kamal" userId="d3187f1d-9b3b-4fde-ae81-a24521550743" providerId="ADAL" clId="{9BDDBC24-CC36-4C2C-A334-014B81DFCAAD}" dt="2023-09-21T05:52:24.320" v="1959" actId="478"/>
          <ac:picMkLst>
            <pc:docMk/>
            <pc:sldMk cId="4210678108" sldId="295"/>
            <ac:picMk id="4" creationId="{8D1CC6DF-0958-E8AA-4114-04797041627F}"/>
          </ac:picMkLst>
        </pc:picChg>
      </pc:sldChg>
      <pc:sldChg chg="del">
        <pc:chgData name="Ranju Kamal" userId="d3187f1d-9b3b-4fde-ae81-a24521550743" providerId="ADAL" clId="{9BDDBC24-CC36-4C2C-A334-014B81DFCAAD}" dt="2023-09-21T06:46:00.820" v="3082" actId="47"/>
        <pc:sldMkLst>
          <pc:docMk/>
          <pc:sldMk cId="2413330826" sldId="296"/>
        </pc:sldMkLst>
      </pc:sldChg>
      <pc:sldChg chg="del">
        <pc:chgData name="Ranju Kamal" userId="d3187f1d-9b3b-4fde-ae81-a24521550743" providerId="ADAL" clId="{9BDDBC24-CC36-4C2C-A334-014B81DFCAAD}" dt="2023-09-21T06:46:11.273" v="3090" actId="47"/>
        <pc:sldMkLst>
          <pc:docMk/>
          <pc:sldMk cId="3334499977" sldId="298"/>
        </pc:sldMkLst>
      </pc:sldChg>
      <pc:sldChg chg="del">
        <pc:chgData name="Ranju Kamal" userId="d3187f1d-9b3b-4fde-ae81-a24521550743" providerId="ADAL" clId="{9BDDBC24-CC36-4C2C-A334-014B81DFCAAD}" dt="2023-09-21T06:46:12.454" v="3091" actId="47"/>
        <pc:sldMkLst>
          <pc:docMk/>
          <pc:sldMk cId="673276500" sldId="300"/>
        </pc:sldMkLst>
      </pc:sldChg>
      <pc:sldChg chg="del">
        <pc:chgData name="Ranju Kamal" userId="d3187f1d-9b3b-4fde-ae81-a24521550743" providerId="ADAL" clId="{9BDDBC24-CC36-4C2C-A334-014B81DFCAAD}" dt="2023-09-21T06:46:13.601" v="3092" actId="47"/>
        <pc:sldMkLst>
          <pc:docMk/>
          <pc:sldMk cId="3689203907" sldId="301"/>
        </pc:sldMkLst>
      </pc:sldChg>
      <pc:sldChg chg="del">
        <pc:chgData name="Ranju Kamal" userId="d3187f1d-9b3b-4fde-ae81-a24521550743" providerId="ADAL" clId="{9BDDBC24-CC36-4C2C-A334-014B81DFCAAD}" dt="2023-09-21T06:46:07.640" v="3085" actId="47"/>
        <pc:sldMkLst>
          <pc:docMk/>
          <pc:sldMk cId="850732459" sldId="302"/>
        </pc:sldMkLst>
      </pc:sldChg>
      <pc:sldChg chg="addSp delSp modSp mod">
        <pc:chgData name="Ranju Kamal" userId="d3187f1d-9b3b-4fde-ae81-a24521550743" providerId="ADAL" clId="{9BDDBC24-CC36-4C2C-A334-014B81DFCAAD}" dt="2023-09-21T06:24:02.380" v="2920"/>
        <pc:sldMkLst>
          <pc:docMk/>
          <pc:sldMk cId="1071282621" sldId="305"/>
        </pc:sldMkLst>
        <pc:spChg chg="mod">
          <ac:chgData name="Ranju Kamal" userId="d3187f1d-9b3b-4fde-ae81-a24521550743" providerId="ADAL" clId="{9BDDBC24-CC36-4C2C-A334-014B81DFCAAD}" dt="2023-09-21T05:49:20.719" v="1956" actId="20577"/>
          <ac:spMkLst>
            <pc:docMk/>
            <pc:sldMk cId="1071282621" sldId="305"/>
            <ac:spMk id="4" creationId="{00000000-0000-0000-0000-000000000000}"/>
          </ac:spMkLst>
        </pc:spChg>
        <pc:spChg chg="del">
          <ac:chgData name="Ranju Kamal" userId="d3187f1d-9b3b-4fde-ae81-a24521550743" providerId="ADAL" clId="{9BDDBC24-CC36-4C2C-A334-014B81DFCAAD}" dt="2023-09-21T06:11:35.482" v="2702" actId="478"/>
          <ac:spMkLst>
            <pc:docMk/>
            <pc:sldMk cId="1071282621" sldId="305"/>
            <ac:spMk id="6" creationId="{49D90E45-C703-8A8E-9881-C7096A90B41C}"/>
          </ac:spMkLst>
        </pc:spChg>
        <pc:spChg chg="del">
          <ac:chgData name="Ranju Kamal" userId="d3187f1d-9b3b-4fde-ae81-a24521550743" providerId="ADAL" clId="{9BDDBC24-CC36-4C2C-A334-014B81DFCAAD}" dt="2023-09-21T06:11:31.891" v="2701" actId="478"/>
          <ac:spMkLst>
            <pc:docMk/>
            <pc:sldMk cId="1071282621" sldId="305"/>
            <ac:spMk id="7" creationId="{01DF52CE-7DE0-AD27-589F-95D39B0F5AF7}"/>
          </ac:spMkLst>
        </pc:spChg>
        <pc:spChg chg="del mod">
          <ac:chgData name="Ranju Kamal" userId="d3187f1d-9b3b-4fde-ae81-a24521550743" providerId="ADAL" clId="{9BDDBC24-CC36-4C2C-A334-014B81DFCAAD}" dt="2023-09-21T06:11:37.584" v="2704" actId="478"/>
          <ac:spMkLst>
            <pc:docMk/>
            <pc:sldMk cId="1071282621" sldId="305"/>
            <ac:spMk id="8" creationId="{83E3DF86-CDF1-404B-B47A-2FB128376C96}"/>
          </ac:spMkLst>
        </pc:spChg>
        <pc:spChg chg="add del mod">
          <ac:chgData name="Ranju Kamal" userId="d3187f1d-9b3b-4fde-ae81-a24521550743" providerId="ADAL" clId="{9BDDBC24-CC36-4C2C-A334-014B81DFCAAD}" dt="2023-09-21T06:12:25.284" v="2707" actId="1032"/>
          <ac:spMkLst>
            <pc:docMk/>
            <pc:sldMk cId="1071282621" sldId="305"/>
            <ac:spMk id="9" creationId="{C2B32FD2-DBD1-8B50-A0C0-C046A69539DD}"/>
          </ac:spMkLst>
        </pc:spChg>
        <pc:spChg chg="del mod">
          <ac:chgData name="Ranju Kamal" userId="d3187f1d-9b3b-4fde-ae81-a24521550743" providerId="ADAL" clId="{9BDDBC24-CC36-4C2C-A334-014B81DFCAAD}" dt="2023-09-21T06:11:29.062" v="2700"/>
          <ac:spMkLst>
            <pc:docMk/>
            <pc:sldMk cId="1071282621" sldId="305"/>
            <ac:spMk id="10" creationId="{D7BDBCFD-5970-0C19-574C-98194347095B}"/>
          </ac:spMkLst>
        </pc:spChg>
        <pc:graphicFrameChg chg="del">
          <ac:chgData name="Ranju Kamal" userId="d3187f1d-9b3b-4fde-ae81-a24521550743" providerId="ADAL" clId="{9BDDBC24-CC36-4C2C-A334-014B81DFCAAD}" dt="2023-09-21T06:11:39.858" v="2705" actId="478"/>
          <ac:graphicFrameMkLst>
            <pc:docMk/>
            <pc:sldMk cId="1071282621" sldId="305"/>
            <ac:graphicFrameMk id="2" creationId="{2643DA82-C266-77B8-1FC8-3AD71C1FBEC1}"/>
          </ac:graphicFrameMkLst>
        </pc:graphicFrameChg>
        <pc:graphicFrameChg chg="add mod modGraphic">
          <ac:chgData name="Ranju Kamal" userId="d3187f1d-9b3b-4fde-ae81-a24521550743" providerId="ADAL" clId="{9BDDBC24-CC36-4C2C-A334-014B81DFCAAD}" dt="2023-09-21T06:24:02.380" v="2920"/>
          <ac:graphicFrameMkLst>
            <pc:docMk/>
            <pc:sldMk cId="1071282621" sldId="305"/>
            <ac:graphicFrameMk id="11" creationId="{C0BCFDEE-3079-4729-7571-D204DBDE012F}"/>
          </ac:graphicFrameMkLst>
        </pc:graphicFrameChg>
        <pc:picChg chg="del">
          <ac:chgData name="Ranju Kamal" userId="d3187f1d-9b3b-4fde-ae81-a24521550743" providerId="ADAL" clId="{9BDDBC24-CC36-4C2C-A334-014B81DFCAAD}" dt="2023-09-21T06:11:29.056" v="2698" actId="478"/>
          <ac:picMkLst>
            <pc:docMk/>
            <pc:sldMk cId="1071282621" sldId="305"/>
            <ac:picMk id="5" creationId="{F061F4B4-A5C9-DDA7-D4DE-738C7A72A989}"/>
          </ac:picMkLst>
        </pc:picChg>
      </pc:sldChg>
      <pc:sldChg chg="del">
        <pc:chgData name="Ranju Kamal" userId="d3187f1d-9b3b-4fde-ae81-a24521550743" providerId="ADAL" clId="{9BDDBC24-CC36-4C2C-A334-014B81DFCAAD}" dt="2023-09-21T06:46:09.479" v="3087" actId="47"/>
        <pc:sldMkLst>
          <pc:docMk/>
          <pc:sldMk cId="341971739" sldId="306"/>
        </pc:sldMkLst>
      </pc:sldChg>
      <pc:sldChg chg="del">
        <pc:chgData name="Ranju Kamal" userId="d3187f1d-9b3b-4fde-ae81-a24521550743" providerId="ADAL" clId="{9BDDBC24-CC36-4C2C-A334-014B81DFCAAD}" dt="2023-09-21T06:46:10.059" v="3088" actId="47"/>
        <pc:sldMkLst>
          <pc:docMk/>
          <pc:sldMk cId="395581481" sldId="307"/>
        </pc:sldMkLst>
      </pc:sldChg>
      <pc:sldChg chg="addSp delSp modSp mod">
        <pc:chgData name="Ranju Kamal" userId="d3187f1d-9b3b-4fde-ae81-a24521550743" providerId="ADAL" clId="{9BDDBC24-CC36-4C2C-A334-014B81DFCAAD}" dt="2023-09-21T05:48:39.432" v="1935"/>
        <pc:sldMkLst>
          <pc:docMk/>
          <pc:sldMk cId="935228144" sldId="312"/>
        </pc:sldMkLst>
        <pc:spChg chg="mod">
          <ac:chgData name="Ranju Kamal" userId="d3187f1d-9b3b-4fde-ae81-a24521550743" providerId="ADAL" clId="{9BDDBC24-CC36-4C2C-A334-014B81DFCAAD}" dt="2023-09-21T05:40:51.237" v="1082" actId="20577"/>
          <ac:spMkLst>
            <pc:docMk/>
            <pc:sldMk cId="935228144" sldId="312"/>
            <ac:spMk id="2" creationId="{00000000-0000-0000-0000-000000000000}"/>
          </ac:spMkLst>
        </pc:spChg>
        <pc:spChg chg="add mod">
          <ac:chgData name="Ranju Kamal" userId="d3187f1d-9b3b-4fde-ae81-a24521550743" providerId="ADAL" clId="{9BDDBC24-CC36-4C2C-A334-014B81DFCAAD}" dt="2023-09-21T05:48:39.432" v="1935"/>
          <ac:spMkLst>
            <pc:docMk/>
            <pc:sldMk cId="935228144" sldId="312"/>
            <ac:spMk id="3" creationId="{748D7A1C-040B-127A-E921-E5DF670A172D}"/>
          </ac:spMkLst>
        </pc:spChg>
        <pc:spChg chg="mod">
          <ac:chgData name="Ranju Kamal" userId="d3187f1d-9b3b-4fde-ae81-a24521550743" providerId="ADAL" clId="{9BDDBC24-CC36-4C2C-A334-014B81DFCAAD}" dt="2023-09-21T05:47:44.305" v="1933"/>
          <ac:spMkLst>
            <pc:docMk/>
            <pc:sldMk cId="935228144" sldId="312"/>
            <ac:spMk id="7" creationId="{CF47286E-362F-95BE-44AD-9B66DCA09017}"/>
          </ac:spMkLst>
        </pc:spChg>
        <pc:spChg chg="del mod">
          <ac:chgData name="Ranju Kamal" userId="d3187f1d-9b3b-4fde-ae81-a24521550743" providerId="ADAL" clId="{9BDDBC24-CC36-4C2C-A334-014B81DFCAAD}" dt="2023-09-21T05:46:38.794" v="1930" actId="478"/>
          <ac:spMkLst>
            <pc:docMk/>
            <pc:sldMk cId="935228144" sldId="312"/>
            <ac:spMk id="16" creationId="{7C1D7CAA-C127-CC79-2A0B-13A8EAB72265}"/>
          </ac:spMkLst>
        </pc:spChg>
        <pc:picChg chg="del">
          <ac:chgData name="Ranju Kamal" userId="d3187f1d-9b3b-4fde-ae81-a24521550743" providerId="ADAL" clId="{9BDDBC24-CC36-4C2C-A334-014B81DFCAAD}" dt="2023-09-21T05:46:33.677" v="1925" actId="478"/>
          <ac:picMkLst>
            <pc:docMk/>
            <pc:sldMk cId="935228144" sldId="312"/>
            <ac:picMk id="4" creationId="{636295B2-2028-3EA5-2F17-A986C6CD3375}"/>
          </ac:picMkLst>
        </pc:picChg>
        <pc:picChg chg="del">
          <ac:chgData name="Ranju Kamal" userId="d3187f1d-9b3b-4fde-ae81-a24521550743" providerId="ADAL" clId="{9BDDBC24-CC36-4C2C-A334-014B81DFCAAD}" dt="2023-09-21T05:46:34.775" v="1926" actId="478"/>
          <ac:picMkLst>
            <pc:docMk/>
            <pc:sldMk cId="935228144" sldId="312"/>
            <ac:picMk id="9" creationId="{6D9EC8A2-17D7-678B-5050-98280EE2D6EE}"/>
          </ac:picMkLst>
        </pc:picChg>
        <pc:picChg chg="del">
          <ac:chgData name="Ranju Kamal" userId="d3187f1d-9b3b-4fde-ae81-a24521550743" providerId="ADAL" clId="{9BDDBC24-CC36-4C2C-A334-014B81DFCAAD}" dt="2023-09-21T05:46:35.476" v="1927" actId="478"/>
          <ac:picMkLst>
            <pc:docMk/>
            <pc:sldMk cId="935228144" sldId="312"/>
            <ac:picMk id="12" creationId="{449E208C-7A16-CC06-88C7-BCD058FBD207}"/>
          </ac:picMkLst>
        </pc:picChg>
        <pc:picChg chg="del">
          <ac:chgData name="Ranju Kamal" userId="d3187f1d-9b3b-4fde-ae81-a24521550743" providerId="ADAL" clId="{9BDDBC24-CC36-4C2C-A334-014B81DFCAAD}" dt="2023-09-21T05:46:36.076" v="1928" actId="478"/>
          <ac:picMkLst>
            <pc:docMk/>
            <pc:sldMk cId="935228144" sldId="312"/>
            <ac:picMk id="14" creationId="{CEF27904-FD4B-903C-0C4E-4EE1B530AF72}"/>
          </ac:picMkLst>
        </pc:picChg>
      </pc:sldChg>
      <pc:sldChg chg="del">
        <pc:chgData name="Ranju Kamal" userId="d3187f1d-9b3b-4fde-ae81-a24521550743" providerId="ADAL" clId="{9BDDBC24-CC36-4C2C-A334-014B81DFCAAD}" dt="2023-09-21T06:45:58.404" v="3081" actId="2696"/>
        <pc:sldMkLst>
          <pc:docMk/>
          <pc:sldMk cId="2748582094" sldId="313"/>
        </pc:sldMkLst>
      </pc:sldChg>
      <pc:sldChg chg="del">
        <pc:chgData name="Ranju Kamal" userId="d3187f1d-9b3b-4fde-ae81-a24521550743" providerId="ADAL" clId="{9BDDBC24-CC36-4C2C-A334-014B81DFCAAD}" dt="2023-09-21T06:08:45.789" v="2589" actId="47"/>
        <pc:sldMkLst>
          <pc:docMk/>
          <pc:sldMk cId="2025250757" sldId="314"/>
        </pc:sldMkLst>
      </pc:sldChg>
      <pc:sldChg chg="del">
        <pc:chgData name="Ranju Kamal" userId="d3187f1d-9b3b-4fde-ae81-a24521550743" providerId="ADAL" clId="{9BDDBC24-CC36-4C2C-A334-014B81DFCAAD}" dt="2023-09-21T06:09:15.583" v="2596" actId="47"/>
        <pc:sldMkLst>
          <pc:docMk/>
          <pc:sldMk cId="2276035799" sldId="315"/>
        </pc:sldMkLst>
      </pc:sldChg>
      <pc:sldChg chg="del">
        <pc:chgData name="Ranju Kamal" userId="d3187f1d-9b3b-4fde-ae81-a24521550743" providerId="ADAL" clId="{9BDDBC24-CC36-4C2C-A334-014B81DFCAAD}" dt="2023-09-21T06:46:08.879" v="3086" actId="47"/>
        <pc:sldMkLst>
          <pc:docMk/>
          <pc:sldMk cId="4139047012" sldId="316"/>
        </pc:sldMkLst>
      </pc:sldChg>
      <pc:sldChg chg="del">
        <pc:chgData name="Ranju Kamal" userId="d3187f1d-9b3b-4fde-ae81-a24521550743" providerId="ADAL" clId="{9BDDBC24-CC36-4C2C-A334-014B81DFCAAD}" dt="2023-09-21T06:08:58.852" v="2591" actId="47"/>
        <pc:sldMkLst>
          <pc:docMk/>
          <pc:sldMk cId="3328913074" sldId="317"/>
        </pc:sldMkLst>
      </pc:sldChg>
      <pc:sldChg chg="del">
        <pc:chgData name="Ranju Kamal" userId="d3187f1d-9b3b-4fde-ae81-a24521550743" providerId="ADAL" clId="{9BDDBC24-CC36-4C2C-A334-014B81DFCAAD}" dt="2023-09-21T06:46:06.683" v="3084" actId="47"/>
        <pc:sldMkLst>
          <pc:docMk/>
          <pc:sldMk cId="1221420125" sldId="318"/>
        </pc:sldMkLst>
      </pc:sldChg>
      <pc:sldChg chg="del">
        <pc:chgData name="Ranju Kamal" userId="d3187f1d-9b3b-4fde-ae81-a24521550743" providerId="ADAL" clId="{9BDDBC24-CC36-4C2C-A334-014B81DFCAAD}" dt="2023-09-21T06:09:16.745" v="2597" actId="47"/>
        <pc:sldMkLst>
          <pc:docMk/>
          <pc:sldMk cId="410998352" sldId="320"/>
        </pc:sldMkLst>
      </pc:sldChg>
      <pc:sldChg chg="del">
        <pc:chgData name="Ranju Kamal" userId="d3187f1d-9b3b-4fde-ae81-a24521550743" providerId="ADAL" clId="{9BDDBC24-CC36-4C2C-A334-014B81DFCAAD}" dt="2023-09-21T06:09:13.650" v="2595" actId="47"/>
        <pc:sldMkLst>
          <pc:docMk/>
          <pc:sldMk cId="2156311612" sldId="321"/>
        </pc:sldMkLst>
      </pc:sldChg>
      <pc:sldChg chg="del ord">
        <pc:chgData name="Ranju Kamal" userId="d3187f1d-9b3b-4fde-ae81-a24521550743" providerId="ADAL" clId="{9BDDBC24-CC36-4C2C-A334-014B81DFCAAD}" dt="2023-09-21T06:09:06.017" v="2593" actId="47"/>
        <pc:sldMkLst>
          <pc:docMk/>
          <pc:sldMk cId="703670101" sldId="322"/>
        </pc:sldMkLst>
      </pc:sldChg>
      <pc:sldChg chg="modSp new mod">
        <pc:chgData name="Ranju Kamal" userId="d3187f1d-9b3b-4fde-ae81-a24521550743" providerId="ADAL" clId="{9BDDBC24-CC36-4C2C-A334-014B81DFCAAD}" dt="2023-09-21T04:11:02.164" v="626" actId="20577"/>
        <pc:sldMkLst>
          <pc:docMk/>
          <pc:sldMk cId="1531488730" sldId="323"/>
        </pc:sldMkLst>
        <pc:spChg chg="mod">
          <ac:chgData name="Ranju Kamal" userId="d3187f1d-9b3b-4fde-ae81-a24521550743" providerId="ADAL" clId="{9BDDBC24-CC36-4C2C-A334-014B81DFCAAD}" dt="2023-09-21T04:11:02.164" v="626" actId="20577"/>
          <ac:spMkLst>
            <pc:docMk/>
            <pc:sldMk cId="1531488730" sldId="323"/>
            <ac:spMk id="3" creationId="{A3D0A06F-8EBF-9F6D-1D32-1A70DFACB9EE}"/>
          </ac:spMkLst>
        </pc:spChg>
      </pc:sldChg>
      <pc:sldChg chg="modSp add mod">
        <pc:chgData name="Ranju Kamal" userId="d3187f1d-9b3b-4fde-ae81-a24521550743" providerId="ADAL" clId="{9BDDBC24-CC36-4C2C-A334-014B81DFCAAD}" dt="2023-09-21T06:29:37.141" v="3080" actId="20577"/>
        <pc:sldMkLst>
          <pc:docMk/>
          <pc:sldMk cId="2617748947" sldId="324"/>
        </pc:sldMkLst>
        <pc:spChg chg="mod">
          <ac:chgData name="Ranju Kamal" userId="d3187f1d-9b3b-4fde-ae81-a24521550743" providerId="ADAL" clId="{9BDDBC24-CC36-4C2C-A334-014B81DFCAAD}" dt="2023-09-21T06:25:54.608" v="2991" actId="20577"/>
          <ac:spMkLst>
            <pc:docMk/>
            <pc:sldMk cId="2617748947" sldId="324"/>
            <ac:spMk id="2" creationId="{00000000-0000-0000-0000-000000000000}"/>
          </ac:spMkLst>
        </pc:spChg>
        <pc:spChg chg="mod">
          <ac:chgData name="Ranju Kamal" userId="d3187f1d-9b3b-4fde-ae81-a24521550743" providerId="ADAL" clId="{9BDDBC24-CC36-4C2C-A334-014B81DFCAAD}" dt="2023-09-21T06:29:37.141" v="3080" actId="20577"/>
          <ac:spMkLst>
            <pc:docMk/>
            <pc:sldMk cId="2617748947" sldId="324"/>
            <ac:spMk id="3" creationId="{00000000-0000-0000-0000-000000000000}"/>
          </ac:spMkLst>
        </pc:spChg>
      </pc:sldChg>
      <pc:sldChg chg="modSp new mod">
        <pc:chgData name="Ranju Kamal" userId="d3187f1d-9b3b-4fde-ae81-a24521550743" providerId="ADAL" clId="{9BDDBC24-CC36-4C2C-A334-014B81DFCAAD}" dt="2023-09-21T06:53:47.073" v="3099" actId="20577"/>
        <pc:sldMkLst>
          <pc:docMk/>
          <pc:sldMk cId="82457994" sldId="325"/>
        </pc:sldMkLst>
        <pc:spChg chg="mod">
          <ac:chgData name="Ranju Kamal" userId="d3187f1d-9b3b-4fde-ae81-a24521550743" providerId="ADAL" clId="{9BDDBC24-CC36-4C2C-A334-014B81DFCAAD}" dt="2023-09-21T06:53:47.073" v="3099" actId="20577"/>
          <ac:spMkLst>
            <pc:docMk/>
            <pc:sldMk cId="82457994" sldId="325"/>
            <ac:spMk id="2" creationId="{78F10CE2-1EA8-D983-41AD-F606B3357D5E}"/>
          </ac:spMkLst>
        </pc:spChg>
      </pc:sldChg>
      <pc:sldChg chg="modSp add mod">
        <pc:chgData name="Ranju Kamal" userId="d3187f1d-9b3b-4fde-ae81-a24521550743" providerId="ADAL" clId="{9BDDBC24-CC36-4C2C-A334-014B81DFCAAD}" dt="2023-09-21T06:54:07.424" v="3115" actId="20577"/>
        <pc:sldMkLst>
          <pc:docMk/>
          <pc:sldMk cId="1312951892" sldId="326"/>
        </pc:sldMkLst>
        <pc:spChg chg="mod">
          <ac:chgData name="Ranju Kamal" userId="d3187f1d-9b3b-4fde-ae81-a24521550743" providerId="ADAL" clId="{9BDDBC24-CC36-4C2C-A334-014B81DFCAAD}" dt="2023-09-21T06:54:07.424" v="3115" actId="20577"/>
          <ac:spMkLst>
            <pc:docMk/>
            <pc:sldMk cId="1312951892" sldId="326"/>
            <ac:spMk id="2" creationId="{78F10CE2-1EA8-D983-41AD-F606B3357D5E}"/>
          </ac:spMkLst>
        </pc:spChg>
      </pc:sldChg>
    </pc:docChg>
  </pc:docChgLst>
  <pc:docChgLst>
    <pc:chgData name="Ranju Kamal" userId="d3187f1d-9b3b-4fde-ae81-a24521550743" providerId="ADAL" clId="{4129B787-4269-4D2B-9C7C-694B71DE0CB4}"/>
    <pc:docChg chg="undo redo custSel addSld delSld modSld sldOrd">
      <pc:chgData name="Ranju Kamal" userId="d3187f1d-9b3b-4fde-ae81-a24521550743" providerId="ADAL" clId="{4129B787-4269-4D2B-9C7C-694B71DE0CB4}" dt="2023-10-10T06:15:12.829" v="5898" actId="20577"/>
      <pc:docMkLst>
        <pc:docMk/>
      </pc:docMkLst>
      <pc:sldChg chg="modSp mod">
        <pc:chgData name="Ranju Kamal" userId="d3187f1d-9b3b-4fde-ae81-a24521550743" providerId="ADAL" clId="{4129B787-4269-4D2B-9C7C-694B71DE0CB4}" dt="2023-09-22T08:13:20.790" v="1426" actId="1076"/>
        <pc:sldMkLst>
          <pc:docMk/>
          <pc:sldMk cId="1130220075" sldId="259"/>
        </pc:sldMkLst>
        <pc:spChg chg="mod">
          <ac:chgData name="Ranju Kamal" userId="d3187f1d-9b3b-4fde-ae81-a24521550743" providerId="ADAL" clId="{4129B787-4269-4D2B-9C7C-694B71DE0CB4}" dt="2023-09-22T08:13:20.790" v="1426" actId="1076"/>
          <ac:spMkLst>
            <pc:docMk/>
            <pc:sldMk cId="1130220075" sldId="259"/>
            <ac:spMk id="4" creationId="{00000000-0000-0000-0000-000000000000}"/>
          </ac:spMkLst>
        </pc:spChg>
        <pc:spChg chg="mod">
          <ac:chgData name="Ranju Kamal" userId="d3187f1d-9b3b-4fde-ae81-a24521550743" providerId="ADAL" clId="{4129B787-4269-4D2B-9C7C-694B71DE0CB4}" dt="2023-09-22T06:35:17.419" v="327" actId="20577"/>
          <ac:spMkLst>
            <pc:docMk/>
            <pc:sldMk cId="1130220075" sldId="259"/>
            <ac:spMk id="5" creationId="{00000000-0000-0000-0000-000000000000}"/>
          </ac:spMkLst>
        </pc:spChg>
      </pc:sldChg>
      <pc:sldChg chg="addSp delSp modSp mod setBg">
        <pc:chgData name="Ranju Kamal" userId="d3187f1d-9b3b-4fde-ae81-a24521550743" providerId="ADAL" clId="{4129B787-4269-4D2B-9C7C-694B71DE0CB4}" dt="2023-10-09T22:18:40.870" v="4628" actId="27636"/>
        <pc:sldMkLst>
          <pc:docMk/>
          <pc:sldMk cId="768775674" sldId="260"/>
        </pc:sldMkLst>
        <pc:spChg chg="mod">
          <ac:chgData name="Ranju Kamal" userId="d3187f1d-9b3b-4fde-ae81-a24521550743" providerId="ADAL" clId="{4129B787-4269-4D2B-9C7C-694B71DE0CB4}" dt="2023-10-09T21:45:57.983" v="4261" actId="1076"/>
          <ac:spMkLst>
            <pc:docMk/>
            <pc:sldMk cId="768775674" sldId="260"/>
            <ac:spMk id="2" creationId="{00000000-0000-0000-0000-000000000000}"/>
          </ac:spMkLst>
        </pc:spChg>
        <pc:spChg chg="mod">
          <ac:chgData name="Ranju Kamal" userId="d3187f1d-9b3b-4fde-ae81-a24521550743" providerId="ADAL" clId="{4129B787-4269-4D2B-9C7C-694B71DE0CB4}" dt="2023-10-09T22:18:40.870" v="4628" actId="27636"/>
          <ac:spMkLst>
            <pc:docMk/>
            <pc:sldMk cId="768775674" sldId="260"/>
            <ac:spMk id="3" creationId="{00000000-0000-0000-0000-000000000000}"/>
          </ac:spMkLst>
        </pc:spChg>
        <pc:spChg chg="add del mod">
          <ac:chgData name="Ranju Kamal" userId="d3187f1d-9b3b-4fde-ae81-a24521550743" providerId="ADAL" clId="{4129B787-4269-4D2B-9C7C-694B71DE0CB4}" dt="2023-10-09T21:40:34.568" v="4235" actId="478"/>
          <ac:spMkLst>
            <pc:docMk/>
            <pc:sldMk cId="768775674" sldId="260"/>
            <ac:spMk id="5" creationId="{11D1E9EA-0614-283F-5610-A05DD16EBEBF}"/>
          </ac:spMkLst>
        </pc:spChg>
        <pc:spChg chg="add mod">
          <ac:chgData name="Ranju Kamal" userId="d3187f1d-9b3b-4fde-ae81-a24521550743" providerId="ADAL" clId="{4129B787-4269-4D2B-9C7C-694B71DE0CB4}" dt="2023-10-09T21:51:50.533" v="4327"/>
          <ac:spMkLst>
            <pc:docMk/>
            <pc:sldMk cId="768775674" sldId="260"/>
            <ac:spMk id="11" creationId="{18805418-5C02-B42F-89DB-A06004CC1475}"/>
          </ac:spMkLst>
        </pc:spChg>
        <pc:spChg chg="add mod">
          <ac:chgData name="Ranju Kamal" userId="d3187f1d-9b3b-4fde-ae81-a24521550743" providerId="ADAL" clId="{4129B787-4269-4D2B-9C7C-694B71DE0CB4}" dt="2023-10-09T21:57:48.352" v="4540" actId="1076"/>
          <ac:spMkLst>
            <pc:docMk/>
            <pc:sldMk cId="768775674" sldId="260"/>
            <ac:spMk id="13" creationId="{3C5F6496-C9C1-F295-AC68-46A350D6C7E1}"/>
          </ac:spMkLst>
        </pc:spChg>
        <pc:spChg chg="add del">
          <ac:chgData name="Ranju Kamal" userId="d3187f1d-9b3b-4fde-ae81-a24521550743" providerId="ADAL" clId="{4129B787-4269-4D2B-9C7C-694B71DE0CB4}" dt="2023-10-09T21:36:54.025" v="4225" actId="26606"/>
          <ac:spMkLst>
            <pc:docMk/>
            <pc:sldMk cId="768775674" sldId="260"/>
            <ac:spMk id="14" creationId="{F13C74B1-5B17-4795-BED0-7140497B445A}"/>
          </ac:spMkLst>
        </pc:spChg>
        <pc:spChg chg="add del">
          <ac:chgData name="Ranju Kamal" userId="d3187f1d-9b3b-4fde-ae81-a24521550743" providerId="ADAL" clId="{4129B787-4269-4D2B-9C7C-694B71DE0CB4}" dt="2023-10-09T21:36:54.025" v="4225" actId="26606"/>
          <ac:spMkLst>
            <pc:docMk/>
            <pc:sldMk cId="768775674" sldId="260"/>
            <ac:spMk id="15" creationId="{D4974D33-8DC5-464E-8C6D-BE58F0669C17}"/>
          </ac:spMkLst>
        </pc:spChg>
        <pc:spChg chg="add">
          <ac:chgData name="Ranju Kamal" userId="d3187f1d-9b3b-4fde-ae81-a24521550743" providerId="ADAL" clId="{4129B787-4269-4D2B-9C7C-694B71DE0CB4}" dt="2023-10-09T21:45:29.600" v="4258" actId="26606"/>
          <ac:spMkLst>
            <pc:docMk/>
            <pc:sldMk cId="768775674" sldId="260"/>
            <ac:spMk id="16" creationId="{D79DE9F7-28C4-4856-BA57-D696E124C137}"/>
          </ac:spMkLst>
        </pc:spChg>
        <pc:spChg chg="add">
          <ac:chgData name="Ranju Kamal" userId="d3187f1d-9b3b-4fde-ae81-a24521550743" providerId="ADAL" clId="{4129B787-4269-4D2B-9C7C-694B71DE0CB4}" dt="2023-10-09T21:45:29.600" v="4258" actId="26606"/>
          <ac:spMkLst>
            <pc:docMk/>
            <pc:sldMk cId="768775674" sldId="260"/>
            <ac:spMk id="17" creationId="{26FF42C2-EA15-4154-B242-E98E88CED99C}"/>
          </ac:spMkLst>
        </pc:spChg>
        <pc:spChg chg="add">
          <ac:chgData name="Ranju Kamal" userId="d3187f1d-9b3b-4fde-ae81-a24521550743" providerId="ADAL" clId="{4129B787-4269-4D2B-9C7C-694B71DE0CB4}" dt="2023-10-09T21:45:29.600" v="4258" actId="26606"/>
          <ac:spMkLst>
            <pc:docMk/>
            <pc:sldMk cId="768775674" sldId="260"/>
            <ac:spMk id="18" creationId="{E1F9ED9C-121B-44C6-A308-5824769C40D5}"/>
          </ac:spMkLst>
        </pc:spChg>
        <pc:spChg chg="add">
          <ac:chgData name="Ranju Kamal" userId="d3187f1d-9b3b-4fde-ae81-a24521550743" providerId="ADAL" clId="{4129B787-4269-4D2B-9C7C-694B71DE0CB4}" dt="2023-10-09T21:45:29.600" v="4258" actId="26606"/>
          <ac:spMkLst>
            <pc:docMk/>
            <pc:sldMk cId="768775674" sldId="260"/>
            <ac:spMk id="20" creationId="{4A5F8185-F27B-4E99-A06C-007336FE3F2D}"/>
          </ac:spMkLst>
        </pc:spChg>
        <pc:spChg chg="add mod">
          <ac:chgData name="Ranju Kamal" userId="d3187f1d-9b3b-4fde-ae81-a24521550743" providerId="ADAL" clId="{4129B787-4269-4D2B-9C7C-694B71DE0CB4}" dt="2023-10-09T21:52:52.903" v="4356" actId="14100"/>
          <ac:spMkLst>
            <pc:docMk/>
            <pc:sldMk cId="768775674" sldId="260"/>
            <ac:spMk id="21" creationId="{5254AC47-4228-F8A3-0002-2F1801954735}"/>
          </ac:spMkLst>
        </pc:spChg>
        <pc:spChg chg="add mod">
          <ac:chgData name="Ranju Kamal" userId="d3187f1d-9b3b-4fde-ae81-a24521550743" providerId="ADAL" clId="{4129B787-4269-4D2B-9C7C-694B71DE0CB4}" dt="2023-10-09T21:57:42.747" v="4539" actId="1076"/>
          <ac:spMkLst>
            <pc:docMk/>
            <pc:sldMk cId="768775674" sldId="260"/>
            <ac:spMk id="22" creationId="{2F55C5B8-F898-3E3D-A1A8-30B903663ECE}"/>
          </ac:spMkLst>
        </pc:spChg>
        <pc:picChg chg="add mod">
          <ac:chgData name="Ranju Kamal" userId="d3187f1d-9b3b-4fde-ae81-a24521550743" providerId="ADAL" clId="{4129B787-4269-4D2B-9C7C-694B71DE0CB4}" dt="2023-10-09T21:45:29.600" v="4258" actId="26606"/>
          <ac:picMkLst>
            <pc:docMk/>
            <pc:sldMk cId="768775674" sldId="260"/>
            <ac:picMk id="4" creationId="{61A2F19B-B7EB-3D18-53F9-DE226EC13540}"/>
          </ac:picMkLst>
        </pc:picChg>
        <pc:picChg chg="add mod ord">
          <ac:chgData name="Ranju Kamal" userId="d3187f1d-9b3b-4fde-ae81-a24521550743" providerId="ADAL" clId="{4129B787-4269-4D2B-9C7C-694B71DE0CB4}" dt="2023-10-09T21:57:20.376" v="4536" actId="1076"/>
          <ac:picMkLst>
            <pc:docMk/>
            <pc:sldMk cId="768775674" sldId="260"/>
            <ac:picMk id="7" creationId="{F1FB7D04-3792-1B93-1B58-3B63DEC6FC8D}"/>
          </ac:picMkLst>
        </pc:picChg>
        <pc:picChg chg="add mod">
          <ac:chgData name="Ranju Kamal" userId="d3187f1d-9b3b-4fde-ae81-a24521550743" providerId="ADAL" clId="{4129B787-4269-4D2B-9C7C-694B71DE0CB4}" dt="2023-10-09T21:45:29.600" v="4258" actId="26606"/>
          <ac:picMkLst>
            <pc:docMk/>
            <pc:sldMk cId="768775674" sldId="260"/>
            <ac:picMk id="9" creationId="{7EC7FA1C-F3A6-0532-733F-38097F58E416}"/>
          </ac:picMkLst>
        </pc:picChg>
      </pc:sldChg>
      <pc:sldChg chg="addSp delSp modSp mod">
        <pc:chgData name="Ranju Kamal" userId="d3187f1d-9b3b-4fde-ae81-a24521550743" providerId="ADAL" clId="{4129B787-4269-4D2B-9C7C-694B71DE0CB4}" dt="2023-10-09T21:35:26.143" v="4220" actId="20577"/>
        <pc:sldMkLst>
          <pc:docMk/>
          <pc:sldMk cId="1310932073" sldId="261"/>
        </pc:sldMkLst>
        <pc:spChg chg="add mod">
          <ac:chgData name="Ranju Kamal" userId="d3187f1d-9b3b-4fde-ae81-a24521550743" providerId="ADAL" clId="{4129B787-4269-4D2B-9C7C-694B71DE0CB4}" dt="2023-10-09T21:35:26.143" v="4220" actId="20577"/>
          <ac:spMkLst>
            <pc:docMk/>
            <pc:sldMk cId="1310932073" sldId="261"/>
            <ac:spMk id="3" creationId="{C2245DFB-FC5B-BC17-0E76-C878B4EB43E0}"/>
          </ac:spMkLst>
        </pc:spChg>
        <pc:spChg chg="del">
          <ac:chgData name="Ranju Kamal" userId="d3187f1d-9b3b-4fde-ae81-a24521550743" providerId="ADAL" clId="{4129B787-4269-4D2B-9C7C-694B71DE0CB4}" dt="2023-10-03T16:48:23.347" v="1616" actId="478"/>
          <ac:spMkLst>
            <pc:docMk/>
            <pc:sldMk cId="1310932073" sldId="261"/>
            <ac:spMk id="12" creationId="{2AF50ABD-D2EE-48FE-B30D-5C1C6C361176}"/>
          </ac:spMkLst>
        </pc:spChg>
        <pc:graphicFrameChg chg="mod">
          <ac:chgData name="Ranju Kamal" userId="d3187f1d-9b3b-4fde-ae81-a24521550743" providerId="ADAL" clId="{4129B787-4269-4D2B-9C7C-694B71DE0CB4}" dt="2023-09-21T07:19:41.607" v="270" actId="108"/>
          <ac:graphicFrameMkLst>
            <pc:docMk/>
            <pc:sldMk cId="1310932073" sldId="261"/>
            <ac:graphicFrameMk id="2" creationId="{C0E2A677-6A1A-0086-3FA6-EB33B38F340B}"/>
          </ac:graphicFrameMkLst>
        </pc:graphicFrameChg>
        <pc:picChg chg="del">
          <ac:chgData name="Ranju Kamal" userId="d3187f1d-9b3b-4fde-ae81-a24521550743" providerId="ADAL" clId="{4129B787-4269-4D2B-9C7C-694B71DE0CB4}" dt="2023-10-03T16:48:18.864" v="1615" actId="478"/>
          <ac:picMkLst>
            <pc:docMk/>
            <pc:sldMk cId="1310932073" sldId="261"/>
            <ac:picMk id="3" creationId="{5AA9B7C7-B72D-9D3F-810F-06D0F8BB0557}"/>
          </ac:picMkLst>
        </pc:picChg>
        <pc:picChg chg="add mod">
          <ac:chgData name="Ranju Kamal" userId="d3187f1d-9b3b-4fde-ae81-a24521550743" providerId="ADAL" clId="{4129B787-4269-4D2B-9C7C-694B71DE0CB4}" dt="2023-10-09T21:34:44.850" v="4194" actId="1076"/>
          <ac:picMkLst>
            <pc:docMk/>
            <pc:sldMk cId="1310932073" sldId="261"/>
            <ac:picMk id="5" creationId="{4ADFDE58-9F73-2A61-3BAA-790F10BE03A8}"/>
          </ac:picMkLst>
        </pc:picChg>
      </pc:sldChg>
      <pc:sldChg chg="del">
        <pc:chgData name="Ranju Kamal" userId="d3187f1d-9b3b-4fde-ae81-a24521550743" providerId="ADAL" clId="{4129B787-4269-4D2B-9C7C-694B71DE0CB4}" dt="2023-10-07T00:47:15.082" v="1916" actId="2696"/>
        <pc:sldMkLst>
          <pc:docMk/>
          <pc:sldMk cId="2412411886" sldId="294"/>
        </pc:sldMkLst>
      </pc:sldChg>
      <pc:sldChg chg="addSp delSp modSp mod">
        <pc:chgData name="Ranju Kamal" userId="d3187f1d-9b3b-4fde-ae81-a24521550743" providerId="ADAL" clId="{4129B787-4269-4D2B-9C7C-694B71DE0CB4}" dt="2023-10-09T02:04:43.162" v="3692" actId="1076"/>
        <pc:sldMkLst>
          <pc:docMk/>
          <pc:sldMk cId="4210678108" sldId="295"/>
        </pc:sldMkLst>
        <pc:spChg chg="mod">
          <ac:chgData name="Ranju Kamal" userId="d3187f1d-9b3b-4fde-ae81-a24521550743" providerId="ADAL" clId="{4129B787-4269-4D2B-9C7C-694B71DE0CB4}" dt="2023-10-09T02:04:43.162" v="3692" actId="1076"/>
          <ac:spMkLst>
            <pc:docMk/>
            <pc:sldMk cId="4210678108" sldId="295"/>
            <ac:spMk id="2" creationId="{00000000-0000-0000-0000-000000000000}"/>
          </ac:spMkLst>
        </pc:spChg>
        <pc:spChg chg="add del mod">
          <ac:chgData name="Ranju Kamal" userId="d3187f1d-9b3b-4fde-ae81-a24521550743" providerId="ADAL" clId="{4129B787-4269-4D2B-9C7C-694B71DE0CB4}" dt="2023-10-09T02:02:41.489" v="3671" actId="478"/>
          <ac:spMkLst>
            <pc:docMk/>
            <pc:sldMk cId="4210678108" sldId="295"/>
            <ac:spMk id="3" creationId="{00000000-0000-0000-0000-000000000000}"/>
          </ac:spMkLst>
        </pc:spChg>
        <pc:spChg chg="add del mod">
          <ac:chgData name="Ranju Kamal" userId="d3187f1d-9b3b-4fde-ae81-a24521550743" providerId="ADAL" clId="{4129B787-4269-4D2B-9C7C-694B71DE0CB4}" dt="2023-10-09T02:02:46.206" v="3672" actId="478"/>
          <ac:spMkLst>
            <pc:docMk/>
            <pc:sldMk cId="4210678108" sldId="295"/>
            <ac:spMk id="6" creationId="{AB2B1FA5-A2CB-C4FA-ADDF-B3FD0DF04C6E}"/>
          </ac:spMkLst>
        </pc:spChg>
        <pc:graphicFrameChg chg="add mod modGraphic">
          <ac:chgData name="Ranju Kamal" userId="d3187f1d-9b3b-4fde-ae81-a24521550743" providerId="ADAL" clId="{4129B787-4269-4D2B-9C7C-694B71DE0CB4}" dt="2023-10-09T02:04:28.286" v="3687" actId="255"/>
          <ac:graphicFrameMkLst>
            <pc:docMk/>
            <pc:sldMk cId="4210678108" sldId="295"/>
            <ac:graphicFrameMk id="4" creationId="{E4B8BC4D-A3F9-4CF8-28AA-8AEBE9A6877C}"/>
          </ac:graphicFrameMkLst>
        </pc:graphicFrameChg>
        <pc:graphicFrameChg chg="add del">
          <ac:chgData name="Ranju Kamal" userId="d3187f1d-9b3b-4fde-ae81-a24521550743" providerId="ADAL" clId="{4129B787-4269-4D2B-9C7C-694B71DE0CB4}" dt="2023-10-09T01:24:31.869" v="3577" actId="26606"/>
          <ac:graphicFrameMkLst>
            <pc:docMk/>
            <pc:sldMk cId="4210678108" sldId="295"/>
            <ac:graphicFrameMk id="35" creationId="{618AF715-F943-0733-3F95-A5CADCB0CAF0}"/>
          </ac:graphicFrameMkLst>
        </pc:graphicFrameChg>
      </pc:sldChg>
      <pc:sldChg chg="addSp delSp modSp mod modClrScheme delDesignElem chgLayout">
        <pc:chgData name="Ranju Kamal" userId="d3187f1d-9b3b-4fde-ae81-a24521550743" providerId="ADAL" clId="{4129B787-4269-4D2B-9C7C-694B71DE0CB4}" dt="2023-10-09T22:23:27.113" v="4693" actId="20577"/>
        <pc:sldMkLst>
          <pc:docMk/>
          <pc:sldMk cId="1071282621" sldId="305"/>
        </pc:sldMkLst>
        <pc:spChg chg="add del mod">
          <ac:chgData name="Ranju Kamal" userId="d3187f1d-9b3b-4fde-ae81-a24521550743" providerId="ADAL" clId="{4129B787-4269-4D2B-9C7C-694B71DE0CB4}" dt="2023-10-09T01:24:40.840" v="3578" actId="478"/>
          <ac:spMkLst>
            <pc:docMk/>
            <pc:sldMk cId="1071282621" sldId="305"/>
            <ac:spMk id="3" creationId="{5A937B0D-C0A1-A5AD-E54F-1FF746E606B0}"/>
          </ac:spMkLst>
        </pc:spChg>
        <pc:spChg chg="del mod ord">
          <ac:chgData name="Ranju Kamal" userId="d3187f1d-9b3b-4fde-ae81-a24521550743" providerId="ADAL" clId="{4129B787-4269-4D2B-9C7C-694B71DE0CB4}" dt="2023-10-02T23:41:53.973" v="1441" actId="478"/>
          <ac:spMkLst>
            <pc:docMk/>
            <pc:sldMk cId="1071282621" sldId="305"/>
            <ac:spMk id="4" creationId="{00000000-0000-0000-0000-000000000000}"/>
          </ac:spMkLst>
        </pc:spChg>
        <pc:spChg chg="add mod">
          <ac:chgData name="Ranju Kamal" userId="d3187f1d-9b3b-4fde-ae81-a24521550743" providerId="ADAL" clId="{4129B787-4269-4D2B-9C7C-694B71DE0CB4}" dt="2023-10-09T22:23:27.113" v="4693" actId="20577"/>
          <ac:spMkLst>
            <pc:docMk/>
            <pc:sldMk cId="1071282621" sldId="305"/>
            <ac:spMk id="6" creationId="{2D432193-4146-561A-92A5-CB0C4D89129F}"/>
          </ac:spMkLst>
        </pc:spChg>
        <pc:spChg chg="del">
          <ac:chgData name="Ranju Kamal" userId="d3187f1d-9b3b-4fde-ae81-a24521550743" providerId="ADAL" clId="{4129B787-4269-4D2B-9C7C-694B71DE0CB4}" dt="2023-09-22T06:46:05.836" v="1422" actId="700"/>
          <ac:spMkLst>
            <pc:docMk/>
            <pc:sldMk cId="1071282621" sldId="305"/>
            <ac:spMk id="34" creationId="{9F7D5CDA-D291-4307-BF55-1381FED29634}"/>
          </ac:spMkLst>
        </pc:spChg>
        <pc:spChg chg="del">
          <ac:chgData name="Ranju Kamal" userId="d3187f1d-9b3b-4fde-ae81-a24521550743" providerId="ADAL" clId="{4129B787-4269-4D2B-9C7C-694B71DE0CB4}" dt="2023-09-22T06:46:05.836" v="1422" actId="700"/>
          <ac:spMkLst>
            <pc:docMk/>
            <pc:sldMk cId="1071282621" sldId="305"/>
            <ac:spMk id="35" creationId="{59B296B9-C5A5-4E4F-9B60-C907B5F1466C}"/>
          </ac:spMkLst>
        </pc:spChg>
        <pc:spChg chg="del">
          <ac:chgData name="Ranju Kamal" userId="d3187f1d-9b3b-4fde-ae81-a24521550743" providerId="ADAL" clId="{4129B787-4269-4D2B-9C7C-694B71DE0CB4}" dt="2023-09-22T06:46:05.836" v="1422" actId="700"/>
          <ac:spMkLst>
            <pc:docMk/>
            <pc:sldMk cId="1071282621" sldId="305"/>
            <ac:spMk id="41" creationId="{D0300FD3-5AF1-6305-15FA-9078072672E2}"/>
          </ac:spMkLst>
        </pc:spChg>
        <pc:graphicFrameChg chg="del mod ord">
          <ac:chgData name="Ranju Kamal" userId="d3187f1d-9b3b-4fde-ae81-a24521550743" providerId="ADAL" clId="{4129B787-4269-4D2B-9C7C-694B71DE0CB4}" dt="2023-10-02T23:41:57.114" v="1442" actId="478"/>
          <ac:graphicFrameMkLst>
            <pc:docMk/>
            <pc:sldMk cId="1071282621" sldId="305"/>
            <ac:graphicFrameMk id="11" creationId="{C0BCFDEE-3079-4729-7571-D204DBDE012F}"/>
          </ac:graphicFrameMkLst>
        </pc:graphicFrameChg>
      </pc:sldChg>
      <pc:sldChg chg="addSp delSp modSp mod modNotesTx">
        <pc:chgData name="Ranju Kamal" userId="d3187f1d-9b3b-4fde-ae81-a24521550743" providerId="ADAL" clId="{4129B787-4269-4D2B-9C7C-694B71DE0CB4}" dt="2023-10-09T22:34:15.038" v="4765" actId="12"/>
        <pc:sldMkLst>
          <pc:docMk/>
          <pc:sldMk cId="935228144" sldId="312"/>
        </pc:sldMkLst>
        <pc:spChg chg="mod">
          <ac:chgData name="Ranju Kamal" userId="d3187f1d-9b3b-4fde-ae81-a24521550743" providerId="ADAL" clId="{4129B787-4269-4D2B-9C7C-694B71DE0CB4}" dt="2023-10-09T22:34:15.038" v="4765" actId="12"/>
          <ac:spMkLst>
            <pc:docMk/>
            <pc:sldMk cId="935228144" sldId="312"/>
            <ac:spMk id="2" creationId="{00000000-0000-0000-0000-000000000000}"/>
          </ac:spMkLst>
        </pc:spChg>
        <pc:spChg chg="del">
          <ac:chgData name="Ranju Kamal" userId="d3187f1d-9b3b-4fde-ae81-a24521550743" providerId="ADAL" clId="{4129B787-4269-4D2B-9C7C-694B71DE0CB4}" dt="2023-09-29T05:09:14.552" v="1428" actId="478"/>
          <ac:spMkLst>
            <pc:docMk/>
            <pc:sldMk cId="935228144" sldId="312"/>
            <ac:spMk id="3" creationId="{748D7A1C-040B-127A-E921-E5DF670A172D}"/>
          </ac:spMkLst>
        </pc:spChg>
        <pc:spChg chg="add mod">
          <ac:chgData name="Ranju Kamal" userId="d3187f1d-9b3b-4fde-ae81-a24521550743" providerId="ADAL" clId="{4129B787-4269-4D2B-9C7C-694B71DE0CB4}" dt="2023-10-09T22:33:45.145" v="4759" actId="1076"/>
          <ac:spMkLst>
            <pc:docMk/>
            <pc:sldMk cId="935228144" sldId="312"/>
            <ac:spMk id="4" creationId="{15B078AE-6F8A-A374-9095-0021DA60D672}"/>
          </ac:spMkLst>
        </pc:spChg>
        <pc:spChg chg="del">
          <ac:chgData name="Ranju Kamal" userId="d3187f1d-9b3b-4fde-ae81-a24521550743" providerId="ADAL" clId="{4129B787-4269-4D2B-9C7C-694B71DE0CB4}" dt="2023-09-29T05:09:12.029" v="1427" actId="478"/>
          <ac:spMkLst>
            <pc:docMk/>
            <pc:sldMk cId="935228144" sldId="312"/>
            <ac:spMk id="7" creationId="{CF47286E-362F-95BE-44AD-9B66DCA09017}"/>
          </ac:spMkLst>
        </pc:spChg>
      </pc:sldChg>
      <pc:sldChg chg="del">
        <pc:chgData name="Ranju Kamal" userId="d3187f1d-9b3b-4fde-ae81-a24521550743" providerId="ADAL" clId="{4129B787-4269-4D2B-9C7C-694B71DE0CB4}" dt="2023-10-07T00:50:32.342" v="1952" actId="2696"/>
        <pc:sldMkLst>
          <pc:docMk/>
          <pc:sldMk cId="1042242144" sldId="319"/>
        </pc:sldMkLst>
      </pc:sldChg>
      <pc:sldChg chg="del">
        <pc:chgData name="Ranju Kamal" userId="d3187f1d-9b3b-4fde-ae81-a24521550743" providerId="ADAL" clId="{4129B787-4269-4D2B-9C7C-694B71DE0CB4}" dt="2023-10-07T00:50:29.264" v="1951" actId="2696"/>
        <pc:sldMkLst>
          <pc:docMk/>
          <pc:sldMk cId="1531488730" sldId="323"/>
        </pc:sldMkLst>
      </pc:sldChg>
      <pc:sldChg chg="addSp delSp modSp mod">
        <pc:chgData name="Ranju Kamal" userId="d3187f1d-9b3b-4fde-ae81-a24521550743" providerId="ADAL" clId="{4129B787-4269-4D2B-9C7C-694B71DE0CB4}" dt="2023-10-09T22:05:41.785" v="4577"/>
        <pc:sldMkLst>
          <pc:docMk/>
          <pc:sldMk cId="2617748947" sldId="324"/>
        </pc:sldMkLst>
        <pc:spChg chg="mod">
          <ac:chgData name="Ranju Kamal" userId="d3187f1d-9b3b-4fde-ae81-a24521550743" providerId="ADAL" clId="{4129B787-4269-4D2B-9C7C-694B71DE0CB4}" dt="2023-10-09T21:59:57.228" v="4556" actId="14100"/>
          <ac:spMkLst>
            <pc:docMk/>
            <pc:sldMk cId="2617748947" sldId="324"/>
            <ac:spMk id="2" creationId="{00000000-0000-0000-0000-000000000000}"/>
          </ac:spMkLst>
        </pc:spChg>
        <pc:spChg chg="del mod">
          <ac:chgData name="Ranju Kamal" userId="d3187f1d-9b3b-4fde-ae81-a24521550743" providerId="ADAL" clId="{4129B787-4269-4D2B-9C7C-694B71DE0CB4}" dt="2023-10-09T22:00:33.260" v="4557" actId="26606"/>
          <ac:spMkLst>
            <pc:docMk/>
            <pc:sldMk cId="2617748947" sldId="324"/>
            <ac:spMk id="3" creationId="{00000000-0000-0000-0000-000000000000}"/>
          </ac:spMkLst>
        </pc:spChg>
        <pc:graphicFrameChg chg="add mod">
          <ac:chgData name="Ranju Kamal" userId="d3187f1d-9b3b-4fde-ae81-a24521550743" providerId="ADAL" clId="{4129B787-4269-4D2B-9C7C-694B71DE0CB4}" dt="2023-10-09T22:05:41.785" v="4577"/>
          <ac:graphicFrameMkLst>
            <pc:docMk/>
            <pc:sldMk cId="2617748947" sldId="324"/>
            <ac:graphicFrameMk id="5" creationId="{AE891775-6949-167E-B2ED-CB1D02FD37F7}"/>
          </ac:graphicFrameMkLst>
        </pc:graphicFrameChg>
      </pc:sldChg>
      <pc:sldChg chg="del">
        <pc:chgData name="Ranju Kamal" userId="d3187f1d-9b3b-4fde-ae81-a24521550743" providerId="ADAL" clId="{4129B787-4269-4D2B-9C7C-694B71DE0CB4}" dt="2023-10-02T23:49:44.319" v="1494" actId="2696"/>
        <pc:sldMkLst>
          <pc:docMk/>
          <pc:sldMk cId="82457994" sldId="325"/>
        </pc:sldMkLst>
      </pc:sldChg>
      <pc:sldChg chg="del">
        <pc:chgData name="Ranju Kamal" userId="d3187f1d-9b3b-4fde-ae81-a24521550743" providerId="ADAL" clId="{4129B787-4269-4D2B-9C7C-694B71DE0CB4}" dt="2023-10-02T23:49:48.497" v="1495" actId="2696"/>
        <pc:sldMkLst>
          <pc:docMk/>
          <pc:sldMk cId="1312951892" sldId="326"/>
        </pc:sldMkLst>
      </pc:sldChg>
      <pc:sldChg chg="addSp delSp modSp new mod">
        <pc:chgData name="Ranju Kamal" userId="d3187f1d-9b3b-4fde-ae81-a24521550743" providerId="ADAL" clId="{4129B787-4269-4D2B-9C7C-694B71DE0CB4}" dt="2023-10-10T05:09:43.860" v="5586" actId="478"/>
        <pc:sldMkLst>
          <pc:docMk/>
          <pc:sldMk cId="2699802545" sldId="327"/>
        </pc:sldMkLst>
        <pc:spChg chg="del">
          <ac:chgData name="Ranju Kamal" userId="d3187f1d-9b3b-4fde-ae81-a24521550743" providerId="ADAL" clId="{4129B787-4269-4D2B-9C7C-694B71DE0CB4}" dt="2023-10-07T00:31:12.561" v="1671" actId="478"/>
          <ac:spMkLst>
            <pc:docMk/>
            <pc:sldMk cId="2699802545" sldId="327"/>
            <ac:spMk id="2" creationId="{5BF66627-24D1-7A52-E55C-996D6417C259}"/>
          </ac:spMkLst>
        </pc:spChg>
        <pc:spChg chg="mod">
          <ac:chgData name="Ranju Kamal" userId="d3187f1d-9b3b-4fde-ae81-a24521550743" providerId="ADAL" clId="{4129B787-4269-4D2B-9C7C-694B71DE0CB4}" dt="2023-10-09T22:30:42.300" v="4733"/>
          <ac:spMkLst>
            <pc:docMk/>
            <pc:sldMk cId="2699802545" sldId="327"/>
            <ac:spMk id="3" creationId="{36FC2C7B-6C32-7963-598F-FDA1C41BE571}"/>
          </ac:spMkLst>
        </pc:spChg>
        <pc:spChg chg="add mod">
          <ac:chgData name="Ranju Kamal" userId="d3187f1d-9b3b-4fde-ae81-a24521550743" providerId="ADAL" clId="{4129B787-4269-4D2B-9C7C-694B71DE0CB4}" dt="2023-10-07T05:49:49.016" v="2060" actId="164"/>
          <ac:spMkLst>
            <pc:docMk/>
            <pc:sldMk cId="2699802545" sldId="327"/>
            <ac:spMk id="4" creationId="{2140EA9D-85C9-CDC1-6CC5-92FFA83E98A1}"/>
          </ac:spMkLst>
        </pc:spChg>
        <pc:spChg chg="add mod">
          <ac:chgData name="Ranju Kamal" userId="d3187f1d-9b3b-4fde-ae81-a24521550743" providerId="ADAL" clId="{4129B787-4269-4D2B-9C7C-694B71DE0CB4}" dt="2023-10-07T05:53:11.489" v="2136" actId="164"/>
          <ac:spMkLst>
            <pc:docMk/>
            <pc:sldMk cId="2699802545" sldId="327"/>
            <ac:spMk id="6" creationId="{191A74E9-3575-A310-1F9E-528F4BE7274E}"/>
          </ac:spMkLst>
        </pc:spChg>
        <pc:spChg chg="add mod">
          <ac:chgData name="Ranju Kamal" userId="d3187f1d-9b3b-4fde-ae81-a24521550743" providerId="ADAL" clId="{4129B787-4269-4D2B-9C7C-694B71DE0CB4}" dt="2023-10-07T05:50:36.020" v="2078" actId="164"/>
          <ac:spMkLst>
            <pc:docMk/>
            <pc:sldMk cId="2699802545" sldId="327"/>
            <ac:spMk id="10" creationId="{04477B82-CB06-9D55-6C03-C6C583089BB4}"/>
          </ac:spMkLst>
        </pc:spChg>
        <pc:spChg chg="add mod">
          <ac:chgData name="Ranju Kamal" userId="d3187f1d-9b3b-4fde-ae81-a24521550743" providerId="ADAL" clId="{4129B787-4269-4D2B-9C7C-694B71DE0CB4}" dt="2023-10-07T05:51:37.545" v="2101" actId="164"/>
          <ac:spMkLst>
            <pc:docMk/>
            <pc:sldMk cId="2699802545" sldId="327"/>
            <ac:spMk id="13" creationId="{6E65A0B8-4FF8-8531-EC5A-C8CD2E346D9D}"/>
          </ac:spMkLst>
        </pc:spChg>
        <pc:spChg chg="add mod">
          <ac:chgData name="Ranju Kamal" userId="d3187f1d-9b3b-4fde-ae81-a24521550743" providerId="ADAL" clId="{4129B787-4269-4D2B-9C7C-694B71DE0CB4}" dt="2023-10-09T22:33:20.320" v="4756" actId="1076"/>
          <ac:spMkLst>
            <pc:docMk/>
            <pc:sldMk cId="2699802545" sldId="327"/>
            <ac:spMk id="16" creationId="{422AAF99-ADD6-7A31-4411-78AF9F1A0388}"/>
          </ac:spMkLst>
        </pc:spChg>
        <pc:grpChg chg="add mod">
          <ac:chgData name="Ranju Kamal" userId="d3187f1d-9b3b-4fde-ae81-a24521550743" providerId="ADAL" clId="{4129B787-4269-4D2B-9C7C-694B71DE0CB4}" dt="2023-10-09T23:12:40.651" v="5074" actId="1076"/>
          <ac:grpSpMkLst>
            <pc:docMk/>
            <pc:sldMk cId="2699802545" sldId="327"/>
            <ac:grpSpMk id="8" creationId="{4FB38969-0B48-CFF5-B831-C77111AB22D9}"/>
          </ac:grpSpMkLst>
        </pc:grpChg>
        <pc:grpChg chg="add mod ord">
          <ac:chgData name="Ranju Kamal" userId="d3187f1d-9b3b-4fde-ae81-a24521550743" providerId="ADAL" clId="{4129B787-4269-4D2B-9C7C-694B71DE0CB4}" dt="2023-10-09T22:34:33.510" v="4766" actId="1076"/>
          <ac:grpSpMkLst>
            <pc:docMk/>
            <pc:sldMk cId="2699802545" sldId="327"/>
            <ac:grpSpMk id="12" creationId="{606EC4E5-5AC0-65FE-90ED-B0324F789CF2}"/>
          </ac:grpSpMkLst>
        </pc:grpChg>
        <pc:grpChg chg="add mod">
          <ac:chgData name="Ranju Kamal" userId="d3187f1d-9b3b-4fde-ae81-a24521550743" providerId="ADAL" clId="{4129B787-4269-4D2B-9C7C-694B71DE0CB4}" dt="2023-10-09T22:34:33.510" v="4766" actId="1076"/>
          <ac:grpSpMkLst>
            <pc:docMk/>
            <pc:sldMk cId="2699802545" sldId="327"/>
            <ac:grpSpMk id="14" creationId="{9908FBA9-0DC9-8529-1C49-E567450D91B7}"/>
          </ac:grpSpMkLst>
        </pc:grpChg>
        <pc:grpChg chg="add mod">
          <ac:chgData name="Ranju Kamal" userId="d3187f1d-9b3b-4fde-ae81-a24521550743" providerId="ADAL" clId="{4129B787-4269-4D2B-9C7C-694B71DE0CB4}" dt="2023-10-09T22:34:33.510" v="4766" actId="1076"/>
          <ac:grpSpMkLst>
            <pc:docMk/>
            <pc:sldMk cId="2699802545" sldId="327"/>
            <ac:grpSpMk id="15" creationId="{FA0B5389-834F-58D5-013A-77FF40B59A76}"/>
          </ac:grpSpMkLst>
        </pc:grpChg>
        <pc:picChg chg="add mod modCrop">
          <ac:chgData name="Ranju Kamal" userId="d3187f1d-9b3b-4fde-ae81-a24521550743" providerId="ADAL" clId="{4129B787-4269-4D2B-9C7C-694B71DE0CB4}" dt="2023-10-07T05:49:49.016" v="2060" actId="164"/>
          <ac:picMkLst>
            <pc:docMk/>
            <pc:sldMk cId="2699802545" sldId="327"/>
            <ac:picMk id="5" creationId="{D8D03159-0B07-1A20-3B06-594AAF708B93}"/>
          </ac:picMkLst>
        </pc:picChg>
        <pc:picChg chg="add mod modCrop">
          <ac:chgData name="Ranju Kamal" userId="d3187f1d-9b3b-4fde-ae81-a24521550743" providerId="ADAL" clId="{4129B787-4269-4D2B-9C7C-694B71DE0CB4}" dt="2023-10-07T05:50:36.020" v="2078" actId="164"/>
          <ac:picMkLst>
            <pc:docMk/>
            <pc:sldMk cId="2699802545" sldId="327"/>
            <ac:picMk id="7" creationId="{DA0F5607-639B-D28C-C075-105449422EF1}"/>
          </ac:picMkLst>
        </pc:picChg>
        <pc:picChg chg="add mod modCrop">
          <ac:chgData name="Ranju Kamal" userId="d3187f1d-9b3b-4fde-ae81-a24521550743" providerId="ADAL" clId="{4129B787-4269-4D2B-9C7C-694B71DE0CB4}" dt="2023-10-07T05:53:11.489" v="2136" actId="164"/>
          <ac:picMkLst>
            <pc:docMk/>
            <pc:sldMk cId="2699802545" sldId="327"/>
            <ac:picMk id="9" creationId="{6267BA5F-114B-3B00-BDC5-976681FBDD4B}"/>
          </ac:picMkLst>
        </pc:picChg>
        <pc:picChg chg="add mod modCrop">
          <ac:chgData name="Ranju Kamal" userId="d3187f1d-9b3b-4fde-ae81-a24521550743" providerId="ADAL" clId="{4129B787-4269-4D2B-9C7C-694B71DE0CB4}" dt="2023-10-07T05:51:37.545" v="2101" actId="164"/>
          <ac:picMkLst>
            <pc:docMk/>
            <pc:sldMk cId="2699802545" sldId="327"/>
            <ac:picMk id="11" creationId="{704A117E-EF2A-80B2-6A51-22469DB59453}"/>
          </ac:picMkLst>
        </pc:picChg>
        <pc:picChg chg="add del mod">
          <ac:chgData name="Ranju Kamal" userId="d3187f1d-9b3b-4fde-ae81-a24521550743" providerId="ADAL" clId="{4129B787-4269-4D2B-9C7C-694B71DE0CB4}" dt="2023-10-10T05:09:43.860" v="5586" actId="478"/>
          <ac:picMkLst>
            <pc:docMk/>
            <pc:sldMk cId="2699802545" sldId="327"/>
            <ac:picMk id="17" creationId="{0FF7A410-5FF5-8FA4-F140-9E497B3FC010}"/>
          </ac:picMkLst>
        </pc:picChg>
      </pc:sldChg>
      <pc:sldChg chg="addSp delSp modSp new mod">
        <pc:chgData name="Ranju Kamal" userId="d3187f1d-9b3b-4fde-ae81-a24521550743" providerId="ADAL" clId="{4129B787-4269-4D2B-9C7C-694B71DE0CB4}" dt="2023-10-09T22:37:40.114" v="4815" actId="1076"/>
        <pc:sldMkLst>
          <pc:docMk/>
          <pc:sldMk cId="747945040" sldId="328"/>
        </pc:sldMkLst>
        <pc:spChg chg="del">
          <ac:chgData name="Ranju Kamal" userId="d3187f1d-9b3b-4fde-ae81-a24521550743" providerId="ADAL" clId="{4129B787-4269-4D2B-9C7C-694B71DE0CB4}" dt="2023-10-07T00:33:58.666" v="1726" actId="478"/>
          <ac:spMkLst>
            <pc:docMk/>
            <pc:sldMk cId="747945040" sldId="328"/>
            <ac:spMk id="2" creationId="{F3A4A0EC-A500-3725-8383-BCDA3AFDFB12}"/>
          </ac:spMkLst>
        </pc:spChg>
        <pc:spChg chg="mod">
          <ac:chgData name="Ranju Kamal" userId="d3187f1d-9b3b-4fde-ae81-a24521550743" providerId="ADAL" clId="{4129B787-4269-4D2B-9C7C-694B71DE0CB4}" dt="2023-10-09T22:36:52.177" v="4797" actId="20577"/>
          <ac:spMkLst>
            <pc:docMk/>
            <pc:sldMk cId="747945040" sldId="328"/>
            <ac:spMk id="3" creationId="{26947F42-2262-0E04-10DC-18673E12A037}"/>
          </ac:spMkLst>
        </pc:spChg>
        <pc:spChg chg="add mod">
          <ac:chgData name="Ranju Kamal" userId="d3187f1d-9b3b-4fde-ae81-a24521550743" providerId="ADAL" clId="{4129B787-4269-4D2B-9C7C-694B71DE0CB4}" dt="2023-10-09T22:37:09.207" v="4810" actId="20577"/>
          <ac:spMkLst>
            <pc:docMk/>
            <pc:sldMk cId="747945040" sldId="328"/>
            <ac:spMk id="7" creationId="{CBE60FDE-252E-9EE8-0737-8040DD9F7DF8}"/>
          </ac:spMkLst>
        </pc:spChg>
        <pc:spChg chg="add del mod">
          <ac:chgData name="Ranju Kamal" userId="d3187f1d-9b3b-4fde-ae81-a24521550743" providerId="ADAL" clId="{4129B787-4269-4D2B-9C7C-694B71DE0CB4}" dt="2023-10-07T05:54:11.269" v="2180" actId="21"/>
          <ac:spMkLst>
            <pc:docMk/>
            <pc:sldMk cId="747945040" sldId="328"/>
            <ac:spMk id="8" creationId="{E5583804-65BB-5EF6-B6C1-DCD5F8E7CA1E}"/>
          </ac:spMkLst>
        </pc:spChg>
        <pc:spChg chg="add mod">
          <ac:chgData name="Ranju Kamal" userId="d3187f1d-9b3b-4fde-ae81-a24521550743" providerId="ADAL" clId="{4129B787-4269-4D2B-9C7C-694B71DE0CB4}" dt="2023-10-09T22:37:40.114" v="4815" actId="1076"/>
          <ac:spMkLst>
            <pc:docMk/>
            <pc:sldMk cId="747945040" sldId="328"/>
            <ac:spMk id="10" creationId="{13B355D2-9B03-D139-98A2-4A3B37F1A57A}"/>
          </ac:spMkLst>
        </pc:spChg>
        <pc:grpChg chg="add mod">
          <ac:chgData name="Ranju Kamal" userId="d3187f1d-9b3b-4fde-ae81-a24521550743" providerId="ADAL" clId="{4129B787-4269-4D2B-9C7C-694B71DE0CB4}" dt="2023-10-09T22:37:00.363" v="4798" actId="1076"/>
          <ac:grpSpMkLst>
            <pc:docMk/>
            <pc:sldMk cId="747945040" sldId="328"/>
            <ac:grpSpMk id="9" creationId="{B82F7B0A-84F9-1BA3-D6A8-8732AA09570D}"/>
          </ac:grpSpMkLst>
        </pc:grpChg>
        <pc:picChg chg="add del mod">
          <ac:chgData name="Ranju Kamal" userId="d3187f1d-9b3b-4fde-ae81-a24521550743" providerId="ADAL" clId="{4129B787-4269-4D2B-9C7C-694B71DE0CB4}" dt="2023-10-09T09:56:14.576" v="4020" actId="21"/>
          <ac:picMkLst>
            <pc:docMk/>
            <pc:sldMk cId="747945040" sldId="328"/>
            <ac:picMk id="4" creationId="{762D106D-EB13-3F28-3EA2-70786DD5863F}"/>
          </ac:picMkLst>
        </pc:picChg>
        <pc:picChg chg="add mod modCrop">
          <ac:chgData name="Ranju Kamal" userId="d3187f1d-9b3b-4fde-ae81-a24521550743" providerId="ADAL" clId="{4129B787-4269-4D2B-9C7C-694B71DE0CB4}" dt="2023-10-07T05:54:07.741" v="2179" actId="164"/>
          <ac:picMkLst>
            <pc:docMk/>
            <pc:sldMk cId="747945040" sldId="328"/>
            <ac:picMk id="5" creationId="{7F0CE47D-AFB3-03B7-DFD0-0A8913F7F0D5}"/>
          </ac:picMkLst>
        </pc:picChg>
        <pc:picChg chg="add del mod">
          <ac:chgData name="Ranju Kamal" userId="d3187f1d-9b3b-4fde-ae81-a24521550743" providerId="ADAL" clId="{4129B787-4269-4D2B-9C7C-694B71DE0CB4}" dt="2023-10-09T02:17:47.719" v="3753" actId="21"/>
          <ac:picMkLst>
            <pc:docMk/>
            <pc:sldMk cId="747945040" sldId="328"/>
            <ac:picMk id="6" creationId="{714175A2-8A7D-D3D9-3C44-C632CE508C22}"/>
          </ac:picMkLst>
        </pc:picChg>
      </pc:sldChg>
      <pc:sldChg chg="addSp delSp modSp new mod">
        <pc:chgData name="Ranju Kamal" userId="d3187f1d-9b3b-4fde-ae81-a24521550743" providerId="ADAL" clId="{4129B787-4269-4D2B-9C7C-694B71DE0CB4}" dt="2023-10-10T05:08:41.131" v="5585" actId="20577"/>
        <pc:sldMkLst>
          <pc:docMk/>
          <pc:sldMk cId="4000811881" sldId="329"/>
        </pc:sldMkLst>
        <pc:spChg chg="del">
          <ac:chgData name="Ranju Kamal" userId="d3187f1d-9b3b-4fde-ae81-a24521550743" providerId="ADAL" clId="{4129B787-4269-4D2B-9C7C-694B71DE0CB4}" dt="2023-10-07T00:35:27.803" v="1809" actId="478"/>
          <ac:spMkLst>
            <pc:docMk/>
            <pc:sldMk cId="4000811881" sldId="329"/>
            <ac:spMk id="2" creationId="{D3DA0129-A62C-4B8E-FC06-DA3AF091034F}"/>
          </ac:spMkLst>
        </pc:spChg>
        <pc:spChg chg="mod">
          <ac:chgData name="Ranju Kamal" userId="d3187f1d-9b3b-4fde-ae81-a24521550743" providerId="ADAL" clId="{4129B787-4269-4D2B-9C7C-694B71DE0CB4}" dt="2023-10-09T23:04:10.527" v="4986" actId="14100"/>
          <ac:spMkLst>
            <pc:docMk/>
            <pc:sldMk cId="4000811881" sldId="329"/>
            <ac:spMk id="3" creationId="{F58AA286-5175-F9F2-6DE3-7E76577A3979}"/>
          </ac:spMkLst>
        </pc:spChg>
        <pc:spChg chg="add mod">
          <ac:chgData name="Ranju Kamal" userId="d3187f1d-9b3b-4fde-ae81-a24521550743" providerId="ADAL" clId="{4129B787-4269-4D2B-9C7C-694B71DE0CB4}" dt="2023-10-10T05:08:41.131" v="5585" actId="20577"/>
          <ac:spMkLst>
            <pc:docMk/>
            <pc:sldMk cId="4000811881" sldId="329"/>
            <ac:spMk id="7" creationId="{D0EA0592-FD11-FD61-FDBE-DFE45D332FF5}"/>
          </ac:spMkLst>
        </pc:spChg>
        <pc:spChg chg="add mod">
          <ac:chgData name="Ranju Kamal" userId="d3187f1d-9b3b-4fde-ae81-a24521550743" providerId="ADAL" clId="{4129B787-4269-4D2B-9C7C-694B71DE0CB4}" dt="2023-10-10T04:50:34.977" v="5518" actId="1076"/>
          <ac:spMkLst>
            <pc:docMk/>
            <pc:sldMk cId="4000811881" sldId="329"/>
            <ac:spMk id="9" creationId="{3B14E3A1-5B31-046C-604B-C5B551B22FB8}"/>
          </ac:spMkLst>
        </pc:spChg>
        <pc:spChg chg="add mod">
          <ac:chgData name="Ranju Kamal" userId="d3187f1d-9b3b-4fde-ae81-a24521550743" providerId="ADAL" clId="{4129B787-4269-4D2B-9C7C-694B71DE0CB4}" dt="2023-10-10T05:08:34.502" v="5581" actId="20577"/>
          <ac:spMkLst>
            <pc:docMk/>
            <pc:sldMk cId="4000811881" sldId="329"/>
            <ac:spMk id="11" creationId="{D5AEDE76-4180-9D8B-2981-E98993CF336E}"/>
          </ac:spMkLst>
        </pc:spChg>
        <pc:spChg chg="add mod">
          <ac:chgData name="Ranju Kamal" userId="d3187f1d-9b3b-4fde-ae81-a24521550743" providerId="ADAL" clId="{4129B787-4269-4D2B-9C7C-694B71DE0CB4}" dt="2023-10-10T05:08:23.707" v="5571" actId="20577"/>
          <ac:spMkLst>
            <pc:docMk/>
            <pc:sldMk cId="4000811881" sldId="329"/>
            <ac:spMk id="13" creationId="{82ACFC4A-1F17-CC45-B456-F5E2DBC83040}"/>
          </ac:spMkLst>
        </pc:spChg>
        <pc:picChg chg="add mod">
          <ac:chgData name="Ranju Kamal" userId="d3187f1d-9b3b-4fde-ae81-a24521550743" providerId="ADAL" clId="{4129B787-4269-4D2B-9C7C-694B71DE0CB4}" dt="2023-10-10T05:07:53.521" v="5563" actId="1076"/>
          <ac:picMkLst>
            <pc:docMk/>
            <pc:sldMk cId="4000811881" sldId="329"/>
            <ac:picMk id="2" creationId="{4D56CBC7-2523-110E-C671-7F091B0316F8}"/>
          </ac:picMkLst>
        </pc:picChg>
        <pc:picChg chg="add mod">
          <ac:chgData name="Ranju Kamal" userId="d3187f1d-9b3b-4fde-ae81-a24521550743" providerId="ADAL" clId="{4129B787-4269-4D2B-9C7C-694B71DE0CB4}" dt="2023-10-10T05:08:14.041" v="5569" actId="1076"/>
          <ac:picMkLst>
            <pc:docMk/>
            <pc:sldMk cId="4000811881" sldId="329"/>
            <ac:picMk id="5" creationId="{65F2E758-ED9F-E5A0-B4E1-9683A48D8529}"/>
          </ac:picMkLst>
        </pc:picChg>
        <pc:picChg chg="add del mod">
          <ac:chgData name="Ranju Kamal" userId="d3187f1d-9b3b-4fde-ae81-a24521550743" providerId="ADAL" clId="{4129B787-4269-4D2B-9C7C-694B71DE0CB4}" dt="2023-10-07T00:38:08.012" v="1843" actId="21"/>
          <ac:picMkLst>
            <pc:docMk/>
            <pc:sldMk cId="4000811881" sldId="329"/>
            <ac:picMk id="5" creationId="{EB308B0C-4446-D865-4A35-43851C18EFF7}"/>
          </ac:picMkLst>
        </pc:picChg>
        <pc:picChg chg="add del mod">
          <ac:chgData name="Ranju Kamal" userId="d3187f1d-9b3b-4fde-ae81-a24521550743" providerId="ADAL" clId="{4129B787-4269-4D2B-9C7C-694B71DE0CB4}" dt="2023-10-07T00:38:08.012" v="1843" actId="21"/>
          <ac:picMkLst>
            <pc:docMk/>
            <pc:sldMk cId="4000811881" sldId="329"/>
            <ac:picMk id="7" creationId="{77C6E13E-7CAB-B2E3-327D-DBA0922FAEE6}"/>
          </ac:picMkLst>
        </pc:picChg>
      </pc:sldChg>
      <pc:sldChg chg="addSp delSp modSp new mod setBg">
        <pc:chgData name="Ranju Kamal" userId="d3187f1d-9b3b-4fde-ae81-a24521550743" providerId="ADAL" clId="{4129B787-4269-4D2B-9C7C-694B71DE0CB4}" dt="2023-10-10T04:08:47.200" v="5315" actId="1076"/>
        <pc:sldMkLst>
          <pc:docMk/>
          <pc:sldMk cId="2128564424" sldId="330"/>
        </pc:sldMkLst>
        <pc:spChg chg="del">
          <ac:chgData name="Ranju Kamal" userId="d3187f1d-9b3b-4fde-ae81-a24521550743" providerId="ADAL" clId="{4129B787-4269-4D2B-9C7C-694B71DE0CB4}" dt="2023-10-07T00:37:49.391" v="1841" actId="478"/>
          <ac:spMkLst>
            <pc:docMk/>
            <pc:sldMk cId="2128564424" sldId="330"/>
            <ac:spMk id="2" creationId="{74BBB169-B1AF-F94F-38D4-25EAB0A09582}"/>
          </ac:spMkLst>
        </pc:spChg>
        <pc:spChg chg="del mod">
          <ac:chgData name="Ranju Kamal" userId="d3187f1d-9b3b-4fde-ae81-a24521550743" providerId="ADAL" clId="{4129B787-4269-4D2B-9C7C-694B71DE0CB4}" dt="2023-10-07T00:37:51.378" v="1842" actId="478"/>
          <ac:spMkLst>
            <pc:docMk/>
            <pc:sldMk cId="2128564424" sldId="330"/>
            <ac:spMk id="3" creationId="{FD04202B-730B-A9DC-5BE9-7233CEB0105E}"/>
          </ac:spMkLst>
        </pc:spChg>
        <pc:spChg chg="add mod">
          <ac:chgData name="Ranju Kamal" userId="d3187f1d-9b3b-4fde-ae81-a24521550743" providerId="ADAL" clId="{4129B787-4269-4D2B-9C7C-694B71DE0CB4}" dt="2023-10-07T05:57:38.278" v="2283" actId="122"/>
          <ac:spMkLst>
            <pc:docMk/>
            <pc:sldMk cId="2128564424" sldId="330"/>
            <ac:spMk id="8" creationId="{165359ED-A9B5-F531-A68A-1C4C4B26BDC8}"/>
          </ac:spMkLst>
        </pc:spChg>
        <pc:spChg chg="add mod">
          <ac:chgData name="Ranju Kamal" userId="d3187f1d-9b3b-4fde-ae81-a24521550743" providerId="ADAL" clId="{4129B787-4269-4D2B-9C7C-694B71DE0CB4}" dt="2023-10-07T05:57:35.818" v="2282" actId="122"/>
          <ac:spMkLst>
            <pc:docMk/>
            <pc:sldMk cId="2128564424" sldId="330"/>
            <ac:spMk id="10" creationId="{C8361967-7894-5539-B04C-75A7B29A9D63}"/>
          </ac:spMkLst>
        </pc:spChg>
        <pc:spChg chg="add mod">
          <ac:chgData name="Ranju Kamal" userId="d3187f1d-9b3b-4fde-ae81-a24521550743" providerId="ADAL" clId="{4129B787-4269-4D2B-9C7C-694B71DE0CB4}" dt="2023-10-07T05:58:43.192" v="2297" actId="14100"/>
          <ac:spMkLst>
            <pc:docMk/>
            <pc:sldMk cId="2128564424" sldId="330"/>
            <ac:spMk id="12" creationId="{C1C744DB-9912-A266-E1FE-1372FFEF57A5}"/>
          </ac:spMkLst>
        </pc:spChg>
        <pc:spChg chg="add mod">
          <ac:chgData name="Ranju Kamal" userId="d3187f1d-9b3b-4fde-ae81-a24521550743" providerId="ADAL" clId="{4129B787-4269-4D2B-9C7C-694B71DE0CB4}" dt="2023-10-07T05:58:47.057" v="2298" actId="14100"/>
          <ac:spMkLst>
            <pc:docMk/>
            <pc:sldMk cId="2128564424" sldId="330"/>
            <ac:spMk id="14" creationId="{D6E44D5B-DE2B-637F-0B6E-0714EDB04D86}"/>
          </ac:spMkLst>
        </pc:spChg>
        <pc:spChg chg="add mod">
          <ac:chgData name="Ranju Kamal" userId="d3187f1d-9b3b-4fde-ae81-a24521550743" providerId="ADAL" clId="{4129B787-4269-4D2B-9C7C-694B71DE0CB4}" dt="2023-10-07T06:01:33.882" v="2409" actId="164"/>
          <ac:spMkLst>
            <pc:docMk/>
            <pc:sldMk cId="2128564424" sldId="330"/>
            <ac:spMk id="17" creationId="{FA7E50F9-7CA1-AFAE-39E1-CD7C6F74F930}"/>
          </ac:spMkLst>
        </pc:spChg>
        <pc:spChg chg="add mod">
          <ac:chgData name="Ranju Kamal" userId="d3187f1d-9b3b-4fde-ae81-a24521550743" providerId="ADAL" clId="{4129B787-4269-4D2B-9C7C-694B71DE0CB4}" dt="2023-10-07T06:00:12.635" v="2359" actId="164"/>
          <ac:spMkLst>
            <pc:docMk/>
            <pc:sldMk cId="2128564424" sldId="330"/>
            <ac:spMk id="19" creationId="{4A968BB6-C696-D3BC-5797-7FBC24FF2441}"/>
          </ac:spMkLst>
        </pc:spChg>
        <pc:spChg chg="add del">
          <ac:chgData name="Ranju Kamal" userId="d3187f1d-9b3b-4fde-ae81-a24521550743" providerId="ADAL" clId="{4129B787-4269-4D2B-9C7C-694B71DE0CB4}" dt="2023-10-07T00:38:58.261" v="1847" actId="26606"/>
          <ac:spMkLst>
            <pc:docMk/>
            <pc:sldMk cId="2128564424" sldId="330"/>
            <ac:spMk id="20" creationId="{1500B4A4-B1F1-41EA-886A-B8A210DBCA3B}"/>
          </ac:spMkLst>
        </pc:spChg>
        <pc:spChg chg="add mod">
          <ac:chgData name="Ranju Kamal" userId="d3187f1d-9b3b-4fde-ae81-a24521550743" providerId="ADAL" clId="{4129B787-4269-4D2B-9C7C-694B71DE0CB4}" dt="2023-10-07T06:01:33.882" v="2409" actId="164"/>
          <ac:spMkLst>
            <pc:docMk/>
            <pc:sldMk cId="2128564424" sldId="330"/>
            <ac:spMk id="21" creationId="{8193A9D9-CDD8-928E-6E84-AFA7D95C1E0A}"/>
          </ac:spMkLst>
        </pc:spChg>
        <pc:spChg chg="add del">
          <ac:chgData name="Ranju Kamal" userId="d3187f1d-9b3b-4fde-ae81-a24521550743" providerId="ADAL" clId="{4129B787-4269-4D2B-9C7C-694B71DE0CB4}" dt="2023-10-07T00:38:58.261" v="1847" actId="26606"/>
          <ac:spMkLst>
            <pc:docMk/>
            <pc:sldMk cId="2128564424" sldId="330"/>
            <ac:spMk id="22" creationId="{5E55A99C-0BDC-4DBE-8E40-9FA66F629FA1}"/>
          </ac:spMkLst>
        </pc:spChg>
        <pc:spChg chg="add del mod">
          <ac:chgData name="Ranju Kamal" userId="d3187f1d-9b3b-4fde-ae81-a24521550743" providerId="ADAL" clId="{4129B787-4269-4D2B-9C7C-694B71DE0CB4}" dt="2023-10-07T06:06:23.364" v="2672" actId="21"/>
          <ac:spMkLst>
            <pc:docMk/>
            <pc:sldMk cId="2128564424" sldId="330"/>
            <ac:spMk id="23" creationId="{7FDC8B1A-01B2-C79B-018F-5E38969AFE4F}"/>
          </ac:spMkLst>
        </pc:spChg>
        <pc:spChg chg="add del">
          <ac:chgData name="Ranju Kamal" userId="d3187f1d-9b3b-4fde-ae81-a24521550743" providerId="ADAL" clId="{4129B787-4269-4D2B-9C7C-694B71DE0CB4}" dt="2023-10-07T00:39:03.924" v="1849" actId="26606"/>
          <ac:spMkLst>
            <pc:docMk/>
            <pc:sldMk cId="2128564424" sldId="330"/>
            <ac:spMk id="24" creationId="{6FA8F714-B9D8-488A-8CCA-E9948FF913A9}"/>
          </ac:spMkLst>
        </pc:spChg>
        <pc:spChg chg="add mod">
          <ac:chgData name="Ranju Kamal" userId="d3187f1d-9b3b-4fde-ae81-a24521550743" providerId="ADAL" clId="{4129B787-4269-4D2B-9C7C-694B71DE0CB4}" dt="2023-10-10T04:08:47.200" v="5315" actId="1076"/>
          <ac:spMkLst>
            <pc:docMk/>
            <pc:sldMk cId="2128564424" sldId="330"/>
            <ac:spMk id="24" creationId="{9A918EA0-850C-81E0-E875-3F14E2DE80FB}"/>
          </ac:spMkLst>
        </pc:spChg>
        <pc:spChg chg="add del">
          <ac:chgData name="Ranju Kamal" userId="d3187f1d-9b3b-4fde-ae81-a24521550743" providerId="ADAL" clId="{4129B787-4269-4D2B-9C7C-694B71DE0CB4}" dt="2023-10-07T00:39:03.924" v="1849" actId="26606"/>
          <ac:spMkLst>
            <pc:docMk/>
            <pc:sldMk cId="2128564424" sldId="330"/>
            <ac:spMk id="25" creationId="{B9FF99BD-075F-4761-A995-6FC574BD25EA}"/>
          </ac:spMkLst>
        </pc:spChg>
        <pc:spChg chg="add del">
          <ac:chgData name="Ranju Kamal" userId="d3187f1d-9b3b-4fde-ae81-a24521550743" providerId="ADAL" clId="{4129B787-4269-4D2B-9C7C-694B71DE0CB4}" dt="2023-10-07T00:39:03.924" v="1849" actId="26606"/>
          <ac:spMkLst>
            <pc:docMk/>
            <pc:sldMk cId="2128564424" sldId="330"/>
            <ac:spMk id="26" creationId="{A7B21A54-9BA3-4EA9-B460-5A829ADD9051}"/>
          </ac:spMkLst>
        </pc:spChg>
        <pc:spChg chg="add">
          <ac:chgData name="Ranju Kamal" userId="d3187f1d-9b3b-4fde-ae81-a24521550743" providerId="ADAL" clId="{4129B787-4269-4D2B-9C7C-694B71DE0CB4}" dt="2023-10-07T00:39:03.940" v="1850" actId="26606"/>
          <ac:spMkLst>
            <pc:docMk/>
            <pc:sldMk cId="2128564424" sldId="330"/>
            <ac:spMk id="28" creationId="{1500B4A4-B1F1-41EA-886A-B8A210DBCA3B}"/>
          </ac:spMkLst>
        </pc:spChg>
        <pc:spChg chg="add">
          <ac:chgData name="Ranju Kamal" userId="d3187f1d-9b3b-4fde-ae81-a24521550743" providerId="ADAL" clId="{4129B787-4269-4D2B-9C7C-694B71DE0CB4}" dt="2023-10-07T00:39:03.940" v="1850" actId="26606"/>
          <ac:spMkLst>
            <pc:docMk/>
            <pc:sldMk cId="2128564424" sldId="330"/>
            <ac:spMk id="29" creationId="{5E55A99C-0BDC-4DBE-8E40-9FA66F629FA1}"/>
          </ac:spMkLst>
        </pc:spChg>
        <pc:spChg chg="add mod">
          <ac:chgData name="Ranju Kamal" userId="d3187f1d-9b3b-4fde-ae81-a24521550743" providerId="ADAL" clId="{4129B787-4269-4D2B-9C7C-694B71DE0CB4}" dt="2023-10-07T06:04:38.834" v="2582" actId="164"/>
          <ac:spMkLst>
            <pc:docMk/>
            <pc:sldMk cId="2128564424" sldId="330"/>
            <ac:spMk id="31" creationId="{C3BEE222-8D94-35E5-9039-9AAD03884109}"/>
          </ac:spMkLst>
        </pc:spChg>
        <pc:spChg chg="add mod">
          <ac:chgData name="Ranju Kamal" userId="d3187f1d-9b3b-4fde-ae81-a24521550743" providerId="ADAL" clId="{4129B787-4269-4D2B-9C7C-694B71DE0CB4}" dt="2023-10-07T06:04:38.834" v="2582" actId="164"/>
          <ac:spMkLst>
            <pc:docMk/>
            <pc:sldMk cId="2128564424" sldId="330"/>
            <ac:spMk id="32" creationId="{4B83BD3F-8DD9-79E0-0DB3-B48422437323}"/>
          </ac:spMkLst>
        </pc:spChg>
        <pc:spChg chg="add mod">
          <ac:chgData name="Ranju Kamal" userId="d3187f1d-9b3b-4fde-ae81-a24521550743" providerId="ADAL" clId="{4129B787-4269-4D2B-9C7C-694B71DE0CB4}" dt="2023-10-07T06:06:49.007" v="2677" actId="164"/>
          <ac:spMkLst>
            <pc:docMk/>
            <pc:sldMk cId="2128564424" sldId="330"/>
            <ac:spMk id="33" creationId="{CBBEEF01-24D2-F892-DF6C-7354736266CB}"/>
          </ac:spMkLst>
        </pc:spChg>
        <pc:spChg chg="add mod">
          <ac:chgData name="Ranju Kamal" userId="d3187f1d-9b3b-4fde-ae81-a24521550743" providerId="ADAL" clId="{4129B787-4269-4D2B-9C7C-694B71DE0CB4}" dt="2023-10-07T06:06:19.554" v="2671" actId="164"/>
          <ac:spMkLst>
            <pc:docMk/>
            <pc:sldMk cId="2128564424" sldId="330"/>
            <ac:spMk id="35" creationId="{1134D44C-5F01-65C8-1696-BE2C2DE594CB}"/>
          </ac:spMkLst>
        </pc:spChg>
        <pc:spChg chg="add mod">
          <ac:chgData name="Ranju Kamal" userId="d3187f1d-9b3b-4fde-ae81-a24521550743" providerId="ADAL" clId="{4129B787-4269-4D2B-9C7C-694B71DE0CB4}" dt="2023-10-07T06:06:36.929" v="2674" actId="164"/>
          <ac:spMkLst>
            <pc:docMk/>
            <pc:sldMk cId="2128564424" sldId="330"/>
            <ac:spMk id="36" creationId="{CAAC8BA2-2063-A7A5-0804-E68FCA039C1B}"/>
          </ac:spMkLst>
        </pc:spChg>
        <pc:grpChg chg="add mod">
          <ac:chgData name="Ranju Kamal" userId="d3187f1d-9b3b-4fde-ae81-a24521550743" providerId="ADAL" clId="{4129B787-4269-4D2B-9C7C-694B71DE0CB4}" dt="2023-10-07T06:07:36.501" v="2682" actId="1076"/>
          <ac:grpSpMkLst>
            <pc:docMk/>
            <pc:sldMk cId="2128564424" sldId="330"/>
            <ac:grpSpMk id="16" creationId="{DD58CE0E-4CB1-207D-3345-0408B7F89962}"/>
          </ac:grpSpMkLst>
        </pc:grpChg>
        <pc:grpChg chg="add mod">
          <ac:chgData name="Ranju Kamal" userId="d3187f1d-9b3b-4fde-ae81-a24521550743" providerId="ADAL" clId="{4129B787-4269-4D2B-9C7C-694B71DE0CB4}" dt="2023-10-07T06:07:43.577" v="2683" actId="1076"/>
          <ac:grpSpMkLst>
            <pc:docMk/>
            <pc:sldMk cId="2128564424" sldId="330"/>
            <ac:grpSpMk id="18" creationId="{536177C9-19C6-FC7D-E7C0-8D4C5B06A865}"/>
          </ac:grpSpMkLst>
        </pc:grpChg>
        <pc:grpChg chg="add mod">
          <ac:chgData name="Ranju Kamal" userId="d3187f1d-9b3b-4fde-ae81-a24521550743" providerId="ADAL" clId="{4129B787-4269-4D2B-9C7C-694B71DE0CB4}" dt="2023-10-07T06:07:21.124" v="2680" actId="1076"/>
          <ac:grpSpMkLst>
            <pc:docMk/>
            <pc:sldMk cId="2128564424" sldId="330"/>
            <ac:grpSpMk id="27" creationId="{6272CBA2-8D90-18B5-BB45-F3E3A89B581F}"/>
          </ac:grpSpMkLst>
        </pc:grpChg>
        <pc:grpChg chg="add mod">
          <ac:chgData name="Ranju Kamal" userId="d3187f1d-9b3b-4fde-ae81-a24521550743" providerId="ADAL" clId="{4129B787-4269-4D2B-9C7C-694B71DE0CB4}" dt="2023-10-07T06:07:28.361" v="2681" actId="1076"/>
          <ac:grpSpMkLst>
            <pc:docMk/>
            <pc:sldMk cId="2128564424" sldId="330"/>
            <ac:grpSpMk id="30" creationId="{4936919D-5E4A-572E-1DAD-8435F5E6C93A}"/>
          </ac:grpSpMkLst>
        </pc:grpChg>
        <pc:grpChg chg="add mod">
          <ac:chgData name="Ranju Kamal" userId="d3187f1d-9b3b-4fde-ae81-a24521550743" providerId="ADAL" clId="{4129B787-4269-4D2B-9C7C-694B71DE0CB4}" dt="2023-10-07T06:07:13.118" v="2679" actId="1076"/>
          <ac:grpSpMkLst>
            <pc:docMk/>
            <pc:sldMk cId="2128564424" sldId="330"/>
            <ac:grpSpMk id="34" creationId="{D40C2CA0-D780-654B-97CD-200AA499AC0D}"/>
          </ac:grpSpMkLst>
        </pc:grpChg>
        <pc:grpChg chg="add mod">
          <ac:chgData name="Ranju Kamal" userId="d3187f1d-9b3b-4fde-ae81-a24521550743" providerId="ADAL" clId="{4129B787-4269-4D2B-9C7C-694B71DE0CB4}" dt="2023-10-07T06:06:45.627" v="2676" actId="1076"/>
          <ac:grpSpMkLst>
            <pc:docMk/>
            <pc:sldMk cId="2128564424" sldId="330"/>
            <ac:grpSpMk id="37" creationId="{7431F8C7-7DCF-42CD-3A08-E5B9553024F4}"/>
          </ac:grpSpMkLst>
        </pc:grpChg>
        <pc:grpChg chg="add mod">
          <ac:chgData name="Ranju Kamal" userId="d3187f1d-9b3b-4fde-ae81-a24521550743" providerId="ADAL" clId="{4129B787-4269-4D2B-9C7C-694B71DE0CB4}" dt="2023-10-07T06:06:41.212" v="2675" actId="1076"/>
          <ac:grpSpMkLst>
            <pc:docMk/>
            <pc:sldMk cId="2128564424" sldId="330"/>
            <ac:grpSpMk id="38" creationId="{D2076454-5D68-341D-9F95-09F47902AB7B}"/>
          </ac:grpSpMkLst>
        </pc:grpChg>
        <pc:grpChg chg="add mod">
          <ac:chgData name="Ranju Kamal" userId="d3187f1d-9b3b-4fde-ae81-a24521550743" providerId="ADAL" clId="{4129B787-4269-4D2B-9C7C-694B71DE0CB4}" dt="2023-10-07T06:07:04.090" v="2678" actId="1076"/>
          <ac:grpSpMkLst>
            <pc:docMk/>
            <pc:sldMk cId="2128564424" sldId="330"/>
            <ac:grpSpMk id="39" creationId="{1A91D34D-A625-1FB3-1093-042EF93B6F06}"/>
          </ac:grpSpMkLst>
        </pc:grpChg>
        <pc:picChg chg="add del mod">
          <ac:chgData name="Ranju Kamal" userId="d3187f1d-9b3b-4fde-ae81-a24521550743" providerId="ADAL" clId="{4129B787-4269-4D2B-9C7C-694B71DE0CB4}" dt="2023-10-09T09:58:14.041" v="4028" actId="21"/>
          <ac:picMkLst>
            <pc:docMk/>
            <pc:sldMk cId="2128564424" sldId="330"/>
            <ac:picMk id="3" creationId="{0148B175-B68A-833E-BE1F-1054578FA9AE}"/>
          </ac:picMkLst>
        </pc:picChg>
        <pc:picChg chg="add mod ord modCrop">
          <ac:chgData name="Ranju Kamal" userId="d3187f1d-9b3b-4fde-ae81-a24521550743" providerId="ADAL" clId="{4129B787-4269-4D2B-9C7C-694B71DE0CB4}" dt="2023-10-07T05:57:13.252" v="2278" actId="164"/>
          <ac:picMkLst>
            <pc:docMk/>
            <pc:sldMk cId="2128564424" sldId="330"/>
            <ac:picMk id="4" creationId="{AD6847CF-E490-43E1-EA8A-A122886FDDBB}"/>
          </ac:picMkLst>
        </pc:picChg>
        <pc:picChg chg="add mod modCrop">
          <ac:chgData name="Ranju Kamal" userId="d3187f1d-9b3b-4fde-ae81-a24521550743" providerId="ADAL" clId="{4129B787-4269-4D2B-9C7C-694B71DE0CB4}" dt="2023-10-07T06:00:12.635" v="2359" actId="164"/>
          <ac:picMkLst>
            <pc:docMk/>
            <pc:sldMk cId="2128564424" sldId="330"/>
            <ac:picMk id="5" creationId="{FB1A2A33-2BF6-86CD-EEAE-5BD0AA2C41C1}"/>
          </ac:picMkLst>
        </pc:picChg>
        <pc:picChg chg="add mod modCrop">
          <ac:chgData name="Ranju Kamal" userId="d3187f1d-9b3b-4fde-ae81-a24521550743" providerId="ADAL" clId="{4129B787-4269-4D2B-9C7C-694B71DE0CB4}" dt="2023-10-07T06:06:49.007" v="2677" actId="164"/>
          <ac:picMkLst>
            <pc:docMk/>
            <pc:sldMk cId="2128564424" sldId="330"/>
            <ac:picMk id="6" creationId="{B40D2F62-FABC-04CE-89DF-E3F40F0002EE}"/>
          </ac:picMkLst>
        </pc:picChg>
        <pc:picChg chg="add mod ord modCrop">
          <ac:chgData name="Ranju Kamal" userId="d3187f1d-9b3b-4fde-ae81-a24521550743" providerId="ADAL" clId="{4129B787-4269-4D2B-9C7C-694B71DE0CB4}" dt="2023-10-07T06:06:36.929" v="2674" actId="164"/>
          <ac:picMkLst>
            <pc:docMk/>
            <pc:sldMk cId="2128564424" sldId="330"/>
            <ac:picMk id="7" creationId="{EA27D40B-3733-E9E5-3DBE-67DBD501CA10}"/>
          </ac:picMkLst>
        </pc:picChg>
        <pc:picChg chg="add mod modCrop">
          <ac:chgData name="Ranju Kamal" userId="d3187f1d-9b3b-4fde-ae81-a24521550743" providerId="ADAL" clId="{4129B787-4269-4D2B-9C7C-694B71DE0CB4}" dt="2023-10-07T05:58:52.245" v="2299" actId="14100"/>
          <ac:picMkLst>
            <pc:docMk/>
            <pc:sldMk cId="2128564424" sldId="330"/>
            <ac:picMk id="9" creationId="{D0469CB4-7C3F-ABD7-4238-AA3AEF8A86D9}"/>
          </ac:picMkLst>
        </pc:picChg>
        <pc:picChg chg="add mod ord modCrop">
          <ac:chgData name="Ranju Kamal" userId="d3187f1d-9b3b-4fde-ae81-a24521550743" providerId="ADAL" clId="{4129B787-4269-4D2B-9C7C-694B71DE0CB4}" dt="2023-10-07T06:04:38.834" v="2582" actId="164"/>
          <ac:picMkLst>
            <pc:docMk/>
            <pc:sldMk cId="2128564424" sldId="330"/>
            <ac:picMk id="11" creationId="{334F3A15-4CB0-DFA7-327E-7C89AB5A3B74}"/>
          </ac:picMkLst>
        </pc:picChg>
        <pc:picChg chg="add mod modCrop">
          <ac:chgData name="Ranju Kamal" userId="d3187f1d-9b3b-4fde-ae81-a24521550743" providerId="ADAL" clId="{4129B787-4269-4D2B-9C7C-694B71DE0CB4}" dt="2023-10-07T06:01:33.882" v="2409" actId="164"/>
          <ac:picMkLst>
            <pc:docMk/>
            <pc:sldMk cId="2128564424" sldId="330"/>
            <ac:picMk id="13" creationId="{0D4F9273-BC8A-F465-8284-D4024B85CDFE}"/>
          </ac:picMkLst>
        </pc:picChg>
        <pc:picChg chg="add mod ord modCrop">
          <ac:chgData name="Ranju Kamal" userId="d3187f1d-9b3b-4fde-ae81-a24521550743" providerId="ADAL" clId="{4129B787-4269-4D2B-9C7C-694B71DE0CB4}" dt="2023-10-07T06:06:19.554" v="2671" actId="164"/>
          <ac:picMkLst>
            <pc:docMk/>
            <pc:sldMk cId="2128564424" sldId="330"/>
            <ac:picMk id="15" creationId="{5BC953ED-EA78-DFA2-B293-CB0A7AFA9FDD}"/>
          </ac:picMkLst>
        </pc:picChg>
        <pc:picChg chg="add del mod">
          <ac:chgData name="Ranju Kamal" userId="d3187f1d-9b3b-4fde-ae81-a24521550743" providerId="ADAL" clId="{4129B787-4269-4D2B-9C7C-694B71DE0CB4}" dt="2023-10-09T09:57:59.001" v="4024" actId="21"/>
          <ac:picMkLst>
            <pc:docMk/>
            <pc:sldMk cId="2128564424" sldId="330"/>
            <ac:picMk id="22" creationId="{719F0172-1BB1-CF5E-4EBC-B7E158C1E8BD}"/>
          </ac:picMkLst>
        </pc:picChg>
      </pc:sldChg>
      <pc:sldChg chg="addSp delSp modSp new mod ord setBg">
        <pc:chgData name="Ranju Kamal" userId="d3187f1d-9b3b-4fde-ae81-a24521550743" providerId="ADAL" clId="{4129B787-4269-4D2B-9C7C-694B71DE0CB4}" dt="2023-10-10T04:08:28.492" v="5310" actId="1076"/>
        <pc:sldMkLst>
          <pc:docMk/>
          <pc:sldMk cId="3109327033" sldId="331"/>
        </pc:sldMkLst>
        <pc:spChg chg="del">
          <ac:chgData name="Ranju Kamal" userId="d3187f1d-9b3b-4fde-ae81-a24521550743" providerId="ADAL" clId="{4129B787-4269-4D2B-9C7C-694B71DE0CB4}" dt="2023-10-07T00:39:37.212" v="1851" actId="478"/>
          <ac:spMkLst>
            <pc:docMk/>
            <pc:sldMk cId="3109327033" sldId="331"/>
            <ac:spMk id="2" creationId="{7E3BB818-8AEF-DCB6-AF19-39ECBC53C4BC}"/>
          </ac:spMkLst>
        </pc:spChg>
        <pc:spChg chg="add del mod">
          <ac:chgData name="Ranju Kamal" userId="d3187f1d-9b3b-4fde-ae81-a24521550743" providerId="ADAL" clId="{4129B787-4269-4D2B-9C7C-694B71DE0CB4}" dt="2023-10-07T06:10:44.860" v="2757" actId="21"/>
          <ac:spMkLst>
            <pc:docMk/>
            <pc:sldMk cId="3109327033" sldId="331"/>
            <ac:spMk id="3" creationId="{00D5C085-F0C0-A37F-8119-5A70001416E1}"/>
          </ac:spMkLst>
        </pc:spChg>
        <pc:spChg chg="add mod">
          <ac:chgData name="Ranju Kamal" userId="d3187f1d-9b3b-4fde-ae81-a24521550743" providerId="ADAL" clId="{4129B787-4269-4D2B-9C7C-694B71DE0CB4}" dt="2023-10-10T04:08:28.492" v="5310" actId="1076"/>
          <ac:spMkLst>
            <pc:docMk/>
            <pc:sldMk cId="3109327033" sldId="331"/>
            <ac:spMk id="3" creationId="{3A05E1F7-F608-F0AE-4816-0D4CDEDB077D}"/>
          </ac:spMkLst>
        </pc:spChg>
        <pc:spChg chg="del">
          <ac:chgData name="Ranju Kamal" userId="d3187f1d-9b3b-4fde-ae81-a24521550743" providerId="ADAL" clId="{4129B787-4269-4D2B-9C7C-694B71DE0CB4}" dt="2023-10-03T00:02:24.394" v="1561" actId="22"/>
          <ac:spMkLst>
            <pc:docMk/>
            <pc:sldMk cId="3109327033" sldId="331"/>
            <ac:spMk id="3" creationId="{6E7744B7-1759-3A3B-617F-3D360E899F74}"/>
          </ac:spMkLst>
        </pc:spChg>
        <pc:spChg chg="add mod">
          <ac:chgData name="Ranju Kamal" userId="d3187f1d-9b3b-4fde-ae81-a24521550743" providerId="ADAL" clId="{4129B787-4269-4D2B-9C7C-694B71DE0CB4}" dt="2023-10-07T06:09:52.499" v="2754" actId="164"/>
          <ac:spMkLst>
            <pc:docMk/>
            <pc:sldMk cId="3109327033" sldId="331"/>
            <ac:spMk id="4" creationId="{2B4C8C6F-F243-4E61-DF28-0B2C57E24CCF}"/>
          </ac:spMkLst>
        </pc:spChg>
        <pc:spChg chg="add mod">
          <ac:chgData name="Ranju Kamal" userId="d3187f1d-9b3b-4fde-ae81-a24521550743" providerId="ADAL" clId="{4129B787-4269-4D2B-9C7C-694B71DE0CB4}" dt="2023-10-09T05:42:28.876" v="3955" actId="20577"/>
          <ac:spMkLst>
            <pc:docMk/>
            <pc:sldMk cId="3109327033" sldId="331"/>
            <ac:spMk id="6" creationId="{14D87CB8-497C-3E44-C875-FA54414079EE}"/>
          </ac:spMkLst>
        </pc:spChg>
        <pc:spChg chg="add">
          <ac:chgData name="Ranju Kamal" userId="d3187f1d-9b3b-4fde-ae81-a24521550743" providerId="ADAL" clId="{4129B787-4269-4D2B-9C7C-694B71DE0CB4}" dt="2023-10-07T00:40:05.617" v="1852" actId="26606"/>
          <ac:spMkLst>
            <pc:docMk/>
            <pc:sldMk cId="3109327033" sldId="331"/>
            <ac:spMk id="12" creationId="{1500B4A4-B1F1-41EA-886A-B8A210DBCA3B}"/>
          </ac:spMkLst>
        </pc:spChg>
        <pc:spChg chg="add">
          <ac:chgData name="Ranju Kamal" userId="d3187f1d-9b3b-4fde-ae81-a24521550743" providerId="ADAL" clId="{4129B787-4269-4D2B-9C7C-694B71DE0CB4}" dt="2023-10-07T00:40:05.617" v="1852" actId="26606"/>
          <ac:spMkLst>
            <pc:docMk/>
            <pc:sldMk cId="3109327033" sldId="331"/>
            <ac:spMk id="14" creationId="{5E55A99C-0BDC-4DBE-8E40-9FA66F629FA1}"/>
          </ac:spMkLst>
        </pc:spChg>
        <pc:grpChg chg="add mod">
          <ac:chgData name="Ranju Kamal" userId="d3187f1d-9b3b-4fde-ae81-a24521550743" providerId="ADAL" clId="{4129B787-4269-4D2B-9C7C-694B71DE0CB4}" dt="2023-10-07T06:10:28.698" v="2755" actId="1076"/>
          <ac:grpSpMkLst>
            <pc:docMk/>
            <pc:sldMk cId="3109327033" sldId="331"/>
            <ac:grpSpMk id="8" creationId="{057CB1FD-6BC4-ADAF-3BE1-BE60D13F2650}"/>
          </ac:grpSpMkLst>
        </pc:grpChg>
        <pc:picChg chg="add mod ord modCrop">
          <ac:chgData name="Ranju Kamal" userId="d3187f1d-9b3b-4fde-ae81-a24521550743" providerId="ADAL" clId="{4129B787-4269-4D2B-9C7C-694B71DE0CB4}" dt="2023-10-07T06:10:40.330" v="2756" actId="1076"/>
          <ac:picMkLst>
            <pc:docMk/>
            <pc:sldMk cId="3109327033" sldId="331"/>
            <ac:picMk id="5" creationId="{1A4F584F-375D-92A5-A73D-8C7475780597}"/>
          </ac:picMkLst>
        </pc:picChg>
        <pc:picChg chg="add mod modCrop">
          <ac:chgData name="Ranju Kamal" userId="d3187f1d-9b3b-4fde-ae81-a24521550743" providerId="ADAL" clId="{4129B787-4269-4D2B-9C7C-694B71DE0CB4}" dt="2023-10-07T06:09:52.499" v="2754" actId="164"/>
          <ac:picMkLst>
            <pc:docMk/>
            <pc:sldMk cId="3109327033" sldId="331"/>
            <ac:picMk id="7" creationId="{3BF76CBC-BA21-8777-72E4-D51D36FDEB81}"/>
          </ac:picMkLst>
        </pc:picChg>
        <pc:cxnChg chg="add">
          <ac:chgData name="Ranju Kamal" userId="d3187f1d-9b3b-4fde-ae81-a24521550743" providerId="ADAL" clId="{4129B787-4269-4D2B-9C7C-694B71DE0CB4}" dt="2023-10-07T00:40:05.617" v="1852" actId="26606"/>
          <ac:cxnSpMkLst>
            <pc:docMk/>
            <pc:sldMk cId="3109327033" sldId="331"/>
            <ac:cxnSpMk id="16" creationId="{5D1CEE39-A6DC-4DE0-9789-206F1A9888BB}"/>
          </ac:cxnSpMkLst>
        </pc:cxnChg>
      </pc:sldChg>
      <pc:sldChg chg="addSp delSp modSp new mod">
        <pc:chgData name="Ranju Kamal" userId="d3187f1d-9b3b-4fde-ae81-a24521550743" providerId="ADAL" clId="{4129B787-4269-4D2B-9C7C-694B71DE0CB4}" dt="2023-10-10T04:25:20.734" v="5367" actId="1076"/>
        <pc:sldMkLst>
          <pc:docMk/>
          <pc:sldMk cId="620675045" sldId="332"/>
        </pc:sldMkLst>
        <pc:spChg chg="del">
          <ac:chgData name="Ranju Kamal" userId="d3187f1d-9b3b-4fde-ae81-a24521550743" providerId="ADAL" clId="{4129B787-4269-4D2B-9C7C-694B71DE0CB4}" dt="2023-10-07T00:41:13.569" v="1853" actId="478"/>
          <ac:spMkLst>
            <pc:docMk/>
            <pc:sldMk cId="620675045" sldId="332"/>
            <ac:spMk id="2" creationId="{6C68E10D-71FF-BCE5-1637-D7F3FBC58841}"/>
          </ac:spMkLst>
        </pc:spChg>
        <pc:spChg chg="mod">
          <ac:chgData name="Ranju Kamal" userId="d3187f1d-9b3b-4fde-ae81-a24521550743" providerId="ADAL" clId="{4129B787-4269-4D2B-9C7C-694B71DE0CB4}" dt="2023-10-10T04:00:09.090" v="5188"/>
          <ac:spMkLst>
            <pc:docMk/>
            <pc:sldMk cId="620675045" sldId="332"/>
            <ac:spMk id="3" creationId="{3AD56D93-2555-6421-E0F1-7BE649400CA9}"/>
          </ac:spMkLst>
        </pc:spChg>
        <pc:spChg chg="add mod">
          <ac:chgData name="Ranju Kamal" userId="d3187f1d-9b3b-4fde-ae81-a24521550743" providerId="ADAL" clId="{4129B787-4269-4D2B-9C7C-694B71DE0CB4}" dt="2023-10-10T04:25:20.734" v="5367" actId="1076"/>
          <ac:spMkLst>
            <pc:docMk/>
            <pc:sldMk cId="620675045" sldId="332"/>
            <ac:spMk id="5" creationId="{569534C5-4F59-41D8-7B41-E5BD7A20A391}"/>
          </ac:spMkLst>
        </pc:spChg>
        <pc:picChg chg="add mod">
          <ac:chgData name="Ranju Kamal" userId="d3187f1d-9b3b-4fde-ae81-a24521550743" providerId="ADAL" clId="{4129B787-4269-4D2B-9C7C-694B71DE0CB4}" dt="2023-10-10T04:09:14.989" v="5316" actId="1076"/>
          <ac:picMkLst>
            <pc:docMk/>
            <pc:sldMk cId="620675045" sldId="332"/>
            <ac:picMk id="2" creationId="{49C58CE5-432C-1475-4373-95229B08EAAB}"/>
          </ac:picMkLst>
        </pc:picChg>
      </pc:sldChg>
      <pc:sldChg chg="addSp delSp modSp new mod setBg">
        <pc:chgData name="Ranju Kamal" userId="d3187f1d-9b3b-4fde-ae81-a24521550743" providerId="ADAL" clId="{4129B787-4269-4D2B-9C7C-694B71DE0CB4}" dt="2023-10-10T04:04:40.426" v="5211" actId="1076"/>
        <pc:sldMkLst>
          <pc:docMk/>
          <pc:sldMk cId="1874880275" sldId="333"/>
        </pc:sldMkLst>
        <pc:spChg chg="add mod">
          <ac:chgData name="Ranju Kamal" userId="d3187f1d-9b3b-4fde-ae81-a24521550743" providerId="ADAL" clId="{4129B787-4269-4D2B-9C7C-694B71DE0CB4}" dt="2023-10-10T04:04:26.435" v="5208" actId="1076"/>
          <ac:spMkLst>
            <pc:docMk/>
            <pc:sldMk cId="1874880275" sldId="333"/>
            <ac:spMk id="2" creationId="{5700D195-7EBE-79A2-457C-004AEB9CCE99}"/>
          </ac:spMkLst>
        </pc:spChg>
        <pc:spChg chg="del">
          <ac:chgData name="Ranju Kamal" userId="d3187f1d-9b3b-4fde-ae81-a24521550743" providerId="ADAL" clId="{4129B787-4269-4D2B-9C7C-694B71DE0CB4}" dt="2023-10-03T00:05:48.298" v="1569" actId="478"/>
          <ac:spMkLst>
            <pc:docMk/>
            <pc:sldMk cId="1874880275" sldId="333"/>
            <ac:spMk id="2" creationId="{A018954F-5310-BDEA-ABB6-8D2A5790B5F7}"/>
          </ac:spMkLst>
        </pc:spChg>
        <pc:spChg chg="del mod">
          <ac:chgData name="Ranju Kamal" userId="d3187f1d-9b3b-4fde-ae81-a24521550743" providerId="ADAL" clId="{4129B787-4269-4D2B-9C7C-694B71DE0CB4}" dt="2023-10-03T00:05:59.860" v="1573" actId="22"/>
          <ac:spMkLst>
            <pc:docMk/>
            <pc:sldMk cId="1874880275" sldId="333"/>
            <ac:spMk id="3" creationId="{09DC8825-6028-4FF6-F259-E9573DBBCA07}"/>
          </ac:spMkLst>
        </pc:spChg>
        <pc:spChg chg="add mod">
          <ac:chgData name="Ranju Kamal" userId="d3187f1d-9b3b-4fde-ae81-a24521550743" providerId="ADAL" clId="{4129B787-4269-4D2B-9C7C-694B71DE0CB4}" dt="2023-10-07T06:26:32.623" v="3229" actId="164"/>
          <ac:spMkLst>
            <pc:docMk/>
            <pc:sldMk cId="1874880275" sldId="333"/>
            <ac:spMk id="3" creationId="{0E314966-9137-E43A-F9B3-B468A8FAD525}"/>
          </ac:spMkLst>
        </pc:spChg>
        <pc:spChg chg="add mod">
          <ac:chgData name="Ranju Kamal" userId="d3187f1d-9b3b-4fde-ae81-a24521550743" providerId="ADAL" clId="{4129B787-4269-4D2B-9C7C-694B71DE0CB4}" dt="2023-10-07T06:26:53.219" v="3234" actId="164"/>
          <ac:spMkLst>
            <pc:docMk/>
            <pc:sldMk cId="1874880275" sldId="333"/>
            <ac:spMk id="4" creationId="{664AE6C1-163D-A4DA-5662-2F44E20424B2}"/>
          </ac:spMkLst>
        </pc:spChg>
        <pc:spChg chg="add mod">
          <ac:chgData name="Ranju Kamal" userId="d3187f1d-9b3b-4fde-ae81-a24521550743" providerId="ADAL" clId="{4129B787-4269-4D2B-9C7C-694B71DE0CB4}" dt="2023-10-07T06:24:07.639" v="3154" actId="164"/>
          <ac:spMkLst>
            <pc:docMk/>
            <pc:sldMk cId="1874880275" sldId="333"/>
            <ac:spMk id="6" creationId="{30E4B2F1-DA0E-BD8A-F3E2-590EBA916891}"/>
          </ac:spMkLst>
        </pc:spChg>
        <pc:spChg chg="add mod">
          <ac:chgData name="Ranju Kamal" userId="d3187f1d-9b3b-4fde-ae81-a24521550743" providerId="ADAL" clId="{4129B787-4269-4D2B-9C7C-694B71DE0CB4}" dt="2023-10-07T06:23:08.522" v="3139" actId="164"/>
          <ac:spMkLst>
            <pc:docMk/>
            <pc:sldMk cId="1874880275" sldId="333"/>
            <ac:spMk id="7" creationId="{4124BCFA-FFE4-3BD7-9B8D-5C6A35940241}"/>
          </ac:spMkLst>
        </pc:spChg>
        <pc:spChg chg="add mod">
          <ac:chgData name="Ranju Kamal" userId="d3187f1d-9b3b-4fde-ae81-a24521550743" providerId="ADAL" clId="{4129B787-4269-4D2B-9C7C-694B71DE0CB4}" dt="2023-10-07T06:21:46.367" v="3081" actId="164"/>
          <ac:spMkLst>
            <pc:docMk/>
            <pc:sldMk cId="1874880275" sldId="333"/>
            <ac:spMk id="8" creationId="{331733D2-3B7B-7796-5914-F734C919535E}"/>
          </ac:spMkLst>
        </pc:spChg>
        <pc:spChg chg="add mod">
          <ac:chgData name="Ranju Kamal" userId="d3187f1d-9b3b-4fde-ae81-a24521550743" providerId="ADAL" clId="{4129B787-4269-4D2B-9C7C-694B71DE0CB4}" dt="2023-10-07T06:20:54.869" v="3049" actId="164"/>
          <ac:spMkLst>
            <pc:docMk/>
            <pc:sldMk cId="1874880275" sldId="333"/>
            <ac:spMk id="9" creationId="{B0291778-EDD8-B2E6-9C88-E07FDDC4442B}"/>
          </ac:spMkLst>
        </pc:spChg>
        <pc:spChg chg="add del">
          <ac:chgData name="Ranju Kamal" userId="d3187f1d-9b3b-4fde-ae81-a24521550743" providerId="ADAL" clId="{4129B787-4269-4D2B-9C7C-694B71DE0CB4}" dt="2023-10-07T00:43:18.834" v="1888" actId="26606"/>
          <ac:spMkLst>
            <pc:docMk/>
            <pc:sldMk cId="1874880275" sldId="333"/>
            <ac:spMk id="10" creationId="{32BC26D8-82FB-445E-AA49-62A77D7C1EE0}"/>
          </ac:spMkLst>
        </pc:spChg>
        <pc:spChg chg="add mod">
          <ac:chgData name="Ranju Kamal" userId="d3187f1d-9b3b-4fde-ae81-a24521550743" providerId="ADAL" clId="{4129B787-4269-4D2B-9C7C-694B71DE0CB4}" dt="2023-10-07T06:19:10.406" v="2958" actId="164"/>
          <ac:spMkLst>
            <pc:docMk/>
            <pc:sldMk cId="1874880275" sldId="333"/>
            <ac:spMk id="11" creationId="{5C3A7831-32B3-EE54-B80B-ED6CD0735091}"/>
          </ac:spMkLst>
        </pc:spChg>
        <pc:spChg chg="add mod">
          <ac:chgData name="Ranju Kamal" userId="d3187f1d-9b3b-4fde-ae81-a24521550743" providerId="ADAL" clId="{4129B787-4269-4D2B-9C7C-694B71DE0CB4}" dt="2023-10-10T04:04:40.426" v="5211" actId="1076"/>
          <ac:spMkLst>
            <pc:docMk/>
            <pc:sldMk cId="1874880275" sldId="333"/>
            <ac:spMk id="12" creationId="{05F79DFB-E002-7DB5-85C0-8F12B4F54B03}"/>
          </ac:spMkLst>
        </pc:spChg>
        <pc:spChg chg="add del">
          <ac:chgData name="Ranju Kamal" userId="d3187f1d-9b3b-4fde-ae81-a24521550743" providerId="ADAL" clId="{4129B787-4269-4D2B-9C7C-694B71DE0CB4}" dt="2023-10-07T00:43:18.834" v="1888" actId="26606"/>
          <ac:spMkLst>
            <pc:docMk/>
            <pc:sldMk cId="1874880275" sldId="333"/>
            <ac:spMk id="12" creationId="{CB44330D-EA18-4254-AA95-EB49948539B8}"/>
          </ac:spMkLst>
        </pc:spChg>
        <pc:spChg chg="add mod">
          <ac:chgData name="Ranju Kamal" userId="d3187f1d-9b3b-4fde-ae81-a24521550743" providerId="ADAL" clId="{4129B787-4269-4D2B-9C7C-694B71DE0CB4}" dt="2023-10-07T06:17:38.773" v="2881" actId="164"/>
          <ac:spMkLst>
            <pc:docMk/>
            <pc:sldMk cId="1874880275" sldId="333"/>
            <ac:spMk id="13" creationId="{9DB1B198-582B-79C1-784E-F82B5879A736}"/>
          </ac:spMkLst>
        </pc:spChg>
        <pc:spChg chg="add del">
          <ac:chgData name="Ranju Kamal" userId="d3187f1d-9b3b-4fde-ae81-a24521550743" providerId="ADAL" clId="{4129B787-4269-4D2B-9C7C-694B71DE0CB4}" dt="2023-10-07T00:45:01.917" v="1899" actId="26606"/>
          <ac:spMkLst>
            <pc:docMk/>
            <pc:sldMk cId="1874880275" sldId="333"/>
            <ac:spMk id="14" creationId="{1500B4A4-B1F1-41EA-886A-B8A210DBCA3B}"/>
          </ac:spMkLst>
        </pc:spChg>
        <pc:spChg chg="add del">
          <ac:chgData name="Ranju Kamal" userId="d3187f1d-9b3b-4fde-ae81-a24521550743" providerId="ADAL" clId="{4129B787-4269-4D2B-9C7C-694B71DE0CB4}" dt="2023-10-07T00:45:01.917" v="1899" actId="26606"/>
          <ac:spMkLst>
            <pc:docMk/>
            <pc:sldMk cId="1874880275" sldId="333"/>
            <ac:spMk id="15" creationId="{5E55A99C-0BDC-4DBE-8E40-9FA66F629FA1}"/>
          </ac:spMkLst>
        </pc:spChg>
        <pc:spChg chg="add mod">
          <ac:chgData name="Ranju Kamal" userId="d3187f1d-9b3b-4fde-ae81-a24521550743" providerId="ADAL" clId="{4129B787-4269-4D2B-9C7C-694B71DE0CB4}" dt="2023-10-07T06:16:02.499" v="2849" actId="164"/>
          <ac:spMkLst>
            <pc:docMk/>
            <pc:sldMk cId="1874880275" sldId="333"/>
            <ac:spMk id="16" creationId="{550A2271-7431-08A2-5F6A-C87257626164}"/>
          </ac:spMkLst>
        </pc:spChg>
        <pc:spChg chg="add del">
          <ac:chgData name="Ranju Kamal" userId="d3187f1d-9b3b-4fde-ae81-a24521550743" providerId="ADAL" clId="{4129B787-4269-4D2B-9C7C-694B71DE0CB4}" dt="2023-10-07T00:44:36.582" v="1893" actId="26606"/>
          <ac:spMkLst>
            <pc:docMk/>
            <pc:sldMk cId="1874880275" sldId="333"/>
            <ac:spMk id="17" creationId="{3AFE8227-C443-417B-BA91-520EB1EF4559}"/>
          </ac:spMkLst>
        </pc:spChg>
        <pc:spChg chg="add mod">
          <ac:chgData name="Ranju Kamal" userId="d3187f1d-9b3b-4fde-ae81-a24521550743" providerId="ADAL" clId="{4129B787-4269-4D2B-9C7C-694B71DE0CB4}" dt="2023-10-10T04:04:03.252" v="5207" actId="571"/>
          <ac:spMkLst>
            <pc:docMk/>
            <pc:sldMk cId="1874880275" sldId="333"/>
            <ac:spMk id="17" creationId="{4F4D87AF-D0E7-A30D-9898-8FCAD2CA7802}"/>
          </ac:spMkLst>
        </pc:spChg>
        <pc:spChg chg="add del">
          <ac:chgData name="Ranju Kamal" userId="d3187f1d-9b3b-4fde-ae81-a24521550743" providerId="ADAL" clId="{4129B787-4269-4D2B-9C7C-694B71DE0CB4}" dt="2023-10-07T00:45:01.917" v="1899" actId="26606"/>
          <ac:spMkLst>
            <pc:docMk/>
            <pc:sldMk cId="1874880275" sldId="333"/>
            <ac:spMk id="18" creationId="{A8C21C7A-7D29-3DED-ECDD-54AEFA7D0A1A}"/>
          </ac:spMkLst>
        </pc:spChg>
        <pc:spChg chg="add del">
          <ac:chgData name="Ranju Kamal" userId="d3187f1d-9b3b-4fde-ae81-a24521550743" providerId="ADAL" clId="{4129B787-4269-4D2B-9C7C-694B71DE0CB4}" dt="2023-10-07T00:44:36.582" v="1893" actId="26606"/>
          <ac:spMkLst>
            <pc:docMk/>
            <pc:sldMk cId="1874880275" sldId="333"/>
            <ac:spMk id="19" creationId="{39204FDB-CF71-DE79-4DB6-779E6D12C685}"/>
          </ac:spMkLst>
        </pc:spChg>
        <pc:spChg chg="mod">
          <ac:chgData name="Ranju Kamal" userId="d3187f1d-9b3b-4fde-ae81-a24521550743" providerId="ADAL" clId="{4129B787-4269-4D2B-9C7C-694B71DE0CB4}" dt="2023-10-10T04:04:03.252" v="5207" actId="571"/>
          <ac:spMkLst>
            <pc:docMk/>
            <pc:sldMk cId="1874880275" sldId="333"/>
            <ac:spMk id="19" creationId="{65225BBE-4ED4-C542-32B1-B43C28AD1C65}"/>
          </ac:spMkLst>
        </pc:spChg>
        <pc:spChg chg="mod">
          <ac:chgData name="Ranju Kamal" userId="d3187f1d-9b3b-4fde-ae81-a24521550743" providerId="ADAL" clId="{4129B787-4269-4D2B-9C7C-694B71DE0CB4}" dt="2023-10-10T04:04:03.252" v="5207" actId="571"/>
          <ac:spMkLst>
            <pc:docMk/>
            <pc:sldMk cId="1874880275" sldId="333"/>
            <ac:spMk id="22" creationId="{470E1F50-51E7-C338-9093-0AE20BEC155B}"/>
          </ac:spMkLst>
        </pc:spChg>
        <pc:spChg chg="add mod">
          <ac:chgData name="Ranju Kamal" userId="d3187f1d-9b3b-4fde-ae81-a24521550743" providerId="ADAL" clId="{4129B787-4269-4D2B-9C7C-694B71DE0CB4}" dt="2023-10-07T06:15:14.841" v="2829" actId="164"/>
          <ac:spMkLst>
            <pc:docMk/>
            <pc:sldMk cId="1874880275" sldId="333"/>
            <ac:spMk id="23" creationId="{34FECE96-045E-EDE1-AFA3-29826B087CC4}"/>
          </ac:spMkLst>
        </pc:spChg>
        <pc:spChg chg="add del">
          <ac:chgData name="Ranju Kamal" userId="d3187f1d-9b3b-4fde-ae81-a24521550743" providerId="ADAL" clId="{4129B787-4269-4D2B-9C7C-694B71DE0CB4}" dt="2023-10-07T00:44:36.582" v="1893" actId="26606"/>
          <ac:spMkLst>
            <pc:docMk/>
            <pc:sldMk cId="1874880275" sldId="333"/>
            <ac:spMk id="24" creationId="{907741FC-B544-4A6E-B831-6789D042333D}"/>
          </ac:spMkLst>
        </pc:spChg>
        <pc:spChg chg="add mod">
          <ac:chgData name="Ranju Kamal" userId="d3187f1d-9b3b-4fde-ae81-a24521550743" providerId="ADAL" clId="{4129B787-4269-4D2B-9C7C-694B71DE0CB4}" dt="2023-10-07T06:14:19.427" v="2810" actId="164"/>
          <ac:spMkLst>
            <pc:docMk/>
            <pc:sldMk cId="1874880275" sldId="333"/>
            <ac:spMk id="25" creationId="{E835DF65-5102-A2A5-5559-57EC6CA6B350}"/>
          </ac:spMkLst>
        </pc:spChg>
        <pc:spChg chg="add del">
          <ac:chgData name="Ranju Kamal" userId="d3187f1d-9b3b-4fde-ae81-a24521550743" providerId="ADAL" clId="{4129B787-4269-4D2B-9C7C-694B71DE0CB4}" dt="2023-10-07T00:44:36.582" v="1893" actId="26606"/>
          <ac:spMkLst>
            <pc:docMk/>
            <pc:sldMk cId="1874880275" sldId="333"/>
            <ac:spMk id="26" creationId="{3F0BE7ED-7814-4273-B18A-F26CC0380380}"/>
          </ac:spMkLst>
        </pc:spChg>
        <pc:spChg chg="add mod">
          <ac:chgData name="Ranju Kamal" userId="d3187f1d-9b3b-4fde-ae81-a24521550743" providerId="ADAL" clId="{4129B787-4269-4D2B-9C7C-694B71DE0CB4}" dt="2023-10-07T06:29:38.966" v="3262" actId="1076"/>
          <ac:spMkLst>
            <pc:docMk/>
            <pc:sldMk cId="1874880275" sldId="333"/>
            <ac:spMk id="27" creationId="{4D1F598A-F3F1-8084-C017-1403701BA7FC}"/>
          </ac:spMkLst>
        </pc:spChg>
        <pc:spChg chg="add del mod">
          <ac:chgData name="Ranju Kamal" userId="d3187f1d-9b3b-4fde-ae81-a24521550743" providerId="ADAL" clId="{4129B787-4269-4D2B-9C7C-694B71DE0CB4}" dt="2023-10-07T06:28:55.218" v="3257" actId="21"/>
          <ac:spMkLst>
            <pc:docMk/>
            <pc:sldMk cId="1874880275" sldId="333"/>
            <ac:spMk id="48" creationId="{348B2C38-F267-9627-3AFE-4786A3136D93}"/>
          </ac:spMkLst>
        </pc:spChg>
        <pc:spChg chg="mod">
          <ac:chgData name="Ranju Kamal" userId="d3187f1d-9b3b-4fde-ae81-a24521550743" providerId="ADAL" clId="{4129B787-4269-4D2B-9C7C-694B71DE0CB4}" dt="2023-10-10T04:04:03.252" v="5207" actId="571"/>
          <ac:spMkLst>
            <pc:docMk/>
            <pc:sldMk cId="1874880275" sldId="333"/>
            <ac:spMk id="48" creationId="{F293CC9B-1755-7FF4-4597-4745DE676A46}"/>
          </ac:spMkLst>
        </pc:spChg>
        <pc:spChg chg="mod">
          <ac:chgData name="Ranju Kamal" userId="d3187f1d-9b3b-4fde-ae81-a24521550743" providerId="ADAL" clId="{4129B787-4269-4D2B-9C7C-694B71DE0CB4}" dt="2023-10-10T04:04:03.252" v="5207" actId="571"/>
          <ac:spMkLst>
            <pc:docMk/>
            <pc:sldMk cId="1874880275" sldId="333"/>
            <ac:spMk id="53" creationId="{9A0269BC-BE27-EDC8-12F2-CF407F18FF45}"/>
          </ac:spMkLst>
        </pc:spChg>
        <pc:spChg chg="mod">
          <ac:chgData name="Ranju Kamal" userId="d3187f1d-9b3b-4fde-ae81-a24521550743" providerId="ADAL" clId="{4129B787-4269-4D2B-9C7C-694B71DE0CB4}" dt="2023-10-10T04:04:03.252" v="5207" actId="571"/>
          <ac:spMkLst>
            <pc:docMk/>
            <pc:sldMk cId="1874880275" sldId="333"/>
            <ac:spMk id="56" creationId="{E1D484F0-4DAE-63C1-28E0-B79610690AFF}"/>
          </ac:spMkLst>
        </pc:spChg>
        <pc:grpChg chg="add mod">
          <ac:chgData name="Ranju Kamal" userId="d3187f1d-9b3b-4fde-ae81-a24521550743" providerId="ADAL" clId="{4129B787-4269-4D2B-9C7C-694B71DE0CB4}" dt="2023-10-10T04:04:03.252" v="5207" actId="571"/>
          <ac:grpSpMkLst>
            <pc:docMk/>
            <pc:sldMk cId="1874880275" sldId="333"/>
            <ac:grpSpMk id="18" creationId="{216ED751-4311-B5FD-3E73-231D29ACD1E5}"/>
          </ac:grpSpMkLst>
        </pc:grpChg>
        <pc:grpChg chg="add del">
          <ac:chgData name="Ranju Kamal" userId="d3187f1d-9b3b-4fde-ae81-a24521550743" providerId="ADAL" clId="{4129B787-4269-4D2B-9C7C-694B71DE0CB4}" dt="2023-10-07T00:44:17.113" v="1891" actId="26606"/>
          <ac:grpSpMkLst>
            <pc:docMk/>
            <pc:sldMk cId="1874880275" sldId="333"/>
            <ac:grpSpMk id="20" creationId="{D4D7444E-8572-6DFD-CB75-0984238C716D}"/>
          </ac:grpSpMkLst>
        </pc:grpChg>
        <pc:grpChg chg="add mod">
          <ac:chgData name="Ranju Kamal" userId="d3187f1d-9b3b-4fde-ae81-a24521550743" providerId="ADAL" clId="{4129B787-4269-4D2B-9C7C-694B71DE0CB4}" dt="2023-10-10T04:04:03.252" v="5207" actId="571"/>
          <ac:grpSpMkLst>
            <pc:docMk/>
            <pc:sldMk cId="1874880275" sldId="333"/>
            <ac:grpSpMk id="21" creationId="{4CF82CFC-C25F-AF83-91DD-4227D9D29051}"/>
          </ac:grpSpMkLst>
        </pc:grpChg>
        <pc:grpChg chg="add mod">
          <ac:chgData name="Ranju Kamal" userId="d3187f1d-9b3b-4fde-ae81-a24521550743" providerId="ADAL" clId="{4129B787-4269-4D2B-9C7C-694B71DE0CB4}" dt="2023-10-10T04:04:03.252" v="5207" actId="571"/>
          <ac:grpSpMkLst>
            <pc:docMk/>
            <pc:sldMk cId="1874880275" sldId="333"/>
            <ac:grpSpMk id="26" creationId="{0E031FDF-5A34-B036-66DD-973A1754B6AA}"/>
          </ac:grpSpMkLst>
        </pc:grpChg>
        <pc:grpChg chg="add mod">
          <ac:chgData name="Ranju Kamal" userId="d3187f1d-9b3b-4fde-ae81-a24521550743" providerId="ADAL" clId="{4129B787-4269-4D2B-9C7C-694B71DE0CB4}" dt="2023-10-10T04:04:26.435" v="5208" actId="1076"/>
          <ac:grpSpMkLst>
            <pc:docMk/>
            <pc:sldMk cId="1874880275" sldId="333"/>
            <ac:grpSpMk id="29" creationId="{2B6F3B93-9B4B-CDBE-A4B7-8AB354419D91}"/>
          </ac:grpSpMkLst>
        </pc:grpChg>
        <pc:grpChg chg="add mod">
          <ac:chgData name="Ranju Kamal" userId="d3187f1d-9b3b-4fde-ae81-a24521550743" providerId="ADAL" clId="{4129B787-4269-4D2B-9C7C-694B71DE0CB4}" dt="2023-10-10T04:04:26.435" v="5208" actId="1076"/>
          <ac:grpSpMkLst>
            <pc:docMk/>
            <pc:sldMk cId="1874880275" sldId="333"/>
            <ac:grpSpMk id="31" creationId="{238F86AA-021C-C23C-E8C4-49F4B8CD2D55}"/>
          </ac:grpSpMkLst>
        </pc:grpChg>
        <pc:grpChg chg="add mod">
          <ac:chgData name="Ranju Kamal" userId="d3187f1d-9b3b-4fde-ae81-a24521550743" providerId="ADAL" clId="{4129B787-4269-4D2B-9C7C-694B71DE0CB4}" dt="2023-10-10T04:04:26.435" v="5208" actId="1076"/>
          <ac:grpSpMkLst>
            <pc:docMk/>
            <pc:sldMk cId="1874880275" sldId="333"/>
            <ac:grpSpMk id="33" creationId="{74534A5B-2583-7EA6-61D4-757338482440}"/>
          </ac:grpSpMkLst>
        </pc:grpChg>
        <pc:grpChg chg="add mod">
          <ac:chgData name="Ranju Kamal" userId="d3187f1d-9b3b-4fde-ae81-a24521550743" providerId="ADAL" clId="{4129B787-4269-4D2B-9C7C-694B71DE0CB4}" dt="2023-10-10T04:04:26.435" v="5208" actId="1076"/>
          <ac:grpSpMkLst>
            <pc:docMk/>
            <pc:sldMk cId="1874880275" sldId="333"/>
            <ac:grpSpMk id="35" creationId="{816A2FAB-5D7B-9E5B-9421-F91CC42C4C6F}"/>
          </ac:grpSpMkLst>
        </pc:grpChg>
        <pc:grpChg chg="add mod">
          <ac:chgData name="Ranju Kamal" userId="d3187f1d-9b3b-4fde-ae81-a24521550743" providerId="ADAL" clId="{4129B787-4269-4D2B-9C7C-694B71DE0CB4}" dt="2023-10-10T04:04:02.465" v="5206" actId="1076"/>
          <ac:grpSpMkLst>
            <pc:docMk/>
            <pc:sldMk cId="1874880275" sldId="333"/>
            <ac:grpSpMk id="37" creationId="{C100ECD0-21B0-9297-6A29-385811E978DC}"/>
          </ac:grpSpMkLst>
        </pc:grpChg>
        <pc:grpChg chg="add mod">
          <ac:chgData name="Ranju Kamal" userId="d3187f1d-9b3b-4fde-ae81-a24521550743" providerId="ADAL" clId="{4129B787-4269-4D2B-9C7C-694B71DE0CB4}" dt="2023-10-10T04:04:26.435" v="5208" actId="1076"/>
          <ac:grpSpMkLst>
            <pc:docMk/>
            <pc:sldMk cId="1874880275" sldId="333"/>
            <ac:grpSpMk id="39" creationId="{AA5A5A5E-3EDF-590E-AEFE-2CA178F5DAFF}"/>
          </ac:grpSpMkLst>
        </pc:grpChg>
        <pc:grpChg chg="add mod">
          <ac:chgData name="Ranju Kamal" userId="d3187f1d-9b3b-4fde-ae81-a24521550743" providerId="ADAL" clId="{4129B787-4269-4D2B-9C7C-694B71DE0CB4}" dt="2023-10-10T04:04:26.435" v="5208" actId="1076"/>
          <ac:grpSpMkLst>
            <pc:docMk/>
            <pc:sldMk cId="1874880275" sldId="333"/>
            <ac:grpSpMk id="41" creationId="{591D22A1-273D-2CB1-94DF-071473A52C10}"/>
          </ac:grpSpMkLst>
        </pc:grpChg>
        <pc:grpChg chg="add mod">
          <ac:chgData name="Ranju Kamal" userId="d3187f1d-9b3b-4fde-ae81-a24521550743" providerId="ADAL" clId="{4129B787-4269-4D2B-9C7C-694B71DE0CB4}" dt="2023-10-10T04:04:26.435" v="5208" actId="1076"/>
          <ac:grpSpMkLst>
            <pc:docMk/>
            <pc:sldMk cId="1874880275" sldId="333"/>
            <ac:grpSpMk id="43" creationId="{50E3B0F8-B2B8-E6BE-10C4-999A8B954E7D}"/>
          </ac:grpSpMkLst>
        </pc:grpChg>
        <pc:grpChg chg="add mod">
          <ac:chgData name="Ranju Kamal" userId="d3187f1d-9b3b-4fde-ae81-a24521550743" providerId="ADAL" clId="{4129B787-4269-4D2B-9C7C-694B71DE0CB4}" dt="2023-10-10T04:04:26.435" v="5208" actId="1076"/>
          <ac:grpSpMkLst>
            <pc:docMk/>
            <pc:sldMk cId="1874880275" sldId="333"/>
            <ac:grpSpMk id="45" creationId="{2D76C246-1118-F360-4A73-F0B454B063D0}"/>
          </ac:grpSpMkLst>
        </pc:grpChg>
        <pc:grpChg chg="add mod">
          <ac:chgData name="Ranju Kamal" userId="d3187f1d-9b3b-4fde-ae81-a24521550743" providerId="ADAL" clId="{4129B787-4269-4D2B-9C7C-694B71DE0CB4}" dt="2023-10-10T04:04:26.435" v="5208" actId="1076"/>
          <ac:grpSpMkLst>
            <pc:docMk/>
            <pc:sldMk cId="1874880275" sldId="333"/>
            <ac:grpSpMk id="49" creationId="{5FCEF1CE-1390-D862-E2AF-8ABDEC264164}"/>
          </ac:grpSpMkLst>
        </pc:grpChg>
        <pc:grpChg chg="add mod">
          <ac:chgData name="Ranju Kamal" userId="d3187f1d-9b3b-4fde-ae81-a24521550743" providerId="ADAL" clId="{4129B787-4269-4D2B-9C7C-694B71DE0CB4}" dt="2023-10-10T04:04:26.435" v="5208" actId="1076"/>
          <ac:grpSpMkLst>
            <pc:docMk/>
            <pc:sldMk cId="1874880275" sldId="333"/>
            <ac:grpSpMk id="50" creationId="{02A8978C-78A3-8772-36A1-6442ABC41873}"/>
          </ac:grpSpMkLst>
        </pc:grpChg>
        <pc:grpChg chg="add mod">
          <ac:chgData name="Ranju Kamal" userId="d3187f1d-9b3b-4fde-ae81-a24521550743" providerId="ADAL" clId="{4129B787-4269-4D2B-9C7C-694B71DE0CB4}" dt="2023-10-10T04:04:03.252" v="5207" actId="571"/>
          <ac:grpSpMkLst>
            <pc:docMk/>
            <pc:sldMk cId="1874880275" sldId="333"/>
            <ac:grpSpMk id="52" creationId="{FC6F5AF0-FB5E-F099-F7E4-EEC2B87BF6BD}"/>
          </ac:grpSpMkLst>
        </pc:grpChg>
        <pc:grpChg chg="add mod">
          <ac:chgData name="Ranju Kamal" userId="d3187f1d-9b3b-4fde-ae81-a24521550743" providerId="ADAL" clId="{4129B787-4269-4D2B-9C7C-694B71DE0CB4}" dt="2023-10-10T04:04:03.252" v="5207" actId="571"/>
          <ac:grpSpMkLst>
            <pc:docMk/>
            <pc:sldMk cId="1874880275" sldId="333"/>
            <ac:grpSpMk id="55" creationId="{FB4DA8A2-AA75-2A23-1667-6B939DCE98DF}"/>
          </ac:grpSpMkLst>
        </pc:grpChg>
        <pc:picChg chg="add mod ord modCrop">
          <ac:chgData name="Ranju Kamal" userId="d3187f1d-9b3b-4fde-ae81-a24521550743" providerId="ADAL" clId="{4129B787-4269-4D2B-9C7C-694B71DE0CB4}" dt="2023-10-10T04:04:26.435" v="5208" actId="1076"/>
          <ac:picMkLst>
            <pc:docMk/>
            <pc:sldMk cId="1874880275" sldId="333"/>
            <ac:picMk id="5" creationId="{4587EADB-390F-825D-C58C-1032DF45A773}"/>
          </ac:picMkLst>
        </pc:picChg>
        <pc:picChg chg="mod">
          <ac:chgData name="Ranju Kamal" userId="d3187f1d-9b3b-4fde-ae81-a24521550743" providerId="ADAL" clId="{4129B787-4269-4D2B-9C7C-694B71DE0CB4}" dt="2023-10-10T04:04:03.252" v="5207" actId="571"/>
          <ac:picMkLst>
            <pc:docMk/>
            <pc:sldMk cId="1874880275" sldId="333"/>
            <ac:picMk id="20" creationId="{509FC7A7-21E0-05E4-CD78-138EA1A9843C}"/>
          </ac:picMkLst>
        </pc:picChg>
        <pc:picChg chg="mod">
          <ac:chgData name="Ranju Kamal" userId="d3187f1d-9b3b-4fde-ae81-a24521550743" providerId="ADAL" clId="{4129B787-4269-4D2B-9C7C-694B71DE0CB4}" dt="2023-10-10T04:04:03.252" v="5207" actId="571"/>
          <ac:picMkLst>
            <pc:docMk/>
            <pc:sldMk cId="1874880275" sldId="333"/>
            <ac:picMk id="24" creationId="{979385FE-7FAF-0676-775D-D5250C6B849C}"/>
          </ac:picMkLst>
        </pc:picChg>
        <pc:picChg chg="add mod modCrop">
          <ac:chgData name="Ranju Kamal" userId="d3187f1d-9b3b-4fde-ae81-a24521550743" providerId="ADAL" clId="{4129B787-4269-4D2B-9C7C-694B71DE0CB4}" dt="2023-10-07T06:14:19.427" v="2810" actId="164"/>
          <ac:picMkLst>
            <pc:docMk/>
            <pc:sldMk cId="1874880275" sldId="333"/>
            <ac:picMk id="28" creationId="{8E40D770-8A68-E07E-4CCF-2776985DC436}"/>
          </ac:picMkLst>
        </pc:picChg>
        <pc:picChg chg="add mod modCrop">
          <ac:chgData name="Ranju Kamal" userId="d3187f1d-9b3b-4fde-ae81-a24521550743" providerId="ADAL" clId="{4129B787-4269-4D2B-9C7C-694B71DE0CB4}" dt="2023-10-07T06:15:14.841" v="2829" actId="164"/>
          <ac:picMkLst>
            <pc:docMk/>
            <pc:sldMk cId="1874880275" sldId="333"/>
            <ac:picMk id="30" creationId="{DF4ED276-EE34-E66E-8667-BB1F547550F5}"/>
          </ac:picMkLst>
        </pc:picChg>
        <pc:picChg chg="add mod modCrop">
          <ac:chgData name="Ranju Kamal" userId="d3187f1d-9b3b-4fde-ae81-a24521550743" providerId="ADAL" clId="{4129B787-4269-4D2B-9C7C-694B71DE0CB4}" dt="2023-10-07T06:16:02.499" v="2849" actId="164"/>
          <ac:picMkLst>
            <pc:docMk/>
            <pc:sldMk cId="1874880275" sldId="333"/>
            <ac:picMk id="32" creationId="{953827C1-E8BB-726B-4FBC-D0A49416BAF9}"/>
          </ac:picMkLst>
        </pc:picChg>
        <pc:picChg chg="add mod modCrop">
          <ac:chgData name="Ranju Kamal" userId="d3187f1d-9b3b-4fde-ae81-a24521550743" providerId="ADAL" clId="{4129B787-4269-4D2B-9C7C-694B71DE0CB4}" dt="2023-10-07T06:17:38.773" v="2881" actId="164"/>
          <ac:picMkLst>
            <pc:docMk/>
            <pc:sldMk cId="1874880275" sldId="333"/>
            <ac:picMk id="34" creationId="{E7514ED2-47C3-ED38-7773-73A53AFAD4C5}"/>
          </ac:picMkLst>
        </pc:picChg>
        <pc:picChg chg="add mod modCrop">
          <ac:chgData name="Ranju Kamal" userId="d3187f1d-9b3b-4fde-ae81-a24521550743" providerId="ADAL" clId="{4129B787-4269-4D2B-9C7C-694B71DE0CB4}" dt="2023-10-07T06:19:10.406" v="2958" actId="164"/>
          <ac:picMkLst>
            <pc:docMk/>
            <pc:sldMk cId="1874880275" sldId="333"/>
            <ac:picMk id="36" creationId="{B55CFF6A-B813-8A44-5DB0-522D191D9B4E}"/>
          </ac:picMkLst>
        </pc:picChg>
        <pc:picChg chg="add mod modCrop">
          <ac:chgData name="Ranju Kamal" userId="d3187f1d-9b3b-4fde-ae81-a24521550743" providerId="ADAL" clId="{4129B787-4269-4D2B-9C7C-694B71DE0CB4}" dt="2023-10-07T06:20:54.869" v="3049" actId="164"/>
          <ac:picMkLst>
            <pc:docMk/>
            <pc:sldMk cId="1874880275" sldId="333"/>
            <ac:picMk id="38" creationId="{0494D64A-5A1B-0496-F058-C171195D405E}"/>
          </ac:picMkLst>
        </pc:picChg>
        <pc:picChg chg="add mod modCrop">
          <ac:chgData name="Ranju Kamal" userId="d3187f1d-9b3b-4fde-ae81-a24521550743" providerId="ADAL" clId="{4129B787-4269-4D2B-9C7C-694B71DE0CB4}" dt="2023-10-07T06:21:46.367" v="3081" actId="164"/>
          <ac:picMkLst>
            <pc:docMk/>
            <pc:sldMk cId="1874880275" sldId="333"/>
            <ac:picMk id="40" creationId="{582A5F26-B0AC-ED1B-5ED2-2B84EAB5B7A9}"/>
          </ac:picMkLst>
        </pc:picChg>
        <pc:picChg chg="add mod modCrop">
          <ac:chgData name="Ranju Kamal" userId="d3187f1d-9b3b-4fde-ae81-a24521550743" providerId="ADAL" clId="{4129B787-4269-4D2B-9C7C-694B71DE0CB4}" dt="2023-10-07T06:23:08.522" v="3139" actId="164"/>
          <ac:picMkLst>
            <pc:docMk/>
            <pc:sldMk cId="1874880275" sldId="333"/>
            <ac:picMk id="42" creationId="{9027E4BC-D2F2-A1C9-8771-E4F4349C234F}"/>
          </ac:picMkLst>
        </pc:picChg>
        <pc:picChg chg="add mod modCrop">
          <ac:chgData name="Ranju Kamal" userId="d3187f1d-9b3b-4fde-ae81-a24521550743" providerId="ADAL" clId="{4129B787-4269-4D2B-9C7C-694B71DE0CB4}" dt="2023-10-07T06:24:07.639" v="3154" actId="164"/>
          <ac:picMkLst>
            <pc:docMk/>
            <pc:sldMk cId="1874880275" sldId="333"/>
            <ac:picMk id="44" creationId="{7D5EE489-EAED-4E07-5C3A-8C3289BE38B2}"/>
          </ac:picMkLst>
        </pc:picChg>
        <pc:picChg chg="add mod modCrop">
          <ac:chgData name="Ranju Kamal" userId="d3187f1d-9b3b-4fde-ae81-a24521550743" providerId="ADAL" clId="{4129B787-4269-4D2B-9C7C-694B71DE0CB4}" dt="2023-10-07T06:26:53.219" v="3234" actId="164"/>
          <ac:picMkLst>
            <pc:docMk/>
            <pc:sldMk cId="1874880275" sldId="333"/>
            <ac:picMk id="46" creationId="{195D2827-CAB8-F5DA-E24B-E72D38FAA976}"/>
          </ac:picMkLst>
        </pc:picChg>
        <pc:picChg chg="add mod modCrop">
          <ac:chgData name="Ranju Kamal" userId="d3187f1d-9b3b-4fde-ae81-a24521550743" providerId="ADAL" clId="{4129B787-4269-4D2B-9C7C-694B71DE0CB4}" dt="2023-10-07T06:26:32.623" v="3229" actId="164"/>
          <ac:picMkLst>
            <pc:docMk/>
            <pc:sldMk cId="1874880275" sldId="333"/>
            <ac:picMk id="47" creationId="{E2B94A2F-16E7-522F-B98B-E6DFACFFE57D}"/>
          </ac:picMkLst>
        </pc:picChg>
        <pc:picChg chg="mod">
          <ac:chgData name="Ranju Kamal" userId="d3187f1d-9b3b-4fde-ae81-a24521550743" providerId="ADAL" clId="{4129B787-4269-4D2B-9C7C-694B71DE0CB4}" dt="2023-10-10T04:04:03.252" v="5207" actId="571"/>
          <ac:picMkLst>
            <pc:docMk/>
            <pc:sldMk cId="1874880275" sldId="333"/>
            <ac:picMk id="51" creationId="{476A6E18-6EB1-76D1-DED4-D791CE84E2A0}"/>
          </ac:picMkLst>
        </pc:picChg>
        <pc:picChg chg="mod">
          <ac:chgData name="Ranju Kamal" userId="d3187f1d-9b3b-4fde-ae81-a24521550743" providerId="ADAL" clId="{4129B787-4269-4D2B-9C7C-694B71DE0CB4}" dt="2023-10-10T04:04:03.252" v="5207" actId="571"/>
          <ac:picMkLst>
            <pc:docMk/>
            <pc:sldMk cId="1874880275" sldId="333"/>
            <ac:picMk id="54" creationId="{13A408FC-41BC-68BE-1A00-EBC2A6EB374F}"/>
          </ac:picMkLst>
        </pc:picChg>
        <pc:picChg chg="mod">
          <ac:chgData name="Ranju Kamal" userId="d3187f1d-9b3b-4fde-ae81-a24521550743" providerId="ADAL" clId="{4129B787-4269-4D2B-9C7C-694B71DE0CB4}" dt="2023-10-10T04:04:03.252" v="5207" actId="571"/>
          <ac:picMkLst>
            <pc:docMk/>
            <pc:sldMk cId="1874880275" sldId="333"/>
            <ac:picMk id="57" creationId="{1A251BA0-DF71-EC7C-D081-9083B4C5D777}"/>
          </ac:picMkLst>
        </pc:picChg>
        <pc:cxnChg chg="add del">
          <ac:chgData name="Ranju Kamal" userId="d3187f1d-9b3b-4fde-ae81-a24521550743" providerId="ADAL" clId="{4129B787-4269-4D2B-9C7C-694B71DE0CB4}" dt="2023-10-07T00:45:01.917" v="1899" actId="26606"/>
          <ac:cxnSpMkLst>
            <pc:docMk/>
            <pc:sldMk cId="1874880275" sldId="333"/>
            <ac:cxnSpMk id="22" creationId="{249EDD1B-F94D-B4E6-ACAA-566B9A26FDE3}"/>
          </ac:cxnSpMkLst>
        </pc:cxnChg>
      </pc:sldChg>
      <pc:sldChg chg="addSp modSp new mod setBg">
        <pc:chgData name="Ranju Kamal" userId="d3187f1d-9b3b-4fde-ae81-a24521550743" providerId="ADAL" clId="{4129B787-4269-4D2B-9C7C-694B71DE0CB4}" dt="2023-10-10T03:59:48.792" v="5184"/>
        <pc:sldMkLst>
          <pc:docMk/>
          <pc:sldMk cId="2847883979" sldId="334"/>
        </pc:sldMkLst>
        <pc:spChg chg="mod">
          <ac:chgData name="Ranju Kamal" userId="d3187f1d-9b3b-4fde-ae81-a24521550743" providerId="ADAL" clId="{4129B787-4269-4D2B-9C7C-694B71DE0CB4}" dt="2023-10-09T23:13:34.364" v="5078" actId="26606"/>
          <ac:spMkLst>
            <pc:docMk/>
            <pc:sldMk cId="2847883979" sldId="334"/>
            <ac:spMk id="2" creationId="{400B609D-847C-2392-18F5-E79C5BC1BBE3}"/>
          </ac:spMkLst>
        </pc:spChg>
        <pc:spChg chg="mod">
          <ac:chgData name="Ranju Kamal" userId="d3187f1d-9b3b-4fde-ae81-a24521550743" providerId="ADAL" clId="{4129B787-4269-4D2B-9C7C-694B71DE0CB4}" dt="2023-10-10T03:59:48.792" v="5184"/>
          <ac:spMkLst>
            <pc:docMk/>
            <pc:sldMk cId="2847883979" sldId="334"/>
            <ac:spMk id="3" creationId="{A33061B3-FAA3-F476-191E-66FE96E7B485}"/>
          </ac:spMkLst>
        </pc:spChg>
        <pc:spChg chg="add">
          <ac:chgData name="Ranju Kamal" userId="d3187f1d-9b3b-4fde-ae81-a24521550743" providerId="ADAL" clId="{4129B787-4269-4D2B-9C7C-694B71DE0CB4}" dt="2023-10-09T23:13:34.364" v="5078" actId="26606"/>
          <ac:spMkLst>
            <pc:docMk/>
            <pc:sldMk cId="2847883979" sldId="334"/>
            <ac:spMk id="9" creationId="{9F7D5CDA-D291-4307-BF55-1381FED29634}"/>
          </ac:spMkLst>
        </pc:spChg>
        <pc:spChg chg="add">
          <ac:chgData name="Ranju Kamal" userId="d3187f1d-9b3b-4fde-ae81-a24521550743" providerId="ADAL" clId="{4129B787-4269-4D2B-9C7C-694B71DE0CB4}" dt="2023-10-09T23:13:34.364" v="5078" actId="26606"/>
          <ac:spMkLst>
            <pc:docMk/>
            <pc:sldMk cId="2847883979" sldId="334"/>
            <ac:spMk id="11" creationId="{59B296B9-C5A5-4E4F-9B60-C907B5F1466C}"/>
          </ac:spMkLst>
        </pc:spChg>
        <pc:spChg chg="add">
          <ac:chgData name="Ranju Kamal" userId="d3187f1d-9b3b-4fde-ae81-a24521550743" providerId="ADAL" clId="{4129B787-4269-4D2B-9C7C-694B71DE0CB4}" dt="2023-10-09T23:13:34.364" v="5078" actId="26606"/>
          <ac:spMkLst>
            <pc:docMk/>
            <pc:sldMk cId="2847883979" sldId="334"/>
            <ac:spMk id="13" creationId="{D0300FD3-5AF1-6305-15FA-9078072672E2}"/>
          </ac:spMkLst>
        </pc:spChg>
        <pc:picChg chg="add">
          <ac:chgData name="Ranju Kamal" userId="d3187f1d-9b3b-4fde-ae81-a24521550743" providerId="ADAL" clId="{4129B787-4269-4D2B-9C7C-694B71DE0CB4}" dt="2023-10-09T23:13:34.364" v="5078" actId="26606"/>
          <ac:picMkLst>
            <pc:docMk/>
            <pc:sldMk cId="2847883979" sldId="334"/>
            <ac:picMk id="5" creationId="{04FEF42C-66E4-CE25-2977-96B078EAC6DC}"/>
          </ac:picMkLst>
        </pc:picChg>
      </pc:sldChg>
      <pc:sldChg chg="addSp delSp modSp new mod">
        <pc:chgData name="Ranju Kamal" userId="d3187f1d-9b3b-4fde-ae81-a24521550743" providerId="ADAL" clId="{4129B787-4269-4D2B-9C7C-694B71DE0CB4}" dt="2023-10-10T04:28:35.785" v="5398" actId="20577"/>
        <pc:sldMkLst>
          <pc:docMk/>
          <pc:sldMk cId="2654323753" sldId="335"/>
        </pc:sldMkLst>
        <pc:spChg chg="del">
          <ac:chgData name="Ranju Kamal" userId="d3187f1d-9b3b-4fde-ae81-a24521550743" providerId="ADAL" clId="{4129B787-4269-4D2B-9C7C-694B71DE0CB4}" dt="2023-10-07T00:46:00.815" v="1903" actId="478"/>
          <ac:spMkLst>
            <pc:docMk/>
            <pc:sldMk cId="2654323753" sldId="335"/>
            <ac:spMk id="2" creationId="{904158BB-9D79-4FC4-06E2-79445E05E5C2}"/>
          </ac:spMkLst>
        </pc:spChg>
        <pc:spChg chg="add del mod">
          <ac:chgData name="Ranju Kamal" userId="d3187f1d-9b3b-4fde-ae81-a24521550743" providerId="ADAL" clId="{4129B787-4269-4D2B-9C7C-694B71DE0CB4}" dt="2023-10-07T06:34:56.095" v="3307" actId="21"/>
          <ac:spMkLst>
            <pc:docMk/>
            <pc:sldMk cId="2654323753" sldId="335"/>
            <ac:spMk id="3" creationId="{956A8D59-2255-6B24-FC94-386B0C136DDF}"/>
          </ac:spMkLst>
        </pc:spChg>
        <pc:spChg chg="del">
          <ac:chgData name="Ranju Kamal" userId="d3187f1d-9b3b-4fde-ae81-a24521550743" providerId="ADAL" clId="{4129B787-4269-4D2B-9C7C-694B71DE0CB4}" dt="2023-10-03T00:09:14.758" v="1588" actId="22"/>
          <ac:spMkLst>
            <pc:docMk/>
            <pc:sldMk cId="2654323753" sldId="335"/>
            <ac:spMk id="3" creationId="{E540EE16-8FD7-9620-8425-0CF0174BF9D7}"/>
          </ac:spMkLst>
        </pc:spChg>
        <pc:spChg chg="add mod">
          <ac:chgData name="Ranju Kamal" userId="d3187f1d-9b3b-4fde-ae81-a24521550743" providerId="ADAL" clId="{4129B787-4269-4D2B-9C7C-694B71DE0CB4}" dt="2023-10-07T06:33:43.352" v="3304" actId="1076"/>
          <ac:spMkLst>
            <pc:docMk/>
            <pc:sldMk cId="2654323753" sldId="335"/>
            <ac:spMk id="4" creationId="{BC01E41B-0A5D-EE1A-A7F9-BD99ECEA2FA7}"/>
          </ac:spMkLst>
        </pc:spChg>
        <pc:spChg chg="add mod">
          <ac:chgData name="Ranju Kamal" userId="d3187f1d-9b3b-4fde-ae81-a24521550743" providerId="ADAL" clId="{4129B787-4269-4D2B-9C7C-694B71DE0CB4}" dt="2023-10-10T03:59:32.732" v="5182"/>
          <ac:spMkLst>
            <pc:docMk/>
            <pc:sldMk cId="2654323753" sldId="335"/>
            <ac:spMk id="7" creationId="{AC2D19B1-8B4B-A627-E29A-33C0AF94D8E7}"/>
          </ac:spMkLst>
        </pc:spChg>
        <pc:spChg chg="add mod">
          <ac:chgData name="Ranju Kamal" userId="d3187f1d-9b3b-4fde-ae81-a24521550743" providerId="ADAL" clId="{4129B787-4269-4D2B-9C7C-694B71DE0CB4}" dt="2023-10-10T04:02:55.839" v="5201" actId="1076"/>
          <ac:spMkLst>
            <pc:docMk/>
            <pc:sldMk cId="2654323753" sldId="335"/>
            <ac:spMk id="9" creationId="{3552377E-4A85-FD9F-0C29-76F97AA6D856}"/>
          </ac:spMkLst>
        </pc:spChg>
        <pc:spChg chg="add del mod">
          <ac:chgData name="Ranju Kamal" userId="d3187f1d-9b3b-4fde-ae81-a24521550743" providerId="ADAL" clId="{4129B787-4269-4D2B-9C7C-694B71DE0CB4}" dt="2023-10-07T00:46:19.634" v="1907"/>
          <ac:spMkLst>
            <pc:docMk/>
            <pc:sldMk cId="2654323753" sldId="335"/>
            <ac:spMk id="9" creationId="{C5D54800-4339-B928-576E-25BAF7D097D1}"/>
          </ac:spMkLst>
        </pc:spChg>
        <pc:spChg chg="add mod">
          <ac:chgData name="Ranju Kamal" userId="d3187f1d-9b3b-4fde-ae81-a24521550743" providerId="ADAL" clId="{4129B787-4269-4D2B-9C7C-694B71DE0CB4}" dt="2023-10-10T04:28:35.785" v="5398" actId="20577"/>
          <ac:spMkLst>
            <pc:docMk/>
            <pc:sldMk cId="2654323753" sldId="335"/>
            <ac:spMk id="11" creationId="{F24D235C-4792-B2EC-AC2E-EF9DA59CC36A}"/>
          </ac:spMkLst>
        </pc:spChg>
        <pc:picChg chg="add mod">
          <ac:chgData name="Ranju Kamal" userId="d3187f1d-9b3b-4fde-ae81-a24521550743" providerId="ADAL" clId="{4129B787-4269-4D2B-9C7C-694B71DE0CB4}" dt="2023-10-09T23:15:05.312" v="5096" actId="1076"/>
          <ac:picMkLst>
            <pc:docMk/>
            <pc:sldMk cId="2654323753" sldId="335"/>
            <ac:picMk id="3" creationId="{6ADCDDDB-9375-5959-6EAF-430DDCDF6D24}"/>
          </ac:picMkLst>
        </pc:picChg>
        <pc:picChg chg="add mod ord modCrop">
          <ac:chgData name="Ranju Kamal" userId="d3187f1d-9b3b-4fde-ae81-a24521550743" providerId="ADAL" clId="{4129B787-4269-4D2B-9C7C-694B71DE0CB4}" dt="2023-10-07T06:34:33.191" v="3306" actId="732"/>
          <ac:picMkLst>
            <pc:docMk/>
            <pc:sldMk cId="2654323753" sldId="335"/>
            <ac:picMk id="5" creationId="{B7F02C84-1493-FFD9-ADAE-A72873829273}"/>
          </ac:picMkLst>
        </pc:picChg>
        <pc:picChg chg="add mod">
          <ac:chgData name="Ranju Kamal" userId="d3187f1d-9b3b-4fde-ae81-a24521550743" providerId="ADAL" clId="{4129B787-4269-4D2B-9C7C-694B71DE0CB4}" dt="2023-10-09T23:15:05.312" v="5096" actId="1076"/>
          <ac:picMkLst>
            <pc:docMk/>
            <pc:sldMk cId="2654323753" sldId="335"/>
            <ac:picMk id="6" creationId="{1F60AA9A-6A94-050F-260B-6FCFBD382363}"/>
          </ac:picMkLst>
        </pc:picChg>
      </pc:sldChg>
      <pc:sldChg chg="addSp delSp modSp new mod">
        <pc:chgData name="Ranju Kamal" userId="d3187f1d-9b3b-4fde-ae81-a24521550743" providerId="ADAL" clId="{4129B787-4269-4D2B-9C7C-694B71DE0CB4}" dt="2023-10-10T03:59:04.026" v="5173"/>
        <pc:sldMkLst>
          <pc:docMk/>
          <pc:sldMk cId="2397899835" sldId="336"/>
        </pc:sldMkLst>
        <pc:spChg chg="del">
          <ac:chgData name="Ranju Kamal" userId="d3187f1d-9b3b-4fde-ae81-a24521550743" providerId="ADAL" clId="{4129B787-4269-4D2B-9C7C-694B71DE0CB4}" dt="2023-10-07T00:47:38.552" v="1917" actId="478"/>
          <ac:spMkLst>
            <pc:docMk/>
            <pc:sldMk cId="2397899835" sldId="336"/>
            <ac:spMk id="2" creationId="{F7AB1517-63C3-E669-6F89-78435AC38C88}"/>
          </ac:spMkLst>
        </pc:spChg>
        <pc:spChg chg="mod">
          <ac:chgData name="Ranju Kamal" userId="d3187f1d-9b3b-4fde-ae81-a24521550743" providerId="ADAL" clId="{4129B787-4269-4D2B-9C7C-694B71DE0CB4}" dt="2023-10-10T03:59:04.026" v="5173"/>
          <ac:spMkLst>
            <pc:docMk/>
            <pc:sldMk cId="2397899835" sldId="336"/>
            <ac:spMk id="3" creationId="{9B84DAB5-5BB2-02BB-0913-66646C8A1AD0}"/>
          </ac:spMkLst>
        </pc:spChg>
        <pc:picChg chg="add del mod">
          <ac:chgData name="Ranju Kamal" userId="d3187f1d-9b3b-4fde-ae81-a24521550743" providerId="ADAL" clId="{4129B787-4269-4D2B-9C7C-694B71DE0CB4}" dt="2023-10-09T01:30:42.362" v="3622" actId="21"/>
          <ac:picMkLst>
            <pc:docMk/>
            <pc:sldMk cId="2397899835" sldId="336"/>
            <ac:picMk id="5" creationId="{1D7D2D10-4873-4A87-C50C-3086B0204A8E}"/>
          </ac:picMkLst>
        </pc:picChg>
        <pc:picChg chg="add del mod">
          <ac:chgData name="Ranju Kamal" userId="d3187f1d-9b3b-4fde-ae81-a24521550743" providerId="ADAL" clId="{4129B787-4269-4D2B-9C7C-694B71DE0CB4}" dt="2023-10-09T01:30:42.362" v="3622" actId="21"/>
          <ac:picMkLst>
            <pc:docMk/>
            <pc:sldMk cId="2397899835" sldId="336"/>
            <ac:picMk id="7" creationId="{C50CEEFF-1AC2-2280-F22D-C16872599BD1}"/>
          </ac:picMkLst>
        </pc:picChg>
      </pc:sldChg>
      <pc:sldChg chg="addSp delSp modSp new mod">
        <pc:chgData name="Ranju Kamal" userId="d3187f1d-9b3b-4fde-ae81-a24521550743" providerId="ADAL" clId="{4129B787-4269-4D2B-9C7C-694B71DE0CB4}" dt="2023-10-10T05:49:19.188" v="5836" actId="1076"/>
        <pc:sldMkLst>
          <pc:docMk/>
          <pc:sldMk cId="2750734210" sldId="337"/>
        </pc:sldMkLst>
        <pc:spChg chg="del">
          <ac:chgData name="Ranju Kamal" userId="d3187f1d-9b3b-4fde-ae81-a24521550743" providerId="ADAL" clId="{4129B787-4269-4D2B-9C7C-694B71DE0CB4}" dt="2023-10-07T00:48:18.372" v="1925" actId="478"/>
          <ac:spMkLst>
            <pc:docMk/>
            <pc:sldMk cId="2750734210" sldId="337"/>
            <ac:spMk id="2" creationId="{429BF47D-6EDE-E7B5-923B-E5C3B76F9C68}"/>
          </ac:spMkLst>
        </pc:spChg>
        <pc:spChg chg="mod">
          <ac:chgData name="Ranju Kamal" userId="d3187f1d-9b3b-4fde-ae81-a24521550743" providerId="ADAL" clId="{4129B787-4269-4D2B-9C7C-694B71DE0CB4}" dt="2023-10-10T03:58:48.421" v="5172"/>
          <ac:spMkLst>
            <pc:docMk/>
            <pc:sldMk cId="2750734210" sldId="337"/>
            <ac:spMk id="3" creationId="{DB7B3442-83A0-9A72-39DC-F0BADC01A797}"/>
          </ac:spMkLst>
        </pc:spChg>
        <pc:spChg chg="add del mod">
          <ac:chgData name="Ranju Kamal" userId="d3187f1d-9b3b-4fde-ae81-a24521550743" providerId="ADAL" clId="{4129B787-4269-4D2B-9C7C-694B71DE0CB4}" dt="2023-10-03T00:13:00.084" v="1601" actId="478"/>
          <ac:spMkLst>
            <pc:docMk/>
            <pc:sldMk cId="2750734210" sldId="337"/>
            <ac:spMk id="5" creationId="{37814E77-97A6-18DC-4835-DCABCC4CF2C0}"/>
          </ac:spMkLst>
        </pc:spChg>
        <pc:spChg chg="add mod">
          <ac:chgData name="Ranju Kamal" userId="d3187f1d-9b3b-4fde-ae81-a24521550743" providerId="ADAL" clId="{4129B787-4269-4D2B-9C7C-694B71DE0CB4}" dt="2023-10-10T05:46:18.793" v="5829" actId="1076"/>
          <ac:spMkLst>
            <pc:docMk/>
            <pc:sldMk cId="2750734210" sldId="337"/>
            <ac:spMk id="6" creationId="{F05C59BE-1B84-8AF4-8211-588F23E4EA61}"/>
          </ac:spMkLst>
        </pc:spChg>
        <pc:picChg chg="add del mod">
          <ac:chgData name="Ranju Kamal" userId="d3187f1d-9b3b-4fde-ae81-a24521550743" providerId="ADAL" clId="{4129B787-4269-4D2B-9C7C-694B71DE0CB4}" dt="2023-10-10T05:46:24.893" v="5830" actId="478"/>
          <ac:picMkLst>
            <pc:docMk/>
            <pc:sldMk cId="2750734210" sldId="337"/>
            <ac:picMk id="2" creationId="{A3265EA5-7A02-8823-923C-FF7BC2C3097A}"/>
          </ac:picMkLst>
        </pc:picChg>
        <pc:picChg chg="add del mod">
          <ac:chgData name="Ranju Kamal" userId="d3187f1d-9b3b-4fde-ae81-a24521550743" providerId="ADAL" clId="{4129B787-4269-4D2B-9C7C-694B71DE0CB4}" dt="2023-10-10T05:17:01.683" v="5630" actId="478"/>
          <ac:picMkLst>
            <pc:docMk/>
            <pc:sldMk cId="2750734210" sldId="337"/>
            <ac:picMk id="5" creationId="{4D60CDFB-9F6C-6B58-F948-C584EDCD7703}"/>
          </ac:picMkLst>
        </pc:picChg>
        <pc:picChg chg="add mod">
          <ac:chgData name="Ranju Kamal" userId="d3187f1d-9b3b-4fde-ae81-a24521550743" providerId="ADAL" clId="{4129B787-4269-4D2B-9C7C-694B71DE0CB4}" dt="2023-10-10T05:49:19.188" v="5836" actId="1076"/>
          <ac:picMkLst>
            <pc:docMk/>
            <pc:sldMk cId="2750734210" sldId="337"/>
            <ac:picMk id="8" creationId="{B430A227-036A-32F9-770E-3944531CD766}"/>
          </ac:picMkLst>
        </pc:picChg>
      </pc:sldChg>
      <pc:sldChg chg="addSp delSp modSp new mod ord">
        <pc:chgData name="Ranju Kamal" userId="d3187f1d-9b3b-4fde-ae81-a24521550743" providerId="ADAL" clId="{4129B787-4269-4D2B-9C7C-694B71DE0CB4}" dt="2023-10-10T03:58:01.551" v="5166" actId="20577"/>
        <pc:sldMkLst>
          <pc:docMk/>
          <pc:sldMk cId="4136012308" sldId="338"/>
        </pc:sldMkLst>
        <pc:spChg chg="del">
          <ac:chgData name="Ranju Kamal" userId="d3187f1d-9b3b-4fde-ae81-a24521550743" providerId="ADAL" clId="{4129B787-4269-4D2B-9C7C-694B71DE0CB4}" dt="2023-10-07T00:50:15.846" v="1950" actId="478"/>
          <ac:spMkLst>
            <pc:docMk/>
            <pc:sldMk cId="4136012308" sldId="338"/>
            <ac:spMk id="2" creationId="{9D13E148-0DFD-AB78-8880-9E242AD0EA94}"/>
          </ac:spMkLst>
        </pc:spChg>
        <pc:spChg chg="mod">
          <ac:chgData name="Ranju Kamal" userId="d3187f1d-9b3b-4fde-ae81-a24521550743" providerId="ADAL" clId="{4129B787-4269-4D2B-9C7C-694B71DE0CB4}" dt="2023-10-10T03:58:01.551" v="5166" actId="20577"/>
          <ac:spMkLst>
            <pc:docMk/>
            <pc:sldMk cId="4136012308" sldId="338"/>
            <ac:spMk id="3" creationId="{0F9355CC-99DD-495D-FEC6-5688AA951F1D}"/>
          </ac:spMkLst>
        </pc:spChg>
        <pc:picChg chg="add del mod">
          <ac:chgData name="Ranju Kamal" userId="d3187f1d-9b3b-4fde-ae81-a24521550743" providerId="ADAL" clId="{4129B787-4269-4D2B-9C7C-694B71DE0CB4}" dt="2023-10-09T10:16:49.734" v="4088" actId="21"/>
          <ac:picMkLst>
            <pc:docMk/>
            <pc:sldMk cId="4136012308" sldId="338"/>
            <ac:picMk id="2" creationId="{B61D588E-27E7-9473-CD1C-E9B3B3F6894F}"/>
          </ac:picMkLst>
        </pc:picChg>
        <pc:picChg chg="add del mod">
          <ac:chgData name="Ranju Kamal" userId="d3187f1d-9b3b-4fde-ae81-a24521550743" providerId="ADAL" clId="{4129B787-4269-4D2B-9C7C-694B71DE0CB4}" dt="2023-10-09T10:16:18.158" v="4084" actId="21"/>
          <ac:picMkLst>
            <pc:docMk/>
            <pc:sldMk cId="4136012308" sldId="338"/>
            <ac:picMk id="4" creationId="{F24143C0-A121-676A-51A4-986FBFF680BE}"/>
          </ac:picMkLst>
        </pc:picChg>
        <pc:picChg chg="add del mod">
          <ac:chgData name="Ranju Kamal" userId="d3187f1d-9b3b-4fde-ae81-a24521550743" providerId="ADAL" clId="{4129B787-4269-4D2B-9C7C-694B71DE0CB4}" dt="2023-10-09T10:15:41.116" v="4079" actId="21"/>
          <ac:picMkLst>
            <pc:docMk/>
            <pc:sldMk cId="4136012308" sldId="338"/>
            <ac:picMk id="5" creationId="{E8CDAC4B-E967-182C-98D7-7E9DA7E5E9D7}"/>
          </ac:picMkLst>
        </pc:picChg>
      </pc:sldChg>
      <pc:sldChg chg="addSp delSp modSp new mod">
        <pc:chgData name="Ranju Kamal" userId="d3187f1d-9b3b-4fde-ae81-a24521550743" providerId="ADAL" clId="{4129B787-4269-4D2B-9C7C-694B71DE0CB4}" dt="2023-10-10T05:24:16.910" v="5702" actId="1076"/>
        <pc:sldMkLst>
          <pc:docMk/>
          <pc:sldMk cId="769454821" sldId="339"/>
        </pc:sldMkLst>
        <pc:spChg chg="del mod">
          <ac:chgData name="Ranju Kamal" userId="d3187f1d-9b3b-4fde-ae81-a24521550743" providerId="ADAL" clId="{4129B787-4269-4D2B-9C7C-694B71DE0CB4}" dt="2023-10-09T23:20:33.363" v="5120" actId="478"/>
          <ac:spMkLst>
            <pc:docMk/>
            <pc:sldMk cId="769454821" sldId="339"/>
            <ac:spMk id="2" creationId="{E5DF5086-14B4-D33E-0F5F-38D44599E923}"/>
          </ac:spMkLst>
        </pc:spChg>
        <pc:spChg chg="mod">
          <ac:chgData name="Ranju Kamal" userId="d3187f1d-9b3b-4fde-ae81-a24521550743" providerId="ADAL" clId="{4129B787-4269-4D2B-9C7C-694B71DE0CB4}" dt="2023-10-10T05:21:49.987" v="5638" actId="12"/>
          <ac:spMkLst>
            <pc:docMk/>
            <pc:sldMk cId="769454821" sldId="339"/>
            <ac:spMk id="3" creationId="{0EF08FA7-562C-9D57-CC05-34EDE74C7F56}"/>
          </ac:spMkLst>
        </pc:spChg>
        <pc:spChg chg="add mod">
          <ac:chgData name="Ranju Kamal" userId="d3187f1d-9b3b-4fde-ae81-a24521550743" providerId="ADAL" clId="{4129B787-4269-4D2B-9C7C-694B71DE0CB4}" dt="2023-10-10T05:24:16.910" v="5702" actId="1076"/>
          <ac:spMkLst>
            <pc:docMk/>
            <pc:sldMk cId="769454821" sldId="339"/>
            <ac:spMk id="6" creationId="{8F047D75-4E34-6C70-0E8C-4A2B36FCE4D6}"/>
          </ac:spMkLst>
        </pc:spChg>
        <pc:picChg chg="add mod">
          <ac:chgData name="Ranju Kamal" userId="d3187f1d-9b3b-4fde-ae81-a24521550743" providerId="ADAL" clId="{4129B787-4269-4D2B-9C7C-694B71DE0CB4}" dt="2023-10-10T05:24:12.386" v="5701" actId="1076"/>
          <ac:picMkLst>
            <pc:docMk/>
            <pc:sldMk cId="769454821" sldId="339"/>
            <ac:picMk id="5" creationId="{AF79E043-A42A-A8A9-AA80-21D875CB426F}"/>
          </ac:picMkLst>
        </pc:picChg>
        <pc:picChg chg="add mod">
          <ac:chgData name="Ranju Kamal" userId="d3187f1d-9b3b-4fde-ae81-a24521550743" providerId="ADAL" clId="{4129B787-4269-4D2B-9C7C-694B71DE0CB4}" dt="2023-10-10T05:24:09.132" v="5700" actId="1076"/>
          <ac:picMkLst>
            <pc:docMk/>
            <pc:sldMk cId="769454821" sldId="339"/>
            <ac:picMk id="8" creationId="{E60753B7-19F5-D277-9C04-93AA46E0D86D}"/>
          </ac:picMkLst>
        </pc:picChg>
      </pc:sldChg>
      <pc:sldChg chg="addSp delSp modSp new mod">
        <pc:chgData name="Ranju Kamal" userId="d3187f1d-9b3b-4fde-ae81-a24521550743" providerId="ADAL" clId="{4129B787-4269-4D2B-9C7C-694B71DE0CB4}" dt="2023-10-10T05:12:05.510" v="5593" actId="20577"/>
        <pc:sldMkLst>
          <pc:docMk/>
          <pc:sldMk cId="2306438341" sldId="340"/>
        </pc:sldMkLst>
        <pc:spChg chg="del mod">
          <ac:chgData name="Ranju Kamal" userId="d3187f1d-9b3b-4fde-ae81-a24521550743" providerId="ADAL" clId="{4129B787-4269-4D2B-9C7C-694B71DE0CB4}" dt="2023-10-09T10:21:47.425" v="4127" actId="478"/>
          <ac:spMkLst>
            <pc:docMk/>
            <pc:sldMk cId="2306438341" sldId="340"/>
            <ac:spMk id="2" creationId="{9DA53BCF-5330-01C5-7420-BEDA8704B017}"/>
          </ac:spMkLst>
        </pc:spChg>
        <pc:spChg chg="mod">
          <ac:chgData name="Ranju Kamal" userId="d3187f1d-9b3b-4fde-ae81-a24521550743" providerId="ADAL" clId="{4129B787-4269-4D2B-9C7C-694B71DE0CB4}" dt="2023-10-10T05:12:05.510" v="5593" actId="20577"/>
          <ac:spMkLst>
            <pc:docMk/>
            <pc:sldMk cId="2306438341" sldId="340"/>
            <ac:spMk id="3" creationId="{1EE1865A-6F02-28C4-1B73-3F91A5955238}"/>
          </ac:spMkLst>
        </pc:spChg>
        <pc:spChg chg="add del mod">
          <ac:chgData name="Ranju Kamal" userId="d3187f1d-9b3b-4fde-ae81-a24521550743" providerId="ADAL" clId="{4129B787-4269-4D2B-9C7C-694B71DE0CB4}" dt="2023-10-09T01:31:58" v="3630" actId="478"/>
          <ac:spMkLst>
            <pc:docMk/>
            <pc:sldMk cId="2306438341" sldId="340"/>
            <ac:spMk id="4" creationId="{ADBAA68D-82AE-0923-AADD-CB9495D628A0}"/>
          </ac:spMkLst>
        </pc:spChg>
        <pc:spChg chg="add mod">
          <ac:chgData name="Ranju Kamal" userId="d3187f1d-9b3b-4fde-ae81-a24521550743" providerId="ADAL" clId="{4129B787-4269-4D2B-9C7C-694B71DE0CB4}" dt="2023-10-07T06:37:46.428" v="3361" actId="2711"/>
          <ac:spMkLst>
            <pc:docMk/>
            <pc:sldMk cId="2306438341" sldId="340"/>
            <ac:spMk id="6" creationId="{0CECB92F-5621-61CB-37CC-A371C6FFFB71}"/>
          </ac:spMkLst>
        </pc:spChg>
        <pc:spChg chg="add mod">
          <ac:chgData name="Ranju Kamal" userId="d3187f1d-9b3b-4fde-ae81-a24521550743" providerId="ADAL" clId="{4129B787-4269-4D2B-9C7C-694B71DE0CB4}" dt="2023-10-10T04:01:21.569" v="5193" actId="1076"/>
          <ac:spMkLst>
            <pc:docMk/>
            <pc:sldMk cId="2306438341" sldId="340"/>
            <ac:spMk id="10" creationId="{1B357FBE-3713-899E-0C33-833EF31E0299}"/>
          </ac:spMkLst>
        </pc:spChg>
        <pc:grpChg chg="add mod">
          <ac:chgData name="Ranju Kamal" userId="d3187f1d-9b3b-4fde-ae81-a24521550743" providerId="ADAL" clId="{4129B787-4269-4D2B-9C7C-694B71DE0CB4}" dt="2023-10-10T04:06:34.621" v="5302" actId="1076"/>
          <ac:grpSpMkLst>
            <pc:docMk/>
            <pc:sldMk cId="2306438341" sldId="340"/>
            <ac:grpSpMk id="7" creationId="{2FCFC29C-C59B-06BE-CC50-DF419A06F2A4}"/>
          </ac:grpSpMkLst>
        </pc:grpChg>
        <pc:picChg chg="add mod modCrop">
          <ac:chgData name="Ranju Kamal" userId="d3187f1d-9b3b-4fde-ae81-a24521550743" providerId="ADAL" clId="{4129B787-4269-4D2B-9C7C-694B71DE0CB4}" dt="2023-10-07T06:37:31.445" v="3359" actId="164"/>
          <ac:picMkLst>
            <pc:docMk/>
            <pc:sldMk cId="2306438341" sldId="340"/>
            <ac:picMk id="5" creationId="{FDCEFDC0-2542-14EE-429E-62031FABD526}"/>
          </ac:picMkLst>
        </pc:picChg>
        <pc:picChg chg="add del mod">
          <ac:chgData name="Ranju Kamal" userId="d3187f1d-9b3b-4fde-ae81-a24521550743" providerId="ADAL" clId="{4129B787-4269-4D2B-9C7C-694B71DE0CB4}" dt="2023-10-09T10:21:53.012" v="4128" actId="21"/>
          <ac:picMkLst>
            <pc:docMk/>
            <pc:sldMk cId="2306438341" sldId="340"/>
            <ac:picMk id="8" creationId="{3659E0B3-99A1-B084-DDA8-3258F6BBEF90}"/>
          </ac:picMkLst>
        </pc:picChg>
      </pc:sldChg>
      <pc:sldChg chg="addSp delSp modSp new mod setBg">
        <pc:chgData name="Ranju Kamal" userId="d3187f1d-9b3b-4fde-ae81-a24521550743" providerId="ADAL" clId="{4129B787-4269-4D2B-9C7C-694B71DE0CB4}" dt="2023-10-09T23:16:40.146" v="5109" actId="255"/>
        <pc:sldMkLst>
          <pc:docMk/>
          <pc:sldMk cId="630728290" sldId="341"/>
        </pc:sldMkLst>
        <pc:spChg chg="del">
          <ac:chgData name="Ranju Kamal" userId="d3187f1d-9b3b-4fde-ae81-a24521550743" providerId="ADAL" clId="{4129B787-4269-4D2B-9C7C-694B71DE0CB4}" dt="2023-10-07T00:46:32.392" v="1911" actId="478"/>
          <ac:spMkLst>
            <pc:docMk/>
            <pc:sldMk cId="630728290" sldId="341"/>
            <ac:spMk id="2" creationId="{3A77024B-4673-6428-006C-BE665AC12AA1}"/>
          </ac:spMkLst>
        </pc:spChg>
        <pc:spChg chg="mod">
          <ac:chgData name="Ranju Kamal" userId="d3187f1d-9b3b-4fde-ae81-a24521550743" providerId="ADAL" clId="{4129B787-4269-4D2B-9C7C-694B71DE0CB4}" dt="2023-10-09T23:16:40.146" v="5109" actId="255"/>
          <ac:spMkLst>
            <pc:docMk/>
            <pc:sldMk cId="630728290" sldId="341"/>
            <ac:spMk id="3" creationId="{19CAD6BF-5EE6-0406-85D5-1FC147D824EA}"/>
          </ac:spMkLst>
        </pc:spChg>
        <pc:spChg chg="add mod">
          <ac:chgData name="Ranju Kamal" userId="d3187f1d-9b3b-4fde-ae81-a24521550743" providerId="ADAL" clId="{4129B787-4269-4D2B-9C7C-694B71DE0CB4}" dt="2023-10-09T23:16:28.038" v="5108" actId="1076"/>
          <ac:spMkLst>
            <pc:docMk/>
            <pc:sldMk cId="630728290" sldId="341"/>
            <ac:spMk id="4" creationId="{7328651E-CDF2-1C19-2D96-5791B1D75A82}"/>
          </ac:spMkLst>
        </pc:spChg>
        <pc:spChg chg="add del">
          <ac:chgData name="Ranju Kamal" userId="d3187f1d-9b3b-4fde-ae81-a24521550743" providerId="ADAL" clId="{4129B787-4269-4D2B-9C7C-694B71DE0CB4}" dt="2023-10-09T23:15:52.931" v="5099" actId="26606"/>
          <ac:spMkLst>
            <pc:docMk/>
            <pc:sldMk cId="630728290" sldId="341"/>
            <ac:spMk id="9"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1" creationId="{59B296B9-C5A5-4E4F-9B60-C907B5F1466C}"/>
          </ac:spMkLst>
        </pc:spChg>
        <pc:spChg chg="add">
          <ac:chgData name="Ranju Kamal" userId="d3187f1d-9b3b-4fde-ae81-a24521550743" providerId="ADAL" clId="{4129B787-4269-4D2B-9C7C-694B71DE0CB4}" dt="2023-10-09T23:15:52.962" v="5100" actId="26606"/>
          <ac:spMkLst>
            <pc:docMk/>
            <pc:sldMk cId="630728290" sldId="341"/>
            <ac:spMk id="12" creationId="{9F7D5CDA-D291-4307-BF55-1381FED29634}"/>
          </ac:spMkLst>
        </pc:spChg>
        <pc:spChg chg="add">
          <ac:chgData name="Ranju Kamal" userId="d3187f1d-9b3b-4fde-ae81-a24521550743" providerId="ADAL" clId="{4129B787-4269-4D2B-9C7C-694B71DE0CB4}" dt="2023-10-09T23:15:52.962" v="5100" actId="26606"/>
          <ac:spMkLst>
            <pc:docMk/>
            <pc:sldMk cId="630728290" sldId="341"/>
            <ac:spMk id="13" creationId="{D0300FD3-5AF1-6305-15FA-9078072672E2}"/>
          </ac:spMkLst>
        </pc:spChg>
        <pc:picChg chg="add del">
          <ac:chgData name="Ranju Kamal" userId="d3187f1d-9b3b-4fde-ae81-a24521550743" providerId="ADAL" clId="{4129B787-4269-4D2B-9C7C-694B71DE0CB4}" dt="2023-10-09T23:15:52.931" v="5099" actId="26606"/>
          <ac:picMkLst>
            <pc:docMk/>
            <pc:sldMk cId="630728290" sldId="341"/>
            <ac:picMk id="5" creationId="{C652C503-4AA4-9EAD-2721-46ED3993B675}"/>
          </ac:picMkLst>
        </pc:picChg>
        <pc:picChg chg="add">
          <ac:chgData name="Ranju Kamal" userId="d3187f1d-9b3b-4fde-ae81-a24521550743" providerId="ADAL" clId="{4129B787-4269-4D2B-9C7C-694B71DE0CB4}" dt="2023-10-09T23:15:52.962" v="5100" actId="26606"/>
          <ac:picMkLst>
            <pc:docMk/>
            <pc:sldMk cId="630728290" sldId="341"/>
            <ac:picMk id="14" creationId="{17F8CAA4-3C7C-0838-75D2-72B8E6C8D071}"/>
          </ac:picMkLst>
        </pc:picChg>
      </pc:sldChg>
      <pc:sldChg chg="addSp delSp modSp new del mod">
        <pc:chgData name="Ranju Kamal" userId="d3187f1d-9b3b-4fde-ae81-a24521550743" providerId="ADAL" clId="{4129B787-4269-4D2B-9C7C-694B71DE0CB4}" dt="2023-10-09T01:32:06.664" v="3631" actId="2696"/>
        <pc:sldMkLst>
          <pc:docMk/>
          <pc:sldMk cId="4210780202" sldId="342"/>
        </pc:sldMkLst>
        <pc:picChg chg="add del mod">
          <ac:chgData name="Ranju Kamal" userId="d3187f1d-9b3b-4fde-ae81-a24521550743" providerId="ADAL" clId="{4129B787-4269-4D2B-9C7C-694B71DE0CB4}" dt="2023-10-09T01:28:57.237" v="3608" actId="21"/>
          <ac:picMkLst>
            <pc:docMk/>
            <pc:sldMk cId="4210780202" sldId="342"/>
            <ac:picMk id="5" creationId="{9019F230-A3DE-B81F-51A0-B643B0B3566B}"/>
          </ac:picMkLst>
        </pc:picChg>
        <pc:picChg chg="add del mod">
          <ac:chgData name="Ranju Kamal" userId="d3187f1d-9b3b-4fde-ae81-a24521550743" providerId="ADAL" clId="{4129B787-4269-4D2B-9C7C-694B71DE0CB4}" dt="2023-10-09T01:30:12.985" v="3617" actId="21"/>
          <ac:picMkLst>
            <pc:docMk/>
            <pc:sldMk cId="4210780202" sldId="342"/>
            <ac:picMk id="7" creationId="{2670C58E-2593-6896-A697-B992A1BE4290}"/>
          </ac:picMkLst>
        </pc:picChg>
        <pc:picChg chg="add del mod">
          <ac:chgData name="Ranju Kamal" userId="d3187f1d-9b3b-4fde-ae81-a24521550743" providerId="ADAL" clId="{4129B787-4269-4D2B-9C7C-694B71DE0CB4}" dt="2023-10-09T01:31:13.574" v="3626" actId="21"/>
          <ac:picMkLst>
            <pc:docMk/>
            <pc:sldMk cId="4210780202" sldId="342"/>
            <ac:picMk id="9" creationId="{E2A2B08F-5614-7EAB-FC36-C83324D6C51D}"/>
          </ac:picMkLst>
        </pc:picChg>
      </pc:sldChg>
      <pc:sldChg chg="addSp delSp modSp new del mod ord">
        <pc:chgData name="Ranju Kamal" userId="d3187f1d-9b3b-4fde-ae81-a24521550743" providerId="ADAL" clId="{4129B787-4269-4D2B-9C7C-694B71DE0CB4}" dt="2023-10-09T23:13:09.553" v="5077" actId="2696"/>
        <pc:sldMkLst>
          <pc:docMk/>
          <pc:sldMk cId="1128625914" sldId="343"/>
        </pc:sldMkLst>
        <pc:spChg chg="del">
          <ac:chgData name="Ranju Kamal" userId="d3187f1d-9b3b-4fde-ae81-a24521550743" providerId="ADAL" clId="{4129B787-4269-4D2B-9C7C-694B71DE0CB4}" dt="2023-10-09T01:34:08.470" v="3648" actId="478"/>
          <ac:spMkLst>
            <pc:docMk/>
            <pc:sldMk cId="1128625914" sldId="343"/>
            <ac:spMk id="2" creationId="{776F1004-E90B-FCD8-9CDA-EA97F57AC42C}"/>
          </ac:spMkLst>
        </pc:spChg>
        <pc:spChg chg="del">
          <ac:chgData name="Ranju Kamal" userId="d3187f1d-9b3b-4fde-ae81-a24521550743" providerId="ADAL" clId="{4129B787-4269-4D2B-9C7C-694B71DE0CB4}" dt="2023-10-07T05:39:15.533" v="2023" actId="22"/>
          <ac:spMkLst>
            <pc:docMk/>
            <pc:sldMk cId="1128625914" sldId="343"/>
            <ac:spMk id="3" creationId="{3E03413E-7257-D459-680E-12EC9889BB63}"/>
          </ac:spMkLst>
        </pc:spChg>
        <pc:spChg chg="add del mod">
          <ac:chgData name="Ranju Kamal" userId="d3187f1d-9b3b-4fde-ae81-a24521550743" providerId="ADAL" clId="{4129B787-4269-4D2B-9C7C-694B71DE0CB4}" dt="2023-10-09T22:28:55.961" v="4722" actId="478"/>
          <ac:spMkLst>
            <pc:docMk/>
            <pc:sldMk cId="1128625914" sldId="343"/>
            <ac:spMk id="6" creationId="{CC01F8AD-8F1E-8E99-E9FC-E390E078CECE}"/>
          </ac:spMkLst>
        </pc:spChg>
        <pc:picChg chg="add del mod">
          <ac:chgData name="Ranju Kamal" userId="d3187f1d-9b3b-4fde-ae81-a24521550743" providerId="ADAL" clId="{4129B787-4269-4D2B-9C7C-694B71DE0CB4}" dt="2023-10-09T23:03:26.939" v="4978" actId="21"/>
          <ac:picMkLst>
            <pc:docMk/>
            <pc:sldMk cId="1128625914" sldId="343"/>
            <ac:picMk id="3" creationId="{B9E7DF39-DB76-B663-9F71-0AF94C432365}"/>
          </ac:picMkLst>
        </pc:picChg>
        <pc:picChg chg="add del mod">
          <ac:chgData name="Ranju Kamal" userId="d3187f1d-9b3b-4fde-ae81-a24521550743" providerId="ADAL" clId="{4129B787-4269-4D2B-9C7C-694B71DE0CB4}" dt="2023-10-09T23:13:05.688" v="5076" actId="478"/>
          <ac:picMkLst>
            <pc:docMk/>
            <pc:sldMk cId="1128625914" sldId="343"/>
            <ac:picMk id="5" creationId="{DFE48DD4-05D4-6194-7E07-F0AAE8C217A5}"/>
          </ac:picMkLst>
        </pc:picChg>
        <pc:picChg chg="add del mod ord">
          <ac:chgData name="Ranju Kamal" userId="d3187f1d-9b3b-4fde-ae81-a24521550743" providerId="ADAL" clId="{4129B787-4269-4D2B-9C7C-694B71DE0CB4}" dt="2023-10-09T21:36:27.112" v="4221" actId="21"/>
          <ac:picMkLst>
            <pc:docMk/>
            <pc:sldMk cId="1128625914" sldId="343"/>
            <ac:picMk id="7" creationId="{4AF0F254-131F-7146-DAC5-9ABB09C0FD2F}"/>
          </ac:picMkLst>
        </pc:picChg>
      </pc:sldChg>
      <pc:sldChg chg="addSp delSp modSp new mod modClrScheme chgLayout">
        <pc:chgData name="Ranju Kamal" userId="d3187f1d-9b3b-4fde-ae81-a24521550743" providerId="ADAL" clId="{4129B787-4269-4D2B-9C7C-694B71DE0CB4}" dt="2023-10-09T22:56:29.636" v="4924" actId="14100"/>
        <pc:sldMkLst>
          <pc:docMk/>
          <pc:sldMk cId="3284819244" sldId="344"/>
        </pc:sldMkLst>
        <pc:spChg chg="del">
          <ac:chgData name="Ranju Kamal" userId="d3187f1d-9b3b-4fde-ae81-a24521550743" providerId="ADAL" clId="{4129B787-4269-4D2B-9C7C-694B71DE0CB4}" dt="2023-10-08T01:57:34.304" v="3521" actId="700"/>
          <ac:spMkLst>
            <pc:docMk/>
            <pc:sldMk cId="3284819244" sldId="344"/>
            <ac:spMk id="2" creationId="{E3FEE51E-B431-86CF-149F-C823DB4CABEF}"/>
          </ac:spMkLst>
        </pc:spChg>
        <pc:spChg chg="add mod">
          <ac:chgData name="Ranju Kamal" userId="d3187f1d-9b3b-4fde-ae81-a24521550743" providerId="ADAL" clId="{4129B787-4269-4D2B-9C7C-694B71DE0CB4}" dt="2023-10-09T22:56:29.636" v="4924" actId="14100"/>
          <ac:spMkLst>
            <pc:docMk/>
            <pc:sldMk cId="3284819244" sldId="344"/>
            <ac:spMk id="3" creationId="{BA8BAE10-C44D-892C-660D-8A15794E0D0F}"/>
          </ac:spMkLst>
        </pc:spChg>
        <pc:spChg chg="del">
          <ac:chgData name="Ranju Kamal" userId="d3187f1d-9b3b-4fde-ae81-a24521550743" providerId="ADAL" clId="{4129B787-4269-4D2B-9C7C-694B71DE0CB4}" dt="2023-10-08T01:57:34.304" v="3521" actId="700"/>
          <ac:spMkLst>
            <pc:docMk/>
            <pc:sldMk cId="3284819244" sldId="344"/>
            <ac:spMk id="3" creationId="{ECDCA638-394A-C5FE-A713-89D2696EF3D7}"/>
          </ac:spMkLst>
        </pc:spChg>
        <pc:spChg chg="add mod">
          <ac:chgData name="Ranju Kamal" userId="d3187f1d-9b3b-4fde-ae81-a24521550743" providerId="ADAL" clId="{4129B787-4269-4D2B-9C7C-694B71DE0CB4}" dt="2023-10-09T22:53:16.357" v="4875" actId="20577"/>
          <ac:spMkLst>
            <pc:docMk/>
            <pc:sldMk cId="3284819244" sldId="344"/>
            <ac:spMk id="7" creationId="{51D08ADC-8402-B56A-783F-A190115464A8}"/>
          </ac:spMkLst>
        </pc:spChg>
        <pc:spChg chg="add mod">
          <ac:chgData name="Ranju Kamal" userId="d3187f1d-9b3b-4fde-ae81-a24521550743" providerId="ADAL" clId="{4129B787-4269-4D2B-9C7C-694B71DE0CB4}" dt="2023-10-09T22:53:26.094" v="4876"/>
          <ac:spMkLst>
            <pc:docMk/>
            <pc:sldMk cId="3284819244" sldId="344"/>
            <ac:spMk id="9" creationId="{492B3CCD-E8A8-15D5-EBCF-A39449AC7393}"/>
          </ac:spMkLst>
        </pc:spChg>
        <pc:picChg chg="add mod">
          <ac:chgData name="Ranju Kamal" userId="d3187f1d-9b3b-4fde-ae81-a24521550743" providerId="ADAL" clId="{4129B787-4269-4D2B-9C7C-694B71DE0CB4}" dt="2023-10-09T03:46:57.681" v="3848" actId="1076"/>
          <ac:picMkLst>
            <pc:docMk/>
            <pc:sldMk cId="3284819244" sldId="344"/>
            <ac:picMk id="5" creationId="{157AED62-FED4-CB6F-5CF8-C4B14A423C1C}"/>
          </ac:picMkLst>
        </pc:picChg>
        <pc:picChg chg="add mod">
          <ac:chgData name="Ranju Kamal" userId="d3187f1d-9b3b-4fde-ae81-a24521550743" providerId="ADAL" clId="{4129B787-4269-4D2B-9C7C-694B71DE0CB4}" dt="2023-10-09T22:55:42.094" v="4895" actId="1076"/>
          <ac:picMkLst>
            <pc:docMk/>
            <pc:sldMk cId="3284819244" sldId="344"/>
            <ac:picMk id="11" creationId="{5A308226-8D57-3084-5A58-5689649D5DE2}"/>
          </ac:picMkLst>
        </pc:picChg>
      </pc:sldChg>
      <pc:sldChg chg="add del">
        <pc:chgData name="Ranju Kamal" userId="d3187f1d-9b3b-4fde-ae81-a24521550743" providerId="ADAL" clId="{4129B787-4269-4D2B-9C7C-694B71DE0CB4}" dt="2023-10-07T06:29:07.830" v="3259" actId="47"/>
        <pc:sldMkLst>
          <pc:docMk/>
          <pc:sldMk cId="3711664932" sldId="344"/>
        </pc:sldMkLst>
      </pc:sldChg>
      <pc:sldChg chg="add del">
        <pc:chgData name="Ranju Kamal" userId="d3187f1d-9b3b-4fde-ae81-a24521550743" providerId="ADAL" clId="{4129B787-4269-4D2B-9C7C-694B71DE0CB4}" dt="2023-10-07T06:29:09.864" v="3260" actId="47"/>
        <pc:sldMkLst>
          <pc:docMk/>
          <pc:sldMk cId="3167128302" sldId="345"/>
        </pc:sldMkLst>
      </pc:sldChg>
      <pc:sldChg chg="addSp modSp new mod">
        <pc:chgData name="Ranju Kamal" userId="d3187f1d-9b3b-4fde-ae81-a24521550743" providerId="ADAL" clId="{4129B787-4269-4D2B-9C7C-694B71DE0CB4}" dt="2023-10-09T22:57:11.929" v="4929" actId="1076"/>
        <pc:sldMkLst>
          <pc:docMk/>
          <pc:sldMk cId="3646932870" sldId="345"/>
        </pc:sldMkLst>
        <pc:spChg chg="add mod">
          <ac:chgData name="Ranju Kamal" userId="d3187f1d-9b3b-4fde-ae81-a24521550743" providerId="ADAL" clId="{4129B787-4269-4D2B-9C7C-694B71DE0CB4}" dt="2023-10-09T22:53:34.656" v="4877"/>
          <ac:spMkLst>
            <pc:docMk/>
            <pc:sldMk cId="3646932870" sldId="345"/>
            <ac:spMk id="3" creationId="{0E953257-0AE5-C34B-7B0E-160F4DF2A616}"/>
          </ac:spMkLst>
        </pc:spChg>
        <pc:spChg chg="add mod">
          <ac:chgData name="Ranju Kamal" userId="d3187f1d-9b3b-4fde-ae81-a24521550743" providerId="ADAL" clId="{4129B787-4269-4D2B-9C7C-694B71DE0CB4}" dt="2023-10-09T22:57:11.929" v="4929" actId="1076"/>
          <ac:spMkLst>
            <pc:docMk/>
            <pc:sldMk cId="3646932870" sldId="345"/>
            <ac:spMk id="4" creationId="{0DEAD76A-3AFA-5415-5365-3720491976C8}"/>
          </ac:spMkLst>
        </pc:spChg>
        <pc:spChg chg="add mod">
          <ac:chgData name="Ranju Kamal" userId="d3187f1d-9b3b-4fde-ae81-a24521550743" providerId="ADAL" clId="{4129B787-4269-4D2B-9C7C-694B71DE0CB4}" dt="2023-10-09T22:53:39.817" v="4878"/>
          <ac:spMkLst>
            <pc:docMk/>
            <pc:sldMk cId="3646932870" sldId="345"/>
            <ac:spMk id="7" creationId="{B924695B-61BB-F485-0CCD-AD8BB04371E4}"/>
          </ac:spMkLst>
        </pc:spChg>
        <pc:picChg chg="add mod">
          <ac:chgData name="Ranju Kamal" userId="d3187f1d-9b3b-4fde-ae81-a24521550743" providerId="ADAL" clId="{4129B787-4269-4D2B-9C7C-694B71DE0CB4}" dt="2023-10-09T03:48:19.568" v="3862" actId="1076"/>
          <ac:picMkLst>
            <pc:docMk/>
            <pc:sldMk cId="3646932870" sldId="345"/>
            <ac:picMk id="5" creationId="{F49303D3-FA45-DB9C-500F-3AE2E76A60D7}"/>
          </ac:picMkLst>
        </pc:picChg>
      </pc:sldChg>
      <pc:sldChg chg="addSp modSp new mod">
        <pc:chgData name="Ranju Kamal" userId="d3187f1d-9b3b-4fde-ae81-a24521550743" providerId="ADAL" clId="{4129B787-4269-4D2B-9C7C-694B71DE0CB4}" dt="2023-10-09T22:58:21.841" v="4942" actId="1076"/>
        <pc:sldMkLst>
          <pc:docMk/>
          <pc:sldMk cId="3735375790" sldId="346"/>
        </pc:sldMkLst>
        <pc:spChg chg="add mod">
          <ac:chgData name="Ranju Kamal" userId="d3187f1d-9b3b-4fde-ae81-a24521550743" providerId="ADAL" clId="{4129B787-4269-4D2B-9C7C-694B71DE0CB4}" dt="2023-10-09T22:57:48.119" v="4934" actId="20577"/>
          <ac:spMkLst>
            <pc:docMk/>
            <pc:sldMk cId="3735375790" sldId="346"/>
            <ac:spMk id="3" creationId="{6A94F8B6-EF89-CBCB-1B9B-6B6F1B30CE0B}"/>
          </ac:spMkLst>
        </pc:spChg>
        <pc:spChg chg="add mod">
          <ac:chgData name="Ranju Kamal" userId="d3187f1d-9b3b-4fde-ae81-a24521550743" providerId="ADAL" clId="{4129B787-4269-4D2B-9C7C-694B71DE0CB4}" dt="2023-10-09T22:58:21.841" v="4942" actId="1076"/>
          <ac:spMkLst>
            <pc:docMk/>
            <pc:sldMk cId="3735375790" sldId="346"/>
            <ac:spMk id="4" creationId="{B6536D9D-792F-AB21-2DE7-A5CF51A1F83C}"/>
          </ac:spMkLst>
        </pc:spChg>
        <pc:spChg chg="add mod">
          <ac:chgData name="Ranju Kamal" userId="d3187f1d-9b3b-4fde-ae81-a24521550743" providerId="ADAL" clId="{4129B787-4269-4D2B-9C7C-694B71DE0CB4}" dt="2023-10-09T22:57:43.272" v="4933" actId="1076"/>
          <ac:spMkLst>
            <pc:docMk/>
            <pc:sldMk cId="3735375790" sldId="346"/>
            <ac:spMk id="7" creationId="{2C8B89C3-8012-042E-FE42-07C791D32DF1}"/>
          </ac:spMkLst>
        </pc:spChg>
        <pc:picChg chg="add mod">
          <ac:chgData name="Ranju Kamal" userId="d3187f1d-9b3b-4fde-ae81-a24521550743" providerId="ADAL" clId="{4129B787-4269-4D2B-9C7C-694B71DE0CB4}" dt="2023-10-09T22:57:53.635" v="4935" actId="1076"/>
          <ac:picMkLst>
            <pc:docMk/>
            <pc:sldMk cId="3735375790" sldId="346"/>
            <ac:picMk id="5" creationId="{60054DF5-80C7-E7F1-A69D-DE83690043F5}"/>
          </ac:picMkLst>
        </pc:picChg>
        <pc:picChg chg="add mod">
          <ac:chgData name="Ranju Kamal" userId="d3187f1d-9b3b-4fde-ae81-a24521550743" providerId="ADAL" clId="{4129B787-4269-4D2B-9C7C-694B71DE0CB4}" dt="2023-10-09T22:57:55.479" v="4936" actId="1076"/>
          <ac:picMkLst>
            <pc:docMk/>
            <pc:sldMk cId="3735375790" sldId="346"/>
            <ac:picMk id="9" creationId="{D2CB967E-BDDF-9A31-8C21-CFFD02EB0F2A}"/>
          </ac:picMkLst>
        </pc:picChg>
      </pc:sldChg>
      <pc:sldChg chg="addSp modSp new mod">
        <pc:chgData name="Ranju Kamal" userId="d3187f1d-9b3b-4fde-ae81-a24521550743" providerId="ADAL" clId="{4129B787-4269-4D2B-9C7C-694B71DE0CB4}" dt="2023-10-09T22:58:57.742" v="4949" actId="1076"/>
        <pc:sldMkLst>
          <pc:docMk/>
          <pc:sldMk cId="2971779128" sldId="347"/>
        </pc:sldMkLst>
        <pc:spChg chg="add mod">
          <ac:chgData name="Ranju Kamal" userId="d3187f1d-9b3b-4fde-ae81-a24521550743" providerId="ADAL" clId="{4129B787-4269-4D2B-9C7C-694B71DE0CB4}" dt="2023-10-09T22:53:57.916" v="4883"/>
          <ac:spMkLst>
            <pc:docMk/>
            <pc:sldMk cId="2971779128" sldId="347"/>
            <ac:spMk id="3" creationId="{0B6B48AB-1340-B843-ED00-AB6458643A53}"/>
          </ac:spMkLst>
        </pc:spChg>
        <pc:spChg chg="add mod">
          <ac:chgData name="Ranju Kamal" userId="d3187f1d-9b3b-4fde-ae81-a24521550743" providerId="ADAL" clId="{4129B787-4269-4D2B-9C7C-694B71DE0CB4}" dt="2023-10-09T22:58:57.742" v="4949" actId="1076"/>
          <ac:spMkLst>
            <pc:docMk/>
            <pc:sldMk cId="2971779128" sldId="347"/>
            <ac:spMk id="4" creationId="{14660CC7-3EAC-8208-B5DD-662996C29594}"/>
          </ac:spMkLst>
        </pc:spChg>
        <pc:spChg chg="add mod">
          <ac:chgData name="Ranju Kamal" userId="d3187f1d-9b3b-4fde-ae81-a24521550743" providerId="ADAL" clId="{4129B787-4269-4D2B-9C7C-694B71DE0CB4}" dt="2023-10-09T22:58:36.579" v="4944" actId="1076"/>
          <ac:spMkLst>
            <pc:docMk/>
            <pc:sldMk cId="2971779128" sldId="347"/>
            <ac:spMk id="7" creationId="{CB2F5990-691E-8C1E-B54B-0BA742FADC22}"/>
          </ac:spMkLst>
        </pc:spChg>
        <pc:picChg chg="add mod">
          <ac:chgData name="Ranju Kamal" userId="d3187f1d-9b3b-4fde-ae81-a24521550743" providerId="ADAL" clId="{4129B787-4269-4D2B-9C7C-694B71DE0CB4}" dt="2023-10-09T01:32:45.102" v="3633" actId="1076"/>
          <ac:picMkLst>
            <pc:docMk/>
            <pc:sldMk cId="2971779128" sldId="347"/>
            <ac:picMk id="5" creationId="{FE667D64-E8AE-7B96-57F7-FFCE849B2419}"/>
          </ac:picMkLst>
        </pc:picChg>
        <pc:picChg chg="add mod">
          <ac:chgData name="Ranju Kamal" userId="d3187f1d-9b3b-4fde-ae81-a24521550743" providerId="ADAL" clId="{4129B787-4269-4D2B-9C7C-694B71DE0CB4}" dt="2023-10-09T22:58:32.821" v="4943" actId="1076"/>
          <ac:picMkLst>
            <pc:docMk/>
            <pc:sldMk cId="2971779128" sldId="347"/>
            <ac:picMk id="9" creationId="{08F47CA1-E6CE-C355-2060-AE42D89A20F4}"/>
          </ac:picMkLst>
        </pc:picChg>
      </pc:sldChg>
      <pc:sldChg chg="addSp modSp new mod">
        <pc:chgData name="Ranju Kamal" userId="d3187f1d-9b3b-4fde-ae81-a24521550743" providerId="ADAL" clId="{4129B787-4269-4D2B-9C7C-694B71DE0CB4}" dt="2023-10-09T22:59:37.275" v="4958" actId="1076"/>
        <pc:sldMkLst>
          <pc:docMk/>
          <pc:sldMk cId="3590032620" sldId="348"/>
        </pc:sldMkLst>
        <pc:spChg chg="add mod">
          <ac:chgData name="Ranju Kamal" userId="d3187f1d-9b3b-4fde-ae81-a24521550743" providerId="ADAL" clId="{4129B787-4269-4D2B-9C7C-694B71DE0CB4}" dt="2023-10-09T22:59:14.858" v="4952" actId="14100"/>
          <ac:spMkLst>
            <pc:docMk/>
            <pc:sldMk cId="3590032620" sldId="348"/>
            <ac:spMk id="3" creationId="{7BD61308-2215-E254-968B-4EC67A35213C}"/>
          </ac:spMkLst>
        </pc:spChg>
        <pc:spChg chg="add mod">
          <ac:chgData name="Ranju Kamal" userId="d3187f1d-9b3b-4fde-ae81-a24521550743" providerId="ADAL" clId="{4129B787-4269-4D2B-9C7C-694B71DE0CB4}" dt="2023-10-09T22:59:37.275" v="4958" actId="1076"/>
          <ac:spMkLst>
            <pc:docMk/>
            <pc:sldMk cId="3590032620" sldId="348"/>
            <ac:spMk id="4" creationId="{5A173E2E-9798-E821-2FCB-35B5129040E6}"/>
          </ac:spMkLst>
        </pc:spChg>
        <pc:picChg chg="add mod">
          <ac:chgData name="Ranju Kamal" userId="d3187f1d-9b3b-4fde-ae81-a24521550743" providerId="ADAL" clId="{4129B787-4269-4D2B-9C7C-694B71DE0CB4}" dt="2023-10-09T22:59:14.858" v="4952" actId="14100"/>
          <ac:picMkLst>
            <pc:docMk/>
            <pc:sldMk cId="3590032620" sldId="348"/>
            <ac:picMk id="5" creationId="{FD934AC9-1743-27FF-CCB2-8630FF7EC14B}"/>
          </ac:picMkLst>
        </pc:picChg>
      </pc:sldChg>
      <pc:sldChg chg="addSp delSp modSp new mod">
        <pc:chgData name="Ranju Kamal" userId="d3187f1d-9b3b-4fde-ae81-a24521550743" providerId="ADAL" clId="{4129B787-4269-4D2B-9C7C-694B71DE0CB4}" dt="2023-10-09T22:15:41.922" v="4621" actId="26606"/>
        <pc:sldMkLst>
          <pc:docMk/>
          <pc:sldMk cId="817900064" sldId="349"/>
        </pc:sldMkLst>
        <pc:spChg chg="del">
          <ac:chgData name="Ranju Kamal" userId="d3187f1d-9b3b-4fde-ae81-a24521550743" providerId="ADAL" clId="{4129B787-4269-4D2B-9C7C-694B71DE0CB4}" dt="2023-10-09T21:58:28.196" v="4541" actId="478"/>
          <ac:spMkLst>
            <pc:docMk/>
            <pc:sldMk cId="817900064" sldId="349"/>
            <ac:spMk id="2" creationId="{52AA18C8-EF52-34E9-B45C-229E272F5387}"/>
          </ac:spMkLst>
        </pc:spChg>
        <pc:spChg chg="del mod">
          <ac:chgData name="Ranju Kamal" userId="d3187f1d-9b3b-4fde-ae81-a24521550743" providerId="ADAL" clId="{4129B787-4269-4D2B-9C7C-694B71DE0CB4}" dt="2023-10-09T22:15:41.922" v="4621" actId="26606"/>
          <ac:spMkLst>
            <pc:docMk/>
            <pc:sldMk cId="817900064" sldId="349"/>
            <ac:spMk id="3" creationId="{1EBF91DC-2FC6-6048-0D8C-52EA2072D509}"/>
          </ac:spMkLst>
        </pc:spChg>
        <pc:spChg chg="add mod">
          <ac:chgData name="Ranju Kamal" userId="d3187f1d-9b3b-4fde-ae81-a24521550743" providerId="ADAL" clId="{4129B787-4269-4D2B-9C7C-694B71DE0CB4}" dt="2023-10-09T22:15:19.764" v="4620" actId="20577"/>
          <ac:spMkLst>
            <pc:docMk/>
            <pc:sldMk cId="817900064" sldId="349"/>
            <ac:spMk id="7" creationId="{9E808AD6-2D9C-E56E-9CCF-DB1389001D2B}"/>
          </ac:spMkLst>
        </pc:spChg>
        <pc:graphicFrameChg chg="add">
          <ac:chgData name="Ranju Kamal" userId="d3187f1d-9b3b-4fde-ae81-a24521550743" providerId="ADAL" clId="{4129B787-4269-4D2B-9C7C-694B71DE0CB4}" dt="2023-10-09T22:15:41.922" v="4621" actId="26606"/>
          <ac:graphicFrameMkLst>
            <pc:docMk/>
            <pc:sldMk cId="817900064" sldId="349"/>
            <ac:graphicFrameMk id="9" creationId="{B657ACBC-91FC-1D17-B91A-57D47A33243A}"/>
          </ac:graphicFrameMkLst>
        </pc:graphicFrameChg>
        <pc:picChg chg="add mod">
          <ac:chgData name="Ranju Kamal" userId="d3187f1d-9b3b-4fde-ae81-a24521550743" providerId="ADAL" clId="{4129B787-4269-4D2B-9C7C-694B71DE0CB4}" dt="2023-10-09T22:14:04.976" v="4585" actId="1076"/>
          <ac:picMkLst>
            <pc:docMk/>
            <pc:sldMk cId="817900064" sldId="349"/>
            <ac:picMk id="5" creationId="{93CCC70E-059D-CFDB-3158-57451C7B6067}"/>
          </ac:picMkLst>
        </pc:picChg>
      </pc:sldChg>
      <pc:sldChg chg="addSp delSp modSp new mod modClrScheme chgLayout">
        <pc:chgData name="Ranju Kamal" userId="d3187f1d-9b3b-4fde-ae81-a24521550743" providerId="ADAL" clId="{4129B787-4269-4D2B-9C7C-694B71DE0CB4}" dt="2023-10-09T22:50:19.174" v="4871" actId="1076"/>
        <pc:sldMkLst>
          <pc:docMk/>
          <pc:sldMk cId="1685406205" sldId="350"/>
        </pc:sldMkLst>
        <pc:spChg chg="del">
          <ac:chgData name="Ranju Kamal" userId="d3187f1d-9b3b-4fde-ae81-a24521550743" providerId="ADAL" clId="{4129B787-4269-4D2B-9C7C-694B71DE0CB4}" dt="2023-10-09T02:18:00.355" v="3755" actId="700"/>
          <ac:spMkLst>
            <pc:docMk/>
            <pc:sldMk cId="1685406205" sldId="350"/>
            <ac:spMk id="2" creationId="{5368F0A6-FB20-9F1D-CB50-9C0647F18EA2}"/>
          </ac:spMkLst>
        </pc:spChg>
        <pc:spChg chg="del">
          <ac:chgData name="Ranju Kamal" userId="d3187f1d-9b3b-4fde-ae81-a24521550743" providerId="ADAL" clId="{4129B787-4269-4D2B-9C7C-694B71DE0CB4}" dt="2023-10-09T02:18:00.355" v="3755" actId="700"/>
          <ac:spMkLst>
            <pc:docMk/>
            <pc:sldMk cId="1685406205" sldId="350"/>
            <ac:spMk id="3" creationId="{EA4634EF-6D11-A3BD-591E-4FD928D1C1EE}"/>
          </ac:spMkLst>
        </pc:spChg>
        <pc:spChg chg="add mod">
          <ac:chgData name="Ranju Kamal" userId="d3187f1d-9b3b-4fde-ae81-a24521550743" providerId="ADAL" clId="{4129B787-4269-4D2B-9C7C-694B71DE0CB4}" dt="2023-10-09T22:50:19.174" v="4871" actId="1076"/>
          <ac:spMkLst>
            <pc:docMk/>
            <pc:sldMk cId="1685406205" sldId="350"/>
            <ac:spMk id="8" creationId="{69A8F4DE-8FBC-D91B-2568-8DDC4765E99C}"/>
          </ac:spMkLst>
        </pc:spChg>
        <pc:graphicFrameChg chg="add del mod modGraphic">
          <ac:chgData name="Ranju Kamal" userId="d3187f1d-9b3b-4fde-ae81-a24521550743" providerId="ADAL" clId="{4129B787-4269-4D2B-9C7C-694B71DE0CB4}" dt="2023-10-09T02:22:16.083" v="3767" actId="478"/>
          <ac:graphicFrameMkLst>
            <pc:docMk/>
            <pc:sldMk cId="1685406205" sldId="350"/>
            <ac:graphicFrameMk id="5" creationId="{22E1E6CA-2B35-D243-8FE0-3FA790DEF41B}"/>
          </ac:graphicFrameMkLst>
        </pc:graphicFrameChg>
        <pc:graphicFrameChg chg="add mod modGraphic">
          <ac:chgData name="Ranju Kamal" userId="d3187f1d-9b3b-4fde-ae81-a24521550743" providerId="ADAL" clId="{4129B787-4269-4D2B-9C7C-694B71DE0CB4}" dt="2023-10-09T22:37:59.855" v="4816" actId="1076"/>
          <ac:graphicFrameMkLst>
            <pc:docMk/>
            <pc:sldMk cId="1685406205" sldId="350"/>
            <ac:graphicFrameMk id="6" creationId="{5A5C2744-EEC1-A485-F7FD-260DC6449FBB}"/>
          </ac:graphicFrameMkLst>
        </pc:graphicFrameChg>
        <pc:picChg chg="add mod">
          <ac:chgData name="Ranju Kamal" userId="d3187f1d-9b3b-4fde-ae81-a24521550743" providerId="ADAL" clId="{4129B787-4269-4D2B-9C7C-694B71DE0CB4}" dt="2023-10-09T02:20:55.432" v="3759" actId="1076"/>
          <ac:picMkLst>
            <pc:docMk/>
            <pc:sldMk cId="1685406205" sldId="350"/>
            <ac:picMk id="4" creationId="{C3D5692A-A363-C4FD-BB7E-8F88622DC754}"/>
          </ac:picMkLst>
        </pc:picChg>
      </pc:sldChg>
      <pc:sldChg chg="addSp delSp modSp new mod">
        <pc:chgData name="Ranju Kamal" userId="d3187f1d-9b3b-4fde-ae81-a24521550743" providerId="ADAL" clId="{4129B787-4269-4D2B-9C7C-694B71DE0CB4}" dt="2023-10-10T04:25:10.818" v="5365" actId="1076"/>
        <pc:sldMkLst>
          <pc:docMk/>
          <pc:sldMk cId="1044857378" sldId="351"/>
        </pc:sldMkLst>
        <pc:spChg chg="del">
          <ac:chgData name="Ranju Kamal" userId="d3187f1d-9b3b-4fde-ae81-a24521550743" providerId="ADAL" clId="{4129B787-4269-4D2B-9C7C-694B71DE0CB4}" dt="2023-10-09T23:08:24.412" v="5019" actId="478"/>
          <ac:spMkLst>
            <pc:docMk/>
            <pc:sldMk cId="1044857378" sldId="351"/>
            <ac:spMk id="2" creationId="{0F45ECFE-2ADE-0398-D7D6-38A530EB8F98}"/>
          </ac:spMkLst>
        </pc:spChg>
        <pc:spChg chg="del">
          <ac:chgData name="Ranju Kamal" userId="d3187f1d-9b3b-4fde-ae81-a24521550743" providerId="ADAL" clId="{4129B787-4269-4D2B-9C7C-694B71DE0CB4}" dt="2023-10-09T09:47:42.507" v="4005" actId="22"/>
          <ac:spMkLst>
            <pc:docMk/>
            <pc:sldMk cId="1044857378" sldId="351"/>
            <ac:spMk id="3" creationId="{7B8D6B87-7F8C-29F5-7205-90BDFC1F44CD}"/>
          </ac:spMkLst>
        </pc:spChg>
        <pc:spChg chg="mod">
          <ac:chgData name="Ranju Kamal" userId="d3187f1d-9b3b-4fde-ae81-a24521550743" providerId="ADAL" clId="{4129B787-4269-4D2B-9C7C-694B71DE0CB4}" dt="2023-10-09T23:09:30.403" v="5030"/>
          <ac:spMkLst>
            <pc:docMk/>
            <pc:sldMk cId="1044857378" sldId="351"/>
            <ac:spMk id="9" creationId="{EF027427-218F-1D4D-D03A-6DB690631B1F}"/>
          </ac:spMkLst>
        </pc:spChg>
        <pc:spChg chg="mod">
          <ac:chgData name="Ranju Kamal" userId="d3187f1d-9b3b-4fde-ae81-a24521550743" providerId="ADAL" clId="{4129B787-4269-4D2B-9C7C-694B71DE0CB4}" dt="2023-10-09T23:09:54.724" v="5032"/>
          <ac:spMkLst>
            <pc:docMk/>
            <pc:sldMk cId="1044857378" sldId="351"/>
            <ac:spMk id="12" creationId="{344319F9-416C-C5E4-AA27-6DEFC57BBF40}"/>
          </ac:spMkLst>
        </pc:spChg>
        <pc:spChg chg="add mod">
          <ac:chgData name="Ranju Kamal" userId="d3187f1d-9b3b-4fde-ae81-a24521550743" providerId="ADAL" clId="{4129B787-4269-4D2B-9C7C-694B71DE0CB4}" dt="2023-10-10T04:25:10.818" v="5365" actId="1076"/>
          <ac:spMkLst>
            <pc:docMk/>
            <pc:sldMk cId="1044857378" sldId="351"/>
            <ac:spMk id="15" creationId="{B6E9C7D8-DA75-AA13-2D82-6D74AB34FFC5}"/>
          </ac:spMkLst>
        </pc:spChg>
        <pc:grpChg chg="add mod">
          <ac:chgData name="Ranju Kamal" userId="d3187f1d-9b3b-4fde-ae81-a24521550743" providerId="ADAL" clId="{4129B787-4269-4D2B-9C7C-694B71DE0CB4}" dt="2023-10-09T23:10:12.695" v="5037" actId="14100"/>
          <ac:grpSpMkLst>
            <pc:docMk/>
            <pc:sldMk cId="1044857378" sldId="351"/>
            <ac:grpSpMk id="8" creationId="{370B73D0-7E20-4087-25F7-7A995506D756}"/>
          </ac:grpSpMkLst>
        </pc:grpChg>
        <pc:grpChg chg="add mod">
          <ac:chgData name="Ranju Kamal" userId="d3187f1d-9b3b-4fde-ae81-a24521550743" providerId="ADAL" clId="{4129B787-4269-4D2B-9C7C-694B71DE0CB4}" dt="2023-10-09T23:10:04.369" v="5035" actId="1076"/>
          <ac:grpSpMkLst>
            <pc:docMk/>
            <pc:sldMk cId="1044857378" sldId="351"/>
            <ac:grpSpMk id="11" creationId="{899B1696-F0C6-E02F-7600-342CA8B9756E}"/>
          </ac:grpSpMkLst>
        </pc:grpChg>
        <pc:picChg chg="add mod ord">
          <ac:chgData name="Ranju Kamal" userId="d3187f1d-9b3b-4fde-ae81-a24521550743" providerId="ADAL" clId="{4129B787-4269-4D2B-9C7C-694B71DE0CB4}" dt="2023-10-09T23:10:20.904" v="5039" actId="1076"/>
          <ac:picMkLst>
            <pc:docMk/>
            <pc:sldMk cId="1044857378" sldId="351"/>
            <ac:picMk id="5" creationId="{7C99B588-8645-19A2-BE89-615E329F4416}"/>
          </ac:picMkLst>
        </pc:picChg>
        <pc:picChg chg="add mod">
          <ac:chgData name="Ranju Kamal" userId="d3187f1d-9b3b-4fde-ae81-a24521550743" providerId="ADAL" clId="{4129B787-4269-4D2B-9C7C-694B71DE0CB4}" dt="2023-10-09T23:10:19.284" v="5038" actId="1076"/>
          <ac:picMkLst>
            <pc:docMk/>
            <pc:sldMk cId="1044857378" sldId="351"/>
            <ac:picMk id="7" creationId="{E9C61B2A-F541-F5CF-D4B8-B04EC82A3799}"/>
          </ac:picMkLst>
        </pc:picChg>
        <pc:picChg chg="mod">
          <ac:chgData name="Ranju Kamal" userId="d3187f1d-9b3b-4fde-ae81-a24521550743" providerId="ADAL" clId="{4129B787-4269-4D2B-9C7C-694B71DE0CB4}" dt="2023-10-09T23:09:30.403" v="5030"/>
          <ac:picMkLst>
            <pc:docMk/>
            <pc:sldMk cId="1044857378" sldId="351"/>
            <ac:picMk id="10" creationId="{055E62D2-01B5-9AEE-A58E-0693AF10516C}"/>
          </ac:picMkLst>
        </pc:picChg>
        <pc:picChg chg="mod">
          <ac:chgData name="Ranju Kamal" userId="d3187f1d-9b3b-4fde-ae81-a24521550743" providerId="ADAL" clId="{4129B787-4269-4D2B-9C7C-694B71DE0CB4}" dt="2023-10-09T23:09:54.724" v="5032"/>
          <ac:picMkLst>
            <pc:docMk/>
            <pc:sldMk cId="1044857378" sldId="351"/>
            <ac:picMk id="13" creationId="{BD7DC992-5870-1BC9-84FE-58C63416951E}"/>
          </ac:picMkLst>
        </pc:picChg>
      </pc:sldChg>
      <pc:sldChg chg="addSp delSp modSp new mod">
        <pc:chgData name="Ranju Kamal" userId="d3187f1d-9b3b-4fde-ae81-a24521550743" providerId="ADAL" clId="{4129B787-4269-4D2B-9C7C-694B71DE0CB4}" dt="2023-10-10T04:24:58.406" v="5363" actId="20577"/>
        <pc:sldMkLst>
          <pc:docMk/>
          <pc:sldMk cId="1157926232" sldId="352"/>
        </pc:sldMkLst>
        <pc:spChg chg="del mod">
          <ac:chgData name="Ranju Kamal" userId="d3187f1d-9b3b-4fde-ae81-a24521550743" providerId="ADAL" clId="{4129B787-4269-4D2B-9C7C-694B71DE0CB4}" dt="2023-10-09T23:10:39.061" v="5043" actId="478"/>
          <ac:spMkLst>
            <pc:docMk/>
            <pc:sldMk cId="1157926232" sldId="352"/>
            <ac:spMk id="2" creationId="{242E4DBF-808A-4011-6358-DDC16FF95B32}"/>
          </ac:spMkLst>
        </pc:spChg>
        <pc:spChg chg="del">
          <ac:chgData name="Ranju Kamal" userId="d3187f1d-9b3b-4fde-ae81-a24521550743" providerId="ADAL" clId="{4129B787-4269-4D2B-9C7C-694B71DE0CB4}" dt="2023-10-09T09:50:43.596" v="4013" actId="22"/>
          <ac:spMkLst>
            <pc:docMk/>
            <pc:sldMk cId="1157926232" sldId="352"/>
            <ac:spMk id="3" creationId="{C7A08139-4218-E2D0-3235-89AED9D34E7B}"/>
          </ac:spMkLst>
        </pc:spChg>
        <pc:spChg chg="add del mod">
          <ac:chgData name="Ranju Kamal" userId="d3187f1d-9b3b-4fde-ae81-a24521550743" providerId="ADAL" clId="{4129B787-4269-4D2B-9C7C-694B71DE0CB4}" dt="2023-10-09T23:10:37.039" v="5041" actId="478"/>
          <ac:spMkLst>
            <pc:docMk/>
            <pc:sldMk cId="1157926232" sldId="352"/>
            <ac:spMk id="9" creationId="{0E43E768-89F3-8C6E-0277-6EFB35BAEEB2}"/>
          </ac:spMkLst>
        </pc:spChg>
        <pc:spChg chg="add mod">
          <ac:chgData name="Ranju Kamal" userId="d3187f1d-9b3b-4fde-ae81-a24521550743" providerId="ADAL" clId="{4129B787-4269-4D2B-9C7C-694B71DE0CB4}" dt="2023-10-09T23:11:50.877" v="5069" actId="20577"/>
          <ac:spMkLst>
            <pc:docMk/>
            <pc:sldMk cId="1157926232" sldId="352"/>
            <ac:spMk id="12" creationId="{334291EC-36D9-F6DE-C545-3A9DDB5B2F8F}"/>
          </ac:spMkLst>
        </pc:spChg>
        <pc:spChg chg="add mod">
          <ac:chgData name="Ranju Kamal" userId="d3187f1d-9b3b-4fde-ae81-a24521550743" providerId="ADAL" clId="{4129B787-4269-4D2B-9C7C-694B71DE0CB4}" dt="2023-10-10T04:24:58.406" v="5363" actId="20577"/>
          <ac:spMkLst>
            <pc:docMk/>
            <pc:sldMk cId="1157926232" sldId="352"/>
            <ac:spMk id="14" creationId="{A1CEEF52-4ABE-5D2D-2409-EC1F1B2FAA8A}"/>
          </ac:spMkLst>
        </pc:spChg>
        <pc:picChg chg="add mod">
          <ac:chgData name="Ranju Kamal" userId="d3187f1d-9b3b-4fde-ae81-a24521550743" providerId="ADAL" clId="{4129B787-4269-4D2B-9C7C-694B71DE0CB4}" dt="2023-10-09T23:10:41.300" v="5044" actId="1076"/>
          <ac:picMkLst>
            <pc:docMk/>
            <pc:sldMk cId="1157926232" sldId="352"/>
            <ac:picMk id="5" creationId="{A26301A1-493F-AC2F-CD03-F4233908599E}"/>
          </ac:picMkLst>
        </pc:picChg>
        <pc:picChg chg="add del mod ord">
          <ac:chgData name="Ranju Kamal" userId="d3187f1d-9b3b-4fde-ae81-a24521550743" providerId="ADAL" clId="{4129B787-4269-4D2B-9C7C-694B71DE0CB4}" dt="2023-10-09T23:10:33.559" v="5040" actId="478"/>
          <ac:picMkLst>
            <pc:docMk/>
            <pc:sldMk cId="1157926232" sldId="352"/>
            <ac:picMk id="7" creationId="{2368984F-01C8-7C36-2BF3-6879D74AF1F7}"/>
          </ac:picMkLst>
        </pc:picChg>
        <pc:picChg chg="add mod">
          <ac:chgData name="Ranju Kamal" userId="d3187f1d-9b3b-4fde-ae81-a24521550743" providerId="ADAL" clId="{4129B787-4269-4D2B-9C7C-694B71DE0CB4}" dt="2023-10-09T23:11:22.240" v="5048" actId="1076"/>
          <ac:picMkLst>
            <pc:docMk/>
            <pc:sldMk cId="1157926232" sldId="352"/>
            <ac:picMk id="10" creationId="{CE5491D0-28C7-76B6-1801-E9F51B48ABE9}"/>
          </ac:picMkLst>
        </pc:picChg>
      </pc:sldChg>
      <pc:sldChg chg="addSp delSp modSp new mod">
        <pc:chgData name="Ranju Kamal" userId="d3187f1d-9b3b-4fde-ae81-a24521550743" providerId="ADAL" clId="{4129B787-4269-4D2B-9C7C-694B71DE0CB4}" dt="2023-10-10T04:39:52.634" v="5497" actId="1076"/>
        <pc:sldMkLst>
          <pc:docMk/>
          <pc:sldMk cId="2085680934" sldId="353"/>
        </pc:sldMkLst>
        <pc:spChg chg="del">
          <ac:chgData name="Ranju Kamal" userId="d3187f1d-9b3b-4fde-ae81-a24521550743" providerId="ADAL" clId="{4129B787-4269-4D2B-9C7C-694B71DE0CB4}" dt="2023-10-09T23:05:02.138" v="4993" actId="478"/>
          <ac:spMkLst>
            <pc:docMk/>
            <pc:sldMk cId="2085680934" sldId="353"/>
            <ac:spMk id="2" creationId="{539A271A-1F02-0540-7A2F-5350BE7A3AC3}"/>
          </ac:spMkLst>
        </pc:spChg>
        <pc:spChg chg="del">
          <ac:chgData name="Ranju Kamal" userId="d3187f1d-9b3b-4fde-ae81-a24521550743" providerId="ADAL" clId="{4129B787-4269-4D2B-9C7C-694B71DE0CB4}" dt="2023-10-09T09:58:07.474" v="4026"/>
          <ac:spMkLst>
            <pc:docMk/>
            <pc:sldMk cId="2085680934" sldId="353"/>
            <ac:spMk id="3" creationId="{A2EFFF54-B6A2-EA3D-9C5F-FEE8E841CA45}"/>
          </ac:spMkLst>
        </pc:spChg>
        <pc:spChg chg="mod">
          <ac:chgData name="Ranju Kamal" userId="d3187f1d-9b3b-4fde-ae81-a24521550743" providerId="ADAL" clId="{4129B787-4269-4D2B-9C7C-694B71DE0CB4}" dt="2023-10-10T04:29:23.383" v="5399"/>
          <ac:spMkLst>
            <pc:docMk/>
            <pc:sldMk cId="2085680934" sldId="353"/>
            <ac:spMk id="8" creationId="{55DF50BF-FE4D-6AC7-A52C-9EFA7F6CF753}"/>
          </ac:spMkLst>
        </pc:spChg>
        <pc:spChg chg="del mod">
          <ac:chgData name="Ranju Kamal" userId="d3187f1d-9b3b-4fde-ae81-a24521550743" providerId="ADAL" clId="{4129B787-4269-4D2B-9C7C-694B71DE0CB4}" dt="2023-10-10T04:29:57.532" v="5404" actId="478"/>
          <ac:spMkLst>
            <pc:docMk/>
            <pc:sldMk cId="2085680934" sldId="353"/>
            <ac:spMk id="9" creationId="{5C2A0DBE-EB0D-79FC-C0BA-A7B50D908616}"/>
          </ac:spMkLst>
        </pc:spChg>
        <pc:spChg chg="mod">
          <ac:chgData name="Ranju Kamal" userId="d3187f1d-9b3b-4fde-ae81-a24521550743" providerId="ADAL" clId="{4129B787-4269-4D2B-9C7C-694B71DE0CB4}" dt="2023-10-10T04:33:39.518" v="5411"/>
          <ac:spMkLst>
            <pc:docMk/>
            <pc:sldMk cId="2085680934" sldId="353"/>
            <ac:spMk id="12" creationId="{66821F21-B10B-420C-6DB2-0E293575CAB3}"/>
          </ac:spMkLst>
        </pc:spChg>
        <pc:spChg chg="add mod">
          <ac:chgData name="Ranju Kamal" userId="d3187f1d-9b3b-4fde-ae81-a24521550743" providerId="ADAL" clId="{4129B787-4269-4D2B-9C7C-694B71DE0CB4}" dt="2023-10-10T04:39:45.240" v="5496" actId="1076"/>
          <ac:spMkLst>
            <pc:docMk/>
            <pc:sldMk cId="2085680934" sldId="353"/>
            <ac:spMk id="14" creationId="{17D7B90D-31D6-5F42-CD33-DDD9E87EFAE3}"/>
          </ac:spMkLst>
        </pc:spChg>
        <pc:spChg chg="add mod">
          <ac:chgData name="Ranju Kamal" userId="d3187f1d-9b3b-4fde-ae81-a24521550743" providerId="ADAL" clId="{4129B787-4269-4D2B-9C7C-694B71DE0CB4}" dt="2023-10-10T04:39:52.634" v="5497" actId="1076"/>
          <ac:spMkLst>
            <pc:docMk/>
            <pc:sldMk cId="2085680934" sldId="353"/>
            <ac:spMk id="16" creationId="{87CF3A65-925F-C6BF-615C-56C165E2E217}"/>
          </ac:spMkLst>
        </pc:spChg>
        <pc:grpChg chg="add mod">
          <ac:chgData name="Ranju Kamal" userId="d3187f1d-9b3b-4fde-ae81-a24521550743" providerId="ADAL" clId="{4129B787-4269-4D2B-9C7C-694B71DE0CB4}" dt="2023-10-10T04:30:10.295" v="5409" actId="14100"/>
          <ac:grpSpMkLst>
            <pc:docMk/>
            <pc:sldMk cId="2085680934" sldId="353"/>
            <ac:grpSpMk id="6" creationId="{5E57C0DD-0CF9-4224-F834-86D060B65900}"/>
          </ac:grpSpMkLst>
        </pc:grpChg>
        <pc:grpChg chg="add mod">
          <ac:chgData name="Ranju Kamal" userId="d3187f1d-9b3b-4fde-ae81-a24521550743" providerId="ADAL" clId="{4129B787-4269-4D2B-9C7C-694B71DE0CB4}" dt="2023-10-10T04:33:43.474" v="5412" actId="1076"/>
          <ac:grpSpMkLst>
            <pc:docMk/>
            <pc:sldMk cId="2085680934" sldId="353"/>
            <ac:grpSpMk id="10" creationId="{7F136D82-9DB4-2AFF-9DCD-9C7881BD1E0F}"/>
          </ac:grpSpMkLst>
        </pc:grpChg>
        <pc:picChg chg="add mod">
          <ac:chgData name="Ranju Kamal" userId="d3187f1d-9b3b-4fde-ae81-a24521550743" providerId="ADAL" clId="{4129B787-4269-4D2B-9C7C-694B71DE0CB4}" dt="2023-10-10T04:30:04.877" v="5407" actId="1076"/>
          <ac:picMkLst>
            <pc:docMk/>
            <pc:sldMk cId="2085680934" sldId="353"/>
            <ac:picMk id="4" creationId="{407E8B79-BEB7-3F39-39F0-C4143888A3FD}"/>
          </ac:picMkLst>
        </pc:picChg>
        <pc:picChg chg="add mod">
          <ac:chgData name="Ranju Kamal" userId="d3187f1d-9b3b-4fde-ae81-a24521550743" providerId="ADAL" clId="{4129B787-4269-4D2B-9C7C-694B71DE0CB4}" dt="2023-10-10T04:30:19.528" v="5410" actId="1076"/>
          <ac:picMkLst>
            <pc:docMk/>
            <pc:sldMk cId="2085680934" sldId="353"/>
            <ac:picMk id="5" creationId="{E42FC5BD-FEDD-408A-2580-709B04989F4D}"/>
          </ac:picMkLst>
        </pc:picChg>
        <pc:picChg chg="mod modCrop">
          <ac:chgData name="Ranju Kamal" userId="d3187f1d-9b3b-4fde-ae81-a24521550743" providerId="ADAL" clId="{4129B787-4269-4D2B-9C7C-694B71DE0CB4}" dt="2023-10-10T04:29:49.986" v="5402" actId="732"/>
          <ac:picMkLst>
            <pc:docMk/>
            <pc:sldMk cId="2085680934" sldId="353"/>
            <ac:picMk id="7" creationId="{1A59391E-915B-D821-6800-A995B0BD8CA7}"/>
          </ac:picMkLst>
        </pc:picChg>
        <pc:picChg chg="mod">
          <ac:chgData name="Ranju Kamal" userId="d3187f1d-9b3b-4fde-ae81-a24521550743" providerId="ADAL" clId="{4129B787-4269-4D2B-9C7C-694B71DE0CB4}" dt="2023-10-10T04:33:39.518" v="5411"/>
          <ac:picMkLst>
            <pc:docMk/>
            <pc:sldMk cId="2085680934" sldId="353"/>
            <ac:picMk id="11" creationId="{664A0F62-2A2A-CC2A-3D63-1483B728059D}"/>
          </ac:picMkLst>
        </pc:picChg>
      </pc:sldChg>
      <pc:sldChg chg="addSp delSp modSp new mod">
        <pc:chgData name="Ranju Kamal" userId="d3187f1d-9b3b-4fde-ae81-a24521550743" providerId="ADAL" clId="{4129B787-4269-4D2B-9C7C-694B71DE0CB4}" dt="2023-10-10T05:39:07.934" v="5823" actId="14100"/>
        <pc:sldMkLst>
          <pc:docMk/>
          <pc:sldMk cId="23182563" sldId="354"/>
        </pc:sldMkLst>
        <pc:spChg chg="del">
          <ac:chgData name="Ranju Kamal" userId="d3187f1d-9b3b-4fde-ae81-a24521550743" providerId="ADAL" clId="{4129B787-4269-4D2B-9C7C-694B71DE0CB4}" dt="2023-10-09T10:14:53.859" v="4072" actId="478"/>
          <ac:spMkLst>
            <pc:docMk/>
            <pc:sldMk cId="23182563" sldId="354"/>
            <ac:spMk id="2" creationId="{760BF7BB-6742-0493-801D-05174EF86D9B}"/>
          </ac:spMkLst>
        </pc:spChg>
        <pc:spChg chg="mod">
          <ac:chgData name="Ranju Kamal" userId="d3187f1d-9b3b-4fde-ae81-a24521550743" providerId="ADAL" clId="{4129B787-4269-4D2B-9C7C-694B71DE0CB4}" dt="2023-10-09T23:20:47.580" v="5122" actId="12"/>
          <ac:spMkLst>
            <pc:docMk/>
            <pc:sldMk cId="23182563" sldId="354"/>
            <ac:spMk id="3" creationId="{7A07914D-39FA-3175-83A2-9CD5C3F44300}"/>
          </ac:spMkLst>
        </pc:spChg>
        <pc:spChg chg="add mod">
          <ac:chgData name="Ranju Kamal" userId="d3187f1d-9b3b-4fde-ae81-a24521550743" providerId="ADAL" clId="{4129B787-4269-4D2B-9C7C-694B71DE0CB4}" dt="2023-10-10T05:39:07.934" v="5823" actId="14100"/>
          <ac:spMkLst>
            <pc:docMk/>
            <pc:sldMk cId="23182563" sldId="354"/>
            <ac:spMk id="8" creationId="{DBDF4FA7-71A6-BF22-30C1-154CD6C92FC6}"/>
          </ac:spMkLst>
        </pc:spChg>
        <pc:picChg chg="add mod">
          <ac:chgData name="Ranju Kamal" userId="d3187f1d-9b3b-4fde-ae81-a24521550743" providerId="ADAL" clId="{4129B787-4269-4D2B-9C7C-694B71DE0CB4}" dt="2023-10-10T05:36:21.630" v="5705" actId="1076"/>
          <ac:picMkLst>
            <pc:docMk/>
            <pc:sldMk cId="23182563" sldId="354"/>
            <ac:picMk id="4" creationId="{0803C422-5A9D-6712-C957-B463B90A829E}"/>
          </ac:picMkLst>
        </pc:picChg>
        <pc:picChg chg="add mod">
          <ac:chgData name="Ranju Kamal" userId="d3187f1d-9b3b-4fde-ae81-a24521550743" providerId="ADAL" clId="{4129B787-4269-4D2B-9C7C-694B71DE0CB4}" dt="2023-10-10T05:36:19.108" v="5704" actId="1076"/>
          <ac:picMkLst>
            <pc:docMk/>
            <pc:sldMk cId="23182563" sldId="354"/>
            <ac:picMk id="5" creationId="{225B57A2-D929-FE2B-CB18-6ED06C22693A}"/>
          </ac:picMkLst>
        </pc:picChg>
        <pc:picChg chg="add del mod">
          <ac:chgData name="Ranju Kamal" userId="d3187f1d-9b3b-4fde-ae81-a24521550743" providerId="ADAL" clId="{4129B787-4269-4D2B-9C7C-694B71DE0CB4}" dt="2023-10-10T05:36:17.371" v="5703" actId="478"/>
          <ac:picMkLst>
            <pc:docMk/>
            <pc:sldMk cId="23182563" sldId="354"/>
            <ac:picMk id="6" creationId="{5EBD6EA9-743D-DF1C-4A7C-F94FD79CE64A}"/>
          </ac:picMkLst>
        </pc:picChg>
      </pc:sldChg>
      <pc:sldChg chg="addSp delSp modSp new mod">
        <pc:chgData name="Ranju Kamal" userId="d3187f1d-9b3b-4fde-ae81-a24521550743" providerId="ADAL" clId="{4129B787-4269-4D2B-9C7C-694B71DE0CB4}" dt="2023-10-10T05:12:57.008" v="5628" actId="5793"/>
        <pc:sldMkLst>
          <pc:docMk/>
          <pc:sldMk cId="3597485048" sldId="355"/>
        </pc:sldMkLst>
        <pc:spChg chg="del">
          <ac:chgData name="Ranju Kamal" userId="d3187f1d-9b3b-4fde-ae81-a24521550743" providerId="ADAL" clId="{4129B787-4269-4D2B-9C7C-694B71DE0CB4}" dt="2023-10-09T10:18:55.868" v="4108" actId="478"/>
          <ac:spMkLst>
            <pc:docMk/>
            <pc:sldMk cId="3597485048" sldId="355"/>
            <ac:spMk id="2" creationId="{15EDAA2F-6C84-A6E4-3744-33811A187E10}"/>
          </ac:spMkLst>
        </pc:spChg>
        <pc:spChg chg="mod">
          <ac:chgData name="Ranju Kamal" userId="d3187f1d-9b3b-4fde-ae81-a24521550743" providerId="ADAL" clId="{4129B787-4269-4D2B-9C7C-694B71DE0CB4}" dt="2023-10-10T05:12:57.008" v="5628" actId="5793"/>
          <ac:spMkLst>
            <pc:docMk/>
            <pc:sldMk cId="3597485048" sldId="355"/>
            <ac:spMk id="3" creationId="{F8DEE3B8-F8EE-49E9-389A-549E6E79B479}"/>
          </ac:spMkLst>
        </pc:spChg>
        <pc:spChg chg="add del mod">
          <ac:chgData name="Ranju Kamal" userId="d3187f1d-9b3b-4fde-ae81-a24521550743" providerId="ADAL" clId="{4129B787-4269-4D2B-9C7C-694B71DE0CB4}" dt="2023-10-10T04:02:21.962" v="5197" actId="478"/>
          <ac:spMkLst>
            <pc:docMk/>
            <pc:sldMk cId="3597485048" sldId="355"/>
            <ac:spMk id="5" creationId="{C18DB910-7135-40D4-FD10-7ABDB5C304D2}"/>
          </ac:spMkLst>
        </pc:spChg>
      </pc:sldChg>
      <pc:sldChg chg="addSp delSp modSp new mod">
        <pc:chgData name="Ranju Kamal" userId="d3187f1d-9b3b-4fde-ae81-a24521550743" providerId="ADAL" clId="{4129B787-4269-4D2B-9C7C-694B71DE0CB4}" dt="2023-10-10T06:15:12.829" v="5898" actId="20577"/>
        <pc:sldMkLst>
          <pc:docMk/>
          <pc:sldMk cId="3934991224" sldId="356"/>
        </pc:sldMkLst>
        <pc:spChg chg="mod">
          <ac:chgData name="Ranju Kamal" userId="d3187f1d-9b3b-4fde-ae81-a24521550743" providerId="ADAL" clId="{4129B787-4269-4D2B-9C7C-694B71DE0CB4}" dt="2023-10-10T06:15:12.829" v="5898" actId="20577"/>
          <ac:spMkLst>
            <pc:docMk/>
            <pc:sldMk cId="3934991224" sldId="356"/>
            <ac:spMk id="2" creationId="{BA57E213-7AC7-351A-2CC0-9CC03FEBD386}"/>
          </ac:spMkLst>
        </pc:spChg>
        <pc:spChg chg="del mod">
          <ac:chgData name="Ranju Kamal" userId="d3187f1d-9b3b-4fde-ae81-a24521550743" providerId="ADAL" clId="{4129B787-4269-4D2B-9C7C-694B71DE0CB4}" dt="2023-10-10T05:53:47.859" v="5840" actId="478"/>
          <ac:spMkLst>
            <pc:docMk/>
            <pc:sldMk cId="3934991224" sldId="356"/>
            <ac:spMk id="3" creationId="{575B0F38-B956-B367-1309-BA4BB1CAE3BA}"/>
          </ac:spMkLst>
        </pc:spChg>
        <pc:spChg chg="add del">
          <ac:chgData name="Ranju Kamal" userId="d3187f1d-9b3b-4fde-ae81-a24521550743" providerId="ADAL" clId="{4129B787-4269-4D2B-9C7C-694B71DE0CB4}" dt="2023-10-10T05:53:58.349" v="5842" actId="22"/>
          <ac:spMkLst>
            <pc:docMk/>
            <pc:sldMk cId="3934991224" sldId="356"/>
            <ac:spMk id="5" creationId="{D3393592-7875-0486-353E-483221478CF6}"/>
          </ac:spMkLst>
        </pc:spChg>
      </pc:sldChg>
      <pc:sldChg chg="delSp modSp new mod">
        <pc:chgData name="Ranju Kamal" userId="d3187f1d-9b3b-4fde-ae81-a24521550743" providerId="ADAL" clId="{4129B787-4269-4D2B-9C7C-694B71DE0CB4}" dt="2023-10-10T06:15:05.309" v="5897" actId="255"/>
        <pc:sldMkLst>
          <pc:docMk/>
          <pc:sldMk cId="346864399" sldId="357"/>
        </pc:sldMkLst>
        <pc:spChg chg="mod">
          <ac:chgData name="Ranju Kamal" userId="d3187f1d-9b3b-4fde-ae81-a24521550743" providerId="ADAL" clId="{4129B787-4269-4D2B-9C7C-694B71DE0CB4}" dt="2023-10-10T06:15:05.309" v="5897" actId="255"/>
          <ac:spMkLst>
            <pc:docMk/>
            <pc:sldMk cId="346864399" sldId="357"/>
            <ac:spMk id="2" creationId="{3F7C36AD-CF76-7D42-FEED-38A6FB83A503}"/>
          </ac:spMkLst>
        </pc:spChg>
        <pc:spChg chg="del">
          <ac:chgData name="Ranju Kamal" userId="d3187f1d-9b3b-4fde-ae81-a24521550743" providerId="ADAL" clId="{4129B787-4269-4D2B-9C7C-694B71DE0CB4}" dt="2023-10-10T05:54:24.978" v="5849" actId="478"/>
          <ac:spMkLst>
            <pc:docMk/>
            <pc:sldMk cId="346864399" sldId="357"/>
            <ac:spMk id="3" creationId="{53A0EEBB-4190-DEDF-39FA-244CE0BF0DC5}"/>
          </ac:spMkLst>
        </pc:spChg>
      </pc:sldChg>
    </pc:docChg>
  </pc:docChgLst>
</pc:chgInfo>
</file>

<file path=ppt/diagrams/_rels/data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image" Target="../media/image45.png"/></Relationships>
</file>

<file path=ppt/diagrams/_rels/drawing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image" Target="../media/image4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1A7D25B-1484-4831-B061-64AAF96D799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8592B9B-9165-4F6D-A0C7-3776AAB7066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1</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Doors &amp; their types</a:t>
          </a:r>
        </a:p>
      </dgm:t>
    </dgm:pt>
    <dgm:pt modelId="{C20AA1F2-1B69-4576-B9C4-E20341D811A2}" type="parTrans" cxnId="{E596E4D0-93D0-40BB-8E67-719491126F45}">
      <dgm:prSet/>
      <dgm:spPr/>
      <dgm:t>
        <a:bodyPr/>
        <a:lstStyle/>
        <a:p>
          <a:endParaRPr lang="en-US"/>
        </a:p>
      </dgm:t>
    </dgm:pt>
    <dgm:pt modelId="{368B3449-13F8-4EAD-9890-243ADA4CC590}" type="sibTrans" cxnId="{E596E4D0-93D0-40BB-8E67-719491126F45}">
      <dgm:prSet/>
      <dgm:spPr/>
      <dgm:t>
        <a:bodyPr/>
        <a:lstStyle/>
        <a:p>
          <a:endParaRPr lang="en-US"/>
        </a:p>
      </dgm:t>
    </dgm:pt>
    <dgm:pt modelId="{3FB77C47-75ED-492C-92E9-7AD0C7F0B913}">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dirty="0">
              <a:solidFill>
                <a:schemeClr val="accent5">
                  <a:lumMod val="50000"/>
                </a:schemeClr>
              </a:solidFill>
              <a:latin typeface="Times New Roman" panose="02020603050405020304" pitchFamily="18" charset="0"/>
              <a:cs typeface="Times New Roman" panose="02020603050405020304" pitchFamily="18" charset="0"/>
            </a:rPr>
            <a:t>2.functional requirement of doors</a:t>
          </a:r>
          <a:endParaRPr lang="en-US" sz="2400" dirty="0">
            <a:solidFill>
              <a:schemeClr val="accent5">
                <a:lumMod val="50000"/>
              </a:schemeClr>
            </a:solidFill>
          </a:endParaRPr>
        </a:p>
      </dgm:t>
    </dgm:pt>
    <dgm:pt modelId="{DC326AB8-13EA-4B44-BEC6-018852EA9235}" type="parTrans" cxnId="{A05A20D0-CD86-43D1-A699-5B13A14E7E98}">
      <dgm:prSet/>
      <dgm:spPr/>
      <dgm:t>
        <a:bodyPr/>
        <a:lstStyle/>
        <a:p>
          <a:endParaRPr lang="en-US"/>
        </a:p>
      </dgm:t>
    </dgm:pt>
    <dgm:pt modelId="{5B395BA4-6F6B-498A-8DCB-52198D22B99E}" type="sibTrans" cxnId="{A05A20D0-CD86-43D1-A699-5B13A14E7E98}">
      <dgm:prSet/>
      <dgm:spPr/>
      <dgm:t>
        <a:bodyPr/>
        <a:lstStyle/>
        <a:p>
          <a:endParaRPr lang="en-US"/>
        </a:p>
      </dgm:t>
    </dgm:pt>
    <dgm:pt modelId="{F29B9410-5AB4-47FA-AD0E-25CA6BAA2C2A}">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dirty="0">
              <a:solidFill>
                <a:schemeClr val="accent5">
                  <a:lumMod val="50000"/>
                </a:schemeClr>
              </a:solidFill>
              <a:latin typeface="Times New Roman" panose="02020603050405020304" pitchFamily="18" charset="0"/>
              <a:cs typeface="Times New Roman" panose="02020603050405020304" pitchFamily="18" charset="0"/>
            </a:rPr>
            <a:t>3.Different types of windows</a:t>
          </a:r>
          <a:endParaRPr lang="en-US" sz="2400" dirty="0">
            <a:solidFill>
              <a:schemeClr val="accent5">
                <a:lumMod val="50000"/>
              </a:schemeClr>
            </a:solidFill>
          </a:endParaRPr>
        </a:p>
      </dgm:t>
    </dgm:pt>
    <dgm:pt modelId="{4827746C-D50A-42CE-8151-0A676E687F4D}" type="parTrans" cxnId="{17F8B653-E0A5-49D7-936E-C02077646F5D}">
      <dgm:prSet/>
      <dgm:spPr/>
      <dgm:t>
        <a:bodyPr/>
        <a:lstStyle/>
        <a:p>
          <a:endParaRPr lang="en-US"/>
        </a:p>
      </dgm:t>
    </dgm:pt>
    <dgm:pt modelId="{58680D2E-FEE1-4560-B0D3-97A200BF5334}" type="sibTrans" cxnId="{17F8B653-E0A5-49D7-936E-C02077646F5D}">
      <dgm:prSet/>
      <dgm:spPr/>
      <dgm:t>
        <a:bodyPr/>
        <a:lstStyle/>
        <a:p>
          <a:endParaRPr lang="en-US"/>
        </a:p>
      </dgm:t>
    </dgm:pt>
    <dgm:pt modelId="{20D397B6-F446-4159-BC3F-CC314BA4352D}">
      <dgm:prSet phldrT="[Text]" custT="1"/>
      <dgm:spPr>
        <a:solidFill>
          <a:schemeClr val="accent1">
            <a:lumMod val="40000"/>
            <a:lumOff val="60000"/>
          </a:schemeClr>
        </a:solidFill>
        <a:ln>
          <a:solidFill>
            <a:schemeClr val="accent1">
              <a:lumMod val="50000"/>
            </a:schemeClr>
          </a:solidFill>
        </a:ln>
      </dgm:spPr>
      <dgm:t>
        <a:bodyPr/>
        <a:lstStyle/>
        <a:p>
          <a:pPr>
            <a:buFont typeface="Wingdings" panose="05000000000000000000" pitchFamily="2" charset="2"/>
            <a:buChar char="Ø"/>
          </a:pPr>
          <a:r>
            <a:rPr lang="en-AU" sz="2400" b="1" dirty="0">
              <a:solidFill>
                <a:schemeClr val="accent5">
                  <a:lumMod val="50000"/>
                </a:schemeClr>
              </a:solidFill>
              <a:latin typeface="Times New Roman" panose="02020603050405020304" pitchFamily="18" charset="0"/>
              <a:cs typeface="Times New Roman" panose="02020603050405020304" pitchFamily="18" charset="0"/>
            </a:rPr>
            <a:t>4.Materials used for construction of doors and windows</a:t>
          </a:r>
          <a:endParaRPr lang="en-US" sz="2400" dirty="0">
            <a:solidFill>
              <a:schemeClr val="accent5">
                <a:lumMod val="50000"/>
              </a:schemeClr>
            </a:solidFill>
          </a:endParaRPr>
        </a:p>
      </dgm:t>
    </dgm:pt>
    <dgm:pt modelId="{2A176AF9-9E15-4D84-9281-1FB0F4C88775}" type="parTrans" cxnId="{6D5DDB7A-0CF7-4C56-856E-D8F83FB05D02}">
      <dgm:prSet/>
      <dgm:spPr/>
      <dgm:t>
        <a:bodyPr/>
        <a:lstStyle/>
        <a:p>
          <a:endParaRPr lang="en-US"/>
        </a:p>
      </dgm:t>
    </dgm:pt>
    <dgm:pt modelId="{34EC4C4C-99BD-4948-84F3-08185ED786A8}" type="sibTrans" cxnId="{6D5DDB7A-0CF7-4C56-856E-D8F83FB05D02}">
      <dgm:prSet/>
      <dgm:spPr/>
      <dgm:t>
        <a:bodyPr/>
        <a:lstStyle/>
        <a:p>
          <a:endParaRPr lang="en-US"/>
        </a:p>
      </dgm:t>
    </dgm:pt>
    <dgm:pt modelId="{4DCA76A8-92E1-48C2-B15D-5E845DDF886F}" type="pres">
      <dgm:prSet presAssocID="{81A7D25B-1484-4831-B061-64AAF96D799E}" presName="linear" presStyleCnt="0">
        <dgm:presLayoutVars>
          <dgm:dir/>
          <dgm:animLvl val="lvl"/>
          <dgm:resizeHandles val="exact"/>
        </dgm:presLayoutVars>
      </dgm:prSet>
      <dgm:spPr/>
    </dgm:pt>
    <dgm:pt modelId="{F5EEB102-82C9-4593-93FB-865C0B5BF7B2}" type="pres">
      <dgm:prSet presAssocID="{E8592B9B-9165-4F6D-A0C7-3776AAB7066D}" presName="parentLin" presStyleCnt="0"/>
      <dgm:spPr/>
    </dgm:pt>
    <dgm:pt modelId="{067C5849-72FF-4ADD-A146-87339C51EBC9}" type="pres">
      <dgm:prSet presAssocID="{E8592B9B-9165-4F6D-A0C7-3776AAB7066D}" presName="parentLeftMargin" presStyleLbl="node1" presStyleIdx="0" presStyleCnt="4"/>
      <dgm:spPr/>
    </dgm:pt>
    <dgm:pt modelId="{760B04D9-CFF4-4236-BFDE-4E51E44AB90F}" type="pres">
      <dgm:prSet presAssocID="{E8592B9B-9165-4F6D-A0C7-3776AAB7066D}" presName="parentText" presStyleLbl="node1" presStyleIdx="0" presStyleCnt="4" custLinFactX="-5608" custLinFactNeighborX="-100000" custLinFactNeighborY="54155">
        <dgm:presLayoutVars>
          <dgm:chMax val="0"/>
          <dgm:bulletEnabled val="1"/>
        </dgm:presLayoutVars>
      </dgm:prSet>
      <dgm:spPr/>
    </dgm:pt>
    <dgm:pt modelId="{27FF2BA4-B756-47B3-82EE-E7A23C0EA3A2}" type="pres">
      <dgm:prSet presAssocID="{E8592B9B-9165-4F6D-A0C7-3776AAB7066D}" presName="negativeSpace" presStyleCnt="0"/>
      <dgm:spPr/>
    </dgm:pt>
    <dgm:pt modelId="{1F7B2DBF-0F46-4F2C-ADA7-FB8A453A6ED2}" type="pres">
      <dgm:prSet presAssocID="{E8592B9B-9165-4F6D-A0C7-3776AAB7066D}" presName="childText" presStyleLbl="conFgAcc1" presStyleIdx="0" presStyleCnt="4" custLinFactY="42010" custLinFactNeighborX="-8926" custLinFactNeighborY="100000">
        <dgm:presLayoutVars>
          <dgm:bulletEnabled val="1"/>
        </dgm:presLayoutVars>
      </dgm:prSet>
      <dgm:spPr>
        <a:ln>
          <a:solidFill>
            <a:schemeClr val="accent1">
              <a:lumMod val="50000"/>
            </a:schemeClr>
          </a:solidFill>
        </a:ln>
      </dgm:spPr>
    </dgm:pt>
    <dgm:pt modelId="{78AF85DF-EA97-47D6-931F-6B73D83D6F39}" type="pres">
      <dgm:prSet presAssocID="{368B3449-13F8-4EAD-9890-243ADA4CC590}" presName="spaceBetweenRectangles" presStyleCnt="0"/>
      <dgm:spPr/>
    </dgm:pt>
    <dgm:pt modelId="{12080416-C841-4900-A4E3-1F4D6776CD13}" type="pres">
      <dgm:prSet presAssocID="{3FB77C47-75ED-492C-92E9-7AD0C7F0B913}" presName="parentLin" presStyleCnt="0"/>
      <dgm:spPr/>
    </dgm:pt>
    <dgm:pt modelId="{4F532035-E8C9-4D52-9A6B-39F70D00E840}" type="pres">
      <dgm:prSet presAssocID="{3FB77C47-75ED-492C-92E9-7AD0C7F0B913}" presName="parentLeftMargin" presStyleLbl="node1" presStyleIdx="0" presStyleCnt="4"/>
      <dgm:spPr/>
    </dgm:pt>
    <dgm:pt modelId="{43FEDD17-D751-41A8-9252-620788D69B20}" type="pres">
      <dgm:prSet presAssocID="{3FB77C47-75ED-492C-92E9-7AD0C7F0B913}" presName="parentText" presStyleLbl="node1" presStyleIdx="1" presStyleCnt="4" custLinFactX="-5608" custLinFactNeighborX="-100000" custLinFactNeighborY="54155">
        <dgm:presLayoutVars>
          <dgm:chMax val="0"/>
          <dgm:bulletEnabled val="1"/>
        </dgm:presLayoutVars>
      </dgm:prSet>
      <dgm:spPr/>
    </dgm:pt>
    <dgm:pt modelId="{D8743AA4-0F95-4F6E-9D7C-13B1CAAFB2C0}" type="pres">
      <dgm:prSet presAssocID="{3FB77C47-75ED-492C-92E9-7AD0C7F0B913}" presName="negativeSpace" presStyleCnt="0"/>
      <dgm:spPr/>
    </dgm:pt>
    <dgm:pt modelId="{06D09109-F484-421D-80E4-529617280E4E}" type="pres">
      <dgm:prSet presAssocID="{3FB77C47-75ED-492C-92E9-7AD0C7F0B913}" presName="childText" presStyleLbl="conFgAcc1" presStyleIdx="1" presStyleCnt="4" custLinFactY="42010" custLinFactNeighborX="-8926" custLinFactNeighborY="100000">
        <dgm:presLayoutVars>
          <dgm:bulletEnabled val="1"/>
        </dgm:presLayoutVars>
      </dgm:prSet>
      <dgm:spPr>
        <a:ln>
          <a:solidFill>
            <a:schemeClr val="accent1">
              <a:lumMod val="50000"/>
            </a:schemeClr>
          </a:solidFill>
        </a:ln>
      </dgm:spPr>
    </dgm:pt>
    <dgm:pt modelId="{79844338-E8C8-4D45-805E-51C5644EED2E}" type="pres">
      <dgm:prSet presAssocID="{5B395BA4-6F6B-498A-8DCB-52198D22B99E}" presName="spaceBetweenRectangles" presStyleCnt="0"/>
      <dgm:spPr/>
    </dgm:pt>
    <dgm:pt modelId="{7B4EDFA7-0FA8-4531-87C7-B12A485919EA}" type="pres">
      <dgm:prSet presAssocID="{F29B9410-5AB4-47FA-AD0E-25CA6BAA2C2A}" presName="parentLin" presStyleCnt="0"/>
      <dgm:spPr/>
    </dgm:pt>
    <dgm:pt modelId="{B0854D82-1EA1-42AC-84F4-EBFB66959075}" type="pres">
      <dgm:prSet presAssocID="{F29B9410-5AB4-47FA-AD0E-25CA6BAA2C2A}" presName="parentLeftMargin" presStyleLbl="node1" presStyleIdx="1" presStyleCnt="4"/>
      <dgm:spPr/>
    </dgm:pt>
    <dgm:pt modelId="{04E1EA71-98A0-48A8-84B5-CCEC071E0560}" type="pres">
      <dgm:prSet presAssocID="{F29B9410-5AB4-47FA-AD0E-25CA6BAA2C2A}" presName="parentText" presStyleLbl="node1" presStyleIdx="2" presStyleCnt="4" custLinFactX="-5608" custLinFactNeighborX="-100000" custLinFactNeighborY="54155">
        <dgm:presLayoutVars>
          <dgm:chMax val="0"/>
          <dgm:bulletEnabled val="1"/>
        </dgm:presLayoutVars>
      </dgm:prSet>
      <dgm:spPr/>
    </dgm:pt>
    <dgm:pt modelId="{07BD6261-5CF1-482A-AD43-36CC908FEC56}" type="pres">
      <dgm:prSet presAssocID="{F29B9410-5AB4-47FA-AD0E-25CA6BAA2C2A}" presName="negativeSpace" presStyleCnt="0"/>
      <dgm:spPr/>
    </dgm:pt>
    <dgm:pt modelId="{12F878D6-5805-40A9-8FFB-25904F068361}" type="pres">
      <dgm:prSet presAssocID="{F29B9410-5AB4-47FA-AD0E-25CA6BAA2C2A}" presName="childText" presStyleLbl="conFgAcc1" presStyleIdx="2" presStyleCnt="4" custLinFactY="42010" custLinFactNeighborX="-8926" custLinFactNeighborY="100000">
        <dgm:presLayoutVars>
          <dgm:bulletEnabled val="1"/>
        </dgm:presLayoutVars>
      </dgm:prSet>
      <dgm:spPr>
        <a:ln>
          <a:solidFill>
            <a:schemeClr val="accent1">
              <a:lumMod val="50000"/>
            </a:schemeClr>
          </a:solidFill>
        </a:ln>
      </dgm:spPr>
    </dgm:pt>
    <dgm:pt modelId="{4D8F13E9-F8EE-462F-B807-5323A0040684}" type="pres">
      <dgm:prSet presAssocID="{58680D2E-FEE1-4560-B0D3-97A200BF5334}" presName="spaceBetweenRectangles" presStyleCnt="0"/>
      <dgm:spPr/>
    </dgm:pt>
    <dgm:pt modelId="{0AF535F1-483A-4978-97A6-27A7B5A5D55D}" type="pres">
      <dgm:prSet presAssocID="{20D397B6-F446-4159-BC3F-CC314BA4352D}" presName="parentLin" presStyleCnt="0"/>
      <dgm:spPr/>
    </dgm:pt>
    <dgm:pt modelId="{F7F0A2D9-F336-420A-9EA2-BBA49F373B14}" type="pres">
      <dgm:prSet presAssocID="{20D397B6-F446-4159-BC3F-CC314BA4352D}" presName="parentLeftMargin" presStyleLbl="node1" presStyleIdx="2" presStyleCnt="4"/>
      <dgm:spPr/>
    </dgm:pt>
    <dgm:pt modelId="{46E607EB-2D9B-418E-9FF0-157FADA1CF70}" type="pres">
      <dgm:prSet presAssocID="{20D397B6-F446-4159-BC3F-CC314BA4352D}" presName="parentText" presStyleLbl="node1" presStyleIdx="3" presStyleCnt="4" custLinFactX="-5608" custLinFactNeighborX="-100000" custLinFactNeighborY="54155">
        <dgm:presLayoutVars>
          <dgm:chMax val="0"/>
          <dgm:bulletEnabled val="1"/>
        </dgm:presLayoutVars>
      </dgm:prSet>
      <dgm:spPr/>
    </dgm:pt>
    <dgm:pt modelId="{A0D8D0F9-7224-4DC7-A116-D6F39B70AC69}" type="pres">
      <dgm:prSet presAssocID="{20D397B6-F446-4159-BC3F-CC314BA4352D}" presName="negativeSpace" presStyleCnt="0"/>
      <dgm:spPr/>
    </dgm:pt>
    <dgm:pt modelId="{0BC8ECC9-E553-4CB5-A334-A4D96144D8CC}" type="pres">
      <dgm:prSet presAssocID="{20D397B6-F446-4159-BC3F-CC314BA4352D}" presName="childText" presStyleLbl="conFgAcc1" presStyleIdx="3" presStyleCnt="4" custLinFactY="42010" custLinFactNeighborX="-8926" custLinFactNeighborY="100000">
        <dgm:presLayoutVars>
          <dgm:bulletEnabled val="1"/>
        </dgm:presLayoutVars>
      </dgm:prSet>
      <dgm:spPr>
        <a:ln>
          <a:solidFill>
            <a:schemeClr val="accent1">
              <a:lumMod val="50000"/>
            </a:schemeClr>
          </a:solidFill>
        </a:ln>
      </dgm:spPr>
    </dgm:pt>
  </dgm:ptLst>
  <dgm:cxnLst>
    <dgm:cxn modelId="{EA3BF50F-E058-417A-B5CF-809880E5F7D9}" type="presOf" srcId="{3FB77C47-75ED-492C-92E9-7AD0C7F0B913}" destId="{43FEDD17-D751-41A8-9252-620788D69B20}" srcOrd="1" destOrd="0" presId="urn:microsoft.com/office/officeart/2005/8/layout/list1"/>
    <dgm:cxn modelId="{D6910C21-CAD4-4FB8-8D28-7B0857A13A6C}" type="presOf" srcId="{3FB77C47-75ED-492C-92E9-7AD0C7F0B913}" destId="{4F532035-E8C9-4D52-9A6B-39F70D00E840}" srcOrd="0" destOrd="0" presId="urn:microsoft.com/office/officeart/2005/8/layout/list1"/>
    <dgm:cxn modelId="{A42B0B46-15FD-4D0D-BC08-F8D7F7DFDE6D}" type="presOf" srcId="{20D397B6-F446-4159-BC3F-CC314BA4352D}" destId="{46E607EB-2D9B-418E-9FF0-157FADA1CF70}" srcOrd="1" destOrd="0" presId="urn:microsoft.com/office/officeart/2005/8/layout/list1"/>
    <dgm:cxn modelId="{B7354C73-B1E7-4AD9-AAC3-336687191F81}" type="presOf" srcId="{F29B9410-5AB4-47FA-AD0E-25CA6BAA2C2A}" destId="{B0854D82-1EA1-42AC-84F4-EBFB66959075}" srcOrd="0" destOrd="0" presId="urn:microsoft.com/office/officeart/2005/8/layout/list1"/>
    <dgm:cxn modelId="{17F8B653-E0A5-49D7-936E-C02077646F5D}" srcId="{81A7D25B-1484-4831-B061-64AAF96D799E}" destId="{F29B9410-5AB4-47FA-AD0E-25CA6BAA2C2A}" srcOrd="2" destOrd="0" parTransId="{4827746C-D50A-42CE-8151-0A676E687F4D}" sibTransId="{58680D2E-FEE1-4560-B0D3-97A200BF5334}"/>
    <dgm:cxn modelId="{1C24C754-269F-429C-B37D-88BCBF29C7E0}" type="presOf" srcId="{81A7D25B-1484-4831-B061-64AAF96D799E}" destId="{4DCA76A8-92E1-48C2-B15D-5E845DDF886F}" srcOrd="0" destOrd="0" presId="urn:microsoft.com/office/officeart/2005/8/layout/list1"/>
    <dgm:cxn modelId="{6D5DDB7A-0CF7-4C56-856E-D8F83FB05D02}" srcId="{81A7D25B-1484-4831-B061-64AAF96D799E}" destId="{20D397B6-F446-4159-BC3F-CC314BA4352D}" srcOrd="3" destOrd="0" parTransId="{2A176AF9-9E15-4D84-9281-1FB0F4C88775}" sibTransId="{34EC4C4C-99BD-4948-84F3-08185ED786A8}"/>
    <dgm:cxn modelId="{FFE9EB5A-EA4A-448B-8335-66CB2DC498C6}" type="presOf" srcId="{E8592B9B-9165-4F6D-A0C7-3776AAB7066D}" destId="{067C5849-72FF-4ADD-A146-87339C51EBC9}" srcOrd="0" destOrd="0" presId="urn:microsoft.com/office/officeart/2005/8/layout/list1"/>
    <dgm:cxn modelId="{0FF7D2A0-0F46-4EA8-8570-C41CB53CC522}" type="presOf" srcId="{F29B9410-5AB4-47FA-AD0E-25CA6BAA2C2A}" destId="{04E1EA71-98A0-48A8-84B5-CCEC071E0560}" srcOrd="1" destOrd="0" presId="urn:microsoft.com/office/officeart/2005/8/layout/list1"/>
    <dgm:cxn modelId="{F40D81B7-A1C4-441C-927C-14FEACB4CCF2}" type="presOf" srcId="{20D397B6-F446-4159-BC3F-CC314BA4352D}" destId="{F7F0A2D9-F336-420A-9EA2-BBA49F373B14}" srcOrd="0" destOrd="0" presId="urn:microsoft.com/office/officeart/2005/8/layout/list1"/>
    <dgm:cxn modelId="{CFA3F2CB-D895-4BB3-B00E-BE114B662E4C}" type="presOf" srcId="{E8592B9B-9165-4F6D-A0C7-3776AAB7066D}" destId="{760B04D9-CFF4-4236-BFDE-4E51E44AB90F}" srcOrd="1" destOrd="0" presId="urn:microsoft.com/office/officeart/2005/8/layout/list1"/>
    <dgm:cxn modelId="{A05A20D0-CD86-43D1-A699-5B13A14E7E98}" srcId="{81A7D25B-1484-4831-B061-64AAF96D799E}" destId="{3FB77C47-75ED-492C-92E9-7AD0C7F0B913}" srcOrd="1" destOrd="0" parTransId="{DC326AB8-13EA-4B44-BEC6-018852EA9235}" sibTransId="{5B395BA4-6F6B-498A-8DCB-52198D22B99E}"/>
    <dgm:cxn modelId="{E596E4D0-93D0-40BB-8E67-719491126F45}" srcId="{81A7D25B-1484-4831-B061-64AAF96D799E}" destId="{E8592B9B-9165-4F6D-A0C7-3776AAB7066D}" srcOrd="0" destOrd="0" parTransId="{C20AA1F2-1B69-4576-B9C4-E20341D811A2}" sibTransId="{368B3449-13F8-4EAD-9890-243ADA4CC590}"/>
    <dgm:cxn modelId="{08D688DF-3188-49CC-830B-61690299F190}" type="presParOf" srcId="{4DCA76A8-92E1-48C2-B15D-5E845DDF886F}" destId="{F5EEB102-82C9-4593-93FB-865C0B5BF7B2}" srcOrd="0" destOrd="0" presId="urn:microsoft.com/office/officeart/2005/8/layout/list1"/>
    <dgm:cxn modelId="{BE5536A5-DA16-4E7F-865C-9C817EC5D6D2}" type="presParOf" srcId="{F5EEB102-82C9-4593-93FB-865C0B5BF7B2}" destId="{067C5849-72FF-4ADD-A146-87339C51EBC9}" srcOrd="0" destOrd="0" presId="urn:microsoft.com/office/officeart/2005/8/layout/list1"/>
    <dgm:cxn modelId="{564A52EF-E2B5-4CFE-86AD-25974682EDC6}" type="presParOf" srcId="{F5EEB102-82C9-4593-93FB-865C0B5BF7B2}" destId="{760B04D9-CFF4-4236-BFDE-4E51E44AB90F}" srcOrd="1" destOrd="0" presId="urn:microsoft.com/office/officeart/2005/8/layout/list1"/>
    <dgm:cxn modelId="{D07D0FC0-9146-4BA5-A575-58DC9B6BAB92}" type="presParOf" srcId="{4DCA76A8-92E1-48C2-B15D-5E845DDF886F}" destId="{27FF2BA4-B756-47B3-82EE-E7A23C0EA3A2}" srcOrd="1" destOrd="0" presId="urn:microsoft.com/office/officeart/2005/8/layout/list1"/>
    <dgm:cxn modelId="{54AC5EB5-FFBB-47F0-941B-BF9B20676060}" type="presParOf" srcId="{4DCA76A8-92E1-48C2-B15D-5E845DDF886F}" destId="{1F7B2DBF-0F46-4F2C-ADA7-FB8A453A6ED2}" srcOrd="2" destOrd="0" presId="urn:microsoft.com/office/officeart/2005/8/layout/list1"/>
    <dgm:cxn modelId="{F974DC21-2B1F-45E7-A28F-777711F539C4}" type="presParOf" srcId="{4DCA76A8-92E1-48C2-B15D-5E845DDF886F}" destId="{78AF85DF-EA97-47D6-931F-6B73D83D6F39}" srcOrd="3" destOrd="0" presId="urn:microsoft.com/office/officeart/2005/8/layout/list1"/>
    <dgm:cxn modelId="{C43E4980-6E2F-4789-889F-7B81D91B73A8}" type="presParOf" srcId="{4DCA76A8-92E1-48C2-B15D-5E845DDF886F}" destId="{12080416-C841-4900-A4E3-1F4D6776CD13}" srcOrd="4" destOrd="0" presId="urn:microsoft.com/office/officeart/2005/8/layout/list1"/>
    <dgm:cxn modelId="{82757276-B1FF-48D5-ADD1-6A749D79D40B}" type="presParOf" srcId="{12080416-C841-4900-A4E3-1F4D6776CD13}" destId="{4F532035-E8C9-4D52-9A6B-39F70D00E840}" srcOrd="0" destOrd="0" presId="urn:microsoft.com/office/officeart/2005/8/layout/list1"/>
    <dgm:cxn modelId="{0E9D8FB4-FE73-4455-B3B7-15090994DBF5}" type="presParOf" srcId="{12080416-C841-4900-A4E3-1F4D6776CD13}" destId="{43FEDD17-D751-41A8-9252-620788D69B20}" srcOrd="1" destOrd="0" presId="urn:microsoft.com/office/officeart/2005/8/layout/list1"/>
    <dgm:cxn modelId="{C0792A1F-3AE2-4676-B52B-533068B3D36B}" type="presParOf" srcId="{4DCA76A8-92E1-48C2-B15D-5E845DDF886F}" destId="{D8743AA4-0F95-4F6E-9D7C-13B1CAAFB2C0}" srcOrd="5" destOrd="0" presId="urn:microsoft.com/office/officeart/2005/8/layout/list1"/>
    <dgm:cxn modelId="{F3B69514-F619-4391-9E94-338FCA050F70}" type="presParOf" srcId="{4DCA76A8-92E1-48C2-B15D-5E845DDF886F}" destId="{06D09109-F484-421D-80E4-529617280E4E}" srcOrd="6" destOrd="0" presId="urn:microsoft.com/office/officeart/2005/8/layout/list1"/>
    <dgm:cxn modelId="{907134A2-992E-4D03-9CB7-73B18488010B}" type="presParOf" srcId="{4DCA76A8-92E1-48C2-B15D-5E845DDF886F}" destId="{79844338-E8C8-4D45-805E-51C5644EED2E}" srcOrd="7" destOrd="0" presId="urn:microsoft.com/office/officeart/2005/8/layout/list1"/>
    <dgm:cxn modelId="{7F7AC5C8-861C-49C5-8229-871B6A24B067}" type="presParOf" srcId="{4DCA76A8-92E1-48C2-B15D-5E845DDF886F}" destId="{7B4EDFA7-0FA8-4531-87C7-B12A485919EA}" srcOrd="8" destOrd="0" presId="urn:microsoft.com/office/officeart/2005/8/layout/list1"/>
    <dgm:cxn modelId="{E410C9C5-8F9D-48BB-A362-2366F6567FF3}" type="presParOf" srcId="{7B4EDFA7-0FA8-4531-87C7-B12A485919EA}" destId="{B0854D82-1EA1-42AC-84F4-EBFB66959075}" srcOrd="0" destOrd="0" presId="urn:microsoft.com/office/officeart/2005/8/layout/list1"/>
    <dgm:cxn modelId="{57647059-3F4B-4FB0-A589-2C24231956BE}" type="presParOf" srcId="{7B4EDFA7-0FA8-4531-87C7-B12A485919EA}" destId="{04E1EA71-98A0-48A8-84B5-CCEC071E0560}" srcOrd="1" destOrd="0" presId="urn:microsoft.com/office/officeart/2005/8/layout/list1"/>
    <dgm:cxn modelId="{259FB922-B539-4A21-BCA1-D6311B7EEA03}" type="presParOf" srcId="{4DCA76A8-92E1-48C2-B15D-5E845DDF886F}" destId="{07BD6261-5CF1-482A-AD43-36CC908FEC56}" srcOrd="9" destOrd="0" presId="urn:microsoft.com/office/officeart/2005/8/layout/list1"/>
    <dgm:cxn modelId="{266E7D9D-8861-425A-9122-05E530051A1A}" type="presParOf" srcId="{4DCA76A8-92E1-48C2-B15D-5E845DDF886F}" destId="{12F878D6-5805-40A9-8FFB-25904F068361}" srcOrd="10" destOrd="0" presId="urn:microsoft.com/office/officeart/2005/8/layout/list1"/>
    <dgm:cxn modelId="{61314DDD-239B-465A-A800-E12D51EB1346}" type="presParOf" srcId="{4DCA76A8-92E1-48C2-B15D-5E845DDF886F}" destId="{4D8F13E9-F8EE-462F-B807-5323A0040684}" srcOrd="11" destOrd="0" presId="urn:microsoft.com/office/officeart/2005/8/layout/list1"/>
    <dgm:cxn modelId="{A89C6330-30B0-4A7B-AC24-D06B177DF2EB}" type="presParOf" srcId="{4DCA76A8-92E1-48C2-B15D-5E845DDF886F}" destId="{0AF535F1-483A-4978-97A6-27A7B5A5D55D}" srcOrd="12" destOrd="0" presId="urn:microsoft.com/office/officeart/2005/8/layout/list1"/>
    <dgm:cxn modelId="{EABCC097-224F-4719-826A-1D160AD66B8E}" type="presParOf" srcId="{0AF535F1-483A-4978-97A6-27A7B5A5D55D}" destId="{F7F0A2D9-F336-420A-9EA2-BBA49F373B14}" srcOrd="0" destOrd="0" presId="urn:microsoft.com/office/officeart/2005/8/layout/list1"/>
    <dgm:cxn modelId="{21445C5D-BBF8-4ED4-B69D-781545784284}" type="presParOf" srcId="{0AF535F1-483A-4978-97A6-27A7B5A5D55D}" destId="{46E607EB-2D9B-418E-9FF0-157FADA1CF70}" srcOrd="1" destOrd="0" presId="urn:microsoft.com/office/officeart/2005/8/layout/list1"/>
    <dgm:cxn modelId="{EA161D67-3A9C-4F4A-91E3-675757C068B6}" type="presParOf" srcId="{4DCA76A8-92E1-48C2-B15D-5E845DDF886F}" destId="{A0D8D0F9-7224-4DC7-A116-D6F39B70AC69}" srcOrd="13" destOrd="0" presId="urn:microsoft.com/office/officeart/2005/8/layout/list1"/>
    <dgm:cxn modelId="{16DD8445-6D3F-4A57-84B6-7EBEF17ECA92}" type="presParOf" srcId="{4DCA76A8-92E1-48C2-B15D-5E845DDF886F}" destId="{0BC8ECC9-E553-4CB5-A334-A4D96144D8CC}"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D62AD1F-0AA0-4B33-9852-4749171FFD0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80EE9014-5862-443A-A74D-038A01C11FBD}">
      <dgm:prSet phldrT="[Text]" custT="1"/>
      <dgm:spPr/>
      <dgm:t>
        <a:bodyPr/>
        <a:lstStyle/>
        <a:p>
          <a:r>
            <a:rPr lang="en-US" sz="2000" b="1" i="0" u="none" strike="noStrike" baseline="0" dirty="0">
              <a:latin typeface="Times New Roman" panose="02020603050405020304" pitchFamily="18" charset="0"/>
              <a:cs typeface="Times New Roman" panose="02020603050405020304" pitchFamily="18" charset="0"/>
            </a:rPr>
            <a:t>DOORS</a:t>
          </a:r>
          <a:endParaRPr lang="en-US" sz="2000" b="1" dirty="0"/>
        </a:p>
      </dgm:t>
    </dgm:pt>
    <dgm:pt modelId="{53176954-BC36-4B5C-861A-A8D0547A778C}" type="parTrans" cxnId="{9A16B322-F41D-484B-AB40-E92456D22221}">
      <dgm:prSet/>
      <dgm:spPr/>
      <dgm:t>
        <a:bodyPr/>
        <a:lstStyle/>
        <a:p>
          <a:endParaRPr lang="en-US"/>
        </a:p>
      </dgm:t>
    </dgm:pt>
    <dgm:pt modelId="{C02D0CC9-EF70-4F3E-A3D4-455B752A6B8E}" type="sibTrans" cxnId="{9A16B322-F41D-484B-AB40-E92456D22221}">
      <dgm:prSet/>
      <dgm:spPr/>
      <dgm:t>
        <a:bodyPr/>
        <a:lstStyle/>
        <a:p>
          <a:endParaRPr lang="en-US"/>
        </a:p>
      </dgm:t>
    </dgm:pt>
    <dgm:pt modelId="{1600D170-00FF-49CA-8B21-BD66764AF544}">
      <dgm:prSet phldrT="[Text]" custT="1"/>
      <dgm:spPr/>
      <dgm:t>
        <a:bodyPr/>
        <a:lstStyle/>
        <a:p>
          <a:r>
            <a:rPr lang="en-US" sz="2000" b="1" i="0" dirty="0">
              <a:solidFill>
                <a:srgbClr val="272930"/>
              </a:solidFill>
              <a:effectLst/>
              <a:latin typeface="Times New Roman" panose="02020603050405020304" pitchFamily="18" charset="0"/>
              <a:cs typeface="Times New Roman" panose="02020603050405020304" pitchFamily="18" charset="0"/>
            </a:rPr>
            <a:t> arrangement of door components</a:t>
          </a:r>
          <a:endParaRPr lang="en-US" sz="2000" b="1" dirty="0">
            <a:latin typeface="Times New Roman" panose="02020603050405020304" pitchFamily="18" charset="0"/>
            <a:cs typeface="Times New Roman" panose="02020603050405020304" pitchFamily="18" charset="0"/>
          </a:endParaRPr>
        </a:p>
      </dgm:t>
    </dgm:pt>
    <dgm:pt modelId="{2941464B-0788-4EA5-9E4B-2F21F0B8F3A5}" type="parTrans" cxnId="{5DFEC62C-5AF9-48AC-90FE-38C40649ED0D}">
      <dgm:prSet/>
      <dgm:spPr/>
      <dgm:t>
        <a:bodyPr/>
        <a:lstStyle/>
        <a:p>
          <a:endParaRPr lang="en-US"/>
        </a:p>
      </dgm:t>
    </dgm:pt>
    <dgm:pt modelId="{44C3D746-9C31-421F-9DF4-995AFC299494}" type="sibTrans" cxnId="{5DFEC62C-5AF9-48AC-90FE-38C40649ED0D}">
      <dgm:prSet/>
      <dgm:spPr/>
      <dgm:t>
        <a:bodyPr/>
        <a:lstStyle/>
        <a:p>
          <a:endParaRPr lang="en-US"/>
        </a:p>
      </dgm:t>
    </dgm:pt>
    <dgm:pt modelId="{F697B054-C5A7-46B6-8BC8-759D78D0B854}">
      <dgm:prSet phldrT="[Text]" custT="1"/>
      <dgm:spPr/>
      <dgm:t>
        <a:bodyPr/>
        <a:lstStyle/>
        <a:p>
          <a:pPr>
            <a:buAutoNum type="arabicPeriod"/>
          </a:pPr>
          <a:r>
            <a:rPr lang="en-US" sz="1800" b="1" i="0" u="none" strike="noStrike" baseline="0" dirty="0">
              <a:latin typeface="Times New Roman" panose="02020603050405020304" pitchFamily="18" charset="0"/>
              <a:cs typeface="Times New Roman" panose="02020603050405020304" pitchFamily="18" charset="0"/>
            </a:rPr>
            <a:t>Battened and Ledged Doors: </a:t>
          </a:r>
          <a:endParaRPr lang="en-US" sz="1800" dirty="0"/>
        </a:p>
      </dgm:t>
    </dgm:pt>
    <dgm:pt modelId="{562FEF0C-D11D-49FC-9639-B5A288882E18}" type="parTrans" cxnId="{73FBDF60-2692-42BD-98F9-7CF498D4211B}">
      <dgm:prSet/>
      <dgm:spPr/>
      <dgm:t>
        <a:bodyPr/>
        <a:lstStyle/>
        <a:p>
          <a:endParaRPr lang="en-US"/>
        </a:p>
      </dgm:t>
    </dgm:pt>
    <dgm:pt modelId="{2CE0FCDC-3C89-474B-ABD8-64ADFED817BB}" type="sibTrans" cxnId="{73FBDF60-2692-42BD-98F9-7CF498D4211B}">
      <dgm:prSet/>
      <dgm:spPr/>
      <dgm:t>
        <a:bodyPr/>
        <a:lstStyle/>
        <a:p>
          <a:endParaRPr lang="en-US"/>
        </a:p>
      </dgm:t>
    </dgm:pt>
    <dgm:pt modelId="{1FB81F80-A936-4885-A9C0-3FF35F7AC024}">
      <dgm:prSet phldrT="[Text]" custT="1"/>
      <dgm:spPr/>
      <dgm:t>
        <a:bodyPr/>
        <a:lstStyle/>
        <a:p>
          <a:r>
            <a:rPr lang="en-US" sz="1800" b="1" u="none" strike="noStrike" baseline="0" dirty="0">
              <a:latin typeface="Times New Roman" panose="02020603050405020304" pitchFamily="18" charset="0"/>
              <a:cs typeface="Times New Roman" panose="02020603050405020304" pitchFamily="18" charset="0"/>
            </a:rPr>
            <a:t>Battened, Ledged and Braced Doors:</a:t>
          </a:r>
          <a:endParaRPr lang="en-US" sz="1800" dirty="0"/>
        </a:p>
      </dgm:t>
    </dgm:pt>
    <dgm:pt modelId="{3A9560AB-0155-430D-BE46-E3E91AE0F883}" type="parTrans" cxnId="{7A7911E5-B881-425C-9616-AA25EDEDFE38}">
      <dgm:prSet/>
      <dgm:spPr/>
      <dgm:t>
        <a:bodyPr/>
        <a:lstStyle/>
        <a:p>
          <a:endParaRPr lang="en-US"/>
        </a:p>
      </dgm:t>
    </dgm:pt>
    <dgm:pt modelId="{798F2BAF-6933-4BCC-B5AD-4564AED71F0C}" type="sibTrans" cxnId="{7A7911E5-B881-425C-9616-AA25EDEDFE38}">
      <dgm:prSet/>
      <dgm:spPr/>
      <dgm:t>
        <a:bodyPr/>
        <a:lstStyle/>
        <a:p>
          <a:endParaRPr lang="en-US"/>
        </a:p>
      </dgm:t>
    </dgm:pt>
    <dgm:pt modelId="{6DB440F6-8E7B-4321-AFEE-AA49E0BF6A57}">
      <dgm:prSet phldrT="[Text]" custT="1"/>
      <dgm:spPr/>
      <dgm:t>
        <a:bodyPr/>
        <a:lstStyle/>
        <a:p>
          <a:r>
            <a:rPr lang="en-US" sz="1800" b="1" i="0" dirty="0">
              <a:solidFill>
                <a:srgbClr val="272930"/>
              </a:solidFill>
              <a:effectLst/>
              <a:latin typeface="Times New Roman" panose="02020603050405020304" pitchFamily="18" charset="0"/>
              <a:cs typeface="Times New Roman" panose="02020603050405020304" pitchFamily="18" charset="0"/>
            </a:rPr>
            <a:t>Battened, Ledged and Framed Doors</a:t>
          </a:r>
          <a:endParaRPr lang="en-US" sz="1800" dirty="0"/>
        </a:p>
      </dgm:t>
    </dgm:pt>
    <dgm:pt modelId="{2E8E8ABC-13F9-44B4-BF27-617CADD0EFA2}" type="parTrans" cxnId="{76202BE5-CB90-414B-9190-A8CF44FE99B0}">
      <dgm:prSet/>
      <dgm:spPr/>
      <dgm:t>
        <a:bodyPr/>
        <a:lstStyle/>
        <a:p>
          <a:endParaRPr lang="en-US"/>
        </a:p>
      </dgm:t>
    </dgm:pt>
    <dgm:pt modelId="{E3764D32-FCCF-4842-B729-C01637952798}" type="sibTrans" cxnId="{76202BE5-CB90-414B-9190-A8CF44FE99B0}">
      <dgm:prSet/>
      <dgm:spPr/>
      <dgm:t>
        <a:bodyPr/>
        <a:lstStyle/>
        <a:p>
          <a:endParaRPr lang="en-US"/>
        </a:p>
      </dgm:t>
    </dgm:pt>
    <dgm:pt modelId="{BF7ABFEF-BE84-495A-97F7-5190CCB91165}">
      <dgm:prSet custT="1"/>
      <dgm:spPr/>
      <dgm:t>
        <a:bodyPr/>
        <a:lstStyle/>
        <a:p>
          <a:r>
            <a:rPr lang="en-US" sz="1800" b="1" i="0" dirty="0">
              <a:solidFill>
                <a:srgbClr val="272930"/>
              </a:solidFill>
              <a:effectLst/>
              <a:latin typeface="Times New Roman" panose="02020603050405020304" pitchFamily="18" charset="0"/>
              <a:cs typeface="Times New Roman" panose="02020603050405020304" pitchFamily="18" charset="0"/>
            </a:rPr>
            <a:t>Battened, Ledged, Braced and Framed Doors</a:t>
          </a:r>
        </a:p>
      </dgm:t>
    </dgm:pt>
    <dgm:pt modelId="{205F94E3-6D4A-4D6F-9714-4202FD513B0D}" type="parTrans" cxnId="{00A6B4B7-FD04-41C3-BF49-D2C5AD89039B}">
      <dgm:prSet/>
      <dgm:spPr/>
      <dgm:t>
        <a:bodyPr/>
        <a:lstStyle/>
        <a:p>
          <a:endParaRPr lang="en-US"/>
        </a:p>
      </dgm:t>
    </dgm:pt>
    <dgm:pt modelId="{E275F61E-DBA9-4B82-A3B1-6956879D6CD1}" type="sibTrans" cxnId="{00A6B4B7-FD04-41C3-BF49-D2C5AD89039B}">
      <dgm:prSet/>
      <dgm:spPr/>
      <dgm:t>
        <a:bodyPr/>
        <a:lstStyle/>
        <a:p>
          <a:endParaRPr lang="en-US"/>
        </a:p>
      </dgm:t>
    </dgm:pt>
    <dgm:pt modelId="{66613E16-E0B5-48E2-BBE3-A9EF092C15C3}">
      <dgm:prSet custT="1"/>
      <dgm:spPr/>
      <dgm:t>
        <a:bodyPr/>
        <a:lstStyle/>
        <a:p>
          <a:r>
            <a:rPr lang="en-US" sz="2000" b="1" i="0" dirty="0">
              <a:solidFill>
                <a:srgbClr val="272930"/>
              </a:solidFill>
              <a:effectLst/>
              <a:latin typeface="Times New Roman" panose="02020603050405020304" pitchFamily="18" charset="0"/>
              <a:cs typeface="Times New Roman" panose="02020603050405020304" pitchFamily="18" charset="0"/>
            </a:rPr>
            <a:t>method of construction</a:t>
          </a:r>
          <a:endParaRPr lang="en-US" sz="2000" b="1" dirty="0">
            <a:latin typeface="Times New Roman" panose="02020603050405020304" pitchFamily="18" charset="0"/>
            <a:cs typeface="Times New Roman" panose="02020603050405020304" pitchFamily="18" charset="0"/>
          </a:endParaRPr>
        </a:p>
      </dgm:t>
    </dgm:pt>
    <dgm:pt modelId="{7084AB01-6712-441C-8852-95B53AF5704D}" type="parTrans" cxnId="{955BC176-1AFF-4F13-91CC-67AE38153B19}">
      <dgm:prSet/>
      <dgm:spPr/>
      <dgm:t>
        <a:bodyPr/>
        <a:lstStyle/>
        <a:p>
          <a:endParaRPr lang="en-US"/>
        </a:p>
      </dgm:t>
    </dgm:pt>
    <dgm:pt modelId="{5492FF79-C27F-4B75-94FE-7614E174E666}" type="sibTrans" cxnId="{955BC176-1AFF-4F13-91CC-67AE38153B19}">
      <dgm:prSet/>
      <dgm:spPr/>
      <dgm:t>
        <a:bodyPr/>
        <a:lstStyle/>
        <a:p>
          <a:endParaRPr lang="en-US"/>
        </a:p>
      </dgm:t>
    </dgm:pt>
    <dgm:pt modelId="{FFF7C497-DAED-4CD6-8FEA-918057D6AB74}">
      <dgm:prSet custT="1"/>
      <dgm:spPr/>
      <dgm:t>
        <a:bodyPr/>
        <a:lstStyle/>
        <a:p>
          <a:r>
            <a:rPr lang="en-US" sz="2000" b="1" i="0" u="none" strike="noStrike" baseline="0" dirty="0">
              <a:latin typeface="Times New Roman" panose="02020603050405020304" pitchFamily="18" charset="0"/>
              <a:cs typeface="Times New Roman" panose="02020603050405020304" pitchFamily="18" charset="0"/>
            </a:rPr>
            <a:t>Framed and </a:t>
          </a:r>
          <a:r>
            <a:rPr lang="en-US" sz="2000" b="1" i="0" u="none" strike="noStrike" baseline="0" dirty="0" err="1">
              <a:latin typeface="Times New Roman" panose="02020603050405020304" pitchFamily="18" charset="0"/>
              <a:cs typeface="Times New Roman" panose="02020603050405020304" pitchFamily="18" charset="0"/>
            </a:rPr>
            <a:t>Panelled</a:t>
          </a:r>
          <a:r>
            <a:rPr lang="en-US" sz="2000" b="1" i="0" u="none" strike="noStrike" baseline="0" dirty="0">
              <a:latin typeface="Times New Roman" panose="02020603050405020304" pitchFamily="18" charset="0"/>
              <a:cs typeface="Times New Roman" panose="02020603050405020304" pitchFamily="18" charset="0"/>
            </a:rPr>
            <a:t> Doors </a:t>
          </a:r>
        </a:p>
      </dgm:t>
    </dgm:pt>
    <dgm:pt modelId="{3107B957-5729-48D3-8E6A-D0604C49C635}" type="parTrans" cxnId="{F1435B02-4D3F-4A23-B350-5A6EEB223ABB}">
      <dgm:prSet/>
      <dgm:spPr/>
      <dgm:t>
        <a:bodyPr/>
        <a:lstStyle/>
        <a:p>
          <a:endParaRPr lang="en-US"/>
        </a:p>
      </dgm:t>
    </dgm:pt>
    <dgm:pt modelId="{F7FE1FCE-0657-4C7F-BE19-C685C9BBB1D1}" type="sibTrans" cxnId="{F1435B02-4D3F-4A23-B350-5A6EEB223ABB}">
      <dgm:prSet/>
      <dgm:spPr/>
      <dgm:t>
        <a:bodyPr/>
        <a:lstStyle/>
        <a:p>
          <a:endParaRPr lang="en-US"/>
        </a:p>
      </dgm:t>
    </dgm:pt>
    <dgm:pt modelId="{BC2C88C6-0EFC-48BE-9E8A-79D6EE1968C9}">
      <dgm:prSet custT="1"/>
      <dgm:spPr/>
      <dgm:t>
        <a:bodyPr/>
        <a:lstStyle/>
        <a:p>
          <a:r>
            <a:rPr lang="en-US" sz="2000" b="1" i="0" dirty="0">
              <a:latin typeface="Times New Roman" panose="02020603050405020304" pitchFamily="18" charset="0"/>
              <a:cs typeface="Times New Roman" panose="02020603050405020304" pitchFamily="18" charset="0"/>
            </a:rPr>
            <a:t>Glazed Doors</a:t>
          </a:r>
        </a:p>
      </dgm:t>
    </dgm:pt>
    <dgm:pt modelId="{203CBED3-E616-4499-B7EE-D0484E33205F}" type="parTrans" cxnId="{064CEB38-EE11-49C5-B80B-0A9DC7CE8A1D}">
      <dgm:prSet/>
      <dgm:spPr/>
      <dgm:t>
        <a:bodyPr/>
        <a:lstStyle/>
        <a:p>
          <a:endParaRPr lang="en-US"/>
        </a:p>
      </dgm:t>
    </dgm:pt>
    <dgm:pt modelId="{E4705E89-10DA-43BC-8DAB-80460F19284F}" type="sibTrans" cxnId="{064CEB38-EE11-49C5-B80B-0A9DC7CE8A1D}">
      <dgm:prSet/>
      <dgm:spPr/>
      <dgm:t>
        <a:bodyPr/>
        <a:lstStyle/>
        <a:p>
          <a:endParaRPr lang="en-US"/>
        </a:p>
      </dgm:t>
    </dgm:pt>
    <dgm:pt modelId="{15236FC0-90DC-479D-A244-F7E3341096A8}">
      <dgm:prSet custT="1"/>
      <dgm:spPr/>
      <dgm:t>
        <a:bodyPr/>
        <a:lstStyle/>
        <a:p>
          <a:r>
            <a:rPr lang="en-US" sz="2000" b="1" i="0" dirty="0">
              <a:latin typeface="Times New Roman" panose="02020603050405020304" pitchFamily="18" charset="0"/>
              <a:cs typeface="Times New Roman" panose="02020603050405020304" pitchFamily="18" charset="0"/>
            </a:rPr>
            <a:t>Flush Doors</a:t>
          </a:r>
        </a:p>
      </dgm:t>
    </dgm:pt>
    <dgm:pt modelId="{6984C81A-CC2B-4EB7-8FC1-A0CD1C9805DE}" type="parTrans" cxnId="{32F86CC4-CA13-4389-AA5C-EE4D46C0CDC8}">
      <dgm:prSet/>
      <dgm:spPr/>
      <dgm:t>
        <a:bodyPr/>
        <a:lstStyle/>
        <a:p>
          <a:endParaRPr lang="en-US"/>
        </a:p>
      </dgm:t>
    </dgm:pt>
    <dgm:pt modelId="{CC237ABF-3D77-4A0E-85E4-6CC3EFF1358A}" type="sibTrans" cxnId="{32F86CC4-CA13-4389-AA5C-EE4D46C0CDC8}">
      <dgm:prSet/>
      <dgm:spPr/>
      <dgm:t>
        <a:bodyPr/>
        <a:lstStyle/>
        <a:p>
          <a:endParaRPr lang="en-US"/>
        </a:p>
      </dgm:t>
    </dgm:pt>
    <dgm:pt modelId="{9BFF9CEB-3B61-466D-A230-8804AB28AEC5}">
      <dgm:prSet custT="1"/>
      <dgm:spPr/>
      <dgm:t>
        <a:bodyPr/>
        <a:lstStyle/>
        <a:p>
          <a:r>
            <a:rPr lang="en-US" sz="2000" b="1" i="0" dirty="0">
              <a:latin typeface="Times New Roman" panose="02020603050405020304" pitchFamily="18" charset="0"/>
              <a:cs typeface="Times New Roman" panose="02020603050405020304" pitchFamily="18" charset="0"/>
            </a:rPr>
            <a:t>Louvered Doors</a:t>
          </a:r>
        </a:p>
      </dgm:t>
    </dgm:pt>
    <dgm:pt modelId="{8B1B3FA5-F649-4AB2-B2CD-A2995C31EA63}" type="parTrans" cxnId="{808D0F79-BCA0-461A-B362-A4FF7C7A4F53}">
      <dgm:prSet/>
      <dgm:spPr/>
      <dgm:t>
        <a:bodyPr/>
        <a:lstStyle/>
        <a:p>
          <a:endParaRPr lang="en-US"/>
        </a:p>
      </dgm:t>
    </dgm:pt>
    <dgm:pt modelId="{B661D68D-6713-40CA-92FC-225DFAAC582A}" type="sibTrans" cxnId="{808D0F79-BCA0-461A-B362-A4FF7C7A4F53}">
      <dgm:prSet/>
      <dgm:spPr/>
      <dgm:t>
        <a:bodyPr/>
        <a:lstStyle/>
        <a:p>
          <a:endParaRPr lang="en-US"/>
        </a:p>
      </dgm:t>
    </dgm:pt>
    <dgm:pt modelId="{FC7DA490-8B68-4932-B67E-182C8A09DAEF}">
      <dgm:prSet custT="1"/>
      <dgm:spPr/>
      <dgm:t>
        <a:bodyPr/>
        <a:lstStyle/>
        <a:p>
          <a:r>
            <a:rPr lang="en-US" sz="2000" b="1" i="0" dirty="0">
              <a:latin typeface="Times New Roman" panose="02020603050405020304" pitchFamily="18" charset="0"/>
              <a:cs typeface="Times New Roman" panose="02020603050405020304" pitchFamily="18" charset="0"/>
            </a:rPr>
            <a:t>Wire Gauged Doors</a:t>
          </a:r>
        </a:p>
      </dgm:t>
    </dgm:pt>
    <dgm:pt modelId="{C416F2AC-0BBA-4B83-B9B8-3431E12D17DA}" type="parTrans" cxnId="{C8CE2EB4-00B2-44CA-98D8-34A9836E735B}">
      <dgm:prSet/>
      <dgm:spPr/>
      <dgm:t>
        <a:bodyPr/>
        <a:lstStyle/>
        <a:p>
          <a:endParaRPr lang="en-US"/>
        </a:p>
      </dgm:t>
    </dgm:pt>
    <dgm:pt modelId="{0BD85832-DC1A-4A48-B952-4ECA85AECFB1}" type="sibTrans" cxnId="{C8CE2EB4-00B2-44CA-98D8-34A9836E735B}">
      <dgm:prSet/>
      <dgm:spPr/>
      <dgm:t>
        <a:bodyPr/>
        <a:lstStyle/>
        <a:p>
          <a:endParaRPr lang="en-US"/>
        </a:p>
      </dgm:t>
    </dgm:pt>
    <dgm:pt modelId="{005DA3D8-FFAE-414F-8411-303BA1828CD7}" type="pres">
      <dgm:prSet presAssocID="{5D62AD1F-0AA0-4B33-9852-4749171FFD03}" presName="hierChild1" presStyleCnt="0">
        <dgm:presLayoutVars>
          <dgm:chPref val="1"/>
          <dgm:dir/>
          <dgm:animOne val="branch"/>
          <dgm:animLvl val="lvl"/>
          <dgm:resizeHandles/>
        </dgm:presLayoutVars>
      </dgm:prSet>
      <dgm:spPr/>
    </dgm:pt>
    <dgm:pt modelId="{62484120-7F10-4096-BC74-C674A2824851}" type="pres">
      <dgm:prSet presAssocID="{80EE9014-5862-443A-A74D-038A01C11FBD}" presName="hierRoot1" presStyleCnt="0"/>
      <dgm:spPr/>
    </dgm:pt>
    <dgm:pt modelId="{13CE3770-EBAF-42C5-849C-23A784EE649F}" type="pres">
      <dgm:prSet presAssocID="{80EE9014-5862-443A-A74D-038A01C11FBD}" presName="composite" presStyleCnt="0"/>
      <dgm:spPr/>
    </dgm:pt>
    <dgm:pt modelId="{91E51C9D-9B0F-4CBA-A125-798E4576B30F}" type="pres">
      <dgm:prSet presAssocID="{80EE9014-5862-443A-A74D-038A01C11FBD}" presName="background" presStyleLbl="node0" presStyleIdx="0" presStyleCnt="1"/>
      <dgm:spPr/>
    </dgm:pt>
    <dgm:pt modelId="{A5042C18-4185-46B5-9A4D-F7F92F8C002F}" type="pres">
      <dgm:prSet presAssocID="{80EE9014-5862-443A-A74D-038A01C11FBD}" presName="text" presStyleLbl="fgAcc0" presStyleIdx="0" presStyleCnt="1" custScaleX="134437" custScaleY="156537" custLinFactY="-47747" custLinFactNeighborX="10722" custLinFactNeighborY="-100000">
        <dgm:presLayoutVars>
          <dgm:chPref val="3"/>
        </dgm:presLayoutVars>
      </dgm:prSet>
      <dgm:spPr/>
    </dgm:pt>
    <dgm:pt modelId="{03D0C41B-CC52-4FAA-8B74-A9F8C44BA5A7}" type="pres">
      <dgm:prSet presAssocID="{80EE9014-5862-443A-A74D-038A01C11FBD}" presName="hierChild2" presStyleCnt="0"/>
      <dgm:spPr/>
    </dgm:pt>
    <dgm:pt modelId="{03740980-3D4F-4D1B-B6F7-90E94EBA343C}" type="pres">
      <dgm:prSet presAssocID="{2941464B-0788-4EA5-9E4B-2F21F0B8F3A5}" presName="Name10" presStyleLbl="parChTrans1D2" presStyleIdx="0" presStyleCnt="2"/>
      <dgm:spPr/>
    </dgm:pt>
    <dgm:pt modelId="{84567C8C-B988-454A-8B57-A7CA69E1729D}" type="pres">
      <dgm:prSet presAssocID="{1600D170-00FF-49CA-8B21-BD66764AF544}" presName="hierRoot2" presStyleCnt="0"/>
      <dgm:spPr/>
    </dgm:pt>
    <dgm:pt modelId="{810CC394-2A1B-4F95-AE0C-C5574EE6C2E9}" type="pres">
      <dgm:prSet presAssocID="{1600D170-00FF-49CA-8B21-BD66764AF544}" presName="composite2" presStyleCnt="0"/>
      <dgm:spPr/>
    </dgm:pt>
    <dgm:pt modelId="{44FECD8D-DF99-4AC8-B77D-761346F2C49F}" type="pres">
      <dgm:prSet presAssocID="{1600D170-00FF-49CA-8B21-BD66764AF544}" presName="background2" presStyleLbl="node2" presStyleIdx="0" presStyleCnt="2"/>
      <dgm:spPr/>
    </dgm:pt>
    <dgm:pt modelId="{8F8CC04C-B3DE-4523-B72C-F760910E2B28}" type="pres">
      <dgm:prSet presAssocID="{1600D170-00FF-49CA-8B21-BD66764AF544}" presName="text2" presStyleLbl="fgAcc2" presStyleIdx="0" presStyleCnt="2" custScaleX="220548" custScaleY="263802" custLinFactY="-47747" custLinFactNeighborX="10722" custLinFactNeighborY="-100000">
        <dgm:presLayoutVars>
          <dgm:chPref val="3"/>
        </dgm:presLayoutVars>
      </dgm:prSet>
      <dgm:spPr/>
    </dgm:pt>
    <dgm:pt modelId="{683DFC93-18CD-49B6-B1E6-DB9CD501A203}" type="pres">
      <dgm:prSet presAssocID="{1600D170-00FF-49CA-8B21-BD66764AF544}" presName="hierChild3" presStyleCnt="0"/>
      <dgm:spPr/>
    </dgm:pt>
    <dgm:pt modelId="{7251A9D2-5302-4B28-AF32-FAD84B83197D}" type="pres">
      <dgm:prSet presAssocID="{562FEF0C-D11D-49FC-9639-B5A288882E18}" presName="Name17" presStyleLbl="parChTrans1D3" presStyleIdx="0" presStyleCnt="9"/>
      <dgm:spPr/>
    </dgm:pt>
    <dgm:pt modelId="{2624D109-170F-4B22-9943-1E5B70517EDB}" type="pres">
      <dgm:prSet presAssocID="{F697B054-C5A7-46B6-8BC8-759D78D0B854}" presName="hierRoot3" presStyleCnt="0"/>
      <dgm:spPr/>
    </dgm:pt>
    <dgm:pt modelId="{584B7A91-BCBB-423A-BF84-F63974783952}" type="pres">
      <dgm:prSet presAssocID="{F697B054-C5A7-46B6-8BC8-759D78D0B854}" presName="composite3" presStyleCnt="0"/>
      <dgm:spPr/>
    </dgm:pt>
    <dgm:pt modelId="{A0C4954F-3452-4B7E-8957-C8FB3773EEE7}" type="pres">
      <dgm:prSet presAssocID="{F697B054-C5A7-46B6-8BC8-759D78D0B854}" presName="background3" presStyleLbl="node3" presStyleIdx="0" presStyleCnt="9"/>
      <dgm:spPr/>
    </dgm:pt>
    <dgm:pt modelId="{C812EB7C-7D13-42B8-87E2-289F2BDB1E03}" type="pres">
      <dgm:prSet presAssocID="{F697B054-C5A7-46B6-8BC8-759D78D0B854}" presName="text3" presStyleLbl="fgAcc3" presStyleIdx="0" presStyleCnt="9" custScaleX="141446" custScaleY="263802" custLinFactY="72078" custLinFactNeighborX="7562" custLinFactNeighborY="100000">
        <dgm:presLayoutVars>
          <dgm:chPref val="3"/>
        </dgm:presLayoutVars>
      </dgm:prSet>
      <dgm:spPr/>
    </dgm:pt>
    <dgm:pt modelId="{BA9AB7DF-6D9B-47C8-8227-B88982A78D10}" type="pres">
      <dgm:prSet presAssocID="{F697B054-C5A7-46B6-8BC8-759D78D0B854}" presName="hierChild4" presStyleCnt="0"/>
      <dgm:spPr/>
    </dgm:pt>
    <dgm:pt modelId="{7F857810-C7E4-4178-B8F7-B9A5E9B1CC19}" type="pres">
      <dgm:prSet presAssocID="{3A9560AB-0155-430D-BE46-E3E91AE0F883}" presName="Name17" presStyleLbl="parChTrans1D3" presStyleIdx="1" presStyleCnt="9"/>
      <dgm:spPr/>
    </dgm:pt>
    <dgm:pt modelId="{F63538E3-6C4E-4D3B-8AA2-31DC476BEFCE}" type="pres">
      <dgm:prSet presAssocID="{1FB81F80-A936-4885-A9C0-3FF35F7AC024}" presName="hierRoot3" presStyleCnt="0"/>
      <dgm:spPr/>
    </dgm:pt>
    <dgm:pt modelId="{FC73927E-FF36-4B16-83AE-F9D1525A2A68}" type="pres">
      <dgm:prSet presAssocID="{1FB81F80-A936-4885-A9C0-3FF35F7AC024}" presName="composite3" presStyleCnt="0"/>
      <dgm:spPr/>
    </dgm:pt>
    <dgm:pt modelId="{38DBF295-465E-4859-A529-E64EB69438B3}" type="pres">
      <dgm:prSet presAssocID="{1FB81F80-A936-4885-A9C0-3FF35F7AC024}" presName="background3" presStyleLbl="node3" presStyleIdx="1" presStyleCnt="9"/>
      <dgm:spPr/>
    </dgm:pt>
    <dgm:pt modelId="{544050CF-1881-4E73-B59A-813CF7753BC3}" type="pres">
      <dgm:prSet presAssocID="{1FB81F80-A936-4885-A9C0-3FF35F7AC024}" presName="text3" presStyleLbl="fgAcc3" presStyleIdx="1" presStyleCnt="9" custScaleX="141446" custScaleY="263802" custLinFactY="72078" custLinFactNeighborX="7562" custLinFactNeighborY="100000">
        <dgm:presLayoutVars>
          <dgm:chPref val="3"/>
        </dgm:presLayoutVars>
      </dgm:prSet>
      <dgm:spPr/>
    </dgm:pt>
    <dgm:pt modelId="{CD7D6DB5-8349-411B-AD78-F4FE1D828F11}" type="pres">
      <dgm:prSet presAssocID="{1FB81F80-A936-4885-A9C0-3FF35F7AC024}" presName="hierChild4" presStyleCnt="0"/>
      <dgm:spPr/>
    </dgm:pt>
    <dgm:pt modelId="{8E8E9750-8A0D-40DF-BC82-9FCCDBFC9FBF}" type="pres">
      <dgm:prSet presAssocID="{2E8E8ABC-13F9-44B4-BF27-617CADD0EFA2}" presName="Name17" presStyleLbl="parChTrans1D3" presStyleIdx="2" presStyleCnt="9"/>
      <dgm:spPr/>
    </dgm:pt>
    <dgm:pt modelId="{1798DCEF-FBA7-4404-B454-74D2DE963081}" type="pres">
      <dgm:prSet presAssocID="{6DB440F6-8E7B-4321-AFEE-AA49E0BF6A57}" presName="hierRoot3" presStyleCnt="0"/>
      <dgm:spPr/>
    </dgm:pt>
    <dgm:pt modelId="{D6BC2B86-F428-44A4-AAE3-8CB36A27F81C}" type="pres">
      <dgm:prSet presAssocID="{6DB440F6-8E7B-4321-AFEE-AA49E0BF6A57}" presName="composite3" presStyleCnt="0"/>
      <dgm:spPr/>
    </dgm:pt>
    <dgm:pt modelId="{4A5C366B-634D-4289-A5A7-D87139306D5E}" type="pres">
      <dgm:prSet presAssocID="{6DB440F6-8E7B-4321-AFEE-AA49E0BF6A57}" presName="background3" presStyleLbl="node3" presStyleIdx="2" presStyleCnt="9"/>
      <dgm:spPr/>
    </dgm:pt>
    <dgm:pt modelId="{CFC498E7-9222-4376-A910-86FAC50F245D}" type="pres">
      <dgm:prSet presAssocID="{6DB440F6-8E7B-4321-AFEE-AA49E0BF6A57}" presName="text3" presStyleLbl="fgAcc3" presStyleIdx="2" presStyleCnt="9" custScaleX="141446" custScaleY="263802" custLinFactY="72078" custLinFactNeighborX="7562" custLinFactNeighborY="100000">
        <dgm:presLayoutVars>
          <dgm:chPref val="3"/>
        </dgm:presLayoutVars>
      </dgm:prSet>
      <dgm:spPr/>
    </dgm:pt>
    <dgm:pt modelId="{EAA5F661-A9A3-477E-AF76-78F45F174105}" type="pres">
      <dgm:prSet presAssocID="{6DB440F6-8E7B-4321-AFEE-AA49E0BF6A57}" presName="hierChild4" presStyleCnt="0"/>
      <dgm:spPr/>
    </dgm:pt>
    <dgm:pt modelId="{B95FD00D-1C55-4611-ACD3-85A328B29360}" type="pres">
      <dgm:prSet presAssocID="{205F94E3-6D4A-4D6F-9714-4202FD513B0D}" presName="Name17" presStyleLbl="parChTrans1D3" presStyleIdx="3" presStyleCnt="9"/>
      <dgm:spPr/>
    </dgm:pt>
    <dgm:pt modelId="{AFADB539-71EF-46A3-9A69-2CA66A988C45}" type="pres">
      <dgm:prSet presAssocID="{BF7ABFEF-BE84-495A-97F7-5190CCB91165}" presName="hierRoot3" presStyleCnt="0"/>
      <dgm:spPr/>
    </dgm:pt>
    <dgm:pt modelId="{EE2FC8FD-7C18-4AE2-8C2E-F6F9AF30B2EB}" type="pres">
      <dgm:prSet presAssocID="{BF7ABFEF-BE84-495A-97F7-5190CCB91165}" presName="composite3" presStyleCnt="0"/>
      <dgm:spPr/>
    </dgm:pt>
    <dgm:pt modelId="{32BA59AD-E6C3-438E-9813-608255540B63}" type="pres">
      <dgm:prSet presAssocID="{BF7ABFEF-BE84-495A-97F7-5190CCB91165}" presName="background3" presStyleLbl="node3" presStyleIdx="3" presStyleCnt="9"/>
      <dgm:spPr/>
    </dgm:pt>
    <dgm:pt modelId="{584523D6-DB77-4CE0-A493-77E7830DC858}" type="pres">
      <dgm:prSet presAssocID="{BF7ABFEF-BE84-495A-97F7-5190CCB91165}" presName="text3" presStyleLbl="fgAcc3" presStyleIdx="3" presStyleCnt="9" custScaleX="141446" custScaleY="263802" custLinFactY="72078" custLinFactNeighborX="7562" custLinFactNeighborY="100000">
        <dgm:presLayoutVars>
          <dgm:chPref val="3"/>
        </dgm:presLayoutVars>
      </dgm:prSet>
      <dgm:spPr/>
    </dgm:pt>
    <dgm:pt modelId="{A1837E94-0A27-40C9-B139-258475B3C515}" type="pres">
      <dgm:prSet presAssocID="{BF7ABFEF-BE84-495A-97F7-5190CCB91165}" presName="hierChild4" presStyleCnt="0"/>
      <dgm:spPr/>
    </dgm:pt>
    <dgm:pt modelId="{0F48F37E-815D-46B4-89DD-040E5B65095B}" type="pres">
      <dgm:prSet presAssocID="{7084AB01-6712-441C-8852-95B53AF5704D}" presName="Name10" presStyleLbl="parChTrans1D2" presStyleIdx="1" presStyleCnt="2"/>
      <dgm:spPr/>
    </dgm:pt>
    <dgm:pt modelId="{CC7D8ECB-5412-4CC1-9F91-6290FC70A647}" type="pres">
      <dgm:prSet presAssocID="{66613E16-E0B5-48E2-BBE3-A9EF092C15C3}" presName="hierRoot2" presStyleCnt="0"/>
      <dgm:spPr/>
    </dgm:pt>
    <dgm:pt modelId="{836A8532-5621-4D1A-BC08-02678D49B199}" type="pres">
      <dgm:prSet presAssocID="{66613E16-E0B5-48E2-BBE3-A9EF092C15C3}" presName="composite2" presStyleCnt="0"/>
      <dgm:spPr/>
    </dgm:pt>
    <dgm:pt modelId="{5E9010C5-D8FB-47D8-AD0C-741AE4B290A6}" type="pres">
      <dgm:prSet presAssocID="{66613E16-E0B5-48E2-BBE3-A9EF092C15C3}" presName="background2" presStyleLbl="node2" presStyleIdx="1" presStyleCnt="2"/>
      <dgm:spPr/>
    </dgm:pt>
    <dgm:pt modelId="{9367DD67-CA72-41F3-83CC-6345A1053295}" type="pres">
      <dgm:prSet presAssocID="{66613E16-E0B5-48E2-BBE3-A9EF092C15C3}" presName="text2" presStyleLbl="fgAcc2" presStyleIdx="1" presStyleCnt="2" custScaleX="234762" custScaleY="156537" custLinFactY="-47747" custLinFactNeighborX="10722" custLinFactNeighborY="-100000">
        <dgm:presLayoutVars>
          <dgm:chPref val="3"/>
        </dgm:presLayoutVars>
      </dgm:prSet>
      <dgm:spPr/>
    </dgm:pt>
    <dgm:pt modelId="{E59F19FD-C67B-4FAC-92E0-2C55DAF5A603}" type="pres">
      <dgm:prSet presAssocID="{66613E16-E0B5-48E2-BBE3-A9EF092C15C3}" presName="hierChild3" presStyleCnt="0"/>
      <dgm:spPr/>
    </dgm:pt>
    <dgm:pt modelId="{BADFE226-2D05-4880-B12D-07A29F102174}" type="pres">
      <dgm:prSet presAssocID="{3107B957-5729-48D3-8E6A-D0604C49C635}" presName="Name17" presStyleLbl="parChTrans1D3" presStyleIdx="4" presStyleCnt="9"/>
      <dgm:spPr/>
    </dgm:pt>
    <dgm:pt modelId="{31A2B8B7-BF90-4443-90D4-4D495AC5F769}" type="pres">
      <dgm:prSet presAssocID="{FFF7C497-DAED-4CD6-8FEA-918057D6AB74}" presName="hierRoot3" presStyleCnt="0"/>
      <dgm:spPr/>
    </dgm:pt>
    <dgm:pt modelId="{8825F394-387F-4BE9-8123-F805721AD518}" type="pres">
      <dgm:prSet presAssocID="{FFF7C497-DAED-4CD6-8FEA-918057D6AB74}" presName="composite3" presStyleCnt="0"/>
      <dgm:spPr/>
    </dgm:pt>
    <dgm:pt modelId="{283E7A3D-DF49-4BB4-AF79-46C9ACC2D8C6}" type="pres">
      <dgm:prSet presAssocID="{FFF7C497-DAED-4CD6-8FEA-918057D6AB74}" presName="background3" presStyleLbl="node3" presStyleIdx="4" presStyleCnt="9"/>
      <dgm:spPr/>
    </dgm:pt>
    <dgm:pt modelId="{C268E57F-FE4C-4011-B387-93281E61924E}" type="pres">
      <dgm:prSet presAssocID="{FFF7C497-DAED-4CD6-8FEA-918057D6AB74}" presName="text3" presStyleLbl="fgAcc3" presStyleIdx="4" presStyleCnt="9" custScaleX="144659" custScaleY="220531" custLinFactNeighborX="-74195" custLinFactNeighborY="-25115">
        <dgm:presLayoutVars>
          <dgm:chPref val="3"/>
        </dgm:presLayoutVars>
      </dgm:prSet>
      <dgm:spPr/>
    </dgm:pt>
    <dgm:pt modelId="{50568C3A-8038-4D95-9FBF-654A5A8F5D39}" type="pres">
      <dgm:prSet presAssocID="{FFF7C497-DAED-4CD6-8FEA-918057D6AB74}" presName="hierChild4" presStyleCnt="0"/>
      <dgm:spPr/>
    </dgm:pt>
    <dgm:pt modelId="{CCEEA337-B373-425C-9DC8-F713769AE095}" type="pres">
      <dgm:prSet presAssocID="{203CBED3-E616-4499-B7EE-D0484E33205F}" presName="Name17" presStyleLbl="parChTrans1D3" presStyleIdx="5" presStyleCnt="9"/>
      <dgm:spPr/>
    </dgm:pt>
    <dgm:pt modelId="{85CC46D8-4AD3-42EC-9760-A16467577D38}" type="pres">
      <dgm:prSet presAssocID="{BC2C88C6-0EFC-48BE-9E8A-79D6EE1968C9}" presName="hierRoot3" presStyleCnt="0"/>
      <dgm:spPr/>
    </dgm:pt>
    <dgm:pt modelId="{BFA6787E-0537-41BB-BA3B-F5A0DE3A41FB}" type="pres">
      <dgm:prSet presAssocID="{BC2C88C6-0EFC-48BE-9E8A-79D6EE1968C9}" presName="composite3" presStyleCnt="0"/>
      <dgm:spPr/>
    </dgm:pt>
    <dgm:pt modelId="{11031C9B-710C-4407-BCB3-DB0CFF4C380E}" type="pres">
      <dgm:prSet presAssocID="{BC2C88C6-0EFC-48BE-9E8A-79D6EE1968C9}" presName="background3" presStyleLbl="node3" presStyleIdx="5" presStyleCnt="9"/>
      <dgm:spPr/>
    </dgm:pt>
    <dgm:pt modelId="{50F1ACC9-033B-434B-BEDD-3913A5DB213D}" type="pres">
      <dgm:prSet presAssocID="{BC2C88C6-0EFC-48BE-9E8A-79D6EE1968C9}" presName="text3" presStyleLbl="fgAcc3" presStyleIdx="5" presStyleCnt="9" custScaleX="144659" custScaleY="220531" custLinFactNeighborX="-74195" custLinFactNeighborY="-25115">
        <dgm:presLayoutVars>
          <dgm:chPref val="3"/>
        </dgm:presLayoutVars>
      </dgm:prSet>
      <dgm:spPr/>
    </dgm:pt>
    <dgm:pt modelId="{F141329D-C345-45ED-A338-5D4FCB861AC2}" type="pres">
      <dgm:prSet presAssocID="{BC2C88C6-0EFC-48BE-9E8A-79D6EE1968C9}" presName="hierChild4" presStyleCnt="0"/>
      <dgm:spPr/>
    </dgm:pt>
    <dgm:pt modelId="{8FAD85D2-079D-4664-B013-0AD96894E8D7}" type="pres">
      <dgm:prSet presAssocID="{6984C81A-CC2B-4EB7-8FC1-A0CD1C9805DE}" presName="Name17" presStyleLbl="parChTrans1D3" presStyleIdx="6" presStyleCnt="9"/>
      <dgm:spPr/>
    </dgm:pt>
    <dgm:pt modelId="{660D8385-1370-4F77-A4E0-8F0102421111}" type="pres">
      <dgm:prSet presAssocID="{15236FC0-90DC-479D-A244-F7E3341096A8}" presName="hierRoot3" presStyleCnt="0"/>
      <dgm:spPr/>
    </dgm:pt>
    <dgm:pt modelId="{652D7DFB-028D-4954-AE32-8F524742FB2F}" type="pres">
      <dgm:prSet presAssocID="{15236FC0-90DC-479D-A244-F7E3341096A8}" presName="composite3" presStyleCnt="0"/>
      <dgm:spPr/>
    </dgm:pt>
    <dgm:pt modelId="{6BB378B8-EFBA-4036-A563-2226BDED61B3}" type="pres">
      <dgm:prSet presAssocID="{15236FC0-90DC-479D-A244-F7E3341096A8}" presName="background3" presStyleLbl="node3" presStyleIdx="6" presStyleCnt="9"/>
      <dgm:spPr/>
    </dgm:pt>
    <dgm:pt modelId="{32FF026B-7B98-40C4-A4D4-3C2FBE3D6173}" type="pres">
      <dgm:prSet presAssocID="{15236FC0-90DC-479D-A244-F7E3341096A8}" presName="text3" presStyleLbl="fgAcc3" presStyleIdx="6" presStyleCnt="9" custScaleX="144659" custScaleY="220531" custLinFactNeighborX="-74195" custLinFactNeighborY="-25115">
        <dgm:presLayoutVars>
          <dgm:chPref val="3"/>
        </dgm:presLayoutVars>
      </dgm:prSet>
      <dgm:spPr/>
    </dgm:pt>
    <dgm:pt modelId="{42A303BB-BCBF-4E51-9E28-B27D4E222F1F}" type="pres">
      <dgm:prSet presAssocID="{15236FC0-90DC-479D-A244-F7E3341096A8}" presName="hierChild4" presStyleCnt="0"/>
      <dgm:spPr/>
    </dgm:pt>
    <dgm:pt modelId="{5800D345-75DB-4522-B294-D14C55F86787}" type="pres">
      <dgm:prSet presAssocID="{8B1B3FA5-F649-4AB2-B2CD-A2995C31EA63}" presName="Name17" presStyleLbl="parChTrans1D3" presStyleIdx="7" presStyleCnt="9"/>
      <dgm:spPr/>
    </dgm:pt>
    <dgm:pt modelId="{217B8B8F-C2F9-4CBE-8E91-D90ABAF606FA}" type="pres">
      <dgm:prSet presAssocID="{9BFF9CEB-3B61-466D-A230-8804AB28AEC5}" presName="hierRoot3" presStyleCnt="0"/>
      <dgm:spPr/>
    </dgm:pt>
    <dgm:pt modelId="{14B50DA3-B781-4ABC-A7A3-6A29CBB0EC23}" type="pres">
      <dgm:prSet presAssocID="{9BFF9CEB-3B61-466D-A230-8804AB28AEC5}" presName="composite3" presStyleCnt="0"/>
      <dgm:spPr/>
    </dgm:pt>
    <dgm:pt modelId="{EDF1F52C-C706-4D58-94FF-62CE7C01B19C}" type="pres">
      <dgm:prSet presAssocID="{9BFF9CEB-3B61-466D-A230-8804AB28AEC5}" presName="background3" presStyleLbl="node3" presStyleIdx="7" presStyleCnt="9"/>
      <dgm:spPr/>
    </dgm:pt>
    <dgm:pt modelId="{B40D764B-AD38-41D7-8F7E-D1B100E0F739}" type="pres">
      <dgm:prSet presAssocID="{9BFF9CEB-3B61-466D-A230-8804AB28AEC5}" presName="text3" presStyleLbl="fgAcc3" presStyleIdx="7" presStyleCnt="9" custScaleX="144659" custScaleY="220531" custLinFactNeighborX="-74195" custLinFactNeighborY="-25115">
        <dgm:presLayoutVars>
          <dgm:chPref val="3"/>
        </dgm:presLayoutVars>
      </dgm:prSet>
      <dgm:spPr/>
    </dgm:pt>
    <dgm:pt modelId="{CBD9F4D1-A422-4925-8619-9497E039AD78}" type="pres">
      <dgm:prSet presAssocID="{9BFF9CEB-3B61-466D-A230-8804AB28AEC5}" presName="hierChild4" presStyleCnt="0"/>
      <dgm:spPr/>
    </dgm:pt>
    <dgm:pt modelId="{44E7CFAD-A31B-4CBD-95A9-A2A56826BEC0}" type="pres">
      <dgm:prSet presAssocID="{C416F2AC-0BBA-4B83-B9B8-3431E12D17DA}" presName="Name17" presStyleLbl="parChTrans1D3" presStyleIdx="8" presStyleCnt="9"/>
      <dgm:spPr/>
    </dgm:pt>
    <dgm:pt modelId="{A402B4F1-B243-4FF8-98C3-8EDDE2114083}" type="pres">
      <dgm:prSet presAssocID="{FC7DA490-8B68-4932-B67E-182C8A09DAEF}" presName="hierRoot3" presStyleCnt="0"/>
      <dgm:spPr/>
    </dgm:pt>
    <dgm:pt modelId="{DABFDB40-F692-496A-8123-CA0200E9EE83}" type="pres">
      <dgm:prSet presAssocID="{FC7DA490-8B68-4932-B67E-182C8A09DAEF}" presName="composite3" presStyleCnt="0"/>
      <dgm:spPr/>
    </dgm:pt>
    <dgm:pt modelId="{1D2A37A5-4154-431E-AA6D-EF8201C52226}" type="pres">
      <dgm:prSet presAssocID="{FC7DA490-8B68-4932-B67E-182C8A09DAEF}" presName="background3" presStyleLbl="node3" presStyleIdx="8" presStyleCnt="9"/>
      <dgm:spPr/>
    </dgm:pt>
    <dgm:pt modelId="{0030CFB5-3948-40FE-8753-C50435EA3E52}" type="pres">
      <dgm:prSet presAssocID="{FC7DA490-8B68-4932-B67E-182C8A09DAEF}" presName="text3" presStyleLbl="fgAcc3" presStyleIdx="8" presStyleCnt="9" custScaleX="144659" custScaleY="220531" custLinFactNeighborX="-74195" custLinFactNeighborY="-25115">
        <dgm:presLayoutVars>
          <dgm:chPref val="3"/>
        </dgm:presLayoutVars>
      </dgm:prSet>
      <dgm:spPr/>
    </dgm:pt>
    <dgm:pt modelId="{0AA3BB2D-7ADF-4E5E-96C3-035633325160}" type="pres">
      <dgm:prSet presAssocID="{FC7DA490-8B68-4932-B67E-182C8A09DAEF}" presName="hierChild4" presStyleCnt="0"/>
      <dgm:spPr/>
    </dgm:pt>
  </dgm:ptLst>
  <dgm:cxnLst>
    <dgm:cxn modelId="{FBC3CE00-2DE3-4081-95E4-4A58458982B7}" type="presOf" srcId="{9BFF9CEB-3B61-466D-A230-8804AB28AEC5}" destId="{B40D764B-AD38-41D7-8F7E-D1B100E0F739}" srcOrd="0" destOrd="0" presId="urn:microsoft.com/office/officeart/2005/8/layout/hierarchy1"/>
    <dgm:cxn modelId="{F1435B02-4D3F-4A23-B350-5A6EEB223ABB}" srcId="{66613E16-E0B5-48E2-BBE3-A9EF092C15C3}" destId="{FFF7C497-DAED-4CD6-8FEA-918057D6AB74}" srcOrd="0" destOrd="0" parTransId="{3107B957-5729-48D3-8E6A-D0604C49C635}" sibTransId="{F7FE1FCE-0657-4C7F-BE19-C685C9BBB1D1}"/>
    <dgm:cxn modelId="{B206090E-06A9-404C-B396-23344E780D79}" type="presOf" srcId="{15236FC0-90DC-479D-A244-F7E3341096A8}" destId="{32FF026B-7B98-40C4-A4D4-3C2FBE3D6173}" srcOrd="0" destOrd="0" presId="urn:microsoft.com/office/officeart/2005/8/layout/hierarchy1"/>
    <dgm:cxn modelId="{9470401F-B334-4B99-8753-A08B69F56A69}" type="presOf" srcId="{FFF7C497-DAED-4CD6-8FEA-918057D6AB74}" destId="{C268E57F-FE4C-4011-B387-93281E61924E}" srcOrd="0" destOrd="0" presId="urn:microsoft.com/office/officeart/2005/8/layout/hierarchy1"/>
    <dgm:cxn modelId="{78B98F21-5DAF-453A-B559-C58826B8CABF}" type="presOf" srcId="{66613E16-E0B5-48E2-BBE3-A9EF092C15C3}" destId="{9367DD67-CA72-41F3-83CC-6345A1053295}" srcOrd="0" destOrd="0" presId="urn:microsoft.com/office/officeart/2005/8/layout/hierarchy1"/>
    <dgm:cxn modelId="{9A16B322-F41D-484B-AB40-E92456D22221}" srcId="{5D62AD1F-0AA0-4B33-9852-4749171FFD03}" destId="{80EE9014-5862-443A-A74D-038A01C11FBD}" srcOrd="0" destOrd="0" parTransId="{53176954-BC36-4B5C-861A-A8D0547A778C}" sibTransId="{C02D0CC9-EF70-4F3E-A3D4-455B752A6B8E}"/>
    <dgm:cxn modelId="{6416BC28-94E2-4B71-8526-C67F7A15C176}" type="presOf" srcId="{C416F2AC-0BBA-4B83-B9B8-3431E12D17DA}" destId="{44E7CFAD-A31B-4CBD-95A9-A2A56826BEC0}" srcOrd="0" destOrd="0" presId="urn:microsoft.com/office/officeart/2005/8/layout/hierarchy1"/>
    <dgm:cxn modelId="{5DFEC62C-5AF9-48AC-90FE-38C40649ED0D}" srcId="{80EE9014-5862-443A-A74D-038A01C11FBD}" destId="{1600D170-00FF-49CA-8B21-BD66764AF544}" srcOrd="0" destOrd="0" parTransId="{2941464B-0788-4EA5-9E4B-2F21F0B8F3A5}" sibTransId="{44C3D746-9C31-421F-9DF4-995AFC299494}"/>
    <dgm:cxn modelId="{A5DFE531-E1A8-439A-8F1A-919FFB419BAB}" type="presOf" srcId="{2E8E8ABC-13F9-44B4-BF27-617CADD0EFA2}" destId="{8E8E9750-8A0D-40DF-BC82-9FCCDBFC9FBF}" srcOrd="0" destOrd="0" presId="urn:microsoft.com/office/officeart/2005/8/layout/hierarchy1"/>
    <dgm:cxn modelId="{0C4FDE32-9257-46F9-A420-DC911813F983}" type="presOf" srcId="{562FEF0C-D11D-49FC-9639-B5A288882E18}" destId="{7251A9D2-5302-4B28-AF32-FAD84B83197D}" srcOrd="0" destOrd="0" presId="urn:microsoft.com/office/officeart/2005/8/layout/hierarchy1"/>
    <dgm:cxn modelId="{064CEB38-EE11-49C5-B80B-0A9DC7CE8A1D}" srcId="{66613E16-E0B5-48E2-BBE3-A9EF092C15C3}" destId="{BC2C88C6-0EFC-48BE-9E8A-79D6EE1968C9}" srcOrd="1" destOrd="0" parTransId="{203CBED3-E616-4499-B7EE-D0484E33205F}" sibTransId="{E4705E89-10DA-43BC-8DAB-80460F19284F}"/>
    <dgm:cxn modelId="{E8366160-835B-4443-AF0A-71A3A8D7C375}" type="presOf" srcId="{80EE9014-5862-443A-A74D-038A01C11FBD}" destId="{A5042C18-4185-46B5-9A4D-F7F92F8C002F}" srcOrd="0" destOrd="0" presId="urn:microsoft.com/office/officeart/2005/8/layout/hierarchy1"/>
    <dgm:cxn modelId="{73FBDF60-2692-42BD-98F9-7CF498D4211B}" srcId="{1600D170-00FF-49CA-8B21-BD66764AF544}" destId="{F697B054-C5A7-46B6-8BC8-759D78D0B854}" srcOrd="0" destOrd="0" parTransId="{562FEF0C-D11D-49FC-9639-B5A288882E18}" sibTransId="{2CE0FCDC-3C89-474B-ABD8-64ADFED817BB}"/>
    <dgm:cxn modelId="{9AA47E47-EFB8-4CBF-8061-61B73F4F8998}" type="presOf" srcId="{3107B957-5729-48D3-8E6A-D0604C49C635}" destId="{BADFE226-2D05-4880-B12D-07A29F102174}" srcOrd="0" destOrd="0" presId="urn:microsoft.com/office/officeart/2005/8/layout/hierarchy1"/>
    <dgm:cxn modelId="{9935946A-0A04-40E6-A6C2-A92F2957783F}" type="presOf" srcId="{F697B054-C5A7-46B6-8BC8-759D78D0B854}" destId="{C812EB7C-7D13-42B8-87E2-289F2BDB1E03}" srcOrd="0" destOrd="0" presId="urn:microsoft.com/office/officeart/2005/8/layout/hierarchy1"/>
    <dgm:cxn modelId="{BD8C024C-86F6-4E27-9B0E-A7F816AE6312}" type="presOf" srcId="{7084AB01-6712-441C-8852-95B53AF5704D}" destId="{0F48F37E-815D-46B4-89DD-040E5B65095B}" srcOrd="0" destOrd="0" presId="urn:microsoft.com/office/officeart/2005/8/layout/hierarchy1"/>
    <dgm:cxn modelId="{0831FE51-7BC7-4660-BE54-01872A49747A}" type="presOf" srcId="{8B1B3FA5-F649-4AB2-B2CD-A2995C31EA63}" destId="{5800D345-75DB-4522-B294-D14C55F86787}" srcOrd="0" destOrd="0" presId="urn:microsoft.com/office/officeart/2005/8/layout/hierarchy1"/>
    <dgm:cxn modelId="{955BC176-1AFF-4F13-91CC-67AE38153B19}" srcId="{80EE9014-5862-443A-A74D-038A01C11FBD}" destId="{66613E16-E0B5-48E2-BBE3-A9EF092C15C3}" srcOrd="1" destOrd="0" parTransId="{7084AB01-6712-441C-8852-95B53AF5704D}" sibTransId="{5492FF79-C27F-4B75-94FE-7614E174E666}"/>
    <dgm:cxn modelId="{808D0F79-BCA0-461A-B362-A4FF7C7A4F53}" srcId="{66613E16-E0B5-48E2-BBE3-A9EF092C15C3}" destId="{9BFF9CEB-3B61-466D-A230-8804AB28AEC5}" srcOrd="3" destOrd="0" parTransId="{8B1B3FA5-F649-4AB2-B2CD-A2995C31EA63}" sibTransId="{B661D68D-6713-40CA-92FC-225DFAAC582A}"/>
    <dgm:cxn modelId="{AD997D7B-D8F7-488B-AA61-53463F494620}" type="presOf" srcId="{1600D170-00FF-49CA-8B21-BD66764AF544}" destId="{8F8CC04C-B3DE-4523-B72C-F760910E2B28}" srcOrd="0" destOrd="0" presId="urn:microsoft.com/office/officeart/2005/8/layout/hierarchy1"/>
    <dgm:cxn modelId="{C5EB8994-C6AF-4329-9DC2-E008659479FE}" type="presOf" srcId="{203CBED3-E616-4499-B7EE-D0484E33205F}" destId="{CCEEA337-B373-425C-9DC8-F713769AE095}" srcOrd="0" destOrd="0" presId="urn:microsoft.com/office/officeart/2005/8/layout/hierarchy1"/>
    <dgm:cxn modelId="{6280B8A4-FDD6-42D8-B96A-DBFBC630ACBB}" type="presOf" srcId="{FC7DA490-8B68-4932-B67E-182C8A09DAEF}" destId="{0030CFB5-3948-40FE-8753-C50435EA3E52}" srcOrd="0" destOrd="0" presId="urn:microsoft.com/office/officeart/2005/8/layout/hierarchy1"/>
    <dgm:cxn modelId="{C8CE2EB4-00B2-44CA-98D8-34A9836E735B}" srcId="{66613E16-E0B5-48E2-BBE3-A9EF092C15C3}" destId="{FC7DA490-8B68-4932-B67E-182C8A09DAEF}" srcOrd="4" destOrd="0" parTransId="{C416F2AC-0BBA-4B83-B9B8-3431E12D17DA}" sibTransId="{0BD85832-DC1A-4A48-B952-4ECA85AECFB1}"/>
    <dgm:cxn modelId="{00A6B4B7-FD04-41C3-BF49-D2C5AD89039B}" srcId="{1600D170-00FF-49CA-8B21-BD66764AF544}" destId="{BF7ABFEF-BE84-495A-97F7-5190CCB91165}" srcOrd="3" destOrd="0" parTransId="{205F94E3-6D4A-4D6F-9714-4202FD513B0D}" sibTransId="{E275F61E-DBA9-4B82-A3B1-6956879D6CD1}"/>
    <dgm:cxn modelId="{FE5610BB-EF17-43C0-B806-35121B9CA72B}" type="presOf" srcId="{6DB440F6-8E7B-4321-AFEE-AA49E0BF6A57}" destId="{CFC498E7-9222-4376-A910-86FAC50F245D}" srcOrd="0" destOrd="0" presId="urn:microsoft.com/office/officeart/2005/8/layout/hierarchy1"/>
    <dgm:cxn modelId="{FB06BAC3-6F07-4976-9DDA-643EE989192E}" type="presOf" srcId="{1FB81F80-A936-4885-A9C0-3FF35F7AC024}" destId="{544050CF-1881-4E73-B59A-813CF7753BC3}" srcOrd="0" destOrd="0" presId="urn:microsoft.com/office/officeart/2005/8/layout/hierarchy1"/>
    <dgm:cxn modelId="{7887BFC3-EA84-4B01-B565-B4D69C97E11D}" type="presOf" srcId="{2941464B-0788-4EA5-9E4B-2F21F0B8F3A5}" destId="{03740980-3D4F-4D1B-B6F7-90E94EBA343C}" srcOrd="0" destOrd="0" presId="urn:microsoft.com/office/officeart/2005/8/layout/hierarchy1"/>
    <dgm:cxn modelId="{32F86CC4-CA13-4389-AA5C-EE4D46C0CDC8}" srcId="{66613E16-E0B5-48E2-BBE3-A9EF092C15C3}" destId="{15236FC0-90DC-479D-A244-F7E3341096A8}" srcOrd="2" destOrd="0" parTransId="{6984C81A-CC2B-4EB7-8FC1-A0CD1C9805DE}" sibTransId="{CC237ABF-3D77-4A0E-85E4-6CC3EFF1358A}"/>
    <dgm:cxn modelId="{EF5AA2C8-CC18-4913-A94A-BA0322EB0839}" type="presOf" srcId="{3A9560AB-0155-430D-BE46-E3E91AE0F883}" destId="{7F857810-C7E4-4178-B8F7-B9A5E9B1CC19}" srcOrd="0" destOrd="0" presId="urn:microsoft.com/office/officeart/2005/8/layout/hierarchy1"/>
    <dgm:cxn modelId="{D3BB28C9-2117-4344-84B0-6FA881A556CD}" type="presOf" srcId="{BF7ABFEF-BE84-495A-97F7-5190CCB91165}" destId="{584523D6-DB77-4CE0-A493-77E7830DC858}" srcOrd="0" destOrd="0" presId="urn:microsoft.com/office/officeart/2005/8/layout/hierarchy1"/>
    <dgm:cxn modelId="{E3DA07DD-43BF-4D60-A309-85B2D46E8819}" type="presOf" srcId="{BC2C88C6-0EFC-48BE-9E8A-79D6EE1968C9}" destId="{50F1ACC9-033B-434B-BEDD-3913A5DB213D}" srcOrd="0" destOrd="0" presId="urn:microsoft.com/office/officeart/2005/8/layout/hierarchy1"/>
    <dgm:cxn modelId="{7A7911E5-B881-425C-9616-AA25EDEDFE38}" srcId="{1600D170-00FF-49CA-8B21-BD66764AF544}" destId="{1FB81F80-A936-4885-A9C0-3FF35F7AC024}" srcOrd="1" destOrd="0" parTransId="{3A9560AB-0155-430D-BE46-E3E91AE0F883}" sibTransId="{798F2BAF-6933-4BCC-B5AD-4564AED71F0C}"/>
    <dgm:cxn modelId="{76202BE5-CB90-414B-9190-A8CF44FE99B0}" srcId="{1600D170-00FF-49CA-8B21-BD66764AF544}" destId="{6DB440F6-8E7B-4321-AFEE-AA49E0BF6A57}" srcOrd="2" destOrd="0" parTransId="{2E8E8ABC-13F9-44B4-BF27-617CADD0EFA2}" sibTransId="{E3764D32-FCCF-4842-B729-C01637952798}"/>
    <dgm:cxn modelId="{4D36C6E6-FBD9-4647-9A9F-4D6E38D3782C}" type="presOf" srcId="{205F94E3-6D4A-4D6F-9714-4202FD513B0D}" destId="{B95FD00D-1C55-4611-ACD3-85A328B29360}" srcOrd="0" destOrd="0" presId="urn:microsoft.com/office/officeart/2005/8/layout/hierarchy1"/>
    <dgm:cxn modelId="{6BF2C3F3-8EA7-4610-A06A-88254E57EA81}" type="presOf" srcId="{6984C81A-CC2B-4EB7-8FC1-A0CD1C9805DE}" destId="{8FAD85D2-079D-4664-B013-0AD96894E8D7}" srcOrd="0" destOrd="0" presId="urn:microsoft.com/office/officeart/2005/8/layout/hierarchy1"/>
    <dgm:cxn modelId="{FDB4C9FE-E124-4D97-ADD9-C870D485AF2E}" type="presOf" srcId="{5D62AD1F-0AA0-4B33-9852-4749171FFD03}" destId="{005DA3D8-FFAE-414F-8411-303BA1828CD7}" srcOrd="0" destOrd="0" presId="urn:microsoft.com/office/officeart/2005/8/layout/hierarchy1"/>
    <dgm:cxn modelId="{AC69EFF0-0698-4AF6-82A3-69237113E7E8}" type="presParOf" srcId="{005DA3D8-FFAE-414F-8411-303BA1828CD7}" destId="{62484120-7F10-4096-BC74-C674A2824851}" srcOrd="0" destOrd="0" presId="urn:microsoft.com/office/officeart/2005/8/layout/hierarchy1"/>
    <dgm:cxn modelId="{5B50C833-5B53-4FE4-B883-1376D13E2780}" type="presParOf" srcId="{62484120-7F10-4096-BC74-C674A2824851}" destId="{13CE3770-EBAF-42C5-849C-23A784EE649F}" srcOrd="0" destOrd="0" presId="urn:microsoft.com/office/officeart/2005/8/layout/hierarchy1"/>
    <dgm:cxn modelId="{DFF91FB8-5BED-4909-9DBB-DCCBE55E7E20}" type="presParOf" srcId="{13CE3770-EBAF-42C5-849C-23A784EE649F}" destId="{91E51C9D-9B0F-4CBA-A125-798E4576B30F}" srcOrd="0" destOrd="0" presId="urn:microsoft.com/office/officeart/2005/8/layout/hierarchy1"/>
    <dgm:cxn modelId="{8655B93A-BBC8-4D80-BADC-1BA7F2A6FA64}" type="presParOf" srcId="{13CE3770-EBAF-42C5-849C-23A784EE649F}" destId="{A5042C18-4185-46B5-9A4D-F7F92F8C002F}" srcOrd="1" destOrd="0" presId="urn:microsoft.com/office/officeart/2005/8/layout/hierarchy1"/>
    <dgm:cxn modelId="{01788301-000C-4365-8EEB-54D630885493}" type="presParOf" srcId="{62484120-7F10-4096-BC74-C674A2824851}" destId="{03D0C41B-CC52-4FAA-8B74-A9F8C44BA5A7}" srcOrd="1" destOrd="0" presId="urn:microsoft.com/office/officeart/2005/8/layout/hierarchy1"/>
    <dgm:cxn modelId="{0C598ABD-66D3-4E4E-95FD-C16844093077}" type="presParOf" srcId="{03D0C41B-CC52-4FAA-8B74-A9F8C44BA5A7}" destId="{03740980-3D4F-4D1B-B6F7-90E94EBA343C}" srcOrd="0" destOrd="0" presId="urn:microsoft.com/office/officeart/2005/8/layout/hierarchy1"/>
    <dgm:cxn modelId="{724D76CB-AED5-4520-82EF-C2110FA67461}" type="presParOf" srcId="{03D0C41B-CC52-4FAA-8B74-A9F8C44BA5A7}" destId="{84567C8C-B988-454A-8B57-A7CA69E1729D}" srcOrd="1" destOrd="0" presId="urn:microsoft.com/office/officeart/2005/8/layout/hierarchy1"/>
    <dgm:cxn modelId="{6B605E00-E0E7-4B66-A708-01A95E9108CC}" type="presParOf" srcId="{84567C8C-B988-454A-8B57-A7CA69E1729D}" destId="{810CC394-2A1B-4F95-AE0C-C5574EE6C2E9}" srcOrd="0" destOrd="0" presId="urn:microsoft.com/office/officeart/2005/8/layout/hierarchy1"/>
    <dgm:cxn modelId="{B814C342-2528-4AA4-A03D-026611E3AFD8}" type="presParOf" srcId="{810CC394-2A1B-4F95-AE0C-C5574EE6C2E9}" destId="{44FECD8D-DF99-4AC8-B77D-761346F2C49F}" srcOrd="0" destOrd="0" presId="urn:microsoft.com/office/officeart/2005/8/layout/hierarchy1"/>
    <dgm:cxn modelId="{D72EB583-D34C-4DCA-9FE4-CB4E5F652A0D}" type="presParOf" srcId="{810CC394-2A1B-4F95-AE0C-C5574EE6C2E9}" destId="{8F8CC04C-B3DE-4523-B72C-F760910E2B28}" srcOrd="1" destOrd="0" presId="urn:microsoft.com/office/officeart/2005/8/layout/hierarchy1"/>
    <dgm:cxn modelId="{E5356AD6-6A19-4968-AF89-1BE57796C4B0}" type="presParOf" srcId="{84567C8C-B988-454A-8B57-A7CA69E1729D}" destId="{683DFC93-18CD-49B6-B1E6-DB9CD501A203}" srcOrd="1" destOrd="0" presId="urn:microsoft.com/office/officeart/2005/8/layout/hierarchy1"/>
    <dgm:cxn modelId="{7A43FFDB-2A55-403A-878D-3FBC12114D50}" type="presParOf" srcId="{683DFC93-18CD-49B6-B1E6-DB9CD501A203}" destId="{7251A9D2-5302-4B28-AF32-FAD84B83197D}" srcOrd="0" destOrd="0" presId="urn:microsoft.com/office/officeart/2005/8/layout/hierarchy1"/>
    <dgm:cxn modelId="{CE7D5278-D13D-41DE-BCF0-7CBC8FE3B1DC}" type="presParOf" srcId="{683DFC93-18CD-49B6-B1E6-DB9CD501A203}" destId="{2624D109-170F-4B22-9943-1E5B70517EDB}" srcOrd="1" destOrd="0" presId="urn:microsoft.com/office/officeart/2005/8/layout/hierarchy1"/>
    <dgm:cxn modelId="{E4B3C900-C3A9-4BA8-AF23-C72C407E0499}" type="presParOf" srcId="{2624D109-170F-4B22-9943-1E5B70517EDB}" destId="{584B7A91-BCBB-423A-BF84-F63974783952}" srcOrd="0" destOrd="0" presId="urn:microsoft.com/office/officeart/2005/8/layout/hierarchy1"/>
    <dgm:cxn modelId="{D1225F01-C91D-4D5A-8242-859B6A78A414}" type="presParOf" srcId="{584B7A91-BCBB-423A-BF84-F63974783952}" destId="{A0C4954F-3452-4B7E-8957-C8FB3773EEE7}" srcOrd="0" destOrd="0" presId="urn:microsoft.com/office/officeart/2005/8/layout/hierarchy1"/>
    <dgm:cxn modelId="{632B47F0-AD06-4D33-83FD-C911D8206F70}" type="presParOf" srcId="{584B7A91-BCBB-423A-BF84-F63974783952}" destId="{C812EB7C-7D13-42B8-87E2-289F2BDB1E03}" srcOrd="1" destOrd="0" presId="urn:microsoft.com/office/officeart/2005/8/layout/hierarchy1"/>
    <dgm:cxn modelId="{BD06BA1A-8AFE-4622-A141-D1D903029278}" type="presParOf" srcId="{2624D109-170F-4B22-9943-1E5B70517EDB}" destId="{BA9AB7DF-6D9B-47C8-8227-B88982A78D10}" srcOrd="1" destOrd="0" presId="urn:microsoft.com/office/officeart/2005/8/layout/hierarchy1"/>
    <dgm:cxn modelId="{F15D7740-7DEA-41EA-8E52-098BC567E0D7}" type="presParOf" srcId="{683DFC93-18CD-49B6-B1E6-DB9CD501A203}" destId="{7F857810-C7E4-4178-B8F7-B9A5E9B1CC19}" srcOrd="2" destOrd="0" presId="urn:microsoft.com/office/officeart/2005/8/layout/hierarchy1"/>
    <dgm:cxn modelId="{E6AD4E87-05BA-401D-AB8F-4B26BF63E902}" type="presParOf" srcId="{683DFC93-18CD-49B6-B1E6-DB9CD501A203}" destId="{F63538E3-6C4E-4D3B-8AA2-31DC476BEFCE}" srcOrd="3" destOrd="0" presId="urn:microsoft.com/office/officeart/2005/8/layout/hierarchy1"/>
    <dgm:cxn modelId="{842C7958-82F9-4BC8-B3CA-0B46034DBC5F}" type="presParOf" srcId="{F63538E3-6C4E-4D3B-8AA2-31DC476BEFCE}" destId="{FC73927E-FF36-4B16-83AE-F9D1525A2A68}" srcOrd="0" destOrd="0" presId="urn:microsoft.com/office/officeart/2005/8/layout/hierarchy1"/>
    <dgm:cxn modelId="{B55835AF-7385-4650-9783-ADB606E35560}" type="presParOf" srcId="{FC73927E-FF36-4B16-83AE-F9D1525A2A68}" destId="{38DBF295-465E-4859-A529-E64EB69438B3}" srcOrd="0" destOrd="0" presId="urn:microsoft.com/office/officeart/2005/8/layout/hierarchy1"/>
    <dgm:cxn modelId="{9E230EBC-309A-434E-80FF-67382E9E7897}" type="presParOf" srcId="{FC73927E-FF36-4B16-83AE-F9D1525A2A68}" destId="{544050CF-1881-4E73-B59A-813CF7753BC3}" srcOrd="1" destOrd="0" presId="urn:microsoft.com/office/officeart/2005/8/layout/hierarchy1"/>
    <dgm:cxn modelId="{9B6A5503-B460-45CD-B272-2BB771E5B13B}" type="presParOf" srcId="{F63538E3-6C4E-4D3B-8AA2-31DC476BEFCE}" destId="{CD7D6DB5-8349-411B-AD78-F4FE1D828F11}" srcOrd="1" destOrd="0" presId="urn:microsoft.com/office/officeart/2005/8/layout/hierarchy1"/>
    <dgm:cxn modelId="{5FE1AF75-320A-4792-B6C6-EBC402C184C8}" type="presParOf" srcId="{683DFC93-18CD-49B6-B1E6-DB9CD501A203}" destId="{8E8E9750-8A0D-40DF-BC82-9FCCDBFC9FBF}" srcOrd="4" destOrd="0" presId="urn:microsoft.com/office/officeart/2005/8/layout/hierarchy1"/>
    <dgm:cxn modelId="{FD315422-D3D5-4036-BB07-5C2000CE1DAE}" type="presParOf" srcId="{683DFC93-18CD-49B6-B1E6-DB9CD501A203}" destId="{1798DCEF-FBA7-4404-B454-74D2DE963081}" srcOrd="5" destOrd="0" presId="urn:microsoft.com/office/officeart/2005/8/layout/hierarchy1"/>
    <dgm:cxn modelId="{FAF1F4AC-4FFF-4D2B-A5A9-A23AFE12CB53}" type="presParOf" srcId="{1798DCEF-FBA7-4404-B454-74D2DE963081}" destId="{D6BC2B86-F428-44A4-AAE3-8CB36A27F81C}" srcOrd="0" destOrd="0" presId="urn:microsoft.com/office/officeart/2005/8/layout/hierarchy1"/>
    <dgm:cxn modelId="{1A4DC4F0-5782-45C7-A085-93D21411ADFF}" type="presParOf" srcId="{D6BC2B86-F428-44A4-AAE3-8CB36A27F81C}" destId="{4A5C366B-634D-4289-A5A7-D87139306D5E}" srcOrd="0" destOrd="0" presId="urn:microsoft.com/office/officeart/2005/8/layout/hierarchy1"/>
    <dgm:cxn modelId="{F8F9A60C-2BFA-4049-9C45-1CDBBC0A8F0D}" type="presParOf" srcId="{D6BC2B86-F428-44A4-AAE3-8CB36A27F81C}" destId="{CFC498E7-9222-4376-A910-86FAC50F245D}" srcOrd="1" destOrd="0" presId="urn:microsoft.com/office/officeart/2005/8/layout/hierarchy1"/>
    <dgm:cxn modelId="{73E0B2B0-48F1-4EC6-9253-09D2814AC313}" type="presParOf" srcId="{1798DCEF-FBA7-4404-B454-74D2DE963081}" destId="{EAA5F661-A9A3-477E-AF76-78F45F174105}" srcOrd="1" destOrd="0" presId="urn:microsoft.com/office/officeart/2005/8/layout/hierarchy1"/>
    <dgm:cxn modelId="{27359B30-58ED-4221-9F40-36904D394BDD}" type="presParOf" srcId="{683DFC93-18CD-49B6-B1E6-DB9CD501A203}" destId="{B95FD00D-1C55-4611-ACD3-85A328B29360}" srcOrd="6" destOrd="0" presId="urn:microsoft.com/office/officeart/2005/8/layout/hierarchy1"/>
    <dgm:cxn modelId="{4085CA47-0E3B-43E1-98D6-5487B5623857}" type="presParOf" srcId="{683DFC93-18CD-49B6-B1E6-DB9CD501A203}" destId="{AFADB539-71EF-46A3-9A69-2CA66A988C45}" srcOrd="7" destOrd="0" presId="urn:microsoft.com/office/officeart/2005/8/layout/hierarchy1"/>
    <dgm:cxn modelId="{9A659B4F-E960-4990-95E9-85B772FFCF95}" type="presParOf" srcId="{AFADB539-71EF-46A3-9A69-2CA66A988C45}" destId="{EE2FC8FD-7C18-4AE2-8C2E-F6F9AF30B2EB}" srcOrd="0" destOrd="0" presId="urn:microsoft.com/office/officeart/2005/8/layout/hierarchy1"/>
    <dgm:cxn modelId="{9A0D00B6-66BC-4867-8280-7778FCBE936C}" type="presParOf" srcId="{EE2FC8FD-7C18-4AE2-8C2E-F6F9AF30B2EB}" destId="{32BA59AD-E6C3-438E-9813-608255540B63}" srcOrd="0" destOrd="0" presId="urn:microsoft.com/office/officeart/2005/8/layout/hierarchy1"/>
    <dgm:cxn modelId="{64D1C5F8-8DCA-4019-BB1E-1F83BE9C6A32}" type="presParOf" srcId="{EE2FC8FD-7C18-4AE2-8C2E-F6F9AF30B2EB}" destId="{584523D6-DB77-4CE0-A493-77E7830DC858}" srcOrd="1" destOrd="0" presId="urn:microsoft.com/office/officeart/2005/8/layout/hierarchy1"/>
    <dgm:cxn modelId="{959ED60F-91A5-47E6-BEA7-47B151371460}" type="presParOf" srcId="{AFADB539-71EF-46A3-9A69-2CA66A988C45}" destId="{A1837E94-0A27-40C9-B139-258475B3C515}" srcOrd="1" destOrd="0" presId="urn:microsoft.com/office/officeart/2005/8/layout/hierarchy1"/>
    <dgm:cxn modelId="{CA031987-2205-4D49-8787-B51A0365AAC1}" type="presParOf" srcId="{03D0C41B-CC52-4FAA-8B74-A9F8C44BA5A7}" destId="{0F48F37E-815D-46B4-89DD-040E5B65095B}" srcOrd="2" destOrd="0" presId="urn:microsoft.com/office/officeart/2005/8/layout/hierarchy1"/>
    <dgm:cxn modelId="{71D296DE-B854-419F-B910-0BFD6EF16284}" type="presParOf" srcId="{03D0C41B-CC52-4FAA-8B74-A9F8C44BA5A7}" destId="{CC7D8ECB-5412-4CC1-9F91-6290FC70A647}" srcOrd="3" destOrd="0" presId="urn:microsoft.com/office/officeart/2005/8/layout/hierarchy1"/>
    <dgm:cxn modelId="{49DC9336-4D9C-4C7C-9FC0-23425357F9E5}" type="presParOf" srcId="{CC7D8ECB-5412-4CC1-9F91-6290FC70A647}" destId="{836A8532-5621-4D1A-BC08-02678D49B199}" srcOrd="0" destOrd="0" presId="urn:microsoft.com/office/officeart/2005/8/layout/hierarchy1"/>
    <dgm:cxn modelId="{166E72ED-97A6-4C84-9496-08201FFB046D}" type="presParOf" srcId="{836A8532-5621-4D1A-BC08-02678D49B199}" destId="{5E9010C5-D8FB-47D8-AD0C-741AE4B290A6}" srcOrd="0" destOrd="0" presId="urn:microsoft.com/office/officeart/2005/8/layout/hierarchy1"/>
    <dgm:cxn modelId="{BDDCC94A-9CFF-4887-88B0-519871C4B6A8}" type="presParOf" srcId="{836A8532-5621-4D1A-BC08-02678D49B199}" destId="{9367DD67-CA72-41F3-83CC-6345A1053295}" srcOrd="1" destOrd="0" presId="urn:microsoft.com/office/officeart/2005/8/layout/hierarchy1"/>
    <dgm:cxn modelId="{8A07AF35-F718-4D68-B645-7C82DC371F69}" type="presParOf" srcId="{CC7D8ECB-5412-4CC1-9F91-6290FC70A647}" destId="{E59F19FD-C67B-4FAC-92E0-2C55DAF5A603}" srcOrd="1" destOrd="0" presId="urn:microsoft.com/office/officeart/2005/8/layout/hierarchy1"/>
    <dgm:cxn modelId="{A8DEDAE4-C6D2-4E63-A2EA-78B766B1FE85}" type="presParOf" srcId="{E59F19FD-C67B-4FAC-92E0-2C55DAF5A603}" destId="{BADFE226-2D05-4880-B12D-07A29F102174}" srcOrd="0" destOrd="0" presId="urn:microsoft.com/office/officeart/2005/8/layout/hierarchy1"/>
    <dgm:cxn modelId="{C0ECE51A-92DA-486A-94AD-96F27758F715}" type="presParOf" srcId="{E59F19FD-C67B-4FAC-92E0-2C55DAF5A603}" destId="{31A2B8B7-BF90-4443-90D4-4D495AC5F769}" srcOrd="1" destOrd="0" presId="urn:microsoft.com/office/officeart/2005/8/layout/hierarchy1"/>
    <dgm:cxn modelId="{35A16E3E-D63D-4026-B2F0-12BA2294A741}" type="presParOf" srcId="{31A2B8B7-BF90-4443-90D4-4D495AC5F769}" destId="{8825F394-387F-4BE9-8123-F805721AD518}" srcOrd="0" destOrd="0" presId="urn:microsoft.com/office/officeart/2005/8/layout/hierarchy1"/>
    <dgm:cxn modelId="{3524D3CA-0E75-45CA-8BC9-0CF1EC9F89A4}" type="presParOf" srcId="{8825F394-387F-4BE9-8123-F805721AD518}" destId="{283E7A3D-DF49-4BB4-AF79-46C9ACC2D8C6}" srcOrd="0" destOrd="0" presId="urn:microsoft.com/office/officeart/2005/8/layout/hierarchy1"/>
    <dgm:cxn modelId="{8155CD86-45B8-4A97-8DDF-BF05D7E2D998}" type="presParOf" srcId="{8825F394-387F-4BE9-8123-F805721AD518}" destId="{C268E57F-FE4C-4011-B387-93281E61924E}" srcOrd="1" destOrd="0" presId="urn:microsoft.com/office/officeart/2005/8/layout/hierarchy1"/>
    <dgm:cxn modelId="{95E2CC55-350F-4203-9EB1-7EB7065C9AF2}" type="presParOf" srcId="{31A2B8B7-BF90-4443-90D4-4D495AC5F769}" destId="{50568C3A-8038-4D95-9FBF-654A5A8F5D39}" srcOrd="1" destOrd="0" presId="urn:microsoft.com/office/officeart/2005/8/layout/hierarchy1"/>
    <dgm:cxn modelId="{349DBEAC-7318-4294-B784-C7C48352BAB6}" type="presParOf" srcId="{E59F19FD-C67B-4FAC-92E0-2C55DAF5A603}" destId="{CCEEA337-B373-425C-9DC8-F713769AE095}" srcOrd="2" destOrd="0" presId="urn:microsoft.com/office/officeart/2005/8/layout/hierarchy1"/>
    <dgm:cxn modelId="{D72E2F46-DD7F-44DE-A780-5152BE2427E8}" type="presParOf" srcId="{E59F19FD-C67B-4FAC-92E0-2C55DAF5A603}" destId="{85CC46D8-4AD3-42EC-9760-A16467577D38}" srcOrd="3" destOrd="0" presId="urn:microsoft.com/office/officeart/2005/8/layout/hierarchy1"/>
    <dgm:cxn modelId="{21D5D664-0238-4CA4-A4B2-E51FB3B6C3EC}" type="presParOf" srcId="{85CC46D8-4AD3-42EC-9760-A16467577D38}" destId="{BFA6787E-0537-41BB-BA3B-F5A0DE3A41FB}" srcOrd="0" destOrd="0" presId="urn:microsoft.com/office/officeart/2005/8/layout/hierarchy1"/>
    <dgm:cxn modelId="{60585736-D099-40FE-9DE3-46C522919FBA}" type="presParOf" srcId="{BFA6787E-0537-41BB-BA3B-F5A0DE3A41FB}" destId="{11031C9B-710C-4407-BCB3-DB0CFF4C380E}" srcOrd="0" destOrd="0" presId="urn:microsoft.com/office/officeart/2005/8/layout/hierarchy1"/>
    <dgm:cxn modelId="{264D73C6-216C-4A7C-B0DB-CAA4E0C1D115}" type="presParOf" srcId="{BFA6787E-0537-41BB-BA3B-F5A0DE3A41FB}" destId="{50F1ACC9-033B-434B-BEDD-3913A5DB213D}" srcOrd="1" destOrd="0" presId="urn:microsoft.com/office/officeart/2005/8/layout/hierarchy1"/>
    <dgm:cxn modelId="{0CF75455-3D54-4DDA-87D9-D97ECA6B9DE8}" type="presParOf" srcId="{85CC46D8-4AD3-42EC-9760-A16467577D38}" destId="{F141329D-C345-45ED-A338-5D4FCB861AC2}" srcOrd="1" destOrd="0" presId="urn:microsoft.com/office/officeart/2005/8/layout/hierarchy1"/>
    <dgm:cxn modelId="{7F3D18DB-F633-4388-A91B-3E05695F6356}" type="presParOf" srcId="{E59F19FD-C67B-4FAC-92E0-2C55DAF5A603}" destId="{8FAD85D2-079D-4664-B013-0AD96894E8D7}" srcOrd="4" destOrd="0" presId="urn:microsoft.com/office/officeart/2005/8/layout/hierarchy1"/>
    <dgm:cxn modelId="{21651D95-C34F-429E-88C7-C8BE95038029}" type="presParOf" srcId="{E59F19FD-C67B-4FAC-92E0-2C55DAF5A603}" destId="{660D8385-1370-4F77-A4E0-8F0102421111}" srcOrd="5" destOrd="0" presId="urn:microsoft.com/office/officeart/2005/8/layout/hierarchy1"/>
    <dgm:cxn modelId="{0FFC2029-B05B-497C-958B-9312E784DDBD}" type="presParOf" srcId="{660D8385-1370-4F77-A4E0-8F0102421111}" destId="{652D7DFB-028D-4954-AE32-8F524742FB2F}" srcOrd="0" destOrd="0" presId="urn:microsoft.com/office/officeart/2005/8/layout/hierarchy1"/>
    <dgm:cxn modelId="{28F8F721-7435-4CF8-82EB-EC03A4BCC60C}" type="presParOf" srcId="{652D7DFB-028D-4954-AE32-8F524742FB2F}" destId="{6BB378B8-EFBA-4036-A563-2226BDED61B3}" srcOrd="0" destOrd="0" presId="urn:microsoft.com/office/officeart/2005/8/layout/hierarchy1"/>
    <dgm:cxn modelId="{42391DC7-BB03-431F-A568-CCEE3DEA6929}" type="presParOf" srcId="{652D7DFB-028D-4954-AE32-8F524742FB2F}" destId="{32FF026B-7B98-40C4-A4D4-3C2FBE3D6173}" srcOrd="1" destOrd="0" presId="urn:microsoft.com/office/officeart/2005/8/layout/hierarchy1"/>
    <dgm:cxn modelId="{1629E592-8F04-4482-9358-AB0885696D4E}" type="presParOf" srcId="{660D8385-1370-4F77-A4E0-8F0102421111}" destId="{42A303BB-BCBF-4E51-9E28-B27D4E222F1F}" srcOrd="1" destOrd="0" presId="urn:microsoft.com/office/officeart/2005/8/layout/hierarchy1"/>
    <dgm:cxn modelId="{BABFD55B-8D96-4BEB-B963-45C7EDCCE0C4}" type="presParOf" srcId="{E59F19FD-C67B-4FAC-92E0-2C55DAF5A603}" destId="{5800D345-75DB-4522-B294-D14C55F86787}" srcOrd="6" destOrd="0" presId="urn:microsoft.com/office/officeart/2005/8/layout/hierarchy1"/>
    <dgm:cxn modelId="{3D27069A-0AA4-45E1-9EB6-580EDC4B4178}" type="presParOf" srcId="{E59F19FD-C67B-4FAC-92E0-2C55DAF5A603}" destId="{217B8B8F-C2F9-4CBE-8E91-D90ABAF606FA}" srcOrd="7" destOrd="0" presId="urn:microsoft.com/office/officeart/2005/8/layout/hierarchy1"/>
    <dgm:cxn modelId="{BEF16ECD-AB43-4711-A77C-4FD62385E042}" type="presParOf" srcId="{217B8B8F-C2F9-4CBE-8E91-D90ABAF606FA}" destId="{14B50DA3-B781-4ABC-A7A3-6A29CBB0EC23}" srcOrd="0" destOrd="0" presId="urn:microsoft.com/office/officeart/2005/8/layout/hierarchy1"/>
    <dgm:cxn modelId="{E0C706D5-D7B3-4503-9560-86BE8EC39102}" type="presParOf" srcId="{14B50DA3-B781-4ABC-A7A3-6A29CBB0EC23}" destId="{EDF1F52C-C706-4D58-94FF-62CE7C01B19C}" srcOrd="0" destOrd="0" presId="urn:microsoft.com/office/officeart/2005/8/layout/hierarchy1"/>
    <dgm:cxn modelId="{93CCD2E6-9A72-439E-AE59-F6E2066BBEFF}" type="presParOf" srcId="{14B50DA3-B781-4ABC-A7A3-6A29CBB0EC23}" destId="{B40D764B-AD38-41D7-8F7E-D1B100E0F739}" srcOrd="1" destOrd="0" presId="urn:microsoft.com/office/officeart/2005/8/layout/hierarchy1"/>
    <dgm:cxn modelId="{975EE2E7-83AD-45E0-8DC0-65450F73FCC8}" type="presParOf" srcId="{217B8B8F-C2F9-4CBE-8E91-D90ABAF606FA}" destId="{CBD9F4D1-A422-4925-8619-9497E039AD78}" srcOrd="1" destOrd="0" presId="urn:microsoft.com/office/officeart/2005/8/layout/hierarchy1"/>
    <dgm:cxn modelId="{8E3641B2-4BEA-4222-B827-9FCE91828B58}" type="presParOf" srcId="{E59F19FD-C67B-4FAC-92E0-2C55DAF5A603}" destId="{44E7CFAD-A31B-4CBD-95A9-A2A56826BEC0}" srcOrd="8" destOrd="0" presId="urn:microsoft.com/office/officeart/2005/8/layout/hierarchy1"/>
    <dgm:cxn modelId="{4725891F-D7DE-4B66-BDD3-D6AA87E31F49}" type="presParOf" srcId="{E59F19FD-C67B-4FAC-92E0-2C55DAF5A603}" destId="{A402B4F1-B243-4FF8-98C3-8EDDE2114083}" srcOrd="9" destOrd="0" presId="urn:microsoft.com/office/officeart/2005/8/layout/hierarchy1"/>
    <dgm:cxn modelId="{31D5749C-2AFA-4180-A9D9-1DC6ED19EAF3}" type="presParOf" srcId="{A402B4F1-B243-4FF8-98C3-8EDDE2114083}" destId="{DABFDB40-F692-496A-8123-CA0200E9EE83}" srcOrd="0" destOrd="0" presId="urn:microsoft.com/office/officeart/2005/8/layout/hierarchy1"/>
    <dgm:cxn modelId="{0407BE5E-8051-47D0-A6E9-2BB1F3554B8F}" type="presParOf" srcId="{DABFDB40-F692-496A-8123-CA0200E9EE83}" destId="{1D2A37A5-4154-431E-AA6D-EF8201C52226}" srcOrd="0" destOrd="0" presId="urn:microsoft.com/office/officeart/2005/8/layout/hierarchy1"/>
    <dgm:cxn modelId="{77E4FE5D-45F2-4B61-938F-676528F8E0B5}" type="presParOf" srcId="{DABFDB40-F692-496A-8123-CA0200E9EE83}" destId="{0030CFB5-3948-40FE-8753-C50435EA3E52}" srcOrd="1" destOrd="0" presId="urn:microsoft.com/office/officeart/2005/8/layout/hierarchy1"/>
    <dgm:cxn modelId="{C7581267-2965-4ADF-96DF-B33CB9ADDF02}" type="presParOf" srcId="{A402B4F1-B243-4FF8-98C3-8EDDE2114083}" destId="{0AA3BB2D-7ADF-4E5E-96C3-035633325160}"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681A1A-FB57-4082-A542-AC53140AD92F}" type="doc">
      <dgm:prSet loTypeId="urn:microsoft.com/office/officeart/2011/layout/RadialPictureList" loCatId="picture" qsTypeId="urn:microsoft.com/office/officeart/2005/8/quickstyle/simple1" qsCatId="simple" csTypeId="urn:microsoft.com/office/officeart/2005/8/colors/accent1_2" csCatId="accent1" phldr="1"/>
      <dgm:spPr/>
      <dgm:t>
        <a:bodyPr/>
        <a:lstStyle/>
        <a:p>
          <a:endParaRPr lang="en-US"/>
        </a:p>
      </dgm:t>
    </dgm:pt>
    <dgm:pt modelId="{3FD9B2D9-F9C6-4E0C-9AEA-B4163FC0D6C0}">
      <dgm:prSet phldrT="[Text]"/>
      <dgm:spPr/>
      <dgm:t>
        <a:bodyPr/>
        <a:lstStyle/>
        <a:p>
          <a:r>
            <a:rPr lang="en-US" dirty="0">
              <a:solidFill>
                <a:schemeClr val="accent2">
                  <a:lumMod val="75000"/>
                </a:schemeClr>
              </a:solidFill>
            </a:rPr>
            <a:t>THANK YOU</a:t>
          </a:r>
        </a:p>
      </dgm:t>
    </dgm:pt>
    <dgm:pt modelId="{B641E29D-BFB6-480A-9778-EAAEDCE1FB70}" type="parTrans" cxnId="{091C4B1C-77F9-4269-9C88-5A32196A782B}">
      <dgm:prSet/>
      <dgm:spPr/>
      <dgm:t>
        <a:bodyPr/>
        <a:lstStyle/>
        <a:p>
          <a:endParaRPr lang="en-US">
            <a:solidFill>
              <a:schemeClr val="accent2">
                <a:lumMod val="75000"/>
              </a:schemeClr>
            </a:solidFill>
          </a:endParaRPr>
        </a:p>
      </dgm:t>
    </dgm:pt>
    <dgm:pt modelId="{B45BC313-B8AF-4E9C-B4EC-02AE46B1B6E8}" type="sibTrans" cxnId="{091C4B1C-77F9-4269-9C88-5A32196A782B}">
      <dgm:prSet/>
      <dgm:spPr/>
      <dgm:t>
        <a:bodyPr/>
        <a:lstStyle/>
        <a:p>
          <a:endParaRPr lang="en-US">
            <a:solidFill>
              <a:schemeClr val="accent2">
                <a:lumMod val="75000"/>
              </a:schemeClr>
            </a:solidFill>
          </a:endParaRPr>
        </a:p>
      </dgm:t>
    </dgm:pt>
    <dgm:pt modelId="{46FA8B07-105B-45C3-A2DD-52C7554FE2D2}">
      <dgm:prSet phldrT="[Text]"/>
      <dgm:spPr/>
      <dgm:t>
        <a:bodyPr/>
        <a:lstStyle/>
        <a:p>
          <a:pPr algn="ctr"/>
          <a:endParaRPr lang="en-US" dirty="0">
            <a:solidFill>
              <a:schemeClr val="accent2">
                <a:lumMod val="75000"/>
              </a:schemeClr>
            </a:solidFill>
          </a:endParaRPr>
        </a:p>
      </dgm:t>
    </dgm:pt>
    <dgm:pt modelId="{ACCB3739-F1FD-4D27-8F72-3DAD0D3C7274}" type="parTrans" cxnId="{CF63C5D7-BEA6-4D20-B332-6D1FD7015CA0}">
      <dgm:prSet/>
      <dgm:spPr/>
      <dgm:t>
        <a:bodyPr/>
        <a:lstStyle/>
        <a:p>
          <a:endParaRPr lang="en-US">
            <a:solidFill>
              <a:schemeClr val="accent2">
                <a:lumMod val="75000"/>
              </a:schemeClr>
            </a:solidFill>
          </a:endParaRPr>
        </a:p>
      </dgm:t>
    </dgm:pt>
    <dgm:pt modelId="{7951E7ED-4BB4-4F0B-B877-9DF42797A414}" type="sibTrans" cxnId="{CF63C5D7-BEA6-4D20-B332-6D1FD7015CA0}">
      <dgm:prSet/>
      <dgm:spPr/>
      <dgm:t>
        <a:bodyPr/>
        <a:lstStyle/>
        <a:p>
          <a:endParaRPr lang="en-US">
            <a:solidFill>
              <a:schemeClr val="accent2">
                <a:lumMod val="75000"/>
              </a:schemeClr>
            </a:solidFill>
          </a:endParaRPr>
        </a:p>
      </dgm:t>
    </dgm:pt>
    <dgm:pt modelId="{20370762-6AE8-4CD4-AF85-62A1F41F0746}">
      <dgm:prSet phldrT="[Text]"/>
      <dgm:spPr/>
      <dgm:t>
        <a:bodyPr/>
        <a:lstStyle/>
        <a:p>
          <a:endParaRPr lang="en-US" dirty="0">
            <a:solidFill>
              <a:schemeClr val="accent2">
                <a:lumMod val="75000"/>
              </a:schemeClr>
            </a:solidFill>
          </a:endParaRPr>
        </a:p>
      </dgm:t>
    </dgm:pt>
    <dgm:pt modelId="{7C7CB85D-A1E5-4E2F-9EC3-D66DDE376D48}" type="sibTrans" cxnId="{5531D482-68F1-42F1-8694-9EF729BE173F}">
      <dgm:prSet/>
      <dgm:spPr/>
      <dgm:t>
        <a:bodyPr/>
        <a:lstStyle/>
        <a:p>
          <a:endParaRPr lang="en-US">
            <a:solidFill>
              <a:schemeClr val="accent2">
                <a:lumMod val="75000"/>
              </a:schemeClr>
            </a:solidFill>
          </a:endParaRPr>
        </a:p>
      </dgm:t>
    </dgm:pt>
    <dgm:pt modelId="{2A87CE03-7123-4E19-89DD-17B6810B4799}" type="parTrans" cxnId="{5531D482-68F1-42F1-8694-9EF729BE173F}">
      <dgm:prSet/>
      <dgm:spPr/>
      <dgm:t>
        <a:bodyPr/>
        <a:lstStyle/>
        <a:p>
          <a:endParaRPr lang="en-US">
            <a:solidFill>
              <a:schemeClr val="accent2">
                <a:lumMod val="75000"/>
              </a:schemeClr>
            </a:solidFill>
          </a:endParaRPr>
        </a:p>
      </dgm:t>
    </dgm:pt>
    <dgm:pt modelId="{614E091C-004F-464B-8281-5AE22605E7CF}" type="pres">
      <dgm:prSet presAssocID="{94681A1A-FB57-4082-A542-AC53140AD92F}" presName="Name0" presStyleCnt="0">
        <dgm:presLayoutVars>
          <dgm:chMax val="1"/>
          <dgm:chPref val="1"/>
          <dgm:dir/>
          <dgm:resizeHandles/>
        </dgm:presLayoutVars>
      </dgm:prSet>
      <dgm:spPr/>
    </dgm:pt>
    <dgm:pt modelId="{334F3483-5726-41B5-BDBB-A22370AD1DBF}" type="pres">
      <dgm:prSet presAssocID="{3FD9B2D9-F9C6-4E0C-9AEA-B4163FC0D6C0}" presName="Parent" presStyleLbl="node1" presStyleIdx="0" presStyleCnt="2" custAng="0">
        <dgm:presLayoutVars>
          <dgm:chMax val="4"/>
          <dgm:chPref val="3"/>
        </dgm:presLayoutVars>
      </dgm:prSet>
      <dgm:spPr/>
    </dgm:pt>
    <dgm:pt modelId="{6B858EC0-DC70-4F21-A072-2D57E4D50AB4}" type="pres">
      <dgm:prSet presAssocID="{46FA8B07-105B-45C3-A2DD-52C7554FE2D2}" presName="Accent" presStyleLbl="node1" presStyleIdx="1" presStyleCnt="2" custAng="0"/>
      <dgm:spPr/>
    </dgm:pt>
    <dgm:pt modelId="{82965616-7427-4304-B14C-192EC1F5B7C8}" type="pres">
      <dgm:prSet presAssocID="{46FA8B07-105B-45C3-A2DD-52C7554FE2D2}" presName="Image1" presStyleLbl="fgImgPlace1" presStyleIdx="0" presStyleCnt="2" custAng="0"/>
      <dgm:spPr>
        <a:blipFill rotWithShape="1">
          <a:blip xmlns:r="http://schemas.openxmlformats.org/officeDocument/2006/relationships" r:embed="rId1"/>
          <a:srcRect/>
          <a:stretch>
            <a:fillRect l="-39000" r="-39000"/>
          </a:stretch>
        </a:blipFill>
      </dgm:spPr>
    </dgm:pt>
    <dgm:pt modelId="{108FC789-591B-44D9-9CE1-5C3509BFB878}" type="pres">
      <dgm:prSet presAssocID="{46FA8B07-105B-45C3-A2DD-52C7554FE2D2}" presName="Child1" presStyleLbl="revTx" presStyleIdx="0" presStyleCnt="2" custAng="0" custScaleX="105285" custScaleY="47619" custLinFactNeighborX="-3964" custLinFactNeighborY="-1566">
        <dgm:presLayoutVars>
          <dgm:chMax val="0"/>
          <dgm:chPref val="0"/>
          <dgm:bulletEnabled val="1"/>
        </dgm:presLayoutVars>
      </dgm:prSet>
      <dgm:spPr/>
    </dgm:pt>
    <dgm:pt modelId="{A635CCB0-79D0-4064-A0D1-C4E6234C56A5}" type="pres">
      <dgm:prSet presAssocID="{20370762-6AE8-4CD4-AF85-62A1F41F0746}" presName="Image2" presStyleCnt="0"/>
      <dgm:spPr/>
    </dgm:pt>
    <dgm:pt modelId="{0EDEE69F-B871-447E-8DA4-AF069188E69F}" type="pres">
      <dgm:prSet presAssocID="{20370762-6AE8-4CD4-AF85-62A1F41F0746}" presName="Image" presStyleLbl="fgImgPlace1" presStyleIdx="1" presStyleCnt="2" custAng="0"/>
      <dgm:spPr>
        <a:blipFill rotWithShape="1">
          <a:blip xmlns:r="http://schemas.openxmlformats.org/officeDocument/2006/relationships" r:embed="rId2"/>
          <a:srcRect/>
          <a:stretch>
            <a:fillRect t="-17000" b="-17000"/>
          </a:stretch>
        </a:blipFill>
      </dgm:spPr>
    </dgm:pt>
    <dgm:pt modelId="{B9CB13D2-45F3-4337-84E0-C19D41A6039F}" type="pres">
      <dgm:prSet presAssocID="{20370762-6AE8-4CD4-AF85-62A1F41F0746}" presName="Child2" presStyleLbl="revTx" presStyleIdx="1" presStyleCnt="2" custAng="0">
        <dgm:presLayoutVars>
          <dgm:chMax val="0"/>
          <dgm:chPref val="0"/>
          <dgm:bulletEnabled val="1"/>
        </dgm:presLayoutVars>
      </dgm:prSet>
      <dgm:spPr/>
    </dgm:pt>
  </dgm:ptLst>
  <dgm:cxnLst>
    <dgm:cxn modelId="{37989E16-6E06-4CFE-BEBE-38ABB8B1516F}" type="presOf" srcId="{46FA8B07-105B-45C3-A2DD-52C7554FE2D2}" destId="{108FC789-591B-44D9-9CE1-5C3509BFB878}" srcOrd="0" destOrd="0" presId="urn:microsoft.com/office/officeart/2011/layout/RadialPictureList"/>
    <dgm:cxn modelId="{091C4B1C-77F9-4269-9C88-5A32196A782B}" srcId="{94681A1A-FB57-4082-A542-AC53140AD92F}" destId="{3FD9B2D9-F9C6-4E0C-9AEA-B4163FC0D6C0}" srcOrd="0" destOrd="0" parTransId="{B641E29D-BFB6-480A-9778-EAAEDCE1FB70}" sibTransId="{B45BC313-B8AF-4E9C-B4EC-02AE46B1B6E8}"/>
    <dgm:cxn modelId="{5531D482-68F1-42F1-8694-9EF729BE173F}" srcId="{3FD9B2D9-F9C6-4E0C-9AEA-B4163FC0D6C0}" destId="{20370762-6AE8-4CD4-AF85-62A1F41F0746}" srcOrd="1" destOrd="0" parTransId="{2A87CE03-7123-4E19-89DD-17B6810B4799}" sibTransId="{7C7CB85D-A1E5-4E2F-9EC3-D66DDE376D48}"/>
    <dgm:cxn modelId="{8A96439A-EEC1-4C16-8B4F-F77011D1CB85}" type="presOf" srcId="{94681A1A-FB57-4082-A542-AC53140AD92F}" destId="{614E091C-004F-464B-8281-5AE22605E7CF}" srcOrd="0" destOrd="0" presId="urn:microsoft.com/office/officeart/2011/layout/RadialPictureList"/>
    <dgm:cxn modelId="{B642F3C8-D659-4E3B-ACE6-8B062B8316FA}" type="presOf" srcId="{20370762-6AE8-4CD4-AF85-62A1F41F0746}" destId="{B9CB13D2-45F3-4337-84E0-C19D41A6039F}" srcOrd="0" destOrd="0" presId="urn:microsoft.com/office/officeart/2011/layout/RadialPictureList"/>
    <dgm:cxn modelId="{CF63C5D7-BEA6-4D20-B332-6D1FD7015CA0}" srcId="{3FD9B2D9-F9C6-4E0C-9AEA-B4163FC0D6C0}" destId="{46FA8B07-105B-45C3-A2DD-52C7554FE2D2}" srcOrd="0" destOrd="0" parTransId="{ACCB3739-F1FD-4D27-8F72-3DAD0D3C7274}" sibTransId="{7951E7ED-4BB4-4F0B-B877-9DF42797A414}"/>
    <dgm:cxn modelId="{E3E2ABFF-85A6-48E9-97CD-4DF10821274D}" type="presOf" srcId="{3FD9B2D9-F9C6-4E0C-9AEA-B4163FC0D6C0}" destId="{334F3483-5726-41B5-BDBB-A22370AD1DBF}" srcOrd="0" destOrd="0" presId="urn:microsoft.com/office/officeart/2011/layout/RadialPictureList"/>
    <dgm:cxn modelId="{89069DAB-B3AC-4A72-A67F-252DD055EBF4}" type="presParOf" srcId="{614E091C-004F-464B-8281-5AE22605E7CF}" destId="{334F3483-5726-41B5-BDBB-A22370AD1DBF}" srcOrd="0" destOrd="0" presId="urn:microsoft.com/office/officeart/2011/layout/RadialPictureList"/>
    <dgm:cxn modelId="{2D19F08E-C80B-40DB-9BD7-FB0FC706802A}" type="presParOf" srcId="{614E091C-004F-464B-8281-5AE22605E7CF}" destId="{6B858EC0-DC70-4F21-A072-2D57E4D50AB4}" srcOrd="1" destOrd="0" presId="urn:microsoft.com/office/officeart/2011/layout/RadialPictureList"/>
    <dgm:cxn modelId="{6B6174E3-DFAA-444D-BD4C-94E3DA8111C4}" type="presParOf" srcId="{614E091C-004F-464B-8281-5AE22605E7CF}" destId="{82965616-7427-4304-B14C-192EC1F5B7C8}" srcOrd="2" destOrd="0" presId="urn:microsoft.com/office/officeart/2011/layout/RadialPictureList"/>
    <dgm:cxn modelId="{430C2A2A-4D4A-4CE0-BC49-6A045BBC6D04}" type="presParOf" srcId="{614E091C-004F-464B-8281-5AE22605E7CF}" destId="{108FC789-591B-44D9-9CE1-5C3509BFB878}" srcOrd="3" destOrd="0" presId="urn:microsoft.com/office/officeart/2011/layout/RadialPictureList"/>
    <dgm:cxn modelId="{42514682-F4CC-436D-875F-CD89936203E4}" type="presParOf" srcId="{614E091C-004F-464B-8281-5AE22605E7CF}" destId="{A635CCB0-79D0-4064-A0D1-C4E6234C56A5}" srcOrd="4" destOrd="0" presId="urn:microsoft.com/office/officeart/2011/layout/RadialPictureList"/>
    <dgm:cxn modelId="{46AC5721-959D-4189-AD8A-9BDE9BCEBB58}" type="presParOf" srcId="{A635CCB0-79D0-4064-A0D1-C4E6234C56A5}" destId="{0EDEE69F-B871-447E-8DA4-AF069188E69F}" srcOrd="0" destOrd="0" presId="urn:microsoft.com/office/officeart/2011/layout/RadialPictureList"/>
    <dgm:cxn modelId="{D533DCBF-9412-47E1-83F9-F704F6A9CED3}" type="presParOf" srcId="{614E091C-004F-464B-8281-5AE22605E7CF}" destId="{B9CB13D2-45F3-4337-84E0-C19D41A6039F}" srcOrd="5" destOrd="0" presId="urn:microsoft.com/office/officeart/2011/layout/RadialPictur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7B2DBF-0F46-4F2C-ADA7-FB8A453A6ED2}">
      <dsp:nvSpPr>
        <dsp:cNvPr id="0" name=""/>
        <dsp:cNvSpPr/>
      </dsp:nvSpPr>
      <dsp:spPr>
        <a:xfrm>
          <a:off x="0" y="991549"/>
          <a:ext cx="5685183" cy="7812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760B04D9-CFF4-4236-BFDE-4E51E44AB90F}">
      <dsp:nvSpPr>
        <dsp:cNvPr id="0" name=""/>
        <dsp:cNvSpPr/>
      </dsp:nvSpPr>
      <dsp:spPr>
        <a:xfrm>
          <a:off x="0" y="533990"/>
          <a:ext cx="3979628" cy="91512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1</a:t>
          </a:r>
          <a:r>
            <a:rPr lang="en-AU" sz="2400" b="1" kern="1200" dirty="0">
              <a:solidFill>
                <a:srgbClr val="4472C4">
                  <a:lumMod val="50000"/>
                </a:srgbClr>
              </a:solidFill>
              <a:latin typeface="Times New Roman" panose="02020603050405020304" pitchFamily="18" charset="0"/>
              <a:ea typeface="+mn-ea"/>
              <a:cs typeface="Times New Roman" panose="02020603050405020304" pitchFamily="18" charset="0"/>
            </a:rPr>
            <a:t>.</a:t>
          </a:r>
          <a:r>
            <a:rPr lang="en-US" sz="2400" b="1" kern="1200" dirty="0">
              <a:solidFill>
                <a:srgbClr val="4472C4">
                  <a:lumMod val="50000"/>
                </a:srgbClr>
              </a:solidFill>
              <a:latin typeface="Times New Roman" panose="02020603050405020304" pitchFamily="18" charset="0"/>
              <a:ea typeface="+mn-ea"/>
              <a:cs typeface="Times New Roman" panose="02020603050405020304" pitchFamily="18" charset="0"/>
            </a:rPr>
            <a:t> Doors &amp; their types</a:t>
          </a:r>
        </a:p>
      </dsp:txBody>
      <dsp:txXfrm>
        <a:off x="44672" y="578662"/>
        <a:ext cx="3890284" cy="825776"/>
      </dsp:txXfrm>
    </dsp:sp>
    <dsp:sp modelId="{06D09109-F484-421D-80E4-529617280E4E}">
      <dsp:nvSpPr>
        <dsp:cNvPr id="0" name=""/>
        <dsp:cNvSpPr/>
      </dsp:nvSpPr>
      <dsp:spPr>
        <a:xfrm>
          <a:off x="0" y="2397709"/>
          <a:ext cx="5685183" cy="7812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3FEDD17-D751-41A8-9252-620788D69B20}">
      <dsp:nvSpPr>
        <dsp:cNvPr id="0" name=""/>
        <dsp:cNvSpPr/>
      </dsp:nvSpPr>
      <dsp:spPr>
        <a:xfrm>
          <a:off x="0" y="1940150"/>
          <a:ext cx="3979628" cy="91512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2.functional requirement of doors</a:t>
          </a:r>
          <a:endParaRPr lang="en-US" sz="2400" kern="1200" dirty="0">
            <a:solidFill>
              <a:schemeClr val="accent5">
                <a:lumMod val="50000"/>
              </a:schemeClr>
            </a:solidFill>
          </a:endParaRPr>
        </a:p>
      </dsp:txBody>
      <dsp:txXfrm>
        <a:off x="44672" y="1984822"/>
        <a:ext cx="3890284" cy="825776"/>
      </dsp:txXfrm>
    </dsp:sp>
    <dsp:sp modelId="{12F878D6-5805-40A9-8FFB-25904F068361}">
      <dsp:nvSpPr>
        <dsp:cNvPr id="0" name=""/>
        <dsp:cNvSpPr/>
      </dsp:nvSpPr>
      <dsp:spPr>
        <a:xfrm>
          <a:off x="0" y="3803869"/>
          <a:ext cx="5685183" cy="7812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04E1EA71-98A0-48A8-84B5-CCEC071E0560}">
      <dsp:nvSpPr>
        <dsp:cNvPr id="0" name=""/>
        <dsp:cNvSpPr/>
      </dsp:nvSpPr>
      <dsp:spPr>
        <a:xfrm>
          <a:off x="0" y="3346310"/>
          <a:ext cx="3979628" cy="91512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3.Different types of windows</a:t>
          </a:r>
          <a:endParaRPr lang="en-US" sz="2400" kern="1200" dirty="0">
            <a:solidFill>
              <a:schemeClr val="accent5">
                <a:lumMod val="50000"/>
              </a:schemeClr>
            </a:solidFill>
          </a:endParaRPr>
        </a:p>
      </dsp:txBody>
      <dsp:txXfrm>
        <a:off x="44672" y="3390982"/>
        <a:ext cx="3890284" cy="825776"/>
      </dsp:txXfrm>
    </dsp:sp>
    <dsp:sp modelId="{0BC8ECC9-E553-4CB5-A334-A4D96144D8CC}">
      <dsp:nvSpPr>
        <dsp:cNvPr id="0" name=""/>
        <dsp:cNvSpPr/>
      </dsp:nvSpPr>
      <dsp:spPr>
        <a:xfrm>
          <a:off x="0" y="4752854"/>
          <a:ext cx="5685183" cy="781200"/>
        </a:xfrm>
        <a:prstGeom prst="rect">
          <a:avLst/>
        </a:prstGeom>
        <a:solidFill>
          <a:schemeClr val="lt1">
            <a:alpha val="90000"/>
            <a:hueOff val="0"/>
            <a:satOff val="0"/>
            <a:lumOff val="0"/>
            <a:alphaOff val="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46E607EB-2D9B-418E-9FF0-157FADA1CF70}">
      <dsp:nvSpPr>
        <dsp:cNvPr id="0" name=""/>
        <dsp:cNvSpPr/>
      </dsp:nvSpPr>
      <dsp:spPr>
        <a:xfrm>
          <a:off x="0" y="4618934"/>
          <a:ext cx="3979628" cy="915120"/>
        </a:xfrm>
        <a:prstGeom prst="roundRect">
          <a:avLst/>
        </a:prstGeom>
        <a:solidFill>
          <a:schemeClr val="accent1">
            <a:lumMod val="40000"/>
            <a:lumOff val="60000"/>
          </a:schemeClr>
        </a:solidFill>
        <a:ln w="12700" cap="flat" cmpd="sng" algn="ctr">
          <a:solidFill>
            <a:schemeClr val="accent1">
              <a:lumMod val="5000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0420" tIns="0" rIns="150420" bIns="0" numCol="1" spcCol="1270" anchor="ctr" anchorCtr="0">
          <a:noAutofit/>
        </a:bodyPr>
        <a:lstStyle/>
        <a:p>
          <a:pPr marL="0" lvl="0" indent="0" algn="l" defTabSz="1066800">
            <a:lnSpc>
              <a:spcPct val="90000"/>
            </a:lnSpc>
            <a:spcBef>
              <a:spcPct val="0"/>
            </a:spcBef>
            <a:spcAft>
              <a:spcPct val="35000"/>
            </a:spcAft>
            <a:buFont typeface="Wingdings" panose="05000000000000000000" pitchFamily="2" charset="2"/>
            <a:buNone/>
          </a:pPr>
          <a:r>
            <a:rPr lang="en-AU" sz="2400" b="1" kern="1200" dirty="0">
              <a:solidFill>
                <a:schemeClr val="accent5">
                  <a:lumMod val="50000"/>
                </a:schemeClr>
              </a:solidFill>
              <a:latin typeface="Times New Roman" panose="02020603050405020304" pitchFamily="18" charset="0"/>
              <a:cs typeface="Times New Roman" panose="02020603050405020304" pitchFamily="18" charset="0"/>
            </a:rPr>
            <a:t>4.Materials used for construction of doors and windows</a:t>
          </a:r>
          <a:endParaRPr lang="en-US" sz="2400" kern="1200" dirty="0">
            <a:solidFill>
              <a:schemeClr val="accent5">
                <a:lumMod val="50000"/>
              </a:schemeClr>
            </a:solidFill>
          </a:endParaRPr>
        </a:p>
      </dsp:txBody>
      <dsp:txXfrm>
        <a:off x="44672" y="4663606"/>
        <a:ext cx="3890284" cy="8257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E7CFAD-A31B-4CBD-95A9-A2A56826BEC0}">
      <dsp:nvSpPr>
        <dsp:cNvPr id="0" name=""/>
        <dsp:cNvSpPr/>
      </dsp:nvSpPr>
      <dsp:spPr>
        <a:xfrm>
          <a:off x="8835038" y="2460996"/>
          <a:ext cx="2049898" cy="881053"/>
        </a:xfrm>
        <a:custGeom>
          <a:avLst/>
          <a:gdLst/>
          <a:ahLst/>
          <a:cxnLst/>
          <a:rect l="0" t="0" r="0" b="0"/>
          <a:pathLst>
            <a:path>
              <a:moveTo>
                <a:pt x="0" y="0"/>
              </a:moveTo>
              <a:lnTo>
                <a:pt x="0" y="804741"/>
              </a:lnTo>
              <a:lnTo>
                <a:pt x="2049898" y="804741"/>
              </a:lnTo>
              <a:lnTo>
                <a:pt x="2049898" y="8810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800D345-75DB-4522-B294-D14C55F86787}">
      <dsp:nvSpPr>
        <dsp:cNvPr id="0" name=""/>
        <dsp:cNvSpPr/>
      </dsp:nvSpPr>
      <dsp:spPr>
        <a:xfrm>
          <a:off x="8835038" y="2460996"/>
          <a:ext cx="675191" cy="881053"/>
        </a:xfrm>
        <a:custGeom>
          <a:avLst/>
          <a:gdLst/>
          <a:ahLst/>
          <a:cxnLst/>
          <a:rect l="0" t="0" r="0" b="0"/>
          <a:pathLst>
            <a:path>
              <a:moveTo>
                <a:pt x="0" y="0"/>
              </a:moveTo>
              <a:lnTo>
                <a:pt x="0" y="804741"/>
              </a:lnTo>
              <a:lnTo>
                <a:pt x="675191" y="804741"/>
              </a:lnTo>
              <a:lnTo>
                <a:pt x="675191" y="8810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FAD85D2-079D-4664-B013-0AD96894E8D7}">
      <dsp:nvSpPr>
        <dsp:cNvPr id="0" name=""/>
        <dsp:cNvSpPr/>
      </dsp:nvSpPr>
      <dsp:spPr>
        <a:xfrm>
          <a:off x="8135522" y="2460996"/>
          <a:ext cx="699515" cy="881053"/>
        </a:xfrm>
        <a:custGeom>
          <a:avLst/>
          <a:gdLst/>
          <a:ahLst/>
          <a:cxnLst/>
          <a:rect l="0" t="0" r="0" b="0"/>
          <a:pathLst>
            <a:path>
              <a:moveTo>
                <a:pt x="699515" y="0"/>
              </a:moveTo>
              <a:lnTo>
                <a:pt x="699515" y="804741"/>
              </a:lnTo>
              <a:lnTo>
                <a:pt x="0" y="804741"/>
              </a:lnTo>
              <a:lnTo>
                <a:pt x="0" y="8810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CEEA337-B373-425C-9DC8-F713769AE095}">
      <dsp:nvSpPr>
        <dsp:cNvPr id="0" name=""/>
        <dsp:cNvSpPr/>
      </dsp:nvSpPr>
      <dsp:spPr>
        <a:xfrm>
          <a:off x="6760815" y="2460996"/>
          <a:ext cx="2074222" cy="881053"/>
        </a:xfrm>
        <a:custGeom>
          <a:avLst/>
          <a:gdLst/>
          <a:ahLst/>
          <a:cxnLst/>
          <a:rect l="0" t="0" r="0" b="0"/>
          <a:pathLst>
            <a:path>
              <a:moveTo>
                <a:pt x="2074222" y="0"/>
              </a:moveTo>
              <a:lnTo>
                <a:pt x="2074222" y="804741"/>
              </a:lnTo>
              <a:lnTo>
                <a:pt x="0" y="804741"/>
              </a:lnTo>
              <a:lnTo>
                <a:pt x="0" y="8810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DFE226-2D05-4880-B12D-07A29F102174}">
      <dsp:nvSpPr>
        <dsp:cNvPr id="0" name=""/>
        <dsp:cNvSpPr/>
      </dsp:nvSpPr>
      <dsp:spPr>
        <a:xfrm>
          <a:off x="5386108" y="2460996"/>
          <a:ext cx="3448929" cy="881053"/>
        </a:xfrm>
        <a:custGeom>
          <a:avLst/>
          <a:gdLst/>
          <a:ahLst/>
          <a:cxnLst/>
          <a:rect l="0" t="0" r="0" b="0"/>
          <a:pathLst>
            <a:path>
              <a:moveTo>
                <a:pt x="3448929" y="0"/>
              </a:moveTo>
              <a:lnTo>
                <a:pt x="3448929" y="804741"/>
              </a:lnTo>
              <a:lnTo>
                <a:pt x="0" y="804741"/>
              </a:lnTo>
              <a:lnTo>
                <a:pt x="0" y="88105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F48F37E-815D-46B4-89DD-040E5B65095B}">
      <dsp:nvSpPr>
        <dsp:cNvPr id="0" name=""/>
        <dsp:cNvSpPr/>
      </dsp:nvSpPr>
      <dsp:spPr>
        <a:xfrm>
          <a:off x="5797687" y="1402588"/>
          <a:ext cx="3037350" cy="239577"/>
        </a:xfrm>
        <a:custGeom>
          <a:avLst/>
          <a:gdLst/>
          <a:ahLst/>
          <a:cxnLst/>
          <a:rect l="0" t="0" r="0" b="0"/>
          <a:pathLst>
            <a:path>
              <a:moveTo>
                <a:pt x="0" y="0"/>
              </a:moveTo>
              <a:lnTo>
                <a:pt x="0" y="163265"/>
              </a:lnTo>
              <a:lnTo>
                <a:pt x="3037350" y="163265"/>
              </a:lnTo>
              <a:lnTo>
                <a:pt x="3037350" y="2395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95FD00D-1C55-4611-ACD3-85A328B29360}">
      <dsp:nvSpPr>
        <dsp:cNvPr id="0" name=""/>
        <dsp:cNvSpPr/>
      </dsp:nvSpPr>
      <dsp:spPr>
        <a:xfrm>
          <a:off x="2701792" y="3022088"/>
          <a:ext cx="1996328" cy="1912550"/>
        </a:xfrm>
        <a:custGeom>
          <a:avLst/>
          <a:gdLst/>
          <a:ahLst/>
          <a:cxnLst/>
          <a:rect l="0" t="0" r="0" b="0"/>
          <a:pathLst>
            <a:path>
              <a:moveTo>
                <a:pt x="0" y="0"/>
              </a:moveTo>
              <a:lnTo>
                <a:pt x="0" y="1836237"/>
              </a:lnTo>
              <a:lnTo>
                <a:pt x="1996328" y="1836237"/>
              </a:lnTo>
              <a:lnTo>
                <a:pt x="1996328" y="191255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E8E9750-8A0D-40DF-BC82-9FCCDBFC9FBF}">
      <dsp:nvSpPr>
        <dsp:cNvPr id="0" name=""/>
        <dsp:cNvSpPr/>
      </dsp:nvSpPr>
      <dsp:spPr>
        <a:xfrm>
          <a:off x="2701792" y="3022088"/>
          <a:ext cx="648088" cy="1912550"/>
        </a:xfrm>
        <a:custGeom>
          <a:avLst/>
          <a:gdLst/>
          <a:ahLst/>
          <a:cxnLst/>
          <a:rect l="0" t="0" r="0" b="0"/>
          <a:pathLst>
            <a:path>
              <a:moveTo>
                <a:pt x="0" y="0"/>
              </a:moveTo>
              <a:lnTo>
                <a:pt x="0" y="1836237"/>
              </a:lnTo>
              <a:lnTo>
                <a:pt x="648088" y="1836237"/>
              </a:lnTo>
              <a:lnTo>
                <a:pt x="648088" y="191255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857810-C7E4-4178-B8F7-B9A5E9B1CC19}">
      <dsp:nvSpPr>
        <dsp:cNvPr id="0" name=""/>
        <dsp:cNvSpPr/>
      </dsp:nvSpPr>
      <dsp:spPr>
        <a:xfrm>
          <a:off x="2001641" y="3022088"/>
          <a:ext cx="700150" cy="1912550"/>
        </a:xfrm>
        <a:custGeom>
          <a:avLst/>
          <a:gdLst/>
          <a:ahLst/>
          <a:cxnLst/>
          <a:rect l="0" t="0" r="0" b="0"/>
          <a:pathLst>
            <a:path>
              <a:moveTo>
                <a:pt x="700150" y="0"/>
              </a:moveTo>
              <a:lnTo>
                <a:pt x="700150" y="1836237"/>
              </a:lnTo>
              <a:lnTo>
                <a:pt x="0" y="1836237"/>
              </a:lnTo>
              <a:lnTo>
                <a:pt x="0" y="191255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251A9D2-5302-4B28-AF32-FAD84B83197D}">
      <dsp:nvSpPr>
        <dsp:cNvPr id="0" name=""/>
        <dsp:cNvSpPr/>
      </dsp:nvSpPr>
      <dsp:spPr>
        <a:xfrm>
          <a:off x="653402" y="3022088"/>
          <a:ext cx="2048389" cy="1912550"/>
        </a:xfrm>
        <a:custGeom>
          <a:avLst/>
          <a:gdLst/>
          <a:ahLst/>
          <a:cxnLst/>
          <a:rect l="0" t="0" r="0" b="0"/>
          <a:pathLst>
            <a:path>
              <a:moveTo>
                <a:pt x="2048389" y="0"/>
              </a:moveTo>
              <a:lnTo>
                <a:pt x="2048389" y="1836237"/>
              </a:lnTo>
              <a:lnTo>
                <a:pt x="0" y="1836237"/>
              </a:lnTo>
              <a:lnTo>
                <a:pt x="0" y="1912550"/>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740980-3D4F-4D1B-B6F7-90E94EBA343C}">
      <dsp:nvSpPr>
        <dsp:cNvPr id="0" name=""/>
        <dsp:cNvSpPr/>
      </dsp:nvSpPr>
      <dsp:spPr>
        <a:xfrm>
          <a:off x="2701792" y="1402588"/>
          <a:ext cx="3095895" cy="239577"/>
        </a:xfrm>
        <a:custGeom>
          <a:avLst/>
          <a:gdLst/>
          <a:ahLst/>
          <a:cxnLst/>
          <a:rect l="0" t="0" r="0" b="0"/>
          <a:pathLst>
            <a:path>
              <a:moveTo>
                <a:pt x="3095895" y="0"/>
              </a:moveTo>
              <a:lnTo>
                <a:pt x="3095895" y="163265"/>
              </a:lnTo>
              <a:lnTo>
                <a:pt x="0" y="163265"/>
              </a:lnTo>
              <a:lnTo>
                <a:pt x="0" y="23957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E51C9D-9B0F-4CBA-A125-798E4576B30F}">
      <dsp:nvSpPr>
        <dsp:cNvPr id="0" name=""/>
        <dsp:cNvSpPr/>
      </dsp:nvSpPr>
      <dsp:spPr>
        <a:xfrm>
          <a:off x="5243965" y="583759"/>
          <a:ext cx="1107443" cy="8188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042C18-4185-46B5-9A4D-F7F92F8C002F}">
      <dsp:nvSpPr>
        <dsp:cNvPr id="0" name=""/>
        <dsp:cNvSpPr/>
      </dsp:nvSpPr>
      <dsp:spPr>
        <a:xfrm>
          <a:off x="5335495" y="670712"/>
          <a:ext cx="1107443" cy="8188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u="none" strike="noStrike" kern="1200" baseline="0" dirty="0">
              <a:latin typeface="Times New Roman" panose="02020603050405020304" pitchFamily="18" charset="0"/>
              <a:cs typeface="Times New Roman" panose="02020603050405020304" pitchFamily="18" charset="0"/>
            </a:rPr>
            <a:t>DOORS</a:t>
          </a:r>
          <a:endParaRPr lang="en-US" sz="2000" b="1" kern="1200" dirty="0"/>
        </a:p>
      </dsp:txBody>
      <dsp:txXfrm>
        <a:off x="5359478" y="694695"/>
        <a:ext cx="1059477" cy="770863"/>
      </dsp:txXfrm>
    </dsp:sp>
    <dsp:sp modelId="{44FECD8D-DF99-4AC8-B77D-761346F2C49F}">
      <dsp:nvSpPr>
        <dsp:cNvPr id="0" name=""/>
        <dsp:cNvSpPr/>
      </dsp:nvSpPr>
      <dsp:spPr>
        <a:xfrm>
          <a:off x="1793394" y="1642166"/>
          <a:ext cx="1816794" cy="13799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F8CC04C-B3DE-4523-B72C-F760910E2B28}">
      <dsp:nvSpPr>
        <dsp:cNvPr id="0" name=""/>
        <dsp:cNvSpPr/>
      </dsp:nvSpPr>
      <dsp:spPr>
        <a:xfrm>
          <a:off x="1884924" y="1729119"/>
          <a:ext cx="1816794" cy="13799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rgbClr val="272930"/>
              </a:solidFill>
              <a:effectLst/>
              <a:latin typeface="Times New Roman" panose="02020603050405020304" pitchFamily="18" charset="0"/>
              <a:cs typeface="Times New Roman" panose="02020603050405020304" pitchFamily="18" charset="0"/>
            </a:rPr>
            <a:t> arrangement of door components</a:t>
          </a:r>
          <a:endParaRPr lang="en-US" sz="2000" b="1" kern="1200" dirty="0">
            <a:latin typeface="Times New Roman" panose="02020603050405020304" pitchFamily="18" charset="0"/>
            <a:cs typeface="Times New Roman" panose="02020603050405020304" pitchFamily="18" charset="0"/>
          </a:endParaRPr>
        </a:p>
      </dsp:txBody>
      <dsp:txXfrm>
        <a:off x="1925341" y="1769536"/>
        <a:ext cx="1735960" cy="1299087"/>
      </dsp:txXfrm>
    </dsp:sp>
    <dsp:sp modelId="{A0C4954F-3452-4B7E-8957-C8FB3773EEE7}">
      <dsp:nvSpPr>
        <dsp:cNvPr id="0" name=""/>
        <dsp:cNvSpPr/>
      </dsp:nvSpPr>
      <dsp:spPr>
        <a:xfrm>
          <a:off x="70811" y="4934638"/>
          <a:ext cx="1165180" cy="13799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812EB7C-7D13-42B8-87E2-289F2BDB1E03}">
      <dsp:nvSpPr>
        <dsp:cNvPr id="0" name=""/>
        <dsp:cNvSpPr/>
      </dsp:nvSpPr>
      <dsp:spPr>
        <a:xfrm>
          <a:off x="162341" y="5021591"/>
          <a:ext cx="1165180" cy="13799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u="none" strike="noStrike" kern="1200" baseline="0" dirty="0">
              <a:latin typeface="Times New Roman" panose="02020603050405020304" pitchFamily="18" charset="0"/>
              <a:cs typeface="Times New Roman" panose="02020603050405020304" pitchFamily="18" charset="0"/>
            </a:rPr>
            <a:t>Battened and Ledged Doors: </a:t>
          </a:r>
          <a:endParaRPr lang="en-US" sz="1800" kern="1200" dirty="0"/>
        </a:p>
      </dsp:txBody>
      <dsp:txXfrm>
        <a:off x="196468" y="5055718"/>
        <a:ext cx="1096926" cy="1311667"/>
      </dsp:txXfrm>
    </dsp:sp>
    <dsp:sp modelId="{38DBF295-465E-4859-A529-E64EB69438B3}">
      <dsp:nvSpPr>
        <dsp:cNvPr id="0" name=""/>
        <dsp:cNvSpPr/>
      </dsp:nvSpPr>
      <dsp:spPr>
        <a:xfrm>
          <a:off x="1419051" y="4934638"/>
          <a:ext cx="1165180" cy="13799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4050CF-1881-4E73-B59A-813CF7753BC3}">
      <dsp:nvSpPr>
        <dsp:cNvPr id="0" name=""/>
        <dsp:cNvSpPr/>
      </dsp:nvSpPr>
      <dsp:spPr>
        <a:xfrm>
          <a:off x="1510580" y="5021591"/>
          <a:ext cx="1165180" cy="13799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u="none" strike="noStrike" kern="1200" baseline="0" dirty="0">
              <a:latin typeface="Times New Roman" panose="02020603050405020304" pitchFamily="18" charset="0"/>
              <a:cs typeface="Times New Roman" panose="02020603050405020304" pitchFamily="18" charset="0"/>
            </a:rPr>
            <a:t>Battened, Ledged and Braced Doors:</a:t>
          </a:r>
          <a:endParaRPr lang="en-US" sz="1800" kern="1200" dirty="0"/>
        </a:p>
      </dsp:txBody>
      <dsp:txXfrm>
        <a:off x="1544707" y="5055718"/>
        <a:ext cx="1096926" cy="1311667"/>
      </dsp:txXfrm>
    </dsp:sp>
    <dsp:sp modelId="{4A5C366B-634D-4289-A5A7-D87139306D5E}">
      <dsp:nvSpPr>
        <dsp:cNvPr id="0" name=""/>
        <dsp:cNvSpPr/>
      </dsp:nvSpPr>
      <dsp:spPr>
        <a:xfrm>
          <a:off x="2767290" y="4934638"/>
          <a:ext cx="1165180" cy="13799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FC498E7-9222-4376-A910-86FAC50F245D}">
      <dsp:nvSpPr>
        <dsp:cNvPr id="0" name=""/>
        <dsp:cNvSpPr/>
      </dsp:nvSpPr>
      <dsp:spPr>
        <a:xfrm>
          <a:off x="2858819" y="5021591"/>
          <a:ext cx="1165180" cy="13799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solidFill>
                <a:srgbClr val="272930"/>
              </a:solidFill>
              <a:effectLst/>
              <a:latin typeface="Times New Roman" panose="02020603050405020304" pitchFamily="18" charset="0"/>
              <a:cs typeface="Times New Roman" panose="02020603050405020304" pitchFamily="18" charset="0"/>
            </a:rPr>
            <a:t>Battened, Ledged and Framed Doors</a:t>
          </a:r>
          <a:endParaRPr lang="en-US" sz="1800" kern="1200" dirty="0"/>
        </a:p>
      </dsp:txBody>
      <dsp:txXfrm>
        <a:off x="2892946" y="5055718"/>
        <a:ext cx="1096926" cy="1311667"/>
      </dsp:txXfrm>
    </dsp:sp>
    <dsp:sp modelId="{32BA59AD-E6C3-438E-9813-608255540B63}">
      <dsp:nvSpPr>
        <dsp:cNvPr id="0" name=""/>
        <dsp:cNvSpPr/>
      </dsp:nvSpPr>
      <dsp:spPr>
        <a:xfrm>
          <a:off x="4115529" y="4934638"/>
          <a:ext cx="1165180" cy="137992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4523D6-DB77-4CE0-A493-77E7830DC858}">
      <dsp:nvSpPr>
        <dsp:cNvPr id="0" name=""/>
        <dsp:cNvSpPr/>
      </dsp:nvSpPr>
      <dsp:spPr>
        <a:xfrm>
          <a:off x="4207059" y="5021591"/>
          <a:ext cx="1165180" cy="1379921"/>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1" i="0" kern="1200" dirty="0">
              <a:solidFill>
                <a:srgbClr val="272930"/>
              </a:solidFill>
              <a:effectLst/>
              <a:latin typeface="Times New Roman" panose="02020603050405020304" pitchFamily="18" charset="0"/>
              <a:cs typeface="Times New Roman" panose="02020603050405020304" pitchFamily="18" charset="0"/>
            </a:rPr>
            <a:t>Battened, Ledged, Braced and Framed Doors</a:t>
          </a:r>
        </a:p>
      </dsp:txBody>
      <dsp:txXfrm>
        <a:off x="4241186" y="5055718"/>
        <a:ext cx="1096926" cy="1311667"/>
      </dsp:txXfrm>
    </dsp:sp>
    <dsp:sp modelId="{5E9010C5-D8FB-47D8-AD0C-741AE4B290A6}">
      <dsp:nvSpPr>
        <dsp:cNvPr id="0" name=""/>
        <dsp:cNvSpPr/>
      </dsp:nvSpPr>
      <dsp:spPr>
        <a:xfrm>
          <a:off x="7868095" y="1642166"/>
          <a:ext cx="1933884" cy="81882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67DD67-CA72-41F3-83CC-6345A1053295}">
      <dsp:nvSpPr>
        <dsp:cNvPr id="0" name=""/>
        <dsp:cNvSpPr/>
      </dsp:nvSpPr>
      <dsp:spPr>
        <a:xfrm>
          <a:off x="7959625" y="1729119"/>
          <a:ext cx="1933884" cy="81882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solidFill>
                <a:srgbClr val="272930"/>
              </a:solidFill>
              <a:effectLst/>
              <a:latin typeface="Times New Roman" panose="02020603050405020304" pitchFamily="18" charset="0"/>
              <a:cs typeface="Times New Roman" panose="02020603050405020304" pitchFamily="18" charset="0"/>
            </a:rPr>
            <a:t>method of construction</a:t>
          </a:r>
          <a:endParaRPr lang="en-US" sz="2000" b="1" kern="1200" dirty="0">
            <a:latin typeface="Times New Roman" panose="02020603050405020304" pitchFamily="18" charset="0"/>
            <a:cs typeface="Times New Roman" panose="02020603050405020304" pitchFamily="18" charset="0"/>
          </a:endParaRPr>
        </a:p>
      </dsp:txBody>
      <dsp:txXfrm>
        <a:off x="7983608" y="1753102"/>
        <a:ext cx="1885918" cy="770863"/>
      </dsp:txXfrm>
    </dsp:sp>
    <dsp:sp modelId="{283E7A3D-DF49-4BB4-AF79-46C9ACC2D8C6}">
      <dsp:nvSpPr>
        <dsp:cNvPr id="0" name=""/>
        <dsp:cNvSpPr/>
      </dsp:nvSpPr>
      <dsp:spPr>
        <a:xfrm>
          <a:off x="4790284" y="3342049"/>
          <a:ext cx="1191648" cy="11535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268E57F-FE4C-4011-B387-93281E61924E}">
      <dsp:nvSpPr>
        <dsp:cNvPr id="0" name=""/>
        <dsp:cNvSpPr/>
      </dsp:nvSpPr>
      <dsp:spPr>
        <a:xfrm>
          <a:off x="4881813" y="3429002"/>
          <a:ext cx="1191648" cy="11535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u="none" strike="noStrike" kern="1200" baseline="0" dirty="0">
              <a:latin typeface="Times New Roman" panose="02020603050405020304" pitchFamily="18" charset="0"/>
              <a:cs typeface="Times New Roman" panose="02020603050405020304" pitchFamily="18" charset="0"/>
            </a:rPr>
            <a:t>Framed and </a:t>
          </a:r>
          <a:r>
            <a:rPr lang="en-US" sz="2000" b="1" i="0" u="none" strike="noStrike" kern="1200" baseline="0" dirty="0" err="1">
              <a:latin typeface="Times New Roman" panose="02020603050405020304" pitchFamily="18" charset="0"/>
              <a:cs typeface="Times New Roman" panose="02020603050405020304" pitchFamily="18" charset="0"/>
            </a:rPr>
            <a:t>Panelled</a:t>
          </a:r>
          <a:r>
            <a:rPr lang="en-US" sz="2000" b="1" i="0" u="none" strike="noStrike" kern="1200" baseline="0" dirty="0">
              <a:latin typeface="Times New Roman" panose="02020603050405020304" pitchFamily="18" charset="0"/>
              <a:cs typeface="Times New Roman" panose="02020603050405020304" pitchFamily="18" charset="0"/>
            </a:rPr>
            <a:t> Doors </a:t>
          </a:r>
        </a:p>
      </dsp:txBody>
      <dsp:txXfrm>
        <a:off x="4915600" y="3462789"/>
        <a:ext cx="1124074" cy="1086001"/>
      </dsp:txXfrm>
    </dsp:sp>
    <dsp:sp modelId="{11031C9B-710C-4407-BCB3-DB0CFF4C380E}">
      <dsp:nvSpPr>
        <dsp:cNvPr id="0" name=""/>
        <dsp:cNvSpPr/>
      </dsp:nvSpPr>
      <dsp:spPr>
        <a:xfrm>
          <a:off x="6164991" y="3342049"/>
          <a:ext cx="1191648" cy="11535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F1ACC9-033B-434B-BEDD-3913A5DB213D}">
      <dsp:nvSpPr>
        <dsp:cNvPr id="0" name=""/>
        <dsp:cNvSpPr/>
      </dsp:nvSpPr>
      <dsp:spPr>
        <a:xfrm>
          <a:off x="6256520" y="3429002"/>
          <a:ext cx="1191648" cy="11535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latin typeface="Times New Roman" panose="02020603050405020304" pitchFamily="18" charset="0"/>
              <a:cs typeface="Times New Roman" panose="02020603050405020304" pitchFamily="18" charset="0"/>
            </a:rPr>
            <a:t>Glazed Doors</a:t>
          </a:r>
        </a:p>
      </dsp:txBody>
      <dsp:txXfrm>
        <a:off x="6290307" y="3462789"/>
        <a:ext cx="1124074" cy="1086001"/>
      </dsp:txXfrm>
    </dsp:sp>
    <dsp:sp modelId="{6BB378B8-EFBA-4036-A563-2226BDED61B3}">
      <dsp:nvSpPr>
        <dsp:cNvPr id="0" name=""/>
        <dsp:cNvSpPr/>
      </dsp:nvSpPr>
      <dsp:spPr>
        <a:xfrm>
          <a:off x="7539698" y="3342049"/>
          <a:ext cx="1191648" cy="11535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FF026B-7B98-40C4-A4D4-3C2FBE3D6173}">
      <dsp:nvSpPr>
        <dsp:cNvPr id="0" name=""/>
        <dsp:cNvSpPr/>
      </dsp:nvSpPr>
      <dsp:spPr>
        <a:xfrm>
          <a:off x="7631227" y="3429002"/>
          <a:ext cx="1191648" cy="11535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latin typeface="Times New Roman" panose="02020603050405020304" pitchFamily="18" charset="0"/>
              <a:cs typeface="Times New Roman" panose="02020603050405020304" pitchFamily="18" charset="0"/>
            </a:rPr>
            <a:t>Flush Doors</a:t>
          </a:r>
        </a:p>
      </dsp:txBody>
      <dsp:txXfrm>
        <a:off x="7665014" y="3462789"/>
        <a:ext cx="1124074" cy="1086001"/>
      </dsp:txXfrm>
    </dsp:sp>
    <dsp:sp modelId="{EDF1F52C-C706-4D58-94FF-62CE7C01B19C}">
      <dsp:nvSpPr>
        <dsp:cNvPr id="0" name=""/>
        <dsp:cNvSpPr/>
      </dsp:nvSpPr>
      <dsp:spPr>
        <a:xfrm>
          <a:off x="8914405" y="3342049"/>
          <a:ext cx="1191648" cy="11535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0D764B-AD38-41D7-8F7E-D1B100E0F739}">
      <dsp:nvSpPr>
        <dsp:cNvPr id="0" name=""/>
        <dsp:cNvSpPr/>
      </dsp:nvSpPr>
      <dsp:spPr>
        <a:xfrm>
          <a:off x="9005934" y="3429002"/>
          <a:ext cx="1191648" cy="11535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latin typeface="Times New Roman" panose="02020603050405020304" pitchFamily="18" charset="0"/>
              <a:cs typeface="Times New Roman" panose="02020603050405020304" pitchFamily="18" charset="0"/>
            </a:rPr>
            <a:t>Louvered Doors</a:t>
          </a:r>
        </a:p>
      </dsp:txBody>
      <dsp:txXfrm>
        <a:off x="9039721" y="3462789"/>
        <a:ext cx="1124074" cy="1086001"/>
      </dsp:txXfrm>
    </dsp:sp>
    <dsp:sp modelId="{1D2A37A5-4154-431E-AA6D-EF8201C52226}">
      <dsp:nvSpPr>
        <dsp:cNvPr id="0" name=""/>
        <dsp:cNvSpPr/>
      </dsp:nvSpPr>
      <dsp:spPr>
        <a:xfrm>
          <a:off x="10289112" y="3342049"/>
          <a:ext cx="1191648" cy="11535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30CFB5-3948-40FE-8753-C50435EA3E52}">
      <dsp:nvSpPr>
        <dsp:cNvPr id="0" name=""/>
        <dsp:cNvSpPr/>
      </dsp:nvSpPr>
      <dsp:spPr>
        <a:xfrm>
          <a:off x="10380641" y="3429002"/>
          <a:ext cx="1191648" cy="11535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b="1" i="0" kern="1200" dirty="0">
              <a:latin typeface="Times New Roman" panose="02020603050405020304" pitchFamily="18" charset="0"/>
              <a:cs typeface="Times New Roman" panose="02020603050405020304" pitchFamily="18" charset="0"/>
            </a:rPr>
            <a:t>Wire Gauged Doors</a:t>
          </a:r>
        </a:p>
      </dsp:txBody>
      <dsp:txXfrm>
        <a:off x="10414428" y="3462789"/>
        <a:ext cx="1124074" cy="108600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F3483-5726-41B5-BDBB-A22370AD1DBF}">
      <dsp:nvSpPr>
        <dsp:cNvPr id="0" name=""/>
        <dsp:cNvSpPr/>
      </dsp:nvSpPr>
      <dsp:spPr>
        <a:xfrm>
          <a:off x="3012608" y="1814626"/>
          <a:ext cx="3263671" cy="326372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4930" tIns="74930" rIns="74930" bIns="74930" numCol="1" spcCol="1270" anchor="ctr" anchorCtr="0">
          <a:noAutofit/>
        </a:bodyPr>
        <a:lstStyle/>
        <a:p>
          <a:pPr marL="0" lvl="0" indent="0" algn="ctr" defTabSz="2622550">
            <a:lnSpc>
              <a:spcPct val="90000"/>
            </a:lnSpc>
            <a:spcBef>
              <a:spcPct val="0"/>
            </a:spcBef>
            <a:spcAft>
              <a:spcPct val="35000"/>
            </a:spcAft>
            <a:buNone/>
          </a:pPr>
          <a:r>
            <a:rPr lang="en-US" sz="5900" kern="1200" dirty="0">
              <a:solidFill>
                <a:schemeClr val="accent2">
                  <a:lumMod val="75000"/>
                </a:schemeClr>
              </a:solidFill>
            </a:rPr>
            <a:t>THANK YOU</a:t>
          </a:r>
        </a:p>
      </dsp:txBody>
      <dsp:txXfrm>
        <a:off x="3490562" y="2292587"/>
        <a:ext cx="2307763" cy="2307800"/>
      </dsp:txXfrm>
    </dsp:sp>
    <dsp:sp modelId="{6B858EC0-DC70-4F21-A072-2D57E4D50AB4}">
      <dsp:nvSpPr>
        <dsp:cNvPr id="0" name=""/>
        <dsp:cNvSpPr/>
      </dsp:nvSpPr>
      <dsp:spPr>
        <a:xfrm>
          <a:off x="1329630" y="0"/>
          <a:ext cx="6578485" cy="6858000"/>
        </a:xfrm>
        <a:prstGeom prst="blockArc">
          <a:avLst>
            <a:gd name="adj1" fmla="val 17747832"/>
            <a:gd name="adj2" fmla="val 3872736"/>
            <a:gd name="adj3" fmla="val 558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965616-7427-4304-B14C-192EC1F5B7C8}">
      <dsp:nvSpPr>
        <dsp:cNvPr id="0" name=""/>
        <dsp:cNvSpPr/>
      </dsp:nvSpPr>
      <dsp:spPr>
        <a:xfrm>
          <a:off x="6567984" y="1086993"/>
          <a:ext cx="1748327" cy="1748790"/>
        </a:xfrm>
        <a:prstGeom prst="ellipse">
          <a:avLst/>
        </a:prstGeom>
        <a:blipFill rotWithShape="1">
          <a:blip xmlns:r="http://schemas.openxmlformats.org/officeDocument/2006/relationships" r:embed="rId1"/>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8FC789-591B-44D9-9CE1-5C3509BFB878}">
      <dsp:nvSpPr>
        <dsp:cNvPr id="0" name=""/>
        <dsp:cNvSpPr/>
      </dsp:nvSpPr>
      <dsp:spPr>
        <a:xfrm>
          <a:off x="8305660" y="1526407"/>
          <a:ext cx="2463941" cy="8059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2133600">
            <a:lnSpc>
              <a:spcPct val="90000"/>
            </a:lnSpc>
            <a:spcBef>
              <a:spcPct val="0"/>
            </a:spcBef>
            <a:spcAft>
              <a:spcPct val="10000"/>
            </a:spcAft>
            <a:buNone/>
          </a:pPr>
          <a:endParaRPr lang="en-US" sz="4800" kern="1200" dirty="0">
            <a:solidFill>
              <a:schemeClr val="accent2">
                <a:lumMod val="75000"/>
              </a:schemeClr>
            </a:solidFill>
          </a:endParaRPr>
        </a:p>
      </dsp:txBody>
      <dsp:txXfrm>
        <a:off x="8305660" y="1526407"/>
        <a:ext cx="2463941" cy="805977"/>
      </dsp:txXfrm>
    </dsp:sp>
    <dsp:sp modelId="{0EDEE69F-B871-447E-8DA4-AF069188E69F}">
      <dsp:nvSpPr>
        <dsp:cNvPr id="0" name=""/>
        <dsp:cNvSpPr/>
      </dsp:nvSpPr>
      <dsp:spPr>
        <a:xfrm>
          <a:off x="6567984" y="3856939"/>
          <a:ext cx="1748327" cy="1748790"/>
        </a:xfrm>
        <a:prstGeom prst="ellipse">
          <a:avLst/>
        </a:prstGeom>
        <a:blipFill rotWithShape="1">
          <a:blip xmlns:r="http://schemas.openxmlformats.org/officeDocument/2006/relationships" r:embed="rId2"/>
          <a:srcRect/>
          <a:stretch>
            <a:fillRect t="-17000" b="-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CB13D2-45F3-4337-84E0-C19D41A6039F}">
      <dsp:nvSpPr>
        <dsp:cNvPr id="0" name=""/>
        <dsp:cNvSpPr/>
      </dsp:nvSpPr>
      <dsp:spPr>
        <a:xfrm>
          <a:off x="8460269" y="3879570"/>
          <a:ext cx="2340258" cy="16925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4930" tIns="74930" rIns="74930" bIns="74930" numCol="1" spcCol="1270" anchor="ctr" anchorCtr="0">
          <a:noAutofit/>
        </a:bodyPr>
        <a:lstStyle/>
        <a:p>
          <a:pPr marL="0" lvl="0" indent="0" algn="l" defTabSz="2622550">
            <a:lnSpc>
              <a:spcPct val="90000"/>
            </a:lnSpc>
            <a:spcBef>
              <a:spcPct val="0"/>
            </a:spcBef>
            <a:spcAft>
              <a:spcPct val="10000"/>
            </a:spcAft>
            <a:buNone/>
          </a:pPr>
          <a:endParaRPr lang="en-US" sz="5900" kern="1200" dirty="0">
            <a:solidFill>
              <a:schemeClr val="accent2">
                <a:lumMod val="75000"/>
              </a:schemeClr>
            </a:solidFill>
          </a:endParaRPr>
        </a:p>
      </dsp:txBody>
      <dsp:txXfrm>
        <a:off x="8460269" y="3879570"/>
        <a:ext cx="2340258" cy="169255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RadialPictureList">
  <dgm:title val="Radial Picture List"/>
  <dgm:desc val="Use to show relationships to a central idea. The Level 1 shape contains text and all Level 2 shapes contain a picture with corresponding text. Limited to four Level 2 pictures.  Unused pictures do not appear, but remain available if you switch layouts. Works best with a small amount of Level 2 text."/>
  <dgm:catLst>
    <dgm:cat type="picture" pri="2500"/>
    <dgm:cat type="officeonline" pri="25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Lst>
      <dgm:cxnLst>
        <dgm:cxn modelId="1" srcId="0" destId="10" srcOrd="0" destOrd="0"/>
        <dgm:cxn modelId="2" srcId="10" destId="11" srcOrd="0" destOrd="0"/>
        <dgm:cxn modelId="3" srcId="10" destId="12" srcOrd="1"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Lst>
      <dgm:cxnLst>
        <dgm:cxn modelId="1" srcId="0" destId="10" srcOrd="0" destOrd="0"/>
        <dgm:cxn modelId="2" srcId="10" destId="11" srcOrd="0" destOrd="0"/>
        <dgm:cxn modelId="3" srcId="10" destId="12" srcOrd="1" destOrd="0"/>
        <dgm:cxn modelId="4" srcId="10" destId="13" srcOrd="2" destOrd="0"/>
        <dgm:cxn modelId="5" srcId="10" destId="14" srcOrd="3" destOrd="0"/>
      </dgm:cxnLst>
      <dgm:bg/>
      <dgm:whole/>
    </dgm:dataModel>
  </dgm:clrData>
  <dgm:layoutNode name="Name0">
    <dgm:varLst>
      <dgm:chMax val="1"/>
      <dgm:chPref val="1"/>
      <dgm:dir/>
      <dgm:resizeHandles/>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l" for="ch" forName="Accent" refType="w" fact="0"/>
              <dgm:constr type="t" for="ch" forName="Accent" refType="h" fact="0"/>
              <dgm:constr type="w" for="ch" forName="Accent" refType="w" fact="0.6747"/>
              <dgm:constr type="h" for="ch" forName="Accent" refType="h"/>
              <dgm:constr type="l" for="ch" forName="Child1" refType="w" fact="0.76"/>
              <dgm:constr type="t" for="ch" forName="Child1" refType="h" fact="0.3739"/>
              <dgm:constr type="w" for="ch" forName="Child1" refType="w" fact="0.24"/>
              <dgm:constr type="h" for="ch" forName="Child1" refType="h" fact="0.255"/>
              <dgm:constr type="l" for="ch" forName="Parent" refType="w" fact="0.1726"/>
              <dgm:constr type="t" for="ch" forName="Parent" refType="h" fact="0.2646"/>
              <dgm:constr type="w" for="ch" forName="Parent" refType="w" fact="0.3347"/>
              <dgm:constr type="h" for="ch" forName="Parent" refType="h" fact="0.4759"/>
              <dgm:constr type="l" for="ch" forName="Image1" refType="w" fact="0.5661"/>
              <dgm:constr type="t" for="ch" forName="Image1" refType="h" fact="0.3744"/>
              <dgm:constr type="w" for="ch" forName="Image1" refType="w" fact="0.1793"/>
              <dgm:constr type="h" for="ch" forName="Image1" refType="h" fact="0.255"/>
            </dgm:constrLst>
          </dgm:if>
          <dgm:if name="Name6"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 refType="w" fact="0"/>
              <dgm:constr type="t" for="ch" forName="Accent" refType="h" fact="0"/>
              <dgm:constr type="w" for="ch" forName="Accent" refType="w" fact="0.6946"/>
              <dgm:constr type="h" for="ch" forName="Accent" refType="h"/>
              <dgm:constr type="l" for="ch" forName="Parent" refType="w" fact="0.1777"/>
              <dgm:constr type="t" for="ch" forName="Parent" refType="h" fact="0.2646"/>
              <dgm:constr type="w" for="ch" forName="Parent" refType="w" fact="0.3446"/>
              <dgm:constr type="h" for="ch" forName="Parent" refType="h" fact="0.4759"/>
              <dgm:constr type="l" for="ch" forName="Image1" refType="w" fact="0.5531"/>
              <dgm:constr type="t" for="ch" forName="Image1" refType="h" fact="0.1585"/>
              <dgm:constr type="w" for="ch" forName="Image1" refType="w" fact="0.1846"/>
              <dgm:constr type="h" for="ch" forName="Image1" refType="h" fact="0.255"/>
              <dgm:constr type="l" for="ch" forName="Image2" refType="w" fact="0.5531"/>
              <dgm:constr type="t" for="ch" forName="Image2" refType="h" fact="0.5624"/>
              <dgm:constr type="w" for="ch" forName="Image2" refType="w" fact="0.1846"/>
              <dgm:constr type="h" for="ch" forName="Image2" refType="h" fact="0.255"/>
              <dgm:constr type="l" for="ch" forName="Child1" refType="w" fact="0.7529"/>
              <dgm:constr type="t" for="ch" forName="Child1" refType="h" fact="0.1618"/>
              <dgm:constr type="w" for="ch" forName="Child1" refType="w" fact="0.2471"/>
              <dgm:constr type="h" for="ch" forName="Child1" refType="h" fact="0.2468"/>
              <dgm:constr type="l" for="ch" forName="Child2" refType="w" fact="0.7529"/>
              <dgm:constr type="t" for="ch" forName="Child2" refType="h" fact="0.5657"/>
              <dgm:constr type="w" for="ch" forName="Child2" refType="w" fact="0.2471"/>
              <dgm:constr type="h" for="ch" forName="Child2" refType="h" fact="0.2468"/>
            </dgm:constrLst>
          </dgm:if>
          <dgm:if name="Name7"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 refType="w" fact="0"/>
              <dgm:constr type="t" for="ch" forName="Accent" refType="h" fact="0"/>
              <dgm:constr type="w" for="ch" forName="Accent" refType="w" fact="0.6747"/>
              <dgm:constr type="h" for="ch" forName="Accent" refType="h"/>
              <dgm:constr type="l" for="ch" forName="Parent" refType="w" fact="0.1726"/>
              <dgm:constr type="t" for="ch" forName="Parent" refType="h" fact="0.2646"/>
              <dgm:constr type="w" for="ch" forName="Parent" refType="w" fact="0.3347"/>
              <dgm:constr type="h" for="ch" forName="Parent" refType="h" fact="0.4759"/>
              <dgm:constr type="l" for="ch" forName="Image1" refType="w" fact="0.4968"/>
              <dgm:constr type="t" for="ch" forName="Image1" refType="h" fact="0.0843"/>
              <dgm:constr type="w" for="ch" forName="Image1" refType="w" fact="0.1793"/>
              <dgm:constr type="h" for="ch" forName="Image1" refType="h" fact="0.255"/>
              <dgm:constr type="l" for="ch" forName="Image2" refType="w" fact="0.5661"/>
              <dgm:constr type="t" for="ch" forName="Image2" refType="h" fact="0.3744"/>
              <dgm:constr type="w" for="ch" forName="Image2" refType="w" fact="0.1793"/>
              <dgm:constr type="h" for="ch" forName="Image2" refType="h" fact="0.255"/>
              <dgm:constr type="l" for="ch" forName="Image3" refType="w" fact="0.4968"/>
              <dgm:constr type="t" for="ch" forName="Image3" refType="h" fact="0.6686"/>
              <dgm:constr type="w" for="ch" forName="Image3" refType="w" fact="0.1793"/>
              <dgm:constr type="h" for="ch" forName="Image3" refType="h" fact="0.255"/>
              <dgm:constr type="l" for="ch" forName="Child1" refType="w" fact="0.6897"/>
              <dgm:constr type="t" for="ch" forName="Child1" refType="h" fact="0.0884"/>
              <dgm:constr type="w" for="ch" forName="Child1" refType="w" fact="0.24"/>
              <dgm:constr type="h" for="ch" forName="Child1" refType="h" fact="0.2468"/>
              <dgm:constr type="l" for="ch" forName="Child2" refType="w" fact="0.76"/>
              <dgm:constr type="t" for="ch" forName="Child2" refType="h" fact="0.378"/>
              <dgm:constr type="w" for="ch" forName="Child2" refType="w" fact="0.24"/>
              <dgm:constr type="h" for="ch" forName="Child2" refType="h" fact="0.2468"/>
              <dgm:constr type="l" for="ch" forName="Child3" refType="w" fact="0.6897"/>
              <dgm:constr type="t" for="ch" forName="Child3" refType="h" fact="0.6738"/>
              <dgm:constr type="w" for="ch" forName="Child3" refType="w" fact="0.24"/>
              <dgm:constr type="h" for="ch" forName="Child3" refType="h" fact="0.2468"/>
            </dgm:constrLst>
          </dgm:if>
          <dgm:else name="Name8">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 refType="w" fact="0"/>
              <dgm:constr type="t" for="ch" forName="Accent" refType="h" fact="0.0361"/>
              <dgm:constr type="w" for="ch" forName="Accent" refType="w" fact="0.6865"/>
              <dgm:constr type="h" for="ch" forName="Accent" refType="h" fact="0.9197"/>
              <dgm:constr type="l" for="ch" forName="Parent" refType="w" fact="0.1756"/>
              <dgm:constr type="t" for="ch" forName="Parent" refType="h" fact="0.2795"/>
              <dgm:constr type="w" for="ch" forName="Parent" refType="w" fact="0.3406"/>
              <dgm:constr type="h" for="ch" forName="Parent" refType="h" fact="0.4377"/>
              <dgm:constr type="l" for="ch" forName="Image1" refType="w" fact="0.425"/>
              <dgm:constr type="t" for="ch" forName="Image1" refType="h" fact="0"/>
              <dgm:constr type="w" for="ch" forName="Image1" refType="w" fact="0.1825"/>
              <dgm:constr type="h" for="ch" forName="Image1" refType="h" fact="0.2345"/>
              <dgm:constr type="l" for="ch" forName="Image2" refType="w" fact="0.5598"/>
              <dgm:constr type="t" for="ch" forName="Image2" refType="h" fact="0.2184"/>
              <dgm:constr type="w" for="ch" forName="Image2" refType="w" fact="0.1825"/>
              <dgm:constr type="h" for="ch" forName="Image2" refType="h" fact="0.2345"/>
              <dgm:constr type="l" for="ch" forName="Image3" refType="w" fact="0.5591"/>
              <dgm:constr type="t" for="ch" forName="Image3" refType="h" fact="0.5395"/>
              <dgm:constr type="w" for="ch" forName="Image3" refType="w" fact="0.1825"/>
              <dgm:constr type="h" for="ch" forName="Image3" refType="h" fact="0.2345"/>
              <dgm:constr type="l" for="ch" forName="Image4" refType="w" fact="0.425"/>
              <dgm:constr type="t" for="ch" forName="Image4" refType="h" fact="0.7655"/>
              <dgm:constr type="w" for="ch" forName="Image4" refType="w" fact="0.1825"/>
              <dgm:constr type="h" for="ch" forName="Image4" refType="h" fact="0.2345"/>
              <dgm:constr type="l" for="ch" forName="Child1" refType="w" fact="0.6214"/>
              <dgm:constr type="t" for="ch" forName="Child1" refType="h" fact="0.003"/>
              <dgm:constr type="w" for="ch" forName="Child1" refType="w" fact="0.2443"/>
              <dgm:constr type="h" for="ch" forName="Child1" refType="h" fact="0.227"/>
              <dgm:constr type="l" for="ch" forName="Child2" refType="w" fact="0.7557"/>
              <dgm:constr type="t" for="ch" forName="Child2" refType="h" fact="0.2225"/>
              <dgm:constr type="w" for="ch" forName="Child2" refType="w" fact="0.2443"/>
              <dgm:constr type="h" for="ch" forName="Child2" refType="h" fact="0.227"/>
              <dgm:constr type="l" for="ch" forName="Child3" refType="w" fact="0.7557"/>
              <dgm:constr type="t" for="ch" forName="Child3" refType="h" fact="0.5433"/>
              <dgm:constr type="w" for="ch" forName="Child3" refType="w" fact="0.2443"/>
              <dgm:constr type="h" for="ch" forName="Child3" refType="h" fact="0.227"/>
              <dgm:constr type="l" for="ch" forName="Child4" refType="w" fact="0.6214"/>
              <dgm:constr type="t" for="ch" forName="Child4" refType="h" fact="0.7703"/>
              <dgm:constr type="w" for="ch" forName="Child4" refType="w" fact="0.2443"/>
              <dgm:constr type="h" for="ch" forName="Child4" refType="h" fact="0.227"/>
            </dgm:constrLst>
          </dgm:else>
        </dgm:choose>
      </dgm:if>
      <dgm:else name="Name9">
        <dgm:choose name="Name10">
          <dgm:if name="Name11" axis="ch ch" ptType="node node" st="1 1" cnt="1 0" func="cnt" op="equ" val="0">
            <dgm:alg type="composite">
              <dgm:param type="ar" val="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2" axis="ch ch" ptType="node node" st="1 1" cnt="1 0" func="cnt" op="equ" val="1">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r" for="ch" forName="Accent" refType="w"/>
              <dgm:constr type="t" for="ch" forName="Accent" refType="h" fact="0"/>
              <dgm:constr type="w" for="ch" forName="Accent" refType="w" fact="0.6747"/>
              <dgm:constr type="h" for="ch" forName="Accent" refType="h"/>
              <dgm:constr type="r" for="ch" forName="Child1" refType="w" fact="0.24"/>
              <dgm:constr type="t" for="ch" forName="Child1" refType="h" fact="0.3739"/>
              <dgm:constr type="w" for="ch" forName="Child1" refType="w" fact="0.24"/>
              <dgm:constr type="h" for="ch" forName="Child1" refType="h" fact="0.255"/>
              <dgm:constr type="r" for="ch" forName="Parent" refType="w" fact="0.8274"/>
              <dgm:constr type="t" for="ch" forName="Parent" refType="h" fact="0.2646"/>
              <dgm:constr type="w" for="ch" forName="Parent" refType="w" fact="0.3347"/>
              <dgm:constr type="h" for="ch" forName="Parent" refType="h" fact="0.4759"/>
              <dgm:constr type="r" for="ch" forName="Image1" refType="w" fact="0.4339"/>
              <dgm:constr type="t" for="ch" forName="Image1" refType="h" fact="0.3744"/>
              <dgm:constr type="w" for="ch" forName="Image1" refType="w" fact="0.1793"/>
              <dgm:constr type="h" for="ch" forName="Image1" refType="h" fact="0.255"/>
            </dgm:constrLst>
          </dgm:if>
          <dgm:if name="Name13" axis="ch ch" ptType="node node" st="1 1" cnt="1 0" func="cnt" op="equ" val="2">
            <dgm:alg type="composite">
              <dgm:param type="ar" val="1.381"/>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 refType="w"/>
              <dgm:constr type="t" for="ch" forName="Accent" refType="h" fact="0"/>
              <dgm:constr type="w" for="ch" forName="Accent" refType="w" fact="0.6946"/>
              <dgm:constr type="h" for="ch" forName="Accent" refType="h"/>
              <dgm:constr type="r" for="ch" forName="Parent" refType="w" fact="0.8223"/>
              <dgm:constr type="t" for="ch" forName="Parent" refType="h" fact="0.2646"/>
              <dgm:constr type="w" for="ch" forName="Parent" refType="w" fact="0.3446"/>
              <dgm:constr type="h" for="ch" forName="Parent" refType="h" fact="0.4759"/>
              <dgm:constr type="r" for="ch" forName="Image1" refType="w" fact="0.4469"/>
              <dgm:constr type="t" for="ch" forName="Image1" refType="h" fact="0.1585"/>
              <dgm:constr type="w" for="ch" forName="Image1" refType="w" fact="0.1846"/>
              <dgm:constr type="h" for="ch" forName="Image1" refType="h" fact="0.255"/>
              <dgm:constr type="r" for="ch" forName="Image2" refType="w" fact="0.4469"/>
              <dgm:constr type="t" for="ch" forName="Image2" refType="h" fact="0.5624"/>
              <dgm:constr type="w" for="ch" forName="Image2" refType="w" fact="0.1846"/>
              <dgm:constr type="h" for="ch" forName="Image2" refType="h" fact="0.255"/>
              <dgm:constr type="r" for="ch" forName="Child1" refType="w" fact="0.2471"/>
              <dgm:constr type="t" for="ch" forName="Child1" refType="h" fact="0.1618"/>
              <dgm:constr type="w" for="ch" forName="Child1" refType="w" fact="0.2471"/>
              <dgm:constr type="h" for="ch" forName="Child1" refType="h" fact="0.2468"/>
              <dgm:constr type="r" for="ch" forName="Child2" refType="w" fact="0.2471"/>
              <dgm:constr type="t" for="ch" forName="Child2" refType="h" fact="0.5657"/>
              <dgm:constr type="w" for="ch" forName="Child2" refType="w" fact="0.2471"/>
              <dgm:constr type="h" for="ch" forName="Child2" refType="h" fact="0.2468"/>
            </dgm:constrLst>
          </dgm:if>
          <dgm:if name="Name14" axis="ch ch" ptType="node node" st="1 1" cnt="1 0" func="cnt" op="equ" val="3">
            <dgm:alg type="composite">
              <dgm:param type="ar" val="1.4218"/>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 refType="w"/>
              <dgm:constr type="t" for="ch" forName="Accent" refType="h" fact="0"/>
              <dgm:constr type="w" for="ch" forName="Accent" refType="w" fact="0.6747"/>
              <dgm:constr type="h" for="ch" forName="Accent" refType="h"/>
              <dgm:constr type="r" for="ch" forName="Parent" refType="w" fact="0.8274"/>
              <dgm:constr type="t" for="ch" forName="Parent" refType="h" fact="0.2646"/>
              <dgm:constr type="w" for="ch" forName="Parent" refType="w" fact="0.3347"/>
              <dgm:constr type="h" for="ch" forName="Parent" refType="h" fact="0.4759"/>
              <dgm:constr type="r" for="ch" forName="Image1" refType="w" fact="0.5032"/>
              <dgm:constr type="t" for="ch" forName="Image1" refType="h" fact="0.0843"/>
              <dgm:constr type="w" for="ch" forName="Image1" refType="w" fact="0.1793"/>
              <dgm:constr type="h" for="ch" forName="Image1" refType="h" fact="0.255"/>
              <dgm:constr type="r" for="ch" forName="Image2" refType="w" fact="0.4339"/>
              <dgm:constr type="t" for="ch" forName="Image2" refType="h" fact="0.3744"/>
              <dgm:constr type="w" for="ch" forName="Image2" refType="w" fact="0.1793"/>
              <dgm:constr type="h" for="ch" forName="Image2" refType="h" fact="0.255"/>
              <dgm:constr type="r" for="ch" forName="Image3" refType="w" fact="0.5032"/>
              <dgm:constr type="t" for="ch" forName="Image3" refType="h" fact="0.6686"/>
              <dgm:constr type="w" for="ch" forName="Image3" refType="w" fact="0.1793"/>
              <dgm:constr type="h" for="ch" forName="Image3" refType="h" fact="0.255"/>
              <dgm:constr type="r" for="ch" forName="Child1" refType="w" fact="0.3103"/>
              <dgm:constr type="t" for="ch" forName="Child1" refType="h" fact="0.0884"/>
              <dgm:constr type="w" for="ch" forName="Child1" refType="w" fact="0.24"/>
              <dgm:constr type="h" for="ch" forName="Child1" refType="h" fact="0.2468"/>
              <dgm:constr type="r" for="ch" forName="Child2" refType="w" fact="0.24"/>
              <dgm:constr type="t" for="ch" forName="Child2" refType="h" fact="0.378"/>
              <dgm:constr type="w" for="ch" forName="Child2" refType="w" fact="0.24"/>
              <dgm:constr type="h" for="ch" forName="Child2" refType="h" fact="0.2468"/>
              <dgm:constr type="r" for="ch" forName="Child3" refType="w" fact="0.3103"/>
              <dgm:constr type="t" for="ch" forName="Child3" refType="h" fact="0.6738"/>
              <dgm:constr type="w" for="ch" forName="Child3" refType="w" fact="0.24"/>
              <dgm:constr type="h" for="ch" forName="Child3" refType="h" fact="0.2468"/>
            </dgm:constrLst>
          </dgm:if>
          <dgm:else name="Name15">
            <dgm:alg type="composite">
              <dgm:param type="ar" val="1.2852"/>
            </dgm:alg>
            <dgm:constrLst>
              <dgm:constr type="primFontSz" for="des" forName="Child1" val="65"/>
              <dgm:constr type="primFontSz" for="des" forName="Parent"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 refType="w"/>
              <dgm:constr type="t" for="ch" forName="Accent" refType="h" fact="0.0361"/>
              <dgm:constr type="w" for="ch" forName="Accent" refType="w" fact="0.6865"/>
              <dgm:constr type="h" for="ch" forName="Accent" refType="h" fact="0.9197"/>
              <dgm:constr type="r" for="ch" forName="Parent" refType="w" fact="0.8244"/>
              <dgm:constr type="t" for="ch" forName="Parent" refType="h" fact="0.2795"/>
              <dgm:constr type="w" for="ch" forName="Parent" refType="w" fact="0.3406"/>
              <dgm:constr type="h" for="ch" forName="Parent" refType="h" fact="0.4377"/>
              <dgm:constr type="r" for="ch" forName="Image1" refType="w" fact="0.575"/>
              <dgm:constr type="t" for="ch" forName="Image1" refType="h" fact="0"/>
              <dgm:constr type="w" for="ch" forName="Image1" refType="w" fact="0.1825"/>
              <dgm:constr type="h" for="ch" forName="Image1" refType="h" fact="0.2345"/>
              <dgm:constr type="r" for="ch" forName="Image2" refType="w" fact="0.4402"/>
              <dgm:constr type="t" for="ch" forName="Image2" refType="h" fact="0.2184"/>
              <dgm:constr type="w" for="ch" forName="Image2" refType="w" fact="0.1825"/>
              <dgm:constr type="h" for="ch" forName="Image2" refType="h" fact="0.2345"/>
              <dgm:constr type="r" for="ch" forName="Image3" refType="w" fact="0.4409"/>
              <dgm:constr type="t" for="ch" forName="Image3" refType="h" fact="0.5395"/>
              <dgm:constr type="w" for="ch" forName="Image3" refType="w" fact="0.1825"/>
              <dgm:constr type="h" for="ch" forName="Image3" refType="h" fact="0.2345"/>
              <dgm:constr type="r" for="ch" forName="Image4" refType="w" fact="0.575"/>
              <dgm:constr type="t" for="ch" forName="Image4" refType="h" fact="0.7655"/>
              <dgm:constr type="w" for="ch" forName="Image4" refType="w" fact="0.1825"/>
              <dgm:constr type="h" for="ch" forName="Image4" refType="h" fact="0.2345"/>
              <dgm:constr type="r" for="ch" forName="Child1" refType="w" fact="0.3786"/>
              <dgm:constr type="t" for="ch" forName="Child1" refType="h" fact="0.003"/>
              <dgm:constr type="w" for="ch" forName="Child1" refType="w" fact="0.2443"/>
              <dgm:constr type="h" for="ch" forName="Child1" refType="h" fact="0.227"/>
              <dgm:constr type="r" for="ch" forName="Child2" refType="w" fact="0.2443"/>
              <dgm:constr type="t" for="ch" forName="Child2" refType="h" fact="0.2225"/>
              <dgm:constr type="w" for="ch" forName="Child2" refType="w" fact="0.2443"/>
              <dgm:constr type="h" for="ch" forName="Child2" refType="h" fact="0.227"/>
              <dgm:constr type="r" for="ch" forName="Child3" refType="w" fact="0.2443"/>
              <dgm:constr type="t" for="ch" forName="Child3" refType="h" fact="0.5433"/>
              <dgm:constr type="w" for="ch" forName="Child3" refType="w" fact="0.2443"/>
              <dgm:constr type="h" for="ch" forName="Child3" refType="h" fact="0.227"/>
              <dgm:constr type="r" for="ch" forName="Child4" refType="w" fact="0.3786"/>
              <dgm:constr type="t" for="ch" forName="Child4" refType="h" fact="0.7703"/>
              <dgm:constr type="w" for="ch" forName="Child4" refType="w" fact="0.2443"/>
              <dgm:constr type="h" for="ch" forName="Child4" refType="h" fact="0.227"/>
            </dgm:constrLst>
          </dgm:else>
        </dgm:choose>
      </dgm:else>
    </dgm:choose>
    <dgm:forEach name="wrapper" axis="self" ptType="parTrans">
      <dgm:forEach name="ImageRepeat" axis="self">
        <dgm:layoutNode name="Image" styleLbl="fgImgPlace1">
          <dgm:alg type="sp"/>
          <dgm:shape xmlns:r="http://schemas.openxmlformats.org/officeDocument/2006/relationships" type="ellipse" r:blip="" blipPhldr="1">
            <dgm:adjLst/>
          </dgm:shape>
          <dgm:presOf/>
        </dgm:layoutNode>
      </dgm:forEach>
    </dgm:forEach>
    <dgm:forEach name="Name16" axis="ch" ptType="node" cnt="1">
      <dgm:layoutNode name="Parent" styleLbl="node1">
        <dgm:varLst>
          <dgm:chMax val="4"/>
          <dgm:chPref val="3"/>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7" axis="ch ch" ptType="node node" st="1 1" cnt="1 1">
      <dgm:layoutNode name="Accent" styleLbl="node1">
        <dgm:alg type="sp"/>
        <dgm:choose name="Name18">
          <dgm:if name="Name19" func="var" arg="dir" op="equ" val="norm">
            <dgm:choose name="Name20">
              <dgm:if name="Name21" axis="followSib" ptType="node" func="cnt" op="equ" val="0">
                <dgm:shape xmlns:r="http://schemas.openxmlformats.org/officeDocument/2006/relationships" type="blockArc" r:blip="">
                  <dgm:adjLst>
                    <dgm:adj idx="1" val="-49.0368"/>
                    <dgm:adj idx="2" val="49.4265"/>
                    <dgm:adj idx="3" val="0.0564"/>
                  </dgm:adjLst>
                </dgm:shape>
              </dgm:if>
              <dgm:if name="Name22" axis="followSib" ptType="node" func="cnt" op="equ" val="1">
                <dgm:shape xmlns:r="http://schemas.openxmlformats.org/officeDocument/2006/relationships" type="blockArc" r:blip="">
                  <dgm:adjLst>
                    <dgm:adj idx="1" val="-64.2028"/>
                    <dgm:adj idx="2" val="64.5456"/>
                    <dgm:adj idx="3" val="0.0558"/>
                  </dgm:adjLst>
                </dgm:shape>
              </dgm:if>
              <dgm:if name="Name23" axis="followSib" ptType="node" func="cnt" op="equ" val="2">
                <dgm:shape xmlns:r="http://schemas.openxmlformats.org/officeDocument/2006/relationships" type="blockArc" r:blip="">
                  <dgm:adjLst>
                    <dgm:adj idx="1" val="-67.8702"/>
                    <dgm:adj idx="2" val="68.6519"/>
                    <dgm:adj idx="3" val="0.0575"/>
                  </dgm:adjLst>
                </dgm:shape>
              </dgm:if>
              <dgm:else name="Name24">
                <dgm:shape xmlns:r="http://schemas.openxmlformats.org/officeDocument/2006/relationships" type="blockArc" r:blip="">
                  <dgm:adjLst>
                    <dgm:adj idx="1" val="-84.8426"/>
                    <dgm:adj idx="2" val="84.8009"/>
                    <dgm:adj idx="3" val="0.0524"/>
                  </dgm:adjLst>
                </dgm:shape>
              </dgm:else>
            </dgm:choose>
          </dgm:if>
          <dgm:else name="Name25">
            <dgm:choose name="Name26">
              <dgm:if name="Name27" axis="followSib" ptType="node" func="cnt" op="equ" val="0">
                <dgm:shape xmlns:r="http://schemas.openxmlformats.org/officeDocument/2006/relationships" rot="180" type="blockArc" r:blip="">
                  <dgm:adjLst>
                    <dgm:adj idx="1" val="-49.0368"/>
                    <dgm:adj idx="2" val="49.4265"/>
                    <dgm:adj idx="3" val="0.0564"/>
                  </dgm:adjLst>
                </dgm:shape>
              </dgm:if>
              <dgm:if name="Name28" axis="followSib" ptType="node" func="cnt" op="equ" val="1">
                <dgm:shape xmlns:r="http://schemas.openxmlformats.org/officeDocument/2006/relationships" rot="180" type="blockArc" r:blip="">
                  <dgm:adjLst>
                    <dgm:adj idx="1" val="-64.2028"/>
                    <dgm:adj idx="2" val="64.5456"/>
                    <dgm:adj idx="3" val="0.0558"/>
                  </dgm:adjLst>
                </dgm:shape>
              </dgm:if>
              <dgm:if name="Name29" axis="followSib" ptType="node" func="cnt" op="equ" val="2">
                <dgm:shape xmlns:r="http://schemas.openxmlformats.org/officeDocument/2006/relationships" rot="180" type="blockArc" r:blip="">
                  <dgm:adjLst>
                    <dgm:adj idx="1" val="-67.8702"/>
                    <dgm:adj idx="2" val="68.6519"/>
                    <dgm:adj idx="3" val="0.0575"/>
                  </dgm:adjLst>
                </dgm:shape>
              </dgm:if>
              <dgm:else name="Name30">
                <dgm:shape xmlns:r="http://schemas.openxmlformats.org/officeDocument/2006/relationships" rot="180" type="blockArc" r:blip="">
                  <dgm:adjLst>
                    <dgm:adj idx="1" val="-84.8426"/>
                    <dgm:adj idx="2" val="84.8009"/>
                    <dgm:adj idx="3" val="0.0524"/>
                  </dgm:adjLst>
                </dgm:shape>
              </dgm:else>
            </dgm:choose>
          </dgm:else>
        </dgm:choose>
        <dgm:presOf/>
      </dgm:layoutNode>
      <dgm:layoutNode name="Image1" styleLbl="fgImgPlace1">
        <dgm:alg type="sp"/>
        <dgm:shape xmlns:r="http://schemas.openxmlformats.org/officeDocument/2006/relationships" type="ellipse" r:blip="" blipPhldr="1">
          <dgm:adjLst/>
        </dgm:shape>
        <dgm:presOf/>
      </dgm:layoutNode>
      <dgm:layoutNode name="Child1" styleLbl="revTx">
        <dgm:varLst>
          <dgm:chMax val="0"/>
          <dgm:chPref val="0"/>
          <dgm:bulletEnabled val="1"/>
        </dgm:varLst>
        <dgm:choose name="Name31">
          <dgm:if name="Name32" func="var" arg="dir" op="equ" val="norm">
            <dgm:alg type="tx">
              <dgm:param type="parTxLTRAlign" val="l"/>
              <dgm:param type="shpTxLTRAlignCh" val="l"/>
              <dgm:param type="parTxRTLAlign" val="l"/>
              <dgm:param type="shpTxRTLAlignCh" val="l"/>
              <dgm:param type="lnSpAfParP" val="10"/>
            </dgm:alg>
          </dgm:if>
          <dgm:else name="Name3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4" axis="ch ch" ptType="node node" st="1 2" cnt="1 1">
      <dgm:layoutNode name="Image2">
        <dgm:alg type="sp"/>
        <dgm:shape xmlns:r="http://schemas.openxmlformats.org/officeDocument/2006/relationships" r:blip="">
          <dgm:adjLst/>
        </dgm:shape>
        <dgm:presOf/>
        <dgm:constrLst/>
        <dgm:forEach name="Name35" ref="ImageRepeat"/>
      </dgm:layoutNode>
      <dgm:layoutNode name="Child2" styleLbl="revTx">
        <dgm:varLst>
          <dgm:chMax val="0"/>
          <dgm:chPref val="0"/>
          <dgm:bulletEnabled val="1"/>
        </dgm:varLst>
        <dgm:choose name="Name36">
          <dgm:if name="Name37" func="var" arg="dir" op="equ" val="norm">
            <dgm:alg type="tx">
              <dgm:param type="parTxLTRAlign" val="l"/>
              <dgm:param type="shpTxLTRAlignCh" val="l"/>
              <dgm:param type="parTxRTLAlign" val="l"/>
              <dgm:param type="shpTxRTLAlignCh" val="l"/>
              <dgm:param type="lnSpAfParP" val="10"/>
            </dgm:alg>
          </dgm:if>
          <dgm:else name="Name3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9" axis="ch ch" ptType="node node" st="1 3" cnt="1 1">
      <dgm:layoutNode name="Image3">
        <dgm:alg type="sp"/>
        <dgm:shape xmlns:r="http://schemas.openxmlformats.org/officeDocument/2006/relationships" r:blip="">
          <dgm:adjLst/>
        </dgm:shape>
        <dgm:presOf/>
        <dgm:constrLst/>
        <dgm:forEach name="Name40" ref="ImageRepeat"/>
      </dgm:layoutNode>
      <dgm:layoutNode name="Child3" styleLbl="revTx">
        <dgm:varLst>
          <dgm:chMax val="0"/>
          <dgm:chPref val="0"/>
          <dgm:bulletEnabled val="1"/>
        </dgm:varLst>
        <dgm:choose name="Name41">
          <dgm:if name="Name42" func="var" arg="dir" op="equ" val="norm">
            <dgm:alg type="tx">
              <dgm:param type="parTxLTRAlign" val="l"/>
              <dgm:param type="shpTxLTRAlignCh" val="l"/>
              <dgm:param type="parTxRTLAlign" val="l"/>
              <dgm:param type="shpTxRTLAlignCh" val="l"/>
              <dgm:param type="lnSpAfParP" val="10"/>
            </dgm:alg>
          </dgm:if>
          <dgm:else name="Name43">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4" axis="ch ch" ptType="node node" st="1 4" cnt="1 1">
      <dgm:layoutNode name="Image4">
        <dgm:alg type="sp"/>
        <dgm:shape xmlns:r="http://schemas.openxmlformats.org/officeDocument/2006/relationships" r:blip="">
          <dgm:adjLst/>
        </dgm:shape>
        <dgm:presOf/>
        <dgm:constrLst/>
        <dgm:forEach name="Name45" ref="ImageRepeat"/>
      </dgm:layoutNode>
      <dgm:layoutNode name="Child4" styleLbl="revTx">
        <dgm:varLst>
          <dgm:chMax val="0"/>
          <dgm:chPref val="0"/>
          <dgm:bulletEnabled val="1"/>
        </dgm:varLst>
        <dgm:choose name="Name46">
          <dgm:if name="Name47" func="var" arg="dir" op="equ" val="norm">
            <dgm:alg type="tx">
              <dgm:param type="parTxLTRAlign" val="l"/>
              <dgm:param type="shpTxLTRAlignCh" val="l"/>
              <dgm:param type="parTxRTLAlign" val="l"/>
              <dgm:param type="shpTxRTLAlignCh" val="l"/>
              <dgm:param type="lnSpAfParP" val="10"/>
            </dgm:alg>
          </dgm:if>
          <dgm:else name="Name48">
            <dgm:alg type="tx">
              <dgm:param type="parTxLTRAlign" val="r"/>
              <dgm:param type="shpTxLTRAlignCh" val="r"/>
              <dgm:param type="parTxRTLAlign" val="r"/>
              <dgm:param type="shpTxRTLAlignCh" val="r"/>
              <dgm:param type="lnSpAfParP" val="10"/>
            </dgm:alg>
          </dgm:else>
        </dgm:choose>
        <dgm:shape xmlns:r="http://schemas.openxmlformats.org/officeDocument/2006/relationships" type="rect" r:blip="">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E73B6C-07A6-467D-87DB-A68E985C6FA3}" type="datetimeFigureOut">
              <a:rPr lang="en-AU" smtClean="0"/>
              <a:t>31/10/2023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E5E626-2281-4150-BF48-C9E9EB351E59}" type="slidenum">
              <a:rPr lang="en-AU" smtClean="0"/>
              <a:t>‹#›</a:t>
            </a:fld>
            <a:endParaRPr lang="en-AU"/>
          </a:p>
        </p:txBody>
      </p:sp>
    </p:spTree>
    <p:extLst>
      <p:ext uri="{BB962C8B-B14F-4D97-AF65-F5344CB8AC3E}">
        <p14:creationId xmlns:p14="http://schemas.microsoft.com/office/powerpoint/2010/main" val="17044922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CE5E626-2281-4150-BF48-C9E9EB351E59}" type="slidenum">
              <a:rPr lang="en-AU" smtClean="0"/>
              <a:t>41</a:t>
            </a:fld>
            <a:endParaRPr lang="en-AU"/>
          </a:p>
        </p:txBody>
      </p:sp>
    </p:spTree>
    <p:extLst>
      <p:ext uri="{BB962C8B-B14F-4D97-AF65-F5344CB8AC3E}">
        <p14:creationId xmlns:p14="http://schemas.microsoft.com/office/powerpoint/2010/main" val="9945997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9040915F-CA38-4C41-EF45-8EFA08E94C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665085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EE7992AA-B6C2-CDD0-E3D4-5857DB25547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972625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69614EE7-A97E-8157-3C2B-C874C06192C9}"/>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2069900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p:cNvSpPr>
            <a:spLocks noGrp="1"/>
          </p:cNvSpPr>
          <p:nvPr>
            <p:ph type="dt" sz="half" idx="10"/>
          </p:nvPr>
        </p:nvSpPr>
        <p:spPr/>
        <p:txBody>
          <a:bodyPr/>
          <a:lstStyle/>
          <a:p>
            <a:fld id="{43A13F98-D68A-4043-AD5C-12F59E3D188D}" type="datetimeFigureOut">
              <a:rPr lang="en-AU" smtClean="0"/>
              <a:t>31/10/2023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976A3B4-5396-02A1-8D08-5F4117D2B152}"/>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373144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p:cNvSpPr>
            <a:spLocks noGrp="1"/>
          </p:cNvSpPr>
          <p:nvPr>
            <p:ph type="dt" sz="half" idx="10"/>
          </p:nvPr>
        </p:nvSpPr>
        <p:spPr/>
        <p:txBody>
          <a:bodyPr/>
          <a:lstStyle/>
          <a:p>
            <a:fld id="{43A13F98-D68A-4043-AD5C-12F59E3D188D}" type="datetimeFigureOut">
              <a:rPr lang="en-AU" smtClean="0"/>
              <a:t>31/10/2023</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AA7BD18E-579C-42F0-A94A-49115CB9A83B}" type="slidenum">
              <a:rPr lang="en-AU" smtClean="0"/>
              <a:t>‹#›</a:t>
            </a:fld>
            <a:endParaRPr lang="en-AU"/>
          </a:p>
        </p:txBody>
      </p:sp>
      <p:sp>
        <p:nvSpPr>
          <p:cNvPr id="10" name="TextBox 9">
            <a:extLst>
              <a:ext uri="{FF2B5EF4-FFF2-40B4-BE49-F238E27FC236}">
                <a16:creationId xmlns:a16="http://schemas.microsoft.com/office/drawing/2014/main" id="{4B2584A7-3FE2-2158-754A-D4F6B971C29D}"/>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150071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Date Placeholder 2"/>
          <p:cNvSpPr>
            <a:spLocks noGrp="1"/>
          </p:cNvSpPr>
          <p:nvPr>
            <p:ph type="dt" sz="half" idx="10"/>
          </p:nvPr>
        </p:nvSpPr>
        <p:spPr/>
        <p:txBody>
          <a:bodyPr/>
          <a:lstStyle/>
          <a:p>
            <a:fld id="{43A13F98-D68A-4043-AD5C-12F59E3D188D}" type="datetimeFigureOut">
              <a:rPr lang="en-AU" smtClean="0"/>
              <a:t>31/10/2023</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AA7BD18E-579C-42F0-A94A-49115CB9A83B}" type="slidenum">
              <a:rPr lang="en-AU" smtClean="0"/>
              <a:t>‹#›</a:t>
            </a:fld>
            <a:endParaRPr lang="en-AU"/>
          </a:p>
        </p:txBody>
      </p:sp>
      <p:sp>
        <p:nvSpPr>
          <p:cNvPr id="6" name="TextBox 5">
            <a:extLst>
              <a:ext uri="{FF2B5EF4-FFF2-40B4-BE49-F238E27FC236}">
                <a16:creationId xmlns:a16="http://schemas.microsoft.com/office/drawing/2014/main" id="{DCE0B0C1-DDD0-64DE-A05F-B4C1A05E874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0179030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3A13F98-D68A-4043-AD5C-12F59E3D188D}" type="datetimeFigureOut">
              <a:rPr lang="en-AU" smtClean="0"/>
              <a:t>31/10/2023</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AA7BD18E-579C-42F0-A94A-49115CB9A83B}" type="slidenum">
              <a:rPr lang="en-AU" smtClean="0"/>
              <a:t>‹#›</a:t>
            </a:fld>
            <a:endParaRPr lang="en-AU"/>
          </a:p>
        </p:txBody>
      </p:sp>
      <p:sp>
        <p:nvSpPr>
          <p:cNvPr id="5" name="TextBox 4">
            <a:extLst>
              <a:ext uri="{FF2B5EF4-FFF2-40B4-BE49-F238E27FC236}">
                <a16:creationId xmlns:a16="http://schemas.microsoft.com/office/drawing/2014/main" id="{17195C97-99FB-A904-2DC0-AE4F921EF584}"/>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1813248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31/10/2023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3E4C3CB9-A468-FEB4-3E53-A1E6FB7CAADE}"/>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688433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3A13F98-D68A-4043-AD5C-12F59E3D188D}" type="datetimeFigureOut">
              <a:rPr lang="en-AU" smtClean="0"/>
              <a:t>31/10/2023</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AA7BD18E-579C-42F0-A94A-49115CB9A83B}" type="slidenum">
              <a:rPr lang="en-AU" smtClean="0"/>
              <a:t>‹#›</a:t>
            </a:fld>
            <a:endParaRPr lang="en-AU"/>
          </a:p>
        </p:txBody>
      </p:sp>
      <p:sp>
        <p:nvSpPr>
          <p:cNvPr id="8" name="TextBox 7">
            <a:extLst>
              <a:ext uri="{FF2B5EF4-FFF2-40B4-BE49-F238E27FC236}">
                <a16:creationId xmlns:a16="http://schemas.microsoft.com/office/drawing/2014/main" id="{B00AD5C2-62C3-9F43-697C-A138E0D995F8}"/>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47735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DE7C5307-2E9B-E4C6-6FDF-3EE410953BD6}"/>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508925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p:cNvSpPr>
            <a:spLocks noGrp="1"/>
          </p:cNvSpPr>
          <p:nvPr>
            <p:ph type="dt" sz="half" idx="10"/>
          </p:nvPr>
        </p:nvSpPr>
        <p:spPr/>
        <p:txBody>
          <a:bodyPr/>
          <a:lstStyle/>
          <a:p>
            <a:fld id="{43A13F98-D68A-4043-AD5C-12F59E3D188D}" type="datetimeFigureOut">
              <a:rPr lang="en-AU" smtClean="0"/>
              <a:t>31/10/2023</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AA7BD18E-579C-42F0-A94A-49115CB9A83B}" type="slidenum">
              <a:rPr lang="en-AU" smtClean="0"/>
              <a:t>‹#›</a:t>
            </a:fld>
            <a:endParaRPr lang="en-AU"/>
          </a:p>
        </p:txBody>
      </p:sp>
      <p:sp>
        <p:nvSpPr>
          <p:cNvPr id="7" name="TextBox 6">
            <a:extLst>
              <a:ext uri="{FF2B5EF4-FFF2-40B4-BE49-F238E27FC236}">
                <a16:creationId xmlns:a16="http://schemas.microsoft.com/office/drawing/2014/main" id="{75E5D02D-D190-0E13-431F-89A4A0550721}"/>
              </a:ext>
            </a:extLst>
          </p:cNvPr>
          <p:cNvSpPr txBox="1"/>
          <p:nvPr userDrawn="1"/>
        </p:nvSpPr>
        <p:spPr>
          <a:xfrm>
            <a:off x="-39189" y="6630353"/>
            <a:ext cx="2312126" cy="276999"/>
          </a:xfrm>
          <a:prstGeom prst="rect">
            <a:avLst/>
          </a:prstGeom>
          <a:noFill/>
        </p:spPr>
        <p:txBody>
          <a:bodyPr wrap="square" rtlCol="0">
            <a:spAutoFit/>
          </a:bodyPr>
          <a:lstStyle/>
          <a:p>
            <a:r>
              <a:rPr lang="en-US" sz="1200" i="1" dirty="0"/>
              <a:t>Ar. Ranju Kamal</a:t>
            </a:r>
          </a:p>
        </p:txBody>
      </p:sp>
    </p:spTree>
    <p:extLst>
      <p:ext uri="{BB962C8B-B14F-4D97-AF65-F5344CB8AC3E}">
        <p14:creationId xmlns:p14="http://schemas.microsoft.com/office/powerpoint/2010/main" val="2084684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AU"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A13F98-D68A-4043-AD5C-12F59E3D188D}" type="datetimeFigureOut">
              <a:rPr lang="en-AU" smtClean="0"/>
              <a:t>31/10/2023</a:t>
            </a:fld>
            <a:endParaRPr lang="en-AU"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7BD18E-579C-42F0-A94A-49115CB9A83B}" type="slidenum">
              <a:rPr lang="en-AU" smtClean="0"/>
              <a:t>‹#›</a:t>
            </a:fld>
            <a:endParaRPr lang="en-AU"/>
          </a:p>
        </p:txBody>
      </p:sp>
    </p:spTree>
    <p:extLst>
      <p:ext uri="{BB962C8B-B14F-4D97-AF65-F5344CB8AC3E}">
        <p14:creationId xmlns:p14="http://schemas.microsoft.com/office/powerpoint/2010/main" val="2035085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Layout" Target="../diagrams/layout1.xml"/><Relationship Id="rId7" Type="http://schemas.openxmlformats.org/officeDocument/2006/relationships/hyperlink" Target="https://www.archdaily.com/992145/different-types-of-windows-and-how-to-use-them?ad_medium=widget" TargetMode="Externa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hyperlink" Target="https://www.archdaily.com/784307/andre-vicente-goncalves-documents-hundreds-of-doors-and-windows-around-the-world?ad_source=search&amp;ad_medium=search_result_articles"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www.archdaily.com/784307/andre-vicente-goncalves-documents-hundreds-of-doors-and-windows-around-the-world?ad_source=search&amp;ad_medium=search_result_articles" TargetMode="External"/><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archdaily.com/784307/andre-vicente-goncalves-documents-hundreds-of-doors-and-windows-around-the-world?ad_source=search&amp;ad_medium=search_result_articles" TargetMode="External"/><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theconstructor.org/building/types-of-doors/11898/" TargetMode="External"/><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 Id="rId4" Type="http://schemas.openxmlformats.org/officeDocument/2006/relationships/hyperlink" Target="https://theconstructor.org/building/types-of-doors/11898/"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hyperlink" Target="https://theconstructor.org/building/types-of-doors/11898/"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theconstructor.org/building/types-of-doors/11898/" TargetMode="External"/><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hyperlink" Target="https://theconstructor.org/building/types-of-doors/11898/"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theconstructor.org/building/types-of-doors/11898/" TargetMode="External"/><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 Id="rId4" Type="http://schemas.openxmlformats.org/officeDocument/2006/relationships/hyperlink" Target="https://theconstructor.org/building/types-of-doors/11898/" TargetMode="Externa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hyperlink" Target="https://theconstructor.org/building/types-of-doors/11898/"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hyperlink" Target="https://theconstructor.org/building/types-of-doors/11898/"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hyperlink" Target="https://www.archdaily.com/784307/andre-vicente-goncalves-documents-hundreds-of-doors-and-windows-around-the-world?ad_source=search&amp;ad_medium=search_result_articles" TargetMode="External"/><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www.archdaily.com/784307/andre-vicente-goncalves-documents-hundreds-of-doors-and-windows-around-the-world?ad_source=search&amp;ad_medium=search_result_articles" TargetMode="External"/><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hyperlink" Target="https://www.archdaily.com/784307/andre-vicente-goncalves-documents-hundreds-of-doors-and-windows-around-the-world?ad_source=search&amp;ad_medium=search_result_articles" TargetMode="External"/><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chdaily.com/992145/different-types-of-windows-and-how-to-use-them/635a846121cfce01862c6b3f-different-types-of-windows-and-how-to-use-them-image" TargetMode="External"/><Relationship Id="rId1" Type="http://schemas.openxmlformats.org/officeDocument/2006/relationships/slideLayout" Target="../slideLayouts/slideLayout7.xml"/><Relationship Id="rId5" Type="http://schemas.openxmlformats.org/officeDocument/2006/relationships/hyperlink" Target="https://www.archdaily.com/992145/different-types-of-windows-and-how-to-use-them?ad_medium=widget" TargetMode="Externa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hyperlink" Target="https://www.archdaily.com/992118/from-frameless-to-pivot-20-types-of-windows-for-architectural-design?ad_source=search&amp;ad_medium=search_result_articles" TargetMode="External"/><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hyperlink" Target="https://www.archdaily.com/992145/different-types-of-windows-and-how-to-use-them?ad_medium=widget"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www.architonic.com/en/products/awning-windows/0/3241792/1?utm_medium=website&amp;utm_source=ArchDaily" TargetMode="External"/><Relationship Id="rId1" Type="http://schemas.openxmlformats.org/officeDocument/2006/relationships/slideLayout" Target="../slideLayouts/slideLayout7.xml"/><Relationship Id="rId4" Type="http://schemas.openxmlformats.org/officeDocument/2006/relationships/hyperlink" Target="https://www.archdaily.com/992118/from-frameless-to-pivot-20-types-of-windows-for-architectural-design?ad_source=search&amp;ad_medium=search_result_articles"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s://www.archdaily.com/992118/from-frameless-to-pivot-20-types-of-windows-for-architectural-design?ad_source=search&amp;ad_medium=search_result_articles" TargetMode="External"/><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hyperlink" Target="https://www.architonic.com/en/products/tilt-and-turn-windows/0/3242093/1?utm_medium=website&amp;utm_source=ArchDaily" TargetMode="External"/><Relationship Id="rId1" Type="http://schemas.openxmlformats.org/officeDocument/2006/relationships/slideLayout" Target="../slideLayouts/slideLayout7.xml"/><Relationship Id="rId4" Type="http://schemas.openxmlformats.org/officeDocument/2006/relationships/hyperlink" Target="https://www.archdaily.com/992118/from-frameless-to-pivot-20-types-of-windows-for-architectural-design?ad_source=search&amp;ad_medium=search_result_articles"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archdaily.com/992145/different-types-of-windows-and-how-to-use-them?ad_medium=widget" TargetMode="External"/><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www.archdaily.com/992145/different-types-of-windows-and-how-to-use-them?ad_medium=widget" TargetMode="External"/><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hyperlink" Target="https://www.archdaily.com/992118/from-frameless-to-pivot-20-types-of-windows-for-architectural-design?ad_source=search&amp;ad_medium=search_result_articles"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hyperlink" Target="https://www.archdaily.com/992118/from-frameless-to-pivot-20-types-of-windows-for-architectural-design?ad_source=search&amp;ad_medium=search_result_articles" TargetMode="External"/><Relationship Id="rId4" Type="http://schemas.openxmlformats.org/officeDocument/2006/relationships/image" Target="../media/image44.png"/></Relationships>
</file>

<file path=ppt/slides/_rels/slide42.xml.rels><?xml version="1.0" encoding="UTF-8" standalone="yes"?>
<Relationships xmlns="http://schemas.openxmlformats.org/package/2006/relationships"><Relationship Id="rId3" Type="http://schemas.openxmlformats.org/officeDocument/2006/relationships/hyperlink" Target="https://www.archdaily.com/784307/andre-vicente-goncalves-documents-hundreds-of-doors-and-windows-around-the-world?ad_source=search&amp;ad_medium=search_result_articles" TargetMode="External"/><Relationship Id="rId2" Type="http://schemas.openxmlformats.org/officeDocument/2006/relationships/hyperlink" Target="https://www.archdaily.com/992118/from-frameless-to-pivot-20-types-of-windows-for-architectural-design?ad_source=search&amp;ad_medium=search_result_articles" TargetMode="External"/><Relationship Id="rId1" Type="http://schemas.openxmlformats.org/officeDocument/2006/relationships/slideLayout" Target="../slideLayouts/slideLayout2.xml"/><Relationship Id="rId5" Type="http://schemas.openxmlformats.org/officeDocument/2006/relationships/hyperlink" Target="https://theconstructor.org/building/types-of-doors/11898/" TargetMode="External"/><Relationship Id="rId4" Type="http://schemas.openxmlformats.org/officeDocument/2006/relationships/hyperlink" Target="https://www.archdaily.com/992145/different-types-of-windows-and-how-to-use-them?ad_medium=widget" TargetMode="Externa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17">
            <a:extLst>
              <a:ext uri="{FF2B5EF4-FFF2-40B4-BE49-F238E27FC236}">
                <a16:creationId xmlns:a16="http://schemas.microsoft.com/office/drawing/2014/main" id="{D1D34770-47A8-402C-AF23-2B653F2D88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p:cNvSpPr txBox="1">
            <a:spLocks noGrp="1"/>
          </p:cNvSpPr>
          <p:nvPr>
            <p:ph type="ctrTitle"/>
          </p:nvPr>
        </p:nvSpPr>
        <p:spPr>
          <a:xfrm>
            <a:off x="1150355" y="0"/>
            <a:ext cx="4563915" cy="985419"/>
          </a:xfrm>
          <a:prstGeom prst="rect">
            <a:avLst/>
          </a:prstGeom>
        </p:spPr>
        <p:txBody>
          <a:bodyPr vert="horz" lIns="91440" tIns="45720" rIns="91440" bIns="45720" rtlCol="0" anchor="ctr">
            <a:normAutofit fontScale="9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US" sz="4000" b="1" dirty="0"/>
              <a:t>         COURSE TITLE</a:t>
            </a:r>
            <a:br>
              <a:rPr lang="en-US" sz="4000" b="1" dirty="0"/>
            </a:br>
            <a:r>
              <a:rPr lang="en-US" sz="4000" b="1" dirty="0">
                <a:solidFill>
                  <a:schemeClr val="accent5">
                    <a:lumMod val="50000"/>
                  </a:schemeClr>
                </a:solidFill>
              </a:rPr>
              <a:t>BUILDING TECHNOLOGY</a:t>
            </a:r>
          </a:p>
        </p:txBody>
      </p:sp>
      <p:sp>
        <p:nvSpPr>
          <p:cNvPr id="5" name="Subtitle 2"/>
          <p:cNvSpPr txBox="1">
            <a:spLocks/>
          </p:cNvSpPr>
          <p:nvPr/>
        </p:nvSpPr>
        <p:spPr>
          <a:xfrm>
            <a:off x="1" y="1444487"/>
            <a:ext cx="7192880" cy="5413513"/>
          </a:xfrm>
          <a:prstGeom prst="rect">
            <a:avLst/>
          </a:prstGeom>
        </p:spPr>
        <p:txBody>
          <a:bodyPr vert="horz" lIns="91440" tIns="45720" rIns="91440" bIns="45720" rtlCol="0">
            <a:normAutofit fontScale="925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indent="-228600">
              <a:buFont typeface="Arial" panose="020B0604020202020204" pitchFamily="34" charset="0"/>
              <a:buChar char="•"/>
            </a:pPr>
            <a:endParaRPr lang="en-US" sz="1000" b="1" dirty="0"/>
          </a:p>
          <a:p>
            <a:r>
              <a:rPr lang="en-US" sz="2800" b="1" dirty="0"/>
              <a:t>Chapter 7 - (Week 7) </a:t>
            </a:r>
          </a:p>
          <a:p>
            <a:r>
              <a:rPr lang="en-US" sz="3000" dirty="0">
                <a:solidFill>
                  <a:schemeClr val="accent5">
                    <a:lumMod val="50000"/>
                  </a:schemeClr>
                </a:solidFill>
              </a:rPr>
              <a:t>Doors and Windows</a:t>
            </a:r>
          </a:p>
          <a:p>
            <a:endParaRPr lang="en-US" sz="2800" b="1" dirty="0">
              <a:solidFill>
                <a:schemeClr val="accent5">
                  <a:lumMod val="50000"/>
                </a:schemeClr>
              </a:solidFill>
            </a:endParaRPr>
          </a:p>
          <a:p>
            <a:pPr indent="-228600">
              <a:buFont typeface="Arial" panose="020B0604020202020204" pitchFamily="34" charset="0"/>
              <a:buChar char="•"/>
            </a:pPr>
            <a:endParaRPr lang="en-US" sz="2800" b="1" dirty="0"/>
          </a:p>
          <a:p>
            <a:pPr indent="-228600">
              <a:buFont typeface="Arial" panose="020B0604020202020204" pitchFamily="34" charset="0"/>
              <a:buChar char="•"/>
            </a:pPr>
            <a:endParaRPr lang="en-US" sz="1000" b="1" dirty="0"/>
          </a:p>
          <a:p>
            <a:r>
              <a:rPr lang="en-US" b="1" dirty="0"/>
              <a:t>LECTURE – 7</a:t>
            </a:r>
          </a:p>
          <a:p>
            <a:r>
              <a:rPr lang="en-US" dirty="0">
                <a:solidFill>
                  <a:schemeClr val="accent5">
                    <a:lumMod val="50000"/>
                  </a:schemeClr>
                </a:solidFill>
              </a:rPr>
              <a:t>Doors and Windows</a:t>
            </a:r>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1000" b="1" dirty="0"/>
          </a:p>
          <a:p>
            <a:pPr indent="-228600">
              <a:buFont typeface="Arial" panose="020B0604020202020204" pitchFamily="34" charset="0"/>
              <a:buChar char="•"/>
            </a:pPr>
            <a:endParaRPr lang="en-US" sz="2000" b="1" dirty="0"/>
          </a:p>
          <a:p>
            <a:r>
              <a:rPr lang="en-US" sz="2000" b="1" dirty="0">
                <a:solidFill>
                  <a:schemeClr val="accent5">
                    <a:lumMod val="50000"/>
                  </a:schemeClr>
                </a:solidFill>
              </a:rPr>
              <a:t>Ar. Ranju Kamal</a:t>
            </a:r>
          </a:p>
          <a:p>
            <a:r>
              <a:rPr lang="en-US" sz="2000" b="1" dirty="0">
                <a:solidFill>
                  <a:schemeClr val="accent5">
                    <a:lumMod val="50000"/>
                  </a:schemeClr>
                </a:solidFill>
              </a:rPr>
              <a:t>Lecturer</a:t>
            </a:r>
          </a:p>
          <a:p>
            <a:r>
              <a:rPr lang="en-US" sz="2000" b="1" dirty="0">
                <a:solidFill>
                  <a:schemeClr val="accent5">
                    <a:lumMod val="50000"/>
                  </a:schemeClr>
                </a:solidFill>
              </a:rPr>
              <a:t>Advanced college of engineering and management, Nepal</a:t>
            </a:r>
          </a:p>
          <a:p>
            <a:r>
              <a:rPr lang="en-US" sz="2000" b="1" dirty="0">
                <a:solidFill>
                  <a:schemeClr val="accent5">
                    <a:lumMod val="50000"/>
                  </a:schemeClr>
                </a:solidFill>
              </a:rPr>
              <a:t>Affiliated to Tribhuvan University</a:t>
            </a:r>
          </a:p>
        </p:txBody>
      </p:sp>
      <p:pic>
        <p:nvPicPr>
          <p:cNvPr id="13" name="Picture 12" descr="A view of a city from a window&#10;&#10;Description automatically generated">
            <a:extLst>
              <a:ext uri="{FF2B5EF4-FFF2-40B4-BE49-F238E27FC236}">
                <a16:creationId xmlns:a16="http://schemas.microsoft.com/office/drawing/2014/main" id="{14F1D929-A540-D300-F43C-9A4F20603C7D}"/>
              </a:ext>
            </a:extLst>
          </p:cNvPr>
          <p:cNvPicPr>
            <a:picLocks noChangeAspect="1"/>
          </p:cNvPicPr>
          <p:nvPr/>
        </p:nvPicPr>
        <p:blipFill rotWithShape="1">
          <a:blip r:embed="rId2">
            <a:extLst>
              <a:ext uri="{28A0092B-C50C-407E-A947-70E740481C1C}">
                <a14:useLocalDpi xmlns:a14="http://schemas.microsoft.com/office/drawing/2010/main" val="0"/>
              </a:ext>
            </a:extLst>
          </a:blip>
          <a:srcRect l="38150" r="20900"/>
          <a:stretch/>
        </p:blipFill>
        <p:spPr>
          <a:xfrm>
            <a:off x="6864626" y="-4811"/>
            <a:ext cx="5327374" cy="6862811"/>
          </a:xfrm>
          <a:prstGeom prst="rect">
            <a:avLst/>
          </a:prstGeom>
          <a:effectLst/>
        </p:spPr>
      </p:pic>
      <p:sp>
        <p:nvSpPr>
          <p:cNvPr id="2" name="TextBox 1">
            <a:extLst>
              <a:ext uri="{FF2B5EF4-FFF2-40B4-BE49-F238E27FC236}">
                <a16:creationId xmlns:a16="http://schemas.microsoft.com/office/drawing/2014/main" id="{FC767D1F-1ACC-3A4F-5EF3-07C64CE54586}"/>
              </a:ext>
            </a:extLst>
          </p:cNvPr>
          <p:cNvSpPr txBox="1"/>
          <p:nvPr/>
        </p:nvSpPr>
        <p:spPr>
          <a:xfrm>
            <a:off x="6735681" y="6596390"/>
            <a:ext cx="5910470" cy="261610"/>
          </a:xfrm>
          <a:prstGeom prst="rect">
            <a:avLst/>
          </a:prstGeom>
          <a:noFill/>
        </p:spPr>
        <p:txBody>
          <a:bodyPr wrap="square" rtlCol="0">
            <a:spAutoFit/>
          </a:bodyPr>
          <a:lstStyle/>
          <a:p>
            <a:r>
              <a:rPr lang="en-US" sz="1100" dirty="0">
                <a:solidFill>
                  <a:schemeClr val="bg1"/>
                </a:solidFill>
              </a:rPr>
              <a:t>Thailand, Bangkok (photo </a:t>
            </a:r>
            <a:r>
              <a:rPr lang="en-US" sz="1100" dirty="0" err="1">
                <a:solidFill>
                  <a:schemeClr val="bg1"/>
                </a:solidFill>
              </a:rPr>
              <a:t>credit:Abhinay</a:t>
            </a:r>
            <a:r>
              <a:rPr lang="en-US" sz="1100" dirty="0">
                <a:solidFill>
                  <a:schemeClr val="bg1"/>
                </a:solidFill>
              </a:rPr>
              <a:t> Kushwaha)</a:t>
            </a:r>
          </a:p>
        </p:txBody>
      </p:sp>
    </p:spTree>
    <p:extLst>
      <p:ext uri="{BB962C8B-B14F-4D97-AF65-F5344CB8AC3E}">
        <p14:creationId xmlns:p14="http://schemas.microsoft.com/office/powerpoint/2010/main" val="1130220075"/>
      </p:ext>
    </p:extLst>
  </p:cSld>
  <p:clrMapOvr>
    <a:masterClrMapping/>
  </p:clrMapOvr>
  <mc:AlternateContent xmlns:mc="http://schemas.openxmlformats.org/markup-compatibility/2006" xmlns:p14="http://schemas.microsoft.com/office/powerpoint/2010/main">
    <mc:Choice Requires="p14">
      <p:transition spd="slow" p14:dur="2000" advTm="14216"/>
    </mc:Choice>
    <mc:Fallback xmlns="">
      <p:transition spd="slow" advTm="1421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noGrp="1"/>
          </p:cNvSpPr>
          <p:nvPr>
            <p:ph type="title"/>
          </p:nvPr>
        </p:nvSpPr>
        <p:spPr>
          <a:xfrm>
            <a:off x="3047999" y="152455"/>
            <a:ext cx="6573078" cy="509518"/>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AU" sz="4000" b="1" dirty="0">
                <a:solidFill>
                  <a:srgbClr val="002060"/>
                </a:solidFill>
                <a:latin typeface="Times New Roman" panose="02020603050405020304" pitchFamily="18" charset="0"/>
                <a:cs typeface="Times New Roman" panose="02020603050405020304" pitchFamily="18" charset="0"/>
              </a:rPr>
              <a:t>LEARNING OUTCOMES</a:t>
            </a:r>
          </a:p>
        </p:txBody>
      </p:sp>
      <p:graphicFrame>
        <p:nvGraphicFramePr>
          <p:cNvPr id="2" name="Diagram 1">
            <a:extLst>
              <a:ext uri="{FF2B5EF4-FFF2-40B4-BE49-F238E27FC236}">
                <a16:creationId xmlns:a16="http://schemas.microsoft.com/office/drawing/2014/main" id="{C0E2A677-6A1A-0086-3FA6-EB33B38F340B}"/>
              </a:ext>
            </a:extLst>
          </p:cNvPr>
          <p:cNvGraphicFramePr/>
          <p:nvPr>
            <p:extLst>
              <p:ext uri="{D42A27DB-BD31-4B8C-83A1-F6EECF244321}">
                <p14:modId xmlns:p14="http://schemas.microsoft.com/office/powerpoint/2010/main" val="4122367677"/>
              </p:ext>
            </p:extLst>
          </p:nvPr>
        </p:nvGraphicFramePr>
        <p:xfrm>
          <a:off x="92764" y="661973"/>
          <a:ext cx="5685183" cy="55340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TextBox 10">
            <a:extLst>
              <a:ext uri="{FF2B5EF4-FFF2-40B4-BE49-F238E27FC236}">
                <a16:creationId xmlns:a16="http://schemas.microsoft.com/office/drawing/2014/main" id="{9C97109E-40E9-1469-78BB-CD6D77146F28}"/>
              </a:ext>
            </a:extLst>
          </p:cNvPr>
          <p:cNvSpPr txBox="1"/>
          <p:nvPr/>
        </p:nvSpPr>
        <p:spPr>
          <a:xfrm>
            <a:off x="5777947" y="1507468"/>
            <a:ext cx="6321289" cy="830997"/>
          </a:xfrm>
          <a:prstGeom prst="rect">
            <a:avLst/>
          </a:prstGeom>
          <a:noFill/>
        </p:spPr>
        <p:txBody>
          <a:bodyPr wrap="square" rtlCol="0">
            <a:spAutoFit/>
          </a:bodyPr>
          <a:lstStyle/>
          <a:p>
            <a:pPr marL="0" indent="0" algn="just">
              <a:buNone/>
            </a:pPr>
            <a:r>
              <a:rPr lang="en-AU" sz="2400" b="1" dirty="0">
                <a:latin typeface="Times New Roman" panose="02020603050405020304" pitchFamily="18" charset="0"/>
                <a:cs typeface="Times New Roman" panose="02020603050405020304" pitchFamily="18" charset="0"/>
              </a:rPr>
              <a:t>At the end of the session students will  get acquainted to:</a:t>
            </a:r>
          </a:p>
        </p:txBody>
      </p:sp>
      <p:sp>
        <p:nvSpPr>
          <p:cNvPr id="3" name="TextBox 2">
            <a:extLst>
              <a:ext uri="{FF2B5EF4-FFF2-40B4-BE49-F238E27FC236}">
                <a16:creationId xmlns:a16="http://schemas.microsoft.com/office/drawing/2014/main" id="{C2245DFB-FC5B-BC17-0E76-C878B4EB43E0}"/>
              </a:ext>
            </a:extLst>
          </p:cNvPr>
          <p:cNvSpPr txBox="1"/>
          <p:nvPr/>
        </p:nvSpPr>
        <p:spPr>
          <a:xfrm>
            <a:off x="6096000" y="5703482"/>
            <a:ext cx="5847230" cy="1477328"/>
          </a:xfrm>
          <a:prstGeom prst="rect">
            <a:avLst/>
          </a:prstGeom>
          <a:noFill/>
        </p:spPr>
        <p:txBody>
          <a:bodyPr wrap="square" rtlCol="0">
            <a:spAutoFit/>
          </a:bodyPr>
          <a:lstStyle/>
          <a:p>
            <a:r>
              <a:rPr lang="en-US" dirty="0"/>
              <a:t>Figure: Doors and Windows(source: </a:t>
            </a:r>
            <a:r>
              <a:rPr lang="en-US" sz="1800" dirty="0">
                <a:effectLst/>
                <a:latin typeface="Calibri" panose="020F0502020204030204" pitchFamily="34" charset="0"/>
                <a:ea typeface="Calibri" panose="020F0502020204030204" pitchFamily="34" charset="0"/>
                <a:cs typeface="Times New Roman" panose="02020603050405020304" pitchFamily="18" charset="0"/>
              </a:rPr>
              <a:t>Team, A. 2023, February 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:Online), </a:t>
            </a:r>
          </a:p>
          <a:p>
            <a:r>
              <a:rPr lang="en-US" kern="100" dirty="0">
                <a:latin typeface="Calibri" panose="020F0502020204030204" pitchFamily="34" charset="0"/>
                <a:ea typeface="Calibri" panose="020F0502020204030204" pitchFamily="34" charset="0"/>
                <a:cs typeface="Times New Roman" panose="02020603050405020304" pitchFamily="18" charset="0"/>
                <a:hlinkClick r:id="rId7"/>
              </a:rPr>
              <a:t>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7"/>
              </a:rPr>
              <a:t>https://www.archdaily.com/992145/different-types-of-windows-and-    </a:t>
            </a:r>
            <a:r>
              <a:rPr lang="en-US" sz="1800" dirty="0" err="1">
                <a:effectLst/>
                <a:latin typeface="Calibri" panose="020F0502020204030204" pitchFamily="34" charset="0"/>
                <a:ea typeface="Calibri" panose="020F0502020204030204" pitchFamily="34" charset="0"/>
                <a:cs typeface="Times New Roman" panose="02020603050405020304" pitchFamily="18" charset="0"/>
                <a:hlinkClick r:id="rId7"/>
              </a:rPr>
              <a:t>how-to-use-them?ad_medium</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7"/>
              </a:rPr>
              <a:t>=widget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 name="Picture 4">
            <a:extLst>
              <a:ext uri="{FF2B5EF4-FFF2-40B4-BE49-F238E27FC236}">
                <a16:creationId xmlns:a16="http://schemas.microsoft.com/office/drawing/2014/main" id="{C58A5064-4360-300F-518D-EE5D6C0C5B6B}"/>
              </a:ext>
            </a:extLst>
          </p:cNvPr>
          <p:cNvPicPr>
            <a:picLocks noChangeAspect="1"/>
          </p:cNvPicPr>
          <p:nvPr/>
        </p:nvPicPr>
        <p:blipFill>
          <a:blip r:embed="rId8"/>
          <a:stretch>
            <a:fillRect/>
          </a:stretch>
        </p:blipFill>
        <p:spPr>
          <a:xfrm>
            <a:off x="6096000" y="2338465"/>
            <a:ext cx="5847229" cy="3173667"/>
          </a:xfrm>
          <a:prstGeom prst="rect">
            <a:avLst/>
          </a:prstGeom>
        </p:spPr>
      </p:pic>
    </p:spTree>
    <p:extLst>
      <p:ext uri="{BB962C8B-B14F-4D97-AF65-F5344CB8AC3E}">
        <p14:creationId xmlns:p14="http://schemas.microsoft.com/office/powerpoint/2010/main" val="13109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A15B31-A0E9-8FFB-3FB1-6DC2EBCBD69D}"/>
              </a:ext>
            </a:extLst>
          </p:cNvPr>
          <p:cNvSpPr txBox="1"/>
          <p:nvPr/>
        </p:nvSpPr>
        <p:spPr>
          <a:xfrm>
            <a:off x="4032355" y="197583"/>
            <a:ext cx="1843789" cy="646331"/>
          </a:xfrm>
          <a:prstGeom prst="rect">
            <a:avLst/>
          </a:prstGeom>
          <a:noFill/>
        </p:spPr>
        <p:txBody>
          <a:bodyPr wrap="square">
            <a:spAutoFit/>
          </a:bodyPr>
          <a:lstStyle/>
          <a:p>
            <a:r>
              <a:rPr lang="en-US" sz="3600" b="0" i="0" u="none" strike="noStrike" baseline="0" dirty="0">
                <a:latin typeface="Times New Roman" panose="02020603050405020304" pitchFamily="18" charset="0"/>
                <a:cs typeface="Times New Roman" panose="02020603050405020304" pitchFamily="18" charset="0"/>
              </a:rPr>
              <a:t>DOORS</a:t>
            </a:r>
            <a:endParaRPr lang="en-US" sz="36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F5CC621-9F8C-BC46-AAB5-3BB5C040EC74}"/>
              </a:ext>
            </a:extLst>
          </p:cNvPr>
          <p:cNvSpPr txBox="1"/>
          <p:nvPr/>
        </p:nvSpPr>
        <p:spPr>
          <a:xfrm>
            <a:off x="149900" y="1326952"/>
            <a:ext cx="8964119" cy="5262979"/>
          </a:xfrm>
          <a:prstGeom prst="rect">
            <a:avLst/>
          </a:prstGeom>
          <a:noFill/>
        </p:spPr>
        <p:txBody>
          <a:bodyPr wrap="square">
            <a:spAutoFit/>
          </a:bodyPr>
          <a:lstStyle/>
          <a:p>
            <a:pPr marL="342900" indent="-342900" algn="just">
              <a:buFont typeface="Arial" panose="020B0604020202020204" pitchFamily="34" charset="0"/>
              <a:buChar char="•"/>
            </a:pPr>
            <a:r>
              <a:rPr lang="en-US" sz="2400" b="0" i="0" u="none" strike="noStrike" baseline="0" dirty="0">
                <a:latin typeface="Times-Roman"/>
              </a:rPr>
              <a:t>The function of a door is to give access to building and to different parts of the building and to deny the access whenever necessary.[1]</a:t>
            </a:r>
          </a:p>
          <a:p>
            <a:pPr marL="342900" indent="-342900" algn="just">
              <a:buFont typeface="Arial" panose="020B0604020202020204" pitchFamily="34" charset="0"/>
              <a:buChar char="•"/>
            </a:pPr>
            <a:r>
              <a:rPr lang="en-US" sz="2400" b="0" i="0" u="none" strike="noStrike" baseline="0" dirty="0">
                <a:latin typeface="Times-Roman"/>
              </a:rPr>
              <a:t> Number of doors should be minimum possible. </a:t>
            </a:r>
          </a:p>
          <a:p>
            <a:pPr marL="342900" indent="-342900" algn="just">
              <a:buFont typeface="Arial" panose="020B0604020202020204" pitchFamily="34" charset="0"/>
              <a:buChar char="•"/>
            </a:pPr>
            <a:r>
              <a:rPr lang="en-US" sz="2400" b="0" i="0" u="none" strike="noStrike" baseline="0" dirty="0">
                <a:latin typeface="Times-Roman"/>
              </a:rPr>
              <a:t>The size of the door should be of such dimension as will facilitate the movement of the largest object likely to use the doors[1]</a:t>
            </a:r>
          </a:p>
          <a:p>
            <a:pPr marL="342900" indent="-342900" algn="just">
              <a:buFont typeface="Arial" panose="020B0604020202020204" pitchFamily="34" charset="0"/>
              <a:buChar char="•"/>
            </a:pPr>
            <a:r>
              <a:rPr lang="en-US" sz="2400" b="0" i="0" u="none" strike="noStrike" baseline="0" dirty="0">
                <a:latin typeface="Times-Roman"/>
              </a:rPr>
              <a:t>In case of the </a:t>
            </a:r>
            <a:r>
              <a:rPr lang="en-US" sz="2400" b="0" i="0" u="none" strike="noStrike" baseline="0" dirty="0" err="1">
                <a:latin typeface="Times-Roman"/>
              </a:rPr>
              <a:t>residental</a:t>
            </a:r>
            <a:r>
              <a:rPr lang="en-US" sz="2400" b="0" i="0" u="none" strike="noStrike" baseline="0" dirty="0">
                <a:latin typeface="Times-Roman"/>
              </a:rPr>
              <a:t> buildings, the size of the door should not be less than 0.9 m × 2.0 m. [1]</a:t>
            </a:r>
          </a:p>
          <a:p>
            <a:pPr marL="342900" indent="-342900" algn="just">
              <a:buFont typeface="Arial" panose="020B0604020202020204" pitchFamily="34" charset="0"/>
              <a:buChar char="•"/>
            </a:pPr>
            <a:r>
              <a:rPr lang="en-US" sz="2400" b="0" i="0" u="none" strike="noStrike" baseline="0" dirty="0">
                <a:latin typeface="Times-Roman"/>
              </a:rPr>
              <a:t>Larger doors may be provided at main entrance to the building to enhance the aesthetic view. [1] </a:t>
            </a:r>
          </a:p>
          <a:p>
            <a:pPr marL="342900" indent="-342900" algn="just">
              <a:buFont typeface="Arial" panose="020B0604020202020204" pitchFamily="34" charset="0"/>
              <a:buChar char="•"/>
            </a:pPr>
            <a:r>
              <a:rPr lang="en-US" sz="2400" b="0" i="0" u="none" strike="noStrike" baseline="0" dirty="0">
                <a:latin typeface="Times-Roman"/>
              </a:rPr>
              <a:t>Minimum</a:t>
            </a:r>
            <a:r>
              <a:rPr lang="en-US" sz="2400" dirty="0">
                <a:latin typeface="Times-Roman"/>
              </a:rPr>
              <a:t> </a:t>
            </a:r>
            <a:r>
              <a:rPr lang="en-US" sz="2400" b="0" i="0" u="none" strike="noStrike" baseline="0" dirty="0">
                <a:latin typeface="Times-Roman"/>
              </a:rPr>
              <a:t>sized doors are used for bathrooms and water closets. The size recommended is 0.75 m × 1.9 m. [1]</a:t>
            </a:r>
          </a:p>
          <a:p>
            <a:pPr marL="342900" indent="-342900" algn="just">
              <a:buFont typeface="Arial" panose="020B0604020202020204" pitchFamily="34" charset="0"/>
              <a:buChar char="•"/>
            </a:pPr>
            <a:r>
              <a:rPr lang="en-US" sz="2400" b="0" i="0" u="none" strike="noStrike" baseline="0" dirty="0">
                <a:latin typeface="Times-Roman"/>
              </a:rPr>
              <a:t>As a thumb rule height of door should be 1 m more than its width. [1]</a:t>
            </a:r>
          </a:p>
          <a:p>
            <a:pPr algn="just"/>
            <a:endParaRPr lang="en-US" sz="2400" dirty="0"/>
          </a:p>
        </p:txBody>
      </p:sp>
    </p:spTree>
    <p:extLst>
      <p:ext uri="{BB962C8B-B14F-4D97-AF65-F5344CB8AC3E}">
        <p14:creationId xmlns:p14="http://schemas.microsoft.com/office/powerpoint/2010/main" val="8449455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380A43FF-7418-9052-13F0-5937247A7B5A}"/>
              </a:ext>
            </a:extLst>
          </p:cNvPr>
          <p:cNvGraphicFramePr/>
          <p:nvPr>
            <p:extLst>
              <p:ext uri="{D42A27DB-BD31-4B8C-83A1-F6EECF244321}">
                <p14:modId xmlns:p14="http://schemas.microsoft.com/office/powerpoint/2010/main" val="1361982965"/>
              </p:ext>
            </p:extLst>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362439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63E68FE-7BD8-D33C-3150-CED7AD66510C}"/>
              </a:ext>
            </a:extLst>
          </p:cNvPr>
          <p:cNvPicPr>
            <a:picLocks noChangeAspect="1"/>
          </p:cNvPicPr>
          <p:nvPr/>
        </p:nvPicPr>
        <p:blipFill>
          <a:blip r:embed="rId2"/>
          <a:stretch>
            <a:fillRect/>
          </a:stretch>
        </p:blipFill>
        <p:spPr>
          <a:xfrm>
            <a:off x="0" y="0"/>
            <a:ext cx="9101404" cy="6858000"/>
          </a:xfrm>
          <a:prstGeom prst="rect">
            <a:avLst/>
          </a:prstGeom>
        </p:spPr>
      </p:pic>
      <p:sp>
        <p:nvSpPr>
          <p:cNvPr id="5" name="TextBox 4">
            <a:extLst>
              <a:ext uri="{FF2B5EF4-FFF2-40B4-BE49-F238E27FC236}">
                <a16:creationId xmlns:a16="http://schemas.microsoft.com/office/drawing/2014/main" id="{F32F5CE6-2179-C41A-A219-BDD9A686BFEC}"/>
              </a:ext>
            </a:extLst>
          </p:cNvPr>
          <p:cNvSpPr txBox="1"/>
          <p:nvPr/>
        </p:nvSpPr>
        <p:spPr>
          <a:xfrm>
            <a:off x="9101404" y="4272677"/>
            <a:ext cx="2918085" cy="2585323"/>
          </a:xfrm>
          <a:prstGeom prst="rect">
            <a:avLst/>
          </a:prstGeom>
          <a:noFill/>
        </p:spPr>
        <p:txBody>
          <a:bodyPr wrap="square">
            <a:spAutoFit/>
          </a:bodyPr>
          <a:lstStyle/>
          <a:p>
            <a:r>
              <a:rPr lang="en-US" dirty="0"/>
              <a:t>Source:</a:t>
            </a:r>
          </a:p>
          <a:p>
            <a:r>
              <a:rPr lang="en-US" dirty="0">
                <a:hlinkClick r:id="rId3"/>
              </a:rPr>
              <a:t>https://www.archdaily.com/784307/andre-vicente-goncalves-documents-hundreds-of-doors-and-windows-around-the-world?ad_source=search&amp;ad_medium=search_result_articles</a:t>
            </a:r>
            <a:r>
              <a:rPr lang="en-US" dirty="0"/>
              <a:t> </a:t>
            </a:r>
          </a:p>
        </p:txBody>
      </p:sp>
      <p:sp>
        <p:nvSpPr>
          <p:cNvPr id="4" name="TextBox 3">
            <a:extLst>
              <a:ext uri="{FF2B5EF4-FFF2-40B4-BE49-F238E27FC236}">
                <a16:creationId xmlns:a16="http://schemas.microsoft.com/office/drawing/2014/main" id="{48529F16-B3DE-7B91-B6F9-58397B3B5A9D}"/>
              </a:ext>
            </a:extLst>
          </p:cNvPr>
          <p:cNvSpPr txBox="1"/>
          <p:nvPr/>
        </p:nvSpPr>
        <p:spPr>
          <a:xfrm>
            <a:off x="9101404" y="3429000"/>
            <a:ext cx="3230504" cy="923330"/>
          </a:xfrm>
          <a:prstGeom prst="rect">
            <a:avLst/>
          </a:prstGeom>
          <a:noFill/>
        </p:spPr>
        <p:txBody>
          <a:bodyPr wrap="square">
            <a:spAutoFit/>
          </a:bodyPr>
          <a:lstStyle/>
          <a:p>
            <a:r>
              <a:rPr lang="en-US" dirty="0" err="1">
                <a:latin typeface="Calibri" panose="020F0502020204030204" pitchFamily="34" charset="0"/>
                <a:ea typeface="Calibri" panose="020F0502020204030204" pitchFamily="34" charset="0"/>
                <a:cs typeface="Times New Roman" panose="02020603050405020304" pitchFamily="18" charset="0"/>
              </a:rPr>
              <a:t>Figure:Doors</a:t>
            </a:r>
            <a:r>
              <a:rPr lang="en-US" dirty="0">
                <a:latin typeface="Calibri" panose="020F0502020204030204" pitchFamily="34" charset="0"/>
                <a:ea typeface="Calibri" panose="020F0502020204030204" pitchFamily="34" charset="0"/>
                <a:cs typeface="Times New Roman" panose="02020603050405020304" pitchFamily="18" charset="0"/>
              </a:rPr>
              <a:t>(</a:t>
            </a:r>
            <a:r>
              <a:rPr lang="en-US" dirty="0" err="1">
                <a:latin typeface="Calibri" panose="020F0502020204030204" pitchFamily="34" charset="0"/>
                <a:ea typeface="Calibri" panose="020F0502020204030204" pitchFamily="34" charset="0"/>
                <a:cs typeface="Times New Roman" panose="02020603050405020304" pitchFamily="18" charset="0"/>
              </a:rPr>
              <a:t>Source:Oh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E</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(2016, </a:t>
            </a:r>
            <a:r>
              <a:rPr lang="en-US" dirty="0">
                <a:latin typeface="Calibri" panose="020F0502020204030204" pitchFamily="34" charset="0"/>
                <a:ea typeface="Calibri" panose="020F0502020204030204" pitchFamily="34" charset="0"/>
                <a:cs typeface="Times New Roman" panose="02020603050405020304" pitchFamily="18" charset="0"/>
              </a:rPr>
              <a:t>3,</a:t>
            </a:r>
            <a:r>
              <a:rPr lang="en-US" sz="1800" dirty="0">
                <a:effectLst/>
                <a:latin typeface="Calibri" panose="020F0502020204030204" pitchFamily="34" charset="0"/>
                <a:ea typeface="Calibri" panose="020F0502020204030204" pitchFamily="34" charset="0"/>
                <a:cs typeface="Times New Roman" panose="02020603050405020304" pitchFamily="18" charset="0"/>
              </a:rPr>
              <a:t> 16). </a:t>
            </a:r>
            <a:r>
              <a:rPr lang="en-US" sz="1800" i="1" dirty="0" err="1">
                <a:effectLst/>
                <a:latin typeface="Calibri" panose="020F0502020204030204" pitchFamily="34" charset="0"/>
                <a:ea typeface="Calibri" panose="020F0502020204030204" pitchFamily="34" charset="0"/>
                <a:cs typeface="Times New Roman" panose="02020603050405020304" pitchFamily="18" charset="0"/>
              </a:rPr>
              <a:t>Archdaily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Archdaily.com: </a:t>
            </a:r>
            <a:endParaRPr lang="en-US" dirty="0"/>
          </a:p>
        </p:txBody>
      </p:sp>
    </p:spTree>
    <p:extLst>
      <p:ext uri="{BB962C8B-B14F-4D97-AF65-F5344CB8AC3E}">
        <p14:creationId xmlns:p14="http://schemas.microsoft.com/office/powerpoint/2010/main" val="1891518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E4E720-EF3C-39B7-5201-07A14C6CBFA5}"/>
              </a:ext>
            </a:extLst>
          </p:cNvPr>
          <p:cNvPicPr>
            <a:picLocks noChangeAspect="1"/>
          </p:cNvPicPr>
          <p:nvPr/>
        </p:nvPicPr>
        <p:blipFill>
          <a:blip r:embed="rId2"/>
          <a:stretch>
            <a:fillRect/>
          </a:stretch>
        </p:blipFill>
        <p:spPr>
          <a:xfrm>
            <a:off x="0" y="0"/>
            <a:ext cx="9099030" cy="6852531"/>
          </a:xfrm>
          <a:prstGeom prst="rect">
            <a:avLst/>
          </a:prstGeom>
        </p:spPr>
      </p:pic>
      <p:sp>
        <p:nvSpPr>
          <p:cNvPr id="5" name="TextBox 4">
            <a:extLst>
              <a:ext uri="{FF2B5EF4-FFF2-40B4-BE49-F238E27FC236}">
                <a16:creationId xmlns:a16="http://schemas.microsoft.com/office/drawing/2014/main" id="{47495B19-CB4E-4D4A-C265-6F4CA2411E7D}"/>
              </a:ext>
            </a:extLst>
          </p:cNvPr>
          <p:cNvSpPr txBox="1"/>
          <p:nvPr/>
        </p:nvSpPr>
        <p:spPr>
          <a:xfrm>
            <a:off x="9119016" y="4267208"/>
            <a:ext cx="3072984" cy="2585323"/>
          </a:xfrm>
          <a:prstGeom prst="rect">
            <a:avLst/>
          </a:prstGeom>
          <a:noFill/>
        </p:spPr>
        <p:txBody>
          <a:bodyPr wrap="square">
            <a:spAutoFit/>
          </a:bodyPr>
          <a:lstStyle/>
          <a:p>
            <a:endParaRPr lang="en-US" dirty="0"/>
          </a:p>
          <a:p>
            <a:r>
              <a:rPr lang="en-US" dirty="0">
                <a:hlinkClick r:id="rId3"/>
              </a:rPr>
              <a:t>https://www.archdaily.com/784307/andre-vicente-goncalves-documents-hundreds-of-doors-and-windows-around-the-world?ad_source=search&amp;ad_medium=search_result_articles</a:t>
            </a:r>
            <a:r>
              <a:rPr lang="en-US" dirty="0"/>
              <a:t> </a:t>
            </a:r>
          </a:p>
        </p:txBody>
      </p:sp>
      <p:sp>
        <p:nvSpPr>
          <p:cNvPr id="4" name="TextBox 3">
            <a:extLst>
              <a:ext uri="{FF2B5EF4-FFF2-40B4-BE49-F238E27FC236}">
                <a16:creationId xmlns:a16="http://schemas.microsoft.com/office/drawing/2014/main" id="{E7E7254E-0CB2-0832-A50B-87A1E0CFED03}"/>
              </a:ext>
            </a:extLst>
          </p:cNvPr>
          <p:cNvSpPr txBox="1"/>
          <p:nvPr/>
        </p:nvSpPr>
        <p:spPr>
          <a:xfrm>
            <a:off x="9099030" y="3674219"/>
            <a:ext cx="3216639" cy="923330"/>
          </a:xfrm>
          <a:prstGeom prst="rect">
            <a:avLst/>
          </a:prstGeom>
          <a:noFill/>
        </p:spPr>
        <p:txBody>
          <a:bodyPr wrap="square">
            <a:spAutoFit/>
          </a:bodyPr>
          <a:lstStyle/>
          <a:p>
            <a:r>
              <a:rPr lang="en-US" dirty="0" err="1">
                <a:latin typeface="Calibri" panose="020F0502020204030204" pitchFamily="34" charset="0"/>
                <a:ea typeface="Calibri" panose="020F0502020204030204" pitchFamily="34" charset="0"/>
                <a:cs typeface="Times New Roman" panose="02020603050405020304" pitchFamily="18" charset="0"/>
              </a:rPr>
              <a:t>Figure:Doors</a:t>
            </a:r>
            <a:r>
              <a:rPr lang="en-US" dirty="0">
                <a:latin typeface="Calibri" panose="020F0502020204030204" pitchFamily="34" charset="0"/>
                <a:ea typeface="Calibri" panose="020F0502020204030204" pitchFamily="34" charset="0"/>
                <a:cs typeface="Times New Roman" panose="02020603050405020304" pitchFamily="18" charset="0"/>
              </a:rPr>
              <a:t>(</a:t>
            </a:r>
            <a:r>
              <a:rPr lang="en-US" dirty="0" err="1">
                <a:latin typeface="Calibri" panose="020F0502020204030204" pitchFamily="34" charset="0"/>
                <a:ea typeface="Calibri" panose="020F0502020204030204" pitchFamily="34" charset="0"/>
                <a:cs typeface="Times New Roman" panose="02020603050405020304" pitchFamily="18" charset="0"/>
              </a:rPr>
              <a:t>Source:Oh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E</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(2016, </a:t>
            </a:r>
            <a:r>
              <a:rPr lang="en-US" dirty="0">
                <a:latin typeface="Calibri" panose="020F0502020204030204" pitchFamily="34" charset="0"/>
                <a:ea typeface="Calibri" panose="020F0502020204030204" pitchFamily="34" charset="0"/>
                <a:cs typeface="Times New Roman" panose="02020603050405020304" pitchFamily="18" charset="0"/>
              </a:rPr>
              <a:t>3,</a:t>
            </a:r>
            <a:r>
              <a:rPr lang="en-US" sz="1800" dirty="0">
                <a:effectLst/>
                <a:latin typeface="Calibri" panose="020F0502020204030204" pitchFamily="34" charset="0"/>
                <a:ea typeface="Calibri" panose="020F0502020204030204" pitchFamily="34" charset="0"/>
                <a:cs typeface="Times New Roman" panose="02020603050405020304" pitchFamily="18" charset="0"/>
              </a:rPr>
              <a:t> 16). </a:t>
            </a:r>
            <a:r>
              <a:rPr lang="en-US" sz="1800" i="1" dirty="0" err="1">
                <a:effectLst/>
                <a:latin typeface="Calibri" panose="020F0502020204030204" pitchFamily="34" charset="0"/>
                <a:ea typeface="Calibri" panose="020F0502020204030204" pitchFamily="34" charset="0"/>
                <a:cs typeface="Times New Roman" panose="02020603050405020304" pitchFamily="18" charset="0"/>
              </a:rPr>
              <a:t>Archdaily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Archdaily.com: </a:t>
            </a:r>
            <a:endParaRPr lang="en-US" dirty="0"/>
          </a:p>
        </p:txBody>
      </p:sp>
    </p:spTree>
    <p:extLst>
      <p:ext uri="{BB962C8B-B14F-4D97-AF65-F5344CB8AC3E}">
        <p14:creationId xmlns:p14="http://schemas.microsoft.com/office/powerpoint/2010/main" val="4130587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5D00827-6344-2F91-204E-AA045288FFB0}"/>
              </a:ext>
            </a:extLst>
          </p:cNvPr>
          <p:cNvPicPr>
            <a:picLocks noChangeAspect="1"/>
          </p:cNvPicPr>
          <p:nvPr/>
        </p:nvPicPr>
        <p:blipFill>
          <a:blip r:embed="rId2"/>
          <a:stretch>
            <a:fillRect/>
          </a:stretch>
        </p:blipFill>
        <p:spPr>
          <a:xfrm>
            <a:off x="0" y="-21671"/>
            <a:ext cx="9129010" cy="6860933"/>
          </a:xfrm>
          <a:prstGeom prst="rect">
            <a:avLst/>
          </a:prstGeom>
        </p:spPr>
      </p:pic>
      <p:sp>
        <p:nvSpPr>
          <p:cNvPr id="5" name="TextBox 4">
            <a:extLst>
              <a:ext uri="{FF2B5EF4-FFF2-40B4-BE49-F238E27FC236}">
                <a16:creationId xmlns:a16="http://schemas.microsoft.com/office/drawing/2014/main" id="{91343651-D53A-3BB7-4C38-AD125C0E9F60}"/>
              </a:ext>
            </a:extLst>
          </p:cNvPr>
          <p:cNvSpPr txBox="1"/>
          <p:nvPr/>
        </p:nvSpPr>
        <p:spPr>
          <a:xfrm>
            <a:off x="9129010" y="4272677"/>
            <a:ext cx="3057993" cy="2585323"/>
          </a:xfrm>
          <a:prstGeom prst="rect">
            <a:avLst/>
          </a:prstGeom>
          <a:noFill/>
        </p:spPr>
        <p:txBody>
          <a:bodyPr wrap="square">
            <a:spAutoFit/>
          </a:bodyPr>
          <a:lstStyle/>
          <a:p>
            <a:endParaRPr lang="en-US" dirty="0"/>
          </a:p>
          <a:p>
            <a:r>
              <a:rPr lang="en-US" dirty="0">
                <a:hlinkClick r:id="rId3"/>
              </a:rPr>
              <a:t>https://www.archdaily.com/784307/andre-vicente-goncalves-documents-hundreds-of-doors-and-windows-around-the-world?ad_source=search&amp;ad_medium=search_result_articles</a:t>
            </a:r>
            <a:r>
              <a:rPr lang="en-US" dirty="0"/>
              <a:t> </a:t>
            </a:r>
          </a:p>
        </p:txBody>
      </p:sp>
      <p:sp>
        <p:nvSpPr>
          <p:cNvPr id="4" name="TextBox 3">
            <a:extLst>
              <a:ext uri="{FF2B5EF4-FFF2-40B4-BE49-F238E27FC236}">
                <a16:creationId xmlns:a16="http://schemas.microsoft.com/office/drawing/2014/main" id="{1AE3B87C-8E18-FE49-B3B4-0178EA22A4D4}"/>
              </a:ext>
            </a:extLst>
          </p:cNvPr>
          <p:cNvSpPr txBox="1"/>
          <p:nvPr/>
        </p:nvSpPr>
        <p:spPr>
          <a:xfrm>
            <a:off x="9129010" y="3551396"/>
            <a:ext cx="2840636" cy="1200329"/>
          </a:xfrm>
          <a:prstGeom prst="rect">
            <a:avLst/>
          </a:prstGeom>
          <a:noFill/>
        </p:spPr>
        <p:txBody>
          <a:bodyPr wrap="square">
            <a:spAutoFit/>
          </a:bodyPr>
          <a:lstStyle/>
          <a:p>
            <a:r>
              <a:rPr lang="en-US" dirty="0" err="1">
                <a:latin typeface="Calibri" panose="020F0502020204030204" pitchFamily="34" charset="0"/>
                <a:ea typeface="Calibri" panose="020F0502020204030204" pitchFamily="34" charset="0"/>
                <a:cs typeface="Times New Roman" panose="02020603050405020304" pitchFamily="18" charset="0"/>
              </a:rPr>
              <a:t>Figure:Doors</a:t>
            </a:r>
            <a:r>
              <a:rPr lang="en-US" dirty="0">
                <a:latin typeface="Calibri" panose="020F0502020204030204" pitchFamily="34" charset="0"/>
                <a:ea typeface="Calibri" panose="020F0502020204030204" pitchFamily="34" charset="0"/>
                <a:cs typeface="Times New Roman" panose="02020603050405020304" pitchFamily="18" charset="0"/>
              </a:rPr>
              <a:t>(</a:t>
            </a:r>
            <a:r>
              <a:rPr lang="en-US" dirty="0" err="1">
                <a:latin typeface="Calibri" panose="020F0502020204030204" pitchFamily="34" charset="0"/>
                <a:ea typeface="Calibri" panose="020F0502020204030204" pitchFamily="34" charset="0"/>
                <a:cs typeface="Times New Roman" panose="02020603050405020304" pitchFamily="18" charset="0"/>
              </a:rPr>
              <a:t>Source:Oh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E</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(2016, </a:t>
            </a:r>
            <a:r>
              <a:rPr lang="en-US" dirty="0">
                <a:latin typeface="Calibri" panose="020F0502020204030204" pitchFamily="34" charset="0"/>
                <a:ea typeface="Calibri" panose="020F0502020204030204" pitchFamily="34" charset="0"/>
                <a:cs typeface="Times New Roman" panose="02020603050405020304" pitchFamily="18" charset="0"/>
              </a:rPr>
              <a:t>3,</a:t>
            </a:r>
            <a:r>
              <a:rPr lang="en-US" sz="1800" dirty="0">
                <a:effectLst/>
                <a:latin typeface="Calibri" panose="020F0502020204030204" pitchFamily="34" charset="0"/>
                <a:ea typeface="Calibri" panose="020F0502020204030204" pitchFamily="34" charset="0"/>
                <a:cs typeface="Times New Roman" panose="02020603050405020304" pitchFamily="18" charset="0"/>
              </a:rPr>
              <a:t> 16). </a:t>
            </a:r>
            <a:r>
              <a:rPr lang="en-US" sz="1800" i="1" dirty="0" err="1">
                <a:effectLst/>
                <a:latin typeface="Calibri" panose="020F0502020204030204" pitchFamily="34" charset="0"/>
                <a:ea typeface="Calibri" panose="020F0502020204030204" pitchFamily="34" charset="0"/>
                <a:cs typeface="Times New Roman" panose="02020603050405020304" pitchFamily="18" charset="0"/>
              </a:rPr>
              <a:t>Archdaily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Archdaily.com: </a:t>
            </a:r>
            <a:endParaRPr lang="en-US" dirty="0"/>
          </a:p>
        </p:txBody>
      </p:sp>
    </p:spTree>
    <p:extLst>
      <p:ext uri="{BB962C8B-B14F-4D97-AF65-F5344CB8AC3E}">
        <p14:creationId xmlns:p14="http://schemas.microsoft.com/office/powerpoint/2010/main" val="3354771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565EA0-2B14-6057-73B5-0DE7E9FD979B}"/>
              </a:ext>
            </a:extLst>
          </p:cNvPr>
          <p:cNvSpPr txBox="1"/>
          <p:nvPr/>
        </p:nvSpPr>
        <p:spPr>
          <a:xfrm>
            <a:off x="3762530" y="0"/>
            <a:ext cx="4047345" cy="646331"/>
          </a:xfrm>
          <a:prstGeom prst="rect">
            <a:avLst/>
          </a:prstGeom>
          <a:noFill/>
        </p:spPr>
        <p:txBody>
          <a:bodyPr wrap="square">
            <a:spAutoFit/>
          </a:bodyPr>
          <a:lstStyle/>
          <a:p>
            <a:pPr algn="just"/>
            <a:r>
              <a:rPr lang="en-US" sz="3600" b="0" i="0" u="none" strike="noStrike" baseline="0" dirty="0">
                <a:latin typeface="Times New Roman" panose="02020603050405020304" pitchFamily="18" charset="0"/>
                <a:cs typeface="Times New Roman" panose="02020603050405020304" pitchFamily="18" charset="0"/>
              </a:rPr>
              <a:t>TYPES OF DOORS</a:t>
            </a:r>
            <a:endParaRPr lang="en-US" sz="36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7673209-4F61-8556-8625-156BDB93D51E}"/>
              </a:ext>
            </a:extLst>
          </p:cNvPr>
          <p:cNvSpPr txBox="1"/>
          <p:nvPr/>
        </p:nvSpPr>
        <p:spPr>
          <a:xfrm>
            <a:off x="225353" y="1008806"/>
            <a:ext cx="5396460" cy="5262979"/>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Battened and Ledged Doors: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Battens are 100 mm to 150 mm wide and 20 mm thick wooden boards.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Their length is that of door opening. The battens are connected by horizontal planks, known as ledges of size 100 to 200 mm wide and 30 mm thick.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Usually three ledges are used one at top, one at bottom and the third one at mid-height.</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 This is the simplest form of door and the cheapest also. Battens are secured by tongued and grooved joint.</a:t>
            </a:r>
            <a:r>
              <a:rPr lang="en-US" sz="2400" b="0" i="0" u="none" strike="noStrike" baseline="0" dirty="0">
                <a:latin typeface="Times-Roman"/>
              </a:rPr>
              <a:t> [1]</a:t>
            </a:r>
          </a:p>
          <a:p>
            <a:pPr algn="just"/>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9A0D997-34F5-3154-C266-15C5B7796757}"/>
              </a:ext>
            </a:extLst>
          </p:cNvPr>
          <p:cNvPicPr>
            <a:picLocks noChangeAspect="1"/>
          </p:cNvPicPr>
          <p:nvPr/>
        </p:nvPicPr>
        <p:blipFill rotWithShape="1">
          <a:blip r:embed="rId2"/>
          <a:srcRect l="8285" r="9612" b="6716"/>
          <a:stretch/>
        </p:blipFill>
        <p:spPr>
          <a:xfrm>
            <a:off x="5635989" y="1008239"/>
            <a:ext cx="3448050" cy="4343400"/>
          </a:xfrm>
          <a:prstGeom prst="rect">
            <a:avLst/>
          </a:prstGeom>
        </p:spPr>
      </p:pic>
      <p:sp>
        <p:nvSpPr>
          <p:cNvPr id="4" name="TextBox 3">
            <a:extLst>
              <a:ext uri="{FF2B5EF4-FFF2-40B4-BE49-F238E27FC236}">
                <a16:creationId xmlns:a16="http://schemas.microsoft.com/office/drawing/2014/main" id="{92B79572-E704-B4CA-DA89-4D776480F252}"/>
              </a:ext>
            </a:extLst>
          </p:cNvPr>
          <p:cNvSpPr txBox="1"/>
          <p:nvPr/>
        </p:nvSpPr>
        <p:spPr>
          <a:xfrm>
            <a:off x="8949123" y="5114684"/>
            <a:ext cx="3242877" cy="2031325"/>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Battened and ledged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r>
              <a:rPr lang="en-US" dirty="0">
                <a:hlinkClick r:id="rId3"/>
              </a:rPr>
              <a:t>https://theconstructor.org/building/types-of-doors/11898/</a:t>
            </a:r>
            <a:r>
              <a:rPr lang="en-US" dirty="0"/>
              <a:t> </a:t>
            </a:r>
          </a:p>
          <a:p>
            <a:endParaRPr lang="en-US" dirty="0"/>
          </a:p>
        </p:txBody>
      </p:sp>
      <p:pic>
        <p:nvPicPr>
          <p:cNvPr id="6" name="Picture 5">
            <a:extLst>
              <a:ext uri="{FF2B5EF4-FFF2-40B4-BE49-F238E27FC236}">
                <a16:creationId xmlns:a16="http://schemas.microsoft.com/office/drawing/2014/main" id="{71A4A413-6B60-6BA1-4AF7-7AF35DAA52D0}"/>
              </a:ext>
            </a:extLst>
          </p:cNvPr>
          <p:cNvPicPr>
            <a:picLocks noChangeAspect="1"/>
          </p:cNvPicPr>
          <p:nvPr/>
        </p:nvPicPr>
        <p:blipFill>
          <a:blip r:embed="rId4"/>
          <a:stretch>
            <a:fillRect/>
          </a:stretch>
        </p:blipFill>
        <p:spPr>
          <a:xfrm>
            <a:off x="9504267" y="1156191"/>
            <a:ext cx="2236774" cy="4047495"/>
          </a:xfrm>
          <a:prstGeom prst="rect">
            <a:avLst/>
          </a:prstGeom>
        </p:spPr>
      </p:pic>
      <p:sp>
        <p:nvSpPr>
          <p:cNvPr id="11" name="TextBox 10">
            <a:extLst>
              <a:ext uri="{FF2B5EF4-FFF2-40B4-BE49-F238E27FC236}">
                <a16:creationId xmlns:a16="http://schemas.microsoft.com/office/drawing/2014/main" id="{EF26046D-DA3C-C54F-60A9-2EBA311E561A}"/>
              </a:ext>
            </a:extLst>
          </p:cNvPr>
          <p:cNvSpPr txBox="1"/>
          <p:nvPr/>
        </p:nvSpPr>
        <p:spPr>
          <a:xfrm>
            <a:off x="5786202" y="5351639"/>
            <a:ext cx="2998532" cy="1477328"/>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9558040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78D009C-F5E8-8D86-5F63-6EDBA5670A76}"/>
              </a:ext>
            </a:extLst>
          </p:cNvPr>
          <p:cNvSpPr txBox="1"/>
          <p:nvPr/>
        </p:nvSpPr>
        <p:spPr>
          <a:xfrm>
            <a:off x="96391" y="746701"/>
            <a:ext cx="4407109" cy="5632311"/>
          </a:xfrm>
          <a:prstGeom prst="rect">
            <a:avLst/>
          </a:prstGeom>
          <a:noFill/>
        </p:spPr>
        <p:txBody>
          <a:bodyPr wrap="square">
            <a:spAutoFit/>
          </a:bodyPr>
          <a:lstStyle/>
          <a:p>
            <a:pPr algn="just"/>
            <a:r>
              <a:rPr lang="en-US" sz="2400" b="1" u="none" strike="noStrike" baseline="0" dirty="0">
                <a:latin typeface="Times New Roman" panose="02020603050405020304" pitchFamily="18" charset="0"/>
                <a:cs typeface="Times New Roman" panose="02020603050405020304" pitchFamily="18" charset="0"/>
              </a:rPr>
              <a:t>Battened, Ledged and Braced Doors: </a:t>
            </a:r>
          </a:p>
          <a:p>
            <a:pPr marL="342900" indent="-342900" algn="just">
              <a:buFont typeface="Arial" panose="020B0604020202020204" pitchFamily="34" charset="0"/>
              <a:buChar char="•"/>
            </a:pPr>
            <a:r>
              <a:rPr lang="en-US" sz="2400" b="0" u="none" strike="noStrike" baseline="0" dirty="0">
                <a:latin typeface="Times New Roman" panose="02020603050405020304" pitchFamily="18" charset="0"/>
                <a:cs typeface="Times New Roman" panose="02020603050405020304" pitchFamily="18" charset="0"/>
              </a:rPr>
              <a:t>If doors are wide apart from using battens and ledges diagonal members, known as braces, are provided to strengthen the door. </a:t>
            </a:r>
            <a:r>
              <a:rPr lang="en-US" sz="2400" b="0" i="0" u="none" strike="noStrike" baseline="0" dirty="0">
                <a:latin typeface="Times-Roman"/>
              </a:rPr>
              <a:t>[1]</a:t>
            </a:r>
            <a:endParaRPr lang="en-US" sz="2400" b="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u="none" strike="noStrike" baseline="0" dirty="0">
                <a:latin typeface="Times New Roman" panose="02020603050405020304" pitchFamily="18" charset="0"/>
                <a:cs typeface="Times New Roman" panose="02020603050405020304" pitchFamily="18" charset="0"/>
              </a:rPr>
              <a:t>Sometimes above two types of shutters are provided within wooden framework and in those cases they may be called as battened, ledges and framed doors.</a:t>
            </a:r>
            <a:r>
              <a:rPr lang="en-US" sz="2400" b="0" i="0" u="none" strike="noStrike" baseline="0" dirty="0">
                <a:latin typeface="Times-Roman"/>
              </a:rPr>
              <a:t> [1]</a:t>
            </a:r>
          </a:p>
          <a:p>
            <a:pPr algn="just"/>
            <a:endParaRPr lang="en-US" sz="2400" dirty="0">
              <a:latin typeface="Times New Roman" panose="02020603050405020304" pitchFamily="18" charset="0"/>
              <a:cs typeface="Times New Roman" panose="02020603050405020304" pitchFamily="18" charset="0"/>
            </a:endParaRPr>
          </a:p>
          <a:p>
            <a:pPr algn="just"/>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3EE4FE1-0BE4-044B-036E-20D664913A9F}"/>
              </a:ext>
            </a:extLst>
          </p:cNvPr>
          <p:cNvPicPr>
            <a:picLocks noChangeAspect="1"/>
          </p:cNvPicPr>
          <p:nvPr/>
        </p:nvPicPr>
        <p:blipFill rotWithShape="1">
          <a:blip r:embed="rId2"/>
          <a:srcRect b="6463"/>
          <a:stretch/>
        </p:blipFill>
        <p:spPr>
          <a:xfrm>
            <a:off x="8116266" y="1104940"/>
            <a:ext cx="3979343" cy="4648119"/>
          </a:xfrm>
          <a:prstGeom prst="rect">
            <a:avLst/>
          </a:prstGeom>
        </p:spPr>
      </p:pic>
      <p:sp>
        <p:nvSpPr>
          <p:cNvPr id="4" name="TextBox 3">
            <a:extLst>
              <a:ext uri="{FF2B5EF4-FFF2-40B4-BE49-F238E27FC236}">
                <a16:creationId xmlns:a16="http://schemas.microsoft.com/office/drawing/2014/main" id="{2EBA47A1-28C4-BA9A-9284-083BC1881081}"/>
              </a:ext>
            </a:extLst>
          </p:cNvPr>
          <p:cNvSpPr txBox="1"/>
          <p:nvPr/>
        </p:nvSpPr>
        <p:spPr>
          <a:xfrm>
            <a:off x="4033377" y="5455682"/>
            <a:ext cx="4328160" cy="923330"/>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a:t>
            </a:r>
            <a:r>
              <a:rPr lang="en-US" dirty="0">
                <a:solidFill>
                  <a:prstClr val="black"/>
                </a:solidFill>
                <a:latin typeface="Calibri" panose="020F0502020204030204"/>
              </a:rPr>
              <a:t>Battened, ledged and braced door(</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endParaRPr lang="en-US" dirty="0"/>
          </a:p>
        </p:txBody>
      </p:sp>
      <p:pic>
        <p:nvPicPr>
          <p:cNvPr id="6" name="Picture 5">
            <a:extLst>
              <a:ext uri="{FF2B5EF4-FFF2-40B4-BE49-F238E27FC236}">
                <a16:creationId xmlns:a16="http://schemas.microsoft.com/office/drawing/2014/main" id="{162A58A7-96C8-1ED0-1C85-40D94B77F1C7}"/>
              </a:ext>
            </a:extLst>
          </p:cNvPr>
          <p:cNvPicPr>
            <a:picLocks noChangeAspect="1"/>
          </p:cNvPicPr>
          <p:nvPr/>
        </p:nvPicPr>
        <p:blipFill>
          <a:blip r:embed="rId3"/>
          <a:stretch>
            <a:fillRect/>
          </a:stretch>
        </p:blipFill>
        <p:spPr>
          <a:xfrm>
            <a:off x="5019675" y="147094"/>
            <a:ext cx="2152650" cy="5105400"/>
          </a:xfrm>
          <a:prstGeom prst="rect">
            <a:avLst/>
          </a:prstGeom>
        </p:spPr>
      </p:pic>
      <p:sp>
        <p:nvSpPr>
          <p:cNvPr id="7" name="TextBox 6">
            <a:extLst>
              <a:ext uri="{FF2B5EF4-FFF2-40B4-BE49-F238E27FC236}">
                <a16:creationId xmlns:a16="http://schemas.microsoft.com/office/drawing/2014/main" id="{7A965DF7-7985-61C7-3A45-B9188BC2CCFC}"/>
              </a:ext>
            </a:extLst>
          </p:cNvPr>
          <p:cNvSpPr txBox="1"/>
          <p:nvPr/>
        </p:nvSpPr>
        <p:spPr>
          <a:xfrm>
            <a:off x="3999887" y="6260656"/>
            <a:ext cx="4127348" cy="646331"/>
          </a:xfrm>
          <a:prstGeom prst="rect">
            <a:avLst/>
          </a:prstGeom>
          <a:noFill/>
        </p:spPr>
        <p:txBody>
          <a:bodyPr wrap="square">
            <a:spAutoFit/>
          </a:bodyPr>
          <a:lstStyle/>
          <a:p>
            <a:r>
              <a:rPr lang="en-US" dirty="0" err="1">
                <a:hlinkClick r:id="rId4"/>
              </a:rPr>
              <a:t>Source:`https</a:t>
            </a:r>
            <a:r>
              <a:rPr lang="en-US" dirty="0">
                <a:hlinkClick r:id="rId4"/>
              </a:rPr>
              <a:t>://theconstructor.org/building/types-of-doors/11898/</a:t>
            </a:r>
            <a:r>
              <a:rPr lang="en-US" dirty="0"/>
              <a:t> </a:t>
            </a:r>
          </a:p>
        </p:txBody>
      </p:sp>
      <p:sp>
        <p:nvSpPr>
          <p:cNvPr id="9" name="TextBox 8">
            <a:extLst>
              <a:ext uri="{FF2B5EF4-FFF2-40B4-BE49-F238E27FC236}">
                <a16:creationId xmlns:a16="http://schemas.microsoft.com/office/drawing/2014/main" id="{8F88464C-C710-AB62-CC16-86C79C5A130D}"/>
              </a:ext>
            </a:extLst>
          </p:cNvPr>
          <p:cNvSpPr txBox="1"/>
          <p:nvPr/>
        </p:nvSpPr>
        <p:spPr>
          <a:xfrm>
            <a:off x="8682008" y="5669497"/>
            <a:ext cx="3382213" cy="1200329"/>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21306939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3594E21-2E1F-1BA9-9299-558EF77686DC}"/>
              </a:ext>
            </a:extLst>
          </p:cNvPr>
          <p:cNvSpPr txBox="1"/>
          <p:nvPr/>
        </p:nvSpPr>
        <p:spPr>
          <a:xfrm>
            <a:off x="0" y="445240"/>
            <a:ext cx="7165298" cy="1569660"/>
          </a:xfrm>
          <a:prstGeom prst="rect">
            <a:avLst/>
          </a:prstGeom>
          <a:noFill/>
        </p:spPr>
        <p:txBody>
          <a:bodyPr wrap="square">
            <a:spAutoFit/>
          </a:bodyPr>
          <a:lstStyle/>
          <a:p>
            <a:pPr algn="l"/>
            <a:r>
              <a:rPr lang="en-US" sz="3200" b="1" i="0" dirty="0">
                <a:solidFill>
                  <a:srgbClr val="272930"/>
                </a:solidFill>
                <a:effectLst/>
                <a:latin typeface="Times New Roman" panose="02020603050405020304" pitchFamily="18" charset="0"/>
                <a:cs typeface="Times New Roman" panose="02020603050405020304" pitchFamily="18" charset="0"/>
              </a:rPr>
              <a:t> Battened, Ledged and Framed Doors</a:t>
            </a:r>
          </a:p>
          <a:p>
            <a:br>
              <a:rPr lang="en-US" sz="3200" b="0" i="0" dirty="0">
                <a:solidFill>
                  <a:srgbClr val="272930"/>
                </a:solidFill>
                <a:effectLst/>
                <a:latin typeface="Times New Roman" panose="02020603050405020304" pitchFamily="18" charset="0"/>
                <a:cs typeface="Times New Roman" panose="02020603050405020304" pitchFamily="18" charset="0"/>
              </a:rPr>
            </a:br>
            <a:endParaRPr lang="en-US" sz="32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3E0F19A-B603-59AD-0432-F35555C436FF}"/>
              </a:ext>
            </a:extLst>
          </p:cNvPr>
          <p:cNvSpPr txBox="1"/>
          <p:nvPr/>
        </p:nvSpPr>
        <p:spPr>
          <a:xfrm>
            <a:off x="123668" y="1230070"/>
            <a:ext cx="8615598" cy="1938992"/>
          </a:xfrm>
          <a:prstGeom prst="rect">
            <a:avLst/>
          </a:prstGeom>
          <a:noFill/>
        </p:spPr>
        <p:txBody>
          <a:bodyPr wrap="square">
            <a:spAutoFit/>
          </a:bodyPr>
          <a:lstStyle/>
          <a:p>
            <a:pPr algn="just">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For the simple battened and ledged door, framework is provided in the form of two verticals, known as stiles.[4]</a:t>
            </a:r>
          </a:p>
          <a:p>
            <a:pPr algn="just">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Stiles are generally 100mm wide and as far as thickness is concerned, the thickness of stile should be equal to the combined thickness of ledge and batten. Preferably 40 mm. [4]</a:t>
            </a:r>
          </a:p>
        </p:txBody>
      </p:sp>
      <p:sp>
        <p:nvSpPr>
          <p:cNvPr id="7" name="TextBox 6">
            <a:extLst>
              <a:ext uri="{FF2B5EF4-FFF2-40B4-BE49-F238E27FC236}">
                <a16:creationId xmlns:a16="http://schemas.microsoft.com/office/drawing/2014/main" id="{310A2BCE-1248-70A0-2D94-C4EF3D7E3C14}"/>
              </a:ext>
            </a:extLst>
          </p:cNvPr>
          <p:cNvSpPr txBox="1"/>
          <p:nvPr/>
        </p:nvSpPr>
        <p:spPr>
          <a:xfrm>
            <a:off x="0" y="3365291"/>
            <a:ext cx="10804161" cy="1754326"/>
          </a:xfrm>
          <a:prstGeom prst="rect">
            <a:avLst/>
          </a:prstGeom>
          <a:noFill/>
        </p:spPr>
        <p:txBody>
          <a:bodyPr wrap="square">
            <a:spAutoFit/>
          </a:bodyPr>
          <a:lstStyle/>
          <a:p>
            <a:pPr algn="l"/>
            <a:r>
              <a:rPr lang="en-US" sz="3600" b="1" i="0" dirty="0">
                <a:solidFill>
                  <a:srgbClr val="272930"/>
                </a:solidFill>
                <a:effectLst/>
                <a:latin typeface="Times New Roman" panose="02020603050405020304" pitchFamily="18" charset="0"/>
                <a:cs typeface="Times New Roman" panose="02020603050405020304" pitchFamily="18" charset="0"/>
              </a:rPr>
              <a:t>Battened, Ledged, Braced and Framed Doors</a:t>
            </a:r>
          </a:p>
          <a:p>
            <a:br>
              <a:rPr lang="en-US" sz="3600" b="0" i="0" dirty="0">
                <a:solidFill>
                  <a:srgbClr val="272930"/>
                </a:solidFill>
                <a:effectLst/>
                <a:latin typeface="Times New Roman" panose="02020603050405020304" pitchFamily="18" charset="0"/>
                <a:cs typeface="Times New Roman" panose="02020603050405020304" pitchFamily="18" charset="0"/>
              </a:rPr>
            </a:br>
            <a:endParaRPr lang="en-US" sz="36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8178A443-B0AE-0845-31CB-E2384787B851}"/>
              </a:ext>
            </a:extLst>
          </p:cNvPr>
          <p:cNvSpPr txBox="1"/>
          <p:nvPr/>
        </p:nvSpPr>
        <p:spPr>
          <a:xfrm>
            <a:off x="123668" y="4242454"/>
            <a:ext cx="8975362" cy="1569660"/>
          </a:xfrm>
          <a:prstGeom prst="rect">
            <a:avLst/>
          </a:prstGeom>
          <a:noFill/>
        </p:spPr>
        <p:txBody>
          <a:bodyPr wrap="square">
            <a:spAutoFit/>
          </a:bodyPr>
          <a:lstStyle/>
          <a:p>
            <a:pPr>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In this type, the door made up of battens, ledges, stiles and braces. So, it is more rigid. [4]</a:t>
            </a:r>
          </a:p>
          <a:p>
            <a:pPr>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The braces are connected diagonally between the ledges, at about 40mm from the stiles. [4]</a:t>
            </a:r>
          </a:p>
        </p:txBody>
      </p:sp>
    </p:spTree>
    <p:extLst>
      <p:ext uri="{BB962C8B-B14F-4D97-AF65-F5344CB8AC3E}">
        <p14:creationId xmlns:p14="http://schemas.microsoft.com/office/powerpoint/2010/main" val="7619381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DCB0285-A479-CB47-00A1-4D1981C0A174}"/>
              </a:ext>
            </a:extLst>
          </p:cNvPr>
          <p:cNvPicPr>
            <a:picLocks noChangeAspect="1"/>
          </p:cNvPicPr>
          <p:nvPr/>
        </p:nvPicPr>
        <p:blipFill>
          <a:blip r:embed="rId2"/>
          <a:stretch>
            <a:fillRect/>
          </a:stretch>
        </p:blipFill>
        <p:spPr>
          <a:xfrm>
            <a:off x="783079" y="699671"/>
            <a:ext cx="4028763" cy="5108471"/>
          </a:xfrm>
          <a:prstGeom prst="rect">
            <a:avLst/>
          </a:prstGeom>
        </p:spPr>
      </p:pic>
      <p:pic>
        <p:nvPicPr>
          <p:cNvPr id="5" name="Picture 4">
            <a:extLst>
              <a:ext uri="{FF2B5EF4-FFF2-40B4-BE49-F238E27FC236}">
                <a16:creationId xmlns:a16="http://schemas.microsoft.com/office/drawing/2014/main" id="{0EC3C799-30DA-731C-4033-8CBECA70F146}"/>
              </a:ext>
            </a:extLst>
          </p:cNvPr>
          <p:cNvPicPr>
            <a:picLocks noChangeAspect="1"/>
          </p:cNvPicPr>
          <p:nvPr/>
        </p:nvPicPr>
        <p:blipFill>
          <a:blip r:embed="rId3"/>
          <a:stretch>
            <a:fillRect/>
          </a:stretch>
        </p:blipFill>
        <p:spPr>
          <a:xfrm>
            <a:off x="6345523" y="817939"/>
            <a:ext cx="4657257" cy="5222122"/>
          </a:xfrm>
          <a:prstGeom prst="rect">
            <a:avLst/>
          </a:prstGeom>
        </p:spPr>
      </p:pic>
      <p:sp>
        <p:nvSpPr>
          <p:cNvPr id="4" name="TextBox 3">
            <a:extLst>
              <a:ext uri="{FF2B5EF4-FFF2-40B4-BE49-F238E27FC236}">
                <a16:creationId xmlns:a16="http://schemas.microsoft.com/office/drawing/2014/main" id="{F4EDF7D4-840D-BE5C-1BF6-C0475C6EF2E5}"/>
              </a:ext>
            </a:extLst>
          </p:cNvPr>
          <p:cNvSpPr txBox="1"/>
          <p:nvPr/>
        </p:nvSpPr>
        <p:spPr>
          <a:xfrm>
            <a:off x="2827754" y="6445213"/>
            <a:ext cx="7425518" cy="369332"/>
          </a:xfrm>
          <a:prstGeom prst="rect">
            <a:avLst/>
          </a:prstGeom>
          <a:noFill/>
        </p:spPr>
        <p:txBody>
          <a:bodyPr wrap="square">
            <a:spAutoFit/>
          </a:bodyPr>
          <a:lstStyle/>
          <a:p>
            <a:r>
              <a:rPr lang="en-US" dirty="0">
                <a:hlinkClick r:id="rId4"/>
              </a:rPr>
              <a:t>https://theconstructor.org/building/types-of-doors/11898/</a:t>
            </a:r>
            <a:r>
              <a:rPr lang="en-US" dirty="0"/>
              <a:t> </a:t>
            </a:r>
          </a:p>
        </p:txBody>
      </p:sp>
      <p:sp>
        <p:nvSpPr>
          <p:cNvPr id="8" name="TextBox 7">
            <a:extLst>
              <a:ext uri="{FF2B5EF4-FFF2-40B4-BE49-F238E27FC236}">
                <a16:creationId xmlns:a16="http://schemas.microsoft.com/office/drawing/2014/main" id="{E20E009C-F279-6987-5A71-6588550AB58B}"/>
              </a:ext>
            </a:extLst>
          </p:cNvPr>
          <p:cNvSpPr txBox="1"/>
          <p:nvPr/>
        </p:nvSpPr>
        <p:spPr>
          <a:xfrm>
            <a:off x="2827754" y="5878298"/>
            <a:ext cx="6115986" cy="646331"/>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endParaRPr lang="en-US" dirty="0"/>
          </a:p>
        </p:txBody>
      </p:sp>
    </p:spTree>
    <p:extLst>
      <p:ext uri="{BB962C8B-B14F-4D97-AF65-F5344CB8AC3E}">
        <p14:creationId xmlns:p14="http://schemas.microsoft.com/office/powerpoint/2010/main" val="3439703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CF1024A-ACD0-766A-DC4C-8D6815ED6A84}"/>
              </a:ext>
            </a:extLst>
          </p:cNvPr>
          <p:cNvSpPr txBox="1"/>
          <p:nvPr/>
        </p:nvSpPr>
        <p:spPr>
          <a:xfrm>
            <a:off x="-1" y="495969"/>
            <a:ext cx="7929797" cy="4893647"/>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3. Framed and </a:t>
            </a:r>
            <a:r>
              <a:rPr lang="en-US" sz="2400" b="1" i="0" u="none" strike="noStrike" baseline="0" dirty="0" err="1">
                <a:latin typeface="Times New Roman" panose="02020603050405020304" pitchFamily="18" charset="0"/>
                <a:cs typeface="Times New Roman" panose="02020603050405020304" pitchFamily="18" charset="0"/>
              </a:rPr>
              <a:t>Panelled</a:t>
            </a:r>
            <a:r>
              <a:rPr lang="en-US" sz="2400" b="1" i="0" u="none" strike="noStrike" baseline="0" dirty="0">
                <a:latin typeface="Times New Roman" panose="02020603050405020304" pitchFamily="18" charset="0"/>
                <a:cs typeface="Times New Roman" panose="02020603050405020304" pitchFamily="18" charset="0"/>
              </a:rPr>
              <a:t> Doors: </a:t>
            </a:r>
          </a:p>
          <a:p>
            <a:pPr algn="just"/>
            <a:endParaRPr lang="en-US" sz="2400" b="1"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This type of door consists of vertical members, called styles and horizontal members called rails.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styles and rails are suitably grooved to receive panels.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panels may be of wood, A.C. sheet, glasses etc.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panels may be flat or of raised type to get good appearance.</a:t>
            </a:r>
            <a:r>
              <a:rPr lang="en-US" sz="2400" b="0" i="0" u="none" strike="noStrike" baseline="0" dirty="0">
                <a:latin typeface="Times-Roman"/>
              </a:rPr>
              <a:t> [1]</a:t>
            </a:r>
            <a:r>
              <a:rPr lang="en-US" sz="2400" b="0" i="0" u="none" strike="noStrike" baseline="0" dirty="0">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These are very commonly used doors.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They may be of single shutter or of double shutter.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If glass panels are used they may be called as glazed doors.</a:t>
            </a:r>
            <a:r>
              <a:rPr lang="en-US" sz="2400" b="0" i="0" u="none" strike="noStrike" baseline="0" dirty="0">
                <a:latin typeface="Times-Roman"/>
              </a:rPr>
              <a:t> [1]</a:t>
            </a:r>
          </a:p>
        </p:txBody>
      </p:sp>
      <p:pic>
        <p:nvPicPr>
          <p:cNvPr id="3" name="Picture 2">
            <a:extLst>
              <a:ext uri="{FF2B5EF4-FFF2-40B4-BE49-F238E27FC236}">
                <a16:creationId xmlns:a16="http://schemas.microsoft.com/office/drawing/2014/main" id="{AB9BCB2D-CBF7-6212-99D5-8C83A66B726F}"/>
              </a:ext>
            </a:extLst>
          </p:cNvPr>
          <p:cNvPicPr>
            <a:picLocks noChangeAspect="1"/>
          </p:cNvPicPr>
          <p:nvPr/>
        </p:nvPicPr>
        <p:blipFill>
          <a:blip r:embed="rId2"/>
          <a:stretch>
            <a:fillRect/>
          </a:stretch>
        </p:blipFill>
        <p:spPr>
          <a:xfrm>
            <a:off x="8158240" y="1152104"/>
            <a:ext cx="3509104" cy="3944233"/>
          </a:xfrm>
          <a:prstGeom prst="rect">
            <a:avLst/>
          </a:prstGeom>
        </p:spPr>
      </p:pic>
      <p:sp>
        <p:nvSpPr>
          <p:cNvPr id="4" name="TextBox 3">
            <a:extLst>
              <a:ext uri="{FF2B5EF4-FFF2-40B4-BE49-F238E27FC236}">
                <a16:creationId xmlns:a16="http://schemas.microsoft.com/office/drawing/2014/main" id="{47AC5AE2-CA83-B3C6-6BE9-1E76E1C5C7E9}"/>
              </a:ext>
            </a:extLst>
          </p:cNvPr>
          <p:cNvSpPr txBox="1"/>
          <p:nvPr/>
        </p:nvSpPr>
        <p:spPr>
          <a:xfrm>
            <a:off x="8538147" y="6206313"/>
            <a:ext cx="3509104" cy="646331"/>
          </a:xfrm>
          <a:prstGeom prst="rect">
            <a:avLst/>
          </a:prstGeom>
          <a:noFill/>
        </p:spPr>
        <p:txBody>
          <a:bodyPr wrap="square">
            <a:spAutoFit/>
          </a:bodyPr>
          <a:lstStyle/>
          <a:p>
            <a:r>
              <a:rPr lang="en-US" dirty="0">
                <a:hlinkClick r:id="rId3"/>
              </a:rPr>
              <a:t>`https://theconstructor.org/building/types-of-doors/11898/</a:t>
            </a:r>
            <a:r>
              <a:rPr lang="en-US" dirty="0"/>
              <a:t> </a:t>
            </a:r>
          </a:p>
        </p:txBody>
      </p:sp>
      <p:sp>
        <p:nvSpPr>
          <p:cNvPr id="6" name="TextBox 5">
            <a:extLst>
              <a:ext uri="{FF2B5EF4-FFF2-40B4-BE49-F238E27FC236}">
                <a16:creationId xmlns:a16="http://schemas.microsoft.com/office/drawing/2014/main" id="{9AF42313-576B-854B-4452-E6C7624421CF}"/>
              </a:ext>
            </a:extLst>
          </p:cNvPr>
          <p:cNvSpPr txBox="1"/>
          <p:nvPr/>
        </p:nvSpPr>
        <p:spPr>
          <a:xfrm>
            <a:off x="8538147" y="5282983"/>
            <a:ext cx="3786265" cy="923330"/>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endParaRPr lang="en-US" dirty="0"/>
          </a:p>
        </p:txBody>
      </p:sp>
    </p:spTree>
    <p:extLst>
      <p:ext uri="{BB962C8B-B14F-4D97-AF65-F5344CB8AC3E}">
        <p14:creationId xmlns:p14="http://schemas.microsoft.com/office/powerpoint/2010/main" val="10501458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23609EA-AECC-30CF-1904-87CE887485E4}"/>
              </a:ext>
            </a:extLst>
          </p:cNvPr>
          <p:cNvPicPr>
            <a:picLocks noChangeAspect="1"/>
          </p:cNvPicPr>
          <p:nvPr/>
        </p:nvPicPr>
        <p:blipFill rotWithShape="1">
          <a:blip r:embed="rId2"/>
          <a:srcRect b="6517"/>
          <a:stretch/>
        </p:blipFill>
        <p:spPr>
          <a:xfrm>
            <a:off x="2658259" y="0"/>
            <a:ext cx="7999749" cy="6066680"/>
          </a:xfrm>
          <a:prstGeom prst="rect">
            <a:avLst/>
          </a:prstGeom>
        </p:spPr>
      </p:pic>
      <p:sp>
        <p:nvSpPr>
          <p:cNvPr id="4" name="TextBox 3">
            <a:extLst>
              <a:ext uri="{FF2B5EF4-FFF2-40B4-BE49-F238E27FC236}">
                <a16:creationId xmlns:a16="http://schemas.microsoft.com/office/drawing/2014/main" id="{1303D181-0C6F-7400-DDFD-BB4C084B1C0B}"/>
              </a:ext>
            </a:extLst>
          </p:cNvPr>
          <p:cNvSpPr txBox="1"/>
          <p:nvPr/>
        </p:nvSpPr>
        <p:spPr>
          <a:xfrm>
            <a:off x="3789680" y="6289397"/>
            <a:ext cx="3251200"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Panelled</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and lazed doors</a:t>
            </a:r>
            <a:endParaRPr lang="en-US" dirty="0"/>
          </a:p>
        </p:txBody>
      </p:sp>
      <p:pic>
        <p:nvPicPr>
          <p:cNvPr id="5" name="Picture 4">
            <a:extLst>
              <a:ext uri="{FF2B5EF4-FFF2-40B4-BE49-F238E27FC236}">
                <a16:creationId xmlns:a16="http://schemas.microsoft.com/office/drawing/2014/main" id="{2A1FEB95-6E83-5F5E-1C11-351FC0B92902}"/>
              </a:ext>
            </a:extLst>
          </p:cNvPr>
          <p:cNvPicPr>
            <a:picLocks noChangeAspect="1"/>
          </p:cNvPicPr>
          <p:nvPr/>
        </p:nvPicPr>
        <p:blipFill>
          <a:blip r:embed="rId3"/>
          <a:stretch>
            <a:fillRect/>
          </a:stretch>
        </p:blipFill>
        <p:spPr>
          <a:xfrm>
            <a:off x="370695" y="323053"/>
            <a:ext cx="1543050" cy="3667125"/>
          </a:xfrm>
          <a:prstGeom prst="rect">
            <a:avLst/>
          </a:prstGeom>
        </p:spPr>
      </p:pic>
      <p:sp>
        <p:nvSpPr>
          <p:cNvPr id="6" name="TextBox 5">
            <a:extLst>
              <a:ext uri="{FF2B5EF4-FFF2-40B4-BE49-F238E27FC236}">
                <a16:creationId xmlns:a16="http://schemas.microsoft.com/office/drawing/2014/main" id="{8611467F-4FBC-77D0-DE8B-EE405057DEBB}"/>
              </a:ext>
            </a:extLst>
          </p:cNvPr>
          <p:cNvSpPr txBox="1"/>
          <p:nvPr/>
        </p:nvSpPr>
        <p:spPr>
          <a:xfrm>
            <a:off x="188314" y="5357952"/>
            <a:ext cx="1907811" cy="1200329"/>
          </a:xfrm>
          <a:prstGeom prst="rect">
            <a:avLst/>
          </a:prstGeom>
          <a:noFill/>
        </p:spPr>
        <p:txBody>
          <a:bodyPr wrap="square">
            <a:spAutoFit/>
          </a:bodyPr>
          <a:lstStyle/>
          <a:p>
            <a:r>
              <a:rPr lang="en-US" dirty="0">
                <a:hlinkClick r:id="rId4"/>
              </a:rPr>
              <a:t>https://theconstructor.org/building/types-of-doors/11898/</a:t>
            </a:r>
            <a:r>
              <a:rPr lang="en-US" dirty="0"/>
              <a:t> </a:t>
            </a:r>
          </a:p>
        </p:txBody>
      </p:sp>
      <p:sp>
        <p:nvSpPr>
          <p:cNvPr id="10" name="TextBox 9">
            <a:extLst>
              <a:ext uri="{FF2B5EF4-FFF2-40B4-BE49-F238E27FC236}">
                <a16:creationId xmlns:a16="http://schemas.microsoft.com/office/drawing/2014/main" id="{CB5DE448-0965-DD21-EF6C-BE1A95C90C68}"/>
              </a:ext>
            </a:extLst>
          </p:cNvPr>
          <p:cNvSpPr txBox="1"/>
          <p:nvPr/>
        </p:nvSpPr>
        <p:spPr>
          <a:xfrm>
            <a:off x="188314" y="4062672"/>
            <a:ext cx="2469945" cy="1477328"/>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endParaRPr lang="en-US" dirty="0"/>
          </a:p>
        </p:txBody>
      </p:sp>
      <p:sp>
        <p:nvSpPr>
          <p:cNvPr id="12" name="TextBox 11">
            <a:extLst>
              <a:ext uri="{FF2B5EF4-FFF2-40B4-BE49-F238E27FC236}">
                <a16:creationId xmlns:a16="http://schemas.microsoft.com/office/drawing/2014/main" id="{860AB478-07C8-8E50-73D1-A84C60B8CF94}"/>
              </a:ext>
            </a:extLst>
          </p:cNvPr>
          <p:cNvSpPr txBox="1"/>
          <p:nvPr/>
        </p:nvSpPr>
        <p:spPr>
          <a:xfrm>
            <a:off x="7955280" y="5958116"/>
            <a:ext cx="4236720" cy="923330"/>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36810379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BA29DE6-BB2A-03F8-12AA-D668EE1D60B6}"/>
              </a:ext>
            </a:extLst>
          </p:cNvPr>
          <p:cNvSpPr txBox="1"/>
          <p:nvPr/>
        </p:nvSpPr>
        <p:spPr>
          <a:xfrm>
            <a:off x="389744" y="1166842"/>
            <a:ext cx="6880486" cy="4524315"/>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4. Flush Doors:</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shutters of these doors are made of plywood or block boards.</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 They are of uniform thickness.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These shutters are available with different attractive veneer finishes.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a:t>
            </a:r>
            <a:r>
              <a:rPr lang="en-US" sz="240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time consumed in making such doors at site is quite less.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These doors are suitable for interior portion of a building.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Nowadays flush doors are commonly used in residential and office buildings.</a:t>
            </a:r>
            <a:r>
              <a:rPr lang="en-US" sz="2400" b="0" i="0" u="none" strike="noStrike" baseline="0" dirty="0">
                <a:latin typeface="Times-Roman"/>
              </a:rPr>
              <a:t> [1]</a:t>
            </a:r>
          </a:p>
        </p:txBody>
      </p:sp>
      <p:pic>
        <p:nvPicPr>
          <p:cNvPr id="5" name="Picture 4">
            <a:extLst>
              <a:ext uri="{FF2B5EF4-FFF2-40B4-BE49-F238E27FC236}">
                <a16:creationId xmlns:a16="http://schemas.microsoft.com/office/drawing/2014/main" id="{C5AE8011-D84B-77FA-7331-3F71600491FB}"/>
              </a:ext>
            </a:extLst>
          </p:cNvPr>
          <p:cNvPicPr>
            <a:picLocks noChangeAspect="1"/>
          </p:cNvPicPr>
          <p:nvPr/>
        </p:nvPicPr>
        <p:blipFill rotWithShape="1">
          <a:blip r:embed="rId2"/>
          <a:srcRect b="6117"/>
          <a:stretch/>
        </p:blipFill>
        <p:spPr>
          <a:xfrm>
            <a:off x="8400425" y="1633928"/>
            <a:ext cx="2972059" cy="4057230"/>
          </a:xfrm>
          <a:prstGeom prst="rect">
            <a:avLst/>
          </a:prstGeom>
        </p:spPr>
      </p:pic>
      <p:sp>
        <p:nvSpPr>
          <p:cNvPr id="4" name="TextBox 3">
            <a:extLst>
              <a:ext uri="{FF2B5EF4-FFF2-40B4-BE49-F238E27FC236}">
                <a16:creationId xmlns:a16="http://schemas.microsoft.com/office/drawing/2014/main" id="{A52943D5-FC5F-B4C6-4EC5-2D9474742CCA}"/>
              </a:ext>
            </a:extLst>
          </p:cNvPr>
          <p:cNvSpPr txBox="1"/>
          <p:nvPr/>
        </p:nvSpPr>
        <p:spPr>
          <a:xfrm>
            <a:off x="8730875" y="5506491"/>
            <a:ext cx="1952615"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Flush door</a:t>
            </a:r>
            <a:endParaRPr lang="en-US" dirty="0"/>
          </a:p>
        </p:txBody>
      </p:sp>
      <p:sp>
        <p:nvSpPr>
          <p:cNvPr id="7" name="TextBox 6">
            <a:extLst>
              <a:ext uri="{FF2B5EF4-FFF2-40B4-BE49-F238E27FC236}">
                <a16:creationId xmlns:a16="http://schemas.microsoft.com/office/drawing/2014/main" id="{B0066736-88CB-B372-1122-2FFE28F3C9B1}"/>
              </a:ext>
            </a:extLst>
          </p:cNvPr>
          <p:cNvSpPr txBox="1"/>
          <p:nvPr/>
        </p:nvSpPr>
        <p:spPr>
          <a:xfrm>
            <a:off x="5466359" y="6211669"/>
            <a:ext cx="6880485"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1870803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77BFB34-4331-66AF-73EC-EFEB7822162C}"/>
              </a:ext>
            </a:extLst>
          </p:cNvPr>
          <p:cNvSpPr txBox="1"/>
          <p:nvPr/>
        </p:nvSpPr>
        <p:spPr>
          <a:xfrm>
            <a:off x="104931" y="817045"/>
            <a:ext cx="6115986" cy="4154984"/>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5. Louvered Doors: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Whenever privacy as well as ventilation is required such doors can be used.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Louvers are the glass, wooden or A.C. sheet strips fixed in the frame of shutter such that they prevent vision but permit free passage of air.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doors may be fully or partially louvered.</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Such doors are commonly used for public bathrooms and latrines.</a:t>
            </a:r>
            <a:r>
              <a:rPr lang="en-US" sz="2400" b="0" i="0" u="none" strike="noStrike" baseline="0" dirty="0">
                <a:latin typeface="Times-Roman"/>
              </a:rPr>
              <a:t> [1]</a:t>
            </a:r>
          </a:p>
        </p:txBody>
      </p:sp>
      <p:pic>
        <p:nvPicPr>
          <p:cNvPr id="5" name="Picture 4">
            <a:extLst>
              <a:ext uri="{FF2B5EF4-FFF2-40B4-BE49-F238E27FC236}">
                <a16:creationId xmlns:a16="http://schemas.microsoft.com/office/drawing/2014/main" id="{8E566FD3-901B-FAE5-9F7F-DDC51C10C6A2}"/>
              </a:ext>
            </a:extLst>
          </p:cNvPr>
          <p:cNvPicPr>
            <a:picLocks noChangeAspect="1"/>
          </p:cNvPicPr>
          <p:nvPr/>
        </p:nvPicPr>
        <p:blipFill rotWithShape="1">
          <a:blip r:embed="rId2"/>
          <a:srcRect b="6707"/>
          <a:stretch/>
        </p:blipFill>
        <p:spPr>
          <a:xfrm>
            <a:off x="7380156" y="1214203"/>
            <a:ext cx="4251303" cy="4353477"/>
          </a:xfrm>
          <a:prstGeom prst="rect">
            <a:avLst/>
          </a:prstGeom>
        </p:spPr>
      </p:pic>
      <p:sp>
        <p:nvSpPr>
          <p:cNvPr id="4" name="TextBox 3">
            <a:extLst>
              <a:ext uri="{FF2B5EF4-FFF2-40B4-BE49-F238E27FC236}">
                <a16:creationId xmlns:a16="http://schemas.microsoft.com/office/drawing/2014/main" id="{8BEF71C6-577D-5BAC-7BAF-5274543F63BC}"/>
              </a:ext>
            </a:extLst>
          </p:cNvPr>
          <p:cNvSpPr txBox="1"/>
          <p:nvPr/>
        </p:nvSpPr>
        <p:spPr>
          <a:xfrm>
            <a:off x="7599680" y="5567680"/>
            <a:ext cx="2499360"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a:t>
            </a:r>
            <a:r>
              <a:rPr lang="en-US" dirty="0">
                <a:solidFill>
                  <a:prstClr val="black"/>
                </a:solidFill>
                <a:latin typeface="Calibri" panose="020F0502020204030204"/>
              </a:rPr>
              <a:t> Louvered door</a:t>
            </a:r>
            <a:endParaRPr lang="en-US" dirty="0"/>
          </a:p>
        </p:txBody>
      </p:sp>
      <p:sp>
        <p:nvSpPr>
          <p:cNvPr id="7" name="TextBox 6">
            <a:extLst>
              <a:ext uri="{FF2B5EF4-FFF2-40B4-BE49-F238E27FC236}">
                <a16:creationId xmlns:a16="http://schemas.microsoft.com/office/drawing/2014/main" id="{34E6555C-2684-8722-1369-0EE31283AC73}"/>
              </a:ext>
            </a:extLst>
          </p:cNvPr>
          <p:cNvSpPr txBox="1"/>
          <p:nvPr/>
        </p:nvSpPr>
        <p:spPr>
          <a:xfrm>
            <a:off x="5611485" y="6211669"/>
            <a:ext cx="6710430"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503812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DE2291-2DE7-08AC-1DBB-0C9482217DBD}"/>
              </a:ext>
            </a:extLst>
          </p:cNvPr>
          <p:cNvSpPr txBox="1"/>
          <p:nvPr/>
        </p:nvSpPr>
        <p:spPr>
          <a:xfrm>
            <a:off x="449704" y="392455"/>
            <a:ext cx="4661941" cy="646331"/>
          </a:xfrm>
          <a:prstGeom prst="rect">
            <a:avLst/>
          </a:prstGeom>
          <a:noFill/>
        </p:spPr>
        <p:txBody>
          <a:bodyPr wrap="square">
            <a:spAutoFit/>
          </a:bodyPr>
          <a:lstStyle/>
          <a:p>
            <a:pPr algn="l"/>
            <a:r>
              <a:rPr lang="en-US" sz="3600" b="1" i="0" dirty="0">
                <a:solidFill>
                  <a:srgbClr val="272930"/>
                </a:solidFill>
                <a:effectLst/>
                <a:latin typeface="Times New Roman" panose="02020603050405020304" pitchFamily="18" charset="0"/>
                <a:cs typeface="Times New Roman" panose="02020603050405020304" pitchFamily="18" charset="0"/>
              </a:rPr>
              <a:t>Wire Gauged Doors</a:t>
            </a:r>
          </a:p>
        </p:txBody>
      </p:sp>
      <p:sp>
        <p:nvSpPr>
          <p:cNvPr id="5" name="TextBox 4">
            <a:extLst>
              <a:ext uri="{FF2B5EF4-FFF2-40B4-BE49-F238E27FC236}">
                <a16:creationId xmlns:a16="http://schemas.microsoft.com/office/drawing/2014/main" id="{C0DC793C-1CA8-F69E-77AC-0CA9153F5F0A}"/>
              </a:ext>
            </a:extLst>
          </p:cNvPr>
          <p:cNvSpPr txBox="1"/>
          <p:nvPr/>
        </p:nvSpPr>
        <p:spPr>
          <a:xfrm>
            <a:off x="449704" y="1401022"/>
            <a:ext cx="6115986" cy="2308324"/>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Wire gaged doors permits natural ventilation and restrict the entry of flies, mosquitoes, insects etc.[4]</a:t>
            </a:r>
          </a:p>
          <a:p>
            <a:pPr marL="342900" indent="-342900" algn="just">
              <a:buFont typeface="Arial" panose="020B0604020202020204" pitchFamily="34" charset="0"/>
              <a:buChar char="•"/>
            </a:pPr>
            <a:r>
              <a:rPr lang="en-US" sz="2400" b="0" i="0" dirty="0">
                <a:solidFill>
                  <a:srgbClr val="272930"/>
                </a:solidFill>
                <a:effectLst/>
                <a:latin typeface="Times New Roman" panose="02020603050405020304" pitchFamily="18" charset="0"/>
                <a:cs typeface="Times New Roman" panose="02020603050405020304" pitchFamily="18" charset="0"/>
              </a:rPr>
              <a:t>These doors are commonly used in hotels, restaurants and for cup boards containing eatables.[4]</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AB2B7DE0-20D7-A7F5-F9E5-1BBA20C45624}"/>
              </a:ext>
            </a:extLst>
          </p:cNvPr>
          <p:cNvPicPr>
            <a:picLocks noChangeAspect="1"/>
          </p:cNvPicPr>
          <p:nvPr/>
        </p:nvPicPr>
        <p:blipFill>
          <a:blip r:embed="rId2"/>
          <a:stretch>
            <a:fillRect/>
          </a:stretch>
        </p:blipFill>
        <p:spPr>
          <a:xfrm>
            <a:off x="7080357" y="392455"/>
            <a:ext cx="3073867" cy="4570984"/>
          </a:xfrm>
          <a:prstGeom prst="rect">
            <a:avLst/>
          </a:prstGeom>
        </p:spPr>
      </p:pic>
      <p:sp>
        <p:nvSpPr>
          <p:cNvPr id="4" name="TextBox 3">
            <a:extLst>
              <a:ext uri="{FF2B5EF4-FFF2-40B4-BE49-F238E27FC236}">
                <a16:creationId xmlns:a16="http://schemas.microsoft.com/office/drawing/2014/main" id="{87390DC3-A3DC-B46E-BCF3-377951DEC617}"/>
              </a:ext>
            </a:extLst>
          </p:cNvPr>
          <p:cNvSpPr txBox="1"/>
          <p:nvPr/>
        </p:nvSpPr>
        <p:spPr>
          <a:xfrm>
            <a:off x="6445770" y="5571201"/>
            <a:ext cx="4392118" cy="646331"/>
          </a:xfrm>
          <a:prstGeom prst="rect">
            <a:avLst/>
          </a:prstGeom>
          <a:noFill/>
        </p:spPr>
        <p:txBody>
          <a:bodyPr wrap="square">
            <a:spAutoFit/>
          </a:bodyPr>
          <a:lstStyle/>
          <a:p>
            <a:r>
              <a:rPr lang="en-US" dirty="0">
                <a:hlinkClick r:id="rId3"/>
              </a:rPr>
              <a:t>https://theconstructor.org/building/types-of-doors/11898/</a:t>
            </a:r>
            <a:r>
              <a:rPr lang="en-US" dirty="0"/>
              <a:t> </a:t>
            </a:r>
          </a:p>
        </p:txBody>
      </p:sp>
      <p:sp>
        <p:nvSpPr>
          <p:cNvPr id="6" name="TextBox 5">
            <a:extLst>
              <a:ext uri="{FF2B5EF4-FFF2-40B4-BE49-F238E27FC236}">
                <a16:creationId xmlns:a16="http://schemas.microsoft.com/office/drawing/2014/main" id="{14A69856-7D2D-D706-7E32-C8CD7C585DD3}"/>
              </a:ext>
            </a:extLst>
          </p:cNvPr>
          <p:cNvSpPr txBox="1"/>
          <p:nvPr/>
        </p:nvSpPr>
        <p:spPr>
          <a:xfrm>
            <a:off x="6445770" y="4963439"/>
            <a:ext cx="4751882" cy="646331"/>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endParaRPr lang="en-US" dirty="0"/>
          </a:p>
        </p:txBody>
      </p:sp>
    </p:spTree>
    <p:extLst>
      <p:ext uri="{BB962C8B-B14F-4D97-AF65-F5344CB8AC3E}">
        <p14:creationId xmlns:p14="http://schemas.microsoft.com/office/powerpoint/2010/main" val="11229064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B5A25B6-E7D7-73B9-3659-61B018A1CF47}"/>
              </a:ext>
            </a:extLst>
          </p:cNvPr>
          <p:cNvSpPr txBox="1"/>
          <p:nvPr/>
        </p:nvSpPr>
        <p:spPr>
          <a:xfrm>
            <a:off x="0" y="-126458"/>
            <a:ext cx="6175947" cy="6370975"/>
          </a:xfrm>
          <a:prstGeom prst="rect">
            <a:avLst/>
          </a:prstGeom>
          <a:noFill/>
        </p:spPr>
        <p:txBody>
          <a:bodyPr wrap="square">
            <a:spAutoFit/>
          </a:bodyPr>
          <a:lstStyle/>
          <a:p>
            <a:pPr algn="l"/>
            <a:r>
              <a:rPr lang="en-US" sz="2400" b="1" i="0" u="none" strike="noStrike" baseline="0" dirty="0">
                <a:latin typeface="Times New Roman" panose="02020603050405020304" pitchFamily="18" charset="0"/>
                <a:cs typeface="Times New Roman" panose="02020603050405020304" pitchFamily="18" charset="0"/>
              </a:rPr>
              <a:t> Revolving Doors: </a:t>
            </a:r>
          </a:p>
          <a:p>
            <a:pPr algn="l"/>
            <a:endParaRPr lang="en-US" sz="2400" b="1"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It consist of a centrally placed pivot to which four radiating shutters are attached.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central pivot is supported on ball bearing at the bottom and has a bush bearing at the top. The shutters may be partly or fully made up of glass.</a:t>
            </a:r>
            <a:r>
              <a:rPr lang="en-US" sz="2400" b="0" i="0" u="none" strike="noStrike" baseline="0" dirty="0">
                <a:latin typeface="Times-Roman"/>
              </a:rPr>
              <a:t> [1]</a:t>
            </a:r>
            <a:r>
              <a:rPr lang="en-US" sz="2400" b="0" i="0" u="none" strike="noStrike" baseline="0" dirty="0">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A circular space of entrance is provided within which shutters rotate. As shutters rotate they give entrance on one side and exit on other side.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These doors are preferred in public buildings like stores, banks, hotels, theatres where continuous use of doors is necessary.</a:t>
            </a:r>
            <a:r>
              <a:rPr lang="en-US" sz="2400" b="0" i="0" u="none" strike="noStrike" baseline="0" dirty="0">
                <a:latin typeface="Times-Roman"/>
              </a:rPr>
              <a:t> [1]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They are very much required in entrance to air conditioned public buildings.</a:t>
            </a:r>
            <a:r>
              <a:rPr lang="en-US" sz="2400" b="0" i="0" u="none" strike="noStrike" baseline="0" dirty="0">
                <a:latin typeface="Times-Roman"/>
              </a:rPr>
              <a:t> [1]</a:t>
            </a:r>
          </a:p>
        </p:txBody>
      </p:sp>
      <p:pic>
        <p:nvPicPr>
          <p:cNvPr id="5" name="Picture 4">
            <a:extLst>
              <a:ext uri="{FF2B5EF4-FFF2-40B4-BE49-F238E27FC236}">
                <a16:creationId xmlns:a16="http://schemas.microsoft.com/office/drawing/2014/main" id="{FF9DFCF3-E76E-771F-919D-D46A6FBB4C03}"/>
              </a:ext>
            </a:extLst>
          </p:cNvPr>
          <p:cNvPicPr>
            <a:picLocks noChangeAspect="1"/>
          </p:cNvPicPr>
          <p:nvPr/>
        </p:nvPicPr>
        <p:blipFill rotWithShape="1">
          <a:blip r:embed="rId2"/>
          <a:srcRect b="13360"/>
          <a:stretch/>
        </p:blipFill>
        <p:spPr>
          <a:xfrm>
            <a:off x="7074497" y="3429000"/>
            <a:ext cx="4574968" cy="2716421"/>
          </a:xfrm>
          <a:prstGeom prst="rect">
            <a:avLst/>
          </a:prstGeom>
        </p:spPr>
      </p:pic>
      <p:sp>
        <p:nvSpPr>
          <p:cNvPr id="4" name="TextBox 3">
            <a:extLst>
              <a:ext uri="{FF2B5EF4-FFF2-40B4-BE49-F238E27FC236}">
                <a16:creationId xmlns:a16="http://schemas.microsoft.com/office/drawing/2014/main" id="{DE36124D-7212-EB78-D69E-FBC8E89C9F11}"/>
              </a:ext>
            </a:extLst>
          </p:cNvPr>
          <p:cNvSpPr txBox="1"/>
          <p:nvPr/>
        </p:nvSpPr>
        <p:spPr>
          <a:xfrm>
            <a:off x="8262579" y="5875185"/>
            <a:ext cx="3027680"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Revolving door</a:t>
            </a:r>
            <a:endParaRPr lang="en-US" dirty="0"/>
          </a:p>
        </p:txBody>
      </p:sp>
      <p:pic>
        <p:nvPicPr>
          <p:cNvPr id="6" name="Picture 5">
            <a:extLst>
              <a:ext uri="{FF2B5EF4-FFF2-40B4-BE49-F238E27FC236}">
                <a16:creationId xmlns:a16="http://schemas.microsoft.com/office/drawing/2014/main" id="{C73C8C40-F9A8-B5D6-8129-5302F9EB2A45}"/>
              </a:ext>
            </a:extLst>
          </p:cNvPr>
          <p:cNvPicPr>
            <a:picLocks noChangeAspect="1"/>
          </p:cNvPicPr>
          <p:nvPr/>
        </p:nvPicPr>
        <p:blipFill>
          <a:blip r:embed="rId3"/>
          <a:stretch>
            <a:fillRect/>
          </a:stretch>
        </p:blipFill>
        <p:spPr>
          <a:xfrm>
            <a:off x="7398505" y="0"/>
            <a:ext cx="2938853" cy="2607715"/>
          </a:xfrm>
          <a:prstGeom prst="rect">
            <a:avLst/>
          </a:prstGeom>
        </p:spPr>
      </p:pic>
      <p:sp>
        <p:nvSpPr>
          <p:cNvPr id="7" name="TextBox 6">
            <a:extLst>
              <a:ext uri="{FF2B5EF4-FFF2-40B4-BE49-F238E27FC236}">
                <a16:creationId xmlns:a16="http://schemas.microsoft.com/office/drawing/2014/main" id="{CD55235E-6A02-FC38-D67A-29BE1F3B8948}"/>
              </a:ext>
            </a:extLst>
          </p:cNvPr>
          <p:cNvSpPr txBox="1"/>
          <p:nvPr/>
        </p:nvSpPr>
        <p:spPr>
          <a:xfrm>
            <a:off x="6972398" y="2983027"/>
            <a:ext cx="5380744" cy="646331"/>
          </a:xfrm>
          <a:prstGeom prst="rect">
            <a:avLst/>
          </a:prstGeom>
          <a:noFill/>
        </p:spPr>
        <p:txBody>
          <a:bodyPr wrap="square">
            <a:spAutoFit/>
          </a:bodyPr>
          <a:lstStyle/>
          <a:p>
            <a:r>
              <a:rPr lang="en-US" dirty="0">
                <a:hlinkClick r:id="rId4"/>
              </a:rPr>
              <a:t>https://theconstructor.org/building/types-of-doors/11898/</a:t>
            </a:r>
            <a:r>
              <a:rPr lang="en-US" dirty="0"/>
              <a:t> </a:t>
            </a:r>
          </a:p>
        </p:txBody>
      </p:sp>
      <p:sp>
        <p:nvSpPr>
          <p:cNvPr id="8" name="TextBox 7">
            <a:extLst>
              <a:ext uri="{FF2B5EF4-FFF2-40B4-BE49-F238E27FC236}">
                <a16:creationId xmlns:a16="http://schemas.microsoft.com/office/drawing/2014/main" id="{CA80C649-B081-9D26-DB33-D7BC5CE598EE}"/>
              </a:ext>
            </a:extLst>
          </p:cNvPr>
          <p:cNvSpPr txBox="1"/>
          <p:nvPr/>
        </p:nvSpPr>
        <p:spPr>
          <a:xfrm>
            <a:off x="5543864" y="6268228"/>
            <a:ext cx="6648136"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                    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
        <p:nvSpPr>
          <p:cNvPr id="11" name="TextBox 10">
            <a:extLst>
              <a:ext uri="{FF2B5EF4-FFF2-40B4-BE49-F238E27FC236}">
                <a16:creationId xmlns:a16="http://schemas.microsoft.com/office/drawing/2014/main" id="{314904F9-618E-3DA2-6DB1-A6245CC84C3D}"/>
              </a:ext>
            </a:extLst>
          </p:cNvPr>
          <p:cNvSpPr txBox="1"/>
          <p:nvPr/>
        </p:nvSpPr>
        <p:spPr>
          <a:xfrm>
            <a:off x="6879624" y="2472206"/>
            <a:ext cx="4769841" cy="646331"/>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endParaRPr lang="en-US" dirty="0"/>
          </a:p>
        </p:txBody>
      </p:sp>
    </p:spTree>
    <p:extLst>
      <p:ext uri="{BB962C8B-B14F-4D97-AF65-F5344CB8AC3E}">
        <p14:creationId xmlns:p14="http://schemas.microsoft.com/office/powerpoint/2010/main" val="26078304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16F3FE9-5975-B03F-56E9-2508EEC8C4DE}"/>
              </a:ext>
            </a:extLst>
          </p:cNvPr>
          <p:cNvSpPr txBox="1"/>
          <p:nvPr/>
        </p:nvSpPr>
        <p:spPr>
          <a:xfrm>
            <a:off x="149901" y="1085914"/>
            <a:ext cx="6115986" cy="4154984"/>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 Swing Doors:</a:t>
            </a:r>
          </a:p>
          <a:p>
            <a:pPr marL="342900" indent="-342900" algn="just">
              <a:buFont typeface="Arial" panose="020B0604020202020204" pitchFamily="34" charset="0"/>
              <a:buChar char="•"/>
            </a:pPr>
            <a:r>
              <a:rPr lang="en-US" sz="2400" b="1" i="0" u="none" strike="noStrike" baseline="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Swing door has its shutter attached to the frame by means of double action springs.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Hence shutter can move both inward and outward. They may be single shuttered or double shuttered. Such doors are preferred in offices and banks. </a:t>
            </a:r>
            <a:r>
              <a:rPr lang="en-US" sz="2400" b="0" i="0" u="none" strike="noStrike" baseline="0" dirty="0">
                <a:latin typeface="Times-Roman"/>
              </a:rPr>
              <a:t>[1]</a:t>
            </a:r>
            <a:endParaRPr lang="en-US" sz="2400" b="0" i="0" u="none" strike="noStrike" baseline="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Since these doors can open on both sides it is desirable to provide glass panels or peep holes to enable user to see the persons from other side.</a:t>
            </a:r>
            <a:r>
              <a:rPr lang="en-US" sz="2400" b="0" i="0" u="none" strike="noStrike" baseline="0" dirty="0">
                <a:latin typeface="Times-Roman"/>
              </a:rPr>
              <a:t> [1]</a:t>
            </a:r>
          </a:p>
        </p:txBody>
      </p:sp>
      <p:pic>
        <p:nvPicPr>
          <p:cNvPr id="4" name="Picture 3">
            <a:extLst>
              <a:ext uri="{FF2B5EF4-FFF2-40B4-BE49-F238E27FC236}">
                <a16:creationId xmlns:a16="http://schemas.microsoft.com/office/drawing/2014/main" id="{B2AEB9C0-3D71-01DC-B754-13384219C057}"/>
              </a:ext>
            </a:extLst>
          </p:cNvPr>
          <p:cNvPicPr>
            <a:picLocks noChangeAspect="1"/>
          </p:cNvPicPr>
          <p:nvPr/>
        </p:nvPicPr>
        <p:blipFill rotWithShape="1">
          <a:blip r:embed="rId2"/>
          <a:srcRect l="6667" r="6584" b="11138"/>
          <a:stretch/>
        </p:blipFill>
        <p:spPr>
          <a:xfrm>
            <a:off x="6775554" y="2005249"/>
            <a:ext cx="5266545" cy="2343231"/>
          </a:xfrm>
          <a:prstGeom prst="rect">
            <a:avLst/>
          </a:prstGeom>
        </p:spPr>
      </p:pic>
      <p:sp>
        <p:nvSpPr>
          <p:cNvPr id="5" name="TextBox 4">
            <a:extLst>
              <a:ext uri="{FF2B5EF4-FFF2-40B4-BE49-F238E27FC236}">
                <a16:creationId xmlns:a16="http://schemas.microsoft.com/office/drawing/2014/main" id="{729541CE-7EB5-A712-BCDB-32AABA859CE2}"/>
              </a:ext>
            </a:extLst>
          </p:cNvPr>
          <p:cNvSpPr txBox="1"/>
          <p:nvPr/>
        </p:nvSpPr>
        <p:spPr>
          <a:xfrm>
            <a:off x="8016240" y="4642164"/>
            <a:ext cx="3078480"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a:t>
            </a:r>
            <a:r>
              <a:rPr lang="en-US" dirty="0">
                <a:solidFill>
                  <a:prstClr val="black"/>
                </a:solidFill>
                <a:latin typeface="Calibri" panose="020F0502020204030204"/>
              </a:rPr>
              <a:t>P</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lan</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of swing door</a:t>
            </a:r>
            <a:endParaRPr lang="en-US" dirty="0"/>
          </a:p>
        </p:txBody>
      </p:sp>
      <p:sp>
        <p:nvSpPr>
          <p:cNvPr id="7" name="TextBox 6">
            <a:extLst>
              <a:ext uri="{FF2B5EF4-FFF2-40B4-BE49-F238E27FC236}">
                <a16:creationId xmlns:a16="http://schemas.microsoft.com/office/drawing/2014/main" id="{D24B1851-B050-B1C5-288B-D6DC26034B9D}"/>
              </a:ext>
            </a:extLst>
          </p:cNvPr>
          <p:cNvSpPr txBox="1"/>
          <p:nvPr/>
        </p:nvSpPr>
        <p:spPr>
          <a:xfrm>
            <a:off x="6265887" y="5772086"/>
            <a:ext cx="6115986" cy="923330"/>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25936811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4A72C6-6EEB-DDF5-4119-54CE19782F50}"/>
              </a:ext>
            </a:extLst>
          </p:cNvPr>
          <p:cNvSpPr txBox="1"/>
          <p:nvPr/>
        </p:nvSpPr>
        <p:spPr>
          <a:xfrm>
            <a:off x="509664" y="363113"/>
            <a:ext cx="8229601" cy="1938992"/>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 Sliding Doors:</a:t>
            </a:r>
          </a:p>
          <a:p>
            <a:pPr marL="342900" indent="-342900" algn="just">
              <a:buFont typeface="Arial" panose="020B0604020202020204" pitchFamily="34" charset="0"/>
              <a:buChar char="•"/>
            </a:pPr>
            <a:r>
              <a:rPr lang="en-US" sz="2400" b="1" i="0" u="none" strike="noStrike" baseline="0" dirty="0">
                <a:latin typeface="Times New Roman" panose="02020603050405020304" pitchFamily="18" charset="0"/>
                <a:cs typeface="Times New Roman" panose="02020603050405020304" pitchFamily="18" charset="0"/>
              </a:rPr>
              <a:t> </a:t>
            </a:r>
            <a:r>
              <a:rPr lang="en-US" sz="2400" b="0" i="0" u="none" strike="noStrike" baseline="0" dirty="0">
                <a:latin typeface="Times New Roman" panose="02020603050405020304" pitchFamily="18" charset="0"/>
                <a:cs typeface="Times New Roman" panose="02020603050405020304" pitchFamily="18" charset="0"/>
              </a:rPr>
              <a:t>In this type of doors, shutter slides on the sides. For this purpose runners and guide rails are provided.</a:t>
            </a:r>
            <a:endParaRPr lang="en-US" sz="2400" dirty="0">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 Sliding shutters may be one, two or even three. Such doors are used in banks, offices etc.</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D10512E1-D339-9297-E099-F80FC55610C3}"/>
              </a:ext>
            </a:extLst>
          </p:cNvPr>
          <p:cNvPicPr>
            <a:picLocks noChangeAspect="1"/>
          </p:cNvPicPr>
          <p:nvPr/>
        </p:nvPicPr>
        <p:blipFill rotWithShape="1">
          <a:blip r:embed="rId2"/>
          <a:srcRect b="7520"/>
          <a:stretch/>
        </p:blipFill>
        <p:spPr>
          <a:xfrm>
            <a:off x="7011025" y="2580780"/>
            <a:ext cx="4381500" cy="2561454"/>
          </a:xfrm>
          <a:prstGeom prst="rect">
            <a:avLst/>
          </a:prstGeom>
        </p:spPr>
      </p:pic>
      <p:sp>
        <p:nvSpPr>
          <p:cNvPr id="4" name="TextBox 3">
            <a:extLst>
              <a:ext uri="{FF2B5EF4-FFF2-40B4-BE49-F238E27FC236}">
                <a16:creationId xmlns:a16="http://schemas.microsoft.com/office/drawing/2014/main" id="{AFAD3CD3-61A7-0BDC-6C8C-F63C7E1A74C7}"/>
              </a:ext>
            </a:extLst>
          </p:cNvPr>
          <p:cNvSpPr txBox="1"/>
          <p:nvPr/>
        </p:nvSpPr>
        <p:spPr>
          <a:xfrm>
            <a:off x="7595184" y="5142234"/>
            <a:ext cx="3677920"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a:t>
            </a:r>
            <a:r>
              <a:rPr lang="en-US" dirty="0">
                <a:solidFill>
                  <a:prstClr val="black"/>
                </a:solidFill>
                <a:latin typeface="Calibri" panose="020F0502020204030204"/>
              </a:rPr>
              <a:t> Plan of sliding door</a:t>
            </a:r>
            <a:endParaRPr lang="en-US" dirty="0"/>
          </a:p>
        </p:txBody>
      </p:sp>
      <p:sp>
        <p:nvSpPr>
          <p:cNvPr id="7" name="TextBox 6">
            <a:extLst>
              <a:ext uri="{FF2B5EF4-FFF2-40B4-BE49-F238E27FC236}">
                <a16:creationId xmlns:a16="http://schemas.microsoft.com/office/drawing/2014/main" id="{6EE1DE69-5548-83D6-9B12-14577261D489}"/>
              </a:ext>
            </a:extLst>
          </p:cNvPr>
          <p:cNvSpPr txBox="1"/>
          <p:nvPr/>
        </p:nvSpPr>
        <p:spPr>
          <a:xfrm>
            <a:off x="6531788" y="5961858"/>
            <a:ext cx="5970009" cy="923330"/>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pic>
        <p:nvPicPr>
          <p:cNvPr id="10" name="Picture 9">
            <a:extLst>
              <a:ext uri="{FF2B5EF4-FFF2-40B4-BE49-F238E27FC236}">
                <a16:creationId xmlns:a16="http://schemas.microsoft.com/office/drawing/2014/main" id="{43DD7ECE-E3CE-A89D-7F67-74B8520198FA}"/>
              </a:ext>
            </a:extLst>
          </p:cNvPr>
          <p:cNvPicPr>
            <a:picLocks noChangeAspect="1"/>
          </p:cNvPicPr>
          <p:nvPr/>
        </p:nvPicPr>
        <p:blipFill>
          <a:blip r:embed="rId3"/>
          <a:stretch>
            <a:fillRect/>
          </a:stretch>
        </p:blipFill>
        <p:spPr>
          <a:xfrm>
            <a:off x="1073279" y="2334489"/>
            <a:ext cx="4742904" cy="3054036"/>
          </a:xfrm>
          <a:prstGeom prst="rect">
            <a:avLst/>
          </a:prstGeom>
        </p:spPr>
      </p:pic>
      <p:sp>
        <p:nvSpPr>
          <p:cNvPr id="12" name="TextBox 11">
            <a:extLst>
              <a:ext uri="{FF2B5EF4-FFF2-40B4-BE49-F238E27FC236}">
                <a16:creationId xmlns:a16="http://schemas.microsoft.com/office/drawing/2014/main" id="{6E78BFDC-F766-5B91-68DA-704C055119C4}"/>
              </a:ext>
            </a:extLst>
          </p:cNvPr>
          <p:cNvSpPr txBox="1"/>
          <p:nvPr/>
        </p:nvSpPr>
        <p:spPr>
          <a:xfrm>
            <a:off x="1029723" y="5344034"/>
            <a:ext cx="4786460" cy="1477328"/>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p>
          <a:p>
            <a:r>
              <a:rPr lang="en-US" dirty="0">
                <a:hlinkClick r:id="rId4"/>
              </a:rPr>
              <a:t>https://theconstructor.org/building/types-of-doors/11898/</a:t>
            </a:r>
            <a:r>
              <a:rPr lang="en-US" dirty="0"/>
              <a:t> </a:t>
            </a:r>
          </a:p>
          <a:p>
            <a:endParaRPr lang="en-US" dirty="0"/>
          </a:p>
        </p:txBody>
      </p:sp>
    </p:spTree>
    <p:extLst>
      <p:ext uri="{BB962C8B-B14F-4D97-AF65-F5344CB8AC3E}">
        <p14:creationId xmlns:p14="http://schemas.microsoft.com/office/powerpoint/2010/main" val="26303908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A71EFB4-0191-DE7D-4A10-48D393844E34}"/>
              </a:ext>
            </a:extLst>
          </p:cNvPr>
          <p:cNvSpPr txBox="1"/>
          <p:nvPr/>
        </p:nvSpPr>
        <p:spPr>
          <a:xfrm>
            <a:off x="434715" y="1005762"/>
            <a:ext cx="6568423" cy="5078313"/>
          </a:xfrm>
          <a:prstGeom prst="rect">
            <a:avLst/>
          </a:prstGeom>
          <a:noFill/>
        </p:spPr>
        <p:txBody>
          <a:bodyPr wrap="square">
            <a:spAutoFit/>
          </a:bodyPr>
          <a:lstStyle/>
          <a:p>
            <a:pPr algn="just"/>
            <a:r>
              <a:rPr lang="en-US" sz="2400" b="1" i="0" u="none" strike="noStrike" baseline="0" dirty="0">
                <a:latin typeface="Times New Roman" panose="02020603050405020304" pitchFamily="18" charset="0"/>
                <a:cs typeface="Times New Roman" panose="02020603050405020304" pitchFamily="18" charset="0"/>
              </a:rPr>
              <a:t> </a:t>
            </a:r>
            <a:r>
              <a:rPr lang="en-US" sz="3600" b="1" i="0" u="none" strike="noStrike" baseline="0" dirty="0">
                <a:latin typeface="Times New Roman" panose="02020603050405020304" pitchFamily="18" charset="0"/>
                <a:cs typeface="Times New Roman" panose="02020603050405020304" pitchFamily="18" charset="0"/>
              </a:rPr>
              <a:t>Collapsible Doors: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Steel channels 16 to 20 mm wide are used as verticals.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They are placed with 12 to 20 mm gap.</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 Steel flats 16 mm to 20 mm wide and 5 mm thick are hinged to them.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rollers are provided at their top as well as at bottom so that shutter can be pulled or pushed side ways with slight force.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There may be single or double shutters.</a:t>
            </a:r>
          </a:p>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a:t>
            </a:r>
            <a:r>
              <a:rPr lang="en-US" sz="2400" b="0" i="0" u="none" strike="noStrike" baseline="0" dirty="0">
                <a:latin typeface="Times New Roman" panose="02020603050405020304" pitchFamily="18" charset="0"/>
                <a:cs typeface="Times New Roman" panose="02020603050405020304" pitchFamily="18" charset="0"/>
              </a:rPr>
              <a:t>hese doors are used for additional safety.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They are commonly used for front doors , bank locker rooms, school and college entrance doors.</a:t>
            </a:r>
            <a:endParaRPr lang="en-US"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2019B07-5C84-D3C3-2FA0-55CA30325FDD}"/>
              </a:ext>
            </a:extLst>
          </p:cNvPr>
          <p:cNvPicPr>
            <a:picLocks noChangeAspect="1"/>
          </p:cNvPicPr>
          <p:nvPr/>
        </p:nvPicPr>
        <p:blipFill rotWithShape="1">
          <a:blip r:embed="rId2"/>
          <a:srcRect b="10030"/>
          <a:stretch/>
        </p:blipFill>
        <p:spPr>
          <a:xfrm>
            <a:off x="7003139" y="1451225"/>
            <a:ext cx="4869864" cy="3933575"/>
          </a:xfrm>
          <a:prstGeom prst="rect">
            <a:avLst/>
          </a:prstGeom>
        </p:spPr>
      </p:pic>
      <p:sp>
        <p:nvSpPr>
          <p:cNvPr id="5" name="TextBox 4">
            <a:extLst>
              <a:ext uri="{FF2B5EF4-FFF2-40B4-BE49-F238E27FC236}">
                <a16:creationId xmlns:a16="http://schemas.microsoft.com/office/drawing/2014/main" id="{6AF39195-01AF-0B4D-0B01-0CB1DC65DB9D}"/>
              </a:ext>
            </a:extLst>
          </p:cNvPr>
          <p:cNvSpPr txBox="1"/>
          <p:nvPr/>
        </p:nvSpPr>
        <p:spPr>
          <a:xfrm>
            <a:off x="8198620" y="5384800"/>
            <a:ext cx="3190240"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Collapsible steel door</a:t>
            </a:r>
            <a:endParaRPr lang="en-US" dirty="0"/>
          </a:p>
        </p:txBody>
      </p:sp>
      <p:sp>
        <p:nvSpPr>
          <p:cNvPr id="7" name="TextBox 6">
            <a:extLst>
              <a:ext uri="{FF2B5EF4-FFF2-40B4-BE49-F238E27FC236}">
                <a16:creationId xmlns:a16="http://schemas.microsoft.com/office/drawing/2014/main" id="{E9E103F2-23D5-C2BE-2E14-F851C32F72CF}"/>
              </a:ext>
            </a:extLst>
          </p:cNvPr>
          <p:cNvSpPr txBox="1"/>
          <p:nvPr/>
        </p:nvSpPr>
        <p:spPr>
          <a:xfrm>
            <a:off x="7003138" y="5895774"/>
            <a:ext cx="5188862" cy="923330"/>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14737008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1D7B1C-D912-510D-9552-C43CDA36F0F9}"/>
              </a:ext>
            </a:extLst>
          </p:cNvPr>
          <p:cNvSpPr txBox="1"/>
          <p:nvPr/>
        </p:nvSpPr>
        <p:spPr>
          <a:xfrm>
            <a:off x="132512" y="277653"/>
            <a:ext cx="4694321" cy="6186309"/>
          </a:xfrm>
          <a:prstGeom prst="rect">
            <a:avLst/>
          </a:prstGeom>
          <a:noFill/>
        </p:spPr>
        <p:txBody>
          <a:bodyPr wrap="square">
            <a:spAutoFit/>
          </a:bodyPr>
          <a:lstStyle/>
          <a:p>
            <a:pPr algn="just"/>
            <a:r>
              <a:rPr lang="en-US" sz="3600" b="1" i="0" u="none" strike="noStrike" baseline="0" dirty="0">
                <a:latin typeface="Times New Roman" panose="02020603050405020304" pitchFamily="18" charset="0"/>
                <a:cs typeface="Times New Roman" panose="02020603050405020304" pitchFamily="18" charset="0"/>
              </a:rPr>
              <a:t>Rolling Shutters: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 It consists of a frame, a drum and a shutter made of thin steel plates.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width of the door may vary from 2 to 3 m.</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shutter moves on steel guides provided on sides and can easily roll up.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For this counterbalancing is made with helical springs on the drum. </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The shutter can be easily pulled down.</a:t>
            </a:r>
          </a:p>
          <a:p>
            <a:pPr marL="342900" indent="-342900" algn="just">
              <a:buFont typeface="Arial" panose="020B0604020202020204" pitchFamily="34" charset="0"/>
              <a:buChar char="•"/>
            </a:pPr>
            <a:r>
              <a:rPr lang="en-US" sz="2400" b="0" i="0" u="none" strike="noStrike" baseline="0" dirty="0">
                <a:latin typeface="Times New Roman" panose="02020603050405020304" pitchFamily="18" charset="0"/>
                <a:cs typeface="Times New Roman" panose="02020603050405020304" pitchFamily="18" charset="0"/>
              </a:rPr>
              <a:t>This type of doors are commonly used as additional doors to shops, offices, banks, factory, buildings from the point of safety.</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1F042BF-999E-BD88-29C4-B5607472C161}"/>
              </a:ext>
            </a:extLst>
          </p:cNvPr>
          <p:cNvPicPr>
            <a:picLocks noChangeAspect="1"/>
          </p:cNvPicPr>
          <p:nvPr/>
        </p:nvPicPr>
        <p:blipFill rotWithShape="1">
          <a:blip r:embed="rId2"/>
          <a:srcRect l="-1" r="40418" b="6894"/>
          <a:stretch/>
        </p:blipFill>
        <p:spPr>
          <a:xfrm>
            <a:off x="5100144" y="1221698"/>
            <a:ext cx="3135961" cy="3018684"/>
          </a:xfrm>
          <a:prstGeom prst="rect">
            <a:avLst/>
          </a:prstGeom>
        </p:spPr>
      </p:pic>
      <p:pic>
        <p:nvPicPr>
          <p:cNvPr id="8" name="Picture 7">
            <a:extLst>
              <a:ext uri="{FF2B5EF4-FFF2-40B4-BE49-F238E27FC236}">
                <a16:creationId xmlns:a16="http://schemas.microsoft.com/office/drawing/2014/main" id="{ABB28CD5-A6EE-D9B9-8E74-0D2C75505616}"/>
              </a:ext>
            </a:extLst>
          </p:cNvPr>
          <p:cNvPicPr>
            <a:picLocks noChangeAspect="1"/>
          </p:cNvPicPr>
          <p:nvPr/>
        </p:nvPicPr>
        <p:blipFill rotWithShape="1">
          <a:blip r:embed="rId2"/>
          <a:srcRect l="57979" t="27567" b="30367"/>
          <a:stretch/>
        </p:blipFill>
        <p:spPr>
          <a:xfrm>
            <a:off x="5494780" y="4257207"/>
            <a:ext cx="2346690" cy="1379095"/>
          </a:xfrm>
          <a:prstGeom prst="rect">
            <a:avLst/>
          </a:prstGeom>
        </p:spPr>
      </p:pic>
      <p:sp>
        <p:nvSpPr>
          <p:cNvPr id="4" name="TextBox 3">
            <a:extLst>
              <a:ext uri="{FF2B5EF4-FFF2-40B4-BE49-F238E27FC236}">
                <a16:creationId xmlns:a16="http://schemas.microsoft.com/office/drawing/2014/main" id="{BC78FA64-7BA9-CCCF-3C92-1A384384D750}"/>
              </a:ext>
            </a:extLst>
          </p:cNvPr>
          <p:cNvSpPr txBox="1"/>
          <p:nvPr/>
        </p:nvSpPr>
        <p:spPr>
          <a:xfrm>
            <a:off x="8679546" y="3704020"/>
            <a:ext cx="3024785"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Rolling shutter</a:t>
            </a:r>
            <a:endParaRPr lang="en-US" dirty="0"/>
          </a:p>
        </p:txBody>
      </p:sp>
      <p:sp>
        <p:nvSpPr>
          <p:cNvPr id="9" name="TextBox 8">
            <a:extLst>
              <a:ext uri="{FF2B5EF4-FFF2-40B4-BE49-F238E27FC236}">
                <a16:creationId xmlns:a16="http://schemas.microsoft.com/office/drawing/2014/main" id="{C2BB8CB8-21D0-CAAF-3A89-2336F145B045}"/>
              </a:ext>
            </a:extLst>
          </p:cNvPr>
          <p:cNvSpPr txBox="1"/>
          <p:nvPr/>
        </p:nvSpPr>
        <p:spPr>
          <a:xfrm>
            <a:off x="4749383" y="5617072"/>
            <a:ext cx="4484192" cy="923330"/>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pic>
        <p:nvPicPr>
          <p:cNvPr id="11" name="Picture 10">
            <a:extLst>
              <a:ext uri="{FF2B5EF4-FFF2-40B4-BE49-F238E27FC236}">
                <a16:creationId xmlns:a16="http://schemas.microsoft.com/office/drawing/2014/main" id="{F10476FC-D299-12AD-4AE1-B35741DFEF4E}"/>
              </a:ext>
            </a:extLst>
          </p:cNvPr>
          <p:cNvPicPr>
            <a:picLocks noChangeAspect="1"/>
          </p:cNvPicPr>
          <p:nvPr/>
        </p:nvPicPr>
        <p:blipFill>
          <a:blip r:embed="rId3"/>
          <a:stretch>
            <a:fillRect/>
          </a:stretch>
        </p:blipFill>
        <p:spPr>
          <a:xfrm>
            <a:off x="8082930" y="1555219"/>
            <a:ext cx="3829050" cy="2162175"/>
          </a:xfrm>
          <a:prstGeom prst="rect">
            <a:avLst/>
          </a:prstGeom>
        </p:spPr>
      </p:pic>
      <p:sp>
        <p:nvSpPr>
          <p:cNvPr id="13" name="TextBox 12">
            <a:extLst>
              <a:ext uri="{FF2B5EF4-FFF2-40B4-BE49-F238E27FC236}">
                <a16:creationId xmlns:a16="http://schemas.microsoft.com/office/drawing/2014/main" id="{02ABE14F-5946-1E16-0E85-93856263BCE4}"/>
              </a:ext>
            </a:extLst>
          </p:cNvPr>
          <p:cNvSpPr txBox="1"/>
          <p:nvPr/>
        </p:nvSpPr>
        <p:spPr>
          <a:xfrm>
            <a:off x="8082930" y="4059977"/>
            <a:ext cx="4218018" cy="1754326"/>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Door(Source:</a:t>
            </a:r>
            <a:r>
              <a:rPr lang="en-US" sz="1800" b="1" i="1" kern="100" dirty="0">
                <a:effectLst/>
                <a:latin typeface="Times New Roman" panose="02020603050405020304" pitchFamily="18" charset="0"/>
                <a:ea typeface="Calibri" panose="020F0502020204030204" pitchFamily="34" charset="0"/>
                <a:cs typeface="Times New Roman" panose="02020603050405020304" pitchFamily="18" charset="0"/>
              </a:rPr>
              <a:t> The Constructor: Building ideas</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p>
          <a:p>
            <a:r>
              <a:rPr lang="en-US" dirty="0">
                <a:hlinkClick r:id="rId4"/>
              </a:rPr>
              <a:t>https://theconstructor.org/building/types-of-doors/11898/</a:t>
            </a:r>
            <a:r>
              <a:rPr lang="en-US" dirty="0"/>
              <a:t> </a:t>
            </a:r>
          </a:p>
          <a:p>
            <a:endParaRPr lang="en-US" dirty="0"/>
          </a:p>
        </p:txBody>
      </p:sp>
    </p:spTree>
    <p:extLst>
      <p:ext uri="{BB962C8B-B14F-4D97-AF65-F5344CB8AC3E}">
        <p14:creationId xmlns:p14="http://schemas.microsoft.com/office/powerpoint/2010/main" val="4258050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2FC5293-2067-7DF4-32B7-AE6D2CC0D7C8}"/>
              </a:ext>
            </a:extLst>
          </p:cNvPr>
          <p:cNvSpPr txBox="1"/>
          <p:nvPr/>
        </p:nvSpPr>
        <p:spPr>
          <a:xfrm>
            <a:off x="322288" y="1019331"/>
            <a:ext cx="7517568"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400" dirty="0">
                <a:solidFill>
                  <a:srgbClr val="303030"/>
                </a:solidFill>
                <a:latin typeface="Times New Roman" panose="02020603050405020304" pitchFamily="18" charset="0"/>
                <a:cs typeface="Times New Roman" panose="02020603050405020304" pitchFamily="18" charset="0"/>
              </a:rPr>
              <a:t>W</a:t>
            </a:r>
            <a:r>
              <a:rPr lang="en-US" sz="2400" b="0" i="0" dirty="0">
                <a:solidFill>
                  <a:srgbClr val="303030"/>
                </a:solidFill>
                <a:effectLst/>
                <a:latin typeface="Times New Roman" panose="02020603050405020304" pitchFamily="18" charset="0"/>
                <a:cs typeface="Times New Roman" panose="02020603050405020304" pitchFamily="18" charset="0"/>
              </a:rPr>
              <a:t>indows are fundamental to bringing more comfort to a room. </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Besides the desired connection between the interior and exterior, it is through their openings that it is possible to provide natural lighting and ventilation to the rooms.[2]</a:t>
            </a:r>
            <a:endParaRPr lang="en-US" sz="2400" dirty="0">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FB066D11-426D-6D9D-F769-3300C08D4845}"/>
              </a:ext>
            </a:extLst>
          </p:cNvPr>
          <p:cNvSpPr txBox="1"/>
          <p:nvPr/>
        </p:nvSpPr>
        <p:spPr>
          <a:xfrm>
            <a:off x="322287" y="3152001"/>
            <a:ext cx="7517567" cy="2308324"/>
          </a:xfrm>
          <a:prstGeom prst="rect">
            <a:avLst/>
          </a:prstGeom>
          <a:noFill/>
        </p:spPr>
        <p:txBody>
          <a:bodyPr wrap="square">
            <a:spAutoFit/>
          </a:bodyPr>
          <a:lstStyle/>
          <a:p>
            <a:pPr marL="342900" indent="-342900" algn="just">
              <a:buFont typeface="Arial" panose="020B0604020202020204" pitchFamily="34" charset="0"/>
              <a:buChar char="•"/>
            </a:pPr>
            <a:r>
              <a:rPr lang="en-US" sz="2400" dirty="0">
                <a:solidFill>
                  <a:srgbClr val="303030"/>
                </a:solidFill>
                <a:latin typeface="Times New Roman" panose="02020603050405020304" pitchFamily="18" charset="0"/>
                <a:cs typeface="Times New Roman" panose="02020603050405020304" pitchFamily="18" charset="0"/>
              </a:rPr>
              <a:t>W</a:t>
            </a:r>
            <a:r>
              <a:rPr lang="en-US" sz="2400" b="0" i="0" dirty="0">
                <a:solidFill>
                  <a:srgbClr val="303030"/>
                </a:solidFill>
                <a:effectLst/>
                <a:latin typeface="Times New Roman" panose="02020603050405020304" pitchFamily="18" charset="0"/>
                <a:cs typeface="Times New Roman" panose="02020603050405020304" pitchFamily="18" charset="0"/>
              </a:rPr>
              <a:t>indow frames are made of aluminum, steel, wood or PVC. </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There are several technologies for choosing the glasses and treatments they can receive.</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 Light quality in the room can be improved through these treatments, as well as thermal and acoustic insulation.</a:t>
            </a:r>
            <a:endParaRPr lang="en-US"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FEEFA31-B2DD-959D-7EA0-6E3B3C735B83}"/>
              </a:ext>
            </a:extLst>
          </p:cNvPr>
          <p:cNvSpPr txBox="1"/>
          <p:nvPr/>
        </p:nvSpPr>
        <p:spPr>
          <a:xfrm>
            <a:off x="164892" y="189469"/>
            <a:ext cx="6115986" cy="646331"/>
          </a:xfrm>
          <a:prstGeom prst="rect">
            <a:avLst/>
          </a:prstGeom>
          <a:noFill/>
        </p:spPr>
        <p:txBody>
          <a:bodyPr wrap="square">
            <a:spAutoFit/>
          </a:bodyPr>
          <a:lstStyle/>
          <a:p>
            <a:pPr algn="just"/>
            <a:r>
              <a:rPr lang="en-US" sz="3600" b="1" i="0" dirty="0">
                <a:solidFill>
                  <a:srgbClr val="303030"/>
                </a:solidFill>
                <a:effectLst/>
                <a:latin typeface="Times New Roman" panose="02020603050405020304" pitchFamily="18" charset="0"/>
                <a:cs typeface="Times New Roman" panose="02020603050405020304" pitchFamily="18" charset="0"/>
              </a:rPr>
              <a:t>Windows</a:t>
            </a:r>
            <a:endParaRPr lang="en-US" sz="3600" dirty="0"/>
          </a:p>
        </p:txBody>
      </p:sp>
    </p:spTree>
    <p:extLst>
      <p:ext uri="{BB962C8B-B14F-4D97-AF65-F5344CB8AC3E}">
        <p14:creationId xmlns:p14="http://schemas.microsoft.com/office/powerpoint/2010/main" val="34454672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D655000-628E-767E-2987-5B887D449F1A}"/>
              </a:ext>
            </a:extLst>
          </p:cNvPr>
          <p:cNvSpPr txBox="1"/>
          <p:nvPr/>
        </p:nvSpPr>
        <p:spPr>
          <a:xfrm>
            <a:off x="254834" y="1536174"/>
            <a:ext cx="8139658" cy="3785652"/>
          </a:xfrm>
          <a:prstGeom prst="rect">
            <a:avLst/>
          </a:prstGeom>
          <a:noFill/>
        </p:spPr>
        <p:txBody>
          <a:bodyPr wrap="square">
            <a:spAutoFit/>
          </a:bodyPr>
          <a:lstStyle/>
          <a:p>
            <a:pPr algn="just"/>
            <a:r>
              <a:rPr lang="en-US" sz="2400" b="0" i="0" dirty="0">
                <a:solidFill>
                  <a:srgbClr val="303030"/>
                </a:solidFill>
                <a:effectLst/>
                <a:latin typeface="Times New Roman" panose="02020603050405020304" pitchFamily="18" charset="0"/>
                <a:cs typeface="Times New Roman" panose="02020603050405020304" pitchFamily="18" charset="0"/>
              </a:rPr>
              <a:t>While providing views, daylight and natural ventilation, these insulate from cold and heat, protect from external threats and enhance a facade’s appearance. [3]</a:t>
            </a:r>
          </a:p>
          <a:p>
            <a:pPr algn="just"/>
            <a:r>
              <a:rPr lang="en-US" sz="2400" b="0" i="0" dirty="0">
                <a:solidFill>
                  <a:srgbClr val="303030"/>
                </a:solidFill>
                <a:effectLst/>
                <a:latin typeface="Times New Roman" panose="02020603050405020304" pitchFamily="18" charset="0"/>
                <a:cs typeface="Times New Roman" panose="02020603050405020304" pitchFamily="18" charset="0"/>
              </a:rPr>
              <a:t>They are also associated with a strong poetic or symbolic value; it is through them that we are able to connect with and enjoy our surroundings, be it a beautiful natural landscape or a dense urban environment. [3]</a:t>
            </a:r>
          </a:p>
          <a:p>
            <a:pPr algn="just"/>
            <a:r>
              <a:rPr lang="en-US" sz="2400" b="0" i="0" dirty="0">
                <a:solidFill>
                  <a:srgbClr val="303030"/>
                </a:solidFill>
                <a:effectLst/>
                <a:latin typeface="Times New Roman" panose="02020603050405020304" pitchFamily="18" charset="0"/>
                <a:cs typeface="Times New Roman" panose="02020603050405020304" pitchFamily="18" charset="0"/>
              </a:rPr>
              <a:t>An expressive part of any building, windows serve as a visual bridge between the inside and outside, acting somewhat as a refreshing escape from our everyday routine.[3]</a:t>
            </a:r>
            <a:endParaRPr lang="en-US" sz="24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4859AAC-B11A-8D02-FAAB-578A48AE066E}"/>
              </a:ext>
            </a:extLst>
          </p:cNvPr>
          <p:cNvSpPr txBox="1"/>
          <p:nvPr/>
        </p:nvSpPr>
        <p:spPr>
          <a:xfrm>
            <a:off x="434715" y="467406"/>
            <a:ext cx="6115986" cy="646331"/>
          </a:xfrm>
          <a:prstGeom prst="rect">
            <a:avLst/>
          </a:prstGeom>
          <a:noFill/>
        </p:spPr>
        <p:txBody>
          <a:bodyPr wrap="square">
            <a:spAutoFit/>
          </a:bodyPr>
          <a:lstStyle/>
          <a:p>
            <a:pPr algn="just"/>
            <a:r>
              <a:rPr lang="en-US" sz="3600" b="1" i="0" dirty="0">
                <a:solidFill>
                  <a:srgbClr val="303030"/>
                </a:solidFill>
                <a:effectLst/>
                <a:latin typeface="Times New Roman" panose="02020603050405020304" pitchFamily="18" charset="0"/>
                <a:cs typeface="Times New Roman" panose="02020603050405020304" pitchFamily="18" charset="0"/>
              </a:rPr>
              <a:t>Windows</a:t>
            </a:r>
            <a:endParaRPr lang="en-US" sz="3600" dirty="0"/>
          </a:p>
        </p:txBody>
      </p:sp>
    </p:spTree>
    <p:extLst>
      <p:ext uri="{BB962C8B-B14F-4D97-AF65-F5344CB8AC3E}">
        <p14:creationId xmlns:p14="http://schemas.microsoft.com/office/powerpoint/2010/main" val="289959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3080BD-25C3-C471-C4FB-AD77436B6AA4}"/>
              </a:ext>
            </a:extLst>
          </p:cNvPr>
          <p:cNvSpPr txBox="1"/>
          <p:nvPr/>
        </p:nvSpPr>
        <p:spPr>
          <a:xfrm>
            <a:off x="239842" y="162342"/>
            <a:ext cx="8214610" cy="6370975"/>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With countless practical and ornamental functions, choosing the right type of window is critical and cannot be taken lightly.</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 It must fit certain spatial requirements, address users’ specific needs and respond to pre-existing conditions like orientation, climate and location. [3]</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However, the infinite options available in the market make the decision quite complex. [3]</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Windows can vary in size, thickness, glass type, framing material, movement, sealing method and degree of transparency. And if the decision wasn’t already complex enough, modern technologies have also developed innovative glass features that range from fireproof panels to security and sound-proofing properties.[3]</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 Together and in various combinations, all of these factors can greatly impact ventilation, lighting, energy efficiency and safety, as well as define a project’s identity and aesthetic language.[3]</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53105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C1B8787-E10F-270E-C6F1-CAB5E007F1E8}"/>
              </a:ext>
            </a:extLst>
          </p:cNvPr>
          <p:cNvPicPr>
            <a:picLocks noChangeAspect="1"/>
          </p:cNvPicPr>
          <p:nvPr/>
        </p:nvPicPr>
        <p:blipFill>
          <a:blip r:embed="rId2"/>
          <a:stretch>
            <a:fillRect/>
          </a:stretch>
        </p:blipFill>
        <p:spPr>
          <a:xfrm>
            <a:off x="0" y="-3566"/>
            <a:ext cx="9144000" cy="6861566"/>
          </a:xfrm>
          <a:prstGeom prst="rect">
            <a:avLst/>
          </a:prstGeom>
        </p:spPr>
      </p:pic>
      <p:sp>
        <p:nvSpPr>
          <p:cNvPr id="6" name="TextBox 5">
            <a:extLst>
              <a:ext uri="{FF2B5EF4-FFF2-40B4-BE49-F238E27FC236}">
                <a16:creationId xmlns:a16="http://schemas.microsoft.com/office/drawing/2014/main" id="{45F43E68-BF31-5AFA-BB74-EFD4CC194BA6}"/>
              </a:ext>
            </a:extLst>
          </p:cNvPr>
          <p:cNvSpPr txBox="1"/>
          <p:nvPr/>
        </p:nvSpPr>
        <p:spPr>
          <a:xfrm>
            <a:off x="9144000" y="4272677"/>
            <a:ext cx="3048000" cy="2585323"/>
          </a:xfrm>
          <a:prstGeom prst="rect">
            <a:avLst/>
          </a:prstGeom>
          <a:noFill/>
        </p:spPr>
        <p:txBody>
          <a:bodyPr wrap="square">
            <a:spAutoFit/>
          </a:bodyPr>
          <a:lstStyle/>
          <a:p>
            <a:endParaRPr lang="en-US" dirty="0"/>
          </a:p>
          <a:p>
            <a:r>
              <a:rPr lang="en-US" dirty="0">
                <a:hlinkClick r:id="rId3"/>
              </a:rPr>
              <a:t>https://www.archdaily.com/784307/andre-vicente-goncalves-documents-hundreds-of-doors-and-windows-around-the-world?ad_source=search&amp;ad_medium=search_result_articles</a:t>
            </a:r>
            <a:r>
              <a:rPr lang="en-US" dirty="0"/>
              <a:t> </a:t>
            </a:r>
          </a:p>
        </p:txBody>
      </p:sp>
      <p:sp>
        <p:nvSpPr>
          <p:cNvPr id="3" name="TextBox 2">
            <a:extLst>
              <a:ext uri="{FF2B5EF4-FFF2-40B4-BE49-F238E27FC236}">
                <a16:creationId xmlns:a16="http://schemas.microsoft.com/office/drawing/2014/main" id="{F4710CB3-7223-82A7-DD40-9CD1CF19888E}"/>
              </a:ext>
            </a:extLst>
          </p:cNvPr>
          <p:cNvSpPr txBox="1"/>
          <p:nvPr/>
        </p:nvSpPr>
        <p:spPr>
          <a:xfrm>
            <a:off x="9144000" y="3652070"/>
            <a:ext cx="3048000" cy="923330"/>
          </a:xfrm>
          <a:prstGeom prst="rect">
            <a:avLst/>
          </a:prstGeom>
          <a:noFill/>
        </p:spPr>
        <p:txBody>
          <a:bodyPr wrap="square">
            <a:spAutoFit/>
          </a:bodyPr>
          <a:lstStyle/>
          <a:p>
            <a:r>
              <a:rPr lang="en-US" dirty="0" err="1">
                <a:latin typeface="Calibri" panose="020F0502020204030204" pitchFamily="34" charset="0"/>
                <a:ea typeface="Calibri" panose="020F0502020204030204" pitchFamily="34" charset="0"/>
                <a:cs typeface="Times New Roman" panose="02020603050405020304" pitchFamily="18" charset="0"/>
              </a:rPr>
              <a:t>Figure:Windows</a:t>
            </a:r>
            <a:r>
              <a:rPr lang="en-US" dirty="0">
                <a:latin typeface="Calibri" panose="020F0502020204030204" pitchFamily="34" charset="0"/>
                <a:ea typeface="Calibri" panose="020F0502020204030204" pitchFamily="34" charset="0"/>
                <a:cs typeface="Times New Roman" panose="02020603050405020304" pitchFamily="18" charset="0"/>
              </a:rPr>
              <a:t>(</a:t>
            </a:r>
            <a:r>
              <a:rPr lang="en-US" dirty="0" err="1">
                <a:latin typeface="Calibri" panose="020F0502020204030204" pitchFamily="34" charset="0"/>
                <a:ea typeface="Calibri" panose="020F0502020204030204" pitchFamily="34" charset="0"/>
                <a:cs typeface="Times New Roman" panose="02020603050405020304" pitchFamily="18" charset="0"/>
              </a:rPr>
              <a:t>Source:Oh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E</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(2016, </a:t>
            </a:r>
            <a:r>
              <a:rPr lang="en-US" dirty="0">
                <a:latin typeface="Calibri" panose="020F0502020204030204" pitchFamily="34" charset="0"/>
                <a:ea typeface="Calibri" panose="020F0502020204030204" pitchFamily="34" charset="0"/>
                <a:cs typeface="Times New Roman" panose="02020603050405020304" pitchFamily="18" charset="0"/>
              </a:rPr>
              <a:t>3,</a:t>
            </a:r>
            <a:r>
              <a:rPr lang="en-US" sz="1800" dirty="0">
                <a:effectLst/>
                <a:latin typeface="Calibri" panose="020F0502020204030204" pitchFamily="34" charset="0"/>
                <a:ea typeface="Calibri" panose="020F0502020204030204" pitchFamily="34" charset="0"/>
                <a:cs typeface="Times New Roman" panose="02020603050405020304" pitchFamily="18" charset="0"/>
              </a:rPr>
              <a:t> 16). </a:t>
            </a:r>
            <a:r>
              <a:rPr lang="en-US" sz="1800" i="1" dirty="0" err="1">
                <a:effectLst/>
                <a:latin typeface="Calibri" panose="020F0502020204030204" pitchFamily="34" charset="0"/>
                <a:ea typeface="Calibri" panose="020F0502020204030204" pitchFamily="34" charset="0"/>
                <a:cs typeface="Times New Roman" panose="02020603050405020304" pitchFamily="18" charset="0"/>
              </a:rPr>
              <a:t>Archdaily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Archdaily.com: </a:t>
            </a:r>
            <a:endParaRPr lang="en-US" dirty="0"/>
          </a:p>
        </p:txBody>
      </p:sp>
    </p:spTree>
    <p:extLst>
      <p:ext uri="{BB962C8B-B14F-4D97-AF65-F5344CB8AC3E}">
        <p14:creationId xmlns:p14="http://schemas.microsoft.com/office/powerpoint/2010/main" val="9508090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59E7A8A-1B95-C944-2513-A3DE503AD18E}"/>
              </a:ext>
            </a:extLst>
          </p:cNvPr>
          <p:cNvPicPr>
            <a:picLocks noChangeAspect="1"/>
          </p:cNvPicPr>
          <p:nvPr/>
        </p:nvPicPr>
        <p:blipFill>
          <a:blip r:embed="rId2"/>
          <a:stretch>
            <a:fillRect/>
          </a:stretch>
        </p:blipFill>
        <p:spPr>
          <a:xfrm>
            <a:off x="0" y="-117"/>
            <a:ext cx="9069049" cy="6858117"/>
          </a:xfrm>
          <a:prstGeom prst="rect">
            <a:avLst/>
          </a:prstGeom>
        </p:spPr>
      </p:pic>
      <p:sp>
        <p:nvSpPr>
          <p:cNvPr id="5" name="TextBox 4">
            <a:extLst>
              <a:ext uri="{FF2B5EF4-FFF2-40B4-BE49-F238E27FC236}">
                <a16:creationId xmlns:a16="http://schemas.microsoft.com/office/drawing/2014/main" id="{08B49F0C-2EC8-6395-C5B5-BFD38AC3E7CE}"/>
              </a:ext>
            </a:extLst>
          </p:cNvPr>
          <p:cNvSpPr txBox="1"/>
          <p:nvPr/>
        </p:nvSpPr>
        <p:spPr>
          <a:xfrm>
            <a:off x="9069049" y="4713850"/>
            <a:ext cx="3122951" cy="2031325"/>
          </a:xfrm>
          <a:prstGeom prst="rect">
            <a:avLst/>
          </a:prstGeom>
          <a:noFill/>
        </p:spPr>
        <p:txBody>
          <a:bodyPr wrap="square">
            <a:spAutoFit/>
          </a:bodyPr>
          <a:lstStyle/>
          <a:p>
            <a:r>
              <a:rPr lang="en-US" dirty="0"/>
              <a:t>Source:</a:t>
            </a:r>
          </a:p>
          <a:p>
            <a:r>
              <a:rPr lang="en-US" dirty="0">
                <a:hlinkClick r:id="rId3"/>
              </a:rPr>
              <a:t>https://www.archdaily.com/784307/andre-vicente-goncalves-documents-hundreds-of-doors-and-windows-around-the-world?ad_source=search&amp;ad_medium=search_result_articles</a:t>
            </a:r>
            <a:r>
              <a:rPr lang="en-US" dirty="0"/>
              <a:t> </a:t>
            </a:r>
          </a:p>
        </p:txBody>
      </p:sp>
      <p:sp>
        <p:nvSpPr>
          <p:cNvPr id="7" name="TextBox 6">
            <a:extLst>
              <a:ext uri="{FF2B5EF4-FFF2-40B4-BE49-F238E27FC236}">
                <a16:creationId xmlns:a16="http://schemas.microsoft.com/office/drawing/2014/main" id="{9682B75F-332E-D5E9-A79C-CA00917F49B1}"/>
              </a:ext>
            </a:extLst>
          </p:cNvPr>
          <p:cNvSpPr txBox="1"/>
          <p:nvPr/>
        </p:nvSpPr>
        <p:spPr>
          <a:xfrm>
            <a:off x="9069048" y="3947598"/>
            <a:ext cx="3122951" cy="923330"/>
          </a:xfrm>
          <a:prstGeom prst="rect">
            <a:avLst/>
          </a:prstGeom>
          <a:noFill/>
        </p:spPr>
        <p:txBody>
          <a:bodyPr wrap="square">
            <a:spAutoFit/>
          </a:bodyPr>
          <a:lstStyle/>
          <a:p>
            <a:r>
              <a:rPr lang="en-US" dirty="0" err="1">
                <a:latin typeface="Calibri" panose="020F0502020204030204" pitchFamily="34" charset="0"/>
                <a:ea typeface="Calibri" panose="020F0502020204030204" pitchFamily="34" charset="0"/>
                <a:cs typeface="Times New Roman" panose="02020603050405020304" pitchFamily="18" charset="0"/>
              </a:rPr>
              <a:t>Figure:Windows</a:t>
            </a:r>
            <a:r>
              <a:rPr lang="en-US" dirty="0">
                <a:latin typeface="Calibri" panose="020F0502020204030204" pitchFamily="34" charset="0"/>
                <a:ea typeface="Calibri" panose="020F0502020204030204" pitchFamily="34" charset="0"/>
                <a:cs typeface="Times New Roman" panose="02020603050405020304" pitchFamily="18" charset="0"/>
              </a:rPr>
              <a:t>(</a:t>
            </a:r>
            <a:r>
              <a:rPr lang="en-US" dirty="0" err="1">
                <a:latin typeface="Calibri" panose="020F0502020204030204" pitchFamily="34" charset="0"/>
                <a:ea typeface="Calibri" panose="020F0502020204030204" pitchFamily="34" charset="0"/>
                <a:cs typeface="Times New Roman" panose="02020603050405020304" pitchFamily="18" charset="0"/>
              </a:rPr>
              <a:t>Source:Oh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E</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(2016, </a:t>
            </a:r>
            <a:r>
              <a:rPr lang="en-US" dirty="0">
                <a:latin typeface="Calibri" panose="020F0502020204030204" pitchFamily="34" charset="0"/>
                <a:ea typeface="Calibri" panose="020F0502020204030204" pitchFamily="34" charset="0"/>
                <a:cs typeface="Times New Roman" panose="02020603050405020304" pitchFamily="18" charset="0"/>
              </a:rPr>
              <a:t>3,</a:t>
            </a:r>
            <a:r>
              <a:rPr lang="en-US" sz="1800" dirty="0">
                <a:effectLst/>
                <a:latin typeface="Calibri" panose="020F0502020204030204" pitchFamily="34" charset="0"/>
                <a:ea typeface="Calibri" panose="020F0502020204030204" pitchFamily="34" charset="0"/>
                <a:cs typeface="Times New Roman" panose="02020603050405020304" pitchFamily="18" charset="0"/>
              </a:rPr>
              <a:t> 16). </a:t>
            </a:r>
            <a:r>
              <a:rPr lang="en-US" sz="1800" i="1" dirty="0" err="1">
                <a:effectLst/>
                <a:latin typeface="Calibri" panose="020F0502020204030204" pitchFamily="34" charset="0"/>
                <a:ea typeface="Calibri" panose="020F0502020204030204" pitchFamily="34" charset="0"/>
                <a:cs typeface="Times New Roman" panose="02020603050405020304" pitchFamily="18" charset="0"/>
              </a:rPr>
              <a:t>Archdaily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Archdaily.com: </a:t>
            </a:r>
            <a:endParaRPr lang="en-US" dirty="0"/>
          </a:p>
        </p:txBody>
      </p:sp>
    </p:spTree>
    <p:extLst>
      <p:ext uri="{BB962C8B-B14F-4D97-AF65-F5344CB8AC3E}">
        <p14:creationId xmlns:p14="http://schemas.microsoft.com/office/powerpoint/2010/main" val="24902739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CD5977D-C7E1-B66C-1350-8DF1C98D268F}"/>
              </a:ext>
            </a:extLst>
          </p:cNvPr>
          <p:cNvPicPr>
            <a:picLocks noChangeAspect="1"/>
          </p:cNvPicPr>
          <p:nvPr/>
        </p:nvPicPr>
        <p:blipFill>
          <a:blip r:embed="rId2"/>
          <a:stretch>
            <a:fillRect/>
          </a:stretch>
        </p:blipFill>
        <p:spPr>
          <a:xfrm>
            <a:off x="0" y="0"/>
            <a:ext cx="9084039" cy="6855346"/>
          </a:xfrm>
          <a:prstGeom prst="rect">
            <a:avLst/>
          </a:prstGeom>
        </p:spPr>
      </p:pic>
      <p:sp>
        <p:nvSpPr>
          <p:cNvPr id="5" name="TextBox 4">
            <a:extLst>
              <a:ext uri="{FF2B5EF4-FFF2-40B4-BE49-F238E27FC236}">
                <a16:creationId xmlns:a16="http://schemas.microsoft.com/office/drawing/2014/main" id="{27E97447-04F8-E7B1-F80A-55F90148A456}"/>
              </a:ext>
            </a:extLst>
          </p:cNvPr>
          <p:cNvSpPr txBox="1"/>
          <p:nvPr/>
        </p:nvSpPr>
        <p:spPr>
          <a:xfrm>
            <a:off x="9084039" y="4119483"/>
            <a:ext cx="3107961" cy="2585323"/>
          </a:xfrm>
          <a:prstGeom prst="rect">
            <a:avLst/>
          </a:prstGeom>
          <a:noFill/>
        </p:spPr>
        <p:txBody>
          <a:bodyPr wrap="square">
            <a:spAutoFit/>
          </a:bodyPr>
          <a:lstStyle/>
          <a:p>
            <a:r>
              <a:rPr lang="en-US" dirty="0" err="1">
                <a:latin typeface="Calibri" panose="020F0502020204030204" pitchFamily="34" charset="0"/>
                <a:ea typeface="Calibri" panose="020F0502020204030204" pitchFamily="34" charset="0"/>
                <a:cs typeface="Times New Roman" panose="02020603050405020304" pitchFamily="18" charset="0"/>
              </a:rPr>
              <a:t>Figure:Windows</a:t>
            </a:r>
            <a:r>
              <a:rPr lang="en-US" dirty="0">
                <a:latin typeface="Calibri" panose="020F0502020204030204" pitchFamily="34" charset="0"/>
                <a:ea typeface="Calibri" panose="020F0502020204030204" pitchFamily="34" charset="0"/>
                <a:cs typeface="Times New Roman" panose="02020603050405020304" pitchFamily="18" charset="0"/>
              </a:rPr>
              <a:t>(</a:t>
            </a:r>
            <a:r>
              <a:rPr lang="en-US" dirty="0" err="1">
                <a:latin typeface="Calibri" panose="020F0502020204030204" pitchFamily="34" charset="0"/>
                <a:ea typeface="Calibri" panose="020F0502020204030204" pitchFamily="34" charset="0"/>
                <a:cs typeface="Times New Roman" panose="02020603050405020304" pitchFamily="18" charset="0"/>
              </a:rPr>
              <a:t>Source:Oh</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r>
              <a:rPr lang="en-US" dirty="0">
                <a:latin typeface="Calibri" panose="020F0502020204030204" pitchFamily="34" charset="0"/>
                <a:ea typeface="Calibri" panose="020F0502020204030204" pitchFamily="34" charset="0"/>
                <a:cs typeface="Times New Roman" panose="02020603050405020304" pitchFamily="18" charset="0"/>
              </a:rPr>
              <a:t>E</a:t>
            </a:r>
            <a:r>
              <a:rPr lang="en-US" sz="1800" dirty="0">
                <a:effectLst/>
                <a:latin typeface="Calibri" panose="020F0502020204030204" pitchFamily="34" charset="0"/>
                <a:ea typeface="Calibri" panose="020F0502020204030204" pitchFamily="34" charset="0"/>
                <a:cs typeface="Times New Roman" panose="02020603050405020304" pitchFamily="18" charset="0"/>
              </a:rPr>
              <a:t>. (2016, </a:t>
            </a:r>
            <a:r>
              <a:rPr lang="en-US" dirty="0">
                <a:latin typeface="Calibri" panose="020F0502020204030204" pitchFamily="34" charset="0"/>
                <a:ea typeface="Calibri" panose="020F0502020204030204" pitchFamily="34" charset="0"/>
                <a:cs typeface="Times New Roman" panose="02020603050405020304" pitchFamily="18" charset="0"/>
              </a:rPr>
              <a:t>3,</a:t>
            </a:r>
            <a:r>
              <a:rPr lang="en-US" sz="1800" dirty="0">
                <a:effectLst/>
                <a:latin typeface="Calibri" panose="020F0502020204030204" pitchFamily="34" charset="0"/>
                <a:ea typeface="Calibri" panose="020F0502020204030204" pitchFamily="34" charset="0"/>
                <a:cs typeface="Times New Roman" panose="02020603050405020304" pitchFamily="18" charset="0"/>
              </a:rPr>
              <a:t> 16). </a:t>
            </a:r>
            <a:r>
              <a:rPr lang="en-US" sz="1800" i="1" dirty="0" err="1">
                <a:effectLst/>
                <a:latin typeface="Calibri" panose="020F0502020204030204" pitchFamily="34" charset="0"/>
                <a:ea typeface="Calibri" panose="020F0502020204030204" pitchFamily="34" charset="0"/>
                <a:cs typeface="Times New Roman" panose="02020603050405020304" pitchFamily="18" charset="0"/>
              </a:rPr>
              <a:t>Archdaily</a:t>
            </a:r>
            <a:r>
              <a:rPr lang="en-US" sz="1800" dirty="0">
                <a:effectLst/>
                <a:latin typeface="Calibri" panose="020F0502020204030204" pitchFamily="34" charset="0"/>
                <a:ea typeface="Calibri" panose="020F0502020204030204" pitchFamily="34" charset="0"/>
                <a:cs typeface="Times New Roman" panose="02020603050405020304" pitchFamily="18" charset="0"/>
              </a:rPr>
              <a:t>. Retrieved from Archdaily.com</a:t>
            </a:r>
            <a:endParaRPr lang="en-US" dirty="0"/>
          </a:p>
          <a:p>
            <a:r>
              <a:rPr lang="en-US" dirty="0">
                <a:hlinkClick r:id="rId3"/>
              </a:rPr>
              <a:t>https://www.archdaily.com/784307/andre-vicente-goncalves-documents-hundreds-of-doors-and-windows-around-the-world?ad_source=search&amp;ad_medium=search_result_articles</a:t>
            </a:r>
            <a:r>
              <a:rPr lang="en-US" dirty="0"/>
              <a:t> </a:t>
            </a:r>
          </a:p>
        </p:txBody>
      </p:sp>
    </p:spTree>
    <p:extLst>
      <p:ext uri="{BB962C8B-B14F-4D97-AF65-F5344CB8AC3E}">
        <p14:creationId xmlns:p14="http://schemas.microsoft.com/office/powerpoint/2010/main" val="412653369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C90A39-D8F5-8D0B-02E9-694332CF22FD}"/>
              </a:ext>
            </a:extLst>
          </p:cNvPr>
          <p:cNvSpPr txBox="1"/>
          <p:nvPr/>
        </p:nvSpPr>
        <p:spPr>
          <a:xfrm>
            <a:off x="194871" y="834985"/>
            <a:ext cx="9563725" cy="4893647"/>
          </a:xfrm>
          <a:prstGeom prst="rect">
            <a:avLst/>
          </a:prstGeom>
          <a:noFill/>
        </p:spPr>
        <p:txBody>
          <a:bodyPr wrap="square">
            <a:spAutoFit/>
          </a:bodyPr>
          <a:lstStyle/>
          <a:p>
            <a:pPr marL="342900" indent="-342900" algn="just">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Various windows used may be classified on the basis of materials used, types of shutters, types of openings of shutters and the position of windows.[1]</a:t>
            </a:r>
          </a:p>
          <a:p>
            <a:pPr marL="342900" indent="-342900" algn="just">
              <a:buFont typeface="Arial" panose="020B0604020202020204" pitchFamily="34" charset="0"/>
              <a:buChar char="•"/>
            </a:pPr>
            <a:r>
              <a:rPr lang="en-US" sz="2400" dirty="0"/>
              <a:t>Timber, steel and </a:t>
            </a:r>
            <a:r>
              <a:rPr lang="en-US" sz="2400" dirty="0" err="1"/>
              <a:t>aluminium</a:t>
            </a:r>
            <a:r>
              <a:rPr lang="en-US" sz="2400" dirty="0"/>
              <a:t> are commonly used to make window frames. Timber may get termite attacks ,steel may rust but </a:t>
            </a:r>
            <a:r>
              <a:rPr lang="en-US" sz="2400" dirty="0" err="1"/>
              <a:t>aluminium</a:t>
            </a:r>
            <a:r>
              <a:rPr lang="en-US" sz="2400" dirty="0"/>
              <a:t> do not have any such defects. However they are costly.[1]</a:t>
            </a:r>
          </a:p>
          <a:p>
            <a:pPr marL="342900" indent="-342900" algn="just">
              <a:buFont typeface="Arial" panose="020B0604020202020204" pitchFamily="34" charset="0"/>
              <a:buChar char="•"/>
            </a:pPr>
            <a:r>
              <a:rPr lang="en-US" sz="2400" dirty="0"/>
              <a:t>Shutters of windows may be </a:t>
            </a:r>
            <a:r>
              <a:rPr lang="en-US" sz="2400" dirty="0" err="1"/>
              <a:t>panelled</a:t>
            </a:r>
            <a:r>
              <a:rPr lang="en-US" sz="2400" dirty="0"/>
              <a:t>, glazed or louvered. Louvered windows are generally used for bathrooms and toilets where vision is not to be allowed but ventilation is required. Lower parts </a:t>
            </a:r>
            <a:r>
              <a:rPr lang="en-US" sz="2400" dirty="0" err="1"/>
              <a:t>panelled</a:t>
            </a:r>
            <a:r>
              <a:rPr lang="en-US" sz="2400" dirty="0"/>
              <a:t> and upper parts glazed windows are commonly used. Instead of </a:t>
            </a:r>
            <a:r>
              <a:rPr lang="en-US" sz="2400" dirty="0" err="1"/>
              <a:t>panelled</a:t>
            </a:r>
            <a:r>
              <a:rPr lang="en-US" sz="2400" dirty="0"/>
              <a:t> one may think of using translucent glasses.[1]</a:t>
            </a:r>
          </a:p>
          <a:p>
            <a:pPr marL="342900" indent="-342900" algn="just">
              <a:buFont typeface="Arial" panose="020B0604020202020204" pitchFamily="34" charset="0"/>
              <a:buChar char="•"/>
            </a:pPr>
            <a:r>
              <a:rPr lang="en-US" sz="2400" dirty="0"/>
              <a:t>Window shutters may be fixed, centrally pivoted, sliding type or double hung. [1]</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86842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Exterior windows of a building">
            <a:extLst>
              <a:ext uri="{FF2B5EF4-FFF2-40B4-BE49-F238E27FC236}">
                <a16:creationId xmlns:a16="http://schemas.microsoft.com/office/drawing/2014/main" id="{17CFE764-5659-EC32-C534-8A6E8D086DEA}"/>
              </a:ext>
            </a:extLst>
          </p:cNvPr>
          <p:cNvPicPr>
            <a:picLocks noChangeAspect="1"/>
          </p:cNvPicPr>
          <p:nvPr/>
        </p:nvPicPr>
        <p:blipFill rotWithShape="1">
          <a:blip r:embed="rId2"/>
          <a:srcRect l="16195" r="16914"/>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TextBox 2">
            <a:extLst>
              <a:ext uri="{FF2B5EF4-FFF2-40B4-BE49-F238E27FC236}">
                <a16:creationId xmlns:a16="http://schemas.microsoft.com/office/drawing/2014/main" id="{863F2EBC-093B-D4B7-A1C3-EA7765F22065}"/>
              </a:ext>
            </a:extLst>
          </p:cNvPr>
          <p:cNvSpPr txBox="1"/>
          <p:nvPr/>
        </p:nvSpPr>
        <p:spPr>
          <a:xfrm>
            <a:off x="6513787" y="1813810"/>
            <a:ext cx="5238501" cy="4363153"/>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000" dirty="0"/>
              <a:t>Depending upon the position of windows, they may be classified as:</a:t>
            </a:r>
          </a:p>
          <a:p>
            <a:pPr indent="-228600">
              <a:lnSpc>
                <a:spcPct val="90000"/>
              </a:lnSpc>
              <a:spcAft>
                <a:spcPts val="600"/>
              </a:spcAft>
              <a:buFont typeface="Arial" panose="020B0604020202020204" pitchFamily="34" charset="0"/>
              <a:buChar char="•"/>
            </a:pPr>
            <a:r>
              <a:rPr lang="en-US" sz="2000" dirty="0"/>
              <a:t> (a) Casement windows</a:t>
            </a:r>
          </a:p>
          <a:p>
            <a:pPr indent="-228600">
              <a:lnSpc>
                <a:spcPct val="90000"/>
              </a:lnSpc>
              <a:spcAft>
                <a:spcPts val="600"/>
              </a:spcAft>
              <a:buFont typeface="Arial" panose="020B0604020202020204" pitchFamily="34" charset="0"/>
              <a:buChar char="•"/>
            </a:pPr>
            <a:r>
              <a:rPr lang="en-US" sz="2000" dirty="0"/>
              <a:t> (b) Bay windows</a:t>
            </a:r>
          </a:p>
          <a:p>
            <a:pPr indent="-228600">
              <a:lnSpc>
                <a:spcPct val="90000"/>
              </a:lnSpc>
              <a:spcAft>
                <a:spcPts val="600"/>
              </a:spcAft>
              <a:buFont typeface="Arial" panose="020B0604020202020204" pitchFamily="34" charset="0"/>
              <a:buChar char="•"/>
            </a:pPr>
            <a:r>
              <a:rPr lang="en-US" sz="2000" dirty="0"/>
              <a:t> (c) Corner windows</a:t>
            </a:r>
          </a:p>
          <a:p>
            <a:pPr indent="-228600">
              <a:lnSpc>
                <a:spcPct val="90000"/>
              </a:lnSpc>
              <a:spcAft>
                <a:spcPts val="600"/>
              </a:spcAft>
              <a:buFont typeface="Arial" panose="020B0604020202020204" pitchFamily="34" charset="0"/>
              <a:buChar char="•"/>
            </a:pPr>
            <a:r>
              <a:rPr lang="en-US" sz="2000" dirty="0"/>
              <a:t> (d) Clear </a:t>
            </a:r>
            <a:r>
              <a:rPr lang="en-US" sz="2000" dirty="0" err="1"/>
              <a:t>storey</a:t>
            </a:r>
            <a:r>
              <a:rPr lang="en-US" sz="2000" dirty="0"/>
              <a:t> windows </a:t>
            </a:r>
          </a:p>
          <a:p>
            <a:pPr indent="-228600">
              <a:lnSpc>
                <a:spcPct val="90000"/>
              </a:lnSpc>
              <a:spcAft>
                <a:spcPts val="600"/>
              </a:spcAft>
              <a:buFont typeface="Arial" panose="020B0604020202020204" pitchFamily="34" charset="0"/>
              <a:buChar char="•"/>
            </a:pPr>
            <a:r>
              <a:rPr lang="en-US" sz="2000" dirty="0"/>
              <a:t> (e) Gable windows</a:t>
            </a:r>
          </a:p>
          <a:p>
            <a:pPr indent="-228600">
              <a:lnSpc>
                <a:spcPct val="90000"/>
              </a:lnSpc>
              <a:spcAft>
                <a:spcPts val="600"/>
              </a:spcAft>
              <a:buFont typeface="Arial" panose="020B0604020202020204" pitchFamily="34" charset="0"/>
              <a:buChar char="•"/>
            </a:pPr>
            <a:r>
              <a:rPr lang="en-US" sz="2000" dirty="0"/>
              <a:t> (f) Sky light windows </a:t>
            </a:r>
          </a:p>
          <a:p>
            <a:pPr indent="-228600">
              <a:lnSpc>
                <a:spcPct val="90000"/>
              </a:lnSpc>
              <a:spcAft>
                <a:spcPts val="600"/>
              </a:spcAft>
              <a:buFont typeface="Arial" panose="020B0604020202020204" pitchFamily="34" charset="0"/>
              <a:buChar char="•"/>
            </a:pPr>
            <a:r>
              <a:rPr lang="en-US" sz="2000" dirty="0"/>
              <a:t> (g) Dormer windows</a:t>
            </a:r>
          </a:p>
          <a:p>
            <a:pPr indent="-228600">
              <a:lnSpc>
                <a:spcPct val="90000"/>
              </a:lnSpc>
              <a:spcAft>
                <a:spcPts val="600"/>
              </a:spcAft>
              <a:buFont typeface="Arial" panose="020B0604020202020204" pitchFamily="34" charset="0"/>
              <a:buChar char="•"/>
            </a:pPr>
            <a:r>
              <a:rPr lang="en-US" sz="2000" dirty="0"/>
              <a:t> (h) Ventilators</a:t>
            </a:r>
          </a:p>
        </p:txBody>
      </p:sp>
    </p:spTree>
    <p:extLst>
      <p:ext uri="{BB962C8B-B14F-4D97-AF65-F5344CB8AC3E}">
        <p14:creationId xmlns:p14="http://schemas.microsoft.com/office/powerpoint/2010/main" val="5524764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13EDB00-3836-4300-4890-E462A3E1A52F}"/>
              </a:ext>
            </a:extLst>
          </p:cNvPr>
          <p:cNvSpPr txBox="1"/>
          <p:nvPr/>
        </p:nvSpPr>
        <p:spPr>
          <a:xfrm>
            <a:off x="134910" y="-21847"/>
            <a:ext cx="10508106" cy="5016758"/>
          </a:xfrm>
          <a:prstGeom prst="rect">
            <a:avLst/>
          </a:prstGeom>
          <a:noFill/>
        </p:spPr>
        <p:txBody>
          <a:bodyPr wrap="square">
            <a:spAutoFit/>
          </a:bodyPr>
          <a:lstStyle/>
          <a:p>
            <a:pPr algn="l" rtl="0" fontAlgn="base"/>
            <a:r>
              <a:rPr lang="en-US" sz="3200" b="1" i="0" dirty="0">
                <a:solidFill>
                  <a:srgbClr val="303030"/>
                </a:solidFill>
                <a:effectLst/>
                <a:latin typeface="Times New Roman" panose="02020603050405020304" pitchFamily="18" charset="0"/>
                <a:cs typeface="Times New Roman" panose="02020603050405020304" pitchFamily="18" charset="0"/>
              </a:rPr>
              <a:t>Casement Windows</a:t>
            </a:r>
          </a:p>
          <a:p>
            <a:pPr algn="l" rtl="0" fontAlgn="base"/>
            <a:endParaRPr lang="en-US" sz="2400" b="1" dirty="0">
              <a:solidFill>
                <a:srgbClr val="303030"/>
              </a:solidFill>
              <a:latin typeface="Times New Roman" panose="02020603050405020304" pitchFamily="18" charset="0"/>
              <a:cs typeface="Times New Roman" panose="02020603050405020304" pitchFamily="18" charset="0"/>
            </a:endParaRPr>
          </a:p>
          <a:p>
            <a:pPr marL="342900" indent="-342900" algn="just" fontAlgn="base">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Casement windows are usually fixed on the side of the frames and rotate vertically. [1]</a:t>
            </a:r>
          </a:p>
          <a:p>
            <a:pPr marL="342900" indent="-342900" algn="just" fontAlgn="base">
              <a:buFont typeface="Arial" panose="020B0604020202020204" pitchFamily="34" charset="0"/>
              <a:buChar char="•"/>
            </a:pPr>
            <a:r>
              <a:rPr lang="en-US" sz="2400" dirty="0">
                <a:effectLst/>
                <a:latin typeface="Times New Roman" panose="02020603050405020304" pitchFamily="18" charset="0"/>
                <a:cs typeface="Times New Roman" panose="02020603050405020304" pitchFamily="18" charset="0"/>
              </a:rPr>
              <a:t>Installing locks on the walls to hold their sheets prevents them from closing with the wind.[1]</a:t>
            </a: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Casement windows are fixed to the frame by one or more hinges at the side, similar to conventional doors[2]</a:t>
            </a: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Usually fitted in on single or double panels, these allow for full top to bottom ventilation </a:t>
            </a:r>
            <a:r>
              <a:rPr lang="en-US" sz="2400" b="0" i="0" dirty="0">
                <a:solidFill>
                  <a:srgbClr val="303030"/>
                </a:solidFill>
                <a:effectLst/>
                <a:latin typeface="Source Sans Pro" panose="020B0503030403020204" pitchFamily="34" charset="0"/>
              </a:rPr>
              <a:t>when opened.[2]</a:t>
            </a:r>
            <a:endParaRPr lang="en-US" sz="2400" dirty="0">
              <a:effectLst/>
              <a:latin typeface="Times New Roman" panose="02020603050405020304" pitchFamily="18" charset="0"/>
              <a:cs typeface="Times New Roman" panose="02020603050405020304" pitchFamily="18" charset="0"/>
            </a:endParaRPr>
          </a:p>
          <a:p>
            <a:pPr algn="l" fontAlgn="base"/>
            <a:endParaRPr lang="en-US" sz="2400" b="0" i="0" u="none" strike="noStrike" dirty="0">
              <a:solidFill>
                <a:srgbClr val="303030"/>
              </a:solidFill>
              <a:effectLst/>
              <a:latin typeface="Times New Roman" panose="02020603050405020304" pitchFamily="18" charset="0"/>
              <a:cs typeface="Times New Roman" panose="02020603050405020304" pitchFamily="18" charset="0"/>
              <a:hlinkClick r:id="rId2" tooltip="Save image"/>
            </a:endParaRPr>
          </a:p>
          <a:p>
            <a:br>
              <a:rPr lang="en-US" sz="2400" b="0" i="0" u="none" strike="noStrike" dirty="0">
                <a:effectLst/>
                <a:latin typeface="Times New Roman" panose="02020603050405020304" pitchFamily="18" charset="0"/>
                <a:cs typeface="Times New Roman" panose="02020603050405020304" pitchFamily="18" charset="0"/>
                <a:hlinkClick r:id="rId2"/>
              </a:rPr>
            </a:br>
            <a:endParaRPr lang="en-US" sz="2400" b="1" i="0" dirty="0">
              <a:solidFill>
                <a:srgbClr val="303030"/>
              </a:solidFill>
              <a:effectLst/>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7C15013C-8568-ADAF-011A-A8E063027F28}"/>
              </a:ext>
            </a:extLst>
          </p:cNvPr>
          <p:cNvPicPr>
            <a:picLocks noChangeAspect="1"/>
          </p:cNvPicPr>
          <p:nvPr/>
        </p:nvPicPr>
        <p:blipFill>
          <a:blip r:embed="rId3"/>
          <a:stretch>
            <a:fillRect/>
          </a:stretch>
        </p:blipFill>
        <p:spPr>
          <a:xfrm>
            <a:off x="6432656" y="3450447"/>
            <a:ext cx="5219700" cy="2343150"/>
          </a:xfrm>
          <a:prstGeom prst="rect">
            <a:avLst/>
          </a:prstGeom>
        </p:spPr>
      </p:pic>
      <p:pic>
        <p:nvPicPr>
          <p:cNvPr id="7" name="Picture 6">
            <a:extLst>
              <a:ext uri="{FF2B5EF4-FFF2-40B4-BE49-F238E27FC236}">
                <a16:creationId xmlns:a16="http://schemas.microsoft.com/office/drawing/2014/main" id="{D63EAD9B-931A-959F-3D25-B6FF49945EAC}"/>
              </a:ext>
            </a:extLst>
          </p:cNvPr>
          <p:cNvPicPr>
            <a:picLocks noChangeAspect="1"/>
          </p:cNvPicPr>
          <p:nvPr/>
        </p:nvPicPr>
        <p:blipFill rotWithShape="1">
          <a:blip r:embed="rId4"/>
          <a:srcRect r="51755" b="10662"/>
          <a:stretch/>
        </p:blipFill>
        <p:spPr>
          <a:xfrm>
            <a:off x="2008351" y="3774002"/>
            <a:ext cx="2955599" cy="2441818"/>
          </a:xfrm>
          <a:prstGeom prst="rect">
            <a:avLst/>
          </a:prstGeom>
        </p:spPr>
      </p:pic>
      <p:sp>
        <p:nvSpPr>
          <p:cNvPr id="6" name="TextBox 5">
            <a:extLst>
              <a:ext uri="{FF2B5EF4-FFF2-40B4-BE49-F238E27FC236}">
                <a16:creationId xmlns:a16="http://schemas.microsoft.com/office/drawing/2014/main" id="{5B114EE5-E6C5-C177-99BE-0801A8F7F0D3}"/>
              </a:ext>
            </a:extLst>
          </p:cNvPr>
          <p:cNvSpPr txBox="1"/>
          <p:nvPr/>
        </p:nvSpPr>
        <p:spPr>
          <a:xfrm>
            <a:off x="921273" y="6234519"/>
            <a:ext cx="5751226"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
        <p:nvSpPr>
          <p:cNvPr id="9" name="TextBox 8">
            <a:extLst>
              <a:ext uri="{FF2B5EF4-FFF2-40B4-BE49-F238E27FC236}">
                <a16:creationId xmlns:a16="http://schemas.microsoft.com/office/drawing/2014/main" id="{752FB221-241F-3DEE-7476-05FBF2E1DDA6}"/>
              </a:ext>
            </a:extLst>
          </p:cNvPr>
          <p:cNvSpPr txBox="1"/>
          <p:nvPr/>
        </p:nvSpPr>
        <p:spPr>
          <a:xfrm>
            <a:off x="6312735" y="5717257"/>
            <a:ext cx="6204052" cy="1477328"/>
          </a:xfrm>
          <a:prstGeom prst="rect">
            <a:avLst/>
          </a:prstGeom>
          <a:noFill/>
        </p:spPr>
        <p:txBody>
          <a:bodyPr wrap="square">
            <a:spAutoFit/>
          </a:bodyPr>
          <a:lstStyle/>
          <a:p>
            <a:r>
              <a:rPr lang="en-US" dirty="0"/>
              <a:t>Figure: </a:t>
            </a:r>
            <a:r>
              <a:rPr lang="en-US" dirty="0">
                <a:solidFill>
                  <a:prstClr val="black"/>
                </a:solidFill>
                <a:latin typeface="Calibri" panose="020F0502020204030204"/>
              </a:rPr>
              <a:t>Casement window</a:t>
            </a:r>
            <a:r>
              <a:rPr lang="en-US" dirty="0"/>
              <a:t>(source: </a:t>
            </a:r>
            <a:r>
              <a:rPr lang="en-US" sz="1800" dirty="0">
                <a:effectLst/>
                <a:latin typeface="Calibri" panose="020F0502020204030204" pitchFamily="34" charset="0"/>
                <a:ea typeface="Calibri" panose="020F0502020204030204" pitchFamily="34" charset="0"/>
                <a:cs typeface="Times New Roman" panose="02020603050405020304" pitchFamily="18" charset="0"/>
              </a:rPr>
              <a:t>Team, A. 2023, February 5</a:t>
            </a: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:Online), </a:t>
            </a:r>
          </a:p>
          <a:p>
            <a:r>
              <a:rPr lang="en-US" kern="100" dirty="0">
                <a:latin typeface="Calibri" panose="020F0502020204030204" pitchFamily="34" charset="0"/>
                <a:ea typeface="Calibri" panose="020F0502020204030204" pitchFamily="34" charset="0"/>
                <a:cs typeface="Times New Roman" panose="02020603050405020304" pitchFamily="18" charset="0"/>
                <a:hlinkClick r:id="rId5"/>
              </a:rPr>
              <a:t> </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5"/>
              </a:rPr>
              <a:t>https://www.archdaily.com/992145/different-types-of-windows-and-    </a:t>
            </a:r>
            <a:r>
              <a:rPr lang="en-US" sz="1800" dirty="0" err="1">
                <a:effectLst/>
                <a:latin typeface="Calibri" panose="020F0502020204030204" pitchFamily="34" charset="0"/>
                <a:ea typeface="Calibri" panose="020F0502020204030204" pitchFamily="34" charset="0"/>
                <a:cs typeface="Times New Roman" panose="02020603050405020304" pitchFamily="18" charset="0"/>
                <a:hlinkClick r:id="rId5"/>
              </a:rPr>
              <a:t>how-to-use-them?ad_medium</a:t>
            </a:r>
            <a:r>
              <a:rPr lang="en-US" sz="1800" dirty="0">
                <a:effectLst/>
                <a:latin typeface="Calibri" panose="020F0502020204030204" pitchFamily="34" charset="0"/>
                <a:ea typeface="Calibri" panose="020F0502020204030204" pitchFamily="34" charset="0"/>
                <a:cs typeface="Times New Roman" panose="02020603050405020304" pitchFamily="18" charset="0"/>
                <a:hlinkClick r:id="rId5"/>
              </a:rPr>
              <a:t>=widget</a:t>
            </a:r>
            <a:r>
              <a:rPr lang="en-US" sz="1800" dirty="0">
                <a:effectLst/>
                <a:latin typeface="Calibri" panose="020F0502020204030204" pitchFamily="34"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519350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F575CE-A988-F1A3-219B-291646C5919D}"/>
              </a:ext>
            </a:extLst>
          </p:cNvPr>
          <p:cNvPicPr>
            <a:picLocks noChangeAspect="1"/>
          </p:cNvPicPr>
          <p:nvPr/>
        </p:nvPicPr>
        <p:blipFill>
          <a:blip r:embed="rId2"/>
          <a:stretch>
            <a:fillRect/>
          </a:stretch>
        </p:blipFill>
        <p:spPr>
          <a:xfrm>
            <a:off x="2260520" y="574775"/>
            <a:ext cx="7183283" cy="4819309"/>
          </a:xfrm>
          <a:prstGeom prst="rect">
            <a:avLst/>
          </a:prstGeom>
        </p:spPr>
      </p:pic>
      <p:sp>
        <p:nvSpPr>
          <p:cNvPr id="5" name="TextBox 4">
            <a:extLst>
              <a:ext uri="{FF2B5EF4-FFF2-40B4-BE49-F238E27FC236}">
                <a16:creationId xmlns:a16="http://schemas.microsoft.com/office/drawing/2014/main" id="{F29B0F5A-1544-B52B-2C7B-CC905D54F84B}"/>
              </a:ext>
            </a:extLst>
          </p:cNvPr>
          <p:cNvSpPr txBox="1"/>
          <p:nvPr/>
        </p:nvSpPr>
        <p:spPr>
          <a:xfrm>
            <a:off x="1643921" y="5614522"/>
            <a:ext cx="8904158" cy="968278"/>
          </a:xfrm>
          <a:prstGeom prst="rect">
            <a:avLst/>
          </a:prstGeom>
          <a:noFill/>
        </p:spPr>
        <p:txBody>
          <a:bodyPr wrap="square">
            <a:spAutoFit/>
          </a:bodyPr>
          <a:lstStyle/>
          <a:p>
            <a:pPr marL="457200" marR="0" indent="-45720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Mangal" panose="02040503050203030202" pitchFamily="18" charset="0"/>
              </a:rPr>
              <a:t>Source: </a:t>
            </a:r>
            <a:r>
              <a:rPr lang="en-US" sz="1800" kern="100" dirty="0" err="1">
                <a:effectLst/>
                <a:latin typeface="Calibri" panose="020F0502020204030204" pitchFamily="34" charset="0"/>
                <a:ea typeface="Calibri" panose="020F0502020204030204" pitchFamily="34" charset="0"/>
                <a:cs typeface="Mangal" panose="02040503050203030202" pitchFamily="18" charset="0"/>
              </a:rPr>
              <a:t>Montjoy</a:t>
            </a:r>
            <a:r>
              <a:rPr lang="en-US" sz="1800" kern="100" dirty="0">
                <a:effectLst/>
                <a:latin typeface="Calibri" panose="020F0502020204030204" pitchFamily="34" charset="0"/>
                <a:ea typeface="Calibri" panose="020F0502020204030204" pitchFamily="34" charset="0"/>
                <a:cs typeface="Mangal" panose="02040503050203030202" pitchFamily="18" charset="0"/>
              </a:rPr>
              <a:t>, V. (2023, February 4). </a:t>
            </a:r>
            <a:r>
              <a:rPr lang="en-US" sz="1800" i="1" kern="100" dirty="0" err="1">
                <a:effectLst/>
                <a:latin typeface="Calibri" panose="020F0502020204030204" pitchFamily="34" charset="0"/>
                <a:ea typeface="Calibri" panose="020F0502020204030204" pitchFamily="34" charset="0"/>
                <a:cs typeface="Mangal" panose="02040503050203030202" pitchFamily="18" charset="0"/>
              </a:rPr>
              <a:t>Archdaily</a:t>
            </a:r>
            <a:r>
              <a:rPr lang="en-US" sz="1800" kern="100" dirty="0">
                <a:effectLst/>
                <a:latin typeface="Calibri" panose="020F0502020204030204" pitchFamily="34" charset="0"/>
                <a:ea typeface="Calibri" panose="020F0502020204030204" pitchFamily="34" charset="0"/>
                <a:cs typeface="Mangal" panose="02040503050203030202" pitchFamily="18" charset="0"/>
              </a:rPr>
              <a:t>. Retrieved from archdaily.com: </a:t>
            </a:r>
            <a:r>
              <a:rPr lang="en-US" sz="1800" kern="100" dirty="0">
                <a:effectLst/>
                <a:latin typeface="Calibri" panose="020F0502020204030204" pitchFamily="34" charset="0"/>
                <a:ea typeface="Calibri" panose="020F0502020204030204" pitchFamily="34" charset="0"/>
                <a:cs typeface="Mangal" panose="02040503050203030202" pitchFamily="18" charset="0"/>
                <a:hlinkClick r:id="rId3"/>
              </a:rPr>
              <a:t>https://www.archdaily.com/992118/from-frameless-to-pivot-20-types-of-windows-for-architectural-design?ad_source=search&amp;ad_medium=search_result_articles</a:t>
            </a:r>
            <a:r>
              <a:rPr lang="en-US" sz="1800" kern="100" dirty="0">
                <a:effectLst/>
                <a:latin typeface="Calibri" panose="020F0502020204030204" pitchFamily="34" charset="0"/>
                <a:ea typeface="Calibri" panose="020F0502020204030204" pitchFamily="34" charset="0"/>
                <a:cs typeface="Mangal" panose="02040503050203030202" pitchFamily="18" charset="0"/>
              </a:rPr>
              <a:t>   </a:t>
            </a:r>
          </a:p>
        </p:txBody>
      </p:sp>
    </p:spTree>
    <p:extLst>
      <p:ext uri="{BB962C8B-B14F-4D97-AF65-F5344CB8AC3E}">
        <p14:creationId xmlns:p14="http://schemas.microsoft.com/office/powerpoint/2010/main" val="14947571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A097862B-C456-EA14-5029-649C06534A23}"/>
              </a:ext>
            </a:extLst>
          </p:cNvPr>
          <p:cNvSpPr txBox="1"/>
          <p:nvPr/>
        </p:nvSpPr>
        <p:spPr>
          <a:xfrm>
            <a:off x="179882" y="197583"/>
            <a:ext cx="4362138" cy="646331"/>
          </a:xfrm>
          <a:prstGeom prst="rect">
            <a:avLst/>
          </a:prstGeom>
          <a:noFill/>
        </p:spPr>
        <p:txBody>
          <a:bodyPr wrap="square">
            <a:spAutoFit/>
          </a:bodyPr>
          <a:lstStyle/>
          <a:p>
            <a:pPr algn="l" fontAlgn="base"/>
            <a:r>
              <a:rPr lang="en-US" sz="3600" b="1" i="0" dirty="0">
                <a:solidFill>
                  <a:srgbClr val="303030"/>
                </a:solidFill>
                <a:effectLst/>
                <a:latin typeface="Times New Roman" panose="02020603050405020304" pitchFamily="18" charset="0"/>
                <a:cs typeface="Times New Roman" panose="02020603050405020304" pitchFamily="18" charset="0"/>
              </a:rPr>
              <a:t>Bay window</a:t>
            </a:r>
          </a:p>
        </p:txBody>
      </p:sp>
      <p:sp>
        <p:nvSpPr>
          <p:cNvPr id="5" name="TextBox 4">
            <a:extLst>
              <a:ext uri="{FF2B5EF4-FFF2-40B4-BE49-F238E27FC236}">
                <a16:creationId xmlns:a16="http://schemas.microsoft.com/office/drawing/2014/main" id="{E360BF3B-5BD7-EA17-0322-759AAF624A4B}"/>
              </a:ext>
            </a:extLst>
          </p:cNvPr>
          <p:cNvSpPr txBox="1"/>
          <p:nvPr/>
        </p:nvSpPr>
        <p:spPr>
          <a:xfrm>
            <a:off x="179882" y="1154004"/>
            <a:ext cx="7225259" cy="2246769"/>
          </a:xfrm>
          <a:prstGeom prst="rect">
            <a:avLst/>
          </a:prstGeom>
          <a:noFill/>
        </p:spPr>
        <p:txBody>
          <a:bodyPr wrap="square">
            <a:spAutoFit/>
          </a:bodyPr>
          <a:lstStyle/>
          <a:p>
            <a:pPr marL="457200" indent="-457200" algn="just">
              <a:buFont typeface="Arial" panose="020B0604020202020204" pitchFamily="34" charset="0"/>
              <a:buChar char="•"/>
            </a:pPr>
            <a:r>
              <a:rPr lang="en-US" sz="2800" b="0" i="0" dirty="0">
                <a:solidFill>
                  <a:srgbClr val="303030"/>
                </a:solidFill>
                <a:effectLst/>
                <a:latin typeface="Times New Roman" panose="02020603050405020304" pitchFamily="18" charset="0"/>
                <a:cs typeface="Times New Roman" panose="02020603050405020304" pitchFamily="18" charset="0"/>
              </a:rPr>
              <a:t>This window projects outwards from the building. </a:t>
            </a:r>
          </a:p>
          <a:p>
            <a:pPr marL="457200" indent="-457200" algn="just">
              <a:buFont typeface="Arial" panose="020B0604020202020204" pitchFamily="34" charset="0"/>
              <a:buChar char="•"/>
            </a:pPr>
            <a:r>
              <a:rPr lang="en-US" sz="2800" b="0" i="0" dirty="0">
                <a:solidFill>
                  <a:srgbClr val="303030"/>
                </a:solidFill>
                <a:effectLst/>
                <a:latin typeface="Times New Roman" panose="02020603050405020304" pitchFamily="18" charset="0"/>
                <a:cs typeface="Times New Roman" panose="02020603050405020304" pitchFamily="18" charset="0"/>
              </a:rPr>
              <a:t>It uses glass and creates a small space inside the room where benches or decorative elements can be placed.</a:t>
            </a:r>
          </a:p>
        </p:txBody>
      </p:sp>
      <p:pic>
        <p:nvPicPr>
          <p:cNvPr id="7" name="Picture 6">
            <a:extLst>
              <a:ext uri="{FF2B5EF4-FFF2-40B4-BE49-F238E27FC236}">
                <a16:creationId xmlns:a16="http://schemas.microsoft.com/office/drawing/2014/main" id="{F05186A2-66F8-FAF9-576B-59FF90CEC027}"/>
              </a:ext>
            </a:extLst>
          </p:cNvPr>
          <p:cNvPicPr>
            <a:picLocks noChangeAspect="1"/>
          </p:cNvPicPr>
          <p:nvPr/>
        </p:nvPicPr>
        <p:blipFill>
          <a:blip r:embed="rId2"/>
          <a:stretch>
            <a:fillRect/>
          </a:stretch>
        </p:blipFill>
        <p:spPr>
          <a:xfrm>
            <a:off x="7517493" y="1288041"/>
            <a:ext cx="4494625" cy="3098778"/>
          </a:xfrm>
          <a:prstGeom prst="rect">
            <a:avLst/>
          </a:prstGeom>
        </p:spPr>
      </p:pic>
      <p:pic>
        <p:nvPicPr>
          <p:cNvPr id="8" name="Picture 7">
            <a:extLst>
              <a:ext uri="{FF2B5EF4-FFF2-40B4-BE49-F238E27FC236}">
                <a16:creationId xmlns:a16="http://schemas.microsoft.com/office/drawing/2014/main" id="{7B21D1E4-AA93-5A01-D8FE-4A712104F227}"/>
              </a:ext>
            </a:extLst>
          </p:cNvPr>
          <p:cNvPicPr>
            <a:picLocks noChangeAspect="1"/>
          </p:cNvPicPr>
          <p:nvPr/>
        </p:nvPicPr>
        <p:blipFill rotWithShape="1">
          <a:blip r:embed="rId3"/>
          <a:srcRect l="46128" b="14266"/>
          <a:stretch/>
        </p:blipFill>
        <p:spPr>
          <a:xfrm>
            <a:off x="2088603" y="2897719"/>
            <a:ext cx="3814523" cy="2708431"/>
          </a:xfrm>
          <a:prstGeom prst="rect">
            <a:avLst/>
          </a:prstGeom>
        </p:spPr>
      </p:pic>
      <p:sp>
        <p:nvSpPr>
          <p:cNvPr id="4" name="TextBox 3">
            <a:extLst>
              <a:ext uri="{FF2B5EF4-FFF2-40B4-BE49-F238E27FC236}">
                <a16:creationId xmlns:a16="http://schemas.microsoft.com/office/drawing/2014/main" id="{96539832-1342-809F-797D-50B944032B10}"/>
              </a:ext>
            </a:extLst>
          </p:cNvPr>
          <p:cNvSpPr txBox="1"/>
          <p:nvPr/>
        </p:nvSpPr>
        <p:spPr>
          <a:xfrm>
            <a:off x="2476209" y="5932217"/>
            <a:ext cx="2827311"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Bay window</a:t>
            </a:r>
            <a:endParaRPr lang="en-US" dirty="0"/>
          </a:p>
        </p:txBody>
      </p:sp>
      <p:sp>
        <p:nvSpPr>
          <p:cNvPr id="6" name="TextBox 5">
            <a:extLst>
              <a:ext uri="{FF2B5EF4-FFF2-40B4-BE49-F238E27FC236}">
                <a16:creationId xmlns:a16="http://schemas.microsoft.com/office/drawing/2014/main" id="{58BEAC22-A212-DA72-0EF0-5D784446F750}"/>
              </a:ext>
            </a:extLst>
          </p:cNvPr>
          <p:cNvSpPr txBox="1"/>
          <p:nvPr/>
        </p:nvSpPr>
        <p:spPr>
          <a:xfrm>
            <a:off x="1094282" y="6211669"/>
            <a:ext cx="6115986"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
        <p:nvSpPr>
          <p:cNvPr id="10" name="TextBox 9">
            <a:extLst>
              <a:ext uri="{FF2B5EF4-FFF2-40B4-BE49-F238E27FC236}">
                <a16:creationId xmlns:a16="http://schemas.microsoft.com/office/drawing/2014/main" id="{7BA7E893-2753-58F7-E18A-B7275E04C2E7}"/>
              </a:ext>
            </a:extLst>
          </p:cNvPr>
          <p:cNvSpPr txBox="1"/>
          <p:nvPr/>
        </p:nvSpPr>
        <p:spPr>
          <a:xfrm>
            <a:off x="6288876" y="4438591"/>
            <a:ext cx="5903124" cy="1200329"/>
          </a:xfrm>
          <a:prstGeom prst="rect">
            <a:avLst/>
          </a:prstGeom>
          <a:noFill/>
        </p:spPr>
        <p:txBody>
          <a:bodyPr wrap="square">
            <a:spAutoFit/>
          </a:bodyPr>
          <a:lstStyle/>
          <a:p>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Figure: </a:t>
            </a:r>
            <a:r>
              <a:rPr lang="en-US" b="1" kern="100" dirty="0">
                <a:latin typeface="Times New Roman" panose="02020603050405020304" pitchFamily="18" charset="0"/>
                <a:ea typeface="Calibri" panose="020F0502020204030204" pitchFamily="34" charset="0"/>
                <a:cs typeface="Times New Roman" panose="02020603050405020304" pitchFamily="18" charset="0"/>
              </a:rPr>
              <a:t>Window Types(</a:t>
            </a:r>
            <a:r>
              <a:rPr lang="en-US" b="1" kern="100" dirty="0" err="1">
                <a:latin typeface="Times New Roman" panose="02020603050405020304" pitchFamily="18" charset="0"/>
                <a:ea typeface="Calibri" panose="020F0502020204030204" pitchFamily="34" charset="0"/>
                <a:cs typeface="Times New Roman" panose="02020603050405020304" pitchFamily="18" charset="0"/>
              </a:rPr>
              <a:t>Source:</a:t>
            </a:r>
            <a:r>
              <a:rPr lang="en-US" sz="1800" b="1" kern="100" dirty="0" err="1">
                <a:effectLst/>
                <a:latin typeface="Times New Roman" panose="02020603050405020304" pitchFamily="18" charset="0"/>
                <a:ea typeface="Calibri" panose="020F0502020204030204" pitchFamily="34" charset="0"/>
                <a:cs typeface="Times New Roman" panose="02020603050405020304" pitchFamily="18" charset="0"/>
              </a:rPr>
              <a:t>Team</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 (2023, February 5). </a:t>
            </a:r>
            <a:r>
              <a:rPr lang="en-US" sz="1800" b="1" i="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hlinkClick r:id="rId4"/>
              </a:rPr>
              <a:t>https://www.archdaily.com/992145/different-types-of-windows-and-how-to-use-them?ad_medium=widget</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26718220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500B4A4-B1F1-41EA-886A-B8A210DBCA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E55A99C-0BDC-4DBE-8E40-9FA66F629F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89634"/>
            <a:ext cx="722376" cy="5071110"/>
          </a:xfrm>
          <a:prstGeom prst="rect">
            <a:avLst/>
          </a:prstGeom>
          <a:solidFill>
            <a:srgbClr val="4C525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D7CE9A26-836E-D4F6-ED5A-D871B897B5DA}"/>
              </a:ext>
            </a:extLst>
          </p:cNvPr>
          <p:cNvPicPr>
            <a:picLocks noChangeAspect="1"/>
          </p:cNvPicPr>
          <p:nvPr/>
        </p:nvPicPr>
        <p:blipFill rotWithShape="1">
          <a:blip r:embed="rId2"/>
          <a:srcRect b="15242"/>
          <a:stretch/>
        </p:blipFill>
        <p:spPr>
          <a:xfrm>
            <a:off x="982981" y="1002060"/>
            <a:ext cx="4822027" cy="4107594"/>
          </a:xfrm>
          <a:prstGeom prst="rect">
            <a:avLst/>
          </a:prstGeom>
        </p:spPr>
      </p:pic>
      <p:cxnSp>
        <p:nvCxnSpPr>
          <p:cNvPr id="14" name="Straight Connector 13">
            <a:extLst>
              <a:ext uri="{FF2B5EF4-FFF2-40B4-BE49-F238E27FC236}">
                <a16:creationId xmlns:a16="http://schemas.microsoft.com/office/drawing/2014/main" id="{5D1CEE39-A6DC-4DE0-9789-206F1A9888B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26744" y="889634"/>
            <a:ext cx="0" cy="507492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FB462CD-0E37-FABB-10B1-9CD7D124D2BF}"/>
              </a:ext>
            </a:extLst>
          </p:cNvPr>
          <p:cNvPicPr>
            <a:picLocks noChangeAspect="1"/>
          </p:cNvPicPr>
          <p:nvPr/>
        </p:nvPicPr>
        <p:blipFill rotWithShape="1">
          <a:blip r:embed="rId3"/>
          <a:srcRect b="10356"/>
          <a:stretch/>
        </p:blipFill>
        <p:spPr>
          <a:xfrm>
            <a:off x="7132913" y="889634"/>
            <a:ext cx="3450017" cy="4545966"/>
          </a:xfrm>
          <a:prstGeom prst="rect">
            <a:avLst/>
          </a:prstGeom>
        </p:spPr>
      </p:pic>
      <p:sp>
        <p:nvSpPr>
          <p:cNvPr id="7" name="TextBox 6">
            <a:extLst>
              <a:ext uri="{FF2B5EF4-FFF2-40B4-BE49-F238E27FC236}">
                <a16:creationId xmlns:a16="http://schemas.microsoft.com/office/drawing/2014/main" id="{D34E32FE-5679-A617-5B24-637ED995EFDE}"/>
              </a:ext>
            </a:extLst>
          </p:cNvPr>
          <p:cNvSpPr txBox="1"/>
          <p:nvPr/>
        </p:nvSpPr>
        <p:spPr>
          <a:xfrm>
            <a:off x="1728544" y="5799161"/>
            <a:ext cx="3554656"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Corner window</a:t>
            </a:r>
            <a:endParaRPr lang="en-US" dirty="0"/>
          </a:p>
        </p:txBody>
      </p:sp>
      <p:sp>
        <p:nvSpPr>
          <p:cNvPr id="9" name="TextBox 8">
            <a:extLst>
              <a:ext uri="{FF2B5EF4-FFF2-40B4-BE49-F238E27FC236}">
                <a16:creationId xmlns:a16="http://schemas.microsoft.com/office/drawing/2014/main" id="{E42B5449-CA4E-DDE3-8D81-FFED6CA1B360}"/>
              </a:ext>
            </a:extLst>
          </p:cNvPr>
          <p:cNvSpPr txBox="1"/>
          <p:nvPr/>
        </p:nvSpPr>
        <p:spPr>
          <a:xfrm>
            <a:off x="7466785" y="5879953"/>
            <a:ext cx="3554656"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Clear </a:t>
            </a:r>
            <a:r>
              <a:rPr kumimoji="0" lang="en-US" sz="1800" b="0" i="0" u="none" strike="noStrike" kern="1200" cap="none" spc="0" normalizeH="0" baseline="0" noProof="0" dirty="0" err="1">
                <a:ln>
                  <a:noFill/>
                </a:ln>
                <a:solidFill>
                  <a:prstClr val="black"/>
                </a:solidFill>
                <a:effectLst/>
                <a:uLnTx/>
                <a:uFillTx/>
                <a:latin typeface="Calibri" panose="020F0502020204030204"/>
                <a:ea typeface="+mn-ea"/>
                <a:cs typeface="+mn-cs"/>
              </a:rPr>
              <a:t>storey</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window</a:t>
            </a:r>
            <a:endParaRPr lang="en-US" dirty="0"/>
          </a:p>
        </p:txBody>
      </p:sp>
      <p:sp>
        <p:nvSpPr>
          <p:cNvPr id="6" name="TextBox 5">
            <a:extLst>
              <a:ext uri="{FF2B5EF4-FFF2-40B4-BE49-F238E27FC236}">
                <a16:creationId xmlns:a16="http://schemas.microsoft.com/office/drawing/2014/main" id="{4737D1BB-596E-FE3A-B192-01EF73381149}"/>
              </a:ext>
            </a:extLst>
          </p:cNvPr>
          <p:cNvSpPr txBox="1"/>
          <p:nvPr/>
        </p:nvSpPr>
        <p:spPr>
          <a:xfrm>
            <a:off x="2854794" y="6262662"/>
            <a:ext cx="7548380" cy="646331"/>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Figure: door types(Source: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r>
              <a:rPr lang="en-US" b="1"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spTree>
    <p:extLst>
      <p:ext uri="{BB962C8B-B14F-4D97-AF65-F5344CB8AC3E}">
        <p14:creationId xmlns:p14="http://schemas.microsoft.com/office/powerpoint/2010/main" val="3907211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D678136-A093-BB4E-6F17-D1E0E9BEE3EA}"/>
              </a:ext>
            </a:extLst>
          </p:cNvPr>
          <p:cNvSpPr txBox="1"/>
          <p:nvPr/>
        </p:nvSpPr>
        <p:spPr>
          <a:xfrm>
            <a:off x="449705" y="587965"/>
            <a:ext cx="6115986" cy="2677656"/>
          </a:xfrm>
          <a:prstGeom prst="rect">
            <a:avLst/>
          </a:prstGeom>
          <a:noFill/>
        </p:spPr>
        <p:txBody>
          <a:bodyPr wrap="square">
            <a:spAutoFit/>
          </a:bodyPr>
          <a:lstStyle/>
          <a:p>
            <a:pPr algn="just" fontAlgn="base"/>
            <a:r>
              <a:rPr lang="en-US" sz="2400" b="1" i="0" u="none" strike="noStrike" dirty="0">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Awning</a:t>
            </a:r>
            <a:endParaRPr lang="en-US" sz="2400" b="0" i="0" dirty="0">
              <a:effectLst/>
              <a:latin typeface="Times New Roman" panose="02020603050405020304" pitchFamily="18" charset="0"/>
              <a:cs typeface="Times New Roman" panose="02020603050405020304" pitchFamily="18" charset="0"/>
            </a:endParaRP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Awning windows are basically casement windows that swing vertically instead of horizontally.</a:t>
            </a: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 They are usually found in high or narrow places –such as above doors or other windows– and typically seal well.[2]</a:t>
            </a:r>
          </a:p>
        </p:txBody>
      </p:sp>
      <p:pic>
        <p:nvPicPr>
          <p:cNvPr id="5" name="Picture 4">
            <a:extLst>
              <a:ext uri="{FF2B5EF4-FFF2-40B4-BE49-F238E27FC236}">
                <a16:creationId xmlns:a16="http://schemas.microsoft.com/office/drawing/2014/main" id="{A93BCF1E-BEF0-1AC1-3FE2-F0B5F78C3499}"/>
              </a:ext>
            </a:extLst>
          </p:cNvPr>
          <p:cNvPicPr>
            <a:picLocks noChangeAspect="1"/>
          </p:cNvPicPr>
          <p:nvPr/>
        </p:nvPicPr>
        <p:blipFill>
          <a:blip r:embed="rId3"/>
          <a:stretch>
            <a:fillRect/>
          </a:stretch>
        </p:blipFill>
        <p:spPr>
          <a:xfrm>
            <a:off x="7289450" y="1076873"/>
            <a:ext cx="4133055" cy="3300704"/>
          </a:xfrm>
          <a:prstGeom prst="rect">
            <a:avLst/>
          </a:prstGeom>
        </p:spPr>
      </p:pic>
      <p:sp>
        <p:nvSpPr>
          <p:cNvPr id="4" name="TextBox 3">
            <a:extLst>
              <a:ext uri="{FF2B5EF4-FFF2-40B4-BE49-F238E27FC236}">
                <a16:creationId xmlns:a16="http://schemas.microsoft.com/office/drawing/2014/main" id="{E07F4DE8-8746-C093-2AB3-730F0014DBDF}"/>
              </a:ext>
            </a:extLst>
          </p:cNvPr>
          <p:cNvSpPr txBox="1"/>
          <p:nvPr/>
        </p:nvSpPr>
        <p:spPr>
          <a:xfrm>
            <a:off x="6076014" y="4650300"/>
            <a:ext cx="6115986" cy="1477328"/>
          </a:xfrm>
          <a:prstGeom prst="rect">
            <a:avLst/>
          </a:prstGeom>
          <a:noFill/>
        </p:spPr>
        <p:txBody>
          <a:bodyPr wrap="square">
            <a:spAutoFit/>
          </a:bodyPr>
          <a:lstStyle/>
          <a:p>
            <a:r>
              <a:rPr lang="en-US" sz="1800" kern="100" dirty="0">
                <a:effectLst/>
                <a:latin typeface="Calibri" panose="020F0502020204030204" pitchFamily="34" charset="0"/>
                <a:ea typeface="Calibri" panose="020F0502020204030204" pitchFamily="34" charset="0"/>
                <a:cs typeface="Mangal" panose="02040503050203030202" pitchFamily="18" charset="0"/>
              </a:rPr>
              <a:t> Figure: Window types (Source: </a:t>
            </a:r>
            <a:r>
              <a:rPr lang="en-US" sz="1800" kern="100" dirty="0" err="1">
                <a:effectLst/>
                <a:latin typeface="Calibri" panose="020F0502020204030204" pitchFamily="34" charset="0"/>
                <a:ea typeface="Calibri" panose="020F0502020204030204" pitchFamily="34" charset="0"/>
                <a:cs typeface="Mangal" panose="02040503050203030202" pitchFamily="18" charset="0"/>
              </a:rPr>
              <a:t>Montjoy</a:t>
            </a:r>
            <a:r>
              <a:rPr lang="en-US" sz="1800" kern="100" dirty="0">
                <a:effectLst/>
                <a:latin typeface="Calibri" panose="020F0502020204030204" pitchFamily="34" charset="0"/>
                <a:ea typeface="Calibri" panose="020F0502020204030204" pitchFamily="34" charset="0"/>
                <a:cs typeface="Mangal" panose="02040503050203030202" pitchFamily="18" charset="0"/>
              </a:rPr>
              <a:t>, V. (2023, February 4). </a:t>
            </a:r>
            <a:r>
              <a:rPr lang="en-US" sz="1800" i="1" kern="100" dirty="0" err="1">
                <a:effectLst/>
                <a:latin typeface="Calibri" panose="020F0502020204030204" pitchFamily="34" charset="0"/>
                <a:ea typeface="Calibri" panose="020F0502020204030204" pitchFamily="34" charset="0"/>
                <a:cs typeface="Mangal" panose="02040503050203030202" pitchFamily="18" charset="0"/>
              </a:rPr>
              <a:t>Archdaily</a:t>
            </a:r>
            <a:r>
              <a:rPr lang="en-US" sz="1800" kern="100" dirty="0">
                <a:effectLst/>
                <a:latin typeface="Calibri" panose="020F0502020204030204" pitchFamily="34" charset="0"/>
                <a:ea typeface="Calibri" panose="020F0502020204030204" pitchFamily="34" charset="0"/>
                <a:cs typeface="Mangal" panose="02040503050203030202" pitchFamily="18" charset="0"/>
              </a:rPr>
              <a:t>. Retrieved from archdaily.com: </a:t>
            </a:r>
            <a:r>
              <a:rPr lang="en-US" sz="1800" kern="100" dirty="0">
                <a:effectLst/>
                <a:latin typeface="Calibri" panose="020F0502020204030204" pitchFamily="34" charset="0"/>
                <a:ea typeface="Calibri" panose="020F0502020204030204" pitchFamily="34" charset="0"/>
                <a:cs typeface="Mangal" panose="02040503050203030202" pitchFamily="18" charset="0"/>
                <a:hlinkClick r:id="rId4"/>
              </a:rPr>
              <a:t>https://www.archdaily.com/992118/from-frameless-to-pivot-20-types-of-windows-for-architectural-design?ad_source=search&amp;ad_medium=search_result_articles</a:t>
            </a:r>
            <a:r>
              <a:rPr lang="en-US" sz="1800" kern="100" dirty="0">
                <a:effectLst/>
                <a:latin typeface="Calibri" panose="020F0502020204030204" pitchFamily="34" charset="0"/>
                <a:ea typeface="Calibri" panose="020F0502020204030204" pitchFamily="34" charset="0"/>
                <a:cs typeface="Mangal" panose="02040503050203030202" pitchFamily="18" charset="0"/>
              </a:rPr>
              <a:t>   </a:t>
            </a:r>
            <a:endParaRPr lang="en-US" dirty="0"/>
          </a:p>
        </p:txBody>
      </p:sp>
    </p:spTree>
    <p:extLst>
      <p:ext uri="{BB962C8B-B14F-4D97-AF65-F5344CB8AC3E}">
        <p14:creationId xmlns:p14="http://schemas.microsoft.com/office/powerpoint/2010/main" val="381902857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D0B5AD9-06AE-4337-24C6-6B84780F193D}"/>
              </a:ext>
            </a:extLst>
          </p:cNvPr>
          <p:cNvSpPr txBox="1"/>
          <p:nvPr/>
        </p:nvSpPr>
        <p:spPr>
          <a:xfrm>
            <a:off x="458995" y="332494"/>
            <a:ext cx="2758191" cy="584775"/>
          </a:xfrm>
          <a:prstGeom prst="rect">
            <a:avLst/>
          </a:prstGeom>
          <a:noFill/>
        </p:spPr>
        <p:txBody>
          <a:bodyPr wrap="square">
            <a:spAutoFit/>
          </a:bodyPr>
          <a:lstStyle/>
          <a:p>
            <a:pPr algn="l" fontAlgn="base"/>
            <a:r>
              <a:rPr lang="en-US" sz="3200" b="1" i="0" dirty="0">
                <a:solidFill>
                  <a:srgbClr val="303030"/>
                </a:solidFill>
                <a:effectLst/>
                <a:latin typeface="Times New Roman" panose="02020603050405020304" pitchFamily="18" charset="0"/>
                <a:cs typeface="Times New Roman" panose="02020603050405020304" pitchFamily="18" charset="0"/>
              </a:rPr>
              <a:t>Tilt Windows</a:t>
            </a:r>
          </a:p>
        </p:txBody>
      </p:sp>
      <p:sp>
        <p:nvSpPr>
          <p:cNvPr id="5" name="TextBox 4">
            <a:extLst>
              <a:ext uri="{FF2B5EF4-FFF2-40B4-BE49-F238E27FC236}">
                <a16:creationId xmlns:a16="http://schemas.microsoft.com/office/drawing/2014/main" id="{04C4A4DC-9227-824F-0AC3-8212F65906BC}"/>
              </a:ext>
            </a:extLst>
          </p:cNvPr>
          <p:cNvSpPr txBox="1"/>
          <p:nvPr/>
        </p:nvSpPr>
        <p:spPr>
          <a:xfrm>
            <a:off x="0" y="1610936"/>
            <a:ext cx="6115986" cy="2677656"/>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Tilt windows are suitable for areas that need constant ventilation, such as kitchens, service areas and bathrooms. </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They open from a side lever and, depending on the treatment of the glass, can maintain complete privacy from the environment while ventilating it.[2]</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2B54B97-1ACC-2485-4B27-CFF0334DA846}"/>
              </a:ext>
            </a:extLst>
          </p:cNvPr>
          <p:cNvPicPr>
            <a:picLocks noChangeAspect="1"/>
          </p:cNvPicPr>
          <p:nvPr/>
        </p:nvPicPr>
        <p:blipFill>
          <a:blip r:embed="rId2"/>
          <a:stretch>
            <a:fillRect/>
          </a:stretch>
        </p:blipFill>
        <p:spPr>
          <a:xfrm>
            <a:off x="6275179" y="917269"/>
            <a:ext cx="5072375" cy="4567793"/>
          </a:xfrm>
          <a:prstGeom prst="rect">
            <a:avLst/>
          </a:prstGeom>
        </p:spPr>
      </p:pic>
      <p:sp>
        <p:nvSpPr>
          <p:cNvPr id="6" name="TextBox 5">
            <a:extLst>
              <a:ext uri="{FF2B5EF4-FFF2-40B4-BE49-F238E27FC236}">
                <a16:creationId xmlns:a16="http://schemas.microsoft.com/office/drawing/2014/main" id="{42E6044F-C2B8-F849-B715-4316DE11FDE3}"/>
              </a:ext>
            </a:extLst>
          </p:cNvPr>
          <p:cNvSpPr txBox="1"/>
          <p:nvPr/>
        </p:nvSpPr>
        <p:spPr>
          <a:xfrm>
            <a:off x="2413416" y="5769778"/>
            <a:ext cx="10193311" cy="923330"/>
          </a:xfrm>
          <a:prstGeom prst="rect">
            <a:avLst/>
          </a:prstGeom>
          <a:noFill/>
        </p:spPr>
        <p:txBody>
          <a:bodyPr wrap="square">
            <a:spAutoFit/>
          </a:bodyPr>
          <a:lstStyle/>
          <a:p>
            <a:r>
              <a:rPr lang="en-US" sz="1800" kern="100" dirty="0">
                <a:effectLst/>
                <a:latin typeface="Calibri" panose="020F0502020204030204" pitchFamily="34" charset="0"/>
                <a:ea typeface="Calibri" panose="020F0502020204030204" pitchFamily="34" charset="0"/>
                <a:cs typeface="Mangal" panose="02040503050203030202" pitchFamily="18" charset="0"/>
              </a:rPr>
              <a:t> Figure: Window types (Source: </a:t>
            </a:r>
            <a:r>
              <a:rPr lang="en-US" sz="1800" kern="100" dirty="0" err="1">
                <a:effectLst/>
                <a:latin typeface="Calibri" panose="020F0502020204030204" pitchFamily="34" charset="0"/>
                <a:ea typeface="Calibri" panose="020F0502020204030204" pitchFamily="34" charset="0"/>
                <a:cs typeface="Mangal" panose="02040503050203030202" pitchFamily="18" charset="0"/>
              </a:rPr>
              <a:t>Montjoy</a:t>
            </a:r>
            <a:r>
              <a:rPr lang="en-US" sz="1800" kern="100" dirty="0">
                <a:effectLst/>
                <a:latin typeface="Calibri" panose="020F0502020204030204" pitchFamily="34" charset="0"/>
                <a:ea typeface="Calibri" panose="020F0502020204030204" pitchFamily="34" charset="0"/>
                <a:cs typeface="Mangal" panose="02040503050203030202" pitchFamily="18" charset="0"/>
              </a:rPr>
              <a:t>, V. (2023, February 4). </a:t>
            </a:r>
            <a:r>
              <a:rPr lang="en-US" sz="1800" i="1" kern="100" dirty="0" err="1">
                <a:effectLst/>
                <a:latin typeface="Calibri" panose="020F0502020204030204" pitchFamily="34" charset="0"/>
                <a:ea typeface="Calibri" panose="020F0502020204030204" pitchFamily="34" charset="0"/>
                <a:cs typeface="Mangal" panose="02040503050203030202" pitchFamily="18" charset="0"/>
              </a:rPr>
              <a:t>Archdaily</a:t>
            </a:r>
            <a:r>
              <a:rPr lang="en-US" sz="1800" kern="100" dirty="0">
                <a:effectLst/>
                <a:latin typeface="Calibri" panose="020F0502020204030204" pitchFamily="34" charset="0"/>
                <a:ea typeface="Calibri" panose="020F0502020204030204" pitchFamily="34" charset="0"/>
                <a:cs typeface="Mangal" panose="02040503050203030202" pitchFamily="18" charset="0"/>
              </a:rPr>
              <a:t>. Retrieved from archdaily.com: </a:t>
            </a:r>
            <a:r>
              <a:rPr lang="en-US" sz="1800" kern="100" dirty="0">
                <a:effectLst/>
                <a:latin typeface="Calibri" panose="020F0502020204030204" pitchFamily="34" charset="0"/>
                <a:ea typeface="Calibri" panose="020F0502020204030204" pitchFamily="34" charset="0"/>
                <a:cs typeface="Mangal" panose="02040503050203030202" pitchFamily="18" charset="0"/>
                <a:hlinkClick r:id="rId3"/>
              </a:rPr>
              <a:t>https://www.archdaily.com/992118/from-frameless-to-pivot-20-types-of-windows-for-architectural-design?ad_source=search&amp;ad_medium=search_result_articles</a:t>
            </a:r>
            <a:r>
              <a:rPr lang="en-US" sz="1800" kern="100" dirty="0">
                <a:effectLst/>
                <a:latin typeface="Calibri" panose="020F0502020204030204" pitchFamily="34" charset="0"/>
                <a:ea typeface="Calibri" panose="020F0502020204030204" pitchFamily="34" charset="0"/>
                <a:cs typeface="Mangal" panose="02040503050203030202" pitchFamily="18" charset="0"/>
              </a:rPr>
              <a:t>   </a:t>
            </a:r>
            <a:endParaRPr lang="en-US" dirty="0"/>
          </a:p>
        </p:txBody>
      </p:sp>
    </p:spTree>
    <p:extLst>
      <p:ext uri="{BB962C8B-B14F-4D97-AF65-F5344CB8AC3E}">
        <p14:creationId xmlns:p14="http://schemas.microsoft.com/office/powerpoint/2010/main" val="113633022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F5CD8AB-9A4A-B155-76EC-C6F9B543E6B4}"/>
              </a:ext>
            </a:extLst>
          </p:cNvPr>
          <p:cNvSpPr txBox="1"/>
          <p:nvPr/>
        </p:nvSpPr>
        <p:spPr>
          <a:xfrm>
            <a:off x="179881" y="722876"/>
            <a:ext cx="7570033" cy="2308324"/>
          </a:xfrm>
          <a:prstGeom prst="rect">
            <a:avLst/>
          </a:prstGeom>
          <a:noFill/>
        </p:spPr>
        <p:txBody>
          <a:bodyPr wrap="square">
            <a:spAutoFit/>
          </a:bodyPr>
          <a:lstStyle/>
          <a:p>
            <a:pPr algn="just" fontAlgn="base"/>
            <a:r>
              <a:rPr lang="en-US" sz="2400" b="1" i="0" u="none" strike="noStrike" dirty="0">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Tilt-and-turn</a:t>
            </a:r>
            <a:endParaRPr lang="en-US" sz="2400" b="0" i="0" dirty="0">
              <a:effectLst/>
              <a:latin typeface="Times New Roman" panose="02020603050405020304" pitchFamily="18" charset="0"/>
              <a:cs typeface="Times New Roman" panose="02020603050405020304" pitchFamily="18" charset="0"/>
            </a:endParaRP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Widely used in kitchens and bathrooms, these windows feature a hinge mechanism that enables them to be opened in two ways: they can open fully like a casement window, or slightly tilt open inwards to create a small opening at the top.[2]</a:t>
            </a:r>
          </a:p>
        </p:txBody>
      </p:sp>
      <p:pic>
        <p:nvPicPr>
          <p:cNvPr id="5" name="Picture 4">
            <a:extLst>
              <a:ext uri="{FF2B5EF4-FFF2-40B4-BE49-F238E27FC236}">
                <a16:creationId xmlns:a16="http://schemas.microsoft.com/office/drawing/2014/main" id="{B7B52658-5B94-E057-C7FA-C61AA389E5C3}"/>
              </a:ext>
            </a:extLst>
          </p:cNvPr>
          <p:cNvPicPr>
            <a:picLocks noChangeAspect="1"/>
          </p:cNvPicPr>
          <p:nvPr/>
        </p:nvPicPr>
        <p:blipFill>
          <a:blip r:embed="rId3"/>
          <a:stretch>
            <a:fillRect/>
          </a:stretch>
        </p:blipFill>
        <p:spPr>
          <a:xfrm>
            <a:off x="4991532" y="2762029"/>
            <a:ext cx="6106377" cy="3162741"/>
          </a:xfrm>
          <a:prstGeom prst="rect">
            <a:avLst/>
          </a:prstGeom>
        </p:spPr>
      </p:pic>
      <p:sp>
        <p:nvSpPr>
          <p:cNvPr id="7" name="TextBox 6">
            <a:extLst>
              <a:ext uri="{FF2B5EF4-FFF2-40B4-BE49-F238E27FC236}">
                <a16:creationId xmlns:a16="http://schemas.microsoft.com/office/drawing/2014/main" id="{7175120F-AAFB-87E2-2167-8FC1D9A1D1B6}"/>
              </a:ext>
            </a:extLst>
          </p:cNvPr>
          <p:cNvSpPr txBox="1"/>
          <p:nvPr/>
        </p:nvSpPr>
        <p:spPr>
          <a:xfrm>
            <a:off x="1469036" y="5924770"/>
            <a:ext cx="10722964" cy="968278"/>
          </a:xfrm>
          <a:prstGeom prst="rect">
            <a:avLst/>
          </a:prstGeom>
          <a:noFill/>
        </p:spPr>
        <p:txBody>
          <a:bodyPr wrap="square">
            <a:spAutoFit/>
          </a:bodyPr>
          <a:lstStyle/>
          <a:p>
            <a:pPr marL="457200" marR="0" indent="-45720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Mangal" panose="02040503050203030202" pitchFamily="18" charset="0"/>
              </a:rPr>
              <a:t>                                                Figure: Window types (Source: </a:t>
            </a:r>
            <a:r>
              <a:rPr lang="en-US" sz="1800" kern="100" dirty="0" err="1">
                <a:effectLst/>
                <a:latin typeface="Calibri" panose="020F0502020204030204" pitchFamily="34" charset="0"/>
                <a:ea typeface="Calibri" panose="020F0502020204030204" pitchFamily="34" charset="0"/>
                <a:cs typeface="Mangal" panose="02040503050203030202" pitchFamily="18" charset="0"/>
              </a:rPr>
              <a:t>Montjoy</a:t>
            </a:r>
            <a:r>
              <a:rPr lang="en-US" sz="1800" kern="100" dirty="0">
                <a:effectLst/>
                <a:latin typeface="Calibri" panose="020F0502020204030204" pitchFamily="34" charset="0"/>
                <a:ea typeface="Calibri" panose="020F0502020204030204" pitchFamily="34" charset="0"/>
                <a:cs typeface="Mangal" panose="02040503050203030202" pitchFamily="18" charset="0"/>
              </a:rPr>
              <a:t>, V. (2023, February 4). </a:t>
            </a:r>
            <a:r>
              <a:rPr lang="en-US" sz="1800" i="1" kern="100" dirty="0" err="1">
                <a:effectLst/>
                <a:latin typeface="Calibri" panose="020F0502020204030204" pitchFamily="34" charset="0"/>
                <a:ea typeface="Calibri" panose="020F0502020204030204" pitchFamily="34" charset="0"/>
                <a:cs typeface="Mangal" panose="02040503050203030202" pitchFamily="18" charset="0"/>
              </a:rPr>
              <a:t>Archdaily</a:t>
            </a:r>
            <a:r>
              <a:rPr lang="en-US" sz="1800" kern="100" dirty="0">
                <a:effectLst/>
                <a:latin typeface="Calibri" panose="020F0502020204030204" pitchFamily="34" charset="0"/>
                <a:ea typeface="Calibri" panose="020F0502020204030204" pitchFamily="34" charset="0"/>
                <a:cs typeface="Mangal" panose="02040503050203030202" pitchFamily="18" charset="0"/>
              </a:rPr>
              <a:t>. Retrieved from archdaily.com: </a:t>
            </a:r>
            <a:r>
              <a:rPr lang="en-US" sz="1800" kern="100" dirty="0">
                <a:effectLst/>
                <a:latin typeface="Calibri" panose="020F0502020204030204" pitchFamily="34" charset="0"/>
                <a:ea typeface="Calibri" panose="020F0502020204030204" pitchFamily="34" charset="0"/>
                <a:cs typeface="Mangal" panose="02040503050203030202" pitchFamily="18" charset="0"/>
                <a:hlinkClick r:id="rId4"/>
              </a:rPr>
              <a:t>https://www.archdaily.com/992118/from-frameless-to-pivot-20-types-of-windows-for-architectural-design?ad_source=search&amp;ad_medium=search_result_articles</a:t>
            </a:r>
            <a:r>
              <a:rPr lang="en-US" sz="1800" kern="100" dirty="0">
                <a:effectLst/>
                <a:latin typeface="Calibri" panose="020F0502020204030204" pitchFamily="34" charset="0"/>
                <a:ea typeface="Calibri" panose="020F0502020204030204" pitchFamily="34" charset="0"/>
                <a:cs typeface="Mangal" panose="02040503050203030202" pitchFamily="18" charset="0"/>
              </a:rPr>
              <a:t>   </a:t>
            </a:r>
          </a:p>
        </p:txBody>
      </p:sp>
    </p:spTree>
    <p:extLst>
      <p:ext uri="{BB962C8B-B14F-4D97-AF65-F5344CB8AC3E}">
        <p14:creationId xmlns:p14="http://schemas.microsoft.com/office/powerpoint/2010/main" val="8689087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94699D5-8EFE-A03D-CA22-AB65E9C12298}"/>
              </a:ext>
            </a:extLst>
          </p:cNvPr>
          <p:cNvSpPr txBox="1"/>
          <p:nvPr/>
        </p:nvSpPr>
        <p:spPr>
          <a:xfrm>
            <a:off x="344773" y="362475"/>
            <a:ext cx="3612630" cy="646331"/>
          </a:xfrm>
          <a:prstGeom prst="rect">
            <a:avLst/>
          </a:prstGeom>
          <a:noFill/>
        </p:spPr>
        <p:txBody>
          <a:bodyPr wrap="square">
            <a:spAutoFit/>
          </a:bodyPr>
          <a:lstStyle/>
          <a:p>
            <a:pPr algn="l" fontAlgn="base"/>
            <a:r>
              <a:rPr lang="en-US" sz="3600" b="1" i="0" dirty="0">
                <a:solidFill>
                  <a:srgbClr val="303030"/>
                </a:solidFill>
                <a:effectLst/>
                <a:latin typeface="Times New Roman" panose="02020603050405020304" pitchFamily="18" charset="0"/>
                <a:cs typeface="Times New Roman" panose="02020603050405020304" pitchFamily="18" charset="0"/>
              </a:rPr>
              <a:t>Shutter Window</a:t>
            </a:r>
          </a:p>
        </p:txBody>
      </p:sp>
      <p:sp>
        <p:nvSpPr>
          <p:cNvPr id="5" name="TextBox 4">
            <a:extLst>
              <a:ext uri="{FF2B5EF4-FFF2-40B4-BE49-F238E27FC236}">
                <a16:creationId xmlns:a16="http://schemas.microsoft.com/office/drawing/2014/main" id="{774C2491-270F-1B46-4583-FFF1E66A03DC}"/>
              </a:ext>
            </a:extLst>
          </p:cNvPr>
          <p:cNvSpPr txBox="1"/>
          <p:nvPr/>
        </p:nvSpPr>
        <p:spPr>
          <a:xfrm>
            <a:off x="0" y="1970294"/>
            <a:ext cx="5216578" cy="3416320"/>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A very popular window, ideal for environments that receive a lot of sunlight or for privacy, as it allows airflow even when it is closed.[2]</a:t>
            </a:r>
          </a:p>
          <a:p>
            <a:pPr marL="342900" indent="-342900" algn="just">
              <a:buFont typeface="Arial" panose="020B0604020202020204" pitchFamily="34" charset="0"/>
              <a:buChar char="•"/>
            </a:pPr>
            <a:r>
              <a:rPr lang="en-US" sz="2400" dirty="0">
                <a:solidFill>
                  <a:srgbClr val="303030"/>
                </a:solidFill>
                <a:latin typeface="Times New Roman" panose="02020603050405020304" pitchFamily="18" charset="0"/>
                <a:cs typeface="Times New Roman" panose="02020603050405020304" pitchFamily="18" charset="0"/>
              </a:rPr>
              <a:t>I</a:t>
            </a:r>
            <a:r>
              <a:rPr lang="en-US" sz="2400" b="0" i="0" dirty="0">
                <a:solidFill>
                  <a:srgbClr val="303030"/>
                </a:solidFill>
                <a:effectLst/>
                <a:latin typeface="Times New Roman" panose="02020603050405020304" pitchFamily="18" charset="0"/>
                <a:cs typeface="Times New Roman" panose="02020603050405020304" pitchFamily="18" charset="0"/>
              </a:rPr>
              <a:t>ts sheets are made of timber or metal and, depending on the frame, can be accompanied by opening or sliding glass sheets, which allow an even wider use.[2]</a:t>
            </a:r>
            <a:endParaRPr lang="en-US" sz="2400" dirty="0">
              <a:latin typeface="Times New Roman" panose="02020603050405020304" pitchFamily="18" charset="0"/>
              <a:cs typeface="Times New Roman" panose="02020603050405020304" pitchFamily="18" charset="0"/>
            </a:endParaRPr>
          </a:p>
        </p:txBody>
      </p:sp>
      <p:pic>
        <p:nvPicPr>
          <p:cNvPr id="7" name="Picture 6" descr="A building with a large porch&#10;&#10;Description automatically generated with medium confidence">
            <a:extLst>
              <a:ext uri="{FF2B5EF4-FFF2-40B4-BE49-F238E27FC236}">
                <a16:creationId xmlns:a16="http://schemas.microsoft.com/office/drawing/2014/main" id="{F123E1F4-6E16-1A53-2A31-023056123CBC}"/>
              </a:ext>
            </a:extLst>
          </p:cNvPr>
          <p:cNvPicPr>
            <a:picLocks noChangeAspect="1"/>
          </p:cNvPicPr>
          <p:nvPr/>
        </p:nvPicPr>
        <p:blipFill>
          <a:blip r:embed="rId2"/>
          <a:stretch>
            <a:fillRect/>
          </a:stretch>
        </p:blipFill>
        <p:spPr>
          <a:xfrm>
            <a:off x="5850692" y="1630579"/>
            <a:ext cx="6086475" cy="4095750"/>
          </a:xfrm>
          <a:prstGeom prst="rect">
            <a:avLst/>
          </a:prstGeom>
        </p:spPr>
      </p:pic>
      <p:sp>
        <p:nvSpPr>
          <p:cNvPr id="6" name="TextBox 5">
            <a:extLst>
              <a:ext uri="{FF2B5EF4-FFF2-40B4-BE49-F238E27FC236}">
                <a16:creationId xmlns:a16="http://schemas.microsoft.com/office/drawing/2014/main" id="{0B21BD12-BE21-12A1-3036-87B2E763DA68}"/>
              </a:ext>
            </a:extLst>
          </p:cNvPr>
          <p:cNvSpPr txBox="1"/>
          <p:nvPr/>
        </p:nvSpPr>
        <p:spPr>
          <a:xfrm>
            <a:off x="5850692" y="5657671"/>
            <a:ext cx="6138472" cy="1200329"/>
          </a:xfrm>
          <a:prstGeom prst="rect">
            <a:avLst/>
          </a:prstGeom>
          <a:noFill/>
        </p:spPr>
        <p:txBody>
          <a:bodyPr wrap="square">
            <a:spAutoFit/>
          </a:bodyPr>
          <a:lstStyle/>
          <a:p>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Figure: </a:t>
            </a:r>
            <a:r>
              <a:rPr lang="en-US" b="1" kern="100" dirty="0">
                <a:latin typeface="Times New Roman" panose="02020603050405020304" pitchFamily="18" charset="0"/>
                <a:ea typeface="Calibri" panose="020F0502020204030204" pitchFamily="34" charset="0"/>
                <a:cs typeface="Times New Roman" panose="02020603050405020304" pitchFamily="18" charset="0"/>
              </a:rPr>
              <a:t>Window Types(</a:t>
            </a:r>
            <a:r>
              <a:rPr lang="en-US" b="1" kern="100" dirty="0" err="1">
                <a:latin typeface="Times New Roman" panose="02020603050405020304" pitchFamily="18" charset="0"/>
                <a:ea typeface="Calibri" panose="020F0502020204030204" pitchFamily="34" charset="0"/>
                <a:cs typeface="Times New Roman" panose="02020603050405020304" pitchFamily="18" charset="0"/>
              </a:rPr>
              <a:t>Source:</a:t>
            </a:r>
            <a:r>
              <a:rPr lang="en-US" sz="1800" b="1" kern="100" dirty="0" err="1">
                <a:effectLst/>
                <a:latin typeface="Times New Roman" panose="02020603050405020304" pitchFamily="18" charset="0"/>
                <a:ea typeface="Calibri" panose="020F0502020204030204" pitchFamily="34" charset="0"/>
                <a:cs typeface="Times New Roman" panose="02020603050405020304" pitchFamily="18" charset="0"/>
              </a:rPr>
              <a:t>Team</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 (2023, February 5). </a:t>
            </a:r>
            <a:r>
              <a:rPr lang="en-US" sz="1800" b="1" i="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https://www.archdaily.com/992145/different-types-of-windows-and-how-to-use-them?ad_medium=widget</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16330790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0163A8-10D8-6B61-4E7E-84F6515EDA88}"/>
              </a:ext>
            </a:extLst>
          </p:cNvPr>
          <p:cNvPicPr>
            <a:picLocks noChangeAspect="1"/>
          </p:cNvPicPr>
          <p:nvPr/>
        </p:nvPicPr>
        <p:blipFill rotWithShape="1">
          <a:blip r:embed="rId2"/>
          <a:srcRect b="15704"/>
          <a:stretch/>
        </p:blipFill>
        <p:spPr>
          <a:xfrm>
            <a:off x="1174571" y="0"/>
            <a:ext cx="9018740" cy="5781040"/>
          </a:xfrm>
          <a:prstGeom prst="rect">
            <a:avLst/>
          </a:prstGeom>
        </p:spPr>
      </p:pic>
      <p:sp>
        <p:nvSpPr>
          <p:cNvPr id="4" name="TextBox 3">
            <a:extLst>
              <a:ext uri="{FF2B5EF4-FFF2-40B4-BE49-F238E27FC236}">
                <a16:creationId xmlns:a16="http://schemas.microsoft.com/office/drawing/2014/main" id="{AF5F04F7-BA46-2726-ACDB-0BA4AB96BD8C}"/>
              </a:ext>
            </a:extLst>
          </p:cNvPr>
          <p:cNvSpPr txBox="1"/>
          <p:nvPr/>
        </p:nvSpPr>
        <p:spPr>
          <a:xfrm>
            <a:off x="3217555" y="5781040"/>
            <a:ext cx="6116320" cy="369332"/>
          </a:xfrm>
          <a:prstGeom prst="rect">
            <a:avLst/>
          </a:prstGeom>
          <a:noFill/>
        </p:spPr>
        <p:txBody>
          <a:bodyPr wrap="square">
            <a:spAutoFit/>
          </a:bodyPr>
          <a:lstStyle/>
          <a:p>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Figure: Types of window on their position</a:t>
            </a:r>
            <a:endParaRPr lang="en-US" dirty="0"/>
          </a:p>
        </p:txBody>
      </p:sp>
      <p:sp>
        <p:nvSpPr>
          <p:cNvPr id="5" name="TextBox 4">
            <a:extLst>
              <a:ext uri="{FF2B5EF4-FFF2-40B4-BE49-F238E27FC236}">
                <a16:creationId xmlns:a16="http://schemas.microsoft.com/office/drawing/2014/main" id="{0E5D96EB-BFDE-68D1-4515-F463D596A5FA}"/>
              </a:ext>
            </a:extLst>
          </p:cNvPr>
          <p:cNvSpPr txBox="1"/>
          <p:nvPr/>
        </p:nvSpPr>
        <p:spPr>
          <a:xfrm>
            <a:off x="1394085" y="6301610"/>
            <a:ext cx="10598046" cy="369332"/>
          </a:xfrm>
          <a:prstGeom prst="rect">
            <a:avLst/>
          </a:prstGeom>
          <a:noFill/>
        </p:spPr>
        <p:txBody>
          <a:bodyPr wrap="square">
            <a:spAutoFit/>
          </a:bodyPr>
          <a:lstStyle/>
          <a:p>
            <a:r>
              <a:rPr lang="en-US" b="1" dirty="0">
                <a:latin typeface="Calibri" panose="020F0502020204030204" pitchFamily="34" charset="0"/>
                <a:ea typeface="Calibri" panose="020F0502020204030204" pitchFamily="34" charset="0"/>
                <a:cs typeface="Times New Roman" panose="02020603050405020304" pitchFamily="18" charset="0"/>
              </a:rPr>
              <a:t>Source:</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a:t>
            </a:r>
            <a:r>
              <a:rPr lang="en-US" sz="1800" b="1" dirty="0" err="1">
                <a:effectLst/>
                <a:latin typeface="Calibri" panose="020F0502020204030204" pitchFamily="34" charset="0"/>
                <a:ea typeface="Calibri" panose="020F0502020204030204" pitchFamily="34" charset="0"/>
                <a:cs typeface="Times New Roman" panose="02020603050405020304" pitchFamily="18" charset="0"/>
              </a:rPr>
              <a:t>Bhavikati</a:t>
            </a:r>
            <a:r>
              <a:rPr lang="en-US" sz="1800" b="1" dirty="0">
                <a:effectLst/>
                <a:latin typeface="Calibri" panose="020F0502020204030204" pitchFamily="34" charset="0"/>
                <a:ea typeface="Calibri" panose="020F0502020204030204" pitchFamily="34" charset="0"/>
                <a:cs typeface="Times New Roman" panose="02020603050405020304" pitchFamily="18" charset="0"/>
              </a:rPr>
              <a:t>, S. (2010). Basic Civil Engineering. New Delhi: New Age International (P) Ltd., Publishers</a:t>
            </a:r>
            <a:endParaRPr lang="en-US" dirty="0"/>
          </a:p>
        </p:txBody>
      </p:sp>
    </p:spTree>
    <p:extLst>
      <p:ext uri="{BB962C8B-B14F-4D97-AF65-F5344CB8AC3E}">
        <p14:creationId xmlns:p14="http://schemas.microsoft.com/office/powerpoint/2010/main" val="35903717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A779AFB-C2BB-88E1-AB22-85CAEB85AB9D}"/>
              </a:ext>
            </a:extLst>
          </p:cNvPr>
          <p:cNvSpPr txBox="1"/>
          <p:nvPr/>
        </p:nvSpPr>
        <p:spPr>
          <a:xfrm>
            <a:off x="224852" y="275912"/>
            <a:ext cx="3222886" cy="646331"/>
          </a:xfrm>
          <a:prstGeom prst="rect">
            <a:avLst/>
          </a:prstGeom>
          <a:noFill/>
        </p:spPr>
        <p:txBody>
          <a:bodyPr wrap="square">
            <a:spAutoFit/>
          </a:bodyPr>
          <a:lstStyle/>
          <a:p>
            <a:pPr algn="l" rtl="0" fontAlgn="base"/>
            <a:r>
              <a:rPr lang="en-US" sz="3600" b="1" i="0" dirty="0">
                <a:solidFill>
                  <a:srgbClr val="303030"/>
                </a:solidFill>
                <a:effectLst/>
                <a:latin typeface="Times New Roman" panose="02020603050405020304" pitchFamily="18" charset="0"/>
                <a:cs typeface="Times New Roman" panose="02020603050405020304" pitchFamily="18" charset="0"/>
              </a:rPr>
              <a:t>Pivot Windows</a:t>
            </a:r>
          </a:p>
        </p:txBody>
      </p:sp>
      <p:sp>
        <p:nvSpPr>
          <p:cNvPr id="5" name="TextBox 4">
            <a:extLst>
              <a:ext uri="{FF2B5EF4-FFF2-40B4-BE49-F238E27FC236}">
                <a16:creationId xmlns:a16="http://schemas.microsoft.com/office/drawing/2014/main" id="{36E9CAB9-8C18-4076-A59B-879919C1CB15}"/>
              </a:ext>
            </a:extLst>
          </p:cNvPr>
          <p:cNvSpPr txBox="1"/>
          <p:nvPr/>
        </p:nvSpPr>
        <p:spPr>
          <a:xfrm>
            <a:off x="224852" y="2075581"/>
            <a:ext cx="4332158" cy="3046988"/>
          </a:xfrm>
          <a:prstGeom prst="rect">
            <a:avLst/>
          </a:prstGeom>
          <a:noFill/>
        </p:spPr>
        <p:txBody>
          <a:bodyPr wrap="square">
            <a:spAutoFit/>
          </a:bodyPr>
          <a:lstStyle/>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This window has two pivots that form the axis through which the glass will rotate to open.</a:t>
            </a:r>
          </a:p>
          <a:p>
            <a:pPr marL="342900" indent="-342900" algn="just">
              <a:buFont typeface="Arial" panose="020B0604020202020204" pitchFamily="34" charset="0"/>
              <a:buChar char="•"/>
            </a:pPr>
            <a:r>
              <a:rPr lang="en-US" sz="2400" b="0" i="0" dirty="0">
                <a:solidFill>
                  <a:srgbClr val="303030"/>
                </a:solidFill>
                <a:effectLst/>
                <a:latin typeface="Times New Roman" panose="02020603050405020304" pitchFamily="18" charset="0"/>
                <a:cs typeface="Times New Roman" panose="02020603050405020304" pitchFamily="18" charset="0"/>
              </a:rPr>
              <a:t> In this way, while part of it occupies an internal area, the other occupies an external area of the house.[2]</a:t>
            </a:r>
            <a:endParaRPr lang="en-US" sz="2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727E57D2-E886-6D28-4CCC-E213F8E526EB}"/>
              </a:ext>
            </a:extLst>
          </p:cNvPr>
          <p:cNvPicPr>
            <a:picLocks noChangeAspect="1"/>
          </p:cNvPicPr>
          <p:nvPr/>
        </p:nvPicPr>
        <p:blipFill>
          <a:blip r:embed="rId2"/>
          <a:stretch>
            <a:fillRect/>
          </a:stretch>
        </p:blipFill>
        <p:spPr>
          <a:xfrm>
            <a:off x="5427142" y="1400175"/>
            <a:ext cx="6067425" cy="4057650"/>
          </a:xfrm>
          <a:prstGeom prst="rect">
            <a:avLst/>
          </a:prstGeom>
        </p:spPr>
      </p:pic>
      <p:sp>
        <p:nvSpPr>
          <p:cNvPr id="6" name="TextBox 5">
            <a:extLst>
              <a:ext uri="{FF2B5EF4-FFF2-40B4-BE49-F238E27FC236}">
                <a16:creationId xmlns:a16="http://schemas.microsoft.com/office/drawing/2014/main" id="{DBB592F6-207D-92C1-B8B5-0AF839CF6130}"/>
              </a:ext>
            </a:extLst>
          </p:cNvPr>
          <p:cNvSpPr txBox="1"/>
          <p:nvPr/>
        </p:nvSpPr>
        <p:spPr>
          <a:xfrm>
            <a:off x="5378581" y="5657671"/>
            <a:ext cx="6115986" cy="1200329"/>
          </a:xfrm>
          <a:prstGeom prst="rect">
            <a:avLst/>
          </a:prstGeom>
          <a:noFill/>
        </p:spPr>
        <p:txBody>
          <a:bodyPr wrap="square">
            <a:spAutoFit/>
          </a:bodyPr>
          <a:lstStyle/>
          <a:p>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Figure: </a:t>
            </a:r>
            <a:r>
              <a:rPr lang="en-US" b="1" kern="100" dirty="0">
                <a:latin typeface="Times New Roman" panose="02020603050405020304" pitchFamily="18" charset="0"/>
                <a:ea typeface="Calibri" panose="020F0502020204030204" pitchFamily="34" charset="0"/>
                <a:cs typeface="Times New Roman" panose="02020603050405020304" pitchFamily="18" charset="0"/>
              </a:rPr>
              <a:t>Window Types(</a:t>
            </a:r>
            <a:r>
              <a:rPr lang="en-US" b="1" kern="100" dirty="0" err="1">
                <a:latin typeface="Times New Roman" panose="02020603050405020304" pitchFamily="18" charset="0"/>
                <a:ea typeface="Calibri" panose="020F0502020204030204" pitchFamily="34" charset="0"/>
                <a:cs typeface="Times New Roman" panose="02020603050405020304" pitchFamily="18" charset="0"/>
              </a:rPr>
              <a:t>Source:</a:t>
            </a:r>
            <a:r>
              <a:rPr lang="en-US" sz="1800" b="1" kern="100" dirty="0" err="1">
                <a:effectLst/>
                <a:latin typeface="Times New Roman" panose="02020603050405020304" pitchFamily="18" charset="0"/>
                <a:ea typeface="Calibri" panose="020F0502020204030204" pitchFamily="34" charset="0"/>
                <a:cs typeface="Times New Roman" panose="02020603050405020304" pitchFamily="18" charset="0"/>
              </a:rPr>
              <a:t>Team</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 (2023, February 5). </a:t>
            </a:r>
            <a:r>
              <a:rPr lang="en-US" sz="1800" b="1" i="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https://www.archdaily.com/992145/different-types-of-windows-and-how-to-use-them?ad_medium=widget</a:t>
            </a:r>
            <a:r>
              <a:rPr lang="en-US" sz="1800" b="1"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22107619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EB7CC4-5D48-A096-AC52-690E7D3E5434}"/>
              </a:ext>
            </a:extLst>
          </p:cNvPr>
          <p:cNvSpPr txBox="1"/>
          <p:nvPr/>
        </p:nvSpPr>
        <p:spPr>
          <a:xfrm>
            <a:off x="0" y="287524"/>
            <a:ext cx="6115986" cy="646331"/>
          </a:xfrm>
          <a:prstGeom prst="rect">
            <a:avLst/>
          </a:prstGeom>
          <a:noFill/>
        </p:spPr>
        <p:txBody>
          <a:bodyPr wrap="square">
            <a:spAutoFit/>
          </a:bodyPr>
          <a:lstStyle/>
          <a:p>
            <a:pPr algn="l" fontAlgn="base"/>
            <a:r>
              <a:rPr lang="en-US" sz="3600" b="1" i="0" dirty="0">
                <a:solidFill>
                  <a:srgbClr val="303030"/>
                </a:solidFill>
                <a:effectLst/>
                <a:latin typeface="Times New Roman" panose="02020603050405020304" pitchFamily="18" charset="0"/>
                <a:cs typeface="Times New Roman" panose="02020603050405020304" pitchFamily="18" charset="0"/>
              </a:rPr>
              <a:t>Frame material</a:t>
            </a:r>
          </a:p>
        </p:txBody>
      </p:sp>
      <p:sp>
        <p:nvSpPr>
          <p:cNvPr id="8" name="TextBox 7">
            <a:extLst>
              <a:ext uri="{FF2B5EF4-FFF2-40B4-BE49-F238E27FC236}">
                <a16:creationId xmlns:a16="http://schemas.microsoft.com/office/drawing/2014/main" id="{E59C608D-6872-066A-140A-CA16DC3C70F4}"/>
              </a:ext>
            </a:extLst>
          </p:cNvPr>
          <p:cNvSpPr txBox="1"/>
          <p:nvPr/>
        </p:nvSpPr>
        <p:spPr>
          <a:xfrm>
            <a:off x="232348" y="885685"/>
            <a:ext cx="6190936" cy="3046988"/>
          </a:xfrm>
          <a:prstGeom prst="rect">
            <a:avLst/>
          </a:prstGeom>
          <a:noFill/>
        </p:spPr>
        <p:txBody>
          <a:bodyPr wrap="square">
            <a:spAutoFit/>
          </a:bodyPr>
          <a:lstStyle/>
          <a:p>
            <a:pPr algn="just" fontAlgn="base"/>
            <a:r>
              <a:rPr lang="en-US" sz="2400" b="1" dirty="0">
                <a:latin typeface="Times New Roman" panose="02020603050405020304" pitchFamily="18" charset="0"/>
                <a:cs typeface="Times New Roman" panose="02020603050405020304" pitchFamily="18" charset="0"/>
              </a:rPr>
              <a:t>Wood</a:t>
            </a:r>
            <a:endParaRPr lang="en-US" sz="2400" b="0" i="0" dirty="0">
              <a:effectLst/>
              <a:latin typeface="Times New Roman" panose="02020603050405020304" pitchFamily="18" charset="0"/>
              <a:cs typeface="Times New Roman" panose="02020603050405020304" pitchFamily="18" charset="0"/>
            </a:endParaRP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Since wood frames are susceptible to moisture and insect damage, they often require regular maintenance. However, they come from a renewable resource, are extremely versatile and offer a warm, timeless, nature-inspired appearance that is unmatched. [2]</a:t>
            </a:r>
          </a:p>
        </p:txBody>
      </p:sp>
      <p:sp>
        <p:nvSpPr>
          <p:cNvPr id="10" name="TextBox 9">
            <a:extLst>
              <a:ext uri="{FF2B5EF4-FFF2-40B4-BE49-F238E27FC236}">
                <a16:creationId xmlns:a16="http://schemas.microsoft.com/office/drawing/2014/main" id="{4243ECDF-9A4B-E3C8-86C5-6AE1DCF0F613}"/>
              </a:ext>
            </a:extLst>
          </p:cNvPr>
          <p:cNvSpPr txBox="1"/>
          <p:nvPr/>
        </p:nvSpPr>
        <p:spPr>
          <a:xfrm>
            <a:off x="232348" y="3892820"/>
            <a:ext cx="6190936" cy="3046988"/>
          </a:xfrm>
          <a:prstGeom prst="rect">
            <a:avLst/>
          </a:prstGeom>
          <a:noFill/>
        </p:spPr>
        <p:txBody>
          <a:bodyPr wrap="square">
            <a:spAutoFit/>
          </a:bodyPr>
          <a:lstStyle/>
          <a:p>
            <a:pPr algn="just" fontAlgn="base"/>
            <a:r>
              <a:rPr lang="en-US" sz="2400" b="1" dirty="0">
                <a:latin typeface="Times New Roman" panose="02020603050405020304" pitchFamily="18" charset="0"/>
                <a:cs typeface="Times New Roman" panose="02020603050405020304" pitchFamily="18" charset="0"/>
              </a:rPr>
              <a:t>Steel</a:t>
            </a:r>
            <a:endParaRPr lang="en-US" sz="2400" b="0" i="0" dirty="0">
              <a:effectLst/>
              <a:latin typeface="Times New Roman" panose="02020603050405020304" pitchFamily="18" charset="0"/>
              <a:cs typeface="Times New Roman" panose="02020603050405020304" pitchFamily="18" charset="0"/>
            </a:endParaRP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Although they can be quite heavy, steel windows are strong, secure and especially suitable for sleek and modern designs. They are also low maintenance, versatile and recyclable. In some cases, the frame actually has a timber core that is then coated in steel.[2]</a:t>
            </a:r>
          </a:p>
        </p:txBody>
      </p:sp>
      <p:pic>
        <p:nvPicPr>
          <p:cNvPr id="11" name="Picture 10">
            <a:extLst>
              <a:ext uri="{FF2B5EF4-FFF2-40B4-BE49-F238E27FC236}">
                <a16:creationId xmlns:a16="http://schemas.microsoft.com/office/drawing/2014/main" id="{C8F37237-62E6-5F8C-A435-7FA15B964738}"/>
              </a:ext>
            </a:extLst>
          </p:cNvPr>
          <p:cNvPicPr>
            <a:picLocks noChangeAspect="1"/>
          </p:cNvPicPr>
          <p:nvPr/>
        </p:nvPicPr>
        <p:blipFill>
          <a:blip r:embed="rId2"/>
          <a:stretch>
            <a:fillRect/>
          </a:stretch>
        </p:blipFill>
        <p:spPr>
          <a:xfrm>
            <a:off x="6876643" y="566057"/>
            <a:ext cx="3691424" cy="1976510"/>
          </a:xfrm>
          <a:prstGeom prst="rect">
            <a:avLst/>
          </a:prstGeom>
        </p:spPr>
      </p:pic>
      <p:pic>
        <p:nvPicPr>
          <p:cNvPr id="12" name="Picture 11">
            <a:extLst>
              <a:ext uri="{FF2B5EF4-FFF2-40B4-BE49-F238E27FC236}">
                <a16:creationId xmlns:a16="http://schemas.microsoft.com/office/drawing/2014/main" id="{1BC36825-81B5-6437-7F5E-C3CF91A0CA6C}"/>
              </a:ext>
            </a:extLst>
          </p:cNvPr>
          <p:cNvPicPr>
            <a:picLocks noChangeAspect="1"/>
          </p:cNvPicPr>
          <p:nvPr/>
        </p:nvPicPr>
        <p:blipFill>
          <a:blip r:embed="rId3"/>
          <a:stretch>
            <a:fillRect/>
          </a:stretch>
        </p:blipFill>
        <p:spPr>
          <a:xfrm>
            <a:off x="6876643" y="2867627"/>
            <a:ext cx="3731670" cy="2312334"/>
          </a:xfrm>
          <a:prstGeom prst="rect">
            <a:avLst/>
          </a:prstGeom>
        </p:spPr>
      </p:pic>
      <p:sp>
        <p:nvSpPr>
          <p:cNvPr id="4" name="TextBox 3">
            <a:extLst>
              <a:ext uri="{FF2B5EF4-FFF2-40B4-BE49-F238E27FC236}">
                <a16:creationId xmlns:a16="http://schemas.microsoft.com/office/drawing/2014/main" id="{A2457640-9F43-3455-5783-957E380E1015}"/>
              </a:ext>
            </a:extLst>
          </p:cNvPr>
          <p:cNvSpPr txBox="1"/>
          <p:nvPr/>
        </p:nvSpPr>
        <p:spPr>
          <a:xfrm>
            <a:off x="6423284" y="5179961"/>
            <a:ext cx="5768716" cy="1754326"/>
          </a:xfrm>
          <a:prstGeom prst="rect">
            <a:avLst/>
          </a:prstGeom>
          <a:noFill/>
        </p:spPr>
        <p:txBody>
          <a:bodyPr wrap="square">
            <a:spAutoFit/>
          </a:bodyPr>
          <a:lstStyle/>
          <a:p>
            <a:r>
              <a:rPr lang="en-US" sz="1800" kern="100" dirty="0">
                <a:effectLst/>
                <a:latin typeface="Calibri" panose="020F0502020204030204" pitchFamily="34" charset="0"/>
                <a:ea typeface="Calibri" panose="020F0502020204030204" pitchFamily="34" charset="0"/>
                <a:cs typeface="Mangal" panose="02040503050203030202" pitchFamily="18" charset="0"/>
              </a:rPr>
              <a:t> Figure: Window types (Source: </a:t>
            </a:r>
            <a:r>
              <a:rPr lang="en-US" sz="1800" kern="100" dirty="0" err="1">
                <a:effectLst/>
                <a:latin typeface="Calibri" panose="020F0502020204030204" pitchFamily="34" charset="0"/>
                <a:ea typeface="Calibri" panose="020F0502020204030204" pitchFamily="34" charset="0"/>
                <a:cs typeface="Mangal" panose="02040503050203030202" pitchFamily="18" charset="0"/>
              </a:rPr>
              <a:t>Montjoy</a:t>
            </a:r>
            <a:r>
              <a:rPr lang="en-US" sz="1800" kern="100" dirty="0">
                <a:effectLst/>
                <a:latin typeface="Calibri" panose="020F0502020204030204" pitchFamily="34" charset="0"/>
                <a:ea typeface="Calibri" panose="020F0502020204030204" pitchFamily="34" charset="0"/>
                <a:cs typeface="Mangal" panose="02040503050203030202" pitchFamily="18" charset="0"/>
              </a:rPr>
              <a:t>, V. (2023, February 4). </a:t>
            </a:r>
            <a:r>
              <a:rPr lang="en-US" sz="1800" i="1" kern="100" dirty="0" err="1">
                <a:effectLst/>
                <a:latin typeface="Calibri" panose="020F0502020204030204" pitchFamily="34" charset="0"/>
                <a:ea typeface="Calibri" panose="020F0502020204030204" pitchFamily="34" charset="0"/>
                <a:cs typeface="Mangal" panose="02040503050203030202" pitchFamily="18" charset="0"/>
              </a:rPr>
              <a:t>Archdaily</a:t>
            </a:r>
            <a:r>
              <a:rPr lang="en-US" sz="1800" kern="100" dirty="0">
                <a:effectLst/>
                <a:latin typeface="Calibri" panose="020F0502020204030204" pitchFamily="34" charset="0"/>
                <a:ea typeface="Calibri" panose="020F0502020204030204" pitchFamily="34" charset="0"/>
                <a:cs typeface="Mangal" panose="02040503050203030202" pitchFamily="18" charset="0"/>
              </a:rPr>
              <a:t>. Retrieved from archdaily.com: </a:t>
            </a:r>
            <a:r>
              <a:rPr lang="en-US" sz="1800" kern="100" dirty="0">
                <a:effectLst/>
                <a:latin typeface="Calibri" panose="020F0502020204030204" pitchFamily="34" charset="0"/>
                <a:ea typeface="Calibri" panose="020F0502020204030204" pitchFamily="34" charset="0"/>
                <a:cs typeface="Mangal" panose="02040503050203030202" pitchFamily="18" charset="0"/>
                <a:hlinkClick r:id="rId4"/>
              </a:rPr>
              <a:t>https://www.archdaily.com/992118/from-frameless-to-pivot-20-types-of-windows-for-architectural-design?ad_source=search&amp;ad_medium=search_result_articles</a:t>
            </a:r>
            <a:r>
              <a:rPr lang="en-US" sz="1800" kern="100" dirty="0">
                <a:effectLst/>
                <a:latin typeface="Calibri" panose="020F0502020204030204" pitchFamily="34" charset="0"/>
                <a:ea typeface="Calibri" panose="020F0502020204030204" pitchFamily="34" charset="0"/>
                <a:cs typeface="Mangal" panose="02040503050203030202" pitchFamily="18" charset="0"/>
              </a:rPr>
              <a:t>   </a:t>
            </a:r>
            <a:endParaRPr lang="en-US" dirty="0"/>
          </a:p>
        </p:txBody>
      </p:sp>
    </p:spTree>
    <p:extLst>
      <p:ext uri="{BB962C8B-B14F-4D97-AF65-F5344CB8AC3E}">
        <p14:creationId xmlns:p14="http://schemas.microsoft.com/office/powerpoint/2010/main" val="25572970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B34F916-38C2-E166-DDF4-760D6CED685F}"/>
              </a:ext>
            </a:extLst>
          </p:cNvPr>
          <p:cNvSpPr txBox="1"/>
          <p:nvPr/>
        </p:nvSpPr>
        <p:spPr>
          <a:xfrm>
            <a:off x="329784" y="207381"/>
            <a:ext cx="6115986" cy="2308324"/>
          </a:xfrm>
          <a:prstGeom prst="rect">
            <a:avLst/>
          </a:prstGeom>
          <a:noFill/>
        </p:spPr>
        <p:txBody>
          <a:bodyPr wrap="square">
            <a:spAutoFit/>
          </a:bodyPr>
          <a:lstStyle/>
          <a:p>
            <a:pPr algn="just" fontAlgn="base"/>
            <a:r>
              <a:rPr lang="en-US" sz="2400" b="1" dirty="0">
                <a:latin typeface="Times New Roman" panose="02020603050405020304" pitchFamily="18" charset="0"/>
                <a:cs typeface="Times New Roman" panose="02020603050405020304" pitchFamily="18" charset="0"/>
              </a:rPr>
              <a:t>Plastic</a:t>
            </a:r>
            <a:endParaRPr lang="en-US" sz="2400" b="0" i="0" dirty="0">
              <a:effectLst/>
              <a:latin typeface="Times New Roman" panose="02020603050405020304" pitchFamily="18" charset="0"/>
              <a:cs typeface="Times New Roman" panose="02020603050405020304" pitchFamily="18" charset="0"/>
            </a:endParaRP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Vinyl windows are made out of polyvinyl chloride (PVC), a plastic material. They are widely used in various formats, standing out for their durability, insulation properties, cost-efficiency and low maintenance[2]</a:t>
            </a:r>
          </a:p>
        </p:txBody>
      </p:sp>
      <p:sp>
        <p:nvSpPr>
          <p:cNvPr id="5" name="TextBox 4">
            <a:extLst>
              <a:ext uri="{FF2B5EF4-FFF2-40B4-BE49-F238E27FC236}">
                <a16:creationId xmlns:a16="http://schemas.microsoft.com/office/drawing/2014/main" id="{B3CBA37C-589A-9132-65A8-48AED3742EEB}"/>
              </a:ext>
            </a:extLst>
          </p:cNvPr>
          <p:cNvSpPr txBox="1"/>
          <p:nvPr/>
        </p:nvSpPr>
        <p:spPr>
          <a:xfrm>
            <a:off x="464695" y="2818801"/>
            <a:ext cx="6115986" cy="2677656"/>
          </a:xfrm>
          <a:prstGeom prst="rect">
            <a:avLst/>
          </a:prstGeom>
          <a:noFill/>
        </p:spPr>
        <p:txBody>
          <a:bodyPr wrap="square">
            <a:spAutoFit/>
          </a:bodyPr>
          <a:lstStyle/>
          <a:p>
            <a:pPr algn="just" fontAlgn="base"/>
            <a:r>
              <a:rPr lang="en-US" sz="2400" b="1" dirty="0" err="1">
                <a:latin typeface="Times New Roman" panose="02020603050405020304" pitchFamily="18" charset="0"/>
                <a:cs typeface="Times New Roman" panose="02020603050405020304" pitchFamily="18" charset="0"/>
              </a:rPr>
              <a:t>Aluminium</a:t>
            </a:r>
            <a:endParaRPr lang="en-US" sz="2400" b="0" i="0" dirty="0">
              <a:effectLst/>
              <a:latin typeface="Times New Roman" panose="02020603050405020304" pitchFamily="18" charset="0"/>
              <a:cs typeface="Times New Roman" panose="02020603050405020304" pitchFamily="18" charset="0"/>
            </a:endParaRPr>
          </a:p>
          <a:p>
            <a:pPr marL="342900" indent="-342900" algn="just" fontAlgn="base">
              <a:buFont typeface="Arial" panose="020B0604020202020204" pitchFamily="34" charset="0"/>
              <a:buChar char="•"/>
            </a:pPr>
            <a:r>
              <a:rPr lang="en-US" sz="2400" b="0" i="0" dirty="0">
                <a:effectLst/>
                <a:latin typeface="Times New Roman" panose="02020603050405020304" pitchFamily="18" charset="0"/>
                <a:cs typeface="Times New Roman" panose="02020603050405020304" pitchFamily="18" charset="0"/>
              </a:rPr>
              <a:t>Particularly known for their sturdiness, </a:t>
            </a:r>
            <a:r>
              <a:rPr lang="en-US" sz="2400" b="0" i="0" dirty="0" err="1">
                <a:effectLst/>
                <a:latin typeface="Times New Roman" panose="02020603050405020304" pitchFamily="18" charset="0"/>
                <a:cs typeface="Times New Roman" panose="02020603050405020304" pitchFamily="18" charset="0"/>
              </a:rPr>
              <a:t>aluminium</a:t>
            </a:r>
            <a:r>
              <a:rPr lang="en-US" sz="2400" b="0" i="0" dirty="0">
                <a:effectLst/>
                <a:latin typeface="Times New Roman" panose="02020603050405020304" pitchFamily="18" charset="0"/>
                <a:cs typeface="Times New Roman" panose="02020603050405020304" pitchFamily="18" charset="0"/>
              </a:rPr>
              <a:t> frames can last up to 30 years. They are also 100% recyclable, thermally efficient and practically maintenance-free, which explains their popularity in many architectural settings.[2]</a:t>
            </a:r>
          </a:p>
        </p:txBody>
      </p:sp>
      <p:pic>
        <p:nvPicPr>
          <p:cNvPr id="11" name="Picture 10">
            <a:extLst>
              <a:ext uri="{FF2B5EF4-FFF2-40B4-BE49-F238E27FC236}">
                <a16:creationId xmlns:a16="http://schemas.microsoft.com/office/drawing/2014/main" id="{432CC462-E79B-B01B-8431-BB17E6BF3416}"/>
              </a:ext>
            </a:extLst>
          </p:cNvPr>
          <p:cNvPicPr>
            <a:picLocks noChangeAspect="1"/>
          </p:cNvPicPr>
          <p:nvPr/>
        </p:nvPicPr>
        <p:blipFill>
          <a:blip r:embed="rId3"/>
          <a:stretch>
            <a:fillRect/>
          </a:stretch>
        </p:blipFill>
        <p:spPr>
          <a:xfrm>
            <a:off x="7015398" y="106335"/>
            <a:ext cx="3777520" cy="2510415"/>
          </a:xfrm>
          <a:prstGeom prst="rect">
            <a:avLst/>
          </a:prstGeom>
        </p:spPr>
      </p:pic>
      <p:pic>
        <p:nvPicPr>
          <p:cNvPr id="13" name="Picture 12">
            <a:extLst>
              <a:ext uri="{FF2B5EF4-FFF2-40B4-BE49-F238E27FC236}">
                <a16:creationId xmlns:a16="http://schemas.microsoft.com/office/drawing/2014/main" id="{C6F9A9A6-B793-034D-61AD-00930E7D2CDD}"/>
              </a:ext>
            </a:extLst>
          </p:cNvPr>
          <p:cNvPicPr>
            <a:picLocks noChangeAspect="1"/>
          </p:cNvPicPr>
          <p:nvPr/>
        </p:nvPicPr>
        <p:blipFill>
          <a:blip r:embed="rId4"/>
          <a:stretch>
            <a:fillRect/>
          </a:stretch>
        </p:blipFill>
        <p:spPr>
          <a:xfrm>
            <a:off x="7015398" y="2772806"/>
            <a:ext cx="3757534" cy="2457533"/>
          </a:xfrm>
          <a:prstGeom prst="rect">
            <a:avLst/>
          </a:prstGeom>
        </p:spPr>
      </p:pic>
      <p:sp>
        <p:nvSpPr>
          <p:cNvPr id="6" name="TextBox 5">
            <a:extLst>
              <a:ext uri="{FF2B5EF4-FFF2-40B4-BE49-F238E27FC236}">
                <a16:creationId xmlns:a16="http://schemas.microsoft.com/office/drawing/2014/main" id="{A8583C53-958E-08EB-FADC-D1EABC1EBD2C}"/>
              </a:ext>
            </a:extLst>
          </p:cNvPr>
          <p:cNvSpPr txBox="1"/>
          <p:nvPr/>
        </p:nvSpPr>
        <p:spPr>
          <a:xfrm>
            <a:off x="6155961" y="5386396"/>
            <a:ext cx="6115986" cy="1477328"/>
          </a:xfrm>
          <a:prstGeom prst="rect">
            <a:avLst/>
          </a:prstGeom>
          <a:noFill/>
        </p:spPr>
        <p:txBody>
          <a:bodyPr wrap="square">
            <a:spAutoFit/>
          </a:bodyPr>
          <a:lstStyle/>
          <a:p>
            <a:r>
              <a:rPr lang="en-US" sz="1800" kern="100" dirty="0">
                <a:effectLst/>
                <a:latin typeface="Calibri" panose="020F0502020204030204" pitchFamily="34" charset="0"/>
                <a:ea typeface="Calibri" panose="020F0502020204030204" pitchFamily="34" charset="0"/>
                <a:cs typeface="Mangal" panose="02040503050203030202" pitchFamily="18" charset="0"/>
              </a:rPr>
              <a:t> Figure: Window types (Source: </a:t>
            </a:r>
            <a:r>
              <a:rPr lang="en-US" sz="1800" kern="100" dirty="0" err="1">
                <a:effectLst/>
                <a:latin typeface="Calibri" panose="020F0502020204030204" pitchFamily="34" charset="0"/>
                <a:ea typeface="Calibri" panose="020F0502020204030204" pitchFamily="34" charset="0"/>
                <a:cs typeface="Mangal" panose="02040503050203030202" pitchFamily="18" charset="0"/>
              </a:rPr>
              <a:t>Montjoy</a:t>
            </a:r>
            <a:r>
              <a:rPr lang="en-US" sz="1800" kern="100" dirty="0">
                <a:effectLst/>
                <a:latin typeface="Calibri" panose="020F0502020204030204" pitchFamily="34" charset="0"/>
                <a:ea typeface="Calibri" panose="020F0502020204030204" pitchFamily="34" charset="0"/>
                <a:cs typeface="Mangal" panose="02040503050203030202" pitchFamily="18" charset="0"/>
              </a:rPr>
              <a:t>, V. (2023, February 4). </a:t>
            </a:r>
            <a:r>
              <a:rPr lang="en-US" sz="1800" i="1" kern="100" dirty="0" err="1">
                <a:effectLst/>
                <a:latin typeface="Calibri" panose="020F0502020204030204" pitchFamily="34" charset="0"/>
                <a:ea typeface="Calibri" panose="020F0502020204030204" pitchFamily="34" charset="0"/>
                <a:cs typeface="Mangal" panose="02040503050203030202" pitchFamily="18" charset="0"/>
              </a:rPr>
              <a:t>Archdaily</a:t>
            </a:r>
            <a:r>
              <a:rPr lang="en-US" sz="1800" kern="100" dirty="0">
                <a:effectLst/>
                <a:latin typeface="Calibri" panose="020F0502020204030204" pitchFamily="34" charset="0"/>
                <a:ea typeface="Calibri" panose="020F0502020204030204" pitchFamily="34" charset="0"/>
                <a:cs typeface="Mangal" panose="02040503050203030202" pitchFamily="18" charset="0"/>
              </a:rPr>
              <a:t>. Retrieved from archdaily.com: </a:t>
            </a:r>
            <a:r>
              <a:rPr lang="en-US" sz="1800" kern="100" dirty="0">
                <a:effectLst/>
                <a:latin typeface="Calibri" panose="020F0502020204030204" pitchFamily="34" charset="0"/>
                <a:ea typeface="Calibri" panose="020F0502020204030204" pitchFamily="34" charset="0"/>
                <a:cs typeface="Mangal" panose="02040503050203030202" pitchFamily="18" charset="0"/>
                <a:hlinkClick r:id="rId5"/>
              </a:rPr>
              <a:t>https://www.archdaily.com/992118/from-frameless-to-pivot-20-types-of-windows-for-architectural-design?ad_source=search&amp;ad_medium=search_result_articles</a:t>
            </a:r>
            <a:r>
              <a:rPr lang="en-US" sz="1800" kern="100" dirty="0">
                <a:effectLst/>
                <a:latin typeface="Calibri" panose="020F0502020204030204" pitchFamily="34" charset="0"/>
                <a:ea typeface="Calibri" panose="020F0502020204030204" pitchFamily="34" charset="0"/>
                <a:cs typeface="Mangal" panose="02040503050203030202" pitchFamily="18" charset="0"/>
              </a:rPr>
              <a:t>   </a:t>
            </a:r>
            <a:endParaRPr lang="en-US" dirty="0"/>
          </a:p>
        </p:txBody>
      </p:sp>
    </p:spTree>
    <p:extLst>
      <p:ext uri="{BB962C8B-B14F-4D97-AF65-F5344CB8AC3E}">
        <p14:creationId xmlns:p14="http://schemas.microsoft.com/office/powerpoint/2010/main" val="25132340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C36AD-CF76-7D42-FEED-38A6FB83A503}"/>
              </a:ext>
            </a:extLst>
          </p:cNvPr>
          <p:cNvSpPr>
            <a:spLocks noGrp="1"/>
          </p:cNvSpPr>
          <p:nvPr>
            <p:ph type="title"/>
          </p:nvPr>
        </p:nvSpPr>
        <p:spPr>
          <a:xfrm>
            <a:off x="455327" y="149903"/>
            <a:ext cx="2692608" cy="884420"/>
          </a:xfrm>
        </p:spPr>
        <p:txBody>
          <a:bodyPr>
            <a:noAutofit/>
          </a:bodyPr>
          <a:lstStyle/>
          <a:p>
            <a:r>
              <a:rPr lang="en-US" sz="2800" b="1" kern="1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F62C451-77F5-449A-DFB6-1B2DFC6BE55F}"/>
              </a:ext>
            </a:extLst>
          </p:cNvPr>
          <p:cNvSpPr txBox="1"/>
          <p:nvPr/>
        </p:nvSpPr>
        <p:spPr>
          <a:xfrm>
            <a:off x="288561" y="1064303"/>
            <a:ext cx="9694888" cy="5090945"/>
          </a:xfrm>
          <a:prstGeom prst="rect">
            <a:avLst/>
          </a:prstGeom>
          <a:noFill/>
        </p:spPr>
        <p:txBody>
          <a:bodyPr wrap="square">
            <a:spAutoFit/>
          </a:bodyPr>
          <a:lstStyle/>
          <a:p>
            <a:pPr marL="457200" marR="0" indent="-457200" algn="just">
              <a:lnSpc>
                <a:spcPct val="107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[1] </a:t>
            </a:r>
            <a:r>
              <a:rPr lang="en-US" sz="2000" b="1" kern="100" dirty="0" err="1">
                <a:effectLst/>
                <a:latin typeface="Times New Roman" panose="02020603050405020304" pitchFamily="18" charset="0"/>
                <a:ea typeface="Calibri" panose="020F0502020204030204" pitchFamily="34" charset="0"/>
                <a:cs typeface="Times New Roman" panose="02020603050405020304" pitchFamily="18" charset="0"/>
              </a:rPr>
              <a:t>Bhavikati</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S(2010). Basic Civil engineering, New Delhi:</a:t>
            </a:r>
            <a:r>
              <a:rPr lang="en-US" sz="2000" b="1" kern="100" dirty="0">
                <a:latin typeface="Times New Roman" panose="02020603050405020304" pitchFamily="18" charset="0"/>
                <a:ea typeface="Calibri" panose="020F0502020204030204" pitchFamily="34" charset="0"/>
                <a:cs typeface="Times New Roman" panose="02020603050405020304" pitchFamily="18" charset="0"/>
              </a:rPr>
              <a:t> New Age International (p) </a:t>
            </a:r>
            <a:r>
              <a:rPr lang="en-US" sz="2000" b="1" kern="100" dirty="0" err="1">
                <a:latin typeface="Times New Roman" panose="02020603050405020304" pitchFamily="18" charset="0"/>
                <a:ea typeface="Calibri" panose="020F0502020204030204" pitchFamily="34" charset="0"/>
                <a:cs typeface="Times New Roman" panose="02020603050405020304" pitchFamily="18" charset="0"/>
              </a:rPr>
              <a:t>LTD,Publishers</a:t>
            </a:r>
            <a:endPar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107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[2] </a:t>
            </a:r>
            <a:r>
              <a:rPr lang="en-US" sz="2000" b="1" kern="100" dirty="0" err="1">
                <a:effectLst/>
                <a:latin typeface="Times New Roman" panose="02020603050405020304" pitchFamily="18" charset="0"/>
                <a:ea typeface="Calibri" panose="020F0502020204030204" pitchFamily="34" charset="0"/>
                <a:cs typeface="Times New Roman" panose="02020603050405020304" pitchFamily="18" charset="0"/>
              </a:rPr>
              <a:t>Montjoy</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V. (2023, February 4). </a:t>
            </a:r>
            <a:r>
              <a:rPr lang="en-US" sz="2000" b="1" i="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hlinkClick r:id="rId2"/>
              </a:rPr>
              <a:t>https://www.archdaily.com/992118/from-frameless-to-pivot-20-types-of-windows-for-architectural-design?ad_source=search&amp;ad_medium=search_result_articles</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marR="0" indent="-457200" algn="just">
              <a:lnSpc>
                <a:spcPct val="107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[3] Oh, E. (2016, March 24). </a:t>
            </a:r>
            <a:r>
              <a:rPr lang="en-US" sz="2000" b="1" i="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hlinkClick r:id="rId3"/>
              </a:rPr>
              <a:t>https://www.archdaily.com/784307/andre-vicente-goncalves-documents-hundreds-of-doors-and-windows-around-the-world?ad_source=search&amp;ad_medium=search_result_articles</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marR="0" indent="-457200" algn="just">
              <a:lnSpc>
                <a:spcPct val="107000"/>
              </a:lnSpc>
              <a:spcBef>
                <a:spcPts val="0"/>
              </a:spcBef>
              <a:spcAft>
                <a:spcPts val="800"/>
              </a:spcAft>
            </a:pP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[4] Team, A. (2023, February 5). </a:t>
            </a:r>
            <a:r>
              <a:rPr lang="en-US" sz="2000" b="1" i="1" kern="100" dirty="0" err="1">
                <a:effectLst/>
                <a:latin typeface="Times New Roman" panose="02020603050405020304" pitchFamily="18" charset="0"/>
                <a:ea typeface="Calibri" panose="020F0502020204030204" pitchFamily="34" charset="0"/>
                <a:cs typeface="Times New Roman" panose="02020603050405020304" pitchFamily="18" charset="0"/>
              </a:rPr>
              <a:t>Archdaily</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Retrieved from archdaily.com: </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hlinkClick r:id="rId4"/>
              </a:rPr>
              <a:t>https://www.archdaily.com/992145/different-types-of-windows-and-how-to-use-them?ad_medium=widget</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a:t>
            </a:r>
          </a:p>
          <a:p>
            <a:pPr marL="457200" marR="0" indent="-457200" algn="just">
              <a:lnSpc>
                <a:spcPct val="107000"/>
              </a:lnSpc>
              <a:spcBef>
                <a:spcPts val="0"/>
              </a:spcBef>
              <a:spcAft>
                <a:spcPts val="800"/>
              </a:spcAft>
            </a:pPr>
            <a:r>
              <a:rPr lang="en-US" sz="2000" b="1" i="1" kern="100" dirty="0">
                <a:effectLst/>
                <a:latin typeface="Times New Roman" panose="02020603050405020304" pitchFamily="18" charset="0"/>
                <a:ea typeface="Calibri" panose="020F0502020204030204" pitchFamily="34" charset="0"/>
                <a:cs typeface="Times New Roman" panose="02020603050405020304" pitchFamily="18" charset="0"/>
              </a:rPr>
              <a:t>[5] The Constructor: Building ideas</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(n.d.). Retrieved from </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hlinkClick r:id="rId5"/>
              </a:rPr>
              <a:t>https://theconstructor.org/building/types-of-doors/11898/</a:t>
            </a:r>
            <a:r>
              <a:rPr lang="en-US" sz="2000" b="1" kern="100" dirty="0">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4686439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Content Placeholder 9">
            <a:extLst>
              <a:ext uri="{FF2B5EF4-FFF2-40B4-BE49-F238E27FC236}">
                <a16:creationId xmlns:a16="http://schemas.microsoft.com/office/drawing/2014/main" id="{D21E03A2-D08E-C1BF-F3D2-E167E9D6506C}"/>
              </a:ext>
            </a:extLst>
          </p:cNvPr>
          <p:cNvGraphicFramePr>
            <a:graphicFrameLocks noGrp="1"/>
          </p:cNvGraphicFramePr>
          <p:nvPr>
            <p:ph idx="1"/>
          </p:nvPr>
        </p:nvGraphicFramePr>
        <p:xfrm>
          <a:off x="0" y="0"/>
          <a:ext cx="12192000"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304725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13323</TotalTime>
  <Words>4287</Words>
  <Application>Microsoft Office PowerPoint</Application>
  <PresentationFormat>Widescreen</PresentationFormat>
  <Paragraphs>256</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Source Sans Pro</vt:lpstr>
      <vt:lpstr>Times New Roman</vt:lpstr>
      <vt:lpstr>Times-Roman</vt:lpstr>
      <vt:lpstr>Wingdings</vt:lpstr>
      <vt:lpstr>Office Theme</vt:lpstr>
      <vt:lpstr>         COURSE TITLE BUILDING TECHNOLOGY</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PROJECT ENGINEERING</dc:title>
  <dc:creator>Microsoft account</dc:creator>
  <cp:lastModifiedBy>Ranju Kamal</cp:lastModifiedBy>
  <cp:revision>329</cp:revision>
  <dcterms:created xsi:type="dcterms:W3CDTF">2023-02-20T06:54:59Z</dcterms:created>
  <dcterms:modified xsi:type="dcterms:W3CDTF">2023-10-31T05:37:56Z</dcterms:modified>
</cp:coreProperties>
</file>