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9" r:id="rId2"/>
    <p:sldId id="261" r:id="rId3"/>
    <p:sldId id="257" r:id="rId4"/>
    <p:sldId id="393" r:id="rId5"/>
    <p:sldId id="260" r:id="rId6"/>
    <p:sldId id="330" r:id="rId7"/>
    <p:sldId id="262" r:id="rId8"/>
    <p:sldId id="264" r:id="rId9"/>
    <p:sldId id="320" r:id="rId10"/>
    <p:sldId id="266" r:id="rId11"/>
    <p:sldId id="268" r:id="rId12"/>
    <p:sldId id="290" r:id="rId13"/>
    <p:sldId id="269" r:id="rId14"/>
    <p:sldId id="328" r:id="rId15"/>
    <p:sldId id="270" r:id="rId16"/>
    <p:sldId id="271" r:id="rId17"/>
    <p:sldId id="272" r:id="rId18"/>
    <p:sldId id="310" r:id="rId19"/>
    <p:sldId id="309" r:id="rId20"/>
    <p:sldId id="273" r:id="rId21"/>
    <p:sldId id="308" r:id="rId22"/>
    <p:sldId id="311" r:id="rId23"/>
    <p:sldId id="274" r:id="rId24"/>
    <p:sldId id="296" r:id="rId25"/>
    <p:sldId id="275" r:id="rId26"/>
    <p:sldId id="276" r:id="rId27"/>
    <p:sldId id="298" r:id="rId28"/>
    <p:sldId id="277" r:id="rId29"/>
    <p:sldId id="279" r:id="rId30"/>
    <p:sldId id="280" r:id="rId31"/>
    <p:sldId id="281" r:id="rId32"/>
    <p:sldId id="282" r:id="rId33"/>
    <p:sldId id="283" r:id="rId34"/>
    <p:sldId id="318" r:id="rId35"/>
    <p:sldId id="316" r:id="rId36"/>
    <p:sldId id="284" r:id="rId37"/>
    <p:sldId id="325" r:id="rId38"/>
    <p:sldId id="285" r:id="rId39"/>
    <p:sldId id="357" r:id="rId40"/>
    <p:sldId id="390"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06BA"/>
    <a:srgbClr val="441FA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872626F-0A24-4342-9903-1802C3D7CB06}" v="122" dt="2023-10-31T06:05:23.84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754" autoAdjust="0"/>
    <p:restoredTop sz="94660"/>
  </p:normalViewPr>
  <p:slideViewPr>
    <p:cSldViewPr snapToGrid="0">
      <p:cViewPr varScale="1">
        <p:scale>
          <a:sx n="64" d="100"/>
          <a:sy n="64" d="100"/>
        </p:scale>
        <p:origin x="1032" y="48"/>
      </p:cViewPr>
      <p:guideLst/>
    </p:cSldViewPr>
  </p:slideViewPr>
  <p:notesTextViewPr>
    <p:cViewPr>
      <p:scale>
        <a:sx n="1" d="1"/>
        <a:sy n="1" d="1"/>
      </p:scale>
      <p:origin x="0" y="0"/>
    </p:cViewPr>
  </p:notesTextViewPr>
  <p:sorterViewPr>
    <p:cViewPr>
      <p:scale>
        <a:sx n="100" d="100"/>
        <a:sy n="100" d="100"/>
      </p:scale>
      <p:origin x="0" y="-527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nju Kamal" userId="d3187f1d-9b3b-4fde-ae81-a24521550743" providerId="ADAL" clId="{B7F5ACFC-15B0-41EA-9CFB-120FA537ECC9}"/>
    <pc:docChg chg="undo custSel addSld delSld modSld sldOrd modMainMaster">
      <pc:chgData name="Ranju Kamal" userId="d3187f1d-9b3b-4fde-ae81-a24521550743" providerId="ADAL" clId="{B7F5ACFC-15B0-41EA-9CFB-120FA537ECC9}" dt="2023-09-19T10:44:33.451" v="21129" actId="20577"/>
      <pc:docMkLst>
        <pc:docMk/>
      </pc:docMkLst>
      <pc:sldChg chg="addSp delSp modSp mod modTransition setBg setClrOvrMap">
        <pc:chgData name="Ranju Kamal" userId="d3187f1d-9b3b-4fde-ae81-a24521550743" providerId="ADAL" clId="{B7F5ACFC-15B0-41EA-9CFB-120FA537ECC9}" dt="2023-09-19T10:42:43.090" v="21097" actId="1076"/>
        <pc:sldMkLst>
          <pc:docMk/>
          <pc:sldMk cId="1130220075" sldId="259"/>
        </pc:sldMkLst>
        <pc:spChg chg="add mod">
          <ac:chgData name="Ranju Kamal" userId="d3187f1d-9b3b-4fde-ae81-a24521550743" providerId="ADAL" clId="{B7F5ACFC-15B0-41EA-9CFB-120FA537ECC9}" dt="2023-09-19T10:42:43.090" v="21097" actId="1076"/>
          <ac:spMkLst>
            <pc:docMk/>
            <pc:sldMk cId="1130220075" sldId="259"/>
            <ac:spMk id="2" creationId="{FC767D1F-1ACC-3A4F-5EF3-07C64CE54586}"/>
          </ac:spMkLst>
        </pc:spChg>
        <pc:spChg chg="mod">
          <ac:chgData name="Ranju Kamal" userId="d3187f1d-9b3b-4fde-ae81-a24521550743" providerId="ADAL" clId="{B7F5ACFC-15B0-41EA-9CFB-120FA537ECC9}" dt="2023-09-12T02:14:42.813" v="13763" actId="207"/>
          <ac:spMkLst>
            <pc:docMk/>
            <pc:sldMk cId="1130220075" sldId="259"/>
            <ac:spMk id="4" creationId="{00000000-0000-0000-0000-000000000000}"/>
          </ac:spMkLst>
        </pc:spChg>
        <pc:spChg chg="mod ord">
          <ac:chgData name="Ranju Kamal" userId="d3187f1d-9b3b-4fde-ae81-a24521550743" providerId="ADAL" clId="{B7F5ACFC-15B0-41EA-9CFB-120FA537ECC9}" dt="2023-09-12T02:15:34.668" v="13770" actId="207"/>
          <ac:spMkLst>
            <pc:docMk/>
            <pc:sldMk cId="1130220075" sldId="259"/>
            <ac:spMk id="5" creationId="{00000000-0000-0000-0000-000000000000}"/>
          </ac:spMkLst>
        </pc:spChg>
        <pc:spChg chg="add del">
          <ac:chgData name="Ranju Kamal" userId="d3187f1d-9b3b-4fde-ae81-a24521550743" providerId="ADAL" clId="{B7F5ACFC-15B0-41EA-9CFB-120FA537ECC9}" dt="2023-09-12T02:09:32.796" v="13712" actId="26606"/>
          <ac:spMkLst>
            <pc:docMk/>
            <pc:sldMk cId="1130220075" sldId="259"/>
            <ac:spMk id="15" creationId="{04C21BAE-6866-4C7A-A7EC-C1B2E572D5BE}"/>
          </ac:spMkLst>
        </pc:spChg>
        <pc:spChg chg="add del">
          <ac:chgData name="Ranju Kamal" userId="d3187f1d-9b3b-4fde-ae81-a24521550743" providerId="ADAL" clId="{B7F5ACFC-15B0-41EA-9CFB-120FA537ECC9}" dt="2023-09-12T02:07:55.637" v="13704" actId="26606"/>
          <ac:spMkLst>
            <pc:docMk/>
            <pc:sldMk cId="1130220075" sldId="259"/>
            <ac:spMk id="16" creationId="{96CF2A2B-0745-440C-9224-C5C6A0A4286F}"/>
          </ac:spMkLst>
        </pc:spChg>
        <pc:spChg chg="add del">
          <ac:chgData name="Ranju Kamal" userId="d3187f1d-9b3b-4fde-ae81-a24521550743" providerId="ADAL" clId="{B7F5ACFC-15B0-41EA-9CFB-120FA537ECC9}" dt="2023-09-12T02:10:50.641" v="13721" actId="26606"/>
          <ac:spMkLst>
            <pc:docMk/>
            <pc:sldMk cId="1130220075" sldId="259"/>
            <ac:spMk id="17" creationId="{96CF2A2B-0745-440C-9224-C5C6A0A4286F}"/>
          </ac:spMkLst>
        </pc:spChg>
        <pc:spChg chg="add del">
          <ac:chgData name="Ranju Kamal" userId="d3187f1d-9b3b-4fde-ae81-a24521550743" providerId="ADAL" clId="{B7F5ACFC-15B0-41EA-9CFB-120FA537ECC9}" dt="2023-09-12T02:07:55.637" v="13704" actId="26606"/>
          <ac:spMkLst>
            <pc:docMk/>
            <pc:sldMk cId="1130220075" sldId="259"/>
            <ac:spMk id="18" creationId="{75BE6D6B-84C9-4D2B-97EB-773B7369EF82}"/>
          </ac:spMkLst>
        </pc:spChg>
        <pc:spChg chg="add del">
          <ac:chgData name="Ranju Kamal" userId="d3187f1d-9b3b-4fde-ae81-a24521550743" providerId="ADAL" clId="{B7F5ACFC-15B0-41EA-9CFB-120FA537ECC9}" dt="2023-09-12T02:10:50.641" v="13721" actId="26606"/>
          <ac:spMkLst>
            <pc:docMk/>
            <pc:sldMk cId="1130220075" sldId="259"/>
            <ac:spMk id="19" creationId="{75BE6D6B-84C9-4D2B-97EB-773B7369EF82}"/>
          </ac:spMkLst>
        </pc:spChg>
        <pc:spChg chg="add del">
          <ac:chgData name="Ranju Kamal" userId="d3187f1d-9b3b-4fde-ae81-a24521550743" providerId="ADAL" clId="{B7F5ACFC-15B0-41EA-9CFB-120FA537ECC9}" dt="2023-09-12T02:09:32.796" v="13712" actId="26606"/>
          <ac:spMkLst>
            <pc:docMk/>
            <pc:sldMk cId="1130220075" sldId="259"/>
            <ac:spMk id="20" creationId="{7E7D0C94-08B4-48AE-8813-CC4D60294F42}"/>
          </ac:spMkLst>
        </pc:spChg>
        <pc:spChg chg="add del">
          <ac:chgData name="Ranju Kamal" userId="d3187f1d-9b3b-4fde-ae81-a24521550743" providerId="ADAL" clId="{B7F5ACFC-15B0-41EA-9CFB-120FA537ECC9}" dt="2023-09-12T02:10:51.875" v="13723" actId="26606"/>
          <ac:spMkLst>
            <pc:docMk/>
            <pc:sldMk cId="1130220075" sldId="259"/>
            <ac:spMk id="21" creationId="{9228552E-C8B1-4A80-8448-0787CE0FC704}"/>
          </ac:spMkLst>
        </pc:spChg>
        <pc:spChg chg="add del">
          <ac:chgData name="Ranju Kamal" userId="d3187f1d-9b3b-4fde-ae81-a24521550743" providerId="ADAL" clId="{B7F5ACFC-15B0-41EA-9CFB-120FA537ECC9}" dt="2023-09-12T02:09:32.796" v="13712" actId="26606"/>
          <ac:spMkLst>
            <pc:docMk/>
            <pc:sldMk cId="1130220075" sldId="259"/>
            <ac:spMk id="22" creationId="{F0C518C2-0AA4-470C-87B9-9CBF428FBA25}"/>
          </ac:spMkLst>
        </pc:spChg>
        <pc:spChg chg="add del">
          <ac:chgData name="Ranju Kamal" userId="d3187f1d-9b3b-4fde-ae81-a24521550743" providerId="ADAL" clId="{B7F5ACFC-15B0-41EA-9CFB-120FA537ECC9}" dt="2023-09-12T02:11:00.846" v="13725" actId="26606"/>
          <ac:spMkLst>
            <pc:docMk/>
            <pc:sldMk cId="1130220075" sldId="259"/>
            <ac:spMk id="23" creationId="{04C21BAE-6866-4C7A-A7EC-C1B2E572D5BE}"/>
          </ac:spMkLst>
        </pc:spChg>
        <pc:spChg chg="add del">
          <ac:chgData name="Ranju Kamal" userId="d3187f1d-9b3b-4fde-ae81-a24521550743" providerId="ADAL" clId="{B7F5ACFC-15B0-41EA-9CFB-120FA537ECC9}" dt="2023-09-12T02:09:35.434" v="13714" actId="26606"/>
          <ac:spMkLst>
            <pc:docMk/>
            <pc:sldMk cId="1130220075" sldId="259"/>
            <ac:spMk id="24" creationId="{9DECDBF4-02B6-4BB4-B65B-B8107AD6A9E8}"/>
          </ac:spMkLst>
        </pc:spChg>
        <pc:spChg chg="add del">
          <ac:chgData name="Ranju Kamal" userId="d3187f1d-9b3b-4fde-ae81-a24521550743" providerId="ADAL" clId="{B7F5ACFC-15B0-41EA-9CFB-120FA537ECC9}" dt="2023-09-12T02:09:35.434" v="13714" actId="26606"/>
          <ac:spMkLst>
            <pc:docMk/>
            <pc:sldMk cId="1130220075" sldId="259"/>
            <ac:spMk id="25" creationId="{675FFAD0-2409-47F2-980A-2CF4FFC69BE2}"/>
          </ac:spMkLst>
        </pc:spChg>
        <pc:spChg chg="add del">
          <ac:chgData name="Ranju Kamal" userId="d3187f1d-9b3b-4fde-ae81-a24521550743" providerId="ADAL" clId="{B7F5ACFC-15B0-41EA-9CFB-120FA537ECC9}" dt="2023-09-12T02:09:35.434" v="13714" actId="26606"/>
          <ac:spMkLst>
            <pc:docMk/>
            <pc:sldMk cId="1130220075" sldId="259"/>
            <ac:spMk id="26" creationId="{CBB2B1F0-0DD6-4744-9A46-7A344FB48E40}"/>
          </ac:spMkLst>
        </pc:spChg>
        <pc:spChg chg="add del">
          <ac:chgData name="Ranju Kamal" userId="d3187f1d-9b3b-4fde-ae81-a24521550743" providerId="ADAL" clId="{B7F5ACFC-15B0-41EA-9CFB-120FA537ECC9}" dt="2023-09-12T02:09:35.434" v="13714" actId="26606"/>
          <ac:spMkLst>
            <pc:docMk/>
            <pc:sldMk cId="1130220075" sldId="259"/>
            <ac:spMk id="27" creationId="{52D502E5-F6B4-4D58-B4AE-FC466FF15EE8}"/>
          </ac:spMkLst>
        </pc:spChg>
        <pc:spChg chg="add del">
          <ac:chgData name="Ranju Kamal" userId="d3187f1d-9b3b-4fde-ae81-a24521550743" providerId="ADAL" clId="{B7F5ACFC-15B0-41EA-9CFB-120FA537ECC9}" dt="2023-09-12T02:11:00.846" v="13725" actId="26606"/>
          <ac:spMkLst>
            <pc:docMk/>
            <pc:sldMk cId="1130220075" sldId="259"/>
            <ac:spMk id="28" creationId="{7E7D0C94-08B4-48AE-8813-CC4D60294F42}"/>
          </ac:spMkLst>
        </pc:spChg>
        <pc:spChg chg="add del">
          <ac:chgData name="Ranju Kamal" userId="d3187f1d-9b3b-4fde-ae81-a24521550743" providerId="ADAL" clId="{B7F5ACFC-15B0-41EA-9CFB-120FA537ECC9}" dt="2023-09-12T02:09:37.372" v="13716" actId="26606"/>
          <ac:spMkLst>
            <pc:docMk/>
            <pc:sldMk cId="1130220075" sldId="259"/>
            <ac:spMk id="29" creationId="{1A9F7B4E-B03D-4F64-BE33-00D074458D45}"/>
          </ac:spMkLst>
        </pc:spChg>
        <pc:spChg chg="add del">
          <ac:chgData name="Ranju Kamal" userId="d3187f1d-9b3b-4fde-ae81-a24521550743" providerId="ADAL" clId="{B7F5ACFC-15B0-41EA-9CFB-120FA537ECC9}" dt="2023-09-12T02:09:37.372" v="13716" actId="26606"/>
          <ac:spMkLst>
            <pc:docMk/>
            <pc:sldMk cId="1130220075" sldId="259"/>
            <ac:spMk id="30" creationId="{7E2BE7F7-CA89-4002-ACCE-A478AEA24F5E}"/>
          </ac:spMkLst>
        </pc:spChg>
        <pc:spChg chg="add del">
          <ac:chgData name="Ranju Kamal" userId="d3187f1d-9b3b-4fde-ae81-a24521550743" providerId="ADAL" clId="{B7F5ACFC-15B0-41EA-9CFB-120FA537ECC9}" dt="2023-09-12T02:11:00.846" v="13725" actId="26606"/>
          <ac:spMkLst>
            <pc:docMk/>
            <pc:sldMk cId="1130220075" sldId="259"/>
            <ac:spMk id="31" creationId="{F0C518C2-0AA4-470C-87B9-9CBF428FBA25}"/>
          </ac:spMkLst>
        </pc:spChg>
        <pc:spChg chg="add del">
          <ac:chgData name="Ranju Kamal" userId="d3187f1d-9b3b-4fde-ae81-a24521550743" providerId="ADAL" clId="{B7F5ACFC-15B0-41EA-9CFB-120FA537ECC9}" dt="2023-09-12T02:09:47.153" v="13718" actId="26606"/>
          <ac:spMkLst>
            <pc:docMk/>
            <pc:sldMk cId="1130220075" sldId="259"/>
            <ac:spMk id="32" creationId="{04C21BAE-6866-4C7A-A7EC-C1B2E572D5BE}"/>
          </ac:spMkLst>
        </pc:spChg>
        <pc:spChg chg="add del">
          <ac:chgData name="Ranju Kamal" userId="d3187f1d-9b3b-4fde-ae81-a24521550743" providerId="ADAL" clId="{B7F5ACFC-15B0-41EA-9CFB-120FA537ECC9}" dt="2023-09-12T02:09:47.153" v="13718" actId="26606"/>
          <ac:spMkLst>
            <pc:docMk/>
            <pc:sldMk cId="1130220075" sldId="259"/>
            <ac:spMk id="33" creationId="{7E7D0C94-08B4-48AE-8813-CC4D60294F42}"/>
          </ac:spMkLst>
        </pc:spChg>
        <pc:spChg chg="add del">
          <ac:chgData name="Ranju Kamal" userId="d3187f1d-9b3b-4fde-ae81-a24521550743" providerId="ADAL" clId="{B7F5ACFC-15B0-41EA-9CFB-120FA537ECC9}" dt="2023-09-12T02:09:47.153" v="13718" actId="26606"/>
          <ac:spMkLst>
            <pc:docMk/>
            <pc:sldMk cId="1130220075" sldId="259"/>
            <ac:spMk id="34" creationId="{F0C518C2-0AA4-470C-87B9-9CBF428FBA25}"/>
          </ac:spMkLst>
        </pc:spChg>
        <pc:spChg chg="add del">
          <ac:chgData name="Ranju Kamal" userId="d3187f1d-9b3b-4fde-ae81-a24521550743" providerId="ADAL" clId="{B7F5ACFC-15B0-41EA-9CFB-120FA537ECC9}" dt="2023-09-12T02:11:23.434" v="13727" actId="26606"/>
          <ac:spMkLst>
            <pc:docMk/>
            <pc:sldMk cId="1130220075" sldId="259"/>
            <ac:spMk id="35" creationId="{D1D34770-47A8-402C-AF23-2B653F2D88C1}"/>
          </ac:spMkLst>
        </pc:spChg>
        <pc:spChg chg="add del">
          <ac:chgData name="Ranju Kamal" userId="d3187f1d-9b3b-4fde-ae81-a24521550743" providerId="ADAL" clId="{B7F5ACFC-15B0-41EA-9CFB-120FA537ECC9}" dt="2023-09-12T02:11:32.522" v="13729" actId="26606"/>
          <ac:spMkLst>
            <pc:docMk/>
            <pc:sldMk cId="1130220075" sldId="259"/>
            <ac:spMk id="37" creationId="{257363FD-7E77-4145-9483-331A807ADF0E}"/>
          </ac:spMkLst>
        </pc:spChg>
        <pc:spChg chg="add del">
          <ac:chgData name="Ranju Kamal" userId="d3187f1d-9b3b-4fde-ae81-a24521550743" providerId="ADAL" clId="{B7F5ACFC-15B0-41EA-9CFB-120FA537ECC9}" dt="2023-09-12T02:12:00.844" v="13731" actId="26606"/>
          <ac:spMkLst>
            <pc:docMk/>
            <pc:sldMk cId="1130220075" sldId="259"/>
            <ac:spMk id="39" creationId="{04812C46-200A-4DEB-A05E-3ED6C68C2387}"/>
          </ac:spMkLst>
        </pc:spChg>
        <pc:spChg chg="add">
          <ac:chgData name="Ranju Kamal" userId="d3187f1d-9b3b-4fde-ae81-a24521550743" providerId="ADAL" clId="{B7F5ACFC-15B0-41EA-9CFB-120FA537ECC9}" dt="2023-09-12T02:12:00.851" v="13732" actId="26606"/>
          <ac:spMkLst>
            <pc:docMk/>
            <pc:sldMk cId="1130220075" sldId="259"/>
            <ac:spMk id="41" creationId="{D1D34770-47A8-402C-AF23-2B653F2D88C1}"/>
          </ac:spMkLst>
        </pc:spChg>
        <pc:picChg chg="add del mod">
          <ac:chgData name="Ranju Kamal" userId="d3187f1d-9b3b-4fde-ae81-a24521550743" providerId="ADAL" clId="{B7F5ACFC-15B0-41EA-9CFB-120FA537ECC9}" dt="2023-09-13T03:35:27.941" v="16541"/>
          <ac:picMkLst>
            <pc:docMk/>
            <pc:sldMk cId="1130220075" sldId="259"/>
            <ac:picMk id="6" creationId="{3ED469CF-096C-7C59-C1D1-12FD435147BA}"/>
          </ac:picMkLst>
        </pc:picChg>
        <pc:picChg chg="add del mod ord">
          <ac:chgData name="Ranju Kamal" userId="d3187f1d-9b3b-4fde-ae81-a24521550743" providerId="ADAL" clId="{B7F5ACFC-15B0-41EA-9CFB-120FA537ECC9}" dt="2023-09-12T02:07:56.914" v="13705"/>
          <ac:picMkLst>
            <pc:docMk/>
            <pc:sldMk cId="1130220075" sldId="259"/>
            <ac:picMk id="11" creationId="{878DCB48-37D3-5DAA-96F3-4C4FCAD788EE}"/>
          </ac:picMkLst>
        </pc:picChg>
        <pc:picChg chg="add mod ord modCrop">
          <ac:chgData name="Ranju Kamal" userId="d3187f1d-9b3b-4fde-ae81-a24521550743" providerId="ADAL" clId="{B7F5ACFC-15B0-41EA-9CFB-120FA537ECC9}" dt="2023-09-19T10:42:34.218" v="21096" actId="1076"/>
          <ac:picMkLst>
            <pc:docMk/>
            <pc:sldMk cId="1130220075" sldId="259"/>
            <ac:picMk id="13" creationId="{14F1D929-A540-D300-F43C-9A4F20603C7D}"/>
          </ac:picMkLst>
        </pc:picChg>
      </pc:sldChg>
      <pc:sldChg chg="addSp delSp modSp mod modTransition">
        <pc:chgData name="Ranju Kamal" userId="d3187f1d-9b3b-4fde-ae81-a24521550743" providerId="ADAL" clId="{B7F5ACFC-15B0-41EA-9CFB-120FA537ECC9}" dt="2023-09-13T05:09:52.977" v="16731" actId="12"/>
        <pc:sldMkLst>
          <pc:docMk/>
          <pc:sldMk cId="768775674" sldId="260"/>
        </pc:sldMkLst>
        <pc:spChg chg="mod">
          <ac:chgData name="Ranju Kamal" userId="d3187f1d-9b3b-4fde-ae81-a24521550743" providerId="ADAL" clId="{B7F5ACFC-15B0-41EA-9CFB-120FA537ECC9}" dt="2023-09-12T00:57:20.768" v="12471" actId="1076"/>
          <ac:spMkLst>
            <pc:docMk/>
            <pc:sldMk cId="768775674" sldId="260"/>
            <ac:spMk id="2" creationId="{00000000-0000-0000-0000-000000000000}"/>
          </ac:spMkLst>
        </pc:spChg>
        <pc:spChg chg="mod">
          <ac:chgData name="Ranju Kamal" userId="d3187f1d-9b3b-4fde-ae81-a24521550743" providerId="ADAL" clId="{B7F5ACFC-15B0-41EA-9CFB-120FA537ECC9}" dt="2023-09-13T05:09:52.977" v="16731" actId="12"/>
          <ac:spMkLst>
            <pc:docMk/>
            <pc:sldMk cId="768775674" sldId="260"/>
            <ac:spMk id="3" creationId="{00000000-0000-0000-0000-000000000000}"/>
          </ac:spMkLst>
        </pc:spChg>
        <pc:spChg chg="add mod">
          <ac:chgData name="Ranju Kamal" userId="d3187f1d-9b3b-4fde-ae81-a24521550743" providerId="ADAL" clId="{B7F5ACFC-15B0-41EA-9CFB-120FA537ECC9}" dt="2023-09-12T01:24:46.914" v="13496" actId="14100"/>
          <ac:spMkLst>
            <pc:docMk/>
            <pc:sldMk cId="768775674" sldId="260"/>
            <ac:spMk id="10" creationId="{417141E1-476D-5621-FFD3-6E41CA9204C8}"/>
          </ac:spMkLst>
        </pc:spChg>
        <pc:spChg chg="add mod">
          <ac:chgData name="Ranju Kamal" userId="d3187f1d-9b3b-4fde-ae81-a24521550743" providerId="ADAL" clId="{B7F5ACFC-15B0-41EA-9CFB-120FA537ECC9}" dt="2023-09-12T01:29:41.177" v="13626" actId="14100"/>
          <ac:spMkLst>
            <pc:docMk/>
            <pc:sldMk cId="768775674" sldId="260"/>
            <ac:spMk id="11" creationId="{83D9FDFF-F0B0-398B-6794-357A56CFFDE4}"/>
          </ac:spMkLst>
        </pc:spChg>
        <pc:spChg chg="add mod">
          <ac:chgData name="Ranju Kamal" userId="d3187f1d-9b3b-4fde-ae81-a24521550743" providerId="ADAL" clId="{B7F5ACFC-15B0-41EA-9CFB-120FA537ECC9}" dt="2023-09-13T05:08:24.930" v="16722" actId="255"/>
          <ac:spMkLst>
            <pc:docMk/>
            <pc:sldMk cId="768775674" sldId="260"/>
            <ac:spMk id="12" creationId="{74BF2D32-0E08-3E3A-88D5-579420F51D23}"/>
          </ac:spMkLst>
        </pc:spChg>
        <pc:spChg chg="add mod">
          <ac:chgData name="Ranju Kamal" userId="d3187f1d-9b3b-4fde-ae81-a24521550743" providerId="ADAL" clId="{B7F5ACFC-15B0-41EA-9CFB-120FA537ECC9}" dt="2023-09-12T01:29:53.649" v="13627" actId="14100"/>
          <ac:spMkLst>
            <pc:docMk/>
            <pc:sldMk cId="768775674" sldId="260"/>
            <ac:spMk id="13" creationId="{C5A72A27-0D67-A019-D8BF-A4CC2B1AD871}"/>
          </ac:spMkLst>
        </pc:spChg>
        <pc:graphicFrameChg chg="add del mod modGraphic">
          <ac:chgData name="Ranju Kamal" userId="d3187f1d-9b3b-4fde-ae81-a24521550743" providerId="ADAL" clId="{B7F5ACFC-15B0-41EA-9CFB-120FA537ECC9}" dt="2023-09-12T01:03:19.357" v="12501" actId="478"/>
          <ac:graphicFrameMkLst>
            <pc:docMk/>
            <pc:sldMk cId="768775674" sldId="260"/>
            <ac:graphicFrameMk id="5" creationId="{CD6B298F-3CFF-D564-D721-C1F869BCE422}"/>
          </ac:graphicFrameMkLst>
        </pc:graphicFrameChg>
        <pc:graphicFrameChg chg="add del mod modGraphic">
          <ac:chgData name="Ranju Kamal" userId="d3187f1d-9b3b-4fde-ae81-a24521550743" providerId="ADAL" clId="{B7F5ACFC-15B0-41EA-9CFB-120FA537ECC9}" dt="2023-09-12T01:05:49.460" v="12778" actId="478"/>
          <ac:graphicFrameMkLst>
            <pc:docMk/>
            <pc:sldMk cId="768775674" sldId="260"/>
            <ac:graphicFrameMk id="6" creationId="{2C182F95-E100-F70B-5D5F-DD2BBEC807EE}"/>
          </ac:graphicFrameMkLst>
        </pc:graphicFrameChg>
        <pc:graphicFrameChg chg="add del mod modGraphic">
          <ac:chgData name="Ranju Kamal" userId="d3187f1d-9b3b-4fde-ae81-a24521550743" providerId="ADAL" clId="{B7F5ACFC-15B0-41EA-9CFB-120FA537ECC9}" dt="2023-09-12T01:10:34.624" v="12839" actId="478"/>
          <ac:graphicFrameMkLst>
            <pc:docMk/>
            <pc:sldMk cId="768775674" sldId="260"/>
            <ac:graphicFrameMk id="7" creationId="{8C4396D7-36CF-EA80-E5D1-D69560603C71}"/>
          </ac:graphicFrameMkLst>
        </pc:graphicFrameChg>
        <pc:graphicFrameChg chg="add mod modGraphic">
          <ac:chgData name="Ranju Kamal" userId="d3187f1d-9b3b-4fde-ae81-a24521550743" providerId="ADAL" clId="{B7F5ACFC-15B0-41EA-9CFB-120FA537ECC9}" dt="2023-09-13T05:09:45.296" v="16730" actId="255"/>
          <ac:graphicFrameMkLst>
            <pc:docMk/>
            <pc:sldMk cId="768775674" sldId="260"/>
            <ac:graphicFrameMk id="8" creationId="{D7116D9E-E2B5-4BA9-E0EE-B4587A71EB01}"/>
          </ac:graphicFrameMkLst>
        </pc:graphicFrameChg>
        <pc:picChg chg="add del mod modCrop">
          <ac:chgData name="Ranju Kamal" userId="d3187f1d-9b3b-4fde-ae81-a24521550743" providerId="ADAL" clId="{B7F5ACFC-15B0-41EA-9CFB-120FA537ECC9}" dt="2023-09-12T01:21:40.398" v="13474" actId="478"/>
          <ac:picMkLst>
            <pc:docMk/>
            <pc:sldMk cId="768775674" sldId="260"/>
            <ac:picMk id="4" creationId="{8E8B89D6-5EEB-8C43-94F6-4934590E6C54}"/>
          </ac:picMkLst>
        </pc:picChg>
        <pc:picChg chg="add del mod">
          <ac:chgData name="Ranju Kamal" userId="d3187f1d-9b3b-4fde-ae81-a24521550743" providerId="ADAL" clId="{B7F5ACFC-15B0-41EA-9CFB-120FA537ECC9}" dt="2023-09-11T02:44:23.693" v="9363" actId="478"/>
          <ac:picMkLst>
            <pc:docMk/>
            <pc:sldMk cId="768775674" sldId="260"/>
            <ac:picMk id="6" creationId="{18CB92CC-1410-565A-5C7A-9C6B2D9A77F3}"/>
          </ac:picMkLst>
        </pc:picChg>
        <pc:picChg chg="add mod modCrop">
          <ac:chgData name="Ranju Kamal" userId="d3187f1d-9b3b-4fde-ae81-a24521550743" providerId="ADAL" clId="{B7F5ACFC-15B0-41EA-9CFB-120FA537ECC9}" dt="2023-09-12T01:23:55.593" v="13492" actId="14100"/>
          <ac:picMkLst>
            <pc:docMk/>
            <pc:sldMk cId="768775674" sldId="260"/>
            <ac:picMk id="9" creationId="{08848182-72EC-BBB3-FA9E-6850E7E5E6DE}"/>
          </ac:picMkLst>
        </pc:picChg>
      </pc:sldChg>
      <pc:sldChg chg="addSp delSp modSp mod modTransition delAnim modAnim">
        <pc:chgData name="Ranju Kamal" userId="d3187f1d-9b3b-4fde-ae81-a24521550743" providerId="ADAL" clId="{B7F5ACFC-15B0-41EA-9CFB-120FA537ECC9}" dt="2023-09-19T10:32:59.142" v="20998" actId="20577"/>
        <pc:sldMkLst>
          <pc:docMk/>
          <pc:sldMk cId="1310932073" sldId="261"/>
        </pc:sldMkLst>
        <pc:spChg chg="del mod">
          <ac:chgData name="Ranju Kamal" userId="d3187f1d-9b3b-4fde-ae81-a24521550743" providerId="ADAL" clId="{B7F5ACFC-15B0-41EA-9CFB-120FA537ECC9}" dt="2023-09-12T00:15:13.961" v="12399" actId="478"/>
          <ac:spMkLst>
            <pc:docMk/>
            <pc:sldMk cId="1310932073" sldId="261"/>
            <ac:spMk id="3" creationId="{00000000-0000-0000-0000-000000000000}"/>
          </ac:spMkLst>
        </pc:spChg>
        <pc:spChg chg="mod">
          <ac:chgData name="Ranju Kamal" userId="d3187f1d-9b3b-4fde-ae81-a24521550743" providerId="ADAL" clId="{B7F5ACFC-15B0-41EA-9CFB-120FA537ECC9}" dt="2023-09-12T00:27:05.457" v="12404" actId="1076"/>
          <ac:spMkLst>
            <pc:docMk/>
            <pc:sldMk cId="1310932073" sldId="261"/>
            <ac:spMk id="4" creationId="{00000000-0000-0000-0000-000000000000}"/>
          </ac:spMkLst>
        </pc:spChg>
        <pc:spChg chg="add del mod">
          <ac:chgData name="Ranju Kamal" userId="d3187f1d-9b3b-4fde-ae81-a24521550743" providerId="ADAL" clId="{B7F5ACFC-15B0-41EA-9CFB-120FA537ECC9}" dt="2023-09-12T00:15:19.669" v="12400" actId="478"/>
          <ac:spMkLst>
            <pc:docMk/>
            <pc:sldMk cId="1310932073" sldId="261"/>
            <ac:spMk id="6" creationId="{8770E909-91B1-66E9-AACA-AFDF7DF0DAFD}"/>
          </ac:spMkLst>
        </pc:spChg>
        <pc:spChg chg="add del mod">
          <ac:chgData name="Ranju Kamal" userId="d3187f1d-9b3b-4fde-ae81-a24521550743" providerId="ADAL" clId="{B7F5ACFC-15B0-41EA-9CFB-120FA537ECC9}" dt="2023-09-12T00:15:59.835" v="12403" actId="478"/>
          <ac:spMkLst>
            <pc:docMk/>
            <pc:sldMk cId="1310932073" sldId="261"/>
            <ac:spMk id="7" creationId="{9C62F0CA-BE11-5834-F288-0830C31892FC}"/>
          </ac:spMkLst>
        </pc:spChg>
        <pc:spChg chg="add del mod">
          <ac:chgData name="Ranju Kamal" userId="d3187f1d-9b3b-4fde-ae81-a24521550743" providerId="ADAL" clId="{B7F5ACFC-15B0-41EA-9CFB-120FA537ECC9}" dt="2023-09-12T00:28:45.701" v="12407" actId="478"/>
          <ac:spMkLst>
            <pc:docMk/>
            <pc:sldMk cId="1310932073" sldId="261"/>
            <ac:spMk id="9" creationId="{A413E228-9368-5CCE-C42A-46A9ED1EDF81}"/>
          </ac:spMkLst>
        </pc:spChg>
        <pc:spChg chg="add del">
          <ac:chgData name="Ranju Kamal" userId="d3187f1d-9b3b-4fde-ae81-a24521550743" providerId="ADAL" clId="{B7F5ACFC-15B0-41EA-9CFB-120FA537ECC9}" dt="2023-09-13T05:48:42.065" v="16993" actId="478"/>
          <ac:spMkLst>
            <pc:docMk/>
            <pc:sldMk cId="1310932073" sldId="261"/>
            <ac:spMk id="10" creationId="{67739A37-B35A-AF20-3626-BA0F72FE849E}"/>
          </ac:spMkLst>
        </pc:spChg>
        <pc:spChg chg="add del mod">
          <ac:chgData name="Ranju Kamal" userId="d3187f1d-9b3b-4fde-ae81-a24521550743" providerId="ADAL" clId="{B7F5ACFC-15B0-41EA-9CFB-120FA537ECC9}" dt="2023-09-12T00:34:27.280" v="12444" actId="478"/>
          <ac:spMkLst>
            <pc:docMk/>
            <pc:sldMk cId="1310932073" sldId="261"/>
            <ac:spMk id="10" creationId="{A5FFC653-3D7F-F2BF-3CFB-826B30E3CFA4}"/>
          </ac:spMkLst>
        </pc:spChg>
        <pc:spChg chg="add mod">
          <ac:chgData name="Ranju Kamal" userId="d3187f1d-9b3b-4fde-ae81-a24521550743" providerId="ADAL" clId="{B7F5ACFC-15B0-41EA-9CFB-120FA537ECC9}" dt="2023-09-13T04:21:22.044" v="16717" actId="1076"/>
          <ac:spMkLst>
            <pc:docMk/>
            <pc:sldMk cId="1310932073" sldId="261"/>
            <ac:spMk id="11" creationId="{9C97109E-40E9-1469-78BB-CD6D77146F28}"/>
          </ac:spMkLst>
        </pc:spChg>
        <pc:spChg chg="add mod">
          <ac:chgData name="Ranju Kamal" userId="d3187f1d-9b3b-4fde-ae81-a24521550743" providerId="ADAL" clId="{B7F5ACFC-15B0-41EA-9CFB-120FA537ECC9}" dt="2023-09-19T10:32:59.142" v="20998" actId="20577"/>
          <ac:spMkLst>
            <pc:docMk/>
            <pc:sldMk cId="1310932073" sldId="261"/>
            <ac:spMk id="12" creationId="{2AF50ABD-D2EE-48FE-B30D-5C1C6C361176}"/>
          </ac:spMkLst>
        </pc:spChg>
        <pc:spChg chg="add del mod">
          <ac:chgData name="Ranju Kamal" userId="d3187f1d-9b3b-4fde-ae81-a24521550743" providerId="ADAL" clId="{B7F5ACFC-15B0-41EA-9CFB-120FA537ECC9}" dt="2023-09-12T03:36:09.442" v="13891" actId="478"/>
          <ac:spMkLst>
            <pc:docMk/>
            <pc:sldMk cId="1310932073" sldId="261"/>
            <ac:spMk id="12" creationId="{BFC6A324-ADDB-6987-31B2-2E9D35604A38}"/>
          </ac:spMkLst>
        </pc:spChg>
        <pc:spChg chg="add del mod">
          <ac:chgData name="Ranju Kamal" userId="d3187f1d-9b3b-4fde-ae81-a24521550743" providerId="ADAL" clId="{B7F5ACFC-15B0-41EA-9CFB-120FA537ECC9}" dt="2023-09-12T03:33:26.471" v="13877" actId="478"/>
          <ac:spMkLst>
            <pc:docMk/>
            <pc:sldMk cId="1310932073" sldId="261"/>
            <ac:spMk id="13" creationId="{1E97D07F-7E7C-2F1F-607D-81EFE43C21B2}"/>
          </ac:spMkLst>
        </pc:spChg>
        <pc:graphicFrameChg chg="add mod modGraphic">
          <ac:chgData name="Ranju Kamal" userId="d3187f1d-9b3b-4fde-ae81-a24521550743" providerId="ADAL" clId="{B7F5ACFC-15B0-41EA-9CFB-120FA537ECC9}" dt="2023-09-13T04:21:16.282" v="16716" actId="1076"/>
          <ac:graphicFrameMkLst>
            <pc:docMk/>
            <pc:sldMk cId="1310932073" sldId="261"/>
            <ac:graphicFrameMk id="2" creationId="{C0E2A677-6A1A-0086-3FA6-EB33B38F340B}"/>
          </ac:graphicFrameMkLst>
        </pc:graphicFrameChg>
        <pc:picChg chg="add mod ord modCrop">
          <ac:chgData name="Ranju Kamal" userId="d3187f1d-9b3b-4fde-ae81-a24521550743" providerId="ADAL" clId="{B7F5ACFC-15B0-41EA-9CFB-120FA537ECC9}" dt="2023-09-19T10:25:10.325" v="20970" actId="167"/>
          <ac:picMkLst>
            <pc:docMk/>
            <pc:sldMk cId="1310932073" sldId="261"/>
            <ac:picMk id="8" creationId="{3B0BF44E-25B7-FCF2-3B9F-E70C0D2B3339}"/>
          </ac:picMkLst>
        </pc:picChg>
        <pc:picChg chg="add del mod">
          <ac:chgData name="Ranju Kamal" userId="d3187f1d-9b3b-4fde-ae81-a24521550743" providerId="ADAL" clId="{B7F5ACFC-15B0-41EA-9CFB-120FA537ECC9}" dt="2023-09-12T02:08:36.981" v="13707"/>
          <ac:picMkLst>
            <pc:docMk/>
            <pc:sldMk cId="1310932073" sldId="261"/>
            <ac:picMk id="15" creationId="{86B377D2-AF6E-6976-D2B0-4D29F4D57185}"/>
          </ac:picMkLst>
        </pc:picChg>
        <pc:picChg chg="add del mod">
          <ac:chgData name="Ranju Kamal" userId="d3187f1d-9b3b-4fde-ae81-a24521550743" providerId="ADAL" clId="{B7F5ACFC-15B0-41EA-9CFB-120FA537ECC9}" dt="2023-09-13T04:21:03.354" v="16714" actId="478"/>
          <ac:picMkLst>
            <pc:docMk/>
            <pc:sldMk cId="1310932073" sldId="261"/>
            <ac:picMk id="16" creationId="{5FEB751D-A4A1-8338-F8F3-769D3EBACF4B}"/>
          </ac:picMkLst>
        </pc:picChg>
      </pc:sldChg>
      <pc:sldChg chg="addSp delSp modSp del mod ord">
        <pc:chgData name="Ranju Kamal" userId="d3187f1d-9b3b-4fde-ae81-a24521550743" providerId="ADAL" clId="{B7F5ACFC-15B0-41EA-9CFB-120FA537ECC9}" dt="2023-09-12T07:52:06.116" v="16436" actId="2696"/>
        <pc:sldMkLst>
          <pc:docMk/>
          <pc:sldMk cId="3540465601" sldId="262"/>
        </pc:sldMkLst>
        <pc:spChg chg="mod">
          <ac:chgData name="Ranju Kamal" userId="d3187f1d-9b3b-4fde-ae81-a24521550743" providerId="ADAL" clId="{B7F5ACFC-15B0-41EA-9CFB-120FA537ECC9}" dt="2023-09-10T03:37:04.562" v="2350" actId="20577"/>
          <ac:spMkLst>
            <pc:docMk/>
            <pc:sldMk cId="3540465601" sldId="262"/>
            <ac:spMk id="2" creationId="{00000000-0000-0000-0000-000000000000}"/>
          </ac:spMkLst>
        </pc:spChg>
        <pc:spChg chg="mod">
          <ac:chgData name="Ranju Kamal" userId="d3187f1d-9b3b-4fde-ae81-a24521550743" providerId="ADAL" clId="{B7F5ACFC-15B0-41EA-9CFB-120FA537ECC9}" dt="2023-09-10T03:37:33.333" v="2895" actId="20577"/>
          <ac:spMkLst>
            <pc:docMk/>
            <pc:sldMk cId="3540465601" sldId="262"/>
            <ac:spMk id="3" creationId="{00000000-0000-0000-0000-000000000000}"/>
          </ac:spMkLst>
        </pc:spChg>
        <pc:graphicFrameChg chg="add del mod modGraphic">
          <ac:chgData name="Ranju Kamal" userId="d3187f1d-9b3b-4fde-ae81-a24521550743" providerId="ADAL" clId="{B7F5ACFC-15B0-41EA-9CFB-120FA537ECC9}" dt="2023-09-12T07:23:02.248" v="15440" actId="478"/>
          <ac:graphicFrameMkLst>
            <pc:docMk/>
            <pc:sldMk cId="3540465601" sldId="262"/>
            <ac:graphicFrameMk id="4" creationId="{A1D238E5-E695-C293-9C04-E65E3D0D39CA}"/>
          </ac:graphicFrameMkLst>
        </pc:graphicFrameChg>
      </pc:sldChg>
      <pc:sldChg chg="addSp delSp modSp mod modTransition addAnim delAnim modAnim">
        <pc:chgData name="Ranju Kamal" userId="d3187f1d-9b3b-4fde-ae81-a24521550743" providerId="ADAL" clId="{B7F5ACFC-15B0-41EA-9CFB-120FA537ECC9}" dt="2023-09-19T10:33:33.044" v="21001" actId="20577"/>
        <pc:sldMkLst>
          <pc:docMk/>
          <pc:sldMk cId="2170380066" sldId="263"/>
        </pc:sldMkLst>
        <pc:spChg chg="mod">
          <ac:chgData name="Ranju Kamal" userId="d3187f1d-9b3b-4fde-ae81-a24521550743" providerId="ADAL" clId="{B7F5ACFC-15B0-41EA-9CFB-120FA537ECC9}" dt="2023-09-13T10:17:36.242" v="18994"/>
          <ac:spMkLst>
            <pc:docMk/>
            <pc:sldMk cId="2170380066" sldId="263"/>
            <ac:spMk id="2" creationId="{00000000-0000-0000-0000-000000000000}"/>
          </ac:spMkLst>
        </pc:spChg>
        <pc:spChg chg="add del mod">
          <ac:chgData name="Ranju Kamal" userId="d3187f1d-9b3b-4fde-ae81-a24521550743" providerId="ADAL" clId="{B7F5ACFC-15B0-41EA-9CFB-120FA537ECC9}" dt="2023-09-10T06:48:45.008" v="6582" actId="1032"/>
          <ac:spMkLst>
            <pc:docMk/>
            <pc:sldMk cId="2170380066" sldId="263"/>
            <ac:spMk id="3" creationId="{00000000-0000-0000-0000-000000000000}"/>
          </ac:spMkLst>
        </pc:spChg>
        <pc:spChg chg="add mod">
          <ac:chgData name="Ranju Kamal" userId="d3187f1d-9b3b-4fde-ae81-a24521550743" providerId="ADAL" clId="{B7F5ACFC-15B0-41EA-9CFB-120FA537ECC9}" dt="2023-09-19T10:33:33.044" v="21001" actId="20577"/>
          <ac:spMkLst>
            <pc:docMk/>
            <pc:sldMk cId="2170380066" sldId="263"/>
            <ac:spMk id="3" creationId="{4B996203-3014-51CE-00E6-F26E74527040}"/>
          </ac:spMkLst>
        </pc:spChg>
        <pc:spChg chg="add del mod">
          <ac:chgData name="Ranju Kamal" userId="d3187f1d-9b3b-4fde-ae81-a24521550743" providerId="ADAL" clId="{B7F5ACFC-15B0-41EA-9CFB-120FA537ECC9}" dt="2023-09-12T07:59:21.505" v="16440" actId="478"/>
          <ac:spMkLst>
            <pc:docMk/>
            <pc:sldMk cId="2170380066" sldId="263"/>
            <ac:spMk id="4" creationId="{D88311EC-7020-E399-83ED-F556ABD37EC6}"/>
          </ac:spMkLst>
        </pc:spChg>
        <pc:spChg chg="add mod">
          <ac:chgData name="Ranju Kamal" userId="d3187f1d-9b3b-4fde-ae81-a24521550743" providerId="ADAL" clId="{B7F5ACFC-15B0-41EA-9CFB-120FA537ECC9}" dt="2023-09-13T10:17:47.175" v="18995" actId="255"/>
          <ac:spMkLst>
            <pc:docMk/>
            <pc:sldMk cId="2170380066" sldId="263"/>
            <ac:spMk id="5" creationId="{F0DA0DA8-339D-3E1F-46B3-18D4F78F6D9E}"/>
          </ac:spMkLst>
        </pc:spChg>
        <pc:spChg chg="add mod">
          <ac:chgData name="Ranju Kamal" userId="d3187f1d-9b3b-4fde-ae81-a24521550743" providerId="ADAL" clId="{B7F5ACFC-15B0-41EA-9CFB-120FA537ECC9}" dt="2023-09-13T10:14:41.042" v="18962" actId="21"/>
          <ac:spMkLst>
            <pc:docMk/>
            <pc:sldMk cId="2170380066" sldId="263"/>
            <ac:spMk id="6" creationId="{E306D20B-6E95-F681-BFDE-8A63AD4EF9D7}"/>
          </ac:spMkLst>
        </pc:spChg>
        <pc:spChg chg="add del">
          <ac:chgData name="Ranju Kamal" userId="d3187f1d-9b3b-4fde-ae81-a24521550743" providerId="ADAL" clId="{B7F5ACFC-15B0-41EA-9CFB-120FA537ECC9}" dt="2023-09-12T08:11:53.728" v="16479" actId="478"/>
          <ac:spMkLst>
            <pc:docMk/>
            <pc:sldMk cId="2170380066" sldId="263"/>
            <ac:spMk id="7" creationId="{D9B8AC3D-3A59-12A7-0977-5DFD50286B25}"/>
          </ac:spMkLst>
        </pc:spChg>
        <pc:spChg chg="add del mod">
          <ac:chgData name="Ranju Kamal" userId="d3187f1d-9b3b-4fde-ae81-a24521550743" providerId="ADAL" clId="{B7F5ACFC-15B0-41EA-9CFB-120FA537ECC9}" dt="2023-09-10T06:56:38.733" v="6692" actId="1032"/>
          <ac:spMkLst>
            <pc:docMk/>
            <pc:sldMk cId="2170380066" sldId="263"/>
            <ac:spMk id="7" creationId="{DBA96CC7-A9A0-6F4A-DE57-C96C3F0313AF}"/>
          </ac:spMkLst>
        </pc:spChg>
        <pc:spChg chg="add del mod">
          <ac:chgData name="Ranju Kamal" userId="d3187f1d-9b3b-4fde-ae81-a24521550743" providerId="ADAL" clId="{B7F5ACFC-15B0-41EA-9CFB-120FA537ECC9}" dt="2023-09-10T07:04:34.272" v="6836" actId="478"/>
          <ac:spMkLst>
            <pc:docMk/>
            <pc:sldMk cId="2170380066" sldId="263"/>
            <ac:spMk id="9" creationId="{E5067982-0DF0-BE43-8078-3319E4814DB7}"/>
          </ac:spMkLst>
        </pc:spChg>
        <pc:spChg chg="add del mod">
          <ac:chgData name="Ranju Kamal" userId="d3187f1d-9b3b-4fde-ae81-a24521550743" providerId="ADAL" clId="{B7F5ACFC-15B0-41EA-9CFB-120FA537ECC9}" dt="2023-09-10T07:12:47.484" v="7068" actId="478"/>
          <ac:spMkLst>
            <pc:docMk/>
            <pc:sldMk cId="2170380066" sldId="263"/>
            <ac:spMk id="10" creationId="{98852A0F-54F0-C604-8944-070280455609}"/>
          </ac:spMkLst>
        </pc:spChg>
        <pc:spChg chg="add del mod">
          <ac:chgData name="Ranju Kamal" userId="d3187f1d-9b3b-4fde-ae81-a24521550743" providerId="ADAL" clId="{B7F5ACFC-15B0-41EA-9CFB-120FA537ECC9}" dt="2023-09-10T07:13:04.878" v="7089" actId="478"/>
          <ac:spMkLst>
            <pc:docMk/>
            <pc:sldMk cId="2170380066" sldId="263"/>
            <ac:spMk id="11" creationId="{4EC34C7F-C90C-2DF4-C345-81B8AB0D8214}"/>
          </ac:spMkLst>
        </pc:spChg>
        <pc:spChg chg="add del mod">
          <ac:chgData name="Ranju Kamal" userId="d3187f1d-9b3b-4fde-ae81-a24521550743" providerId="ADAL" clId="{B7F5ACFC-15B0-41EA-9CFB-120FA537ECC9}" dt="2023-09-10T07:13:00.280" v="7088" actId="478"/>
          <ac:spMkLst>
            <pc:docMk/>
            <pc:sldMk cId="2170380066" sldId="263"/>
            <ac:spMk id="12" creationId="{1D2F3171-41E8-2641-7463-DEC636731E75}"/>
          </ac:spMkLst>
        </pc:spChg>
        <pc:spChg chg="add del mod">
          <ac:chgData name="Ranju Kamal" userId="d3187f1d-9b3b-4fde-ae81-a24521550743" providerId="ADAL" clId="{B7F5ACFC-15B0-41EA-9CFB-120FA537ECC9}" dt="2023-09-12T07:59:23.468" v="16442" actId="478"/>
          <ac:spMkLst>
            <pc:docMk/>
            <pc:sldMk cId="2170380066" sldId="263"/>
            <ac:spMk id="13" creationId="{8327DB5A-FBBD-BB4E-2ECE-050F27FD4A74}"/>
          </ac:spMkLst>
        </pc:spChg>
        <pc:spChg chg="add del mod">
          <ac:chgData name="Ranju Kamal" userId="d3187f1d-9b3b-4fde-ae81-a24521550743" providerId="ADAL" clId="{B7F5ACFC-15B0-41EA-9CFB-120FA537ECC9}" dt="2023-09-12T07:59:33.752" v="16445" actId="478"/>
          <ac:spMkLst>
            <pc:docMk/>
            <pc:sldMk cId="2170380066" sldId="263"/>
            <ac:spMk id="14" creationId="{80DF4BBB-BE09-F05F-146E-DEA689B7C46F}"/>
          </ac:spMkLst>
        </pc:spChg>
        <pc:spChg chg="add del mod">
          <ac:chgData name="Ranju Kamal" userId="d3187f1d-9b3b-4fde-ae81-a24521550743" providerId="ADAL" clId="{B7F5ACFC-15B0-41EA-9CFB-120FA537ECC9}" dt="2023-09-12T07:59:33.752" v="16445" actId="478"/>
          <ac:spMkLst>
            <pc:docMk/>
            <pc:sldMk cId="2170380066" sldId="263"/>
            <ac:spMk id="16" creationId="{0AFD2C43-C520-BB1F-2501-0F2998F35566}"/>
          </ac:spMkLst>
        </pc:spChg>
        <pc:spChg chg="add del mod">
          <ac:chgData name="Ranju Kamal" userId="d3187f1d-9b3b-4fde-ae81-a24521550743" providerId="ADAL" clId="{B7F5ACFC-15B0-41EA-9CFB-120FA537ECC9}" dt="2023-09-12T07:59:33.752" v="16445" actId="478"/>
          <ac:spMkLst>
            <pc:docMk/>
            <pc:sldMk cId="2170380066" sldId="263"/>
            <ac:spMk id="18" creationId="{1CC2C000-AFCC-4D39-3E10-444BE57D811D}"/>
          </ac:spMkLst>
        </pc:spChg>
        <pc:spChg chg="add mod">
          <ac:chgData name="Ranju Kamal" userId="d3187f1d-9b3b-4fde-ae81-a24521550743" providerId="ADAL" clId="{B7F5ACFC-15B0-41EA-9CFB-120FA537ECC9}" dt="2023-09-10T07:12:19.258" v="7065"/>
          <ac:spMkLst>
            <pc:docMk/>
            <pc:sldMk cId="2170380066" sldId="263"/>
            <ac:spMk id="20" creationId="{F77D2205-CE22-0E49-3854-108457F4F04A}"/>
          </ac:spMkLst>
        </pc:spChg>
        <pc:spChg chg="add mod">
          <ac:chgData name="Ranju Kamal" userId="d3187f1d-9b3b-4fde-ae81-a24521550743" providerId="ADAL" clId="{B7F5ACFC-15B0-41EA-9CFB-120FA537ECC9}" dt="2023-09-12T07:59:24.682" v="16443" actId="6549"/>
          <ac:spMkLst>
            <pc:docMk/>
            <pc:sldMk cId="2170380066" sldId="263"/>
            <ac:spMk id="21" creationId="{41C3DEF6-D104-486B-0A92-0BBA331D0E7D}"/>
          </ac:spMkLst>
        </pc:spChg>
        <pc:spChg chg="add mod">
          <ac:chgData name="Ranju Kamal" userId="d3187f1d-9b3b-4fde-ae81-a24521550743" providerId="ADAL" clId="{B7F5ACFC-15B0-41EA-9CFB-120FA537ECC9}" dt="2023-09-10T07:12:19.258" v="7065"/>
          <ac:spMkLst>
            <pc:docMk/>
            <pc:sldMk cId="2170380066" sldId="263"/>
            <ac:spMk id="22" creationId="{5DC8FB25-F6C2-D5B8-753D-B7A42CB1B901}"/>
          </ac:spMkLst>
        </pc:spChg>
        <pc:spChg chg="add mod">
          <ac:chgData name="Ranju Kamal" userId="d3187f1d-9b3b-4fde-ae81-a24521550743" providerId="ADAL" clId="{B7F5ACFC-15B0-41EA-9CFB-120FA537ECC9}" dt="2023-09-10T07:15:33.083" v="7098" actId="1076"/>
          <ac:spMkLst>
            <pc:docMk/>
            <pc:sldMk cId="2170380066" sldId="263"/>
            <ac:spMk id="23" creationId="{3C42F2D8-43CC-9DEA-0B33-D8B71B8B11A4}"/>
          </ac:spMkLst>
        </pc:spChg>
        <pc:spChg chg="add mod">
          <ac:chgData name="Ranju Kamal" userId="d3187f1d-9b3b-4fde-ae81-a24521550743" providerId="ADAL" clId="{B7F5ACFC-15B0-41EA-9CFB-120FA537ECC9}" dt="2023-09-10T07:12:19.258" v="7065"/>
          <ac:spMkLst>
            <pc:docMk/>
            <pc:sldMk cId="2170380066" sldId="263"/>
            <ac:spMk id="24" creationId="{B6EAAA68-8B7D-C5B8-9B0F-5B9413E70F02}"/>
          </ac:spMkLst>
        </pc:spChg>
        <pc:spChg chg="add mod">
          <ac:chgData name="Ranju Kamal" userId="d3187f1d-9b3b-4fde-ae81-a24521550743" providerId="ADAL" clId="{B7F5ACFC-15B0-41EA-9CFB-120FA537ECC9}" dt="2023-09-10T07:14:36.524" v="7093" actId="14100"/>
          <ac:spMkLst>
            <pc:docMk/>
            <pc:sldMk cId="2170380066" sldId="263"/>
            <ac:spMk id="25" creationId="{6CE1A67C-9375-0EA0-8FB2-6D48271F1C1D}"/>
          </ac:spMkLst>
        </pc:spChg>
        <pc:grpChg chg="add del mod">
          <ac:chgData name="Ranju Kamal" userId="d3187f1d-9b3b-4fde-ae81-a24521550743" providerId="ADAL" clId="{B7F5ACFC-15B0-41EA-9CFB-120FA537ECC9}" dt="2023-09-12T07:59:33.752" v="16445" actId="478"/>
          <ac:grpSpMkLst>
            <pc:docMk/>
            <pc:sldMk cId="2170380066" sldId="263"/>
            <ac:grpSpMk id="15" creationId="{DDE1E4DD-BC16-4FC1-E6E5-368406F2ADE9}"/>
          </ac:grpSpMkLst>
        </pc:grpChg>
        <pc:grpChg chg="add del mod">
          <ac:chgData name="Ranju Kamal" userId="d3187f1d-9b3b-4fde-ae81-a24521550743" providerId="ADAL" clId="{B7F5ACFC-15B0-41EA-9CFB-120FA537ECC9}" dt="2023-09-12T07:59:33.752" v="16445" actId="478"/>
          <ac:grpSpMkLst>
            <pc:docMk/>
            <pc:sldMk cId="2170380066" sldId="263"/>
            <ac:grpSpMk id="17" creationId="{B840642D-87C8-2185-CA14-823924112D4F}"/>
          </ac:grpSpMkLst>
        </pc:grpChg>
        <pc:grpChg chg="add del mod">
          <ac:chgData name="Ranju Kamal" userId="d3187f1d-9b3b-4fde-ae81-a24521550743" providerId="ADAL" clId="{B7F5ACFC-15B0-41EA-9CFB-120FA537ECC9}" dt="2023-09-12T07:59:26.665" v="16444" actId="478"/>
          <ac:grpSpMkLst>
            <pc:docMk/>
            <pc:sldMk cId="2170380066" sldId="263"/>
            <ac:grpSpMk id="19" creationId="{A1087D2D-9847-F52F-CC1E-536F7D556D10}"/>
          </ac:grpSpMkLst>
        </pc:grpChg>
        <pc:graphicFrameChg chg="add del mod modGraphic">
          <ac:chgData name="Ranju Kamal" userId="d3187f1d-9b3b-4fde-ae81-a24521550743" providerId="ADAL" clId="{B7F5ACFC-15B0-41EA-9CFB-120FA537ECC9}" dt="2023-09-10T06:48:21.460" v="6580" actId="1032"/>
          <ac:graphicFrameMkLst>
            <pc:docMk/>
            <pc:sldMk cId="2170380066" sldId="263"/>
            <ac:graphicFrameMk id="4" creationId="{BBAA0BC6-764A-3DBB-C5DC-0C48F36B416A}"/>
          </ac:graphicFrameMkLst>
        </pc:graphicFrameChg>
        <pc:graphicFrameChg chg="add del mod modGraphic">
          <ac:chgData name="Ranju Kamal" userId="d3187f1d-9b3b-4fde-ae81-a24521550743" providerId="ADAL" clId="{B7F5ACFC-15B0-41EA-9CFB-120FA537ECC9}" dt="2023-09-10T06:56:13.926" v="6691" actId="478"/>
          <ac:graphicFrameMkLst>
            <pc:docMk/>
            <pc:sldMk cId="2170380066" sldId="263"/>
            <ac:graphicFrameMk id="5" creationId="{DE1B7C83-F53C-CE45-71A5-2CADF7B921E5}"/>
          </ac:graphicFrameMkLst>
        </pc:graphicFrameChg>
        <pc:graphicFrameChg chg="add del mod modGraphic">
          <ac:chgData name="Ranju Kamal" userId="d3187f1d-9b3b-4fde-ae81-a24521550743" providerId="ADAL" clId="{B7F5ACFC-15B0-41EA-9CFB-120FA537ECC9}" dt="2023-09-12T07:59:18.743" v="16439" actId="478"/>
          <ac:graphicFrameMkLst>
            <pc:docMk/>
            <pc:sldMk cId="2170380066" sldId="263"/>
            <ac:graphicFrameMk id="8" creationId="{EEA551B8-D0A9-15F9-A456-C98DCF4390CF}"/>
          </ac:graphicFrameMkLst>
        </pc:graphicFrameChg>
        <pc:picChg chg="add del mod">
          <ac:chgData name="Ranju Kamal" userId="d3187f1d-9b3b-4fde-ae81-a24521550743" providerId="ADAL" clId="{B7F5ACFC-15B0-41EA-9CFB-120FA537ECC9}" dt="2023-09-12T08:17:16.780" v="16482" actId="478"/>
          <ac:picMkLst>
            <pc:docMk/>
            <pc:sldMk cId="2170380066" sldId="263"/>
            <ac:picMk id="10" creationId="{7C22885D-4A46-72F6-9C58-A01B1D144B7C}"/>
          </ac:picMkLst>
        </pc:picChg>
        <pc:picChg chg="add mod">
          <ac:chgData name="Ranju Kamal" userId="d3187f1d-9b3b-4fde-ae81-a24521550743" providerId="ADAL" clId="{B7F5ACFC-15B0-41EA-9CFB-120FA537ECC9}" dt="2023-09-13T10:17:07.742" v="18990" actId="1076"/>
          <ac:picMkLst>
            <pc:docMk/>
            <pc:sldMk cId="2170380066" sldId="263"/>
            <ac:picMk id="12" creationId="{F38F42CF-D0BC-4A6B-E22B-F4564EC39B36}"/>
          </ac:picMkLst>
        </pc:picChg>
        <pc:picChg chg="add del mod">
          <ac:chgData name="Ranju Kamal" userId="d3187f1d-9b3b-4fde-ae81-a24521550743" providerId="ADAL" clId="{B7F5ACFC-15B0-41EA-9CFB-120FA537ECC9}" dt="2023-09-13T06:39:31.506" v="17655" actId="478"/>
          <ac:picMkLst>
            <pc:docMk/>
            <pc:sldMk cId="2170380066" sldId="263"/>
            <ac:picMk id="27" creationId="{C252F962-E731-A8BB-C597-47F387E7AE68}"/>
          </ac:picMkLst>
        </pc:picChg>
        <pc:picChg chg="add mod">
          <ac:chgData name="Ranju Kamal" userId="d3187f1d-9b3b-4fde-ae81-a24521550743" providerId="ADAL" clId="{B7F5ACFC-15B0-41EA-9CFB-120FA537ECC9}" dt="2023-09-13T10:16:57.245" v="18987" actId="1076"/>
          <ac:picMkLst>
            <pc:docMk/>
            <pc:sldMk cId="2170380066" sldId="263"/>
            <ac:picMk id="29" creationId="{74BA6EF0-4E1F-2574-5FB7-9CAD0F975052}"/>
          </ac:picMkLst>
        </pc:picChg>
      </pc:sldChg>
      <pc:sldChg chg="addSp delSp modSp mod ord modTransition addAnim delAnim">
        <pc:chgData name="Ranju Kamal" userId="d3187f1d-9b3b-4fde-ae81-a24521550743" providerId="ADAL" clId="{B7F5ACFC-15B0-41EA-9CFB-120FA537ECC9}" dt="2023-09-19T10:30:31.027" v="20992"/>
        <pc:sldMkLst>
          <pc:docMk/>
          <pc:sldMk cId="1814623470" sldId="264"/>
        </pc:sldMkLst>
        <pc:spChg chg="add mod">
          <ac:chgData name="Ranju Kamal" userId="d3187f1d-9b3b-4fde-ae81-a24521550743" providerId="ADAL" clId="{B7F5ACFC-15B0-41EA-9CFB-120FA537ECC9}" dt="2023-09-13T11:47:03.598" v="20822" actId="1076"/>
          <ac:spMkLst>
            <pc:docMk/>
            <pc:sldMk cId="1814623470" sldId="264"/>
            <ac:spMk id="5" creationId="{7B388B09-C049-8B06-ADBB-AD95BA7634BE}"/>
          </ac:spMkLst>
        </pc:spChg>
        <pc:spChg chg="add mod">
          <ac:chgData name="Ranju Kamal" userId="d3187f1d-9b3b-4fde-ae81-a24521550743" providerId="ADAL" clId="{B7F5ACFC-15B0-41EA-9CFB-120FA537ECC9}" dt="2023-09-19T10:30:31.027" v="20992"/>
          <ac:spMkLst>
            <pc:docMk/>
            <pc:sldMk cId="1814623470" sldId="264"/>
            <ac:spMk id="15" creationId="{C386E4D3-D508-2713-66AF-7AAEA1DA5676}"/>
          </ac:spMkLst>
        </pc:spChg>
        <pc:spChg chg="del mod">
          <ac:chgData name="Ranju Kamal" userId="d3187f1d-9b3b-4fde-ae81-a24521550743" providerId="ADAL" clId="{B7F5ACFC-15B0-41EA-9CFB-120FA537ECC9}" dt="2023-09-10T07:07:51.956" v="6904" actId="1032"/>
          <ac:spMkLst>
            <pc:docMk/>
            <pc:sldMk cId="1814623470" sldId="264"/>
            <ac:spMk id="23555" creationId="{00000000-0000-0000-0000-000000000000}"/>
          </ac:spMkLst>
        </pc:spChg>
        <pc:spChg chg="mod">
          <ac:chgData name="Ranju Kamal" userId="d3187f1d-9b3b-4fde-ae81-a24521550743" providerId="ADAL" clId="{B7F5ACFC-15B0-41EA-9CFB-120FA537ECC9}" dt="2023-09-13T08:17:35.731" v="18135"/>
          <ac:spMkLst>
            <pc:docMk/>
            <pc:sldMk cId="1814623470" sldId="264"/>
            <ac:spMk id="25602" creationId="{00000000-0000-0000-0000-000000000000}"/>
          </ac:spMkLst>
        </pc:spChg>
        <pc:graphicFrameChg chg="add del mod modGraphic">
          <ac:chgData name="Ranju Kamal" userId="d3187f1d-9b3b-4fde-ae81-a24521550743" providerId="ADAL" clId="{B7F5ACFC-15B0-41EA-9CFB-120FA537ECC9}" dt="2023-09-10T07:49:15.166" v="7099" actId="478"/>
          <ac:graphicFrameMkLst>
            <pc:docMk/>
            <pc:sldMk cId="1814623470" sldId="264"/>
            <ac:graphicFrameMk id="2" creationId="{D4608CDF-166F-3D64-C73F-437E360B8613}"/>
          </ac:graphicFrameMkLst>
        </pc:graphicFrameChg>
        <pc:graphicFrameChg chg="add del mod">
          <ac:chgData name="Ranju Kamal" userId="d3187f1d-9b3b-4fde-ae81-a24521550743" providerId="ADAL" clId="{B7F5ACFC-15B0-41EA-9CFB-120FA537ECC9}" dt="2023-09-10T03:40:38.655" v="3754" actId="478"/>
          <ac:graphicFrameMkLst>
            <pc:docMk/>
            <pc:sldMk cId="1814623470" sldId="264"/>
            <ac:graphicFrameMk id="4" creationId="{00000000-0000-0000-0000-000000000000}"/>
          </ac:graphicFrameMkLst>
        </pc:graphicFrameChg>
        <pc:picChg chg="add del mod">
          <ac:chgData name="Ranju Kamal" userId="d3187f1d-9b3b-4fde-ae81-a24521550743" providerId="ADAL" clId="{B7F5ACFC-15B0-41EA-9CFB-120FA537ECC9}" dt="2023-09-13T08:16:47.041" v="18125" actId="478"/>
          <ac:picMkLst>
            <pc:docMk/>
            <pc:sldMk cId="1814623470" sldId="264"/>
            <ac:picMk id="3" creationId="{C6CBE042-EB37-FE3F-87FD-2DA1FE152BE7}"/>
          </ac:picMkLst>
        </pc:picChg>
        <pc:picChg chg="add del mod modCrop">
          <ac:chgData name="Ranju Kamal" userId="d3187f1d-9b3b-4fde-ae81-a24521550743" providerId="ADAL" clId="{B7F5ACFC-15B0-41EA-9CFB-120FA537ECC9}" dt="2023-09-13T09:03:12.855" v="18576" actId="478"/>
          <ac:picMkLst>
            <pc:docMk/>
            <pc:sldMk cId="1814623470" sldId="264"/>
            <ac:picMk id="4" creationId="{70607D33-1A0E-5128-65BA-CDD66A00F02A}"/>
          </ac:picMkLst>
        </pc:picChg>
        <pc:picChg chg="add del mod">
          <ac:chgData name="Ranju Kamal" userId="d3187f1d-9b3b-4fde-ae81-a24521550743" providerId="ADAL" clId="{B7F5ACFC-15B0-41EA-9CFB-120FA537ECC9}" dt="2023-09-13T08:16:44.787" v="18123" actId="478"/>
          <ac:picMkLst>
            <pc:docMk/>
            <pc:sldMk cId="1814623470" sldId="264"/>
            <ac:picMk id="7" creationId="{0D0DB7A8-98F4-3E16-61B0-9BF19FAA5D31}"/>
          </ac:picMkLst>
        </pc:picChg>
        <pc:picChg chg="add del">
          <ac:chgData name="Ranju Kamal" userId="d3187f1d-9b3b-4fde-ae81-a24521550743" providerId="ADAL" clId="{B7F5ACFC-15B0-41EA-9CFB-120FA537ECC9}" dt="2023-09-13T08:16:45.607" v="18124" actId="478"/>
          <ac:picMkLst>
            <pc:docMk/>
            <pc:sldMk cId="1814623470" sldId="264"/>
            <ac:picMk id="9" creationId="{3D5EC21F-6BB3-3A3E-8EC5-A5FDBA8F2853}"/>
          </ac:picMkLst>
        </pc:picChg>
        <pc:picChg chg="add del mod">
          <ac:chgData name="Ranju Kamal" userId="d3187f1d-9b3b-4fde-ae81-a24521550743" providerId="ADAL" clId="{B7F5ACFC-15B0-41EA-9CFB-120FA537ECC9}" dt="2023-09-13T08:16:51.396" v="18126" actId="478"/>
          <ac:picMkLst>
            <pc:docMk/>
            <pc:sldMk cId="1814623470" sldId="264"/>
            <ac:picMk id="11" creationId="{F52D5FB4-6801-3FC4-99AF-238263E6017C}"/>
          </ac:picMkLst>
        </pc:picChg>
        <pc:picChg chg="add del mod modCrop">
          <ac:chgData name="Ranju Kamal" userId="d3187f1d-9b3b-4fde-ae81-a24521550743" providerId="ADAL" clId="{B7F5ACFC-15B0-41EA-9CFB-120FA537ECC9}" dt="2023-09-13T11:46:41.323" v="20817" actId="478"/>
          <ac:picMkLst>
            <pc:docMk/>
            <pc:sldMk cId="1814623470" sldId="264"/>
            <ac:picMk id="13" creationId="{7CB189DD-0712-8501-4E70-D9F18B7B84A7}"/>
          </ac:picMkLst>
        </pc:picChg>
        <pc:picChg chg="add mod modCrop">
          <ac:chgData name="Ranju Kamal" userId="d3187f1d-9b3b-4fde-ae81-a24521550743" providerId="ADAL" clId="{B7F5ACFC-15B0-41EA-9CFB-120FA537ECC9}" dt="2023-09-13T11:47:07.596" v="20823" actId="1076"/>
          <ac:picMkLst>
            <pc:docMk/>
            <pc:sldMk cId="1814623470" sldId="264"/>
            <ac:picMk id="14" creationId="{FFBA20E8-418E-B1EF-3FA9-C3FDF0C0F545}"/>
          </ac:picMkLst>
        </pc:picChg>
      </pc:sldChg>
      <pc:sldChg chg="del">
        <pc:chgData name="Ranju Kamal" userId="d3187f1d-9b3b-4fde-ae81-a24521550743" providerId="ADAL" clId="{B7F5ACFC-15B0-41EA-9CFB-120FA537ECC9}" dt="2023-09-10T03:41:50.807" v="3792" actId="2696"/>
        <pc:sldMkLst>
          <pc:docMk/>
          <pc:sldMk cId="2262091511" sldId="265"/>
        </pc:sldMkLst>
      </pc:sldChg>
      <pc:sldChg chg="addSp delSp modSp mod modTransition">
        <pc:chgData name="Ranju Kamal" userId="d3187f1d-9b3b-4fde-ae81-a24521550743" providerId="ADAL" clId="{B7F5ACFC-15B0-41EA-9CFB-120FA537ECC9}" dt="2023-09-13T15:07:17.349" v="20964"/>
        <pc:sldMkLst>
          <pc:docMk/>
          <pc:sldMk cId="4096428928" sldId="266"/>
        </pc:sldMkLst>
        <pc:spChg chg="mod">
          <ac:chgData name="Ranju Kamal" userId="d3187f1d-9b3b-4fde-ae81-a24521550743" providerId="ADAL" clId="{B7F5ACFC-15B0-41EA-9CFB-120FA537ECC9}" dt="2023-09-13T15:07:17.349" v="20964"/>
          <ac:spMkLst>
            <pc:docMk/>
            <pc:sldMk cId="4096428928" sldId="266"/>
            <ac:spMk id="2" creationId="{00000000-0000-0000-0000-000000000000}"/>
          </ac:spMkLst>
        </pc:spChg>
        <pc:spChg chg="mod">
          <ac:chgData name="Ranju Kamal" userId="d3187f1d-9b3b-4fde-ae81-a24521550743" providerId="ADAL" clId="{B7F5ACFC-15B0-41EA-9CFB-120FA537ECC9}" dt="2023-09-13T11:11:03.210" v="20026" actId="20577"/>
          <ac:spMkLst>
            <pc:docMk/>
            <pc:sldMk cId="4096428928" sldId="266"/>
            <ac:spMk id="3" creationId="{00000000-0000-0000-0000-000000000000}"/>
          </ac:spMkLst>
        </pc:spChg>
        <pc:spChg chg="add del mod">
          <ac:chgData name="Ranju Kamal" userId="d3187f1d-9b3b-4fde-ae81-a24521550743" providerId="ADAL" clId="{B7F5ACFC-15B0-41EA-9CFB-120FA537ECC9}" dt="2023-09-12T06:18:51.390" v="15196" actId="478"/>
          <ac:spMkLst>
            <pc:docMk/>
            <pc:sldMk cId="4096428928" sldId="266"/>
            <ac:spMk id="4" creationId="{8C13854B-8FAE-631D-9D9F-1C4BBE7D0475}"/>
          </ac:spMkLst>
        </pc:spChg>
        <pc:spChg chg="add del mod">
          <ac:chgData name="Ranju Kamal" userId="d3187f1d-9b3b-4fde-ae81-a24521550743" providerId="ADAL" clId="{B7F5ACFC-15B0-41EA-9CFB-120FA537ECC9}" dt="2023-09-12T06:18:51.390" v="15196" actId="478"/>
          <ac:spMkLst>
            <pc:docMk/>
            <pc:sldMk cId="4096428928" sldId="266"/>
            <ac:spMk id="6" creationId="{BC57D7B4-44CD-E69B-92CC-55860AB20A14}"/>
          </ac:spMkLst>
        </pc:spChg>
        <pc:grpChg chg="mod">
          <ac:chgData name="Ranju Kamal" userId="d3187f1d-9b3b-4fde-ae81-a24521550743" providerId="ADAL" clId="{B7F5ACFC-15B0-41EA-9CFB-120FA537ECC9}" dt="2023-09-12T06:17:03.349" v="15184"/>
          <ac:grpSpMkLst>
            <pc:docMk/>
            <pc:sldMk cId="4096428928" sldId="266"/>
            <ac:grpSpMk id="9" creationId="{66B3FF59-4A48-846C-5090-80ACE79E90FF}"/>
          </ac:grpSpMkLst>
        </pc:grpChg>
        <pc:graphicFrameChg chg="add del mod modGraphic">
          <ac:chgData name="Ranju Kamal" userId="d3187f1d-9b3b-4fde-ae81-a24521550743" providerId="ADAL" clId="{B7F5ACFC-15B0-41EA-9CFB-120FA537ECC9}" dt="2023-09-11T05:03:19.893" v="10717" actId="478"/>
          <ac:graphicFrameMkLst>
            <pc:docMk/>
            <pc:sldMk cId="4096428928" sldId="266"/>
            <ac:graphicFrameMk id="4" creationId="{7FFAE9B8-3DCF-0665-8238-EEB18D84AB0A}"/>
          </ac:graphicFrameMkLst>
        </pc:graphicFrameChg>
        <pc:graphicFrameChg chg="add mod modGraphic">
          <ac:chgData name="Ranju Kamal" userId="d3187f1d-9b3b-4fde-ae81-a24521550743" providerId="ADAL" clId="{B7F5ACFC-15B0-41EA-9CFB-120FA537ECC9}" dt="2023-09-11T05:07:21.672" v="10839" actId="1076"/>
          <ac:graphicFrameMkLst>
            <pc:docMk/>
            <pc:sldMk cId="4096428928" sldId="266"/>
            <ac:graphicFrameMk id="5" creationId="{1E5AA684-B69A-3DB0-F0EA-2BB45CDD7C96}"/>
          </ac:graphicFrameMkLst>
        </pc:graphicFrameChg>
        <pc:inkChg chg="add del mod">
          <ac:chgData name="Ranju Kamal" userId="d3187f1d-9b3b-4fde-ae81-a24521550743" providerId="ADAL" clId="{B7F5ACFC-15B0-41EA-9CFB-120FA537ECC9}" dt="2023-09-12T06:17:04.618" v="15185" actId="9405"/>
          <ac:inkMkLst>
            <pc:docMk/>
            <pc:sldMk cId="4096428928" sldId="266"/>
            <ac:inkMk id="7" creationId="{7FD5C9E4-546C-6C6E-2384-49AE91638E2D}"/>
          </ac:inkMkLst>
        </pc:inkChg>
        <pc:inkChg chg="add del mod">
          <ac:chgData name="Ranju Kamal" userId="d3187f1d-9b3b-4fde-ae81-a24521550743" providerId="ADAL" clId="{B7F5ACFC-15B0-41EA-9CFB-120FA537ECC9}" dt="2023-09-12T06:17:03.349" v="15184"/>
          <ac:inkMkLst>
            <pc:docMk/>
            <pc:sldMk cId="4096428928" sldId="266"/>
            <ac:inkMk id="8" creationId="{DC26B0F7-E71F-A25B-E3FD-70B340DBF679}"/>
          </ac:inkMkLst>
        </pc:inkChg>
        <pc:cxnChg chg="add del mod">
          <ac:chgData name="Ranju Kamal" userId="d3187f1d-9b3b-4fde-ae81-a24521550743" providerId="ADAL" clId="{B7F5ACFC-15B0-41EA-9CFB-120FA537ECC9}" dt="2023-09-12T06:18:48.824" v="15193" actId="11529"/>
          <ac:cxnSpMkLst>
            <pc:docMk/>
            <pc:sldMk cId="4096428928" sldId="266"/>
            <ac:cxnSpMk id="11" creationId="{12DB66E0-B95D-D2C9-630C-7BB4734B7D6E}"/>
          </ac:cxnSpMkLst>
        </pc:cxnChg>
        <pc:cxnChg chg="add del">
          <ac:chgData name="Ranju Kamal" userId="d3187f1d-9b3b-4fde-ae81-a24521550743" providerId="ADAL" clId="{B7F5ACFC-15B0-41EA-9CFB-120FA537ECC9}" dt="2023-09-12T06:18:48.336" v="15191" actId="11529"/>
          <ac:cxnSpMkLst>
            <pc:docMk/>
            <pc:sldMk cId="4096428928" sldId="266"/>
            <ac:cxnSpMk id="15" creationId="{23F1E295-2EF1-7D79-C3E6-DBA9FCBEB5A1}"/>
          </ac:cxnSpMkLst>
        </pc:cxnChg>
        <pc:cxnChg chg="add del">
          <ac:chgData name="Ranju Kamal" userId="d3187f1d-9b3b-4fde-ae81-a24521550743" providerId="ADAL" clId="{B7F5ACFC-15B0-41EA-9CFB-120FA537ECC9}" dt="2023-09-12T06:18:47.975" v="15190" actId="11529"/>
          <ac:cxnSpMkLst>
            <pc:docMk/>
            <pc:sldMk cId="4096428928" sldId="266"/>
            <ac:cxnSpMk id="17" creationId="{0821A0A2-70BC-AB94-3DCD-40685ED2CBE4}"/>
          </ac:cxnSpMkLst>
        </pc:cxnChg>
      </pc:sldChg>
      <pc:sldChg chg="addSp delSp modSp mod ord modTransition">
        <pc:chgData name="Ranju Kamal" userId="d3187f1d-9b3b-4fde-ae81-a24521550743" providerId="ADAL" clId="{B7F5ACFC-15B0-41EA-9CFB-120FA537ECC9}" dt="2023-09-13T10:55:07.418" v="19500" actId="20577"/>
        <pc:sldMkLst>
          <pc:docMk/>
          <pc:sldMk cId="3290008965" sldId="267"/>
        </pc:sldMkLst>
        <pc:spChg chg="mod">
          <ac:chgData name="Ranju Kamal" userId="d3187f1d-9b3b-4fde-ae81-a24521550743" providerId="ADAL" clId="{B7F5ACFC-15B0-41EA-9CFB-120FA537ECC9}" dt="2023-09-13T10:36:42.870" v="19228" actId="1076"/>
          <ac:spMkLst>
            <pc:docMk/>
            <pc:sldMk cId="3290008965" sldId="267"/>
            <ac:spMk id="2" creationId="{00000000-0000-0000-0000-000000000000}"/>
          </ac:spMkLst>
        </pc:spChg>
        <pc:spChg chg="del mod">
          <ac:chgData name="Ranju Kamal" userId="d3187f1d-9b3b-4fde-ae81-a24521550743" providerId="ADAL" clId="{B7F5ACFC-15B0-41EA-9CFB-120FA537ECC9}" dt="2023-09-10T03:43:55.446" v="3845" actId="478"/>
          <ac:spMkLst>
            <pc:docMk/>
            <pc:sldMk cId="3290008965" sldId="267"/>
            <ac:spMk id="3" creationId="{00000000-0000-0000-0000-000000000000}"/>
          </ac:spMkLst>
        </pc:spChg>
        <pc:spChg chg="add del mod">
          <ac:chgData name="Ranju Kamal" userId="d3187f1d-9b3b-4fde-ae81-a24521550743" providerId="ADAL" clId="{B7F5ACFC-15B0-41EA-9CFB-120FA537ECC9}" dt="2023-09-13T08:28:10.840" v="18187"/>
          <ac:spMkLst>
            <pc:docMk/>
            <pc:sldMk cId="3290008965" sldId="267"/>
            <ac:spMk id="4" creationId="{0601C4DD-BF05-0F14-432B-C63CD79389FD}"/>
          </ac:spMkLst>
        </pc:spChg>
        <pc:spChg chg="add mod">
          <ac:chgData name="Ranju Kamal" userId="d3187f1d-9b3b-4fde-ae81-a24521550743" providerId="ADAL" clId="{B7F5ACFC-15B0-41EA-9CFB-120FA537ECC9}" dt="2023-09-13T10:54:49.956" v="19497" actId="20577"/>
          <ac:spMkLst>
            <pc:docMk/>
            <pc:sldMk cId="3290008965" sldId="267"/>
            <ac:spMk id="5" creationId="{E06B5B81-4E5A-90B1-785E-6796374FDA96}"/>
          </ac:spMkLst>
        </pc:spChg>
        <pc:spChg chg="add del mod">
          <ac:chgData name="Ranju Kamal" userId="d3187f1d-9b3b-4fde-ae81-a24521550743" providerId="ADAL" clId="{B7F5ACFC-15B0-41EA-9CFB-120FA537ECC9}" dt="2023-09-13T10:38:42.021" v="19330" actId="478"/>
          <ac:spMkLst>
            <pc:docMk/>
            <pc:sldMk cId="3290008965" sldId="267"/>
            <ac:spMk id="7" creationId="{A4A09491-DAA0-7E97-FF19-2A0FD22F2651}"/>
          </ac:spMkLst>
        </pc:spChg>
        <pc:spChg chg="add mod">
          <ac:chgData name="Ranju Kamal" userId="d3187f1d-9b3b-4fde-ae81-a24521550743" providerId="ADAL" clId="{B7F5ACFC-15B0-41EA-9CFB-120FA537ECC9}" dt="2023-09-13T10:55:07.418" v="19500" actId="20577"/>
          <ac:spMkLst>
            <pc:docMk/>
            <pc:sldMk cId="3290008965" sldId="267"/>
            <ac:spMk id="9" creationId="{8BE100AC-C61D-8602-3295-25AB371FDFB0}"/>
          </ac:spMkLst>
        </pc:spChg>
        <pc:graphicFrameChg chg="add del mod modGraphic">
          <ac:chgData name="Ranju Kamal" userId="d3187f1d-9b3b-4fde-ae81-a24521550743" providerId="ADAL" clId="{B7F5ACFC-15B0-41EA-9CFB-120FA537ECC9}" dt="2023-09-13T08:30:12.970" v="18198" actId="478"/>
          <ac:graphicFrameMkLst>
            <pc:docMk/>
            <pc:sldMk cId="3290008965" sldId="267"/>
            <ac:graphicFrameMk id="3" creationId="{443E6ACD-DFA4-703B-9A9D-3F7B7F073E02}"/>
          </ac:graphicFrameMkLst>
        </pc:graphicFrameChg>
      </pc:sldChg>
      <pc:sldChg chg="del">
        <pc:chgData name="Ranju Kamal" userId="d3187f1d-9b3b-4fde-ae81-a24521550743" providerId="ADAL" clId="{B7F5ACFC-15B0-41EA-9CFB-120FA537ECC9}" dt="2023-09-10T03:44:52.597" v="3847" actId="2696"/>
        <pc:sldMkLst>
          <pc:docMk/>
          <pc:sldMk cId="3222721622" sldId="268"/>
        </pc:sldMkLst>
      </pc:sldChg>
      <pc:sldChg chg="addSp delSp modSp del mod ord setBg">
        <pc:chgData name="Ranju Kamal" userId="d3187f1d-9b3b-4fde-ae81-a24521550743" providerId="ADAL" clId="{B7F5ACFC-15B0-41EA-9CFB-120FA537ECC9}" dt="2023-09-12T05:48:58.993" v="15157" actId="2696"/>
        <pc:sldMkLst>
          <pc:docMk/>
          <pc:sldMk cId="2346690190" sldId="269"/>
        </pc:sldMkLst>
        <pc:spChg chg="add del mod">
          <ac:chgData name="Ranju Kamal" userId="d3187f1d-9b3b-4fde-ae81-a24521550743" providerId="ADAL" clId="{B7F5ACFC-15B0-41EA-9CFB-120FA537ECC9}" dt="2023-09-10T04:14:33.911" v="4342"/>
          <ac:spMkLst>
            <pc:docMk/>
            <pc:sldMk cId="2346690190" sldId="269"/>
            <ac:spMk id="2" creationId="{6D0D3A87-1D8A-B8C9-3664-ABC61503F7A4}"/>
          </ac:spMkLst>
        </pc:spChg>
        <pc:spChg chg="add del mod">
          <ac:chgData name="Ranju Kamal" userId="d3187f1d-9b3b-4fde-ae81-a24521550743" providerId="ADAL" clId="{B7F5ACFC-15B0-41EA-9CFB-120FA537ECC9}" dt="2023-09-12T05:30:29.569" v="14413" actId="478"/>
          <ac:spMkLst>
            <pc:docMk/>
            <pc:sldMk cId="2346690190" sldId="269"/>
            <ac:spMk id="2" creationId="{C67182DB-DD93-6FC3-679F-B26BA6A19A5F}"/>
          </ac:spMkLst>
        </pc:spChg>
        <pc:spChg chg="add del mod">
          <ac:chgData name="Ranju Kamal" userId="d3187f1d-9b3b-4fde-ae81-a24521550743" providerId="ADAL" clId="{B7F5ACFC-15B0-41EA-9CFB-120FA537ECC9}" dt="2023-09-10T04:41:44.529" v="4471" actId="26606"/>
          <ac:spMkLst>
            <pc:docMk/>
            <pc:sldMk cId="2346690190" sldId="269"/>
            <ac:spMk id="3" creationId="{00000000-0000-0000-0000-000000000000}"/>
          </ac:spMkLst>
        </pc:spChg>
        <pc:spChg chg="add del mod">
          <ac:chgData name="Ranju Kamal" userId="d3187f1d-9b3b-4fde-ae81-a24521550743" providerId="ADAL" clId="{B7F5ACFC-15B0-41EA-9CFB-120FA537ECC9}" dt="2023-09-12T05:30:31.506" v="14414" actId="478"/>
          <ac:spMkLst>
            <pc:docMk/>
            <pc:sldMk cId="2346690190" sldId="269"/>
            <ac:spMk id="3" creationId="{E809FBCC-9471-132A-E92E-C8261DECB01B}"/>
          </ac:spMkLst>
        </pc:spChg>
        <pc:spChg chg="mod">
          <ac:chgData name="Ranju Kamal" userId="d3187f1d-9b3b-4fde-ae81-a24521550743" providerId="ADAL" clId="{B7F5ACFC-15B0-41EA-9CFB-120FA537ECC9}" dt="2023-09-12T03:25:37.753" v="13876" actId="1076"/>
          <ac:spMkLst>
            <pc:docMk/>
            <pc:sldMk cId="2346690190" sldId="269"/>
            <ac:spMk id="4" creationId="{00000000-0000-0000-0000-000000000000}"/>
          </ac:spMkLst>
        </pc:spChg>
        <pc:spChg chg="add del mod">
          <ac:chgData name="Ranju Kamal" userId="d3187f1d-9b3b-4fde-ae81-a24521550743" providerId="ADAL" clId="{B7F5ACFC-15B0-41EA-9CFB-120FA537ECC9}" dt="2023-09-11T04:39:04.376" v="10703" actId="478"/>
          <ac:spMkLst>
            <pc:docMk/>
            <pc:sldMk cId="2346690190" sldId="269"/>
            <ac:spMk id="5" creationId="{EE219FA5-FD93-725B-C680-49F1ED53782B}"/>
          </ac:spMkLst>
        </pc:spChg>
        <pc:spChg chg="add del mod">
          <ac:chgData name="Ranju Kamal" userId="d3187f1d-9b3b-4fde-ae81-a24521550743" providerId="ADAL" clId="{B7F5ACFC-15B0-41EA-9CFB-120FA537ECC9}" dt="2023-09-12T05:35:28.614" v="14630" actId="767"/>
          <ac:spMkLst>
            <pc:docMk/>
            <pc:sldMk cId="2346690190" sldId="269"/>
            <ac:spMk id="6" creationId="{696A489F-68C2-6BE8-29BB-0B973E9AC080}"/>
          </ac:spMkLst>
        </pc:spChg>
        <pc:spChg chg="add del">
          <ac:chgData name="Ranju Kamal" userId="d3187f1d-9b3b-4fde-ae81-a24521550743" providerId="ADAL" clId="{B7F5ACFC-15B0-41EA-9CFB-120FA537ECC9}" dt="2023-09-10T04:41:44.516" v="4470" actId="26606"/>
          <ac:spMkLst>
            <pc:docMk/>
            <pc:sldMk cId="2346690190" sldId="269"/>
            <ac:spMk id="9" creationId="{00000000-0000-0000-0000-000000000000}"/>
          </ac:spMkLst>
        </pc:spChg>
        <pc:spChg chg="add del">
          <ac:chgData name="Ranju Kamal" userId="d3187f1d-9b3b-4fde-ae81-a24521550743" providerId="ADAL" clId="{B7F5ACFC-15B0-41EA-9CFB-120FA537ECC9}" dt="2023-09-10T04:41:44.516" v="4470" actId="26606"/>
          <ac:spMkLst>
            <pc:docMk/>
            <pc:sldMk cId="2346690190" sldId="269"/>
            <ac:spMk id="10" creationId="{21739CA5-F0F5-48E1-8E8C-F24B71827E46}"/>
          </ac:spMkLst>
        </pc:spChg>
        <pc:spChg chg="add del mod">
          <ac:chgData name="Ranju Kamal" userId="d3187f1d-9b3b-4fde-ae81-a24521550743" providerId="ADAL" clId="{B7F5ACFC-15B0-41EA-9CFB-120FA537ECC9}" dt="2023-09-11T05:35:34.278" v="11430" actId="478"/>
          <ac:spMkLst>
            <pc:docMk/>
            <pc:sldMk cId="2346690190" sldId="269"/>
            <ac:spMk id="11" creationId="{9D9761E2-FA14-D1A3-55B1-CBA80712CD2E}"/>
          </ac:spMkLst>
        </pc:spChg>
        <pc:spChg chg="add del">
          <ac:chgData name="Ranju Kamal" userId="d3187f1d-9b3b-4fde-ae81-a24521550743" providerId="ADAL" clId="{B7F5ACFC-15B0-41EA-9CFB-120FA537ECC9}" dt="2023-09-10T04:41:44.516" v="4470" actId="26606"/>
          <ac:spMkLst>
            <pc:docMk/>
            <pc:sldMk cId="2346690190" sldId="269"/>
            <ac:spMk id="12" creationId="{3EAD2937-F230-41D4-B9C5-975B129BFC20}"/>
          </ac:spMkLst>
        </pc:spChg>
        <pc:spChg chg="add del">
          <ac:chgData name="Ranju Kamal" userId="d3187f1d-9b3b-4fde-ae81-a24521550743" providerId="ADAL" clId="{B7F5ACFC-15B0-41EA-9CFB-120FA537ECC9}" dt="2023-09-10T04:41:44.516" v="4470" actId="26606"/>
          <ac:spMkLst>
            <pc:docMk/>
            <pc:sldMk cId="2346690190" sldId="269"/>
            <ac:spMk id="14" creationId="{CCD444A3-C338-4886-B7F1-4BA2AF46EB64}"/>
          </ac:spMkLst>
        </pc:spChg>
        <pc:spChg chg="add">
          <ac:chgData name="Ranju Kamal" userId="d3187f1d-9b3b-4fde-ae81-a24521550743" providerId="ADAL" clId="{B7F5ACFC-15B0-41EA-9CFB-120FA537ECC9}" dt="2023-09-10T04:41:44.529" v="4471" actId="26606"/>
          <ac:spMkLst>
            <pc:docMk/>
            <pc:sldMk cId="2346690190" sldId="269"/>
            <ac:spMk id="16" creationId="{4FFBEE45-F140-49D5-85EA-C78C24340B23}"/>
          </ac:spMkLst>
        </pc:spChg>
        <pc:spChg chg="add del mod">
          <ac:chgData name="Ranju Kamal" userId="d3187f1d-9b3b-4fde-ae81-a24521550743" providerId="ADAL" clId="{B7F5ACFC-15B0-41EA-9CFB-120FA537ECC9}" dt="2023-09-11T05:41:42.819" v="11453" actId="478"/>
          <ac:spMkLst>
            <pc:docMk/>
            <pc:sldMk cId="2346690190" sldId="269"/>
            <ac:spMk id="17" creationId="{00000000-0000-0000-0000-000000000000}"/>
          </ac:spMkLst>
        </pc:spChg>
        <pc:graphicFrameChg chg="add del mod modGraphic">
          <ac:chgData name="Ranju Kamal" userId="d3187f1d-9b3b-4fde-ae81-a24521550743" providerId="ADAL" clId="{B7F5ACFC-15B0-41EA-9CFB-120FA537ECC9}" dt="2023-09-12T05:36:06.099" v="14637" actId="478"/>
          <ac:graphicFrameMkLst>
            <pc:docMk/>
            <pc:sldMk cId="2346690190" sldId="269"/>
            <ac:graphicFrameMk id="5" creationId="{9CB26682-C15C-D310-3398-6D09897541AA}"/>
          </ac:graphicFrameMkLst>
        </pc:graphicFrameChg>
        <pc:graphicFrameChg chg="add del mod modGraphic">
          <ac:chgData name="Ranju Kamal" userId="d3187f1d-9b3b-4fde-ae81-a24521550743" providerId="ADAL" clId="{B7F5ACFC-15B0-41EA-9CFB-120FA537ECC9}" dt="2023-09-11T05:35:39.898" v="11431" actId="478"/>
          <ac:graphicFrameMkLst>
            <pc:docMk/>
            <pc:sldMk cId="2346690190" sldId="269"/>
            <ac:graphicFrameMk id="6" creationId="{06CBFD37-F0AB-085F-A523-AA0EF13F8EF5}"/>
          </ac:graphicFrameMkLst>
        </pc:graphicFrameChg>
        <pc:graphicFrameChg chg="add del mod">
          <ac:chgData name="Ranju Kamal" userId="d3187f1d-9b3b-4fde-ae81-a24521550743" providerId="ADAL" clId="{B7F5ACFC-15B0-41EA-9CFB-120FA537ECC9}" dt="2023-09-12T05:40:11.848" v="14901" actId="478"/>
          <ac:graphicFrameMkLst>
            <pc:docMk/>
            <pc:sldMk cId="2346690190" sldId="269"/>
            <ac:graphicFrameMk id="7" creationId="{34C1CE04-E8CD-995A-62BE-884E23D726EB}"/>
          </ac:graphicFrameMkLst>
        </pc:graphicFrameChg>
        <pc:graphicFrameChg chg="add del">
          <ac:chgData name="Ranju Kamal" userId="d3187f1d-9b3b-4fde-ae81-a24521550743" providerId="ADAL" clId="{B7F5ACFC-15B0-41EA-9CFB-120FA537ECC9}" dt="2023-09-10T04:41:24.462" v="4468" actId="26606"/>
          <ac:graphicFrameMkLst>
            <pc:docMk/>
            <pc:sldMk cId="2346690190" sldId="269"/>
            <ac:graphicFrameMk id="7" creationId="{9A3159DE-21D8-D07B-C8EF-D0C4243D35F4}"/>
          </ac:graphicFrameMkLst>
        </pc:graphicFrameChg>
        <pc:graphicFrameChg chg="add del mod modGraphic">
          <ac:chgData name="Ranju Kamal" userId="d3187f1d-9b3b-4fde-ae81-a24521550743" providerId="ADAL" clId="{B7F5ACFC-15B0-41EA-9CFB-120FA537ECC9}" dt="2023-09-12T05:41:40.214" v="14921" actId="478"/>
          <ac:graphicFrameMkLst>
            <pc:docMk/>
            <pc:sldMk cId="2346690190" sldId="269"/>
            <ac:graphicFrameMk id="8" creationId="{8D01C519-94ED-C1E5-85D2-1A6B269B9BA4}"/>
          </ac:graphicFrameMkLst>
        </pc:graphicFrameChg>
        <pc:graphicFrameChg chg="add del mod modGraphic">
          <ac:chgData name="Ranju Kamal" userId="d3187f1d-9b3b-4fde-ae81-a24521550743" providerId="ADAL" clId="{B7F5ACFC-15B0-41EA-9CFB-120FA537ECC9}" dt="2023-09-12T05:30:20.793" v="14411" actId="478"/>
          <ac:graphicFrameMkLst>
            <pc:docMk/>
            <pc:sldMk cId="2346690190" sldId="269"/>
            <ac:graphicFrameMk id="13" creationId="{9B7F31C3-6136-BCAA-1007-0A6B41246881}"/>
          </ac:graphicFrameMkLst>
        </pc:graphicFrameChg>
      </pc:sldChg>
      <pc:sldChg chg="del">
        <pc:chgData name="Ranju Kamal" userId="d3187f1d-9b3b-4fde-ae81-a24521550743" providerId="ADAL" clId="{B7F5ACFC-15B0-41EA-9CFB-120FA537ECC9}" dt="2023-09-10T03:44:52.597" v="3847" actId="2696"/>
        <pc:sldMkLst>
          <pc:docMk/>
          <pc:sldMk cId="1215649017" sldId="270"/>
        </pc:sldMkLst>
      </pc:sldChg>
      <pc:sldChg chg="del">
        <pc:chgData name="Ranju Kamal" userId="d3187f1d-9b3b-4fde-ae81-a24521550743" providerId="ADAL" clId="{B7F5ACFC-15B0-41EA-9CFB-120FA537ECC9}" dt="2023-09-10T03:44:52.597" v="3847" actId="2696"/>
        <pc:sldMkLst>
          <pc:docMk/>
          <pc:sldMk cId="3011605984" sldId="271"/>
        </pc:sldMkLst>
      </pc:sldChg>
      <pc:sldChg chg="del">
        <pc:chgData name="Ranju Kamal" userId="d3187f1d-9b3b-4fde-ae81-a24521550743" providerId="ADAL" clId="{B7F5ACFC-15B0-41EA-9CFB-120FA537ECC9}" dt="2023-09-10T03:44:52.597" v="3847" actId="2696"/>
        <pc:sldMkLst>
          <pc:docMk/>
          <pc:sldMk cId="867775571" sldId="272"/>
        </pc:sldMkLst>
      </pc:sldChg>
      <pc:sldChg chg="del">
        <pc:chgData name="Ranju Kamal" userId="d3187f1d-9b3b-4fde-ae81-a24521550743" providerId="ADAL" clId="{B7F5ACFC-15B0-41EA-9CFB-120FA537ECC9}" dt="2023-09-10T03:44:52.597" v="3847" actId="2696"/>
        <pc:sldMkLst>
          <pc:docMk/>
          <pc:sldMk cId="1275771886" sldId="273"/>
        </pc:sldMkLst>
      </pc:sldChg>
      <pc:sldChg chg="del">
        <pc:chgData name="Ranju Kamal" userId="d3187f1d-9b3b-4fde-ae81-a24521550743" providerId="ADAL" clId="{B7F5ACFC-15B0-41EA-9CFB-120FA537ECC9}" dt="2023-09-10T03:44:52.597" v="3847" actId="2696"/>
        <pc:sldMkLst>
          <pc:docMk/>
          <pc:sldMk cId="1797452835" sldId="274"/>
        </pc:sldMkLst>
      </pc:sldChg>
      <pc:sldChg chg="del">
        <pc:chgData name="Ranju Kamal" userId="d3187f1d-9b3b-4fde-ae81-a24521550743" providerId="ADAL" clId="{B7F5ACFC-15B0-41EA-9CFB-120FA537ECC9}" dt="2023-09-10T03:44:52.597" v="3847" actId="2696"/>
        <pc:sldMkLst>
          <pc:docMk/>
          <pc:sldMk cId="3809818060" sldId="275"/>
        </pc:sldMkLst>
      </pc:sldChg>
      <pc:sldChg chg="del">
        <pc:chgData name="Ranju Kamal" userId="d3187f1d-9b3b-4fde-ae81-a24521550743" providerId="ADAL" clId="{B7F5ACFC-15B0-41EA-9CFB-120FA537ECC9}" dt="2023-09-10T03:44:52.597" v="3847" actId="2696"/>
        <pc:sldMkLst>
          <pc:docMk/>
          <pc:sldMk cId="229136191" sldId="276"/>
        </pc:sldMkLst>
      </pc:sldChg>
      <pc:sldChg chg="del">
        <pc:chgData name="Ranju Kamal" userId="d3187f1d-9b3b-4fde-ae81-a24521550743" providerId="ADAL" clId="{B7F5ACFC-15B0-41EA-9CFB-120FA537ECC9}" dt="2023-09-10T03:44:52.597" v="3847" actId="2696"/>
        <pc:sldMkLst>
          <pc:docMk/>
          <pc:sldMk cId="853398713" sldId="277"/>
        </pc:sldMkLst>
      </pc:sldChg>
      <pc:sldChg chg="del">
        <pc:chgData name="Ranju Kamal" userId="d3187f1d-9b3b-4fde-ae81-a24521550743" providerId="ADAL" clId="{B7F5ACFC-15B0-41EA-9CFB-120FA537ECC9}" dt="2023-09-10T03:44:52.597" v="3847" actId="2696"/>
        <pc:sldMkLst>
          <pc:docMk/>
          <pc:sldMk cId="1850725618" sldId="278"/>
        </pc:sldMkLst>
      </pc:sldChg>
      <pc:sldChg chg="del">
        <pc:chgData name="Ranju Kamal" userId="d3187f1d-9b3b-4fde-ae81-a24521550743" providerId="ADAL" clId="{B7F5ACFC-15B0-41EA-9CFB-120FA537ECC9}" dt="2023-09-10T03:44:52.597" v="3847" actId="2696"/>
        <pc:sldMkLst>
          <pc:docMk/>
          <pc:sldMk cId="2054892248" sldId="279"/>
        </pc:sldMkLst>
      </pc:sldChg>
      <pc:sldChg chg="del">
        <pc:chgData name="Ranju Kamal" userId="d3187f1d-9b3b-4fde-ae81-a24521550743" providerId="ADAL" clId="{B7F5ACFC-15B0-41EA-9CFB-120FA537ECC9}" dt="2023-09-10T03:44:52.597" v="3847" actId="2696"/>
        <pc:sldMkLst>
          <pc:docMk/>
          <pc:sldMk cId="3270650852" sldId="280"/>
        </pc:sldMkLst>
      </pc:sldChg>
      <pc:sldChg chg="del">
        <pc:chgData name="Ranju Kamal" userId="d3187f1d-9b3b-4fde-ae81-a24521550743" providerId="ADAL" clId="{B7F5ACFC-15B0-41EA-9CFB-120FA537ECC9}" dt="2023-09-10T03:44:52.597" v="3847" actId="2696"/>
        <pc:sldMkLst>
          <pc:docMk/>
          <pc:sldMk cId="2219890107" sldId="281"/>
        </pc:sldMkLst>
      </pc:sldChg>
      <pc:sldChg chg="del">
        <pc:chgData name="Ranju Kamal" userId="d3187f1d-9b3b-4fde-ae81-a24521550743" providerId="ADAL" clId="{B7F5ACFC-15B0-41EA-9CFB-120FA537ECC9}" dt="2023-09-10T03:44:52.597" v="3847" actId="2696"/>
        <pc:sldMkLst>
          <pc:docMk/>
          <pc:sldMk cId="1578452645" sldId="282"/>
        </pc:sldMkLst>
      </pc:sldChg>
      <pc:sldChg chg="del">
        <pc:chgData name="Ranju Kamal" userId="d3187f1d-9b3b-4fde-ae81-a24521550743" providerId="ADAL" clId="{B7F5ACFC-15B0-41EA-9CFB-120FA537ECC9}" dt="2023-09-10T03:44:52.597" v="3847" actId="2696"/>
        <pc:sldMkLst>
          <pc:docMk/>
          <pc:sldMk cId="3260696175" sldId="283"/>
        </pc:sldMkLst>
      </pc:sldChg>
      <pc:sldChg chg="del">
        <pc:chgData name="Ranju Kamal" userId="d3187f1d-9b3b-4fde-ae81-a24521550743" providerId="ADAL" clId="{B7F5ACFC-15B0-41EA-9CFB-120FA537ECC9}" dt="2023-09-10T03:44:52.597" v="3847" actId="2696"/>
        <pc:sldMkLst>
          <pc:docMk/>
          <pc:sldMk cId="2220684931" sldId="284"/>
        </pc:sldMkLst>
      </pc:sldChg>
      <pc:sldChg chg="del">
        <pc:chgData name="Ranju Kamal" userId="d3187f1d-9b3b-4fde-ae81-a24521550743" providerId="ADAL" clId="{B7F5ACFC-15B0-41EA-9CFB-120FA537ECC9}" dt="2023-09-10T03:44:30.006" v="3846" actId="2696"/>
        <pc:sldMkLst>
          <pc:docMk/>
          <pc:sldMk cId="3337697673" sldId="285"/>
        </pc:sldMkLst>
      </pc:sldChg>
      <pc:sldChg chg="del">
        <pc:chgData name="Ranju Kamal" userId="d3187f1d-9b3b-4fde-ae81-a24521550743" providerId="ADAL" clId="{B7F5ACFC-15B0-41EA-9CFB-120FA537ECC9}" dt="2023-09-10T03:44:30.006" v="3846" actId="2696"/>
        <pc:sldMkLst>
          <pc:docMk/>
          <pc:sldMk cId="1424803537" sldId="286"/>
        </pc:sldMkLst>
      </pc:sldChg>
      <pc:sldChg chg="del">
        <pc:chgData name="Ranju Kamal" userId="d3187f1d-9b3b-4fde-ae81-a24521550743" providerId="ADAL" clId="{B7F5ACFC-15B0-41EA-9CFB-120FA537ECC9}" dt="2023-09-10T03:44:30.006" v="3846" actId="2696"/>
        <pc:sldMkLst>
          <pc:docMk/>
          <pc:sldMk cId="1784250844" sldId="287"/>
        </pc:sldMkLst>
      </pc:sldChg>
      <pc:sldChg chg="del">
        <pc:chgData name="Ranju Kamal" userId="d3187f1d-9b3b-4fde-ae81-a24521550743" providerId="ADAL" clId="{B7F5ACFC-15B0-41EA-9CFB-120FA537ECC9}" dt="2023-09-10T03:44:52.597" v="3847" actId="2696"/>
        <pc:sldMkLst>
          <pc:docMk/>
          <pc:sldMk cId="575983093" sldId="288"/>
        </pc:sldMkLst>
      </pc:sldChg>
      <pc:sldChg chg="del">
        <pc:chgData name="Ranju Kamal" userId="d3187f1d-9b3b-4fde-ae81-a24521550743" providerId="ADAL" clId="{B7F5ACFC-15B0-41EA-9CFB-120FA537ECC9}" dt="2023-09-10T03:44:30.006" v="3846" actId="2696"/>
        <pc:sldMkLst>
          <pc:docMk/>
          <pc:sldMk cId="2373775025" sldId="289"/>
        </pc:sldMkLst>
      </pc:sldChg>
      <pc:sldChg chg="del">
        <pc:chgData name="Ranju Kamal" userId="d3187f1d-9b3b-4fde-ae81-a24521550743" providerId="ADAL" clId="{B7F5ACFC-15B0-41EA-9CFB-120FA537ECC9}" dt="2023-09-10T03:44:30.006" v="3846" actId="2696"/>
        <pc:sldMkLst>
          <pc:docMk/>
          <pc:sldMk cId="2418174762" sldId="290"/>
        </pc:sldMkLst>
      </pc:sldChg>
      <pc:sldChg chg="del">
        <pc:chgData name="Ranju Kamal" userId="d3187f1d-9b3b-4fde-ae81-a24521550743" providerId="ADAL" clId="{B7F5ACFC-15B0-41EA-9CFB-120FA537ECC9}" dt="2023-09-10T03:44:30.006" v="3846" actId="2696"/>
        <pc:sldMkLst>
          <pc:docMk/>
          <pc:sldMk cId="1669870881" sldId="291"/>
        </pc:sldMkLst>
      </pc:sldChg>
      <pc:sldChg chg="addSp delSp modSp mod ord modTransition">
        <pc:chgData name="Ranju Kamal" userId="d3187f1d-9b3b-4fde-ae81-a24521550743" providerId="ADAL" clId="{B7F5ACFC-15B0-41EA-9CFB-120FA537ECC9}" dt="2023-09-13T09:45:09.863" v="18870" actId="255"/>
        <pc:sldMkLst>
          <pc:docMk/>
          <pc:sldMk cId="2099431260" sldId="292"/>
        </pc:sldMkLst>
        <pc:spChg chg="del mod">
          <ac:chgData name="Ranju Kamal" userId="d3187f1d-9b3b-4fde-ae81-a24521550743" providerId="ADAL" clId="{B7F5ACFC-15B0-41EA-9CFB-120FA537ECC9}" dt="2023-09-13T05:12:33.977" v="16742" actId="478"/>
          <ac:spMkLst>
            <pc:docMk/>
            <pc:sldMk cId="2099431260" sldId="292"/>
            <ac:spMk id="3" creationId="{00000000-0000-0000-0000-000000000000}"/>
          </ac:spMkLst>
        </pc:spChg>
        <pc:spChg chg="mod">
          <ac:chgData name="Ranju Kamal" userId="d3187f1d-9b3b-4fde-ae81-a24521550743" providerId="ADAL" clId="{B7F5ACFC-15B0-41EA-9CFB-120FA537ECC9}" dt="2023-09-13T06:10:34.414" v="17207" actId="1076"/>
          <ac:spMkLst>
            <pc:docMk/>
            <pc:sldMk cId="2099431260" sldId="292"/>
            <ac:spMk id="4" creationId="{00000000-0000-0000-0000-000000000000}"/>
          </ac:spMkLst>
        </pc:spChg>
        <pc:spChg chg="add mod">
          <ac:chgData name="Ranju Kamal" userId="d3187f1d-9b3b-4fde-ae81-a24521550743" providerId="ADAL" clId="{B7F5ACFC-15B0-41EA-9CFB-120FA537ECC9}" dt="2023-09-13T09:45:09.863" v="18870" actId="255"/>
          <ac:spMkLst>
            <pc:docMk/>
            <pc:sldMk cId="2099431260" sldId="292"/>
            <ac:spMk id="5" creationId="{3C6F0E78-59DB-88BC-08BA-D67BA53289C1}"/>
          </ac:spMkLst>
        </pc:spChg>
      </pc:sldChg>
      <pc:sldChg chg="del">
        <pc:chgData name="Ranju Kamal" userId="d3187f1d-9b3b-4fde-ae81-a24521550743" providerId="ADAL" clId="{B7F5ACFC-15B0-41EA-9CFB-120FA537ECC9}" dt="2023-09-10T03:44:30.006" v="3846" actId="2696"/>
        <pc:sldMkLst>
          <pc:docMk/>
          <pc:sldMk cId="561005547" sldId="293"/>
        </pc:sldMkLst>
      </pc:sldChg>
      <pc:sldChg chg="addSp delSp modSp mod modTransition">
        <pc:chgData name="Ranju Kamal" userId="d3187f1d-9b3b-4fde-ae81-a24521550743" providerId="ADAL" clId="{B7F5ACFC-15B0-41EA-9CFB-120FA537ECC9}" dt="2023-09-19T10:34:34.744" v="21007" actId="20577"/>
        <pc:sldMkLst>
          <pc:docMk/>
          <pc:sldMk cId="2412411886" sldId="294"/>
        </pc:sldMkLst>
        <pc:spChg chg="mod">
          <ac:chgData name="Ranju Kamal" userId="d3187f1d-9b3b-4fde-ae81-a24521550743" providerId="ADAL" clId="{B7F5ACFC-15B0-41EA-9CFB-120FA537ECC9}" dt="2023-09-10T03:45:20.011" v="4298" actId="20577"/>
          <ac:spMkLst>
            <pc:docMk/>
            <pc:sldMk cId="2412411886" sldId="294"/>
            <ac:spMk id="3" creationId="{00000000-0000-0000-0000-000000000000}"/>
          </ac:spMkLst>
        </pc:spChg>
        <pc:spChg chg="mod">
          <ac:chgData name="Ranju Kamal" userId="d3187f1d-9b3b-4fde-ae81-a24521550743" providerId="ADAL" clId="{B7F5ACFC-15B0-41EA-9CFB-120FA537ECC9}" dt="2023-09-13T11:23:34.975" v="20063" actId="20577"/>
          <ac:spMkLst>
            <pc:docMk/>
            <pc:sldMk cId="2412411886" sldId="294"/>
            <ac:spMk id="4" creationId="{00000000-0000-0000-0000-000000000000}"/>
          </ac:spMkLst>
        </pc:spChg>
        <pc:spChg chg="add del mod">
          <ac:chgData name="Ranju Kamal" userId="d3187f1d-9b3b-4fde-ae81-a24521550743" providerId="ADAL" clId="{B7F5ACFC-15B0-41EA-9CFB-120FA537ECC9}" dt="2023-09-13T09:23:59.425" v="18746" actId="478"/>
          <ac:spMkLst>
            <pc:docMk/>
            <pc:sldMk cId="2412411886" sldId="294"/>
            <ac:spMk id="7" creationId="{CD2E777E-EBE4-E8D7-E2AB-A741F951831B}"/>
          </ac:spMkLst>
        </pc:spChg>
        <pc:graphicFrameChg chg="add del mod">
          <ac:chgData name="Ranju Kamal" userId="d3187f1d-9b3b-4fde-ae81-a24521550743" providerId="ADAL" clId="{B7F5ACFC-15B0-41EA-9CFB-120FA537ECC9}" dt="2023-09-13T09:20:16.994" v="18743" actId="478"/>
          <ac:graphicFrameMkLst>
            <pc:docMk/>
            <pc:sldMk cId="2412411886" sldId="294"/>
            <ac:graphicFrameMk id="6" creationId="{583D4A54-B24F-FE76-B3E4-4618516A70BB}"/>
          </ac:graphicFrameMkLst>
        </pc:graphicFrameChg>
        <pc:graphicFrameChg chg="add mod modGraphic">
          <ac:chgData name="Ranju Kamal" userId="d3187f1d-9b3b-4fde-ae81-a24521550743" providerId="ADAL" clId="{B7F5ACFC-15B0-41EA-9CFB-120FA537ECC9}" dt="2023-09-19T10:34:34.744" v="21007" actId="20577"/>
          <ac:graphicFrameMkLst>
            <pc:docMk/>
            <pc:sldMk cId="2412411886" sldId="294"/>
            <ac:graphicFrameMk id="8" creationId="{28D25C4F-54C2-9E0B-81AD-BBD87681F195}"/>
          </ac:graphicFrameMkLst>
        </pc:graphicFrameChg>
        <pc:picChg chg="add del mod">
          <ac:chgData name="Ranju Kamal" userId="d3187f1d-9b3b-4fde-ae81-a24521550743" providerId="ADAL" clId="{B7F5ACFC-15B0-41EA-9CFB-120FA537ECC9}" dt="2023-09-13T11:01:06.595" v="19710" actId="478"/>
          <ac:picMkLst>
            <pc:docMk/>
            <pc:sldMk cId="2412411886" sldId="294"/>
            <ac:picMk id="5" creationId="{B0D90911-D198-E027-B129-459C5CC3EC3D}"/>
          </ac:picMkLst>
        </pc:picChg>
      </pc:sldChg>
      <pc:sldChg chg="addSp delSp modSp add mod ord modTransition">
        <pc:chgData name="Ranju Kamal" userId="d3187f1d-9b3b-4fde-ae81-a24521550743" providerId="ADAL" clId="{B7F5ACFC-15B0-41EA-9CFB-120FA537ECC9}" dt="2023-09-19T10:39:28.918" v="21068"/>
        <pc:sldMkLst>
          <pc:docMk/>
          <pc:sldMk cId="4210678108" sldId="295"/>
        </pc:sldMkLst>
        <pc:spChg chg="mod">
          <ac:chgData name="Ranju Kamal" userId="d3187f1d-9b3b-4fde-ae81-a24521550743" providerId="ADAL" clId="{B7F5ACFC-15B0-41EA-9CFB-120FA537ECC9}" dt="2023-09-12T03:40:25.690" v="13918" actId="1076"/>
          <ac:spMkLst>
            <pc:docMk/>
            <pc:sldMk cId="4210678108" sldId="295"/>
            <ac:spMk id="2" creationId="{00000000-0000-0000-0000-000000000000}"/>
          </ac:spMkLst>
        </pc:spChg>
        <pc:spChg chg="mod">
          <ac:chgData name="Ranju Kamal" userId="d3187f1d-9b3b-4fde-ae81-a24521550743" providerId="ADAL" clId="{B7F5ACFC-15B0-41EA-9CFB-120FA537ECC9}" dt="2023-09-19T10:39:28.918" v="21068"/>
          <ac:spMkLst>
            <pc:docMk/>
            <pc:sldMk cId="4210678108" sldId="295"/>
            <ac:spMk id="3" creationId="{00000000-0000-0000-0000-000000000000}"/>
          </ac:spMkLst>
        </pc:spChg>
        <pc:spChg chg="add mod">
          <ac:chgData name="Ranju Kamal" userId="d3187f1d-9b3b-4fde-ae81-a24521550743" providerId="ADAL" clId="{B7F5ACFC-15B0-41EA-9CFB-120FA537ECC9}" dt="2023-09-13T08:40:38.887" v="18437" actId="14100"/>
          <ac:spMkLst>
            <pc:docMk/>
            <pc:sldMk cId="4210678108" sldId="295"/>
            <ac:spMk id="5" creationId="{EAAB51FC-5778-7B98-3026-9BE437E873F3}"/>
          </ac:spMkLst>
        </pc:spChg>
        <pc:spChg chg="add mod">
          <ac:chgData name="Ranju Kamal" userId="d3187f1d-9b3b-4fde-ae81-a24521550743" providerId="ADAL" clId="{B7F5ACFC-15B0-41EA-9CFB-120FA537ECC9}" dt="2023-09-19T10:39:05.191" v="21066" actId="255"/>
          <ac:spMkLst>
            <pc:docMk/>
            <pc:sldMk cId="4210678108" sldId="295"/>
            <ac:spMk id="6" creationId="{225C089D-D562-3D7B-5F34-12973A25B6F3}"/>
          </ac:spMkLst>
        </pc:spChg>
        <pc:spChg chg="add mod">
          <ac:chgData name="Ranju Kamal" userId="d3187f1d-9b3b-4fde-ae81-a24521550743" providerId="ADAL" clId="{B7F5ACFC-15B0-41EA-9CFB-120FA537ECC9}" dt="2023-09-13T08:41:12.079" v="18443" actId="1076"/>
          <ac:spMkLst>
            <pc:docMk/>
            <pc:sldMk cId="4210678108" sldId="295"/>
            <ac:spMk id="7" creationId="{89F12BA9-1CD3-7E5E-E2E3-1C29D861CA30}"/>
          </ac:spMkLst>
        </pc:spChg>
        <pc:spChg chg="add mod">
          <ac:chgData name="Ranju Kamal" userId="d3187f1d-9b3b-4fde-ae81-a24521550743" providerId="ADAL" clId="{B7F5ACFC-15B0-41EA-9CFB-120FA537ECC9}" dt="2023-09-13T08:40:34.583" v="18435" actId="1076"/>
          <ac:spMkLst>
            <pc:docMk/>
            <pc:sldMk cId="4210678108" sldId="295"/>
            <ac:spMk id="8" creationId="{FC69C9E5-0F43-F825-7F76-D8341EB59212}"/>
          </ac:spMkLst>
        </pc:spChg>
        <pc:spChg chg="add mod">
          <ac:chgData name="Ranju Kamal" userId="d3187f1d-9b3b-4fde-ae81-a24521550743" providerId="ADAL" clId="{B7F5ACFC-15B0-41EA-9CFB-120FA537ECC9}" dt="2023-09-13T08:41:30.760" v="18445" actId="14100"/>
          <ac:spMkLst>
            <pc:docMk/>
            <pc:sldMk cId="4210678108" sldId="295"/>
            <ac:spMk id="10" creationId="{F94B0BE1-F918-4D77-4EAF-5A692B97A6F2}"/>
          </ac:spMkLst>
        </pc:spChg>
        <pc:spChg chg="add mod">
          <ac:chgData name="Ranju Kamal" userId="d3187f1d-9b3b-4fde-ae81-a24521550743" providerId="ADAL" clId="{B7F5ACFC-15B0-41EA-9CFB-120FA537ECC9}" dt="2023-09-13T08:42:50.075" v="18452"/>
          <ac:spMkLst>
            <pc:docMk/>
            <pc:sldMk cId="4210678108" sldId="295"/>
            <ac:spMk id="19" creationId="{5E492AA1-8144-9570-80DB-697A8598272D}"/>
          </ac:spMkLst>
        </pc:spChg>
        <pc:spChg chg="add mod">
          <ac:chgData name="Ranju Kamal" userId="d3187f1d-9b3b-4fde-ae81-a24521550743" providerId="ADAL" clId="{B7F5ACFC-15B0-41EA-9CFB-120FA537ECC9}" dt="2023-09-13T08:42:50.075" v="18452"/>
          <ac:spMkLst>
            <pc:docMk/>
            <pc:sldMk cId="4210678108" sldId="295"/>
            <ac:spMk id="20" creationId="{1A49B7AF-1A5A-8DA9-92A0-48ACDA52BFE2}"/>
          </ac:spMkLst>
        </pc:spChg>
        <pc:spChg chg="add mod">
          <ac:chgData name="Ranju Kamal" userId="d3187f1d-9b3b-4fde-ae81-a24521550743" providerId="ADAL" clId="{B7F5ACFC-15B0-41EA-9CFB-120FA537ECC9}" dt="2023-09-13T08:42:50.075" v="18452"/>
          <ac:spMkLst>
            <pc:docMk/>
            <pc:sldMk cId="4210678108" sldId="295"/>
            <ac:spMk id="21" creationId="{CCF6982D-A704-1F0E-8D24-4CDEB8947973}"/>
          </ac:spMkLst>
        </pc:spChg>
        <pc:spChg chg="add mod">
          <ac:chgData name="Ranju Kamal" userId="d3187f1d-9b3b-4fde-ae81-a24521550743" providerId="ADAL" clId="{B7F5ACFC-15B0-41EA-9CFB-120FA537ECC9}" dt="2023-09-13T08:42:50.075" v="18452"/>
          <ac:spMkLst>
            <pc:docMk/>
            <pc:sldMk cId="4210678108" sldId="295"/>
            <ac:spMk id="22" creationId="{882308C6-3C6B-888D-0ECC-BC5900AF247F}"/>
          </ac:spMkLst>
        </pc:spChg>
        <pc:spChg chg="add mod">
          <ac:chgData name="Ranju Kamal" userId="d3187f1d-9b3b-4fde-ae81-a24521550743" providerId="ADAL" clId="{B7F5ACFC-15B0-41EA-9CFB-120FA537ECC9}" dt="2023-09-13T08:42:50.075" v="18452"/>
          <ac:spMkLst>
            <pc:docMk/>
            <pc:sldMk cId="4210678108" sldId="295"/>
            <ac:spMk id="23" creationId="{F4D3E827-0343-9599-42A2-485490D48CB2}"/>
          </ac:spMkLst>
        </pc:spChg>
        <pc:spChg chg="add mod">
          <ac:chgData name="Ranju Kamal" userId="d3187f1d-9b3b-4fde-ae81-a24521550743" providerId="ADAL" clId="{B7F5ACFC-15B0-41EA-9CFB-120FA537ECC9}" dt="2023-09-13T08:42:50.075" v="18452"/>
          <ac:spMkLst>
            <pc:docMk/>
            <pc:sldMk cId="4210678108" sldId="295"/>
            <ac:spMk id="24" creationId="{7C9303D3-4E5F-65BD-AC47-DEE96D0D7CEE}"/>
          </ac:spMkLst>
        </pc:spChg>
        <pc:spChg chg="add mod">
          <ac:chgData name="Ranju Kamal" userId="d3187f1d-9b3b-4fde-ae81-a24521550743" providerId="ADAL" clId="{B7F5ACFC-15B0-41EA-9CFB-120FA537ECC9}" dt="2023-09-13T08:42:50.075" v="18452"/>
          <ac:spMkLst>
            <pc:docMk/>
            <pc:sldMk cId="4210678108" sldId="295"/>
            <ac:spMk id="25" creationId="{237A181D-EFE4-66B3-280C-19FDEE316255}"/>
          </ac:spMkLst>
        </pc:spChg>
        <pc:spChg chg="add mod">
          <ac:chgData name="Ranju Kamal" userId="d3187f1d-9b3b-4fde-ae81-a24521550743" providerId="ADAL" clId="{B7F5ACFC-15B0-41EA-9CFB-120FA537ECC9}" dt="2023-09-13T08:42:50.075" v="18452"/>
          <ac:spMkLst>
            <pc:docMk/>
            <pc:sldMk cId="4210678108" sldId="295"/>
            <ac:spMk id="26" creationId="{A3CB544F-6F43-6596-3C86-411EDEC240E1}"/>
          </ac:spMkLst>
        </pc:spChg>
        <pc:spChg chg="add mod">
          <ac:chgData name="Ranju Kamal" userId="d3187f1d-9b3b-4fde-ae81-a24521550743" providerId="ADAL" clId="{B7F5ACFC-15B0-41EA-9CFB-120FA537ECC9}" dt="2023-09-13T08:42:50.075" v="18452"/>
          <ac:spMkLst>
            <pc:docMk/>
            <pc:sldMk cId="4210678108" sldId="295"/>
            <ac:spMk id="27" creationId="{CDF24BEA-1EEC-AC4B-BBDE-1D171C54A26B}"/>
          </ac:spMkLst>
        </pc:spChg>
        <pc:spChg chg="add mod">
          <ac:chgData name="Ranju Kamal" userId="d3187f1d-9b3b-4fde-ae81-a24521550743" providerId="ADAL" clId="{B7F5ACFC-15B0-41EA-9CFB-120FA537ECC9}" dt="2023-09-13T08:42:50.075" v="18452"/>
          <ac:spMkLst>
            <pc:docMk/>
            <pc:sldMk cId="4210678108" sldId="295"/>
            <ac:spMk id="28" creationId="{FA7F1A98-2B80-21D9-DF45-E328DBEE877B}"/>
          </ac:spMkLst>
        </pc:spChg>
        <pc:spChg chg="add mod">
          <ac:chgData name="Ranju Kamal" userId="d3187f1d-9b3b-4fde-ae81-a24521550743" providerId="ADAL" clId="{B7F5ACFC-15B0-41EA-9CFB-120FA537ECC9}" dt="2023-09-13T08:42:50.075" v="18452"/>
          <ac:spMkLst>
            <pc:docMk/>
            <pc:sldMk cId="4210678108" sldId="295"/>
            <ac:spMk id="29" creationId="{FBCC9070-CF8E-B233-8765-EA7AED650FD0}"/>
          </ac:spMkLst>
        </pc:spChg>
        <pc:spChg chg="add mod">
          <ac:chgData name="Ranju Kamal" userId="d3187f1d-9b3b-4fde-ae81-a24521550743" providerId="ADAL" clId="{B7F5ACFC-15B0-41EA-9CFB-120FA537ECC9}" dt="2023-09-13T08:42:50.075" v="18452"/>
          <ac:spMkLst>
            <pc:docMk/>
            <pc:sldMk cId="4210678108" sldId="295"/>
            <ac:spMk id="30" creationId="{1217E33F-9647-0DB7-C715-59116959D75F}"/>
          </ac:spMkLst>
        </pc:spChg>
        <pc:spChg chg="add mod topLvl">
          <ac:chgData name="Ranju Kamal" userId="d3187f1d-9b3b-4fde-ae81-a24521550743" providerId="ADAL" clId="{B7F5ACFC-15B0-41EA-9CFB-120FA537ECC9}" dt="2023-09-13T08:43:44.170" v="18464" actId="478"/>
          <ac:spMkLst>
            <pc:docMk/>
            <pc:sldMk cId="4210678108" sldId="295"/>
            <ac:spMk id="31" creationId="{E52FD9F7-418E-9E89-C36E-FC5E7623E21D}"/>
          </ac:spMkLst>
        </pc:spChg>
        <pc:spChg chg="add del mod topLvl">
          <ac:chgData name="Ranju Kamal" userId="d3187f1d-9b3b-4fde-ae81-a24521550743" providerId="ADAL" clId="{B7F5ACFC-15B0-41EA-9CFB-120FA537ECC9}" dt="2023-09-13T08:43:44.170" v="18464" actId="478"/>
          <ac:spMkLst>
            <pc:docMk/>
            <pc:sldMk cId="4210678108" sldId="295"/>
            <ac:spMk id="32" creationId="{795C6BBF-C182-8857-096D-4F690211BD6A}"/>
          </ac:spMkLst>
        </pc:spChg>
        <pc:spChg chg="add mod">
          <ac:chgData name="Ranju Kamal" userId="d3187f1d-9b3b-4fde-ae81-a24521550743" providerId="ADAL" clId="{B7F5ACFC-15B0-41EA-9CFB-120FA537ECC9}" dt="2023-09-13T08:42:50.075" v="18452"/>
          <ac:spMkLst>
            <pc:docMk/>
            <pc:sldMk cId="4210678108" sldId="295"/>
            <ac:spMk id="33" creationId="{20EFC17C-4300-B2A4-3593-C864FF558DEF}"/>
          </ac:spMkLst>
        </pc:spChg>
        <pc:spChg chg="add mod">
          <ac:chgData name="Ranju Kamal" userId="d3187f1d-9b3b-4fde-ae81-a24521550743" providerId="ADAL" clId="{B7F5ACFC-15B0-41EA-9CFB-120FA537ECC9}" dt="2023-09-13T08:43:40.230" v="18462" actId="6549"/>
          <ac:spMkLst>
            <pc:docMk/>
            <pc:sldMk cId="4210678108" sldId="295"/>
            <ac:spMk id="34" creationId="{CCB3AA52-0351-8917-9184-0528C0DFD16A}"/>
          </ac:spMkLst>
        </pc:spChg>
        <pc:spChg chg="add del mod">
          <ac:chgData name="Ranju Kamal" userId="d3187f1d-9b3b-4fde-ae81-a24521550743" providerId="ADAL" clId="{B7F5ACFC-15B0-41EA-9CFB-120FA537ECC9}" dt="2023-09-13T08:44:06.552" v="18472"/>
          <ac:spMkLst>
            <pc:docMk/>
            <pc:sldMk cId="4210678108" sldId="295"/>
            <ac:spMk id="36" creationId="{A5D37EF7-40AB-E814-F296-1DEDB473196B}"/>
          </ac:spMkLst>
        </pc:spChg>
        <pc:grpChg chg="add del mod">
          <ac:chgData name="Ranju Kamal" userId="d3187f1d-9b3b-4fde-ae81-a24521550743" providerId="ADAL" clId="{B7F5ACFC-15B0-41EA-9CFB-120FA537ECC9}" dt="2023-09-13T08:43:41.963" v="18463" actId="478"/>
          <ac:grpSpMkLst>
            <pc:docMk/>
            <pc:sldMk cId="4210678108" sldId="295"/>
            <ac:grpSpMk id="11" creationId="{73059229-E6D3-4B36-BBC3-02F4DCBD0F75}"/>
          </ac:grpSpMkLst>
        </pc:grpChg>
        <pc:grpChg chg="add del mod">
          <ac:chgData name="Ranju Kamal" userId="d3187f1d-9b3b-4fde-ae81-a24521550743" providerId="ADAL" clId="{B7F5ACFC-15B0-41EA-9CFB-120FA537ECC9}" dt="2023-09-13T08:43:44.170" v="18464" actId="478"/>
          <ac:grpSpMkLst>
            <pc:docMk/>
            <pc:sldMk cId="4210678108" sldId="295"/>
            <ac:grpSpMk id="12" creationId="{35DE41E5-BFFE-7721-A045-781121E9173C}"/>
          </ac:grpSpMkLst>
        </pc:grpChg>
        <pc:grpChg chg="add del mod">
          <ac:chgData name="Ranju Kamal" userId="d3187f1d-9b3b-4fde-ae81-a24521550743" providerId="ADAL" clId="{B7F5ACFC-15B0-41EA-9CFB-120FA537ECC9}" dt="2023-09-13T08:43:46.388" v="18465" actId="478"/>
          <ac:grpSpMkLst>
            <pc:docMk/>
            <pc:sldMk cId="4210678108" sldId="295"/>
            <ac:grpSpMk id="13" creationId="{49898F3B-F056-352A-159A-A862DA71B0DB}"/>
          </ac:grpSpMkLst>
        </pc:grpChg>
        <pc:grpChg chg="add del mod">
          <ac:chgData name="Ranju Kamal" userId="d3187f1d-9b3b-4fde-ae81-a24521550743" providerId="ADAL" clId="{B7F5ACFC-15B0-41EA-9CFB-120FA537ECC9}" dt="2023-09-13T08:43:48.243" v="18466" actId="478"/>
          <ac:grpSpMkLst>
            <pc:docMk/>
            <pc:sldMk cId="4210678108" sldId="295"/>
            <ac:grpSpMk id="14" creationId="{1CFC020A-9DA2-876C-06F5-CE44B421456E}"/>
          </ac:grpSpMkLst>
        </pc:grpChg>
        <pc:grpChg chg="add del mod">
          <ac:chgData name="Ranju Kamal" userId="d3187f1d-9b3b-4fde-ae81-a24521550743" providerId="ADAL" clId="{B7F5ACFC-15B0-41EA-9CFB-120FA537ECC9}" dt="2023-09-13T08:43:50.608" v="18467" actId="478"/>
          <ac:grpSpMkLst>
            <pc:docMk/>
            <pc:sldMk cId="4210678108" sldId="295"/>
            <ac:grpSpMk id="15" creationId="{7364DB8C-9743-AA06-575E-E3C366F40FFA}"/>
          </ac:grpSpMkLst>
        </pc:grpChg>
        <pc:grpChg chg="add del mod">
          <ac:chgData name="Ranju Kamal" userId="d3187f1d-9b3b-4fde-ae81-a24521550743" providerId="ADAL" clId="{B7F5ACFC-15B0-41EA-9CFB-120FA537ECC9}" dt="2023-09-13T08:43:52.742" v="18468" actId="478"/>
          <ac:grpSpMkLst>
            <pc:docMk/>
            <pc:sldMk cId="4210678108" sldId="295"/>
            <ac:grpSpMk id="16" creationId="{79E11900-B982-9217-63CB-EB03E0464E21}"/>
          </ac:grpSpMkLst>
        </pc:grpChg>
        <pc:grpChg chg="add del mod">
          <ac:chgData name="Ranju Kamal" userId="d3187f1d-9b3b-4fde-ae81-a24521550743" providerId="ADAL" clId="{B7F5ACFC-15B0-41EA-9CFB-120FA537ECC9}" dt="2023-09-13T08:43:54.742" v="18469" actId="478"/>
          <ac:grpSpMkLst>
            <pc:docMk/>
            <pc:sldMk cId="4210678108" sldId="295"/>
            <ac:grpSpMk id="17" creationId="{D5834304-FD90-923D-5491-C786F757A2B7}"/>
          </ac:grpSpMkLst>
        </pc:grpChg>
        <pc:grpChg chg="add mod">
          <ac:chgData name="Ranju Kamal" userId="d3187f1d-9b3b-4fde-ae81-a24521550743" providerId="ADAL" clId="{B7F5ACFC-15B0-41EA-9CFB-120FA537ECC9}" dt="2023-09-13T08:42:50.075" v="18452"/>
          <ac:grpSpMkLst>
            <pc:docMk/>
            <pc:sldMk cId="4210678108" sldId="295"/>
            <ac:grpSpMk id="18" creationId="{E7AF022F-E06B-0B3E-9ADC-87F8AB2AA0F4}"/>
          </ac:grpSpMkLst>
        </pc:grpChg>
        <pc:picChg chg="add mod">
          <ac:chgData name="Ranju Kamal" userId="d3187f1d-9b3b-4fde-ae81-a24521550743" providerId="ADAL" clId="{B7F5ACFC-15B0-41EA-9CFB-120FA537ECC9}" dt="2023-09-13T08:41:22.415" v="18444" actId="1076"/>
          <ac:picMkLst>
            <pc:docMk/>
            <pc:sldMk cId="4210678108" sldId="295"/>
            <ac:picMk id="4" creationId="{8D1CC6DF-0958-E8AA-4114-04797041627F}"/>
          </ac:picMkLst>
        </pc:picChg>
      </pc:sldChg>
      <pc:sldChg chg="addSp delSp modSp add mod modTransition">
        <pc:chgData name="Ranju Kamal" userId="d3187f1d-9b3b-4fde-ae81-a24521550743" providerId="ADAL" clId="{B7F5ACFC-15B0-41EA-9CFB-120FA537ECC9}" dt="2023-09-13T11:52:13.855" v="20870" actId="1076"/>
        <pc:sldMkLst>
          <pc:docMk/>
          <pc:sldMk cId="2413330826" sldId="296"/>
        </pc:sldMkLst>
        <pc:spChg chg="mod">
          <ac:chgData name="Ranju Kamal" userId="d3187f1d-9b3b-4fde-ae81-a24521550743" providerId="ADAL" clId="{B7F5ACFC-15B0-41EA-9CFB-120FA537ECC9}" dt="2023-09-13T11:52:13.855" v="20870" actId="1076"/>
          <ac:spMkLst>
            <pc:docMk/>
            <pc:sldMk cId="2413330826" sldId="296"/>
            <ac:spMk id="2" creationId="{00000000-0000-0000-0000-000000000000}"/>
          </ac:spMkLst>
        </pc:spChg>
        <pc:spChg chg="add del mod">
          <ac:chgData name="Ranju Kamal" userId="d3187f1d-9b3b-4fde-ae81-a24521550743" providerId="ADAL" clId="{B7F5ACFC-15B0-41EA-9CFB-120FA537ECC9}" dt="2023-09-10T07:51:12.325" v="7108" actId="478"/>
          <ac:spMkLst>
            <pc:docMk/>
            <pc:sldMk cId="2413330826" sldId="296"/>
            <ac:spMk id="4" creationId="{43785BCA-5A95-9970-4279-B1F9B8F42DAD}"/>
          </ac:spMkLst>
        </pc:spChg>
        <pc:spChg chg="add del mod">
          <ac:chgData name="Ranju Kamal" userId="d3187f1d-9b3b-4fde-ae81-a24521550743" providerId="ADAL" clId="{B7F5ACFC-15B0-41EA-9CFB-120FA537ECC9}" dt="2023-09-13T11:51:11.979" v="20860" actId="478"/>
          <ac:spMkLst>
            <pc:docMk/>
            <pc:sldMk cId="2413330826" sldId="296"/>
            <ac:spMk id="4" creationId="{E96B61E5-FAF9-3CCF-DA18-737990DD16D7}"/>
          </ac:spMkLst>
        </pc:spChg>
        <pc:spChg chg="add del mod">
          <ac:chgData name="Ranju Kamal" userId="d3187f1d-9b3b-4fde-ae81-a24521550743" providerId="ADAL" clId="{B7F5ACFC-15B0-41EA-9CFB-120FA537ECC9}" dt="2023-09-13T11:51:22.050" v="20862" actId="478"/>
          <ac:spMkLst>
            <pc:docMk/>
            <pc:sldMk cId="2413330826" sldId="296"/>
            <ac:spMk id="6" creationId="{D903659D-B76A-AD3C-45B1-5390387C593E}"/>
          </ac:spMkLst>
        </pc:spChg>
        <pc:spChg chg="add del mod">
          <ac:chgData name="Ranju Kamal" userId="d3187f1d-9b3b-4fde-ae81-a24521550743" providerId="ADAL" clId="{B7F5ACFC-15B0-41EA-9CFB-120FA537ECC9}" dt="2023-09-13T11:51:17.528" v="20861" actId="478"/>
          <ac:spMkLst>
            <pc:docMk/>
            <pc:sldMk cId="2413330826" sldId="296"/>
            <ac:spMk id="7" creationId="{F4455DFC-2AD1-6A21-42FA-AA6CEEFF9F0C}"/>
          </ac:spMkLst>
        </pc:spChg>
        <pc:spChg chg="add mod">
          <ac:chgData name="Ranju Kamal" userId="d3187f1d-9b3b-4fde-ae81-a24521550743" providerId="ADAL" clId="{B7F5ACFC-15B0-41EA-9CFB-120FA537ECC9}" dt="2023-09-13T06:15:41.886" v="17636" actId="1076"/>
          <ac:spMkLst>
            <pc:docMk/>
            <pc:sldMk cId="2413330826" sldId="296"/>
            <ac:spMk id="12" creationId="{FACB1012-0CB3-54C0-752E-2A6EE6C8D3CC}"/>
          </ac:spMkLst>
        </pc:spChg>
        <pc:spChg chg="del">
          <ac:chgData name="Ranju Kamal" userId="d3187f1d-9b3b-4fde-ae81-a24521550743" providerId="ADAL" clId="{B7F5ACFC-15B0-41EA-9CFB-120FA537ECC9}" dt="2023-09-10T07:50:45.488" v="7101" actId="478"/>
          <ac:spMkLst>
            <pc:docMk/>
            <pc:sldMk cId="2413330826" sldId="296"/>
            <ac:spMk id="13" creationId="{8327DB5A-FBBD-BB4E-2ECE-050F27FD4A74}"/>
          </ac:spMkLst>
        </pc:spChg>
        <pc:spChg chg="del">
          <ac:chgData name="Ranju Kamal" userId="d3187f1d-9b3b-4fde-ae81-a24521550743" providerId="ADAL" clId="{B7F5ACFC-15B0-41EA-9CFB-120FA537ECC9}" dt="2023-09-10T07:51:20.975" v="7114" actId="478"/>
          <ac:spMkLst>
            <pc:docMk/>
            <pc:sldMk cId="2413330826" sldId="296"/>
            <ac:spMk id="14" creationId="{80DF4BBB-BE09-F05F-146E-DEA689B7C46F}"/>
          </ac:spMkLst>
        </pc:spChg>
        <pc:spChg chg="del">
          <ac:chgData name="Ranju Kamal" userId="d3187f1d-9b3b-4fde-ae81-a24521550743" providerId="ADAL" clId="{B7F5ACFC-15B0-41EA-9CFB-120FA537ECC9}" dt="2023-09-10T07:51:17.729" v="7112" actId="478"/>
          <ac:spMkLst>
            <pc:docMk/>
            <pc:sldMk cId="2413330826" sldId="296"/>
            <ac:spMk id="16" creationId="{0AFD2C43-C520-BB1F-2501-0F2998F35566}"/>
          </ac:spMkLst>
        </pc:spChg>
        <pc:spChg chg="del">
          <ac:chgData name="Ranju Kamal" userId="d3187f1d-9b3b-4fde-ae81-a24521550743" providerId="ADAL" clId="{B7F5ACFC-15B0-41EA-9CFB-120FA537ECC9}" dt="2023-09-10T07:51:19.610" v="7113" actId="478"/>
          <ac:spMkLst>
            <pc:docMk/>
            <pc:sldMk cId="2413330826" sldId="296"/>
            <ac:spMk id="18" creationId="{1CC2C000-AFCC-4D39-3E10-444BE57D811D}"/>
          </ac:spMkLst>
        </pc:spChg>
        <pc:spChg chg="del topLvl">
          <ac:chgData name="Ranju Kamal" userId="d3187f1d-9b3b-4fde-ae81-a24521550743" providerId="ADAL" clId="{B7F5ACFC-15B0-41EA-9CFB-120FA537ECC9}" dt="2023-09-10T07:51:03.378" v="7107" actId="478"/>
          <ac:spMkLst>
            <pc:docMk/>
            <pc:sldMk cId="2413330826" sldId="296"/>
            <ac:spMk id="20" creationId="{F77D2205-CE22-0E49-3854-108457F4F04A}"/>
          </ac:spMkLst>
        </pc:spChg>
        <pc:spChg chg="del mod topLvl">
          <ac:chgData name="Ranju Kamal" userId="d3187f1d-9b3b-4fde-ae81-a24521550743" providerId="ADAL" clId="{B7F5ACFC-15B0-41EA-9CFB-120FA537ECC9}" dt="2023-09-10T07:50:57.436" v="7106" actId="478"/>
          <ac:spMkLst>
            <pc:docMk/>
            <pc:sldMk cId="2413330826" sldId="296"/>
            <ac:spMk id="21" creationId="{41C3DEF6-D104-486B-0A92-0BBA331D0E7D}"/>
          </ac:spMkLst>
        </pc:spChg>
        <pc:spChg chg="mod">
          <ac:chgData name="Ranju Kamal" userId="d3187f1d-9b3b-4fde-ae81-a24521550743" providerId="ADAL" clId="{B7F5ACFC-15B0-41EA-9CFB-120FA537ECC9}" dt="2023-09-10T07:51:13.625" v="7109" actId="6549"/>
          <ac:spMkLst>
            <pc:docMk/>
            <pc:sldMk cId="2413330826" sldId="296"/>
            <ac:spMk id="23" creationId="{3C42F2D8-43CC-9DEA-0B33-D8B71B8B11A4}"/>
          </ac:spMkLst>
        </pc:spChg>
        <pc:spChg chg="add mod">
          <ac:chgData name="Ranju Kamal" userId="d3187f1d-9b3b-4fde-ae81-a24521550743" providerId="ADAL" clId="{B7F5ACFC-15B0-41EA-9CFB-120FA537ECC9}" dt="2023-09-13T11:51:39.909" v="20864" actId="1076"/>
          <ac:spMkLst>
            <pc:docMk/>
            <pc:sldMk cId="2413330826" sldId="296"/>
            <ac:spMk id="26" creationId="{38D2B69C-D2F3-641C-A08A-B13061537D11}"/>
          </ac:spMkLst>
        </pc:spChg>
        <pc:spChg chg="add mod">
          <ac:chgData name="Ranju Kamal" userId="d3187f1d-9b3b-4fde-ae81-a24521550743" providerId="ADAL" clId="{B7F5ACFC-15B0-41EA-9CFB-120FA537ECC9}" dt="2023-09-13T11:51:48.336" v="20866" actId="1076"/>
          <ac:spMkLst>
            <pc:docMk/>
            <pc:sldMk cId="2413330826" sldId="296"/>
            <ac:spMk id="27" creationId="{C21C1743-83B4-7ED2-F8BB-7CA4BDD481E8}"/>
          </ac:spMkLst>
        </pc:spChg>
        <pc:spChg chg="add mod">
          <ac:chgData name="Ranju Kamal" userId="d3187f1d-9b3b-4fde-ae81-a24521550743" providerId="ADAL" clId="{B7F5ACFC-15B0-41EA-9CFB-120FA537ECC9}" dt="2023-09-13T11:51:44.608" v="20865" actId="1076"/>
          <ac:spMkLst>
            <pc:docMk/>
            <pc:sldMk cId="2413330826" sldId="296"/>
            <ac:spMk id="28" creationId="{C4CD72D4-CD12-26E5-E1BD-FD8FF8FAFF18}"/>
          </ac:spMkLst>
        </pc:spChg>
        <pc:grpChg chg="del">
          <ac:chgData name="Ranju Kamal" userId="d3187f1d-9b3b-4fde-ae81-a24521550743" providerId="ADAL" clId="{B7F5ACFC-15B0-41EA-9CFB-120FA537ECC9}" dt="2023-09-10T07:51:16.783" v="7111" actId="478"/>
          <ac:grpSpMkLst>
            <pc:docMk/>
            <pc:sldMk cId="2413330826" sldId="296"/>
            <ac:grpSpMk id="15" creationId="{DDE1E4DD-BC16-4FC1-E6E5-368406F2ADE9}"/>
          </ac:grpSpMkLst>
        </pc:grpChg>
        <pc:grpChg chg="del">
          <ac:chgData name="Ranju Kamal" userId="d3187f1d-9b3b-4fde-ae81-a24521550743" providerId="ADAL" clId="{B7F5ACFC-15B0-41EA-9CFB-120FA537ECC9}" dt="2023-09-10T07:51:14.889" v="7110" actId="478"/>
          <ac:grpSpMkLst>
            <pc:docMk/>
            <pc:sldMk cId="2413330826" sldId="296"/>
            <ac:grpSpMk id="17" creationId="{B840642D-87C8-2185-CA14-823924112D4F}"/>
          </ac:grpSpMkLst>
        </pc:grpChg>
        <pc:grpChg chg="del">
          <ac:chgData name="Ranju Kamal" userId="d3187f1d-9b3b-4fde-ae81-a24521550743" providerId="ADAL" clId="{B7F5ACFC-15B0-41EA-9CFB-120FA537ECC9}" dt="2023-09-10T07:50:57.436" v="7106" actId="478"/>
          <ac:grpSpMkLst>
            <pc:docMk/>
            <pc:sldMk cId="2413330826" sldId="296"/>
            <ac:grpSpMk id="19" creationId="{A1087D2D-9847-F52F-CC1E-536F7D556D10}"/>
          </ac:grpSpMkLst>
        </pc:grpChg>
        <pc:graphicFrameChg chg="del mod">
          <ac:chgData name="Ranju Kamal" userId="d3187f1d-9b3b-4fde-ae81-a24521550743" providerId="ADAL" clId="{B7F5ACFC-15B0-41EA-9CFB-120FA537ECC9}" dt="2023-09-10T07:50:47.992" v="7103" actId="478"/>
          <ac:graphicFrameMkLst>
            <pc:docMk/>
            <pc:sldMk cId="2413330826" sldId="296"/>
            <ac:graphicFrameMk id="8" creationId="{EEA551B8-D0A9-15F9-A456-C98DCF4390CF}"/>
          </ac:graphicFrameMkLst>
        </pc:graphicFrameChg>
        <pc:graphicFrameChg chg="add del mod modGraphic">
          <ac:chgData name="Ranju Kamal" userId="d3187f1d-9b3b-4fde-ae81-a24521550743" providerId="ADAL" clId="{B7F5ACFC-15B0-41EA-9CFB-120FA537ECC9}" dt="2023-09-11T05:18:32.038" v="11066" actId="478"/>
          <ac:graphicFrameMkLst>
            <pc:docMk/>
            <pc:sldMk cId="2413330826" sldId="296"/>
            <ac:graphicFrameMk id="9" creationId="{9579A59F-410C-CF14-DCE6-6CCD4C0D5DB9}"/>
          </ac:graphicFrameMkLst>
        </pc:graphicFrameChg>
        <pc:graphicFrameChg chg="add del modGraphic">
          <ac:chgData name="Ranju Kamal" userId="d3187f1d-9b3b-4fde-ae81-a24521550743" providerId="ADAL" clId="{B7F5ACFC-15B0-41EA-9CFB-120FA537ECC9}" dt="2023-09-11T05:11:55.425" v="10852" actId="1032"/>
          <ac:graphicFrameMkLst>
            <pc:docMk/>
            <pc:sldMk cId="2413330826" sldId="296"/>
            <ac:graphicFrameMk id="10" creationId="{C57CB571-9D74-88CE-4AF8-275BE7865CF5}"/>
          </ac:graphicFrameMkLst>
        </pc:graphicFrameChg>
        <pc:graphicFrameChg chg="add mod modGraphic">
          <ac:chgData name="Ranju Kamal" userId="d3187f1d-9b3b-4fde-ae81-a24521550743" providerId="ADAL" clId="{B7F5ACFC-15B0-41EA-9CFB-120FA537ECC9}" dt="2023-09-13T11:51:33.162" v="20863" actId="14100"/>
          <ac:graphicFrameMkLst>
            <pc:docMk/>
            <pc:sldMk cId="2413330826" sldId="296"/>
            <ac:graphicFrameMk id="11" creationId="{1F34C87E-8AF0-F883-418C-8F100CA5E1FE}"/>
          </ac:graphicFrameMkLst>
        </pc:graphicFrameChg>
        <pc:picChg chg="add del mod">
          <ac:chgData name="Ranju Kamal" userId="d3187f1d-9b3b-4fde-ae81-a24521550743" providerId="ADAL" clId="{B7F5ACFC-15B0-41EA-9CFB-120FA537ECC9}" dt="2023-09-13T11:51:09.618" v="20858" actId="478"/>
          <ac:picMkLst>
            <pc:docMk/>
            <pc:sldMk cId="2413330826" sldId="296"/>
            <ac:picMk id="3" creationId="{555B9651-54A6-5350-4998-9DDDA3FC1B01}"/>
          </ac:picMkLst>
        </pc:picChg>
      </pc:sldChg>
      <pc:sldChg chg="modSp add del mod modTransition">
        <pc:chgData name="Ranju Kamal" userId="d3187f1d-9b3b-4fde-ae81-a24521550743" providerId="ADAL" clId="{B7F5ACFC-15B0-41EA-9CFB-120FA537ECC9}" dt="2023-09-13T06:42:28.943" v="17669" actId="2696"/>
        <pc:sldMkLst>
          <pc:docMk/>
          <pc:sldMk cId="2145366890" sldId="297"/>
        </pc:sldMkLst>
        <pc:spChg chg="mod">
          <ac:chgData name="Ranju Kamal" userId="d3187f1d-9b3b-4fde-ae81-a24521550743" providerId="ADAL" clId="{B7F5ACFC-15B0-41EA-9CFB-120FA537ECC9}" dt="2023-09-10T08:00:07.802" v="7987" actId="20577"/>
          <ac:spMkLst>
            <pc:docMk/>
            <pc:sldMk cId="2145366890" sldId="297"/>
            <ac:spMk id="7" creationId="{F4455DFC-2AD1-6A21-42FA-AA6CEEFF9F0C}"/>
          </ac:spMkLst>
        </pc:spChg>
      </pc:sldChg>
      <pc:sldChg chg="modSp add mod modTransition">
        <pc:chgData name="Ranju Kamal" userId="d3187f1d-9b3b-4fde-ae81-a24521550743" providerId="ADAL" clId="{B7F5ACFC-15B0-41EA-9CFB-120FA537ECC9}" dt="2023-09-13T15:06:59.106" v="20963"/>
        <pc:sldMkLst>
          <pc:docMk/>
          <pc:sldMk cId="3334499977" sldId="298"/>
        </pc:sldMkLst>
        <pc:spChg chg="mod">
          <ac:chgData name="Ranju Kamal" userId="d3187f1d-9b3b-4fde-ae81-a24521550743" providerId="ADAL" clId="{B7F5ACFC-15B0-41EA-9CFB-120FA537ECC9}" dt="2023-09-13T15:06:59.106" v="20963"/>
          <ac:spMkLst>
            <pc:docMk/>
            <pc:sldMk cId="3334499977" sldId="298"/>
            <ac:spMk id="2" creationId="{00000000-0000-0000-0000-000000000000}"/>
          </ac:spMkLst>
        </pc:spChg>
        <pc:spChg chg="mod">
          <ac:chgData name="Ranju Kamal" userId="d3187f1d-9b3b-4fde-ae81-a24521550743" providerId="ADAL" clId="{B7F5ACFC-15B0-41EA-9CFB-120FA537ECC9}" dt="2023-09-13T15:06:44.785" v="20962" actId="6549"/>
          <ac:spMkLst>
            <pc:docMk/>
            <pc:sldMk cId="3334499977" sldId="298"/>
            <ac:spMk id="3" creationId="{00000000-0000-0000-0000-000000000000}"/>
          </ac:spMkLst>
        </pc:spChg>
      </pc:sldChg>
      <pc:sldChg chg="addSp delSp modSp add del mod ord modTransition">
        <pc:chgData name="Ranju Kamal" userId="d3187f1d-9b3b-4fde-ae81-a24521550743" providerId="ADAL" clId="{B7F5ACFC-15B0-41EA-9CFB-120FA537ECC9}" dt="2023-09-13T11:48:28.150" v="20833" actId="2696"/>
        <pc:sldMkLst>
          <pc:docMk/>
          <pc:sldMk cId="2831937437" sldId="299"/>
        </pc:sldMkLst>
        <pc:spChg chg="mod">
          <ac:chgData name="Ranju Kamal" userId="d3187f1d-9b3b-4fde-ae81-a24521550743" providerId="ADAL" clId="{B7F5ACFC-15B0-41EA-9CFB-120FA537ECC9}" dt="2023-09-11T06:15:11.604" v="11759" actId="1076"/>
          <ac:spMkLst>
            <pc:docMk/>
            <pc:sldMk cId="2831937437" sldId="299"/>
            <ac:spMk id="2" creationId="{00000000-0000-0000-0000-000000000000}"/>
          </ac:spMkLst>
        </pc:spChg>
        <pc:spChg chg="mod">
          <ac:chgData name="Ranju Kamal" userId="d3187f1d-9b3b-4fde-ae81-a24521550743" providerId="ADAL" clId="{B7F5ACFC-15B0-41EA-9CFB-120FA537ECC9}" dt="2023-09-11T06:15:47.715" v="11760" actId="1076"/>
          <ac:spMkLst>
            <pc:docMk/>
            <pc:sldMk cId="2831937437" sldId="299"/>
            <ac:spMk id="7" creationId="{F4455DFC-2AD1-6A21-42FA-AA6CEEFF9F0C}"/>
          </ac:spMkLst>
        </pc:spChg>
        <pc:picChg chg="add del">
          <ac:chgData name="Ranju Kamal" userId="d3187f1d-9b3b-4fde-ae81-a24521550743" providerId="ADAL" clId="{B7F5ACFC-15B0-41EA-9CFB-120FA537ECC9}" dt="2023-09-13T09:02:40.208" v="18573" actId="21"/>
          <ac:picMkLst>
            <pc:docMk/>
            <pc:sldMk cId="2831937437" sldId="299"/>
            <ac:picMk id="4" creationId="{E035338E-CF7E-BC6F-0C56-D5FC70C79CFC}"/>
          </ac:picMkLst>
        </pc:picChg>
      </pc:sldChg>
      <pc:sldChg chg="addSp delSp modSp add mod modTransition">
        <pc:chgData name="Ranju Kamal" userId="d3187f1d-9b3b-4fde-ae81-a24521550743" providerId="ADAL" clId="{B7F5ACFC-15B0-41EA-9CFB-120FA537ECC9}" dt="2023-09-13T11:32:05.689" v="20161" actId="20577"/>
        <pc:sldMkLst>
          <pc:docMk/>
          <pc:sldMk cId="673276500" sldId="300"/>
        </pc:sldMkLst>
        <pc:spChg chg="mod">
          <ac:chgData name="Ranju Kamal" userId="d3187f1d-9b3b-4fde-ae81-a24521550743" providerId="ADAL" clId="{B7F5ACFC-15B0-41EA-9CFB-120FA537ECC9}" dt="2023-09-13T11:13:42.308" v="20048" actId="1076"/>
          <ac:spMkLst>
            <pc:docMk/>
            <pc:sldMk cId="673276500" sldId="300"/>
            <ac:spMk id="2" creationId="{00000000-0000-0000-0000-000000000000}"/>
          </ac:spMkLst>
        </pc:spChg>
        <pc:spChg chg="mod">
          <ac:chgData name="Ranju Kamal" userId="d3187f1d-9b3b-4fde-ae81-a24521550743" providerId="ADAL" clId="{B7F5ACFC-15B0-41EA-9CFB-120FA537ECC9}" dt="2023-09-13T11:32:05.689" v="20161" actId="20577"/>
          <ac:spMkLst>
            <pc:docMk/>
            <pc:sldMk cId="673276500" sldId="300"/>
            <ac:spMk id="3" creationId="{00000000-0000-0000-0000-000000000000}"/>
          </ac:spMkLst>
        </pc:spChg>
        <pc:graphicFrameChg chg="add del mod modGraphic">
          <ac:chgData name="Ranju Kamal" userId="d3187f1d-9b3b-4fde-ae81-a24521550743" providerId="ADAL" clId="{B7F5ACFC-15B0-41EA-9CFB-120FA537ECC9}" dt="2023-09-13T11:28:20.172" v="20098" actId="478"/>
          <ac:graphicFrameMkLst>
            <pc:docMk/>
            <pc:sldMk cId="673276500" sldId="300"/>
            <ac:graphicFrameMk id="4" creationId="{4972D4CF-6AF2-65D4-27DE-5A81529890F6}"/>
          </ac:graphicFrameMkLst>
        </pc:graphicFrameChg>
        <pc:graphicFrameChg chg="add del mod modGraphic">
          <ac:chgData name="Ranju Kamal" userId="d3187f1d-9b3b-4fde-ae81-a24521550743" providerId="ADAL" clId="{B7F5ACFC-15B0-41EA-9CFB-120FA537ECC9}" dt="2023-09-13T11:30:59.069" v="20118" actId="478"/>
          <ac:graphicFrameMkLst>
            <pc:docMk/>
            <pc:sldMk cId="673276500" sldId="300"/>
            <ac:graphicFrameMk id="5" creationId="{9B75A093-B131-9722-4EA5-179E0187261C}"/>
          </ac:graphicFrameMkLst>
        </pc:graphicFrameChg>
      </pc:sldChg>
      <pc:sldChg chg="modSp add mod modTransition">
        <pc:chgData name="Ranju Kamal" userId="d3187f1d-9b3b-4fde-ae81-a24521550743" providerId="ADAL" clId="{B7F5ACFC-15B0-41EA-9CFB-120FA537ECC9}" dt="2023-09-13T15:03:46.577" v="20921" actId="6549"/>
        <pc:sldMkLst>
          <pc:docMk/>
          <pc:sldMk cId="3689203907" sldId="301"/>
        </pc:sldMkLst>
        <pc:spChg chg="mod">
          <ac:chgData name="Ranju Kamal" userId="d3187f1d-9b3b-4fde-ae81-a24521550743" providerId="ADAL" clId="{B7F5ACFC-15B0-41EA-9CFB-120FA537ECC9}" dt="2023-09-13T15:03:46.577" v="20921" actId="6549"/>
          <ac:spMkLst>
            <pc:docMk/>
            <pc:sldMk cId="3689203907" sldId="301"/>
            <ac:spMk id="3" creationId="{00000000-0000-0000-0000-000000000000}"/>
          </ac:spMkLst>
        </pc:spChg>
      </pc:sldChg>
      <pc:sldChg chg="addSp delSp modSp add mod modTransition setBg">
        <pc:chgData name="Ranju Kamal" userId="d3187f1d-9b3b-4fde-ae81-a24521550743" providerId="ADAL" clId="{B7F5ACFC-15B0-41EA-9CFB-120FA537ECC9}" dt="2023-09-13T07:26:58.710" v="17874" actId="1076"/>
        <pc:sldMkLst>
          <pc:docMk/>
          <pc:sldMk cId="850732459" sldId="302"/>
        </pc:sldMkLst>
        <pc:spChg chg="mod">
          <ac:chgData name="Ranju Kamal" userId="d3187f1d-9b3b-4fde-ae81-a24521550743" providerId="ADAL" clId="{B7F5ACFC-15B0-41EA-9CFB-120FA537ECC9}" dt="2023-09-13T07:14:04.193" v="17774" actId="1076"/>
          <ac:spMkLst>
            <pc:docMk/>
            <pc:sldMk cId="850732459" sldId="302"/>
            <ac:spMk id="2" creationId="{00000000-0000-0000-0000-000000000000}"/>
          </ac:spMkLst>
        </pc:spChg>
        <pc:spChg chg="del mod">
          <ac:chgData name="Ranju Kamal" userId="d3187f1d-9b3b-4fde-ae81-a24521550743" providerId="ADAL" clId="{B7F5ACFC-15B0-41EA-9CFB-120FA537ECC9}" dt="2023-09-11T06:28:37.346" v="11949" actId="478"/>
          <ac:spMkLst>
            <pc:docMk/>
            <pc:sldMk cId="850732459" sldId="302"/>
            <ac:spMk id="5" creationId="{E06B5B81-4E5A-90B1-785E-6796374FDA96}"/>
          </ac:spMkLst>
        </pc:spChg>
        <pc:spChg chg="add del mod">
          <ac:chgData name="Ranju Kamal" userId="d3187f1d-9b3b-4fde-ae81-a24521550743" providerId="ADAL" clId="{B7F5ACFC-15B0-41EA-9CFB-120FA537ECC9}" dt="2023-09-11T06:28:45.167" v="11950" actId="478"/>
          <ac:spMkLst>
            <pc:docMk/>
            <pc:sldMk cId="850732459" sldId="302"/>
            <ac:spMk id="6" creationId="{880B47D9-7030-E755-BFBA-81395008678D}"/>
          </ac:spMkLst>
        </pc:spChg>
        <pc:spChg chg="add del">
          <ac:chgData name="Ranju Kamal" userId="d3187f1d-9b3b-4fde-ae81-a24521550743" providerId="ADAL" clId="{B7F5ACFC-15B0-41EA-9CFB-120FA537ECC9}" dt="2023-09-11T06:32:08.332" v="11961" actId="26606"/>
          <ac:spMkLst>
            <pc:docMk/>
            <pc:sldMk cId="850732459" sldId="302"/>
            <ac:spMk id="8" creationId="{F3060C83-F051-4F0E-ABAD-AA0DFC48B218}"/>
          </ac:spMkLst>
        </pc:spChg>
        <pc:spChg chg="add del">
          <ac:chgData name="Ranju Kamal" userId="d3187f1d-9b3b-4fde-ae81-a24521550743" providerId="ADAL" clId="{B7F5ACFC-15B0-41EA-9CFB-120FA537ECC9}" dt="2023-09-11T06:32:08.332" v="11961" actId="26606"/>
          <ac:spMkLst>
            <pc:docMk/>
            <pc:sldMk cId="850732459" sldId="302"/>
            <ac:spMk id="10" creationId="{83C98ABE-055B-441F-B07E-44F97F083C39}"/>
          </ac:spMkLst>
        </pc:spChg>
        <pc:spChg chg="add del mod">
          <ac:chgData name="Ranju Kamal" userId="d3187f1d-9b3b-4fde-ae81-a24521550743" providerId="ADAL" clId="{B7F5ACFC-15B0-41EA-9CFB-120FA537ECC9}" dt="2023-09-11T08:22:28.543" v="11975" actId="478"/>
          <ac:spMkLst>
            <pc:docMk/>
            <pc:sldMk cId="850732459" sldId="302"/>
            <ac:spMk id="11" creationId="{FC0B7E72-D64E-1435-9BD7-AA161CFBAE30}"/>
          </ac:spMkLst>
        </pc:spChg>
        <pc:spChg chg="add del">
          <ac:chgData name="Ranju Kamal" userId="d3187f1d-9b3b-4fde-ae81-a24521550743" providerId="ADAL" clId="{B7F5ACFC-15B0-41EA-9CFB-120FA537ECC9}" dt="2023-09-11T06:32:08.332" v="11961" actId="26606"/>
          <ac:spMkLst>
            <pc:docMk/>
            <pc:sldMk cId="850732459" sldId="302"/>
            <ac:spMk id="12" creationId="{29FDB030-9B49-4CED-8CCD-4D99382388AC}"/>
          </ac:spMkLst>
        </pc:spChg>
        <pc:spChg chg="add del">
          <ac:chgData name="Ranju Kamal" userId="d3187f1d-9b3b-4fde-ae81-a24521550743" providerId="ADAL" clId="{B7F5ACFC-15B0-41EA-9CFB-120FA537ECC9}" dt="2023-09-11T06:32:08.332" v="11961" actId="26606"/>
          <ac:spMkLst>
            <pc:docMk/>
            <pc:sldMk cId="850732459" sldId="302"/>
            <ac:spMk id="14" creationId="{3783CA14-24A1-485C-8B30-D6A5D87987AD}"/>
          </ac:spMkLst>
        </pc:spChg>
        <pc:spChg chg="add del">
          <ac:chgData name="Ranju Kamal" userId="d3187f1d-9b3b-4fde-ae81-a24521550743" providerId="ADAL" clId="{B7F5ACFC-15B0-41EA-9CFB-120FA537ECC9}" dt="2023-09-11T06:32:08.332" v="11961" actId="26606"/>
          <ac:spMkLst>
            <pc:docMk/>
            <pc:sldMk cId="850732459" sldId="302"/>
            <ac:spMk id="16" creationId="{9A97C86A-04D6-40F7-AE84-31AB43E6A846}"/>
          </ac:spMkLst>
        </pc:spChg>
        <pc:spChg chg="add del">
          <ac:chgData name="Ranju Kamal" userId="d3187f1d-9b3b-4fde-ae81-a24521550743" providerId="ADAL" clId="{B7F5ACFC-15B0-41EA-9CFB-120FA537ECC9}" dt="2023-09-11T06:32:08.332" v="11961" actId="26606"/>
          <ac:spMkLst>
            <pc:docMk/>
            <pc:sldMk cId="850732459" sldId="302"/>
            <ac:spMk id="18" creationId="{FF9F2414-84E8-453E-B1F3-389FDE8192D9}"/>
          </ac:spMkLst>
        </pc:spChg>
        <pc:spChg chg="add del">
          <ac:chgData name="Ranju Kamal" userId="d3187f1d-9b3b-4fde-ae81-a24521550743" providerId="ADAL" clId="{B7F5ACFC-15B0-41EA-9CFB-120FA537ECC9}" dt="2023-09-11T06:32:08.332" v="11961" actId="26606"/>
          <ac:spMkLst>
            <pc:docMk/>
            <pc:sldMk cId="850732459" sldId="302"/>
            <ac:spMk id="20" creationId="{3ECA69A1-7536-43AC-85EF-C7106179F5ED}"/>
          </ac:spMkLst>
        </pc:spChg>
        <pc:spChg chg="add del">
          <ac:chgData name="Ranju Kamal" userId="d3187f1d-9b3b-4fde-ae81-a24521550743" providerId="ADAL" clId="{B7F5ACFC-15B0-41EA-9CFB-120FA537ECC9}" dt="2023-09-13T07:12:58.176" v="17763" actId="26606"/>
          <ac:spMkLst>
            <pc:docMk/>
            <pc:sldMk cId="850732459" sldId="302"/>
            <ac:spMk id="22" creationId="{42A4FC2C-047E-45A5-965D-8E1E3BF09BC6}"/>
          </ac:spMkLst>
        </pc:spChg>
        <pc:spChg chg="add">
          <ac:chgData name="Ranju Kamal" userId="d3187f1d-9b3b-4fde-ae81-a24521550743" providerId="ADAL" clId="{B7F5ACFC-15B0-41EA-9CFB-120FA537ECC9}" dt="2023-09-13T07:12:58.176" v="17763" actId="26606"/>
          <ac:spMkLst>
            <pc:docMk/>
            <pc:sldMk cId="850732459" sldId="302"/>
            <ac:spMk id="1033" creationId="{AD96FDFD-4E42-4A06-B8B5-768A1DB9C2A9}"/>
          </ac:spMkLst>
        </pc:spChg>
        <pc:graphicFrameChg chg="add mod ord modGraphic">
          <ac:chgData name="Ranju Kamal" userId="d3187f1d-9b3b-4fde-ae81-a24521550743" providerId="ADAL" clId="{B7F5ACFC-15B0-41EA-9CFB-120FA537ECC9}" dt="2023-09-13T07:26:50.423" v="17873" actId="1076"/>
          <ac:graphicFrameMkLst>
            <pc:docMk/>
            <pc:sldMk cId="850732459" sldId="302"/>
            <ac:graphicFrameMk id="3" creationId="{EBC54402-4222-7173-BCFE-07DA134E0CFE}"/>
          </ac:graphicFrameMkLst>
        </pc:graphicFrameChg>
        <pc:picChg chg="add del mod">
          <ac:chgData name="Ranju Kamal" userId="d3187f1d-9b3b-4fde-ae81-a24521550743" providerId="ADAL" clId="{B7F5ACFC-15B0-41EA-9CFB-120FA537ECC9}" dt="2023-09-13T07:10:20.177" v="17733" actId="478"/>
          <ac:picMkLst>
            <pc:docMk/>
            <pc:sldMk cId="850732459" sldId="302"/>
            <ac:picMk id="4" creationId="{9DD541F6-FD65-E3F3-9217-AB0BAD8211A2}"/>
          </ac:picMkLst>
        </pc:picChg>
        <pc:picChg chg="add mod ord">
          <ac:chgData name="Ranju Kamal" userId="d3187f1d-9b3b-4fde-ae81-a24521550743" providerId="ADAL" clId="{B7F5ACFC-15B0-41EA-9CFB-120FA537ECC9}" dt="2023-09-13T07:12:58.176" v="17763" actId="26606"/>
          <ac:picMkLst>
            <pc:docMk/>
            <pc:sldMk cId="850732459" sldId="302"/>
            <ac:picMk id="6" creationId="{00B57EDA-D3DF-CAA8-64C4-612C65558A16}"/>
          </ac:picMkLst>
        </pc:picChg>
        <pc:picChg chg="add mod">
          <ac:chgData name="Ranju Kamal" userId="d3187f1d-9b3b-4fde-ae81-a24521550743" providerId="ADAL" clId="{B7F5ACFC-15B0-41EA-9CFB-120FA537ECC9}" dt="2023-09-13T07:12:58.176" v="17763" actId="26606"/>
          <ac:picMkLst>
            <pc:docMk/>
            <pc:sldMk cId="850732459" sldId="302"/>
            <ac:picMk id="1026" creationId="{C71A9E1D-5623-5F0B-455A-C64044108F32}"/>
          </ac:picMkLst>
        </pc:picChg>
        <pc:picChg chg="add mod">
          <ac:chgData name="Ranju Kamal" userId="d3187f1d-9b3b-4fde-ae81-a24521550743" providerId="ADAL" clId="{B7F5ACFC-15B0-41EA-9CFB-120FA537ECC9}" dt="2023-09-13T07:26:58.710" v="17874" actId="1076"/>
          <ac:picMkLst>
            <pc:docMk/>
            <pc:sldMk cId="850732459" sldId="302"/>
            <ac:picMk id="1028" creationId="{4B0F1634-A360-290E-52E2-07CD18B341BD}"/>
          </ac:picMkLst>
        </pc:picChg>
      </pc:sldChg>
      <pc:sldChg chg="addSp delSp modSp add del mod">
        <pc:chgData name="Ranju Kamal" userId="d3187f1d-9b3b-4fde-ae81-a24521550743" providerId="ADAL" clId="{B7F5ACFC-15B0-41EA-9CFB-120FA537ECC9}" dt="2023-09-12T01:30:26.739" v="13628" actId="2696"/>
        <pc:sldMkLst>
          <pc:docMk/>
          <pc:sldMk cId="2220795120" sldId="303"/>
        </pc:sldMkLst>
        <pc:spChg chg="del mod">
          <ac:chgData name="Ranju Kamal" userId="d3187f1d-9b3b-4fde-ae81-a24521550743" providerId="ADAL" clId="{B7F5ACFC-15B0-41EA-9CFB-120FA537ECC9}" dt="2023-09-11T03:27:15.439" v="10563" actId="478"/>
          <ac:spMkLst>
            <pc:docMk/>
            <pc:sldMk cId="2220795120" sldId="303"/>
            <ac:spMk id="3" creationId="{00000000-0000-0000-0000-000000000000}"/>
          </ac:spMkLst>
        </pc:spChg>
        <pc:spChg chg="add del mod">
          <ac:chgData name="Ranju Kamal" userId="d3187f1d-9b3b-4fde-ae81-a24521550743" providerId="ADAL" clId="{B7F5ACFC-15B0-41EA-9CFB-120FA537ECC9}" dt="2023-09-11T03:16:00.280" v="10470" actId="478"/>
          <ac:spMkLst>
            <pc:docMk/>
            <pc:sldMk cId="2220795120" sldId="303"/>
            <ac:spMk id="5" creationId="{FB508E3E-E5CC-FC75-1E0A-12C0C3C39051}"/>
          </ac:spMkLst>
        </pc:spChg>
        <pc:spChg chg="add del">
          <ac:chgData name="Ranju Kamal" userId="d3187f1d-9b3b-4fde-ae81-a24521550743" providerId="ADAL" clId="{B7F5ACFC-15B0-41EA-9CFB-120FA537ECC9}" dt="2023-09-11T03:16:35.264" v="10472" actId="478"/>
          <ac:spMkLst>
            <pc:docMk/>
            <pc:sldMk cId="2220795120" sldId="303"/>
            <ac:spMk id="7" creationId="{A6C47C97-4181-CE17-64B1-9B17FC428D46}"/>
          </ac:spMkLst>
        </pc:spChg>
        <pc:spChg chg="add del mod">
          <ac:chgData name="Ranju Kamal" userId="d3187f1d-9b3b-4fde-ae81-a24521550743" providerId="ADAL" clId="{B7F5ACFC-15B0-41EA-9CFB-120FA537ECC9}" dt="2023-09-11T05:42:19.325" v="11454" actId="478"/>
          <ac:spMkLst>
            <pc:docMk/>
            <pc:sldMk cId="2220795120" sldId="303"/>
            <ac:spMk id="10" creationId="{06BED238-0B38-7CD6-6299-495999EEAB89}"/>
          </ac:spMkLst>
        </pc:spChg>
        <pc:spChg chg="add mod">
          <ac:chgData name="Ranju Kamal" userId="d3187f1d-9b3b-4fde-ae81-a24521550743" providerId="ADAL" clId="{B7F5ACFC-15B0-41EA-9CFB-120FA537ECC9}" dt="2023-09-11T05:50:43.561" v="11487" actId="1076"/>
          <ac:spMkLst>
            <pc:docMk/>
            <pc:sldMk cId="2220795120" sldId="303"/>
            <ac:spMk id="11" creationId="{1AD3B499-FFCD-F78A-E3E0-7E1C2168A98C}"/>
          </ac:spMkLst>
        </pc:spChg>
        <pc:spChg chg="add mod">
          <ac:chgData name="Ranju Kamal" userId="d3187f1d-9b3b-4fde-ae81-a24521550743" providerId="ADAL" clId="{B7F5ACFC-15B0-41EA-9CFB-120FA537ECC9}" dt="2023-09-11T05:53:03.231" v="11498" actId="1076"/>
          <ac:spMkLst>
            <pc:docMk/>
            <pc:sldMk cId="2220795120" sldId="303"/>
            <ac:spMk id="12" creationId="{641ECE83-0B23-A679-5865-34C5A78826D0}"/>
          </ac:spMkLst>
        </pc:spChg>
        <pc:spChg chg="add mod">
          <ac:chgData name="Ranju Kamal" userId="d3187f1d-9b3b-4fde-ae81-a24521550743" providerId="ADAL" clId="{B7F5ACFC-15B0-41EA-9CFB-120FA537ECC9}" dt="2023-09-11T05:52:50.335" v="11497" actId="1076"/>
          <ac:spMkLst>
            <pc:docMk/>
            <pc:sldMk cId="2220795120" sldId="303"/>
            <ac:spMk id="18" creationId="{767F9BF8-C845-890C-40F0-0D213462FC15}"/>
          </ac:spMkLst>
        </pc:spChg>
        <pc:spChg chg="add del">
          <ac:chgData name="Ranju Kamal" userId="d3187f1d-9b3b-4fde-ae81-a24521550743" providerId="ADAL" clId="{B7F5ACFC-15B0-41EA-9CFB-120FA537ECC9}" dt="2023-09-11T05:44:08.933" v="11460" actId="478"/>
          <ac:spMkLst>
            <pc:docMk/>
            <pc:sldMk cId="2220795120" sldId="303"/>
            <ac:spMk id="19" creationId="{A14E46F0-FD62-374E-FB54-C7748A958CAF}"/>
          </ac:spMkLst>
        </pc:spChg>
        <pc:spChg chg="add mod">
          <ac:chgData name="Ranju Kamal" userId="d3187f1d-9b3b-4fde-ae81-a24521550743" providerId="ADAL" clId="{B7F5ACFC-15B0-41EA-9CFB-120FA537ECC9}" dt="2023-09-11T05:50:43.561" v="11487" actId="1076"/>
          <ac:spMkLst>
            <pc:docMk/>
            <pc:sldMk cId="2220795120" sldId="303"/>
            <ac:spMk id="20" creationId="{12BC03D1-676A-D426-D47C-2F54FE78314A}"/>
          </ac:spMkLst>
        </pc:spChg>
        <pc:graphicFrameChg chg="add del mod modGraphic">
          <ac:chgData name="Ranju Kamal" userId="d3187f1d-9b3b-4fde-ae81-a24521550743" providerId="ADAL" clId="{B7F5ACFC-15B0-41EA-9CFB-120FA537ECC9}" dt="2023-09-11T03:22:58.088" v="10528" actId="478"/>
          <ac:graphicFrameMkLst>
            <pc:docMk/>
            <pc:sldMk cId="2220795120" sldId="303"/>
            <ac:graphicFrameMk id="8" creationId="{BB0F62CA-1776-B239-8A39-D42699F94A55}"/>
          </ac:graphicFrameMkLst>
        </pc:graphicFrameChg>
        <pc:graphicFrameChg chg="add del mod modGraphic">
          <ac:chgData name="Ranju Kamal" userId="d3187f1d-9b3b-4fde-ae81-a24521550743" providerId="ADAL" clId="{B7F5ACFC-15B0-41EA-9CFB-120FA537ECC9}" dt="2023-09-11T03:23:44.512" v="10531" actId="478"/>
          <ac:graphicFrameMkLst>
            <pc:docMk/>
            <pc:sldMk cId="2220795120" sldId="303"/>
            <ac:graphicFrameMk id="9" creationId="{FA35EB75-F3E8-0AE7-A234-95A9DCDE7D07}"/>
          </ac:graphicFrameMkLst>
        </pc:graphicFrameChg>
        <pc:graphicFrameChg chg="add del modGraphic">
          <ac:chgData name="Ranju Kamal" userId="d3187f1d-9b3b-4fde-ae81-a24521550743" providerId="ADAL" clId="{B7F5ACFC-15B0-41EA-9CFB-120FA537ECC9}" dt="2023-09-11T05:43:02.707" v="11456" actId="478"/>
          <ac:graphicFrameMkLst>
            <pc:docMk/>
            <pc:sldMk cId="2220795120" sldId="303"/>
            <ac:graphicFrameMk id="17" creationId="{46CD6BFE-09D0-D162-4CF3-AB3CC1B14581}"/>
          </ac:graphicFrameMkLst>
        </pc:graphicFrameChg>
        <pc:picChg chg="del">
          <ac:chgData name="Ranju Kamal" userId="d3187f1d-9b3b-4fde-ae81-a24521550743" providerId="ADAL" clId="{B7F5ACFC-15B0-41EA-9CFB-120FA537ECC9}" dt="2023-09-11T02:44:56.289" v="9914" actId="478"/>
          <ac:picMkLst>
            <pc:docMk/>
            <pc:sldMk cId="2220795120" sldId="303"/>
            <ac:picMk id="4" creationId="{8E8B89D6-5EEB-8C43-94F6-4934590E6C54}"/>
          </ac:picMkLst>
        </pc:picChg>
        <pc:picChg chg="mod">
          <ac:chgData name="Ranju Kamal" userId="d3187f1d-9b3b-4fde-ae81-a24521550743" providerId="ADAL" clId="{B7F5ACFC-15B0-41EA-9CFB-120FA537ECC9}" dt="2023-09-11T05:52:30.407" v="11495" actId="1076"/>
          <ac:picMkLst>
            <pc:docMk/>
            <pc:sldMk cId="2220795120" sldId="303"/>
            <ac:picMk id="6" creationId="{18CB92CC-1410-565A-5C7A-9C6B2D9A77F3}"/>
          </ac:picMkLst>
        </pc:picChg>
        <pc:picChg chg="add mod">
          <ac:chgData name="Ranju Kamal" userId="d3187f1d-9b3b-4fde-ae81-a24521550743" providerId="ADAL" clId="{B7F5ACFC-15B0-41EA-9CFB-120FA537ECC9}" dt="2023-09-11T05:53:10.975" v="11499" actId="1076"/>
          <ac:picMkLst>
            <pc:docMk/>
            <pc:sldMk cId="2220795120" sldId="303"/>
            <ac:picMk id="14" creationId="{EAB019FD-102A-39C0-5A76-DFD2F2EE1F28}"/>
          </ac:picMkLst>
        </pc:picChg>
        <pc:picChg chg="add mod">
          <ac:chgData name="Ranju Kamal" userId="d3187f1d-9b3b-4fde-ae81-a24521550743" providerId="ADAL" clId="{B7F5ACFC-15B0-41EA-9CFB-120FA537ECC9}" dt="2023-09-11T05:53:10.975" v="11499" actId="1076"/>
          <ac:picMkLst>
            <pc:docMk/>
            <pc:sldMk cId="2220795120" sldId="303"/>
            <ac:picMk id="16" creationId="{FCDDC9CC-B2AF-B03C-F007-0C21CD6FE79F}"/>
          </ac:picMkLst>
        </pc:picChg>
      </pc:sldChg>
      <pc:sldChg chg="modSp add del mod ord modTransition">
        <pc:chgData name="Ranju Kamal" userId="d3187f1d-9b3b-4fde-ae81-a24521550743" providerId="ADAL" clId="{B7F5ACFC-15B0-41EA-9CFB-120FA537ECC9}" dt="2023-09-13T06:13:49.334" v="17527" actId="2696"/>
        <pc:sldMkLst>
          <pc:docMk/>
          <pc:sldMk cId="1168412892" sldId="304"/>
        </pc:sldMkLst>
        <pc:spChg chg="mod">
          <ac:chgData name="Ranju Kamal" userId="d3187f1d-9b3b-4fde-ae81-a24521550743" providerId="ADAL" clId="{B7F5ACFC-15B0-41EA-9CFB-120FA537ECC9}" dt="2023-09-12T07:22:31.936" v="15439" actId="20577"/>
          <ac:spMkLst>
            <pc:docMk/>
            <pc:sldMk cId="1168412892" sldId="304"/>
            <ac:spMk id="3" creationId="{00000000-0000-0000-0000-000000000000}"/>
          </ac:spMkLst>
        </pc:spChg>
      </pc:sldChg>
      <pc:sldChg chg="addSp delSp modSp add mod ord modTransition setBg setClrOvrMap">
        <pc:chgData name="Ranju Kamal" userId="d3187f1d-9b3b-4fde-ae81-a24521550743" providerId="ADAL" clId="{B7F5ACFC-15B0-41EA-9CFB-120FA537ECC9}" dt="2023-09-19T10:41:14.048" v="21094" actId="20577"/>
        <pc:sldMkLst>
          <pc:docMk/>
          <pc:sldMk cId="1071282621" sldId="305"/>
        </pc:sldMkLst>
        <pc:spChg chg="mod">
          <ac:chgData name="Ranju Kamal" userId="d3187f1d-9b3b-4fde-ae81-a24521550743" providerId="ADAL" clId="{B7F5ACFC-15B0-41EA-9CFB-120FA537ECC9}" dt="2023-09-13T09:10:36.926" v="18678" actId="14100"/>
          <ac:spMkLst>
            <pc:docMk/>
            <pc:sldMk cId="1071282621" sldId="305"/>
            <ac:spMk id="4" creationId="{00000000-0000-0000-0000-000000000000}"/>
          </ac:spMkLst>
        </pc:spChg>
        <pc:spChg chg="del mod">
          <ac:chgData name="Ranju Kamal" userId="d3187f1d-9b3b-4fde-ae81-a24521550743" providerId="ADAL" clId="{B7F5ACFC-15B0-41EA-9CFB-120FA537ECC9}" dt="2023-09-11T04:33:21.842" v="10669" actId="478"/>
          <ac:spMkLst>
            <pc:docMk/>
            <pc:sldMk cId="1071282621" sldId="305"/>
            <ac:spMk id="5" creationId="{EE219FA5-FD93-725B-C680-49F1ED53782B}"/>
          </ac:spMkLst>
        </pc:spChg>
        <pc:spChg chg="add mod">
          <ac:chgData name="Ranju Kamal" userId="d3187f1d-9b3b-4fde-ae81-a24521550743" providerId="ADAL" clId="{B7F5ACFC-15B0-41EA-9CFB-120FA537ECC9}" dt="2023-09-13T08:47:20.648" v="18491" actId="1076"/>
          <ac:spMkLst>
            <pc:docMk/>
            <pc:sldMk cId="1071282621" sldId="305"/>
            <ac:spMk id="6" creationId="{49D90E45-C703-8A8E-9881-C7096A90B41C}"/>
          </ac:spMkLst>
        </pc:spChg>
        <pc:spChg chg="add mod">
          <ac:chgData name="Ranju Kamal" userId="d3187f1d-9b3b-4fde-ae81-a24521550743" providerId="ADAL" clId="{B7F5ACFC-15B0-41EA-9CFB-120FA537ECC9}" dt="2023-09-19T10:41:14.048" v="21094" actId="20577"/>
          <ac:spMkLst>
            <pc:docMk/>
            <pc:sldMk cId="1071282621" sldId="305"/>
            <ac:spMk id="7" creationId="{01DF52CE-7DE0-AD27-589F-95D39B0F5AF7}"/>
          </ac:spMkLst>
        </pc:spChg>
        <pc:spChg chg="add mod">
          <ac:chgData name="Ranju Kamal" userId="d3187f1d-9b3b-4fde-ae81-a24521550743" providerId="ADAL" clId="{B7F5ACFC-15B0-41EA-9CFB-120FA537ECC9}" dt="2023-09-13T09:12:01.740" v="18738" actId="255"/>
          <ac:spMkLst>
            <pc:docMk/>
            <pc:sldMk cId="1071282621" sldId="305"/>
            <ac:spMk id="8" creationId="{83E3DF86-CDF1-404B-B47A-2FB128376C96}"/>
          </ac:spMkLst>
        </pc:spChg>
        <pc:spChg chg="add mod">
          <ac:chgData name="Ranju Kamal" userId="d3187f1d-9b3b-4fde-ae81-a24521550743" providerId="ADAL" clId="{B7F5ACFC-15B0-41EA-9CFB-120FA537ECC9}" dt="2023-09-13T09:12:17.255" v="18739" actId="1076"/>
          <ac:spMkLst>
            <pc:docMk/>
            <pc:sldMk cId="1071282621" sldId="305"/>
            <ac:spMk id="10" creationId="{D7BDBCFD-5970-0C19-574C-98194347095B}"/>
          </ac:spMkLst>
        </pc:spChg>
        <pc:spChg chg="add del">
          <ac:chgData name="Ranju Kamal" userId="d3187f1d-9b3b-4fde-ae81-a24521550743" providerId="ADAL" clId="{B7F5ACFC-15B0-41EA-9CFB-120FA537ECC9}" dt="2023-09-12T01:57:26.995" v="13662" actId="26606"/>
          <ac:spMkLst>
            <pc:docMk/>
            <pc:sldMk cId="1071282621" sldId="305"/>
            <ac:spMk id="16" creationId="{4FFBEE45-F140-49D5-85EA-C78C24340B23}"/>
          </ac:spMkLst>
        </pc:spChg>
        <pc:spChg chg="del mod">
          <ac:chgData name="Ranju Kamal" userId="d3187f1d-9b3b-4fde-ae81-a24521550743" providerId="ADAL" clId="{B7F5ACFC-15B0-41EA-9CFB-120FA537ECC9}" dt="2023-09-11T04:29:19.972" v="10650" actId="1032"/>
          <ac:spMkLst>
            <pc:docMk/>
            <pc:sldMk cId="1071282621" sldId="305"/>
            <ac:spMk id="17" creationId="{00000000-0000-0000-0000-000000000000}"/>
          </ac:spMkLst>
        </pc:spChg>
        <pc:spChg chg="add del">
          <ac:chgData name="Ranju Kamal" userId="d3187f1d-9b3b-4fde-ae81-a24521550743" providerId="ADAL" clId="{B7F5ACFC-15B0-41EA-9CFB-120FA537ECC9}" dt="2023-09-12T01:57:05.980" v="13657" actId="26606"/>
          <ac:spMkLst>
            <pc:docMk/>
            <pc:sldMk cId="1071282621" sldId="305"/>
            <ac:spMk id="21" creationId="{257363FD-7E77-4145-9483-331A807ADF0E}"/>
          </ac:spMkLst>
        </pc:spChg>
        <pc:spChg chg="add del">
          <ac:chgData name="Ranju Kamal" userId="d3187f1d-9b3b-4fde-ae81-a24521550743" providerId="ADAL" clId="{B7F5ACFC-15B0-41EA-9CFB-120FA537ECC9}" dt="2023-09-12T01:57:21.708" v="13659" actId="26606"/>
          <ac:spMkLst>
            <pc:docMk/>
            <pc:sldMk cId="1071282621" sldId="305"/>
            <ac:spMk id="23" creationId="{04812C46-200A-4DEB-A05E-3ED6C68C2387}"/>
          </ac:spMkLst>
        </pc:spChg>
        <pc:spChg chg="add del">
          <ac:chgData name="Ranju Kamal" userId="d3187f1d-9b3b-4fde-ae81-a24521550743" providerId="ADAL" clId="{B7F5ACFC-15B0-41EA-9CFB-120FA537ECC9}" dt="2023-09-12T01:57:26.926" v="13661" actId="26606"/>
          <ac:spMkLst>
            <pc:docMk/>
            <pc:sldMk cId="1071282621" sldId="305"/>
            <ac:spMk id="25" creationId="{55D4142C-5077-457F-A6AD-3FECFDB39685}"/>
          </ac:spMkLst>
        </pc:spChg>
        <pc:spChg chg="add del">
          <ac:chgData name="Ranju Kamal" userId="d3187f1d-9b3b-4fde-ae81-a24521550743" providerId="ADAL" clId="{B7F5ACFC-15B0-41EA-9CFB-120FA537ECC9}" dt="2023-09-12T01:57:26.926" v="13661" actId="26606"/>
          <ac:spMkLst>
            <pc:docMk/>
            <pc:sldMk cId="1071282621" sldId="305"/>
            <ac:spMk id="26" creationId="{8FC9BE17-9A7B-462D-AE50-3D8777387304}"/>
          </ac:spMkLst>
        </pc:spChg>
        <pc:spChg chg="add del">
          <ac:chgData name="Ranju Kamal" userId="d3187f1d-9b3b-4fde-ae81-a24521550743" providerId="ADAL" clId="{B7F5ACFC-15B0-41EA-9CFB-120FA537ECC9}" dt="2023-09-12T01:57:26.926" v="13661" actId="26606"/>
          <ac:spMkLst>
            <pc:docMk/>
            <pc:sldMk cId="1071282621" sldId="305"/>
            <ac:spMk id="27" creationId="{7A5F0580-5EE9-419F-96EE-B6529EF6E7D0}"/>
          </ac:spMkLst>
        </pc:spChg>
        <pc:spChg chg="add del">
          <ac:chgData name="Ranju Kamal" userId="d3187f1d-9b3b-4fde-ae81-a24521550743" providerId="ADAL" clId="{B7F5ACFC-15B0-41EA-9CFB-120FA537ECC9}" dt="2023-09-12T01:57:26.926" v="13661" actId="26606"/>
          <ac:spMkLst>
            <pc:docMk/>
            <pc:sldMk cId="1071282621" sldId="305"/>
            <ac:spMk id="28" creationId="{3EBE8569-6AEC-4B8C-8D53-2DE337CDBA65}"/>
          </ac:spMkLst>
        </pc:spChg>
        <pc:spChg chg="add del">
          <ac:chgData name="Ranju Kamal" userId="d3187f1d-9b3b-4fde-ae81-a24521550743" providerId="ADAL" clId="{B7F5ACFC-15B0-41EA-9CFB-120FA537ECC9}" dt="2023-09-12T01:58:35.277" v="13667" actId="26606"/>
          <ac:spMkLst>
            <pc:docMk/>
            <pc:sldMk cId="1071282621" sldId="305"/>
            <ac:spMk id="30" creationId="{9F7D5CDA-D291-4307-BF55-1381FED29634}"/>
          </ac:spMkLst>
        </pc:spChg>
        <pc:spChg chg="add del">
          <ac:chgData name="Ranju Kamal" userId="d3187f1d-9b3b-4fde-ae81-a24521550743" providerId="ADAL" clId="{B7F5ACFC-15B0-41EA-9CFB-120FA537ECC9}" dt="2023-09-12T01:58:35.277" v="13667" actId="26606"/>
          <ac:spMkLst>
            <pc:docMk/>
            <pc:sldMk cId="1071282621" sldId="305"/>
            <ac:spMk id="31" creationId="{59B296B9-C5A5-4E4F-9B60-C907B5F1466C}"/>
          </ac:spMkLst>
        </pc:spChg>
        <pc:spChg chg="add del">
          <ac:chgData name="Ranju Kamal" userId="d3187f1d-9b3b-4fde-ae81-a24521550743" providerId="ADAL" clId="{B7F5ACFC-15B0-41EA-9CFB-120FA537ECC9}" dt="2023-09-12T01:58:35.277" v="13667" actId="26606"/>
          <ac:spMkLst>
            <pc:docMk/>
            <pc:sldMk cId="1071282621" sldId="305"/>
            <ac:spMk id="32" creationId="{D0300FD3-5AF1-6305-15FA-9078072672E2}"/>
          </ac:spMkLst>
        </pc:spChg>
        <pc:spChg chg="add">
          <ac:chgData name="Ranju Kamal" userId="d3187f1d-9b3b-4fde-ae81-a24521550743" providerId="ADAL" clId="{B7F5ACFC-15B0-41EA-9CFB-120FA537ECC9}" dt="2023-09-12T01:58:35.277" v="13667" actId="26606"/>
          <ac:spMkLst>
            <pc:docMk/>
            <pc:sldMk cId="1071282621" sldId="305"/>
            <ac:spMk id="34" creationId="{9F7D5CDA-D291-4307-BF55-1381FED29634}"/>
          </ac:spMkLst>
        </pc:spChg>
        <pc:spChg chg="add">
          <ac:chgData name="Ranju Kamal" userId="d3187f1d-9b3b-4fde-ae81-a24521550743" providerId="ADAL" clId="{B7F5ACFC-15B0-41EA-9CFB-120FA537ECC9}" dt="2023-09-12T01:58:35.277" v="13667" actId="26606"/>
          <ac:spMkLst>
            <pc:docMk/>
            <pc:sldMk cId="1071282621" sldId="305"/>
            <ac:spMk id="35" creationId="{59B296B9-C5A5-4E4F-9B60-C907B5F1466C}"/>
          </ac:spMkLst>
        </pc:spChg>
        <pc:spChg chg="add del">
          <ac:chgData name="Ranju Kamal" userId="d3187f1d-9b3b-4fde-ae81-a24521550743" providerId="ADAL" clId="{B7F5ACFC-15B0-41EA-9CFB-120FA537ECC9}" dt="2023-09-12T01:58:22.324" v="13664" actId="26606"/>
          <ac:spMkLst>
            <pc:docMk/>
            <pc:sldMk cId="1071282621" sldId="305"/>
            <ac:spMk id="37" creationId="{649C91A9-84E7-4BF0-9026-62F01380D853}"/>
          </ac:spMkLst>
        </pc:spChg>
        <pc:spChg chg="add del">
          <ac:chgData name="Ranju Kamal" userId="d3187f1d-9b3b-4fde-ae81-a24521550743" providerId="ADAL" clId="{B7F5ACFC-15B0-41EA-9CFB-120FA537ECC9}" dt="2023-09-12T01:58:22.324" v="13664" actId="26606"/>
          <ac:spMkLst>
            <pc:docMk/>
            <pc:sldMk cId="1071282621" sldId="305"/>
            <ac:spMk id="39" creationId="{9B47378D-AD27-45D0-8C1C-5B1098DCC068}"/>
          </ac:spMkLst>
        </pc:spChg>
        <pc:spChg chg="add">
          <ac:chgData name="Ranju Kamal" userId="d3187f1d-9b3b-4fde-ae81-a24521550743" providerId="ADAL" clId="{B7F5ACFC-15B0-41EA-9CFB-120FA537ECC9}" dt="2023-09-12T01:58:35.277" v="13667" actId="26606"/>
          <ac:spMkLst>
            <pc:docMk/>
            <pc:sldMk cId="1071282621" sldId="305"/>
            <ac:spMk id="41" creationId="{D0300FD3-5AF1-6305-15FA-9078072672E2}"/>
          </ac:spMkLst>
        </pc:spChg>
        <pc:graphicFrameChg chg="add mod ord modGraphic">
          <ac:chgData name="Ranju Kamal" userId="d3187f1d-9b3b-4fde-ae81-a24521550743" providerId="ADAL" clId="{B7F5ACFC-15B0-41EA-9CFB-120FA537ECC9}" dt="2023-09-13T09:10:05.986" v="18645" actId="1076"/>
          <ac:graphicFrameMkLst>
            <pc:docMk/>
            <pc:sldMk cId="1071282621" sldId="305"/>
            <ac:graphicFrameMk id="2" creationId="{2643DA82-C266-77B8-1FC8-3AD71C1FBEC1}"/>
          </ac:graphicFrameMkLst>
        </pc:graphicFrameChg>
        <pc:picChg chg="add mod ord">
          <ac:chgData name="Ranju Kamal" userId="d3187f1d-9b3b-4fde-ae81-a24521550743" providerId="ADAL" clId="{B7F5ACFC-15B0-41EA-9CFB-120FA537ECC9}" dt="2023-09-12T01:58:35.240" v="13666" actId="26606"/>
          <ac:picMkLst>
            <pc:docMk/>
            <pc:sldMk cId="1071282621" sldId="305"/>
            <ac:picMk id="5" creationId="{F061F4B4-A5C9-DDA7-D4DE-738C7A72A989}"/>
          </ac:picMkLst>
        </pc:picChg>
      </pc:sldChg>
      <pc:sldChg chg="addSp delSp modSp add mod modTransition">
        <pc:chgData name="Ranju Kamal" userId="d3187f1d-9b3b-4fde-ae81-a24521550743" providerId="ADAL" clId="{B7F5ACFC-15B0-41EA-9CFB-120FA537ECC9}" dt="2023-09-19T10:44:07.407" v="21116" actId="14100"/>
        <pc:sldMkLst>
          <pc:docMk/>
          <pc:sldMk cId="341971739" sldId="306"/>
        </pc:sldMkLst>
        <pc:spChg chg="del mod">
          <ac:chgData name="Ranju Kamal" userId="d3187f1d-9b3b-4fde-ae81-a24521550743" providerId="ADAL" clId="{B7F5ACFC-15B0-41EA-9CFB-120FA537ECC9}" dt="2023-09-11T08:23:03.546" v="11979" actId="478"/>
          <ac:spMkLst>
            <pc:docMk/>
            <pc:sldMk cId="341971739" sldId="306"/>
            <ac:spMk id="2" creationId="{00000000-0000-0000-0000-000000000000}"/>
          </ac:spMkLst>
        </pc:spChg>
        <pc:spChg chg="add mod">
          <ac:chgData name="Ranju Kamal" userId="d3187f1d-9b3b-4fde-ae81-a24521550743" providerId="ADAL" clId="{B7F5ACFC-15B0-41EA-9CFB-120FA537ECC9}" dt="2023-09-19T10:44:07.407" v="21116" actId="14100"/>
          <ac:spMkLst>
            <pc:docMk/>
            <pc:sldMk cId="341971739" sldId="306"/>
            <ac:spMk id="2" creationId="{DC9F96C4-CDA1-C554-6B36-2641A4BF546C}"/>
          </ac:spMkLst>
        </pc:spChg>
        <pc:spChg chg="add mod">
          <ac:chgData name="Ranju Kamal" userId="d3187f1d-9b3b-4fde-ae81-a24521550743" providerId="ADAL" clId="{B7F5ACFC-15B0-41EA-9CFB-120FA537ECC9}" dt="2023-09-13T08:25:52.458" v="18155" actId="1076"/>
          <ac:spMkLst>
            <pc:docMk/>
            <pc:sldMk cId="341971739" sldId="306"/>
            <ac:spMk id="3" creationId="{C83FF1E3-BA21-7AF9-6B0D-368E5C2A9A57}"/>
          </ac:spMkLst>
        </pc:spChg>
        <pc:spChg chg="add del mod">
          <ac:chgData name="Ranju Kamal" userId="d3187f1d-9b3b-4fde-ae81-a24521550743" providerId="ADAL" clId="{B7F5ACFC-15B0-41EA-9CFB-120FA537ECC9}" dt="2023-09-11T08:25:56.466" v="11984" actId="478"/>
          <ac:spMkLst>
            <pc:docMk/>
            <pc:sldMk cId="341971739" sldId="306"/>
            <ac:spMk id="5" creationId="{CC92605A-B10B-CC1D-E5E2-D237361BDB65}"/>
          </ac:spMkLst>
        </pc:spChg>
        <pc:spChg chg="add del mod">
          <ac:chgData name="Ranju Kamal" userId="d3187f1d-9b3b-4fde-ae81-a24521550743" providerId="ADAL" clId="{B7F5ACFC-15B0-41EA-9CFB-120FA537ECC9}" dt="2023-09-13T08:25:56.156" v="18162" actId="22"/>
          <ac:spMkLst>
            <pc:docMk/>
            <pc:sldMk cId="341971739" sldId="306"/>
            <ac:spMk id="5" creationId="{EF2B6D6F-CE27-BCD7-B62F-C91FB1C95C8D}"/>
          </ac:spMkLst>
        </pc:spChg>
        <pc:graphicFrameChg chg="del">
          <ac:chgData name="Ranju Kamal" userId="d3187f1d-9b3b-4fde-ae81-a24521550743" providerId="ADAL" clId="{B7F5ACFC-15B0-41EA-9CFB-120FA537ECC9}" dt="2023-09-11T08:21:35.563" v="11966" actId="478"/>
          <ac:graphicFrameMkLst>
            <pc:docMk/>
            <pc:sldMk cId="341971739" sldId="306"/>
            <ac:graphicFrameMk id="3" creationId="{EBC54402-4222-7173-BCFE-07DA134E0CFE}"/>
          </ac:graphicFrameMkLst>
        </pc:graphicFrameChg>
        <pc:graphicFrameChg chg="add mod modGraphic">
          <ac:chgData name="Ranju Kamal" userId="d3187f1d-9b3b-4fde-ae81-a24521550743" providerId="ADAL" clId="{B7F5ACFC-15B0-41EA-9CFB-120FA537ECC9}" dt="2023-09-13T08:25:58.097" v="18163" actId="1076"/>
          <ac:graphicFrameMkLst>
            <pc:docMk/>
            <pc:sldMk cId="341971739" sldId="306"/>
            <ac:graphicFrameMk id="10" creationId="{0A72446B-088F-524E-3E2E-76B028EEC944}"/>
          </ac:graphicFrameMkLst>
        </pc:graphicFrameChg>
        <pc:picChg chg="add mod modCrop">
          <ac:chgData name="Ranju Kamal" userId="d3187f1d-9b3b-4fde-ae81-a24521550743" providerId="ADAL" clId="{B7F5ACFC-15B0-41EA-9CFB-120FA537ECC9}" dt="2023-09-13T08:25:58.662" v="18164" actId="1076"/>
          <ac:picMkLst>
            <pc:docMk/>
            <pc:sldMk cId="341971739" sldId="306"/>
            <ac:picMk id="7" creationId="{F37796FC-CB65-865B-4378-EA179E0A73AB}"/>
          </ac:picMkLst>
        </pc:picChg>
        <pc:picChg chg="add del mod">
          <ac:chgData name="Ranju Kamal" userId="d3187f1d-9b3b-4fde-ae81-a24521550743" providerId="ADAL" clId="{B7F5ACFC-15B0-41EA-9CFB-120FA537ECC9}" dt="2023-09-11T08:27:37.429" v="11993" actId="478"/>
          <ac:picMkLst>
            <pc:docMk/>
            <pc:sldMk cId="341971739" sldId="306"/>
            <ac:picMk id="9" creationId="{1D5F3D66-54D6-AEAA-07A2-24DD7699103F}"/>
          </ac:picMkLst>
        </pc:picChg>
        <pc:picChg chg="add del mod">
          <ac:chgData name="Ranju Kamal" userId="d3187f1d-9b3b-4fde-ae81-a24521550743" providerId="ADAL" clId="{B7F5ACFC-15B0-41EA-9CFB-120FA537ECC9}" dt="2023-09-11T08:51:06.922" v="12169" actId="478"/>
          <ac:picMkLst>
            <pc:docMk/>
            <pc:sldMk cId="341971739" sldId="306"/>
            <ac:picMk id="11" creationId="{C143F428-0D42-E5E2-EFA6-6A1787E8CB63}"/>
          </ac:picMkLst>
        </pc:picChg>
        <pc:picChg chg="add del">
          <ac:chgData name="Ranju Kamal" userId="d3187f1d-9b3b-4fde-ae81-a24521550743" providerId="ADAL" clId="{B7F5ACFC-15B0-41EA-9CFB-120FA537ECC9}" dt="2023-09-13T07:17:40.013" v="17793" actId="478"/>
          <ac:picMkLst>
            <pc:docMk/>
            <pc:sldMk cId="341971739" sldId="306"/>
            <ac:picMk id="2050" creationId="{3290557A-B124-E756-2647-D8C6C1EF0FDE}"/>
          </ac:picMkLst>
        </pc:picChg>
      </pc:sldChg>
      <pc:sldChg chg="addSp delSp modSp add mod modTransition">
        <pc:chgData name="Ranju Kamal" userId="d3187f1d-9b3b-4fde-ae81-a24521550743" providerId="ADAL" clId="{B7F5ACFC-15B0-41EA-9CFB-120FA537ECC9}" dt="2023-09-19T10:44:33.451" v="21129" actId="20577"/>
        <pc:sldMkLst>
          <pc:docMk/>
          <pc:sldMk cId="395581481" sldId="307"/>
        </pc:sldMkLst>
        <pc:spChg chg="add mod">
          <ac:chgData name="Ranju Kamal" userId="d3187f1d-9b3b-4fde-ae81-a24521550743" providerId="ADAL" clId="{B7F5ACFC-15B0-41EA-9CFB-120FA537ECC9}" dt="2023-09-13T07:19:00.371" v="17804" actId="1076"/>
          <ac:spMkLst>
            <pc:docMk/>
            <pc:sldMk cId="395581481" sldId="307"/>
            <ac:spMk id="3" creationId="{34F42FF1-9997-057A-647B-2B923ACD806C}"/>
          </ac:spMkLst>
        </pc:spChg>
        <pc:spChg chg="add mod">
          <ac:chgData name="Ranju Kamal" userId="d3187f1d-9b3b-4fde-ae81-a24521550743" providerId="ADAL" clId="{B7F5ACFC-15B0-41EA-9CFB-120FA537ECC9}" dt="2023-09-11T08:51:48.917" v="12170"/>
          <ac:spMkLst>
            <pc:docMk/>
            <pc:sldMk cId="395581481" sldId="307"/>
            <ac:spMk id="3" creationId="{FC0EFE52-131D-FE0E-5B21-B33820DF000A}"/>
          </ac:spMkLst>
        </pc:spChg>
        <pc:spChg chg="add mod">
          <ac:chgData name="Ranju Kamal" userId="d3187f1d-9b3b-4fde-ae81-a24521550743" providerId="ADAL" clId="{B7F5ACFC-15B0-41EA-9CFB-120FA537ECC9}" dt="2023-09-11T08:51:48.917" v="12170"/>
          <ac:spMkLst>
            <pc:docMk/>
            <pc:sldMk cId="395581481" sldId="307"/>
            <ac:spMk id="4" creationId="{4AB9CE61-D989-000C-B2E6-4AD1BE2133E9}"/>
          </ac:spMkLst>
        </pc:spChg>
        <pc:spChg chg="add mod">
          <ac:chgData name="Ranju Kamal" userId="d3187f1d-9b3b-4fde-ae81-a24521550743" providerId="ADAL" clId="{B7F5ACFC-15B0-41EA-9CFB-120FA537ECC9}" dt="2023-09-19T10:44:33.451" v="21129" actId="20577"/>
          <ac:spMkLst>
            <pc:docMk/>
            <pc:sldMk cId="395581481" sldId="307"/>
            <ac:spMk id="4" creationId="{F45B11D9-727F-55FA-6903-FD2C7F1C63B3}"/>
          </ac:spMkLst>
        </pc:spChg>
        <pc:spChg chg="add mod">
          <ac:chgData name="Ranju Kamal" userId="d3187f1d-9b3b-4fde-ae81-a24521550743" providerId="ADAL" clId="{B7F5ACFC-15B0-41EA-9CFB-120FA537ECC9}" dt="2023-09-13T07:18:43.468" v="17800" actId="1076"/>
          <ac:spMkLst>
            <pc:docMk/>
            <pc:sldMk cId="395581481" sldId="307"/>
            <ac:spMk id="6" creationId="{12004F5A-A76C-6145-5163-8533C5C39E28}"/>
          </ac:spMkLst>
        </pc:spChg>
        <pc:spChg chg="add mod">
          <ac:chgData name="Ranju Kamal" userId="d3187f1d-9b3b-4fde-ae81-a24521550743" providerId="ADAL" clId="{B7F5ACFC-15B0-41EA-9CFB-120FA537ECC9}" dt="2023-09-13T07:18:43.468" v="17800" actId="1076"/>
          <ac:spMkLst>
            <pc:docMk/>
            <pc:sldMk cId="395581481" sldId="307"/>
            <ac:spMk id="8" creationId="{9A2900C4-2FF7-2615-FFF7-68BF9B0C1D8E}"/>
          </ac:spMkLst>
        </pc:spChg>
        <pc:spChg chg="add mod">
          <ac:chgData name="Ranju Kamal" userId="d3187f1d-9b3b-4fde-ae81-a24521550743" providerId="ADAL" clId="{B7F5ACFC-15B0-41EA-9CFB-120FA537ECC9}" dt="2023-09-13T07:18:43.468" v="17800" actId="1076"/>
          <ac:spMkLst>
            <pc:docMk/>
            <pc:sldMk cId="395581481" sldId="307"/>
            <ac:spMk id="10" creationId="{B1A1CAD8-BDA3-209A-408F-26154713B914}"/>
          </ac:spMkLst>
        </pc:spChg>
        <pc:spChg chg="add mod">
          <ac:chgData name="Ranju Kamal" userId="d3187f1d-9b3b-4fde-ae81-a24521550743" providerId="ADAL" clId="{B7F5ACFC-15B0-41EA-9CFB-120FA537ECC9}" dt="2023-09-13T07:18:43.468" v="17800" actId="1076"/>
          <ac:spMkLst>
            <pc:docMk/>
            <pc:sldMk cId="395581481" sldId="307"/>
            <ac:spMk id="11" creationId="{FADAD038-6191-C9E9-99F6-CADD7EF999D8}"/>
          </ac:spMkLst>
        </pc:spChg>
        <pc:spChg chg="add mod">
          <ac:chgData name="Ranju Kamal" userId="d3187f1d-9b3b-4fde-ae81-a24521550743" providerId="ADAL" clId="{B7F5ACFC-15B0-41EA-9CFB-120FA537ECC9}" dt="2023-09-13T07:18:43.468" v="17800" actId="1076"/>
          <ac:spMkLst>
            <pc:docMk/>
            <pc:sldMk cId="395581481" sldId="307"/>
            <ac:spMk id="12" creationId="{2B1D5CE7-C8C7-51B9-2BEC-BB7C04F8734F}"/>
          </ac:spMkLst>
        </pc:spChg>
        <pc:spChg chg="add mod">
          <ac:chgData name="Ranju Kamal" userId="d3187f1d-9b3b-4fde-ae81-a24521550743" providerId="ADAL" clId="{B7F5ACFC-15B0-41EA-9CFB-120FA537ECC9}" dt="2023-09-13T07:18:43.468" v="17800" actId="1076"/>
          <ac:spMkLst>
            <pc:docMk/>
            <pc:sldMk cId="395581481" sldId="307"/>
            <ac:spMk id="14" creationId="{1AA3F604-2A91-4F79-4B46-1FE0617F7257}"/>
          </ac:spMkLst>
        </pc:spChg>
        <pc:spChg chg="add mod">
          <ac:chgData name="Ranju Kamal" userId="d3187f1d-9b3b-4fde-ae81-a24521550743" providerId="ADAL" clId="{B7F5ACFC-15B0-41EA-9CFB-120FA537ECC9}" dt="2023-09-13T07:18:43.468" v="17800" actId="1076"/>
          <ac:spMkLst>
            <pc:docMk/>
            <pc:sldMk cId="395581481" sldId="307"/>
            <ac:spMk id="15" creationId="{51C5DBE7-264E-1C14-ADF7-141657ACFE27}"/>
          </ac:spMkLst>
        </pc:spChg>
        <pc:spChg chg="add mod">
          <ac:chgData name="Ranju Kamal" userId="d3187f1d-9b3b-4fde-ae81-a24521550743" providerId="ADAL" clId="{B7F5ACFC-15B0-41EA-9CFB-120FA537ECC9}" dt="2023-09-13T07:18:43.468" v="17800" actId="1076"/>
          <ac:spMkLst>
            <pc:docMk/>
            <pc:sldMk cId="395581481" sldId="307"/>
            <ac:spMk id="17" creationId="{A75E15B9-C899-BFB1-E28C-06E3F32D3E5A}"/>
          </ac:spMkLst>
        </pc:spChg>
        <pc:spChg chg="add mod">
          <ac:chgData name="Ranju Kamal" userId="d3187f1d-9b3b-4fde-ae81-a24521550743" providerId="ADAL" clId="{B7F5ACFC-15B0-41EA-9CFB-120FA537ECC9}" dt="2023-09-13T07:18:43.468" v="17800" actId="1076"/>
          <ac:spMkLst>
            <pc:docMk/>
            <pc:sldMk cId="395581481" sldId="307"/>
            <ac:spMk id="18" creationId="{47308C41-53A5-9D19-A3CF-5982C9EE0A4E}"/>
          </ac:spMkLst>
        </pc:spChg>
        <pc:spChg chg="add mod">
          <ac:chgData name="Ranju Kamal" userId="d3187f1d-9b3b-4fde-ae81-a24521550743" providerId="ADAL" clId="{B7F5ACFC-15B0-41EA-9CFB-120FA537ECC9}" dt="2023-09-13T07:18:43.468" v="17800" actId="1076"/>
          <ac:spMkLst>
            <pc:docMk/>
            <pc:sldMk cId="395581481" sldId="307"/>
            <ac:spMk id="19" creationId="{DA0FE81E-57FB-2AAF-223D-1AC2F86AF548}"/>
          </ac:spMkLst>
        </pc:spChg>
        <pc:spChg chg="add mod">
          <ac:chgData name="Ranju Kamal" userId="d3187f1d-9b3b-4fde-ae81-a24521550743" providerId="ADAL" clId="{B7F5ACFC-15B0-41EA-9CFB-120FA537ECC9}" dt="2023-09-13T07:18:43.468" v="17800" actId="1076"/>
          <ac:spMkLst>
            <pc:docMk/>
            <pc:sldMk cId="395581481" sldId="307"/>
            <ac:spMk id="21" creationId="{1EE6DC42-7F77-CF13-AF95-388CB8DAD25F}"/>
          </ac:spMkLst>
        </pc:spChg>
        <pc:spChg chg="add mod">
          <ac:chgData name="Ranju Kamal" userId="d3187f1d-9b3b-4fde-ae81-a24521550743" providerId="ADAL" clId="{B7F5ACFC-15B0-41EA-9CFB-120FA537ECC9}" dt="2023-09-13T07:18:43.468" v="17800" actId="1076"/>
          <ac:spMkLst>
            <pc:docMk/>
            <pc:sldMk cId="395581481" sldId="307"/>
            <ac:spMk id="24" creationId="{17953148-1561-312B-5E12-017738D42D14}"/>
          </ac:spMkLst>
        </pc:spChg>
        <pc:spChg chg="add mod">
          <ac:chgData name="Ranju Kamal" userId="d3187f1d-9b3b-4fde-ae81-a24521550743" providerId="ADAL" clId="{B7F5ACFC-15B0-41EA-9CFB-120FA537ECC9}" dt="2023-09-13T07:18:43.468" v="17800" actId="1076"/>
          <ac:spMkLst>
            <pc:docMk/>
            <pc:sldMk cId="395581481" sldId="307"/>
            <ac:spMk id="26" creationId="{13CCB633-1878-D337-9981-290CC4E1BBC8}"/>
          </ac:spMkLst>
        </pc:spChg>
        <pc:spChg chg="add mod">
          <ac:chgData name="Ranju Kamal" userId="d3187f1d-9b3b-4fde-ae81-a24521550743" providerId="ADAL" clId="{B7F5ACFC-15B0-41EA-9CFB-120FA537ECC9}" dt="2023-09-13T07:18:43.468" v="17800" actId="1076"/>
          <ac:spMkLst>
            <pc:docMk/>
            <pc:sldMk cId="395581481" sldId="307"/>
            <ac:spMk id="27" creationId="{9C8B4C00-5E14-4B20-263E-ABEEE5DB9E09}"/>
          </ac:spMkLst>
        </pc:spChg>
        <pc:spChg chg="add mod">
          <ac:chgData name="Ranju Kamal" userId="d3187f1d-9b3b-4fde-ae81-a24521550743" providerId="ADAL" clId="{B7F5ACFC-15B0-41EA-9CFB-120FA537ECC9}" dt="2023-09-11T08:52:40.929" v="12176"/>
          <ac:spMkLst>
            <pc:docMk/>
            <pc:sldMk cId="395581481" sldId="307"/>
            <ac:spMk id="28" creationId="{96D2D419-B7B2-054C-841E-14E6CC63F45C}"/>
          </ac:spMkLst>
        </pc:spChg>
        <pc:spChg chg="add mod">
          <ac:chgData name="Ranju Kamal" userId="d3187f1d-9b3b-4fde-ae81-a24521550743" providerId="ADAL" clId="{B7F5ACFC-15B0-41EA-9CFB-120FA537ECC9}" dt="2023-09-11T08:52:40.929" v="12176"/>
          <ac:spMkLst>
            <pc:docMk/>
            <pc:sldMk cId="395581481" sldId="307"/>
            <ac:spMk id="29" creationId="{2E79364D-100C-1892-011E-7C00059165EF}"/>
          </ac:spMkLst>
        </pc:spChg>
        <pc:spChg chg="add mod">
          <ac:chgData name="Ranju Kamal" userId="d3187f1d-9b3b-4fde-ae81-a24521550743" providerId="ADAL" clId="{B7F5ACFC-15B0-41EA-9CFB-120FA537ECC9}" dt="2023-09-11T08:52:40.929" v="12176"/>
          <ac:spMkLst>
            <pc:docMk/>
            <pc:sldMk cId="395581481" sldId="307"/>
            <ac:spMk id="30" creationId="{48CC253B-C6FD-DA17-5CCC-B3DB885D89CC}"/>
          </ac:spMkLst>
        </pc:spChg>
        <pc:spChg chg="add mod">
          <ac:chgData name="Ranju Kamal" userId="d3187f1d-9b3b-4fde-ae81-a24521550743" providerId="ADAL" clId="{B7F5ACFC-15B0-41EA-9CFB-120FA537ECC9}" dt="2023-09-11T08:52:40.929" v="12176"/>
          <ac:spMkLst>
            <pc:docMk/>
            <pc:sldMk cId="395581481" sldId="307"/>
            <ac:spMk id="31" creationId="{7FFE6575-4B4D-2709-4C2F-AE96055AEC60}"/>
          </ac:spMkLst>
        </pc:spChg>
        <pc:spChg chg="add mod">
          <ac:chgData name="Ranju Kamal" userId="d3187f1d-9b3b-4fde-ae81-a24521550743" providerId="ADAL" clId="{B7F5ACFC-15B0-41EA-9CFB-120FA537ECC9}" dt="2023-09-11T08:52:40.929" v="12176"/>
          <ac:spMkLst>
            <pc:docMk/>
            <pc:sldMk cId="395581481" sldId="307"/>
            <ac:spMk id="32" creationId="{742F7472-DE72-D442-3948-056FD37BDA00}"/>
          </ac:spMkLst>
        </pc:spChg>
        <pc:spChg chg="add mod">
          <ac:chgData name="Ranju Kamal" userId="d3187f1d-9b3b-4fde-ae81-a24521550743" providerId="ADAL" clId="{B7F5ACFC-15B0-41EA-9CFB-120FA537ECC9}" dt="2023-09-11T08:52:40.929" v="12176"/>
          <ac:spMkLst>
            <pc:docMk/>
            <pc:sldMk cId="395581481" sldId="307"/>
            <ac:spMk id="33" creationId="{5030D3EC-603A-FD46-34F5-126F8F74892D}"/>
          </ac:spMkLst>
        </pc:spChg>
        <pc:spChg chg="add mod">
          <ac:chgData name="Ranju Kamal" userId="d3187f1d-9b3b-4fde-ae81-a24521550743" providerId="ADAL" clId="{B7F5ACFC-15B0-41EA-9CFB-120FA537ECC9}" dt="2023-09-11T08:52:40.929" v="12176"/>
          <ac:spMkLst>
            <pc:docMk/>
            <pc:sldMk cId="395581481" sldId="307"/>
            <ac:spMk id="34" creationId="{563F7171-4B38-D684-BC0E-C20664491C04}"/>
          </ac:spMkLst>
        </pc:spChg>
        <pc:spChg chg="add mod">
          <ac:chgData name="Ranju Kamal" userId="d3187f1d-9b3b-4fde-ae81-a24521550743" providerId="ADAL" clId="{B7F5ACFC-15B0-41EA-9CFB-120FA537ECC9}" dt="2023-09-11T08:52:40.929" v="12176"/>
          <ac:spMkLst>
            <pc:docMk/>
            <pc:sldMk cId="395581481" sldId="307"/>
            <ac:spMk id="35" creationId="{004AFE8F-0EC0-6FF0-CDFE-13E5572FB206}"/>
          </ac:spMkLst>
        </pc:spChg>
        <pc:spChg chg="add mod">
          <ac:chgData name="Ranju Kamal" userId="d3187f1d-9b3b-4fde-ae81-a24521550743" providerId="ADAL" clId="{B7F5ACFC-15B0-41EA-9CFB-120FA537ECC9}" dt="2023-09-11T08:52:40.929" v="12176"/>
          <ac:spMkLst>
            <pc:docMk/>
            <pc:sldMk cId="395581481" sldId="307"/>
            <ac:spMk id="36" creationId="{F1E2EA10-F2D7-5DBF-4A9F-2145D9E17EB0}"/>
          </ac:spMkLst>
        </pc:spChg>
        <pc:spChg chg="add mod">
          <ac:chgData name="Ranju Kamal" userId="d3187f1d-9b3b-4fde-ae81-a24521550743" providerId="ADAL" clId="{B7F5ACFC-15B0-41EA-9CFB-120FA537ECC9}" dt="2023-09-11T08:52:40.929" v="12176"/>
          <ac:spMkLst>
            <pc:docMk/>
            <pc:sldMk cId="395581481" sldId="307"/>
            <ac:spMk id="37" creationId="{6FE85E64-1D45-CF60-7C08-4AA83F0FEABA}"/>
          </ac:spMkLst>
        </pc:spChg>
        <pc:spChg chg="add mod">
          <ac:chgData name="Ranju Kamal" userId="d3187f1d-9b3b-4fde-ae81-a24521550743" providerId="ADAL" clId="{B7F5ACFC-15B0-41EA-9CFB-120FA537ECC9}" dt="2023-09-11T08:52:40.929" v="12176"/>
          <ac:spMkLst>
            <pc:docMk/>
            <pc:sldMk cId="395581481" sldId="307"/>
            <ac:spMk id="38" creationId="{A3CF4357-2CAF-8074-D8CC-8598A8A4007E}"/>
          </ac:spMkLst>
        </pc:spChg>
        <pc:spChg chg="add mod">
          <ac:chgData name="Ranju Kamal" userId="d3187f1d-9b3b-4fde-ae81-a24521550743" providerId="ADAL" clId="{B7F5ACFC-15B0-41EA-9CFB-120FA537ECC9}" dt="2023-09-11T08:52:40.929" v="12176"/>
          <ac:spMkLst>
            <pc:docMk/>
            <pc:sldMk cId="395581481" sldId="307"/>
            <ac:spMk id="39" creationId="{5223873A-2B27-0216-62CD-3EDD9D818860}"/>
          </ac:spMkLst>
        </pc:spChg>
        <pc:grpChg chg="add del mod">
          <ac:chgData name="Ranju Kamal" userId="d3187f1d-9b3b-4fde-ae81-a24521550743" providerId="ADAL" clId="{B7F5ACFC-15B0-41EA-9CFB-120FA537ECC9}" dt="2023-09-11T08:51:53.202" v="12171" actId="478"/>
          <ac:grpSpMkLst>
            <pc:docMk/>
            <pc:sldMk cId="395581481" sldId="307"/>
            <ac:grpSpMk id="2" creationId="{58BDEE15-D5E0-5AD7-689D-AAA5BDF3C853}"/>
          </ac:grpSpMkLst>
        </pc:grpChg>
        <pc:grpChg chg="add mod">
          <ac:chgData name="Ranju Kamal" userId="d3187f1d-9b3b-4fde-ae81-a24521550743" providerId="ADAL" clId="{B7F5ACFC-15B0-41EA-9CFB-120FA537ECC9}" dt="2023-09-13T07:18:43.468" v="17800" actId="1076"/>
          <ac:grpSpMkLst>
            <pc:docMk/>
            <pc:sldMk cId="395581481" sldId="307"/>
            <ac:grpSpMk id="5" creationId="{D719BAC9-D730-EE2E-BFAD-BEBA1C20379E}"/>
          </ac:grpSpMkLst>
        </pc:grpChg>
        <pc:grpChg chg="add mod">
          <ac:chgData name="Ranju Kamal" userId="d3187f1d-9b3b-4fde-ae81-a24521550743" providerId="ADAL" clId="{B7F5ACFC-15B0-41EA-9CFB-120FA537ECC9}" dt="2023-09-13T07:18:43.468" v="17800" actId="1076"/>
          <ac:grpSpMkLst>
            <pc:docMk/>
            <pc:sldMk cId="395581481" sldId="307"/>
            <ac:grpSpMk id="13" creationId="{09D08329-F865-2976-61A1-3A6A94A0A2B6}"/>
          </ac:grpSpMkLst>
        </pc:grpChg>
        <pc:grpChg chg="add mod">
          <ac:chgData name="Ranju Kamal" userId="d3187f1d-9b3b-4fde-ae81-a24521550743" providerId="ADAL" clId="{B7F5ACFC-15B0-41EA-9CFB-120FA537ECC9}" dt="2023-09-13T07:18:43.468" v="17800" actId="1076"/>
          <ac:grpSpMkLst>
            <pc:docMk/>
            <pc:sldMk cId="395581481" sldId="307"/>
            <ac:grpSpMk id="16" creationId="{A6FE5BE3-9F06-4D43-C50E-07E5BC94A0EB}"/>
          </ac:grpSpMkLst>
        </pc:grpChg>
        <pc:grpChg chg="add mod">
          <ac:chgData name="Ranju Kamal" userId="d3187f1d-9b3b-4fde-ae81-a24521550743" providerId="ADAL" clId="{B7F5ACFC-15B0-41EA-9CFB-120FA537ECC9}" dt="2023-09-13T07:18:43.468" v="17800" actId="1076"/>
          <ac:grpSpMkLst>
            <pc:docMk/>
            <pc:sldMk cId="395581481" sldId="307"/>
            <ac:grpSpMk id="20" creationId="{99B004EB-E937-D417-9CD5-3DF58E513C69}"/>
          </ac:grpSpMkLst>
        </pc:grpChg>
        <pc:grpChg chg="add mod">
          <ac:chgData name="Ranju Kamal" userId="d3187f1d-9b3b-4fde-ae81-a24521550743" providerId="ADAL" clId="{B7F5ACFC-15B0-41EA-9CFB-120FA537ECC9}" dt="2023-09-13T07:18:43.468" v="17800" actId="1076"/>
          <ac:grpSpMkLst>
            <pc:docMk/>
            <pc:sldMk cId="395581481" sldId="307"/>
            <ac:grpSpMk id="23" creationId="{1A0BF720-D486-254F-72F7-9224B5C49184}"/>
          </ac:grpSpMkLst>
        </pc:grpChg>
        <pc:grpChg chg="add mod">
          <ac:chgData name="Ranju Kamal" userId="d3187f1d-9b3b-4fde-ae81-a24521550743" providerId="ADAL" clId="{B7F5ACFC-15B0-41EA-9CFB-120FA537ECC9}" dt="2023-09-13T07:18:43.468" v="17800" actId="1076"/>
          <ac:grpSpMkLst>
            <pc:docMk/>
            <pc:sldMk cId="395581481" sldId="307"/>
            <ac:grpSpMk id="25" creationId="{6FCF0F29-879D-4D86-666B-3024600FB62D}"/>
          </ac:grpSpMkLst>
        </pc:grpChg>
        <pc:picChg chg="del">
          <ac:chgData name="Ranju Kamal" userId="d3187f1d-9b3b-4fde-ae81-a24521550743" providerId="ADAL" clId="{B7F5ACFC-15B0-41EA-9CFB-120FA537ECC9}" dt="2023-09-11T08:27:09.524" v="11988" actId="478"/>
          <ac:picMkLst>
            <pc:docMk/>
            <pc:sldMk cId="395581481" sldId="307"/>
            <ac:picMk id="7" creationId="{F37796FC-CB65-865B-4378-EA179E0A73AB}"/>
          </ac:picMkLst>
        </pc:picChg>
        <pc:picChg chg="mod modCrop">
          <ac:chgData name="Ranju Kamal" userId="d3187f1d-9b3b-4fde-ae81-a24521550743" providerId="ADAL" clId="{B7F5ACFC-15B0-41EA-9CFB-120FA537ECC9}" dt="2023-09-13T07:18:43.468" v="17800" actId="1076"/>
          <ac:picMkLst>
            <pc:docMk/>
            <pc:sldMk cId="395581481" sldId="307"/>
            <ac:picMk id="9" creationId="{1D5F3D66-54D6-AEAA-07A2-24DD7699103F}"/>
          </ac:picMkLst>
        </pc:picChg>
      </pc:sldChg>
      <pc:sldChg chg="addSp delSp modSp add del mod modTransition">
        <pc:chgData name="Ranju Kamal" userId="d3187f1d-9b3b-4fde-ae81-a24521550743" providerId="ADAL" clId="{B7F5ACFC-15B0-41EA-9CFB-120FA537ECC9}" dt="2023-09-13T07:19:22.944" v="17805" actId="2696"/>
        <pc:sldMkLst>
          <pc:docMk/>
          <pc:sldMk cId="2299114871" sldId="308"/>
        </pc:sldMkLst>
        <pc:spChg chg="del">
          <ac:chgData name="Ranju Kamal" userId="d3187f1d-9b3b-4fde-ae81-a24521550743" providerId="ADAL" clId="{B7F5ACFC-15B0-41EA-9CFB-120FA537ECC9}" dt="2023-09-11T09:11:20.589" v="12203" actId="478"/>
          <ac:spMkLst>
            <pc:docMk/>
            <pc:sldMk cId="2299114871" sldId="308"/>
            <ac:spMk id="6" creationId="{12004F5A-A76C-6145-5163-8533C5C39E28}"/>
          </ac:spMkLst>
        </pc:spChg>
        <pc:spChg chg="del">
          <ac:chgData name="Ranju Kamal" userId="d3187f1d-9b3b-4fde-ae81-a24521550743" providerId="ADAL" clId="{B7F5ACFC-15B0-41EA-9CFB-120FA537ECC9}" dt="2023-09-11T09:11:20.589" v="12203" actId="478"/>
          <ac:spMkLst>
            <pc:docMk/>
            <pc:sldMk cId="2299114871" sldId="308"/>
            <ac:spMk id="8" creationId="{9A2900C4-2FF7-2615-FFF7-68BF9B0C1D8E}"/>
          </ac:spMkLst>
        </pc:spChg>
        <pc:spChg chg="del">
          <ac:chgData name="Ranju Kamal" userId="d3187f1d-9b3b-4fde-ae81-a24521550743" providerId="ADAL" clId="{B7F5ACFC-15B0-41EA-9CFB-120FA537ECC9}" dt="2023-09-11T09:11:20.589" v="12203" actId="478"/>
          <ac:spMkLst>
            <pc:docMk/>
            <pc:sldMk cId="2299114871" sldId="308"/>
            <ac:spMk id="10" creationId="{B1A1CAD8-BDA3-209A-408F-26154713B914}"/>
          </ac:spMkLst>
        </pc:spChg>
        <pc:spChg chg="del">
          <ac:chgData name="Ranju Kamal" userId="d3187f1d-9b3b-4fde-ae81-a24521550743" providerId="ADAL" clId="{B7F5ACFC-15B0-41EA-9CFB-120FA537ECC9}" dt="2023-09-11T09:11:20.589" v="12203" actId="478"/>
          <ac:spMkLst>
            <pc:docMk/>
            <pc:sldMk cId="2299114871" sldId="308"/>
            <ac:spMk id="11" creationId="{FADAD038-6191-C9E9-99F6-CADD7EF999D8}"/>
          </ac:spMkLst>
        </pc:spChg>
        <pc:spChg chg="del">
          <ac:chgData name="Ranju Kamal" userId="d3187f1d-9b3b-4fde-ae81-a24521550743" providerId="ADAL" clId="{B7F5ACFC-15B0-41EA-9CFB-120FA537ECC9}" dt="2023-09-11T09:11:20.589" v="12203" actId="478"/>
          <ac:spMkLst>
            <pc:docMk/>
            <pc:sldMk cId="2299114871" sldId="308"/>
            <ac:spMk id="12" creationId="{2B1D5CE7-C8C7-51B9-2BEC-BB7C04F8734F}"/>
          </ac:spMkLst>
        </pc:spChg>
        <pc:spChg chg="del">
          <ac:chgData name="Ranju Kamal" userId="d3187f1d-9b3b-4fde-ae81-a24521550743" providerId="ADAL" clId="{B7F5ACFC-15B0-41EA-9CFB-120FA537ECC9}" dt="2023-09-11T09:11:20.589" v="12203" actId="478"/>
          <ac:spMkLst>
            <pc:docMk/>
            <pc:sldMk cId="2299114871" sldId="308"/>
            <ac:spMk id="14" creationId="{1AA3F604-2A91-4F79-4B46-1FE0617F7257}"/>
          </ac:spMkLst>
        </pc:spChg>
        <pc:spChg chg="del">
          <ac:chgData name="Ranju Kamal" userId="d3187f1d-9b3b-4fde-ae81-a24521550743" providerId="ADAL" clId="{B7F5ACFC-15B0-41EA-9CFB-120FA537ECC9}" dt="2023-09-11T09:11:20.589" v="12203" actId="478"/>
          <ac:spMkLst>
            <pc:docMk/>
            <pc:sldMk cId="2299114871" sldId="308"/>
            <ac:spMk id="15" creationId="{51C5DBE7-264E-1C14-ADF7-141657ACFE27}"/>
          </ac:spMkLst>
        </pc:spChg>
        <pc:spChg chg="del">
          <ac:chgData name="Ranju Kamal" userId="d3187f1d-9b3b-4fde-ae81-a24521550743" providerId="ADAL" clId="{B7F5ACFC-15B0-41EA-9CFB-120FA537ECC9}" dt="2023-09-11T09:11:20.589" v="12203" actId="478"/>
          <ac:spMkLst>
            <pc:docMk/>
            <pc:sldMk cId="2299114871" sldId="308"/>
            <ac:spMk id="17" creationId="{A75E15B9-C899-BFB1-E28C-06E3F32D3E5A}"/>
          </ac:spMkLst>
        </pc:spChg>
        <pc:spChg chg="del">
          <ac:chgData name="Ranju Kamal" userId="d3187f1d-9b3b-4fde-ae81-a24521550743" providerId="ADAL" clId="{B7F5ACFC-15B0-41EA-9CFB-120FA537ECC9}" dt="2023-09-11T09:11:25.443" v="12206" actId="478"/>
          <ac:spMkLst>
            <pc:docMk/>
            <pc:sldMk cId="2299114871" sldId="308"/>
            <ac:spMk id="18" creationId="{47308C41-53A5-9D19-A3CF-5982C9EE0A4E}"/>
          </ac:spMkLst>
        </pc:spChg>
        <pc:spChg chg="del">
          <ac:chgData name="Ranju Kamal" userId="d3187f1d-9b3b-4fde-ae81-a24521550743" providerId="ADAL" clId="{B7F5ACFC-15B0-41EA-9CFB-120FA537ECC9}" dt="2023-09-11T09:11:20.589" v="12203" actId="478"/>
          <ac:spMkLst>
            <pc:docMk/>
            <pc:sldMk cId="2299114871" sldId="308"/>
            <ac:spMk id="19" creationId="{DA0FE81E-57FB-2AAF-223D-1AC2F86AF548}"/>
          </ac:spMkLst>
        </pc:spChg>
        <pc:spChg chg="del">
          <ac:chgData name="Ranju Kamal" userId="d3187f1d-9b3b-4fde-ae81-a24521550743" providerId="ADAL" clId="{B7F5ACFC-15B0-41EA-9CFB-120FA537ECC9}" dt="2023-09-11T09:11:20.589" v="12203" actId="478"/>
          <ac:spMkLst>
            <pc:docMk/>
            <pc:sldMk cId="2299114871" sldId="308"/>
            <ac:spMk id="21" creationId="{1EE6DC42-7F77-CF13-AF95-388CB8DAD25F}"/>
          </ac:spMkLst>
        </pc:spChg>
        <pc:spChg chg="del">
          <ac:chgData name="Ranju Kamal" userId="d3187f1d-9b3b-4fde-ae81-a24521550743" providerId="ADAL" clId="{B7F5ACFC-15B0-41EA-9CFB-120FA537ECC9}" dt="2023-09-11T09:11:20.589" v="12203" actId="478"/>
          <ac:spMkLst>
            <pc:docMk/>
            <pc:sldMk cId="2299114871" sldId="308"/>
            <ac:spMk id="24" creationId="{17953148-1561-312B-5E12-017738D42D14}"/>
          </ac:spMkLst>
        </pc:spChg>
        <pc:spChg chg="del">
          <ac:chgData name="Ranju Kamal" userId="d3187f1d-9b3b-4fde-ae81-a24521550743" providerId="ADAL" clId="{B7F5ACFC-15B0-41EA-9CFB-120FA537ECC9}" dt="2023-09-11T09:11:20.589" v="12203" actId="478"/>
          <ac:spMkLst>
            <pc:docMk/>
            <pc:sldMk cId="2299114871" sldId="308"/>
            <ac:spMk id="26" creationId="{13CCB633-1878-D337-9981-290CC4E1BBC8}"/>
          </ac:spMkLst>
        </pc:spChg>
        <pc:spChg chg="del">
          <ac:chgData name="Ranju Kamal" userId="d3187f1d-9b3b-4fde-ae81-a24521550743" providerId="ADAL" clId="{B7F5ACFC-15B0-41EA-9CFB-120FA537ECC9}" dt="2023-09-11T09:11:20.589" v="12203" actId="478"/>
          <ac:spMkLst>
            <pc:docMk/>
            <pc:sldMk cId="2299114871" sldId="308"/>
            <ac:spMk id="27" creationId="{9C8B4C00-5E14-4B20-263E-ABEEE5DB9E09}"/>
          </ac:spMkLst>
        </pc:spChg>
        <pc:spChg chg="mod">
          <ac:chgData name="Ranju Kamal" userId="d3187f1d-9b3b-4fde-ae81-a24521550743" providerId="ADAL" clId="{B7F5ACFC-15B0-41EA-9CFB-120FA537ECC9}" dt="2023-09-11T09:11:21.636" v="12204" actId="6549"/>
          <ac:spMkLst>
            <pc:docMk/>
            <pc:sldMk cId="2299114871" sldId="308"/>
            <ac:spMk id="33" creationId="{5030D3EC-603A-FD46-34F5-126F8F74892D}"/>
          </ac:spMkLst>
        </pc:spChg>
        <pc:spChg chg="mod">
          <ac:chgData name="Ranju Kamal" userId="d3187f1d-9b3b-4fde-ae81-a24521550743" providerId="ADAL" clId="{B7F5ACFC-15B0-41EA-9CFB-120FA537ECC9}" dt="2023-09-11T09:08:08.378" v="12198" actId="20577"/>
          <ac:spMkLst>
            <pc:docMk/>
            <pc:sldMk cId="2299114871" sldId="308"/>
            <ac:spMk id="39" creationId="{5223873A-2B27-0216-62CD-3EDD9D818860}"/>
          </ac:spMkLst>
        </pc:spChg>
        <pc:grpChg chg="del">
          <ac:chgData name="Ranju Kamal" userId="d3187f1d-9b3b-4fde-ae81-a24521550743" providerId="ADAL" clId="{B7F5ACFC-15B0-41EA-9CFB-120FA537ECC9}" dt="2023-09-11T09:11:17.809" v="12202" actId="478"/>
          <ac:grpSpMkLst>
            <pc:docMk/>
            <pc:sldMk cId="2299114871" sldId="308"/>
            <ac:grpSpMk id="5" creationId="{D719BAC9-D730-EE2E-BFAD-BEBA1C20379E}"/>
          </ac:grpSpMkLst>
        </pc:grpChg>
        <pc:grpChg chg="del">
          <ac:chgData name="Ranju Kamal" userId="d3187f1d-9b3b-4fde-ae81-a24521550743" providerId="ADAL" clId="{B7F5ACFC-15B0-41EA-9CFB-120FA537ECC9}" dt="2023-09-11T09:11:20.589" v="12203" actId="478"/>
          <ac:grpSpMkLst>
            <pc:docMk/>
            <pc:sldMk cId="2299114871" sldId="308"/>
            <ac:grpSpMk id="13" creationId="{09D08329-F865-2976-61A1-3A6A94A0A2B6}"/>
          </ac:grpSpMkLst>
        </pc:grpChg>
        <pc:grpChg chg="del">
          <ac:chgData name="Ranju Kamal" userId="d3187f1d-9b3b-4fde-ae81-a24521550743" providerId="ADAL" clId="{B7F5ACFC-15B0-41EA-9CFB-120FA537ECC9}" dt="2023-09-11T09:11:20.589" v="12203" actId="478"/>
          <ac:grpSpMkLst>
            <pc:docMk/>
            <pc:sldMk cId="2299114871" sldId="308"/>
            <ac:grpSpMk id="16" creationId="{A6FE5BE3-9F06-4D43-C50E-07E5BC94A0EB}"/>
          </ac:grpSpMkLst>
        </pc:grpChg>
        <pc:grpChg chg="del">
          <ac:chgData name="Ranju Kamal" userId="d3187f1d-9b3b-4fde-ae81-a24521550743" providerId="ADAL" clId="{B7F5ACFC-15B0-41EA-9CFB-120FA537ECC9}" dt="2023-09-11T09:11:22.925" v="12205" actId="478"/>
          <ac:grpSpMkLst>
            <pc:docMk/>
            <pc:sldMk cId="2299114871" sldId="308"/>
            <ac:grpSpMk id="20" creationId="{99B004EB-E937-D417-9CD5-3DF58E513C69}"/>
          </ac:grpSpMkLst>
        </pc:grpChg>
        <pc:grpChg chg="del">
          <ac:chgData name="Ranju Kamal" userId="d3187f1d-9b3b-4fde-ae81-a24521550743" providerId="ADAL" clId="{B7F5ACFC-15B0-41EA-9CFB-120FA537ECC9}" dt="2023-09-11T09:11:20.589" v="12203" actId="478"/>
          <ac:grpSpMkLst>
            <pc:docMk/>
            <pc:sldMk cId="2299114871" sldId="308"/>
            <ac:grpSpMk id="23" creationId="{1A0BF720-D486-254F-72F7-9224B5C49184}"/>
          </ac:grpSpMkLst>
        </pc:grpChg>
        <pc:grpChg chg="del">
          <ac:chgData name="Ranju Kamal" userId="d3187f1d-9b3b-4fde-ae81-a24521550743" providerId="ADAL" clId="{B7F5ACFC-15B0-41EA-9CFB-120FA537ECC9}" dt="2023-09-11T09:11:20.589" v="12203" actId="478"/>
          <ac:grpSpMkLst>
            <pc:docMk/>
            <pc:sldMk cId="2299114871" sldId="308"/>
            <ac:grpSpMk id="25" creationId="{6FCF0F29-879D-4D86-666B-3024600FB62D}"/>
          </ac:grpSpMkLst>
        </pc:grpChg>
        <pc:graphicFrameChg chg="add del mod modGraphic">
          <ac:chgData name="Ranju Kamal" userId="d3187f1d-9b3b-4fde-ae81-a24521550743" providerId="ADAL" clId="{B7F5ACFC-15B0-41EA-9CFB-120FA537ECC9}" dt="2023-09-13T06:49:55.113" v="17700" actId="478"/>
          <ac:graphicFrameMkLst>
            <pc:docMk/>
            <pc:sldMk cId="2299114871" sldId="308"/>
            <ac:graphicFrameMk id="4" creationId="{137283BF-B760-AF2B-771B-BBDDFC2EA2D8}"/>
          </ac:graphicFrameMkLst>
        </pc:graphicFrameChg>
        <pc:picChg chg="add mod">
          <ac:chgData name="Ranju Kamal" userId="d3187f1d-9b3b-4fde-ae81-a24521550743" providerId="ADAL" clId="{B7F5ACFC-15B0-41EA-9CFB-120FA537ECC9}" dt="2023-09-11T09:11:28.945" v="12207" actId="14100"/>
          <ac:picMkLst>
            <pc:docMk/>
            <pc:sldMk cId="2299114871" sldId="308"/>
            <ac:picMk id="3" creationId="{F0D5E7EC-1A75-33A1-1B7E-BE8BEBAA8FCD}"/>
          </ac:picMkLst>
        </pc:picChg>
        <pc:picChg chg="del">
          <ac:chgData name="Ranju Kamal" userId="d3187f1d-9b3b-4fde-ae81-a24521550743" providerId="ADAL" clId="{B7F5ACFC-15B0-41EA-9CFB-120FA537ECC9}" dt="2023-09-11T09:07:56.249" v="12184" actId="478"/>
          <ac:picMkLst>
            <pc:docMk/>
            <pc:sldMk cId="2299114871" sldId="308"/>
            <ac:picMk id="9" creationId="{1D5F3D66-54D6-AEAA-07A2-24DD7699103F}"/>
          </ac:picMkLst>
        </pc:picChg>
      </pc:sldChg>
      <pc:sldChg chg="addSp delSp modSp add del mod modTransition">
        <pc:chgData name="Ranju Kamal" userId="d3187f1d-9b3b-4fde-ae81-a24521550743" providerId="ADAL" clId="{B7F5ACFC-15B0-41EA-9CFB-120FA537ECC9}" dt="2023-09-13T08:41:47.647" v="18446" actId="2696"/>
        <pc:sldMkLst>
          <pc:docMk/>
          <pc:sldMk cId="1911616370" sldId="309"/>
        </pc:sldMkLst>
        <pc:spChg chg="del">
          <ac:chgData name="Ranju Kamal" userId="d3187f1d-9b3b-4fde-ae81-a24521550743" providerId="ADAL" clId="{B7F5ACFC-15B0-41EA-9CFB-120FA537ECC9}" dt="2023-09-12T01:31:28.514" v="13630" actId="478"/>
          <ac:spMkLst>
            <pc:docMk/>
            <pc:sldMk cId="1911616370" sldId="309"/>
            <ac:spMk id="2" creationId="{00000000-0000-0000-0000-000000000000}"/>
          </ac:spMkLst>
        </pc:spChg>
        <pc:spChg chg="mod">
          <ac:chgData name="Ranju Kamal" userId="d3187f1d-9b3b-4fde-ae81-a24521550743" providerId="ADAL" clId="{B7F5ACFC-15B0-41EA-9CFB-120FA537ECC9}" dt="2023-09-12T01:18:09.874" v="13457" actId="20577"/>
          <ac:spMkLst>
            <pc:docMk/>
            <pc:sldMk cId="1911616370" sldId="309"/>
            <ac:spMk id="3" creationId="{00000000-0000-0000-0000-000000000000}"/>
          </ac:spMkLst>
        </pc:spChg>
        <pc:spChg chg="add del mod">
          <ac:chgData name="Ranju Kamal" userId="d3187f1d-9b3b-4fde-ae81-a24521550743" providerId="ADAL" clId="{B7F5ACFC-15B0-41EA-9CFB-120FA537ECC9}" dt="2023-09-12T01:31:32.261" v="13631" actId="478"/>
          <ac:spMkLst>
            <pc:docMk/>
            <pc:sldMk cId="1911616370" sldId="309"/>
            <ac:spMk id="8" creationId="{8F9482D9-69ED-F467-2DAF-4DE517E652E5}"/>
          </ac:spMkLst>
        </pc:spChg>
        <pc:graphicFrameChg chg="mod">
          <ac:chgData name="Ranju Kamal" userId="d3187f1d-9b3b-4fde-ae81-a24521550743" providerId="ADAL" clId="{B7F5ACFC-15B0-41EA-9CFB-120FA537ECC9}" dt="2023-09-13T08:38:56.237" v="18415" actId="478"/>
          <ac:graphicFrameMkLst>
            <pc:docMk/>
            <pc:sldMk cId="1911616370" sldId="309"/>
            <ac:graphicFrameMk id="5" creationId="{CD6B298F-3CFF-D564-D721-C1F869BCE422}"/>
          </ac:graphicFrameMkLst>
        </pc:graphicFrameChg>
        <pc:picChg chg="del">
          <ac:chgData name="Ranju Kamal" userId="d3187f1d-9b3b-4fde-ae81-a24521550743" providerId="ADAL" clId="{B7F5ACFC-15B0-41EA-9CFB-120FA537ECC9}" dt="2023-09-12T01:18:48.684" v="13463" actId="478"/>
          <ac:picMkLst>
            <pc:docMk/>
            <pc:sldMk cId="1911616370" sldId="309"/>
            <ac:picMk id="4" creationId="{8E8B89D6-5EEB-8C43-94F6-4934590E6C54}"/>
          </ac:picMkLst>
        </pc:picChg>
        <pc:picChg chg="add del mod">
          <ac:chgData name="Ranju Kamal" userId="d3187f1d-9b3b-4fde-ae81-a24521550743" providerId="ADAL" clId="{B7F5ACFC-15B0-41EA-9CFB-120FA537ECC9}" dt="2023-09-12T01:35:57.158" v="13650" actId="478"/>
          <ac:picMkLst>
            <pc:docMk/>
            <pc:sldMk cId="1911616370" sldId="309"/>
            <ac:picMk id="6" creationId="{E8FEFC7C-B5F9-4E93-9F54-DC4E80CEC58C}"/>
          </ac:picMkLst>
        </pc:picChg>
        <pc:picChg chg="add del mod modCrop">
          <ac:chgData name="Ranju Kamal" userId="d3187f1d-9b3b-4fde-ae81-a24521550743" providerId="ADAL" clId="{B7F5ACFC-15B0-41EA-9CFB-120FA537ECC9}" dt="2023-09-12T04:00:03.617" v="14056" actId="478"/>
          <ac:picMkLst>
            <pc:docMk/>
            <pc:sldMk cId="1911616370" sldId="309"/>
            <ac:picMk id="10" creationId="{901CA2AB-8513-9ADB-B0CA-1AEBFC68FC30}"/>
          </ac:picMkLst>
        </pc:picChg>
      </pc:sldChg>
      <pc:sldChg chg="addSp delSp modSp new del mod">
        <pc:chgData name="Ranju Kamal" userId="d3187f1d-9b3b-4fde-ae81-a24521550743" providerId="ADAL" clId="{B7F5ACFC-15B0-41EA-9CFB-120FA537ECC9}" dt="2023-09-12T03:42:10.120" v="13919" actId="2696"/>
        <pc:sldMkLst>
          <pc:docMk/>
          <pc:sldMk cId="111874305" sldId="310"/>
        </pc:sldMkLst>
        <pc:spChg chg="del">
          <ac:chgData name="Ranju Kamal" userId="d3187f1d-9b3b-4fde-ae81-a24521550743" providerId="ADAL" clId="{B7F5ACFC-15B0-41EA-9CFB-120FA537ECC9}" dt="2023-09-12T01:33:04.537" v="13637" actId="478"/>
          <ac:spMkLst>
            <pc:docMk/>
            <pc:sldMk cId="111874305" sldId="310"/>
            <ac:spMk id="2" creationId="{79D1F1D8-1BE9-5780-2050-723AC562F10D}"/>
          </ac:spMkLst>
        </pc:spChg>
        <pc:spChg chg="del mod">
          <ac:chgData name="Ranju Kamal" userId="d3187f1d-9b3b-4fde-ae81-a24521550743" providerId="ADAL" clId="{B7F5ACFC-15B0-41EA-9CFB-120FA537ECC9}" dt="2023-09-12T02:16:48.263" v="13773" actId="478"/>
          <ac:spMkLst>
            <pc:docMk/>
            <pc:sldMk cId="111874305" sldId="310"/>
            <ac:spMk id="3" creationId="{CF307AE3-DCC1-F4DC-59FA-57A5195AD8FD}"/>
          </ac:spMkLst>
        </pc:spChg>
        <pc:picChg chg="add mod">
          <ac:chgData name="Ranju Kamal" userId="d3187f1d-9b3b-4fde-ae81-a24521550743" providerId="ADAL" clId="{B7F5ACFC-15B0-41EA-9CFB-120FA537ECC9}" dt="2023-09-12T01:33:50.529" v="13647" actId="1076"/>
          <ac:picMkLst>
            <pc:docMk/>
            <pc:sldMk cId="111874305" sldId="310"/>
            <ac:picMk id="4" creationId="{1EBC463C-6BE8-59D4-DC70-580E0639893C}"/>
          </ac:picMkLst>
        </pc:picChg>
      </pc:sldChg>
      <pc:sldChg chg="addSp delSp modSp new mod ord modTransition">
        <pc:chgData name="Ranju Kamal" userId="d3187f1d-9b3b-4fde-ae81-a24521550743" providerId="ADAL" clId="{B7F5ACFC-15B0-41EA-9CFB-120FA537ECC9}" dt="2023-09-13T06:21:11.981" v="17654"/>
        <pc:sldMkLst>
          <pc:docMk/>
          <pc:sldMk cId="452612616" sldId="310"/>
        </pc:sldMkLst>
        <pc:spChg chg="del">
          <ac:chgData name="Ranju Kamal" userId="d3187f1d-9b3b-4fde-ae81-a24521550743" providerId="ADAL" clId="{B7F5ACFC-15B0-41EA-9CFB-120FA537ECC9}" dt="2023-09-12T04:46:33.113" v="14075" actId="478"/>
          <ac:spMkLst>
            <pc:docMk/>
            <pc:sldMk cId="452612616" sldId="310"/>
            <ac:spMk id="2" creationId="{C6BF6E2F-6562-268F-EC47-982C104B0CC6}"/>
          </ac:spMkLst>
        </pc:spChg>
        <pc:spChg chg="del">
          <ac:chgData name="Ranju Kamal" userId="d3187f1d-9b3b-4fde-ae81-a24521550743" providerId="ADAL" clId="{B7F5ACFC-15B0-41EA-9CFB-120FA537ECC9}" dt="2023-09-12T04:46:53.027" v="14076" actId="1032"/>
          <ac:spMkLst>
            <pc:docMk/>
            <pc:sldMk cId="452612616" sldId="310"/>
            <ac:spMk id="3" creationId="{5110EF13-6E47-AD5A-AA7F-E13DC7B42C82}"/>
          </ac:spMkLst>
        </pc:spChg>
        <pc:spChg chg="add del mod">
          <ac:chgData name="Ranju Kamal" userId="d3187f1d-9b3b-4fde-ae81-a24521550743" providerId="ADAL" clId="{B7F5ACFC-15B0-41EA-9CFB-120FA537ECC9}" dt="2023-09-12T04:48:06.455" v="14080" actId="1032"/>
          <ac:spMkLst>
            <pc:docMk/>
            <pc:sldMk cId="452612616" sldId="310"/>
            <ac:spMk id="6" creationId="{6F293674-AA1C-0A24-4B03-A91315E4B03A}"/>
          </ac:spMkLst>
        </pc:spChg>
        <pc:spChg chg="add del mod">
          <ac:chgData name="Ranju Kamal" userId="d3187f1d-9b3b-4fde-ae81-a24521550743" providerId="ADAL" clId="{B7F5ACFC-15B0-41EA-9CFB-120FA537ECC9}" dt="2023-09-12T04:48:37.343" v="14082" actId="1032"/>
          <ac:spMkLst>
            <pc:docMk/>
            <pc:sldMk cId="452612616" sldId="310"/>
            <ac:spMk id="9" creationId="{13185303-3291-A4C7-6243-79233F183A69}"/>
          </ac:spMkLst>
        </pc:spChg>
        <pc:graphicFrameChg chg="add del modGraphic">
          <ac:chgData name="Ranju Kamal" userId="d3187f1d-9b3b-4fde-ae81-a24521550743" providerId="ADAL" clId="{B7F5ACFC-15B0-41EA-9CFB-120FA537ECC9}" dt="2023-09-12T04:47:05.873" v="14077" actId="478"/>
          <ac:graphicFrameMkLst>
            <pc:docMk/>
            <pc:sldMk cId="452612616" sldId="310"/>
            <ac:graphicFrameMk id="4" creationId="{DAC1AAEA-E572-3AE0-DD54-AF65213A39CF}"/>
          </ac:graphicFrameMkLst>
        </pc:graphicFrameChg>
        <pc:graphicFrameChg chg="add del modGraphic">
          <ac:chgData name="Ranju Kamal" userId="d3187f1d-9b3b-4fde-ae81-a24521550743" providerId="ADAL" clId="{B7F5ACFC-15B0-41EA-9CFB-120FA537ECC9}" dt="2023-09-12T04:48:10.854" v="14081" actId="478"/>
          <ac:graphicFrameMkLst>
            <pc:docMk/>
            <pc:sldMk cId="452612616" sldId="310"/>
            <ac:graphicFrameMk id="7" creationId="{A79A36D6-E418-A718-BB23-981C7B61E022}"/>
          </ac:graphicFrameMkLst>
        </pc:graphicFrameChg>
        <pc:graphicFrameChg chg="add mod modGraphic">
          <ac:chgData name="Ranju Kamal" userId="d3187f1d-9b3b-4fde-ae81-a24521550743" providerId="ADAL" clId="{B7F5ACFC-15B0-41EA-9CFB-120FA537ECC9}" dt="2023-09-12T07:21:46.764" v="15428" actId="20577"/>
          <ac:graphicFrameMkLst>
            <pc:docMk/>
            <pc:sldMk cId="452612616" sldId="310"/>
            <ac:graphicFrameMk id="10" creationId="{D21E03A2-D08E-C1BF-F3D2-E167E9D6506C}"/>
          </ac:graphicFrameMkLst>
        </pc:graphicFrameChg>
      </pc:sldChg>
      <pc:sldChg chg="addSp delSp modSp add del mod ord modTransition">
        <pc:chgData name="Ranju Kamal" userId="d3187f1d-9b3b-4fde-ae81-a24521550743" providerId="ADAL" clId="{B7F5ACFC-15B0-41EA-9CFB-120FA537ECC9}" dt="2023-09-13T08:42:12.649" v="18447" actId="2696"/>
        <pc:sldMkLst>
          <pc:docMk/>
          <pc:sldMk cId="2090149154" sldId="311"/>
        </pc:sldMkLst>
        <pc:spChg chg="mod">
          <ac:chgData name="Ranju Kamal" userId="d3187f1d-9b3b-4fde-ae81-a24521550743" providerId="ADAL" clId="{B7F5ACFC-15B0-41EA-9CFB-120FA537ECC9}" dt="2023-09-12T05:47:58.538" v="15154" actId="26606"/>
          <ac:spMkLst>
            <pc:docMk/>
            <pc:sldMk cId="2090149154" sldId="311"/>
            <ac:spMk id="4" creationId="{00000000-0000-0000-0000-000000000000}"/>
          </ac:spMkLst>
        </pc:spChg>
        <pc:spChg chg="add del">
          <ac:chgData name="Ranju Kamal" userId="d3187f1d-9b3b-4fde-ae81-a24521550743" providerId="ADAL" clId="{B7F5ACFC-15B0-41EA-9CFB-120FA537ECC9}" dt="2023-09-12T05:47:58.538" v="15154" actId="26606"/>
          <ac:spMkLst>
            <pc:docMk/>
            <pc:sldMk cId="2090149154" sldId="311"/>
            <ac:spMk id="34" creationId="{9F7D5CDA-D291-4307-BF55-1381FED29634}"/>
          </ac:spMkLst>
        </pc:spChg>
        <pc:spChg chg="add del">
          <ac:chgData name="Ranju Kamal" userId="d3187f1d-9b3b-4fde-ae81-a24521550743" providerId="ADAL" clId="{B7F5ACFC-15B0-41EA-9CFB-120FA537ECC9}" dt="2023-09-12T05:47:58.538" v="15154" actId="26606"/>
          <ac:spMkLst>
            <pc:docMk/>
            <pc:sldMk cId="2090149154" sldId="311"/>
            <ac:spMk id="35" creationId="{59B296B9-C5A5-4E4F-9B60-C907B5F1466C}"/>
          </ac:spMkLst>
        </pc:spChg>
        <pc:spChg chg="add del">
          <ac:chgData name="Ranju Kamal" userId="d3187f1d-9b3b-4fde-ae81-a24521550743" providerId="ADAL" clId="{B7F5ACFC-15B0-41EA-9CFB-120FA537ECC9}" dt="2023-09-12T05:47:58.538" v="15154" actId="26606"/>
          <ac:spMkLst>
            <pc:docMk/>
            <pc:sldMk cId="2090149154" sldId="311"/>
            <ac:spMk id="41" creationId="{D0300FD3-5AF1-6305-15FA-9078072672E2}"/>
          </ac:spMkLst>
        </pc:spChg>
        <pc:spChg chg="add del">
          <ac:chgData name="Ranju Kamal" userId="d3187f1d-9b3b-4fde-ae81-a24521550743" providerId="ADAL" clId="{B7F5ACFC-15B0-41EA-9CFB-120FA537ECC9}" dt="2023-09-12T05:47:51.858" v="15152" actId="26606"/>
          <ac:spMkLst>
            <pc:docMk/>
            <pc:sldMk cId="2090149154" sldId="311"/>
            <ac:spMk id="46" creationId="{955A2079-FA98-4876-80F0-72364A7D2EA4}"/>
          </ac:spMkLst>
        </pc:spChg>
        <pc:spChg chg="add del">
          <ac:chgData name="Ranju Kamal" userId="d3187f1d-9b3b-4fde-ae81-a24521550743" providerId="ADAL" clId="{B7F5ACFC-15B0-41EA-9CFB-120FA537ECC9}" dt="2023-09-12T05:47:58.538" v="15154" actId="26606"/>
          <ac:spMkLst>
            <pc:docMk/>
            <pc:sldMk cId="2090149154" sldId="311"/>
            <ac:spMk id="48" creationId="{6C4028FD-8BAA-4A19-BFDE-594D991B7552}"/>
          </ac:spMkLst>
        </pc:spChg>
        <pc:graphicFrameChg chg="mod modGraphic">
          <ac:chgData name="Ranju Kamal" userId="d3187f1d-9b3b-4fde-ae81-a24521550743" providerId="ADAL" clId="{B7F5ACFC-15B0-41EA-9CFB-120FA537ECC9}" dt="2023-09-12T06:19:39.243" v="15328" actId="20577"/>
          <ac:graphicFrameMkLst>
            <pc:docMk/>
            <pc:sldMk cId="2090149154" sldId="311"/>
            <ac:graphicFrameMk id="2" creationId="{2643DA82-C266-77B8-1FC8-3AD71C1FBEC1}"/>
          </ac:graphicFrameMkLst>
        </pc:graphicFrameChg>
        <pc:picChg chg="del">
          <ac:chgData name="Ranju Kamal" userId="d3187f1d-9b3b-4fde-ae81-a24521550743" providerId="ADAL" clId="{B7F5ACFC-15B0-41EA-9CFB-120FA537ECC9}" dt="2023-09-12T05:42:44.242" v="14925" actId="478"/>
          <ac:picMkLst>
            <pc:docMk/>
            <pc:sldMk cId="2090149154" sldId="311"/>
            <ac:picMk id="5" creationId="{F061F4B4-A5C9-DDA7-D4DE-738C7A72A989}"/>
          </ac:picMkLst>
        </pc:picChg>
      </pc:sldChg>
      <pc:sldChg chg="add del">
        <pc:chgData name="Ranju Kamal" userId="d3187f1d-9b3b-4fde-ae81-a24521550743" providerId="ADAL" clId="{B7F5ACFC-15B0-41EA-9CFB-120FA537ECC9}" dt="2023-09-12T05:37:12.295" v="14643" actId="2696"/>
        <pc:sldMkLst>
          <pc:docMk/>
          <pc:sldMk cId="2181401843" sldId="311"/>
        </pc:sldMkLst>
      </pc:sldChg>
      <pc:sldChg chg="modSp add del mod">
        <pc:chgData name="Ranju Kamal" userId="d3187f1d-9b3b-4fde-ae81-a24521550743" providerId="ADAL" clId="{B7F5ACFC-15B0-41EA-9CFB-120FA537ECC9}" dt="2023-09-12T05:35:27.742" v="14628" actId="2890"/>
        <pc:sldMkLst>
          <pc:docMk/>
          <pc:sldMk cId="2944957553" sldId="311"/>
        </pc:sldMkLst>
        <pc:spChg chg="mod">
          <ac:chgData name="Ranju Kamal" userId="d3187f1d-9b3b-4fde-ae81-a24521550743" providerId="ADAL" clId="{B7F5ACFC-15B0-41EA-9CFB-120FA537ECC9}" dt="2023-09-12T05:33:44.425" v="14593" actId="6549"/>
          <ac:spMkLst>
            <pc:docMk/>
            <pc:sldMk cId="2944957553" sldId="311"/>
            <ac:spMk id="6" creationId="{696A489F-68C2-6BE8-29BB-0B973E9AC080}"/>
          </ac:spMkLst>
        </pc:spChg>
        <pc:graphicFrameChg chg="mod">
          <ac:chgData name="Ranju Kamal" userId="d3187f1d-9b3b-4fde-ae81-a24521550743" providerId="ADAL" clId="{B7F5ACFC-15B0-41EA-9CFB-120FA537ECC9}" dt="2023-09-12T05:34:09.814" v="14623" actId="20577"/>
          <ac:graphicFrameMkLst>
            <pc:docMk/>
            <pc:sldMk cId="2944957553" sldId="311"/>
            <ac:graphicFrameMk id="5" creationId="{9CB26682-C15C-D310-3398-6D09897541AA}"/>
          </ac:graphicFrameMkLst>
        </pc:graphicFrameChg>
      </pc:sldChg>
      <pc:sldChg chg="addSp delSp modSp add mod ord modTransition">
        <pc:chgData name="Ranju Kamal" userId="d3187f1d-9b3b-4fde-ae81-a24521550743" providerId="ADAL" clId="{B7F5ACFC-15B0-41EA-9CFB-120FA537ECC9}" dt="2023-09-19T10:33:12.460" v="20999" actId="20577"/>
        <pc:sldMkLst>
          <pc:docMk/>
          <pc:sldMk cId="935228144" sldId="312"/>
        </pc:sldMkLst>
        <pc:spChg chg="mod">
          <ac:chgData name="Ranju Kamal" userId="d3187f1d-9b3b-4fde-ae81-a24521550743" providerId="ADAL" clId="{B7F5ACFC-15B0-41EA-9CFB-120FA537ECC9}" dt="2023-09-13T04:03:39.168" v="16676" actId="1076"/>
          <ac:spMkLst>
            <pc:docMk/>
            <pc:sldMk cId="935228144" sldId="312"/>
            <ac:spMk id="2" creationId="{00000000-0000-0000-0000-000000000000}"/>
          </ac:spMkLst>
        </pc:spChg>
        <pc:spChg chg="del mod">
          <ac:chgData name="Ranju Kamal" userId="d3187f1d-9b3b-4fde-ae81-a24521550743" providerId="ADAL" clId="{B7F5ACFC-15B0-41EA-9CFB-120FA537ECC9}" dt="2023-09-12T07:41:47.374" v="15953" actId="478"/>
          <ac:spMkLst>
            <pc:docMk/>
            <pc:sldMk cId="935228144" sldId="312"/>
            <ac:spMk id="3" creationId="{00000000-0000-0000-0000-000000000000}"/>
          </ac:spMkLst>
        </pc:spChg>
        <pc:spChg chg="add del mod">
          <ac:chgData name="Ranju Kamal" userId="d3187f1d-9b3b-4fde-ae81-a24521550743" providerId="ADAL" clId="{B7F5ACFC-15B0-41EA-9CFB-120FA537ECC9}" dt="2023-09-13T04:00:52.236" v="16668" actId="478"/>
          <ac:spMkLst>
            <pc:docMk/>
            <pc:sldMk cId="935228144" sldId="312"/>
            <ac:spMk id="5" creationId="{303B5961-14D8-6FF0-A17C-8DDBE2CF1CCA}"/>
          </ac:spMkLst>
        </pc:spChg>
        <pc:spChg chg="add mod">
          <ac:chgData name="Ranju Kamal" userId="d3187f1d-9b3b-4fde-ae81-a24521550743" providerId="ADAL" clId="{B7F5ACFC-15B0-41EA-9CFB-120FA537ECC9}" dt="2023-09-13T09:39:47.818" v="18866" actId="20577"/>
          <ac:spMkLst>
            <pc:docMk/>
            <pc:sldMk cId="935228144" sldId="312"/>
            <ac:spMk id="7" creationId="{CF47286E-362F-95BE-44AD-9B66DCA09017}"/>
          </ac:spMkLst>
        </pc:spChg>
        <pc:spChg chg="add del mod">
          <ac:chgData name="Ranju Kamal" userId="d3187f1d-9b3b-4fde-ae81-a24521550743" providerId="ADAL" clId="{B7F5ACFC-15B0-41EA-9CFB-120FA537ECC9}" dt="2023-09-12T07:41:51.418" v="15954" actId="478"/>
          <ac:spMkLst>
            <pc:docMk/>
            <pc:sldMk cId="935228144" sldId="312"/>
            <ac:spMk id="9" creationId="{BEDC98E6-5EF1-CA4C-3000-217ED46A1BF9}"/>
          </ac:spMkLst>
        </pc:spChg>
        <pc:spChg chg="add del mod">
          <ac:chgData name="Ranju Kamal" userId="d3187f1d-9b3b-4fde-ae81-a24521550743" providerId="ADAL" clId="{B7F5ACFC-15B0-41EA-9CFB-120FA537ECC9}" dt="2023-09-13T05:13:05.508" v="16748" actId="478"/>
          <ac:spMkLst>
            <pc:docMk/>
            <pc:sldMk cId="935228144" sldId="312"/>
            <ac:spMk id="10" creationId="{8AE13330-CB68-7CB5-CCB9-A74791F0AA1C}"/>
          </ac:spMkLst>
        </pc:spChg>
        <pc:spChg chg="add del mod">
          <ac:chgData name="Ranju Kamal" userId="d3187f1d-9b3b-4fde-ae81-a24521550743" providerId="ADAL" clId="{B7F5ACFC-15B0-41EA-9CFB-120FA537ECC9}" dt="2023-09-13T05:53:57.567" v="17056" actId="478"/>
          <ac:spMkLst>
            <pc:docMk/>
            <pc:sldMk cId="935228144" sldId="312"/>
            <ac:spMk id="15" creationId="{3E6A5ED4-F16F-2D20-62B2-673D6D7B4404}"/>
          </ac:spMkLst>
        </pc:spChg>
        <pc:spChg chg="add mod">
          <ac:chgData name="Ranju Kamal" userId="d3187f1d-9b3b-4fde-ae81-a24521550743" providerId="ADAL" clId="{B7F5ACFC-15B0-41EA-9CFB-120FA537ECC9}" dt="2023-09-19T10:33:12.460" v="20999" actId="20577"/>
          <ac:spMkLst>
            <pc:docMk/>
            <pc:sldMk cId="935228144" sldId="312"/>
            <ac:spMk id="16" creationId="{7C1D7CAA-C127-CC79-2A0B-13A8EAB72265}"/>
          </ac:spMkLst>
        </pc:spChg>
        <pc:graphicFrameChg chg="del">
          <ac:chgData name="Ranju Kamal" userId="d3187f1d-9b3b-4fde-ae81-a24521550743" providerId="ADAL" clId="{B7F5ACFC-15B0-41EA-9CFB-120FA537ECC9}" dt="2023-09-12T06:00:05.963" v="15167" actId="478"/>
          <ac:graphicFrameMkLst>
            <pc:docMk/>
            <pc:sldMk cId="935228144" sldId="312"/>
            <ac:graphicFrameMk id="4" creationId="{A1D238E5-E695-C293-9C04-E65E3D0D39CA}"/>
          </ac:graphicFrameMkLst>
        </pc:graphicFrameChg>
        <pc:picChg chg="add mod">
          <ac:chgData name="Ranju Kamal" userId="d3187f1d-9b3b-4fde-ae81-a24521550743" providerId="ADAL" clId="{B7F5ACFC-15B0-41EA-9CFB-120FA537ECC9}" dt="2023-09-19T10:26:05.750" v="20976" actId="1076"/>
          <ac:picMkLst>
            <pc:docMk/>
            <pc:sldMk cId="935228144" sldId="312"/>
            <ac:picMk id="4" creationId="{636295B2-2028-3EA5-2F17-A986C6CD3375}"/>
          </ac:picMkLst>
        </pc:picChg>
        <pc:picChg chg="add del mod">
          <ac:chgData name="Ranju Kamal" userId="d3187f1d-9b3b-4fde-ae81-a24521550743" providerId="ADAL" clId="{B7F5ACFC-15B0-41EA-9CFB-120FA537ECC9}" dt="2023-09-13T03:54:53.347" v="16632" actId="478"/>
          <ac:picMkLst>
            <pc:docMk/>
            <pc:sldMk cId="935228144" sldId="312"/>
            <ac:picMk id="6" creationId="{02275BC5-F9BA-C7D8-E03F-57D48B18518E}"/>
          </ac:picMkLst>
        </pc:picChg>
        <pc:picChg chg="add mod">
          <ac:chgData name="Ranju Kamal" userId="d3187f1d-9b3b-4fde-ae81-a24521550743" providerId="ADAL" clId="{B7F5ACFC-15B0-41EA-9CFB-120FA537ECC9}" dt="2023-09-19T10:26:16.611" v="20977" actId="1076"/>
          <ac:picMkLst>
            <pc:docMk/>
            <pc:sldMk cId="935228144" sldId="312"/>
            <ac:picMk id="9" creationId="{6D9EC8A2-17D7-678B-5050-98280EE2D6EE}"/>
          </ac:picMkLst>
        </pc:picChg>
        <pc:picChg chg="add mod">
          <ac:chgData name="Ranju Kamal" userId="d3187f1d-9b3b-4fde-ae81-a24521550743" providerId="ADAL" clId="{B7F5ACFC-15B0-41EA-9CFB-120FA537ECC9}" dt="2023-09-19T10:26:16.611" v="20977" actId="1076"/>
          <ac:picMkLst>
            <pc:docMk/>
            <pc:sldMk cId="935228144" sldId="312"/>
            <ac:picMk id="12" creationId="{449E208C-7A16-CC06-88C7-BCD058FBD207}"/>
          </ac:picMkLst>
        </pc:picChg>
        <pc:picChg chg="add mod">
          <ac:chgData name="Ranju Kamal" userId="d3187f1d-9b3b-4fde-ae81-a24521550743" providerId="ADAL" clId="{B7F5ACFC-15B0-41EA-9CFB-120FA537ECC9}" dt="2023-09-19T10:26:16.611" v="20977" actId="1076"/>
          <ac:picMkLst>
            <pc:docMk/>
            <pc:sldMk cId="935228144" sldId="312"/>
            <ac:picMk id="14" creationId="{CEF27904-FD4B-903C-0C4E-4EE1B530AF72}"/>
          </ac:picMkLst>
        </pc:picChg>
      </pc:sldChg>
      <pc:sldChg chg="add modTransition">
        <pc:chgData name="Ranju Kamal" userId="d3187f1d-9b3b-4fde-ae81-a24521550743" providerId="ADAL" clId="{B7F5ACFC-15B0-41EA-9CFB-120FA537ECC9}" dt="2023-09-13T03:34:29.391" v="16540"/>
        <pc:sldMkLst>
          <pc:docMk/>
          <pc:sldMk cId="2748582094" sldId="313"/>
        </pc:sldMkLst>
      </pc:sldChg>
      <pc:sldChg chg="modSp add mod ord">
        <pc:chgData name="Ranju Kamal" userId="d3187f1d-9b3b-4fde-ae81-a24521550743" providerId="ADAL" clId="{B7F5ACFC-15B0-41EA-9CFB-120FA537ECC9}" dt="2023-09-13T10:12:22.300" v="18961" actId="20577"/>
        <pc:sldMkLst>
          <pc:docMk/>
          <pc:sldMk cId="2025250757" sldId="314"/>
        </pc:sldMkLst>
        <pc:spChg chg="mod">
          <ac:chgData name="Ranju Kamal" userId="d3187f1d-9b3b-4fde-ae81-a24521550743" providerId="ADAL" clId="{B7F5ACFC-15B0-41EA-9CFB-120FA537ECC9}" dt="2023-09-13T10:12:22.300" v="18961" actId="20577"/>
          <ac:spMkLst>
            <pc:docMk/>
            <pc:sldMk cId="2025250757" sldId="314"/>
            <ac:spMk id="3" creationId="{00000000-0000-0000-0000-000000000000}"/>
          </ac:spMkLst>
        </pc:spChg>
      </pc:sldChg>
      <pc:sldChg chg="addSp delSp modSp add mod">
        <pc:chgData name="Ranju Kamal" userId="d3187f1d-9b3b-4fde-ae81-a24521550743" providerId="ADAL" clId="{B7F5ACFC-15B0-41EA-9CFB-120FA537ECC9}" dt="2023-09-19T10:32:43.634" v="20997" actId="20577"/>
        <pc:sldMkLst>
          <pc:docMk/>
          <pc:sldMk cId="2276035799" sldId="315"/>
        </pc:sldMkLst>
        <pc:spChg chg="del">
          <ac:chgData name="Ranju Kamal" userId="d3187f1d-9b3b-4fde-ae81-a24521550743" providerId="ADAL" clId="{B7F5ACFC-15B0-41EA-9CFB-120FA537ECC9}" dt="2023-09-13T08:15:02.993" v="18106" actId="478"/>
          <ac:spMkLst>
            <pc:docMk/>
            <pc:sldMk cId="2276035799" sldId="315"/>
            <ac:spMk id="5" creationId="{7B388B09-C049-8B06-ADBB-AD95BA7634BE}"/>
          </ac:spMkLst>
        </pc:spChg>
        <pc:spChg chg="add del mod">
          <ac:chgData name="Ranju Kamal" userId="d3187f1d-9b3b-4fde-ae81-a24521550743" providerId="ADAL" clId="{B7F5ACFC-15B0-41EA-9CFB-120FA537ECC9}" dt="2023-09-13T08:15:27.511" v="18108" actId="478"/>
          <ac:spMkLst>
            <pc:docMk/>
            <pc:sldMk cId="2276035799" sldId="315"/>
            <ac:spMk id="6" creationId="{6C12539F-9654-9285-D77F-8DC9D971BCF6}"/>
          </ac:spMkLst>
        </pc:spChg>
        <pc:spChg chg="add mod">
          <ac:chgData name="Ranju Kamal" userId="d3187f1d-9b3b-4fde-ae81-a24521550743" providerId="ADAL" clId="{B7F5ACFC-15B0-41EA-9CFB-120FA537ECC9}" dt="2023-09-19T10:32:43.634" v="20997" actId="20577"/>
          <ac:spMkLst>
            <pc:docMk/>
            <pc:sldMk cId="2276035799" sldId="315"/>
            <ac:spMk id="12" creationId="{736300FC-C9B7-8C5C-F15E-E3CC58D5F1F7}"/>
          </ac:spMkLst>
        </pc:spChg>
        <pc:spChg chg="mod">
          <ac:chgData name="Ranju Kamal" userId="d3187f1d-9b3b-4fde-ae81-a24521550743" providerId="ADAL" clId="{B7F5ACFC-15B0-41EA-9CFB-120FA537ECC9}" dt="2023-09-13T11:44:43.705" v="20813" actId="14100"/>
          <ac:spMkLst>
            <pc:docMk/>
            <pc:sldMk cId="2276035799" sldId="315"/>
            <ac:spMk id="25602" creationId="{00000000-0000-0000-0000-000000000000}"/>
          </ac:spMkLst>
        </pc:spChg>
        <pc:picChg chg="del mod modCrop">
          <ac:chgData name="Ranju Kamal" userId="d3187f1d-9b3b-4fde-ae81-a24521550743" providerId="ADAL" clId="{B7F5ACFC-15B0-41EA-9CFB-120FA537ECC9}" dt="2023-09-13T11:43:49.179" v="20801" actId="478"/>
          <ac:picMkLst>
            <pc:docMk/>
            <pc:sldMk cId="2276035799" sldId="315"/>
            <ac:picMk id="3" creationId="{C6CBE042-EB37-FE3F-87FD-2DA1FE152BE7}"/>
          </ac:picMkLst>
        </pc:picChg>
        <pc:picChg chg="del mod">
          <ac:chgData name="Ranju Kamal" userId="d3187f1d-9b3b-4fde-ae81-a24521550743" providerId="ADAL" clId="{B7F5ACFC-15B0-41EA-9CFB-120FA537ECC9}" dt="2023-09-13T08:15:48.860" v="18114" actId="478"/>
          <ac:picMkLst>
            <pc:docMk/>
            <pc:sldMk cId="2276035799" sldId="315"/>
            <ac:picMk id="4" creationId="{70607D33-1A0E-5128-65BA-CDD66A00F02A}"/>
          </ac:picMkLst>
        </pc:picChg>
        <pc:picChg chg="mod">
          <ac:chgData name="Ranju Kamal" userId="d3187f1d-9b3b-4fde-ae81-a24521550743" providerId="ADAL" clId="{B7F5ACFC-15B0-41EA-9CFB-120FA537ECC9}" dt="2023-09-13T11:44:21.524" v="20809" actId="1076"/>
          <ac:picMkLst>
            <pc:docMk/>
            <pc:sldMk cId="2276035799" sldId="315"/>
            <ac:picMk id="7" creationId="{0D0DB7A8-98F4-3E16-61B0-9BF19FAA5D31}"/>
          </ac:picMkLst>
        </pc:picChg>
        <pc:picChg chg="add del mod">
          <ac:chgData name="Ranju Kamal" userId="d3187f1d-9b3b-4fde-ae81-a24521550743" providerId="ADAL" clId="{B7F5ACFC-15B0-41EA-9CFB-120FA537ECC9}" dt="2023-09-13T09:02:53.178" v="18575" actId="21"/>
          <ac:picMkLst>
            <pc:docMk/>
            <pc:sldMk cId="2276035799" sldId="315"/>
            <ac:picMk id="8" creationId="{54C00F74-761C-73A4-C794-B6035459D937}"/>
          </ac:picMkLst>
        </pc:picChg>
        <pc:picChg chg="mod">
          <ac:chgData name="Ranju Kamal" userId="d3187f1d-9b3b-4fde-ae81-a24521550743" providerId="ADAL" clId="{B7F5ACFC-15B0-41EA-9CFB-120FA537ECC9}" dt="2023-09-13T11:44:16.151" v="20807" actId="1076"/>
          <ac:picMkLst>
            <pc:docMk/>
            <pc:sldMk cId="2276035799" sldId="315"/>
            <ac:picMk id="9" creationId="{3D5EC21F-6BB3-3A3E-8EC5-A5FDBA8F2853}"/>
          </ac:picMkLst>
        </pc:picChg>
        <pc:picChg chg="del mod">
          <ac:chgData name="Ranju Kamal" userId="d3187f1d-9b3b-4fde-ae81-a24521550743" providerId="ADAL" clId="{B7F5ACFC-15B0-41EA-9CFB-120FA537ECC9}" dt="2023-09-13T11:43:48.361" v="20800" actId="478"/>
          <ac:picMkLst>
            <pc:docMk/>
            <pc:sldMk cId="2276035799" sldId="315"/>
            <ac:picMk id="11" creationId="{F52D5FB4-6801-3FC4-99AF-238263E6017C}"/>
          </ac:picMkLst>
        </pc:picChg>
      </pc:sldChg>
      <pc:sldChg chg="addSp delSp modSp add mod">
        <pc:chgData name="Ranju Kamal" userId="d3187f1d-9b3b-4fde-ae81-a24521550743" providerId="ADAL" clId="{B7F5ACFC-15B0-41EA-9CFB-120FA537ECC9}" dt="2023-09-13T10:58:50.978" v="19691" actId="20577"/>
        <pc:sldMkLst>
          <pc:docMk/>
          <pc:sldMk cId="4139047012" sldId="316"/>
        </pc:sldMkLst>
        <pc:spChg chg="add mod">
          <ac:chgData name="Ranju Kamal" userId="d3187f1d-9b3b-4fde-ae81-a24521550743" providerId="ADAL" clId="{B7F5ACFC-15B0-41EA-9CFB-120FA537ECC9}" dt="2023-09-13T10:58:50.978" v="19691" actId="20577"/>
          <ac:spMkLst>
            <pc:docMk/>
            <pc:sldMk cId="4139047012" sldId="316"/>
            <ac:spMk id="5" creationId="{1F9AE5D0-9517-A6CC-6763-F132998AC124}"/>
          </ac:spMkLst>
        </pc:spChg>
        <pc:graphicFrameChg chg="del">
          <ac:chgData name="Ranju Kamal" userId="d3187f1d-9b3b-4fde-ae81-a24521550743" providerId="ADAL" clId="{B7F5ACFC-15B0-41EA-9CFB-120FA537ECC9}" dt="2023-09-13T08:28:36.497" v="18189" actId="478"/>
          <ac:graphicFrameMkLst>
            <pc:docMk/>
            <pc:sldMk cId="4139047012" sldId="316"/>
            <ac:graphicFrameMk id="3" creationId="{EBC54402-4222-7173-BCFE-07DA134E0CFE}"/>
          </ac:graphicFrameMkLst>
        </pc:graphicFrameChg>
        <pc:picChg chg="del">
          <ac:chgData name="Ranju Kamal" userId="d3187f1d-9b3b-4fde-ae81-a24521550743" providerId="ADAL" clId="{B7F5ACFC-15B0-41EA-9CFB-120FA537ECC9}" dt="2023-09-13T08:29:03.774" v="18194" actId="478"/>
          <ac:picMkLst>
            <pc:docMk/>
            <pc:sldMk cId="4139047012" sldId="316"/>
            <ac:picMk id="6" creationId="{00B57EDA-D3DF-CAA8-64C4-612C65558A16}"/>
          </ac:picMkLst>
        </pc:picChg>
        <pc:picChg chg="del">
          <ac:chgData name="Ranju Kamal" userId="d3187f1d-9b3b-4fde-ae81-a24521550743" providerId="ADAL" clId="{B7F5ACFC-15B0-41EA-9CFB-120FA537ECC9}" dt="2023-09-13T08:29:03.148" v="18193" actId="478"/>
          <ac:picMkLst>
            <pc:docMk/>
            <pc:sldMk cId="4139047012" sldId="316"/>
            <ac:picMk id="1026" creationId="{C71A9E1D-5623-5F0B-455A-C64044108F32}"/>
          </ac:picMkLst>
        </pc:picChg>
        <pc:picChg chg="del">
          <ac:chgData name="Ranju Kamal" userId="d3187f1d-9b3b-4fde-ae81-a24521550743" providerId="ADAL" clId="{B7F5ACFC-15B0-41EA-9CFB-120FA537ECC9}" dt="2023-09-13T08:29:02.410" v="18192" actId="478"/>
          <ac:picMkLst>
            <pc:docMk/>
            <pc:sldMk cId="4139047012" sldId="316"/>
            <ac:picMk id="1028" creationId="{4B0F1634-A360-290E-52E2-07CD18B341BD}"/>
          </ac:picMkLst>
        </pc:picChg>
      </pc:sldChg>
      <pc:sldChg chg="addSp delSp modSp add mod">
        <pc:chgData name="Ranju Kamal" userId="d3187f1d-9b3b-4fde-ae81-a24521550743" providerId="ADAL" clId="{B7F5ACFC-15B0-41EA-9CFB-120FA537ECC9}" dt="2023-09-13T11:49:01.114" v="20835"/>
        <pc:sldMkLst>
          <pc:docMk/>
          <pc:sldMk cId="3328913074" sldId="317"/>
        </pc:sldMkLst>
        <pc:spChg chg="mod">
          <ac:chgData name="Ranju Kamal" userId="d3187f1d-9b3b-4fde-ae81-a24521550743" providerId="ADAL" clId="{B7F5ACFC-15B0-41EA-9CFB-120FA537ECC9}" dt="2023-09-13T11:49:01.114" v="20835"/>
          <ac:spMkLst>
            <pc:docMk/>
            <pc:sldMk cId="3328913074" sldId="317"/>
            <ac:spMk id="2" creationId="{00000000-0000-0000-0000-000000000000}"/>
          </ac:spMkLst>
        </pc:spChg>
        <pc:spChg chg="del">
          <ac:chgData name="Ranju Kamal" userId="d3187f1d-9b3b-4fde-ae81-a24521550743" providerId="ADAL" clId="{B7F5ACFC-15B0-41EA-9CFB-120FA537ECC9}" dt="2023-09-13T10:15:32.255" v="18966" actId="478"/>
          <ac:spMkLst>
            <pc:docMk/>
            <pc:sldMk cId="3328913074" sldId="317"/>
            <ac:spMk id="3" creationId="{4B996203-3014-51CE-00E6-F26E74527040}"/>
          </ac:spMkLst>
        </pc:spChg>
        <pc:spChg chg="del mod">
          <ac:chgData name="Ranju Kamal" userId="d3187f1d-9b3b-4fde-ae81-a24521550743" providerId="ADAL" clId="{B7F5ACFC-15B0-41EA-9CFB-120FA537ECC9}" dt="2023-09-13T10:15:38.630" v="18968" actId="478"/>
          <ac:spMkLst>
            <pc:docMk/>
            <pc:sldMk cId="3328913074" sldId="317"/>
            <ac:spMk id="5" creationId="{F0DA0DA8-339D-3E1F-46B3-18D4F78F6D9E}"/>
          </ac:spMkLst>
        </pc:spChg>
        <pc:spChg chg="add mod">
          <ac:chgData name="Ranju Kamal" userId="d3187f1d-9b3b-4fde-ae81-a24521550743" providerId="ADAL" clId="{B7F5ACFC-15B0-41EA-9CFB-120FA537ECC9}" dt="2023-09-13T11:48:43.108" v="20834" actId="255"/>
          <ac:spMkLst>
            <pc:docMk/>
            <pc:sldMk cId="3328913074" sldId="317"/>
            <ac:spMk id="7" creationId="{A0D66E15-3C99-DEBE-4F31-622BFECEF7BE}"/>
          </ac:spMkLst>
        </pc:spChg>
        <pc:picChg chg="del">
          <ac:chgData name="Ranju Kamal" userId="d3187f1d-9b3b-4fde-ae81-a24521550743" providerId="ADAL" clId="{B7F5ACFC-15B0-41EA-9CFB-120FA537ECC9}" dt="2023-09-13T10:15:27.709" v="18964" actId="478"/>
          <ac:picMkLst>
            <pc:docMk/>
            <pc:sldMk cId="3328913074" sldId="317"/>
            <ac:picMk id="12" creationId="{F38F42CF-D0BC-4A6B-E22B-F4564EC39B36}"/>
          </ac:picMkLst>
        </pc:picChg>
        <pc:picChg chg="del">
          <ac:chgData name="Ranju Kamal" userId="d3187f1d-9b3b-4fde-ae81-a24521550743" providerId="ADAL" clId="{B7F5ACFC-15B0-41EA-9CFB-120FA537ECC9}" dt="2023-09-13T10:15:28.511" v="18965" actId="478"/>
          <ac:picMkLst>
            <pc:docMk/>
            <pc:sldMk cId="3328913074" sldId="317"/>
            <ac:picMk id="29" creationId="{74BA6EF0-4E1F-2574-5FB7-9CAD0F975052}"/>
          </ac:picMkLst>
        </pc:picChg>
      </pc:sldChg>
      <pc:sldChg chg="delSp modSp add mod">
        <pc:chgData name="Ranju Kamal" userId="d3187f1d-9b3b-4fde-ae81-a24521550743" providerId="ADAL" clId="{B7F5ACFC-15B0-41EA-9CFB-120FA537ECC9}" dt="2023-09-13T10:55:18.607" v="19503" actId="20577"/>
        <pc:sldMkLst>
          <pc:docMk/>
          <pc:sldMk cId="1221420125" sldId="318"/>
        </pc:sldMkLst>
        <pc:spChg chg="mod">
          <ac:chgData name="Ranju Kamal" userId="d3187f1d-9b3b-4fde-ae81-a24521550743" providerId="ADAL" clId="{B7F5ACFC-15B0-41EA-9CFB-120FA537ECC9}" dt="2023-09-13T10:55:18.607" v="19503" actId="20577"/>
          <ac:spMkLst>
            <pc:docMk/>
            <pc:sldMk cId="1221420125" sldId="318"/>
            <ac:spMk id="5" creationId="{E06B5B81-4E5A-90B1-785E-6796374FDA96}"/>
          </ac:spMkLst>
        </pc:spChg>
        <pc:spChg chg="del mod">
          <ac:chgData name="Ranju Kamal" userId="d3187f1d-9b3b-4fde-ae81-a24521550743" providerId="ADAL" clId="{B7F5ACFC-15B0-41EA-9CFB-120FA537ECC9}" dt="2023-09-13T10:46:31.011" v="19478" actId="478"/>
          <ac:spMkLst>
            <pc:docMk/>
            <pc:sldMk cId="1221420125" sldId="318"/>
            <ac:spMk id="9" creationId="{8BE100AC-C61D-8602-3295-25AB371FDFB0}"/>
          </ac:spMkLst>
        </pc:spChg>
      </pc:sldChg>
      <pc:sldChg chg="addSp delSp modSp add del mod">
        <pc:chgData name="Ranju Kamal" userId="d3187f1d-9b3b-4fde-ae81-a24521550743" providerId="ADAL" clId="{B7F5ACFC-15B0-41EA-9CFB-120FA537ECC9}" dt="2023-09-13T11:35:53.670" v="20169" actId="2696"/>
        <pc:sldMkLst>
          <pc:docMk/>
          <pc:sldMk cId="756146329" sldId="319"/>
        </pc:sldMkLst>
        <pc:spChg chg="del">
          <ac:chgData name="Ranju Kamal" userId="d3187f1d-9b3b-4fde-ae81-a24521550743" providerId="ADAL" clId="{B7F5ACFC-15B0-41EA-9CFB-120FA537ECC9}" dt="2023-09-13T11:35:46.494" v="20168" actId="478"/>
          <ac:spMkLst>
            <pc:docMk/>
            <pc:sldMk cId="756146329" sldId="319"/>
            <ac:spMk id="4" creationId="{00000000-0000-0000-0000-000000000000}"/>
          </ac:spMkLst>
        </pc:spChg>
        <pc:spChg chg="add mod">
          <ac:chgData name="Ranju Kamal" userId="d3187f1d-9b3b-4fde-ae81-a24521550743" providerId="ADAL" clId="{B7F5ACFC-15B0-41EA-9CFB-120FA537ECC9}" dt="2023-09-13T11:35:46.494" v="20168" actId="478"/>
          <ac:spMkLst>
            <pc:docMk/>
            <pc:sldMk cId="756146329" sldId="319"/>
            <ac:spMk id="5" creationId="{008F30B2-C72E-44F0-F7F3-8B92EF08493B}"/>
          </ac:spMkLst>
        </pc:spChg>
        <pc:spChg chg="del">
          <ac:chgData name="Ranju Kamal" userId="d3187f1d-9b3b-4fde-ae81-a24521550743" providerId="ADAL" clId="{B7F5ACFC-15B0-41EA-9CFB-120FA537ECC9}" dt="2023-09-13T11:35:27.897" v="20164" actId="478"/>
          <ac:spMkLst>
            <pc:docMk/>
            <pc:sldMk cId="756146329" sldId="319"/>
            <ac:spMk id="11" creationId="{9C97109E-40E9-1469-78BB-CD6D77146F28}"/>
          </ac:spMkLst>
        </pc:spChg>
        <pc:graphicFrameChg chg="del">
          <ac:chgData name="Ranju Kamal" userId="d3187f1d-9b3b-4fde-ae81-a24521550743" providerId="ADAL" clId="{B7F5ACFC-15B0-41EA-9CFB-120FA537ECC9}" dt="2023-09-13T11:35:23.589" v="20163" actId="478"/>
          <ac:graphicFrameMkLst>
            <pc:docMk/>
            <pc:sldMk cId="756146329" sldId="319"/>
            <ac:graphicFrameMk id="2" creationId="{C0E2A677-6A1A-0086-3FA6-EB33B38F340B}"/>
          </ac:graphicFrameMkLst>
        </pc:graphicFrameChg>
        <pc:picChg chg="del mod">
          <ac:chgData name="Ranju Kamal" userId="d3187f1d-9b3b-4fde-ae81-a24521550743" providerId="ADAL" clId="{B7F5ACFC-15B0-41EA-9CFB-120FA537ECC9}" dt="2023-09-13T11:35:42.672" v="20167" actId="478"/>
          <ac:picMkLst>
            <pc:docMk/>
            <pc:sldMk cId="756146329" sldId="319"/>
            <ac:picMk id="8" creationId="{3B0BF44E-25B7-FCF2-3B9F-E70C0D2B3339}"/>
          </ac:picMkLst>
        </pc:picChg>
      </pc:sldChg>
      <pc:sldChg chg="modSp add mod">
        <pc:chgData name="Ranju Kamal" userId="d3187f1d-9b3b-4fde-ae81-a24521550743" providerId="ADAL" clId="{B7F5ACFC-15B0-41EA-9CFB-120FA537ECC9}" dt="2023-09-13T11:41:58.906" v="20786" actId="20577"/>
        <pc:sldMkLst>
          <pc:docMk/>
          <pc:sldMk cId="1042242144" sldId="319"/>
        </pc:sldMkLst>
        <pc:spChg chg="mod">
          <ac:chgData name="Ranju Kamal" userId="d3187f1d-9b3b-4fde-ae81-a24521550743" providerId="ADAL" clId="{B7F5ACFC-15B0-41EA-9CFB-120FA537ECC9}" dt="2023-09-13T11:41:46.519" v="20785" actId="14100"/>
          <ac:spMkLst>
            <pc:docMk/>
            <pc:sldMk cId="1042242144" sldId="319"/>
            <ac:spMk id="3" creationId="{00000000-0000-0000-0000-000000000000}"/>
          </ac:spMkLst>
        </pc:spChg>
        <pc:graphicFrameChg chg="mod modGraphic">
          <ac:chgData name="Ranju Kamal" userId="d3187f1d-9b3b-4fde-ae81-a24521550743" providerId="ADAL" clId="{B7F5ACFC-15B0-41EA-9CFB-120FA537ECC9}" dt="2023-09-13T11:41:58.906" v="20786" actId="20577"/>
          <ac:graphicFrameMkLst>
            <pc:docMk/>
            <pc:sldMk cId="1042242144" sldId="319"/>
            <ac:graphicFrameMk id="8" creationId="{28D25C4F-54C2-9E0B-81AD-BBD87681F195}"/>
          </ac:graphicFrameMkLst>
        </pc:graphicFrameChg>
      </pc:sldChg>
      <pc:sldChg chg="delSp modSp add mod">
        <pc:chgData name="Ranju Kamal" userId="d3187f1d-9b3b-4fde-ae81-a24521550743" providerId="ADAL" clId="{B7F5ACFC-15B0-41EA-9CFB-120FA537ECC9}" dt="2023-09-19T10:34:08.923" v="21006" actId="20577"/>
        <pc:sldMkLst>
          <pc:docMk/>
          <pc:sldMk cId="410998352" sldId="320"/>
        </pc:sldMkLst>
        <pc:spChg chg="mod">
          <ac:chgData name="Ranju Kamal" userId="d3187f1d-9b3b-4fde-ae81-a24521550743" providerId="ADAL" clId="{B7F5ACFC-15B0-41EA-9CFB-120FA537ECC9}" dt="2023-09-19T10:34:08.923" v="21006" actId="20577"/>
          <ac:spMkLst>
            <pc:docMk/>
            <pc:sldMk cId="410998352" sldId="320"/>
            <ac:spMk id="12" creationId="{736300FC-C9B7-8C5C-F15E-E3CC58D5F1F7}"/>
          </ac:spMkLst>
        </pc:spChg>
        <pc:picChg chg="mod">
          <ac:chgData name="Ranju Kamal" userId="d3187f1d-9b3b-4fde-ae81-a24521550743" providerId="ADAL" clId="{B7F5ACFC-15B0-41EA-9CFB-120FA537ECC9}" dt="2023-09-13T11:43:31.055" v="20798" actId="1076"/>
          <ac:picMkLst>
            <pc:docMk/>
            <pc:sldMk cId="410998352" sldId="320"/>
            <ac:picMk id="3" creationId="{C6CBE042-EB37-FE3F-87FD-2DA1FE152BE7}"/>
          </ac:picMkLst>
        </pc:picChg>
        <pc:picChg chg="del">
          <ac:chgData name="Ranju Kamal" userId="d3187f1d-9b3b-4fde-ae81-a24521550743" providerId="ADAL" clId="{B7F5ACFC-15B0-41EA-9CFB-120FA537ECC9}" dt="2023-09-13T11:43:03.239" v="20788" actId="478"/>
          <ac:picMkLst>
            <pc:docMk/>
            <pc:sldMk cId="410998352" sldId="320"/>
            <ac:picMk id="7" creationId="{0D0DB7A8-98F4-3E16-61B0-9BF19FAA5D31}"/>
          </ac:picMkLst>
        </pc:picChg>
        <pc:picChg chg="del">
          <ac:chgData name="Ranju Kamal" userId="d3187f1d-9b3b-4fde-ae81-a24521550743" providerId="ADAL" clId="{B7F5ACFC-15B0-41EA-9CFB-120FA537ECC9}" dt="2023-09-13T11:43:04.274" v="20789" actId="478"/>
          <ac:picMkLst>
            <pc:docMk/>
            <pc:sldMk cId="410998352" sldId="320"/>
            <ac:picMk id="9" creationId="{3D5EC21F-6BB3-3A3E-8EC5-A5FDBA8F2853}"/>
          </ac:picMkLst>
        </pc:picChg>
        <pc:picChg chg="mod">
          <ac:chgData name="Ranju Kamal" userId="d3187f1d-9b3b-4fde-ae81-a24521550743" providerId="ADAL" clId="{B7F5ACFC-15B0-41EA-9CFB-120FA537ECC9}" dt="2023-09-13T11:43:33.749" v="20799" actId="1076"/>
          <ac:picMkLst>
            <pc:docMk/>
            <pc:sldMk cId="410998352" sldId="320"/>
            <ac:picMk id="11" creationId="{F52D5FB4-6801-3FC4-99AF-238263E6017C}"/>
          </ac:picMkLst>
        </pc:picChg>
      </pc:sldChg>
      <pc:sldChg chg="addSp delSp modSp add mod">
        <pc:chgData name="Ranju Kamal" userId="d3187f1d-9b3b-4fde-ae81-a24521550743" providerId="ADAL" clId="{B7F5ACFC-15B0-41EA-9CFB-120FA537ECC9}" dt="2023-09-19T10:30:14.172" v="20990" actId="1076"/>
        <pc:sldMkLst>
          <pc:docMk/>
          <pc:sldMk cId="2156311612" sldId="321"/>
        </pc:sldMkLst>
        <pc:spChg chg="add del mod">
          <ac:chgData name="Ranju Kamal" userId="d3187f1d-9b3b-4fde-ae81-a24521550743" providerId="ADAL" clId="{B7F5ACFC-15B0-41EA-9CFB-120FA537ECC9}" dt="2023-09-13T11:47:24.599" v="20827" actId="478"/>
          <ac:spMkLst>
            <pc:docMk/>
            <pc:sldMk cId="2156311612" sldId="321"/>
            <ac:spMk id="3" creationId="{C76F6C6B-BCA2-015B-CA0D-0DE65BEC664B}"/>
          </ac:spMkLst>
        </pc:spChg>
        <pc:spChg chg="del mod">
          <ac:chgData name="Ranju Kamal" userId="d3187f1d-9b3b-4fde-ae81-a24521550743" providerId="ADAL" clId="{B7F5ACFC-15B0-41EA-9CFB-120FA537ECC9}" dt="2023-09-13T11:47:20.991" v="20826" actId="478"/>
          <ac:spMkLst>
            <pc:docMk/>
            <pc:sldMk cId="2156311612" sldId="321"/>
            <ac:spMk id="5" creationId="{7B388B09-C049-8B06-ADBB-AD95BA7634BE}"/>
          </ac:spMkLst>
        </pc:spChg>
        <pc:spChg chg="mod">
          <ac:chgData name="Ranju Kamal" userId="d3187f1d-9b3b-4fde-ae81-a24521550743" providerId="ADAL" clId="{B7F5ACFC-15B0-41EA-9CFB-120FA537ECC9}" dt="2023-09-19T10:30:14.172" v="20990" actId="1076"/>
          <ac:spMkLst>
            <pc:docMk/>
            <pc:sldMk cId="2156311612" sldId="321"/>
            <ac:spMk id="15" creationId="{C386E4D3-D508-2713-66AF-7AAEA1DA5676}"/>
          </ac:spMkLst>
        </pc:spChg>
        <pc:picChg chg="mod">
          <ac:chgData name="Ranju Kamal" userId="d3187f1d-9b3b-4fde-ae81-a24521550743" providerId="ADAL" clId="{B7F5ACFC-15B0-41EA-9CFB-120FA537ECC9}" dt="2023-09-13T11:47:40.878" v="20832" actId="1076"/>
          <ac:picMkLst>
            <pc:docMk/>
            <pc:sldMk cId="2156311612" sldId="321"/>
            <ac:picMk id="13" creationId="{7CB189DD-0712-8501-4E70-D9F18B7B84A7}"/>
          </ac:picMkLst>
        </pc:picChg>
        <pc:picChg chg="del">
          <ac:chgData name="Ranju Kamal" userId="d3187f1d-9b3b-4fde-ae81-a24521550743" providerId="ADAL" clId="{B7F5ACFC-15B0-41EA-9CFB-120FA537ECC9}" dt="2023-09-13T11:47:14.219" v="20824" actId="478"/>
          <ac:picMkLst>
            <pc:docMk/>
            <pc:sldMk cId="2156311612" sldId="321"/>
            <ac:picMk id="14" creationId="{FFBA20E8-418E-B1EF-3FA9-C3FDF0C0F545}"/>
          </ac:picMkLst>
        </pc:picChg>
      </pc:sldChg>
      <pc:sldChg chg="delSp modSp add mod ord">
        <pc:chgData name="Ranju Kamal" userId="d3187f1d-9b3b-4fde-ae81-a24521550743" providerId="ADAL" clId="{B7F5ACFC-15B0-41EA-9CFB-120FA537ECC9}" dt="2023-09-19T10:33:45.017" v="21002" actId="20577"/>
        <pc:sldMkLst>
          <pc:docMk/>
          <pc:sldMk cId="703670101" sldId="322"/>
        </pc:sldMkLst>
        <pc:spChg chg="mod">
          <ac:chgData name="Ranju Kamal" userId="d3187f1d-9b3b-4fde-ae81-a24521550743" providerId="ADAL" clId="{B7F5ACFC-15B0-41EA-9CFB-120FA537ECC9}" dt="2023-09-13T11:50:48.726" v="20855" actId="14100"/>
          <ac:spMkLst>
            <pc:docMk/>
            <pc:sldMk cId="703670101" sldId="322"/>
            <ac:spMk id="2" creationId="{00000000-0000-0000-0000-000000000000}"/>
          </ac:spMkLst>
        </pc:spChg>
        <pc:spChg chg="mod">
          <ac:chgData name="Ranju Kamal" userId="d3187f1d-9b3b-4fde-ae81-a24521550743" providerId="ADAL" clId="{B7F5ACFC-15B0-41EA-9CFB-120FA537ECC9}" dt="2023-09-19T10:33:45.017" v="21002" actId="20577"/>
          <ac:spMkLst>
            <pc:docMk/>
            <pc:sldMk cId="703670101" sldId="322"/>
            <ac:spMk id="4" creationId="{E96B61E5-FAF9-3CCF-DA18-737990DD16D7}"/>
          </ac:spMkLst>
        </pc:spChg>
        <pc:spChg chg="mod">
          <ac:chgData name="Ranju Kamal" userId="d3187f1d-9b3b-4fde-ae81-a24521550743" providerId="ADAL" clId="{B7F5ACFC-15B0-41EA-9CFB-120FA537ECC9}" dt="2023-09-13T11:50:21.740" v="20850" actId="255"/>
          <ac:spMkLst>
            <pc:docMk/>
            <pc:sldMk cId="703670101" sldId="322"/>
            <ac:spMk id="7" creationId="{F4455DFC-2AD1-6A21-42FA-AA6CEEFF9F0C}"/>
          </ac:spMkLst>
        </pc:spChg>
        <pc:spChg chg="del">
          <ac:chgData name="Ranju Kamal" userId="d3187f1d-9b3b-4fde-ae81-a24521550743" providerId="ADAL" clId="{B7F5ACFC-15B0-41EA-9CFB-120FA537ECC9}" dt="2023-09-13T11:49:37.934" v="20838" actId="478"/>
          <ac:spMkLst>
            <pc:docMk/>
            <pc:sldMk cId="703670101" sldId="322"/>
            <ac:spMk id="12" creationId="{FACB1012-0CB3-54C0-752E-2A6EE6C8D3CC}"/>
          </ac:spMkLst>
        </pc:spChg>
        <pc:spChg chg="del">
          <ac:chgData name="Ranju Kamal" userId="d3187f1d-9b3b-4fde-ae81-a24521550743" providerId="ADAL" clId="{B7F5ACFC-15B0-41EA-9CFB-120FA537ECC9}" dt="2023-09-13T11:49:39.153" v="20839" actId="478"/>
          <ac:spMkLst>
            <pc:docMk/>
            <pc:sldMk cId="703670101" sldId="322"/>
            <ac:spMk id="26" creationId="{38D2B69C-D2F3-641C-A08A-B13061537D11}"/>
          </ac:spMkLst>
        </pc:spChg>
        <pc:spChg chg="del mod">
          <ac:chgData name="Ranju Kamal" userId="d3187f1d-9b3b-4fde-ae81-a24521550743" providerId="ADAL" clId="{B7F5ACFC-15B0-41EA-9CFB-120FA537ECC9}" dt="2023-09-13T11:49:42.048" v="20841" actId="478"/>
          <ac:spMkLst>
            <pc:docMk/>
            <pc:sldMk cId="703670101" sldId="322"/>
            <ac:spMk id="27" creationId="{C21C1743-83B4-7ED2-F8BB-7CA4BDD481E8}"/>
          </ac:spMkLst>
        </pc:spChg>
        <pc:spChg chg="del">
          <ac:chgData name="Ranju Kamal" userId="d3187f1d-9b3b-4fde-ae81-a24521550743" providerId="ADAL" clId="{B7F5ACFC-15B0-41EA-9CFB-120FA537ECC9}" dt="2023-09-13T11:49:43.923" v="20842" actId="478"/>
          <ac:spMkLst>
            <pc:docMk/>
            <pc:sldMk cId="703670101" sldId="322"/>
            <ac:spMk id="28" creationId="{C4CD72D4-CD12-26E5-E1BD-FD8FF8FAFF18}"/>
          </ac:spMkLst>
        </pc:spChg>
        <pc:graphicFrameChg chg="del">
          <ac:chgData name="Ranju Kamal" userId="d3187f1d-9b3b-4fde-ae81-a24521550743" providerId="ADAL" clId="{B7F5ACFC-15B0-41EA-9CFB-120FA537ECC9}" dt="2023-09-13T11:49:35.496" v="20837" actId="478"/>
          <ac:graphicFrameMkLst>
            <pc:docMk/>
            <pc:sldMk cId="703670101" sldId="322"/>
            <ac:graphicFrameMk id="11" creationId="{1F34C87E-8AF0-F883-418C-8F100CA5E1FE}"/>
          </ac:graphicFrameMkLst>
        </pc:graphicFrameChg>
        <pc:picChg chg="mod">
          <ac:chgData name="Ranju Kamal" userId="d3187f1d-9b3b-4fde-ae81-a24521550743" providerId="ADAL" clId="{B7F5ACFC-15B0-41EA-9CFB-120FA537ECC9}" dt="2023-09-13T11:50:28.449" v="20852" actId="1076"/>
          <ac:picMkLst>
            <pc:docMk/>
            <pc:sldMk cId="703670101" sldId="322"/>
            <ac:picMk id="3" creationId="{555B9651-54A6-5350-4998-9DDDA3FC1B01}"/>
          </ac:picMkLst>
        </pc:picChg>
      </pc:sldChg>
      <pc:sldMasterChg chg="addSp delSp modSp mod modSldLayout">
        <pc:chgData name="Ranju Kamal" userId="d3187f1d-9b3b-4fde-ae81-a24521550743" providerId="ADAL" clId="{B7F5ACFC-15B0-41EA-9CFB-120FA537ECC9}" dt="2023-09-13T11:56:20.323" v="20920"/>
        <pc:sldMasterMkLst>
          <pc:docMk/>
          <pc:sldMasterMk cId="2035085546" sldId="2147483648"/>
        </pc:sldMasterMkLst>
        <pc:spChg chg="add del mod">
          <ac:chgData name="Ranju Kamal" userId="d3187f1d-9b3b-4fde-ae81-a24521550743" providerId="ADAL" clId="{B7F5ACFC-15B0-41EA-9CFB-120FA537ECC9}" dt="2023-09-13T11:55:59.317" v="20917" actId="478"/>
          <ac:spMkLst>
            <pc:docMk/>
            <pc:sldMasterMk cId="2035085546" sldId="2147483648"/>
            <ac:spMk id="7" creationId="{EA2A94FA-AC62-4865-3D6D-DAE4B13A749E}"/>
          </ac:spMkLst>
        </pc:spChg>
        <pc:sldLayoutChg chg="addSp modSp">
          <pc:chgData name="Ranju Kamal" userId="d3187f1d-9b3b-4fde-ae81-a24521550743" providerId="ADAL" clId="{B7F5ACFC-15B0-41EA-9CFB-120FA537ECC9}" dt="2023-09-13T11:55:30.541" v="20907"/>
          <pc:sldLayoutMkLst>
            <pc:docMk/>
            <pc:sldMasterMk cId="2035085546" sldId="2147483648"/>
            <pc:sldLayoutMk cId="665085147" sldId="2147483649"/>
          </pc:sldLayoutMkLst>
          <pc:spChg chg="add mod">
            <ac:chgData name="Ranju Kamal" userId="d3187f1d-9b3b-4fde-ae81-a24521550743" providerId="ADAL" clId="{B7F5ACFC-15B0-41EA-9CFB-120FA537ECC9}" dt="2023-09-13T11:55:30.541" v="20907"/>
            <ac:spMkLst>
              <pc:docMk/>
              <pc:sldMasterMk cId="2035085546" sldId="2147483648"/>
              <pc:sldLayoutMk cId="665085147" sldId="2147483649"/>
              <ac:spMk id="7" creationId="{9040915F-CA38-4C41-EF45-8EFA08E94C52}"/>
            </ac:spMkLst>
          </pc:spChg>
        </pc:sldLayoutChg>
        <pc:sldLayoutChg chg="addSp modSp">
          <pc:chgData name="Ranju Kamal" userId="d3187f1d-9b3b-4fde-ae81-a24521550743" providerId="ADAL" clId="{B7F5ACFC-15B0-41EA-9CFB-120FA537ECC9}" dt="2023-09-13T11:55:31.475" v="20908"/>
          <pc:sldLayoutMkLst>
            <pc:docMk/>
            <pc:sldMasterMk cId="2035085546" sldId="2147483648"/>
            <pc:sldLayoutMk cId="2972625567" sldId="2147483650"/>
          </pc:sldLayoutMkLst>
          <pc:spChg chg="add mod">
            <ac:chgData name="Ranju Kamal" userId="d3187f1d-9b3b-4fde-ae81-a24521550743" providerId="ADAL" clId="{B7F5ACFC-15B0-41EA-9CFB-120FA537ECC9}" dt="2023-09-13T11:55:31.475" v="20908"/>
            <ac:spMkLst>
              <pc:docMk/>
              <pc:sldMasterMk cId="2035085546" sldId="2147483648"/>
              <pc:sldLayoutMk cId="2972625567" sldId="2147483650"/>
              <ac:spMk id="7" creationId="{EE7992AA-B6C2-CDD0-E3D4-5857DB255471}"/>
            </ac:spMkLst>
          </pc:spChg>
        </pc:sldLayoutChg>
        <pc:sldLayoutChg chg="addSp modSp">
          <pc:chgData name="Ranju Kamal" userId="d3187f1d-9b3b-4fde-ae81-a24521550743" providerId="ADAL" clId="{B7F5ACFC-15B0-41EA-9CFB-120FA537ECC9}" dt="2023-09-13T11:55:32.408" v="20909"/>
          <pc:sldLayoutMkLst>
            <pc:docMk/>
            <pc:sldMasterMk cId="2035085546" sldId="2147483648"/>
            <pc:sldLayoutMk cId="3206990063" sldId="2147483651"/>
          </pc:sldLayoutMkLst>
          <pc:spChg chg="add mod">
            <ac:chgData name="Ranju Kamal" userId="d3187f1d-9b3b-4fde-ae81-a24521550743" providerId="ADAL" clId="{B7F5ACFC-15B0-41EA-9CFB-120FA537ECC9}" dt="2023-09-13T11:55:32.408" v="20909"/>
            <ac:spMkLst>
              <pc:docMk/>
              <pc:sldMasterMk cId="2035085546" sldId="2147483648"/>
              <pc:sldLayoutMk cId="3206990063" sldId="2147483651"/>
              <ac:spMk id="7" creationId="{69614EE7-A97E-8157-3C2B-C874C06192C9}"/>
            </ac:spMkLst>
          </pc:spChg>
        </pc:sldLayoutChg>
        <pc:sldLayoutChg chg="addSp modSp">
          <pc:chgData name="Ranju Kamal" userId="d3187f1d-9b3b-4fde-ae81-a24521550743" providerId="ADAL" clId="{B7F5ACFC-15B0-41EA-9CFB-120FA537ECC9}" dt="2023-09-13T11:55:33.596" v="20910"/>
          <pc:sldLayoutMkLst>
            <pc:docMk/>
            <pc:sldMasterMk cId="2035085546" sldId="2147483648"/>
            <pc:sldLayoutMk cId="3731446860" sldId="2147483652"/>
          </pc:sldLayoutMkLst>
          <pc:spChg chg="add mod">
            <ac:chgData name="Ranju Kamal" userId="d3187f1d-9b3b-4fde-ae81-a24521550743" providerId="ADAL" clId="{B7F5ACFC-15B0-41EA-9CFB-120FA537ECC9}" dt="2023-09-13T11:55:33.596" v="20910"/>
            <ac:spMkLst>
              <pc:docMk/>
              <pc:sldMasterMk cId="2035085546" sldId="2147483648"/>
              <pc:sldLayoutMk cId="3731446860" sldId="2147483652"/>
              <ac:spMk id="8" creationId="{B976A3B4-5396-02A1-8D08-5F4117D2B152}"/>
            </ac:spMkLst>
          </pc:spChg>
        </pc:sldLayoutChg>
        <pc:sldLayoutChg chg="addSp modSp">
          <pc:chgData name="Ranju Kamal" userId="d3187f1d-9b3b-4fde-ae81-a24521550743" providerId="ADAL" clId="{B7F5ACFC-15B0-41EA-9CFB-120FA537ECC9}" dt="2023-09-13T11:55:34.229" v="20911"/>
          <pc:sldLayoutMkLst>
            <pc:docMk/>
            <pc:sldMasterMk cId="2035085546" sldId="2147483648"/>
            <pc:sldLayoutMk cId="2150071303" sldId="2147483653"/>
          </pc:sldLayoutMkLst>
          <pc:spChg chg="add mod">
            <ac:chgData name="Ranju Kamal" userId="d3187f1d-9b3b-4fde-ae81-a24521550743" providerId="ADAL" clId="{B7F5ACFC-15B0-41EA-9CFB-120FA537ECC9}" dt="2023-09-13T11:55:34.229" v="20911"/>
            <ac:spMkLst>
              <pc:docMk/>
              <pc:sldMasterMk cId="2035085546" sldId="2147483648"/>
              <pc:sldLayoutMk cId="2150071303" sldId="2147483653"/>
              <ac:spMk id="10" creationId="{4B2584A7-3FE2-2158-754A-D4F6B971C29D}"/>
            </ac:spMkLst>
          </pc:spChg>
        </pc:sldLayoutChg>
        <pc:sldLayoutChg chg="addSp modSp">
          <pc:chgData name="Ranju Kamal" userId="d3187f1d-9b3b-4fde-ae81-a24521550743" providerId="ADAL" clId="{B7F5ACFC-15B0-41EA-9CFB-120FA537ECC9}" dt="2023-09-13T11:55:34.900" v="20912"/>
          <pc:sldLayoutMkLst>
            <pc:docMk/>
            <pc:sldMasterMk cId="2035085546" sldId="2147483648"/>
            <pc:sldLayoutMk cId="4017903032" sldId="2147483654"/>
          </pc:sldLayoutMkLst>
          <pc:spChg chg="add mod">
            <ac:chgData name="Ranju Kamal" userId="d3187f1d-9b3b-4fde-ae81-a24521550743" providerId="ADAL" clId="{B7F5ACFC-15B0-41EA-9CFB-120FA537ECC9}" dt="2023-09-13T11:55:34.900" v="20912"/>
            <ac:spMkLst>
              <pc:docMk/>
              <pc:sldMasterMk cId="2035085546" sldId="2147483648"/>
              <pc:sldLayoutMk cId="4017903032" sldId="2147483654"/>
              <ac:spMk id="6" creationId="{DCE0B0C1-DDD0-64DE-A05F-B4C1A05E8741}"/>
            </ac:spMkLst>
          </pc:spChg>
        </pc:sldLayoutChg>
        <pc:sldLayoutChg chg="addSp delSp modSp mod">
          <pc:chgData name="Ranju Kamal" userId="d3187f1d-9b3b-4fde-ae81-a24521550743" providerId="ADAL" clId="{B7F5ACFC-15B0-41EA-9CFB-120FA537ECC9}" dt="2023-09-13T11:55:50.848" v="20916" actId="21"/>
          <pc:sldLayoutMkLst>
            <pc:docMk/>
            <pc:sldMasterMk cId="2035085546" sldId="2147483648"/>
            <pc:sldLayoutMk cId="4181324843" sldId="2147483655"/>
          </pc:sldLayoutMkLst>
          <pc:spChg chg="add mod">
            <ac:chgData name="Ranju Kamal" userId="d3187f1d-9b3b-4fde-ae81-a24521550743" providerId="ADAL" clId="{B7F5ACFC-15B0-41EA-9CFB-120FA537ECC9}" dt="2023-09-13T11:55:35.455" v="20913"/>
            <ac:spMkLst>
              <pc:docMk/>
              <pc:sldMasterMk cId="2035085546" sldId="2147483648"/>
              <pc:sldLayoutMk cId="4181324843" sldId="2147483655"/>
              <ac:spMk id="5" creationId="{17195C97-99FB-A904-2DC0-AE4F921EF584}"/>
            </ac:spMkLst>
          </pc:spChg>
          <pc:spChg chg="add del mod">
            <ac:chgData name="Ranju Kamal" userId="d3187f1d-9b3b-4fde-ae81-a24521550743" providerId="ADAL" clId="{B7F5ACFC-15B0-41EA-9CFB-120FA537ECC9}" dt="2023-09-13T11:55:50.848" v="20916" actId="21"/>
            <ac:spMkLst>
              <pc:docMk/>
              <pc:sldMasterMk cId="2035085546" sldId="2147483648"/>
              <pc:sldLayoutMk cId="4181324843" sldId="2147483655"/>
              <ac:spMk id="6" creationId="{01AA10DF-FDBC-5234-B061-485E600F9C68}"/>
            </ac:spMkLst>
          </pc:spChg>
        </pc:sldLayoutChg>
        <pc:sldLayoutChg chg="addSp modSp">
          <pc:chgData name="Ranju Kamal" userId="d3187f1d-9b3b-4fde-ae81-a24521550743" providerId="ADAL" clId="{B7F5ACFC-15B0-41EA-9CFB-120FA537ECC9}" dt="2023-09-13T11:55:40.331" v="20914"/>
          <pc:sldLayoutMkLst>
            <pc:docMk/>
            <pc:sldMasterMk cId="2035085546" sldId="2147483648"/>
            <pc:sldLayoutMk cId="2688433896" sldId="2147483656"/>
          </pc:sldLayoutMkLst>
          <pc:spChg chg="add mod">
            <ac:chgData name="Ranju Kamal" userId="d3187f1d-9b3b-4fde-ae81-a24521550743" providerId="ADAL" clId="{B7F5ACFC-15B0-41EA-9CFB-120FA537ECC9}" dt="2023-09-13T11:55:40.331" v="20914"/>
            <ac:spMkLst>
              <pc:docMk/>
              <pc:sldMasterMk cId="2035085546" sldId="2147483648"/>
              <pc:sldLayoutMk cId="2688433896" sldId="2147483656"/>
              <ac:spMk id="8" creationId="{3E4C3CB9-A468-FEB4-3E53-A1E6FB7CAADE}"/>
            </ac:spMkLst>
          </pc:spChg>
        </pc:sldLayoutChg>
        <pc:sldLayoutChg chg="addSp modSp">
          <pc:chgData name="Ranju Kamal" userId="d3187f1d-9b3b-4fde-ae81-a24521550743" providerId="ADAL" clId="{B7F5ACFC-15B0-41EA-9CFB-120FA537ECC9}" dt="2023-09-13T11:56:16.517" v="20918"/>
          <pc:sldLayoutMkLst>
            <pc:docMk/>
            <pc:sldMasterMk cId="2035085546" sldId="2147483648"/>
            <pc:sldLayoutMk cId="477357325" sldId="2147483657"/>
          </pc:sldLayoutMkLst>
          <pc:spChg chg="add mod">
            <ac:chgData name="Ranju Kamal" userId="d3187f1d-9b3b-4fde-ae81-a24521550743" providerId="ADAL" clId="{B7F5ACFC-15B0-41EA-9CFB-120FA537ECC9}" dt="2023-09-13T11:56:16.517" v="20918"/>
            <ac:spMkLst>
              <pc:docMk/>
              <pc:sldMasterMk cId="2035085546" sldId="2147483648"/>
              <pc:sldLayoutMk cId="477357325" sldId="2147483657"/>
              <ac:spMk id="8" creationId="{B00AD5C2-62C3-9F43-697C-A138E0D995F8}"/>
            </ac:spMkLst>
          </pc:spChg>
        </pc:sldLayoutChg>
        <pc:sldLayoutChg chg="addSp modSp">
          <pc:chgData name="Ranju Kamal" userId="d3187f1d-9b3b-4fde-ae81-a24521550743" providerId="ADAL" clId="{B7F5ACFC-15B0-41EA-9CFB-120FA537ECC9}" dt="2023-09-13T11:56:18.159" v="20919"/>
          <pc:sldLayoutMkLst>
            <pc:docMk/>
            <pc:sldMasterMk cId="2035085546" sldId="2147483648"/>
            <pc:sldLayoutMk cId="508925366" sldId="2147483658"/>
          </pc:sldLayoutMkLst>
          <pc:spChg chg="add mod">
            <ac:chgData name="Ranju Kamal" userId="d3187f1d-9b3b-4fde-ae81-a24521550743" providerId="ADAL" clId="{B7F5ACFC-15B0-41EA-9CFB-120FA537ECC9}" dt="2023-09-13T11:56:18.159" v="20919"/>
            <ac:spMkLst>
              <pc:docMk/>
              <pc:sldMasterMk cId="2035085546" sldId="2147483648"/>
              <pc:sldLayoutMk cId="508925366" sldId="2147483658"/>
              <ac:spMk id="7" creationId="{DE7C5307-2E9B-E4C6-6FDF-3EE410953BD6}"/>
            </ac:spMkLst>
          </pc:spChg>
        </pc:sldLayoutChg>
        <pc:sldLayoutChg chg="addSp modSp">
          <pc:chgData name="Ranju Kamal" userId="d3187f1d-9b3b-4fde-ae81-a24521550743" providerId="ADAL" clId="{B7F5ACFC-15B0-41EA-9CFB-120FA537ECC9}" dt="2023-09-13T11:56:20.323" v="20920"/>
          <pc:sldLayoutMkLst>
            <pc:docMk/>
            <pc:sldMasterMk cId="2035085546" sldId="2147483648"/>
            <pc:sldLayoutMk cId="2084684960" sldId="2147483659"/>
          </pc:sldLayoutMkLst>
          <pc:spChg chg="add mod">
            <ac:chgData name="Ranju Kamal" userId="d3187f1d-9b3b-4fde-ae81-a24521550743" providerId="ADAL" clId="{B7F5ACFC-15B0-41EA-9CFB-120FA537ECC9}" dt="2023-09-13T11:56:20.323" v="20920"/>
            <ac:spMkLst>
              <pc:docMk/>
              <pc:sldMasterMk cId="2035085546" sldId="2147483648"/>
              <pc:sldLayoutMk cId="2084684960" sldId="2147483659"/>
              <ac:spMk id="7" creationId="{75E5D02D-D190-0E13-431F-89A4A0550721}"/>
            </ac:spMkLst>
          </pc:spChg>
        </pc:sldLayoutChg>
      </pc:sldMasterChg>
    </pc:docChg>
  </pc:docChgLst>
  <pc:docChgLst>
    <pc:chgData name="Ranju Kamal" userId="d3187f1d-9b3b-4fde-ae81-a24521550743" providerId="ADAL" clId="{9BDDBC24-CC36-4C2C-A334-014B81DFCAAD}"/>
    <pc:docChg chg="undo custSel addSld delSld modSld sldOrd">
      <pc:chgData name="Ranju Kamal" userId="d3187f1d-9b3b-4fde-ae81-a24521550743" providerId="ADAL" clId="{9BDDBC24-CC36-4C2C-A334-014B81DFCAAD}" dt="2023-09-21T06:54:07.424" v="3115" actId="20577"/>
      <pc:docMkLst>
        <pc:docMk/>
      </pc:docMkLst>
      <pc:sldChg chg="modSp mod">
        <pc:chgData name="Ranju Kamal" userId="d3187f1d-9b3b-4fde-ae81-a24521550743" providerId="ADAL" clId="{9BDDBC24-CC36-4C2C-A334-014B81DFCAAD}" dt="2023-09-21T02:32:27.602" v="465" actId="20577"/>
        <pc:sldMkLst>
          <pc:docMk/>
          <pc:sldMk cId="1130220075" sldId="259"/>
        </pc:sldMkLst>
        <pc:spChg chg="mod">
          <ac:chgData name="Ranju Kamal" userId="d3187f1d-9b3b-4fde-ae81-a24521550743" providerId="ADAL" clId="{9BDDBC24-CC36-4C2C-A334-014B81DFCAAD}" dt="2023-09-21T02:32:27.602" v="465" actId="20577"/>
          <ac:spMkLst>
            <pc:docMk/>
            <pc:sldMk cId="1130220075" sldId="259"/>
            <ac:spMk id="5" creationId="{00000000-0000-0000-0000-000000000000}"/>
          </ac:spMkLst>
        </pc:spChg>
      </pc:sldChg>
      <pc:sldChg chg="delSp modSp mod">
        <pc:chgData name="Ranju Kamal" userId="d3187f1d-9b3b-4fde-ae81-a24521550743" providerId="ADAL" clId="{9BDDBC24-CC36-4C2C-A334-014B81DFCAAD}" dt="2023-09-21T06:25:17.985" v="2960" actId="20577"/>
        <pc:sldMkLst>
          <pc:docMk/>
          <pc:sldMk cId="768775674" sldId="260"/>
        </pc:sldMkLst>
        <pc:spChg chg="mod">
          <ac:chgData name="Ranju Kamal" userId="d3187f1d-9b3b-4fde-ae81-a24521550743" providerId="ADAL" clId="{9BDDBC24-CC36-4C2C-A334-014B81DFCAAD}" dt="2023-09-21T06:25:17.985" v="2960" actId="20577"/>
          <ac:spMkLst>
            <pc:docMk/>
            <pc:sldMk cId="768775674" sldId="260"/>
            <ac:spMk id="3" creationId="{00000000-0000-0000-0000-000000000000}"/>
          </ac:spMkLst>
        </pc:spChg>
        <pc:spChg chg="del mod">
          <ac:chgData name="Ranju Kamal" userId="d3187f1d-9b3b-4fde-ae81-a24521550743" providerId="ADAL" clId="{9BDDBC24-CC36-4C2C-A334-014B81DFCAAD}" dt="2023-09-21T06:25:06.478" v="2927" actId="478"/>
          <ac:spMkLst>
            <pc:docMk/>
            <pc:sldMk cId="768775674" sldId="260"/>
            <ac:spMk id="10" creationId="{417141E1-476D-5621-FFD3-6E41CA9204C8}"/>
          </ac:spMkLst>
        </pc:spChg>
        <pc:spChg chg="del">
          <ac:chgData name="Ranju Kamal" userId="d3187f1d-9b3b-4fde-ae81-a24521550743" providerId="ADAL" clId="{9BDDBC24-CC36-4C2C-A334-014B81DFCAAD}" dt="2023-09-21T06:25:04.562" v="2925" actId="478"/>
          <ac:spMkLst>
            <pc:docMk/>
            <pc:sldMk cId="768775674" sldId="260"/>
            <ac:spMk id="11" creationId="{83D9FDFF-F0B0-398B-6794-357A56CFFDE4}"/>
          </ac:spMkLst>
        </pc:spChg>
        <pc:spChg chg="del">
          <ac:chgData name="Ranju Kamal" userId="d3187f1d-9b3b-4fde-ae81-a24521550743" providerId="ADAL" clId="{9BDDBC24-CC36-4C2C-A334-014B81DFCAAD}" dt="2023-09-21T06:25:02.368" v="2923" actId="478"/>
          <ac:spMkLst>
            <pc:docMk/>
            <pc:sldMk cId="768775674" sldId="260"/>
            <ac:spMk id="12" creationId="{74BF2D32-0E08-3E3A-88D5-579420F51D23}"/>
          </ac:spMkLst>
        </pc:spChg>
        <pc:spChg chg="del">
          <ac:chgData name="Ranju Kamal" userId="d3187f1d-9b3b-4fde-ae81-a24521550743" providerId="ADAL" clId="{9BDDBC24-CC36-4C2C-A334-014B81DFCAAD}" dt="2023-09-21T06:25:03.240" v="2924" actId="478"/>
          <ac:spMkLst>
            <pc:docMk/>
            <pc:sldMk cId="768775674" sldId="260"/>
            <ac:spMk id="13" creationId="{C5A72A27-0D67-A019-D8BF-A4CC2B1AD871}"/>
          </ac:spMkLst>
        </pc:spChg>
        <pc:graphicFrameChg chg="del">
          <ac:chgData name="Ranju Kamal" userId="d3187f1d-9b3b-4fde-ae81-a24521550743" providerId="ADAL" clId="{9BDDBC24-CC36-4C2C-A334-014B81DFCAAD}" dt="2023-09-21T06:24:57.990" v="2921" actId="478"/>
          <ac:graphicFrameMkLst>
            <pc:docMk/>
            <pc:sldMk cId="768775674" sldId="260"/>
            <ac:graphicFrameMk id="8" creationId="{D7116D9E-E2B5-4BA9-E0EE-B4587A71EB01}"/>
          </ac:graphicFrameMkLst>
        </pc:graphicFrameChg>
        <pc:picChg chg="del">
          <ac:chgData name="Ranju Kamal" userId="d3187f1d-9b3b-4fde-ae81-a24521550743" providerId="ADAL" clId="{9BDDBC24-CC36-4C2C-A334-014B81DFCAAD}" dt="2023-09-21T06:25:00.463" v="2922" actId="478"/>
          <ac:picMkLst>
            <pc:docMk/>
            <pc:sldMk cId="768775674" sldId="260"/>
            <ac:picMk id="9" creationId="{08848182-72EC-BBB3-FA9E-6850E7E5E6DE}"/>
          </ac:picMkLst>
        </pc:picChg>
      </pc:sldChg>
      <pc:sldChg chg="addSp delSp modSp mod">
        <pc:chgData name="Ranju Kamal" userId="d3187f1d-9b3b-4fde-ae81-a24521550743" providerId="ADAL" clId="{9BDDBC24-CC36-4C2C-A334-014B81DFCAAD}" dt="2023-09-21T04:02:51.785" v="623" actId="20577"/>
        <pc:sldMkLst>
          <pc:docMk/>
          <pc:sldMk cId="1310932073" sldId="261"/>
        </pc:sldMkLst>
        <pc:spChg chg="mod">
          <ac:chgData name="Ranju Kamal" userId="d3187f1d-9b3b-4fde-ae81-a24521550743" providerId="ADAL" clId="{9BDDBC24-CC36-4C2C-A334-014B81DFCAAD}" dt="2023-09-21T04:02:51.785" v="623" actId="20577"/>
          <ac:spMkLst>
            <pc:docMk/>
            <pc:sldMk cId="1310932073" sldId="261"/>
            <ac:spMk id="12" creationId="{2AF50ABD-D2EE-48FE-B30D-5C1C6C361176}"/>
          </ac:spMkLst>
        </pc:spChg>
        <pc:graphicFrameChg chg="mod">
          <ac:chgData name="Ranju Kamal" userId="d3187f1d-9b3b-4fde-ae81-a24521550743" providerId="ADAL" clId="{9BDDBC24-CC36-4C2C-A334-014B81DFCAAD}" dt="2023-09-21T02:31:29.676" v="406" actId="20577"/>
          <ac:graphicFrameMkLst>
            <pc:docMk/>
            <pc:sldMk cId="1310932073" sldId="261"/>
            <ac:graphicFrameMk id="2" creationId="{C0E2A677-6A1A-0086-3FA6-EB33B38F340B}"/>
          </ac:graphicFrameMkLst>
        </pc:graphicFrameChg>
        <pc:picChg chg="add mod">
          <ac:chgData name="Ranju Kamal" userId="d3187f1d-9b3b-4fde-ae81-a24521550743" providerId="ADAL" clId="{9BDDBC24-CC36-4C2C-A334-014B81DFCAAD}" dt="2023-09-21T03:04:01.044" v="474" actId="1076"/>
          <ac:picMkLst>
            <pc:docMk/>
            <pc:sldMk cId="1310932073" sldId="261"/>
            <ac:picMk id="3" creationId="{5AA9B7C7-B72D-9D3F-810F-06D0F8BB0557}"/>
          </ac:picMkLst>
        </pc:picChg>
        <pc:picChg chg="del">
          <ac:chgData name="Ranju Kamal" userId="d3187f1d-9b3b-4fde-ae81-a24521550743" providerId="ADAL" clId="{9BDDBC24-CC36-4C2C-A334-014B81DFCAAD}" dt="2023-09-21T03:03:30.307" v="466" actId="478"/>
          <ac:picMkLst>
            <pc:docMk/>
            <pc:sldMk cId="1310932073" sldId="261"/>
            <ac:picMk id="8" creationId="{3B0BF44E-25B7-FCF2-3B9F-E70C0D2B3339}"/>
          </ac:picMkLst>
        </pc:picChg>
      </pc:sldChg>
      <pc:sldChg chg="del">
        <pc:chgData name="Ranju Kamal" userId="d3187f1d-9b3b-4fde-ae81-a24521550743" providerId="ADAL" clId="{9BDDBC24-CC36-4C2C-A334-014B81DFCAAD}" dt="2023-09-21T06:08:54.851" v="2590" actId="47"/>
        <pc:sldMkLst>
          <pc:docMk/>
          <pc:sldMk cId="2170380066" sldId="263"/>
        </pc:sldMkLst>
      </pc:sldChg>
      <pc:sldChg chg="del">
        <pc:chgData name="Ranju Kamal" userId="d3187f1d-9b3b-4fde-ae81-a24521550743" providerId="ADAL" clId="{9BDDBC24-CC36-4C2C-A334-014B81DFCAAD}" dt="2023-09-21T06:09:10.960" v="2594" actId="47"/>
        <pc:sldMkLst>
          <pc:docMk/>
          <pc:sldMk cId="1814623470" sldId="264"/>
        </pc:sldMkLst>
      </pc:sldChg>
      <pc:sldChg chg="del">
        <pc:chgData name="Ranju Kamal" userId="d3187f1d-9b3b-4fde-ae81-a24521550743" providerId="ADAL" clId="{9BDDBC24-CC36-4C2C-A334-014B81DFCAAD}" dt="2023-09-21T06:46:10.729" v="3089" actId="47"/>
        <pc:sldMkLst>
          <pc:docMk/>
          <pc:sldMk cId="4096428928" sldId="266"/>
        </pc:sldMkLst>
      </pc:sldChg>
      <pc:sldChg chg="del">
        <pc:chgData name="Ranju Kamal" userId="d3187f1d-9b3b-4fde-ae81-a24521550743" providerId="ADAL" clId="{9BDDBC24-CC36-4C2C-A334-014B81DFCAAD}" dt="2023-09-21T06:46:05.225" v="3083" actId="47"/>
        <pc:sldMkLst>
          <pc:docMk/>
          <pc:sldMk cId="3290008965" sldId="267"/>
        </pc:sldMkLst>
      </pc:sldChg>
      <pc:sldChg chg="del">
        <pc:chgData name="Ranju Kamal" userId="d3187f1d-9b3b-4fde-ae81-a24521550743" providerId="ADAL" clId="{9BDDBC24-CC36-4C2C-A334-014B81DFCAAD}" dt="2023-09-21T06:08:44.085" v="2588" actId="47"/>
        <pc:sldMkLst>
          <pc:docMk/>
          <pc:sldMk cId="2099431260" sldId="292"/>
        </pc:sldMkLst>
      </pc:sldChg>
      <pc:sldChg chg="delSp modSp mod">
        <pc:chgData name="Ranju Kamal" userId="d3187f1d-9b3b-4fde-ae81-a24521550743" providerId="ADAL" clId="{9BDDBC24-CC36-4C2C-A334-014B81DFCAAD}" dt="2023-09-21T05:55:17.484" v="2587" actId="20577"/>
        <pc:sldMkLst>
          <pc:docMk/>
          <pc:sldMk cId="4210678108" sldId="295"/>
        </pc:sldMkLst>
        <pc:spChg chg="mod">
          <ac:chgData name="Ranju Kamal" userId="d3187f1d-9b3b-4fde-ae81-a24521550743" providerId="ADAL" clId="{9BDDBC24-CC36-4C2C-A334-014B81DFCAAD}" dt="2023-09-21T04:22:17.162" v="1019" actId="27636"/>
          <ac:spMkLst>
            <pc:docMk/>
            <pc:sldMk cId="4210678108" sldId="295"/>
            <ac:spMk id="2" creationId="{00000000-0000-0000-0000-000000000000}"/>
          </ac:spMkLst>
        </pc:spChg>
        <pc:spChg chg="mod">
          <ac:chgData name="Ranju Kamal" userId="d3187f1d-9b3b-4fde-ae81-a24521550743" providerId="ADAL" clId="{9BDDBC24-CC36-4C2C-A334-014B81DFCAAD}" dt="2023-09-21T05:55:17.484" v="2587" actId="20577"/>
          <ac:spMkLst>
            <pc:docMk/>
            <pc:sldMk cId="4210678108" sldId="295"/>
            <ac:spMk id="3" creationId="{00000000-0000-0000-0000-000000000000}"/>
          </ac:spMkLst>
        </pc:spChg>
        <pc:spChg chg="del">
          <ac:chgData name="Ranju Kamal" userId="d3187f1d-9b3b-4fde-ae81-a24521550743" providerId="ADAL" clId="{9BDDBC24-CC36-4C2C-A334-014B81DFCAAD}" dt="2023-09-21T05:52:25.991" v="1961" actId="478"/>
          <ac:spMkLst>
            <pc:docMk/>
            <pc:sldMk cId="4210678108" sldId="295"/>
            <ac:spMk id="5" creationId="{EAAB51FC-5778-7B98-3026-9BE437E873F3}"/>
          </ac:spMkLst>
        </pc:spChg>
        <pc:spChg chg="del">
          <ac:chgData name="Ranju Kamal" userId="d3187f1d-9b3b-4fde-ae81-a24521550743" providerId="ADAL" clId="{9BDDBC24-CC36-4C2C-A334-014B81DFCAAD}" dt="2023-09-21T05:52:23.106" v="1957" actId="478"/>
          <ac:spMkLst>
            <pc:docMk/>
            <pc:sldMk cId="4210678108" sldId="295"/>
            <ac:spMk id="6" creationId="{225C089D-D562-3D7B-5F34-12973A25B6F3}"/>
          </ac:spMkLst>
        </pc:spChg>
        <pc:spChg chg="del">
          <ac:chgData name="Ranju Kamal" userId="d3187f1d-9b3b-4fde-ae81-a24521550743" providerId="ADAL" clId="{9BDDBC24-CC36-4C2C-A334-014B81DFCAAD}" dt="2023-09-21T05:52:25.080" v="1960" actId="478"/>
          <ac:spMkLst>
            <pc:docMk/>
            <pc:sldMk cId="4210678108" sldId="295"/>
            <ac:spMk id="7" creationId="{89F12BA9-1CD3-7E5E-E2E3-1C29D861CA30}"/>
          </ac:spMkLst>
        </pc:spChg>
        <pc:spChg chg="del">
          <ac:chgData name="Ranju Kamal" userId="d3187f1d-9b3b-4fde-ae81-a24521550743" providerId="ADAL" clId="{9BDDBC24-CC36-4C2C-A334-014B81DFCAAD}" dt="2023-09-21T05:52:26.615" v="1962" actId="478"/>
          <ac:spMkLst>
            <pc:docMk/>
            <pc:sldMk cId="4210678108" sldId="295"/>
            <ac:spMk id="8" creationId="{FC69C9E5-0F43-F825-7F76-D8341EB59212}"/>
          </ac:spMkLst>
        </pc:spChg>
        <pc:spChg chg="del">
          <ac:chgData name="Ranju Kamal" userId="d3187f1d-9b3b-4fde-ae81-a24521550743" providerId="ADAL" clId="{9BDDBC24-CC36-4C2C-A334-014B81DFCAAD}" dt="2023-09-21T05:52:30.301" v="1963" actId="478"/>
          <ac:spMkLst>
            <pc:docMk/>
            <pc:sldMk cId="4210678108" sldId="295"/>
            <ac:spMk id="10" creationId="{F94B0BE1-F918-4D77-4EAF-5A692B97A6F2}"/>
          </ac:spMkLst>
        </pc:spChg>
        <pc:grpChg chg="del">
          <ac:chgData name="Ranju Kamal" userId="d3187f1d-9b3b-4fde-ae81-a24521550743" providerId="ADAL" clId="{9BDDBC24-CC36-4C2C-A334-014B81DFCAAD}" dt="2023-09-21T05:52:23.722" v="1958" actId="478"/>
          <ac:grpSpMkLst>
            <pc:docMk/>
            <pc:sldMk cId="4210678108" sldId="295"/>
            <ac:grpSpMk id="18" creationId="{E7AF022F-E06B-0B3E-9ADC-87F8AB2AA0F4}"/>
          </ac:grpSpMkLst>
        </pc:grpChg>
        <pc:picChg chg="del">
          <ac:chgData name="Ranju Kamal" userId="d3187f1d-9b3b-4fde-ae81-a24521550743" providerId="ADAL" clId="{9BDDBC24-CC36-4C2C-A334-014B81DFCAAD}" dt="2023-09-21T05:52:24.320" v="1959" actId="478"/>
          <ac:picMkLst>
            <pc:docMk/>
            <pc:sldMk cId="4210678108" sldId="295"/>
            <ac:picMk id="4" creationId="{8D1CC6DF-0958-E8AA-4114-04797041627F}"/>
          </ac:picMkLst>
        </pc:picChg>
      </pc:sldChg>
      <pc:sldChg chg="del">
        <pc:chgData name="Ranju Kamal" userId="d3187f1d-9b3b-4fde-ae81-a24521550743" providerId="ADAL" clId="{9BDDBC24-CC36-4C2C-A334-014B81DFCAAD}" dt="2023-09-21T06:46:00.820" v="3082" actId="47"/>
        <pc:sldMkLst>
          <pc:docMk/>
          <pc:sldMk cId="2413330826" sldId="296"/>
        </pc:sldMkLst>
      </pc:sldChg>
      <pc:sldChg chg="del">
        <pc:chgData name="Ranju Kamal" userId="d3187f1d-9b3b-4fde-ae81-a24521550743" providerId="ADAL" clId="{9BDDBC24-CC36-4C2C-A334-014B81DFCAAD}" dt="2023-09-21T06:46:11.273" v="3090" actId="47"/>
        <pc:sldMkLst>
          <pc:docMk/>
          <pc:sldMk cId="3334499977" sldId="298"/>
        </pc:sldMkLst>
      </pc:sldChg>
      <pc:sldChg chg="del">
        <pc:chgData name="Ranju Kamal" userId="d3187f1d-9b3b-4fde-ae81-a24521550743" providerId="ADAL" clId="{9BDDBC24-CC36-4C2C-A334-014B81DFCAAD}" dt="2023-09-21T06:46:12.454" v="3091" actId="47"/>
        <pc:sldMkLst>
          <pc:docMk/>
          <pc:sldMk cId="673276500" sldId="300"/>
        </pc:sldMkLst>
      </pc:sldChg>
      <pc:sldChg chg="del">
        <pc:chgData name="Ranju Kamal" userId="d3187f1d-9b3b-4fde-ae81-a24521550743" providerId="ADAL" clId="{9BDDBC24-CC36-4C2C-A334-014B81DFCAAD}" dt="2023-09-21T06:46:13.601" v="3092" actId="47"/>
        <pc:sldMkLst>
          <pc:docMk/>
          <pc:sldMk cId="3689203907" sldId="301"/>
        </pc:sldMkLst>
      </pc:sldChg>
      <pc:sldChg chg="del">
        <pc:chgData name="Ranju Kamal" userId="d3187f1d-9b3b-4fde-ae81-a24521550743" providerId="ADAL" clId="{9BDDBC24-CC36-4C2C-A334-014B81DFCAAD}" dt="2023-09-21T06:46:07.640" v="3085" actId="47"/>
        <pc:sldMkLst>
          <pc:docMk/>
          <pc:sldMk cId="850732459" sldId="302"/>
        </pc:sldMkLst>
      </pc:sldChg>
      <pc:sldChg chg="addSp delSp modSp mod">
        <pc:chgData name="Ranju Kamal" userId="d3187f1d-9b3b-4fde-ae81-a24521550743" providerId="ADAL" clId="{9BDDBC24-CC36-4C2C-A334-014B81DFCAAD}" dt="2023-09-21T06:24:02.380" v="2920"/>
        <pc:sldMkLst>
          <pc:docMk/>
          <pc:sldMk cId="1071282621" sldId="305"/>
        </pc:sldMkLst>
        <pc:spChg chg="mod">
          <ac:chgData name="Ranju Kamal" userId="d3187f1d-9b3b-4fde-ae81-a24521550743" providerId="ADAL" clId="{9BDDBC24-CC36-4C2C-A334-014B81DFCAAD}" dt="2023-09-21T05:49:20.719" v="1956" actId="20577"/>
          <ac:spMkLst>
            <pc:docMk/>
            <pc:sldMk cId="1071282621" sldId="305"/>
            <ac:spMk id="4" creationId="{00000000-0000-0000-0000-000000000000}"/>
          </ac:spMkLst>
        </pc:spChg>
        <pc:spChg chg="del">
          <ac:chgData name="Ranju Kamal" userId="d3187f1d-9b3b-4fde-ae81-a24521550743" providerId="ADAL" clId="{9BDDBC24-CC36-4C2C-A334-014B81DFCAAD}" dt="2023-09-21T06:11:35.482" v="2702" actId="478"/>
          <ac:spMkLst>
            <pc:docMk/>
            <pc:sldMk cId="1071282621" sldId="305"/>
            <ac:spMk id="6" creationId="{49D90E45-C703-8A8E-9881-C7096A90B41C}"/>
          </ac:spMkLst>
        </pc:spChg>
        <pc:spChg chg="del">
          <ac:chgData name="Ranju Kamal" userId="d3187f1d-9b3b-4fde-ae81-a24521550743" providerId="ADAL" clId="{9BDDBC24-CC36-4C2C-A334-014B81DFCAAD}" dt="2023-09-21T06:11:31.891" v="2701" actId="478"/>
          <ac:spMkLst>
            <pc:docMk/>
            <pc:sldMk cId="1071282621" sldId="305"/>
            <ac:spMk id="7" creationId="{01DF52CE-7DE0-AD27-589F-95D39B0F5AF7}"/>
          </ac:spMkLst>
        </pc:spChg>
        <pc:spChg chg="del mod">
          <ac:chgData name="Ranju Kamal" userId="d3187f1d-9b3b-4fde-ae81-a24521550743" providerId="ADAL" clId="{9BDDBC24-CC36-4C2C-A334-014B81DFCAAD}" dt="2023-09-21T06:11:37.584" v="2704" actId="478"/>
          <ac:spMkLst>
            <pc:docMk/>
            <pc:sldMk cId="1071282621" sldId="305"/>
            <ac:spMk id="8" creationId="{83E3DF86-CDF1-404B-B47A-2FB128376C96}"/>
          </ac:spMkLst>
        </pc:spChg>
        <pc:spChg chg="add del mod">
          <ac:chgData name="Ranju Kamal" userId="d3187f1d-9b3b-4fde-ae81-a24521550743" providerId="ADAL" clId="{9BDDBC24-CC36-4C2C-A334-014B81DFCAAD}" dt="2023-09-21T06:12:25.284" v="2707" actId="1032"/>
          <ac:spMkLst>
            <pc:docMk/>
            <pc:sldMk cId="1071282621" sldId="305"/>
            <ac:spMk id="9" creationId="{C2B32FD2-DBD1-8B50-A0C0-C046A69539DD}"/>
          </ac:spMkLst>
        </pc:spChg>
        <pc:spChg chg="del mod">
          <ac:chgData name="Ranju Kamal" userId="d3187f1d-9b3b-4fde-ae81-a24521550743" providerId="ADAL" clId="{9BDDBC24-CC36-4C2C-A334-014B81DFCAAD}" dt="2023-09-21T06:11:29.062" v="2700"/>
          <ac:spMkLst>
            <pc:docMk/>
            <pc:sldMk cId="1071282621" sldId="305"/>
            <ac:spMk id="10" creationId="{D7BDBCFD-5970-0C19-574C-98194347095B}"/>
          </ac:spMkLst>
        </pc:spChg>
        <pc:graphicFrameChg chg="del">
          <ac:chgData name="Ranju Kamal" userId="d3187f1d-9b3b-4fde-ae81-a24521550743" providerId="ADAL" clId="{9BDDBC24-CC36-4C2C-A334-014B81DFCAAD}" dt="2023-09-21T06:11:39.858" v="2705" actId="478"/>
          <ac:graphicFrameMkLst>
            <pc:docMk/>
            <pc:sldMk cId="1071282621" sldId="305"/>
            <ac:graphicFrameMk id="2" creationId="{2643DA82-C266-77B8-1FC8-3AD71C1FBEC1}"/>
          </ac:graphicFrameMkLst>
        </pc:graphicFrameChg>
        <pc:graphicFrameChg chg="add mod modGraphic">
          <ac:chgData name="Ranju Kamal" userId="d3187f1d-9b3b-4fde-ae81-a24521550743" providerId="ADAL" clId="{9BDDBC24-CC36-4C2C-A334-014B81DFCAAD}" dt="2023-09-21T06:24:02.380" v="2920"/>
          <ac:graphicFrameMkLst>
            <pc:docMk/>
            <pc:sldMk cId="1071282621" sldId="305"/>
            <ac:graphicFrameMk id="11" creationId="{C0BCFDEE-3079-4729-7571-D204DBDE012F}"/>
          </ac:graphicFrameMkLst>
        </pc:graphicFrameChg>
        <pc:picChg chg="del">
          <ac:chgData name="Ranju Kamal" userId="d3187f1d-9b3b-4fde-ae81-a24521550743" providerId="ADAL" clId="{9BDDBC24-CC36-4C2C-A334-014B81DFCAAD}" dt="2023-09-21T06:11:29.056" v="2698" actId="478"/>
          <ac:picMkLst>
            <pc:docMk/>
            <pc:sldMk cId="1071282621" sldId="305"/>
            <ac:picMk id="5" creationId="{F061F4B4-A5C9-DDA7-D4DE-738C7A72A989}"/>
          </ac:picMkLst>
        </pc:picChg>
      </pc:sldChg>
      <pc:sldChg chg="del">
        <pc:chgData name="Ranju Kamal" userId="d3187f1d-9b3b-4fde-ae81-a24521550743" providerId="ADAL" clId="{9BDDBC24-CC36-4C2C-A334-014B81DFCAAD}" dt="2023-09-21T06:46:09.479" v="3087" actId="47"/>
        <pc:sldMkLst>
          <pc:docMk/>
          <pc:sldMk cId="341971739" sldId="306"/>
        </pc:sldMkLst>
      </pc:sldChg>
      <pc:sldChg chg="del">
        <pc:chgData name="Ranju Kamal" userId="d3187f1d-9b3b-4fde-ae81-a24521550743" providerId="ADAL" clId="{9BDDBC24-CC36-4C2C-A334-014B81DFCAAD}" dt="2023-09-21T06:46:10.059" v="3088" actId="47"/>
        <pc:sldMkLst>
          <pc:docMk/>
          <pc:sldMk cId="395581481" sldId="307"/>
        </pc:sldMkLst>
      </pc:sldChg>
      <pc:sldChg chg="addSp delSp modSp mod">
        <pc:chgData name="Ranju Kamal" userId="d3187f1d-9b3b-4fde-ae81-a24521550743" providerId="ADAL" clId="{9BDDBC24-CC36-4C2C-A334-014B81DFCAAD}" dt="2023-09-21T05:48:39.432" v="1935"/>
        <pc:sldMkLst>
          <pc:docMk/>
          <pc:sldMk cId="935228144" sldId="312"/>
        </pc:sldMkLst>
        <pc:spChg chg="mod">
          <ac:chgData name="Ranju Kamal" userId="d3187f1d-9b3b-4fde-ae81-a24521550743" providerId="ADAL" clId="{9BDDBC24-CC36-4C2C-A334-014B81DFCAAD}" dt="2023-09-21T05:40:51.237" v="1082" actId="20577"/>
          <ac:spMkLst>
            <pc:docMk/>
            <pc:sldMk cId="935228144" sldId="312"/>
            <ac:spMk id="2" creationId="{00000000-0000-0000-0000-000000000000}"/>
          </ac:spMkLst>
        </pc:spChg>
        <pc:spChg chg="add mod">
          <ac:chgData name="Ranju Kamal" userId="d3187f1d-9b3b-4fde-ae81-a24521550743" providerId="ADAL" clId="{9BDDBC24-CC36-4C2C-A334-014B81DFCAAD}" dt="2023-09-21T05:48:39.432" v="1935"/>
          <ac:spMkLst>
            <pc:docMk/>
            <pc:sldMk cId="935228144" sldId="312"/>
            <ac:spMk id="3" creationId="{748D7A1C-040B-127A-E921-E5DF670A172D}"/>
          </ac:spMkLst>
        </pc:spChg>
        <pc:spChg chg="mod">
          <ac:chgData name="Ranju Kamal" userId="d3187f1d-9b3b-4fde-ae81-a24521550743" providerId="ADAL" clId="{9BDDBC24-CC36-4C2C-A334-014B81DFCAAD}" dt="2023-09-21T05:47:44.305" v="1933"/>
          <ac:spMkLst>
            <pc:docMk/>
            <pc:sldMk cId="935228144" sldId="312"/>
            <ac:spMk id="7" creationId="{CF47286E-362F-95BE-44AD-9B66DCA09017}"/>
          </ac:spMkLst>
        </pc:spChg>
        <pc:spChg chg="del mod">
          <ac:chgData name="Ranju Kamal" userId="d3187f1d-9b3b-4fde-ae81-a24521550743" providerId="ADAL" clId="{9BDDBC24-CC36-4C2C-A334-014B81DFCAAD}" dt="2023-09-21T05:46:38.794" v="1930" actId="478"/>
          <ac:spMkLst>
            <pc:docMk/>
            <pc:sldMk cId="935228144" sldId="312"/>
            <ac:spMk id="16" creationId="{7C1D7CAA-C127-CC79-2A0B-13A8EAB72265}"/>
          </ac:spMkLst>
        </pc:spChg>
        <pc:picChg chg="del">
          <ac:chgData name="Ranju Kamal" userId="d3187f1d-9b3b-4fde-ae81-a24521550743" providerId="ADAL" clId="{9BDDBC24-CC36-4C2C-A334-014B81DFCAAD}" dt="2023-09-21T05:46:33.677" v="1925" actId="478"/>
          <ac:picMkLst>
            <pc:docMk/>
            <pc:sldMk cId="935228144" sldId="312"/>
            <ac:picMk id="4" creationId="{636295B2-2028-3EA5-2F17-A986C6CD3375}"/>
          </ac:picMkLst>
        </pc:picChg>
        <pc:picChg chg="del">
          <ac:chgData name="Ranju Kamal" userId="d3187f1d-9b3b-4fde-ae81-a24521550743" providerId="ADAL" clId="{9BDDBC24-CC36-4C2C-A334-014B81DFCAAD}" dt="2023-09-21T05:46:34.775" v="1926" actId="478"/>
          <ac:picMkLst>
            <pc:docMk/>
            <pc:sldMk cId="935228144" sldId="312"/>
            <ac:picMk id="9" creationId="{6D9EC8A2-17D7-678B-5050-98280EE2D6EE}"/>
          </ac:picMkLst>
        </pc:picChg>
        <pc:picChg chg="del">
          <ac:chgData name="Ranju Kamal" userId="d3187f1d-9b3b-4fde-ae81-a24521550743" providerId="ADAL" clId="{9BDDBC24-CC36-4C2C-A334-014B81DFCAAD}" dt="2023-09-21T05:46:35.476" v="1927" actId="478"/>
          <ac:picMkLst>
            <pc:docMk/>
            <pc:sldMk cId="935228144" sldId="312"/>
            <ac:picMk id="12" creationId="{449E208C-7A16-CC06-88C7-BCD058FBD207}"/>
          </ac:picMkLst>
        </pc:picChg>
        <pc:picChg chg="del">
          <ac:chgData name="Ranju Kamal" userId="d3187f1d-9b3b-4fde-ae81-a24521550743" providerId="ADAL" clId="{9BDDBC24-CC36-4C2C-A334-014B81DFCAAD}" dt="2023-09-21T05:46:36.076" v="1928" actId="478"/>
          <ac:picMkLst>
            <pc:docMk/>
            <pc:sldMk cId="935228144" sldId="312"/>
            <ac:picMk id="14" creationId="{CEF27904-FD4B-903C-0C4E-4EE1B530AF72}"/>
          </ac:picMkLst>
        </pc:picChg>
      </pc:sldChg>
      <pc:sldChg chg="del">
        <pc:chgData name="Ranju Kamal" userId="d3187f1d-9b3b-4fde-ae81-a24521550743" providerId="ADAL" clId="{9BDDBC24-CC36-4C2C-A334-014B81DFCAAD}" dt="2023-09-21T06:45:58.404" v="3081" actId="2696"/>
        <pc:sldMkLst>
          <pc:docMk/>
          <pc:sldMk cId="2748582094" sldId="313"/>
        </pc:sldMkLst>
      </pc:sldChg>
      <pc:sldChg chg="del">
        <pc:chgData name="Ranju Kamal" userId="d3187f1d-9b3b-4fde-ae81-a24521550743" providerId="ADAL" clId="{9BDDBC24-CC36-4C2C-A334-014B81DFCAAD}" dt="2023-09-21T06:08:45.789" v="2589" actId="47"/>
        <pc:sldMkLst>
          <pc:docMk/>
          <pc:sldMk cId="2025250757" sldId="314"/>
        </pc:sldMkLst>
      </pc:sldChg>
      <pc:sldChg chg="del">
        <pc:chgData name="Ranju Kamal" userId="d3187f1d-9b3b-4fde-ae81-a24521550743" providerId="ADAL" clId="{9BDDBC24-CC36-4C2C-A334-014B81DFCAAD}" dt="2023-09-21T06:09:15.583" v="2596" actId="47"/>
        <pc:sldMkLst>
          <pc:docMk/>
          <pc:sldMk cId="2276035799" sldId="315"/>
        </pc:sldMkLst>
      </pc:sldChg>
      <pc:sldChg chg="del">
        <pc:chgData name="Ranju Kamal" userId="d3187f1d-9b3b-4fde-ae81-a24521550743" providerId="ADAL" clId="{9BDDBC24-CC36-4C2C-A334-014B81DFCAAD}" dt="2023-09-21T06:46:08.879" v="3086" actId="47"/>
        <pc:sldMkLst>
          <pc:docMk/>
          <pc:sldMk cId="4139047012" sldId="316"/>
        </pc:sldMkLst>
      </pc:sldChg>
      <pc:sldChg chg="del">
        <pc:chgData name="Ranju Kamal" userId="d3187f1d-9b3b-4fde-ae81-a24521550743" providerId="ADAL" clId="{9BDDBC24-CC36-4C2C-A334-014B81DFCAAD}" dt="2023-09-21T06:08:58.852" v="2591" actId="47"/>
        <pc:sldMkLst>
          <pc:docMk/>
          <pc:sldMk cId="3328913074" sldId="317"/>
        </pc:sldMkLst>
      </pc:sldChg>
      <pc:sldChg chg="del">
        <pc:chgData name="Ranju Kamal" userId="d3187f1d-9b3b-4fde-ae81-a24521550743" providerId="ADAL" clId="{9BDDBC24-CC36-4C2C-A334-014B81DFCAAD}" dt="2023-09-21T06:46:06.683" v="3084" actId="47"/>
        <pc:sldMkLst>
          <pc:docMk/>
          <pc:sldMk cId="1221420125" sldId="318"/>
        </pc:sldMkLst>
      </pc:sldChg>
      <pc:sldChg chg="del">
        <pc:chgData name="Ranju Kamal" userId="d3187f1d-9b3b-4fde-ae81-a24521550743" providerId="ADAL" clId="{9BDDBC24-CC36-4C2C-A334-014B81DFCAAD}" dt="2023-09-21T06:09:16.745" v="2597" actId="47"/>
        <pc:sldMkLst>
          <pc:docMk/>
          <pc:sldMk cId="410998352" sldId="320"/>
        </pc:sldMkLst>
      </pc:sldChg>
      <pc:sldChg chg="del">
        <pc:chgData name="Ranju Kamal" userId="d3187f1d-9b3b-4fde-ae81-a24521550743" providerId="ADAL" clId="{9BDDBC24-CC36-4C2C-A334-014B81DFCAAD}" dt="2023-09-21T06:09:13.650" v="2595" actId="47"/>
        <pc:sldMkLst>
          <pc:docMk/>
          <pc:sldMk cId="2156311612" sldId="321"/>
        </pc:sldMkLst>
      </pc:sldChg>
      <pc:sldChg chg="del ord">
        <pc:chgData name="Ranju Kamal" userId="d3187f1d-9b3b-4fde-ae81-a24521550743" providerId="ADAL" clId="{9BDDBC24-CC36-4C2C-A334-014B81DFCAAD}" dt="2023-09-21T06:09:06.017" v="2593" actId="47"/>
        <pc:sldMkLst>
          <pc:docMk/>
          <pc:sldMk cId="703670101" sldId="322"/>
        </pc:sldMkLst>
      </pc:sldChg>
      <pc:sldChg chg="modSp new mod">
        <pc:chgData name="Ranju Kamal" userId="d3187f1d-9b3b-4fde-ae81-a24521550743" providerId="ADAL" clId="{9BDDBC24-CC36-4C2C-A334-014B81DFCAAD}" dt="2023-09-21T04:11:02.164" v="626" actId="20577"/>
        <pc:sldMkLst>
          <pc:docMk/>
          <pc:sldMk cId="1531488730" sldId="323"/>
        </pc:sldMkLst>
        <pc:spChg chg="mod">
          <ac:chgData name="Ranju Kamal" userId="d3187f1d-9b3b-4fde-ae81-a24521550743" providerId="ADAL" clId="{9BDDBC24-CC36-4C2C-A334-014B81DFCAAD}" dt="2023-09-21T04:11:02.164" v="626" actId="20577"/>
          <ac:spMkLst>
            <pc:docMk/>
            <pc:sldMk cId="1531488730" sldId="323"/>
            <ac:spMk id="3" creationId="{A3D0A06F-8EBF-9F6D-1D32-1A70DFACB9EE}"/>
          </ac:spMkLst>
        </pc:spChg>
      </pc:sldChg>
      <pc:sldChg chg="modSp add mod">
        <pc:chgData name="Ranju Kamal" userId="d3187f1d-9b3b-4fde-ae81-a24521550743" providerId="ADAL" clId="{9BDDBC24-CC36-4C2C-A334-014B81DFCAAD}" dt="2023-09-21T06:29:37.141" v="3080" actId="20577"/>
        <pc:sldMkLst>
          <pc:docMk/>
          <pc:sldMk cId="2617748947" sldId="324"/>
        </pc:sldMkLst>
        <pc:spChg chg="mod">
          <ac:chgData name="Ranju Kamal" userId="d3187f1d-9b3b-4fde-ae81-a24521550743" providerId="ADAL" clId="{9BDDBC24-CC36-4C2C-A334-014B81DFCAAD}" dt="2023-09-21T06:25:54.608" v="2991" actId="20577"/>
          <ac:spMkLst>
            <pc:docMk/>
            <pc:sldMk cId="2617748947" sldId="324"/>
            <ac:spMk id="2" creationId="{00000000-0000-0000-0000-000000000000}"/>
          </ac:spMkLst>
        </pc:spChg>
        <pc:spChg chg="mod">
          <ac:chgData name="Ranju Kamal" userId="d3187f1d-9b3b-4fde-ae81-a24521550743" providerId="ADAL" clId="{9BDDBC24-CC36-4C2C-A334-014B81DFCAAD}" dt="2023-09-21T06:29:37.141" v="3080" actId="20577"/>
          <ac:spMkLst>
            <pc:docMk/>
            <pc:sldMk cId="2617748947" sldId="324"/>
            <ac:spMk id="3" creationId="{00000000-0000-0000-0000-000000000000}"/>
          </ac:spMkLst>
        </pc:spChg>
      </pc:sldChg>
      <pc:sldChg chg="modSp new mod">
        <pc:chgData name="Ranju Kamal" userId="d3187f1d-9b3b-4fde-ae81-a24521550743" providerId="ADAL" clId="{9BDDBC24-CC36-4C2C-A334-014B81DFCAAD}" dt="2023-09-21T06:53:47.073" v="3099" actId="20577"/>
        <pc:sldMkLst>
          <pc:docMk/>
          <pc:sldMk cId="82457994" sldId="325"/>
        </pc:sldMkLst>
        <pc:spChg chg="mod">
          <ac:chgData name="Ranju Kamal" userId="d3187f1d-9b3b-4fde-ae81-a24521550743" providerId="ADAL" clId="{9BDDBC24-CC36-4C2C-A334-014B81DFCAAD}" dt="2023-09-21T06:53:47.073" v="3099" actId="20577"/>
          <ac:spMkLst>
            <pc:docMk/>
            <pc:sldMk cId="82457994" sldId="325"/>
            <ac:spMk id="2" creationId="{78F10CE2-1EA8-D983-41AD-F606B3357D5E}"/>
          </ac:spMkLst>
        </pc:spChg>
      </pc:sldChg>
      <pc:sldChg chg="modSp add mod">
        <pc:chgData name="Ranju Kamal" userId="d3187f1d-9b3b-4fde-ae81-a24521550743" providerId="ADAL" clId="{9BDDBC24-CC36-4C2C-A334-014B81DFCAAD}" dt="2023-09-21T06:54:07.424" v="3115" actId="20577"/>
        <pc:sldMkLst>
          <pc:docMk/>
          <pc:sldMk cId="1312951892" sldId="326"/>
        </pc:sldMkLst>
        <pc:spChg chg="mod">
          <ac:chgData name="Ranju Kamal" userId="d3187f1d-9b3b-4fde-ae81-a24521550743" providerId="ADAL" clId="{9BDDBC24-CC36-4C2C-A334-014B81DFCAAD}" dt="2023-09-21T06:54:07.424" v="3115" actId="20577"/>
          <ac:spMkLst>
            <pc:docMk/>
            <pc:sldMk cId="1312951892" sldId="326"/>
            <ac:spMk id="2" creationId="{78F10CE2-1EA8-D983-41AD-F606B3357D5E}"/>
          </ac:spMkLst>
        </pc:spChg>
      </pc:sldChg>
    </pc:docChg>
  </pc:docChgLst>
  <pc:docChgLst>
    <pc:chgData name="Ranju Kamal" userId="d3187f1d-9b3b-4fde-ae81-a24521550743" providerId="ADAL" clId="{4129B787-4269-4D2B-9C7C-694B71DE0CB4}"/>
    <pc:docChg chg="undo redo custSel addSld delSld modSld sldOrd">
      <pc:chgData name="Ranju Kamal" userId="d3187f1d-9b3b-4fde-ae81-a24521550743" providerId="ADAL" clId="{4129B787-4269-4D2B-9C7C-694B71DE0CB4}" dt="2023-10-10T06:15:12.829" v="5898" actId="20577"/>
      <pc:docMkLst>
        <pc:docMk/>
      </pc:docMkLst>
      <pc:sldChg chg="modSp mod">
        <pc:chgData name="Ranju Kamal" userId="d3187f1d-9b3b-4fde-ae81-a24521550743" providerId="ADAL" clId="{4129B787-4269-4D2B-9C7C-694B71DE0CB4}" dt="2023-09-22T08:13:20.790" v="1426" actId="1076"/>
        <pc:sldMkLst>
          <pc:docMk/>
          <pc:sldMk cId="1130220075" sldId="259"/>
        </pc:sldMkLst>
        <pc:spChg chg="mod">
          <ac:chgData name="Ranju Kamal" userId="d3187f1d-9b3b-4fde-ae81-a24521550743" providerId="ADAL" clId="{4129B787-4269-4D2B-9C7C-694B71DE0CB4}" dt="2023-09-22T08:13:20.790" v="1426" actId="1076"/>
          <ac:spMkLst>
            <pc:docMk/>
            <pc:sldMk cId="1130220075" sldId="259"/>
            <ac:spMk id="4" creationId="{00000000-0000-0000-0000-000000000000}"/>
          </ac:spMkLst>
        </pc:spChg>
        <pc:spChg chg="mod">
          <ac:chgData name="Ranju Kamal" userId="d3187f1d-9b3b-4fde-ae81-a24521550743" providerId="ADAL" clId="{4129B787-4269-4D2B-9C7C-694B71DE0CB4}" dt="2023-09-22T06:35:17.419" v="327" actId="20577"/>
          <ac:spMkLst>
            <pc:docMk/>
            <pc:sldMk cId="1130220075" sldId="259"/>
            <ac:spMk id="5" creationId="{00000000-0000-0000-0000-000000000000}"/>
          </ac:spMkLst>
        </pc:spChg>
      </pc:sldChg>
      <pc:sldChg chg="addSp delSp modSp mod setBg">
        <pc:chgData name="Ranju Kamal" userId="d3187f1d-9b3b-4fde-ae81-a24521550743" providerId="ADAL" clId="{4129B787-4269-4D2B-9C7C-694B71DE0CB4}" dt="2023-10-09T22:18:40.870" v="4628" actId="27636"/>
        <pc:sldMkLst>
          <pc:docMk/>
          <pc:sldMk cId="768775674" sldId="260"/>
        </pc:sldMkLst>
        <pc:spChg chg="mod">
          <ac:chgData name="Ranju Kamal" userId="d3187f1d-9b3b-4fde-ae81-a24521550743" providerId="ADAL" clId="{4129B787-4269-4D2B-9C7C-694B71DE0CB4}" dt="2023-10-09T21:45:57.983" v="4261" actId="1076"/>
          <ac:spMkLst>
            <pc:docMk/>
            <pc:sldMk cId="768775674" sldId="260"/>
            <ac:spMk id="2" creationId="{00000000-0000-0000-0000-000000000000}"/>
          </ac:spMkLst>
        </pc:spChg>
        <pc:spChg chg="mod">
          <ac:chgData name="Ranju Kamal" userId="d3187f1d-9b3b-4fde-ae81-a24521550743" providerId="ADAL" clId="{4129B787-4269-4D2B-9C7C-694B71DE0CB4}" dt="2023-10-09T22:18:40.870" v="4628" actId="27636"/>
          <ac:spMkLst>
            <pc:docMk/>
            <pc:sldMk cId="768775674" sldId="260"/>
            <ac:spMk id="3" creationId="{00000000-0000-0000-0000-000000000000}"/>
          </ac:spMkLst>
        </pc:spChg>
        <pc:spChg chg="add del mod">
          <ac:chgData name="Ranju Kamal" userId="d3187f1d-9b3b-4fde-ae81-a24521550743" providerId="ADAL" clId="{4129B787-4269-4D2B-9C7C-694B71DE0CB4}" dt="2023-10-09T21:40:34.568" v="4235" actId="478"/>
          <ac:spMkLst>
            <pc:docMk/>
            <pc:sldMk cId="768775674" sldId="260"/>
            <ac:spMk id="5" creationId="{11D1E9EA-0614-283F-5610-A05DD16EBEBF}"/>
          </ac:spMkLst>
        </pc:spChg>
        <pc:spChg chg="add mod">
          <ac:chgData name="Ranju Kamal" userId="d3187f1d-9b3b-4fde-ae81-a24521550743" providerId="ADAL" clId="{4129B787-4269-4D2B-9C7C-694B71DE0CB4}" dt="2023-10-09T21:51:50.533" v="4327"/>
          <ac:spMkLst>
            <pc:docMk/>
            <pc:sldMk cId="768775674" sldId="260"/>
            <ac:spMk id="11" creationId="{18805418-5C02-B42F-89DB-A06004CC1475}"/>
          </ac:spMkLst>
        </pc:spChg>
        <pc:spChg chg="add mod">
          <ac:chgData name="Ranju Kamal" userId="d3187f1d-9b3b-4fde-ae81-a24521550743" providerId="ADAL" clId="{4129B787-4269-4D2B-9C7C-694B71DE0CB4}" dt="2023-10-09T21:57:48.352" v="4540" actId="1076"/>
          <ac:spMkLst>
            <pc:docMk/>
            <pc:sldMk cId="768775674" sldId="260"/>
            <ac:spMk id="13" creationId="{3C5F6496-C9C1-F295-AC68-46A350D6C7E1}"/>
          </ac:spMkLst>
        </pc:spChg>
        <pc:spChg chg="add del">
          <ac:chgData name="Ranju Kamal" userId="d3187f1d-9b3b-4fde-ae81-a24521550743" providerId="ADAL" clId="{4129B787-4269-4D2B-9C7C-694B71DE0CB4}" dt="2023-10-09T21:36:54.025" v="4225" actId="26606"/>
          <ac:spMkLst>
            <pc:docMk/>
            <pc:sldMk cId="768775674" sldId="260"/>
            <ac:spMk id="14" creationId="{F13C74B1-5B17-4795-BED0-7140497B445A}"/>
          </ac:spMkLst>
        </pc:spChg>
        <pc:spChg chg="add del">
          <ac:chgData name="Ranju Kamal" userId="d3187f1d-9b3b-4fde-ae81-a24521550743" providerId="ADAL" clId="{4129B787-4269-4D2B-9C7C-694B71DE0CB4}" dt="2023-10-09T21:36:54.025" v="4225" actId="26606"/>
          <ac:spMkLst>
            <pc:docMk/>
            <pc:sldMk cId="768775674" sldId="260"/>
            <ac:spMk id="15" creationId="{D4974D33-8DC5-464E-8C6D-BE58F0669C17}"/>
          </ac:spMkLst>
        </pc:spChg>
        <pc:spChg chg="add">
          <ac:chgData name="Ranju Kamal" userId="d3187f1d-9b3b-4fde-ae81-a24521550743" providerId="ADAL" clId="{4129B787-4269-4D2B-9C7C-694B71DE0CB4}" dt="2023-10-09T21:45:29.600" v="4258" actId="26606"/>
          <ac:spMkLst>
            <pc:docMk/>
            <pc:sldMk cId="768775674" sldId="260"/>
            <ac:spMk id="16" creationId="{D79DE9F7-28C4-4856-BA57-D696E124C137}"/>
          </ac:spMkLst>
        </pc:spChg>
        <pc:spChg chg="add">
          <ac:chgData name="Ranju Kamal" userId="d3187f1d-9b3b-4fde-ae81-a24521550743" providerId="ADAL" clId="{4129B787-4269-4D2B-9C7C-694B71DE0CB4}" dt="2023-10-09T21:45:29.600" v="4258" actId="26606"/>
          <ac:spMkLst>
            <pc:docMk/>
            <pc:sldMk cId="768775674" sldId="260"/>
            <ac:spMk id="17" creationId="{26FF42C2-EA15-4154-B242-E98E88CED99C}"/>
          </ac:spMkLst>
        </pc:spChg>
        <pc:spChg chg="add">
          <ac:chgData name="Ranju Kamal" userId="d3187f1d-9b3b-4fde-ae81-a24521550743" providerId="ADAL" clId="{4129B787-4269-4D2B-9C7C-694B71DE0CB4}" dt="2023-10-09T21:45:29.600" v="4258" actId="26606"/>
          <ac:spMkLst>
            <pc:docMk/>
            <pc:sldMk cId="768775674" sldId="260"/>
            <ac:spMk id="18" creationId="{E1F9ED9C-121B-44C6-A308-5824769C40D5}"/>
          </ac:spMkLst>
        </pc:spChg>
        <pc:spChg chg="add">
          <ac:chgData name="Ranju Kamal" userId="d3187f1d-9b3b-4fde-ae81-a24521550743" providerId="ADAL" clId="{4129B787-4269-4D2B-9C7C-694B71DE0CB4}" dt="2023-10-09T21:45:29.600" v="4258" actId="26606"/>
          <ac:spMkLst>
            <pc:docMk/>
            <pc:sldMk cId="768775674" sldId="260"/>
            <ac:spMk id="20" creationId="{4A5F8185-F27B-4E99-A06C-007336FE3F2D}"/>
          </ac:spMkLst>
        </pc:spChg>
        <pc:spChg chg="add mod">
          <ac:chgData name="Ranju Kamal" userId="d3187f1d-9b3b-4fde-ae81-a24521550743" providerId="ADAL" clId="{4129B787-4269-4D2B-9C7C-694B71DE0CB4}" dt="2023-10-09T21:52:52.903" v="4356" actId="14100"/>
          <ac:spMkLst>
            <pc:docMk/>
            <pc:sldMk cId="768775674" sldId="260"/>
            <ac:spMk id="21" creationId="{5254AC47-4228-F8A3-0002-2F1801954735}"/>
          </ac:spMkLst>
        </pc:spChg>
        <pc:spChg chg="add mod">
          <ac:chgData name="Ranju Kamal" userId="d3187f1d-9b3b-4fde-ae81-a24521550743" providerId="ADAL" clId="{4129B787-4269-4D2B-9C7C-694B71DE0CB4}" dt="2023-10-09T21:57:42.747" v="4539" actId="1076"/>
          <ac:spMkLst>
            <pc:docMk/>
            <pc:sldMk cId="768775674" sldId="260"/>
            <ac:spMk id="22" creationId="{2F55C5B8-F898-3E3D-A1A8-30B903663ECE}"/>
          </ac:spMkLst>
        </pc:spChg>
        <pc:picChg chg="add mod">
          <ac:chgData name="Ranju Kamal" userId="d3187f1d-9b3b-4fde-ae81-a24521550743" providerId="ADAL" clId="{4129B787-4269-4D2B-9C7C-694B71DE0CB4}" dt="2023-10-09T21:45:29.600" v="4258" actId="26606"/>
          <ac:picMkLst>
            <pc:docMk/>
            <pc:sldMk cId="768775674" sldId="260"/>
            <ac:picMk id="4" creationId="{61A2F19B-B7EB-3D18-53F9-DE226EC13540}"/>
          </ac:picMkLst>
        </pc:picChg>
        <pc:picChg chg="add mod ord">
          <ac:chgData name="Ranju Kamal" userId="d3187f1d-9b3b-4fde-ae81-a24521550743" providerId="ADAL" clId="{4129B787-4269-4D2B-9C7C-694B71DE0CB4}" dt="2023-10-09T21:57:20.376" v="4536" actId="1076"/>
          <ac:picMkLst>
            <pc:docMk/>
            <pc:sldMk cId="768775674" sldId="260"/>
            <ac:picMk id="7" creationId="{F1FB7D04-3792-1B93-1B58-3B63DEC6FC8D}"/>
          </ac:picMkLst>
        </pc:picChg>
        <pc:picChg chg="add mod">
          <ac:chgData name="Ranju Kamal" userId="d3187f1d-9b3b-4fde-ae81-a24521550743" providerId="ADAL" clId="{4129B787-4269-4D2B-9C7C-694B71DE0CB4}" dt="2023-10-09T21:45:29.600" v="4258" actId="26606"/>
          <ac:picMkLst>
            <pc:docMk/>
            <pc:sldMk cId="768775674" sldId="260"/>
            <ac:picMk id="9" creationId="{7EC7FA1C-F3A6-0532-733F-38097F58E416}"/>
          </ac:picMkLst>
        </pc:picChg>
      </pc:sldChg>
      <pc:sldChg chg="addSp delSp modSp mod">
        <pc:chgData name="Ranju Kamal" userId="d3187f1d-9b3b-4fde-ae81-a24521550743" providerId="ADAL" clId="{4129B787-4269-4D2B-9C7C-694B71DE0CB4}" dt="2023-10-09T21:35:26.143" v="4220" actId="20577"/>
        <pc:sldMkLst>
          <pc:docMk/>
          <pc:sldMk cId="1310932073" sldId="261"/>
        </pc:sldMkLst>
        <pc:spChg chg="add mod">
          <ac:chgData name="Ranju Kamal" userId="d3187f1d-9b3b-4fde-ae81-a24521550743" providerId="ADAL" clId="{4129B787-4269-4D2B-9C7C-694B71DE0CB4}" dt="2023-10-09T21:35:26.143" v="4220" actId="20577"/>
          <ac:spMkLst>
            <pc:docMk/>
            <pc:sldMk cId="1310932073" sldId="261"/>
            <ac:spMk id="3" creationId="{C2245DFB-FC5B-BC17-0E76-C878B4EB43E0}"/>
          </ac:spMkLst>
        </pc:spChg>
        <pc:spChg chg="del">
          <ac:chgData name="Ranju Kamal" userId="d3187f1d-9b3b-4fde-ae81-a24521550743" providerId="ADAL" clId="{4129B787-4269-4D2B-9C7C-694B71DE0CB4}" dt="2023-10-03T16:48:23.347" v="1616" actId="478"/>
          <ac:spMkLst>
            <pc:docMk/>
            <pc:sldMk cId="1310932073" sldId="261"/>
            <ac:spMk id="12" creationId="{2AF50ABD-D2EE-48FE-B30D-5C1C6C361176}"/>
          </ac:spMkLst>
        </pc:spChg>
        <pc:graphicFrameChg chg="mod">
          <ac:chgData name="Ranju Kamal" userId="d3187f1d-9b3b-4fde-ae81-a24521550743" providerId="ADAL" clId="{4129B787-4269-4D2B-9C7C-694B71DE0CB4}" dt="2023-09-21T07:19:41.607" v="270" actId="108"/>
          <ac:graphicFrameMkLst>
            <pc:docMk/>
            <pc:sldMk cId="1310932073" sldId="261"/>
            <ac:graphicFrameMk id="2" creationId="{C0E2A677-6A1A-0086-3FA6-EB33B38F340B}"/>
          </ac:graphicFrameMkLst>
        </pc:graphicFrameChg>
        <pc:picChg chg="del">
          <ac:chgData name="Ranju Kamal" userId="d3187f1d-9b3b-4fde-ae81-a24521550743" providerId="ADAL" clId="{4129B787-4269-4D2B-9C7C-694B71DE0CB4}" dt="2023-10-03T16:48:18.864" v="1615" actId="478"/>
          <ac:picMkLst>
            <pc:docMk/>
            <pc:sldMk cId="1310932073" sldId="261"/>
            <ac:picMk id="3" creationId="{5AA9B7C7-B72D-9D3F-810F-06D0F8BB0557}"/>
          </ac:picMkLst>
        </pc:picChg>
        <pc:picChg chg="add mod">
          <ac:chgData name="Ranju Kamal" userId="d3187f1d-9b3b-4fde-ae81-a24521550743" providerId="ADAL" clId="{4129B787-4269-4D2B-9C7C-694B71DE0CB4}" dt="2023-10-09T21:34:44.850" v="4194" actId="1076"/>
          <ac:picMkLst>
            <pc:docMk/>
            <pc:sldMk cId="1310932073" sldId="261"/>
            <ac:picMk id="5" creationId="{4ADFDE58-9F73-2A61-3BAA-790F10BE03A8}"/>
          </ac:picMkLst>
        </pc:picChg>
      </pc:sldChg>
      <pc:sldChg chg="del">
        <pc:chgData name="Ranju Kamal" userId="d3187f1d-9b3b-4fde-ae81-a24521550743" providerId="ADAL" clId="{4129B787-4269-4D2B-9C7C-694B71DE0CB4}" dt="2023-10-07T00:47:15.082" v="1916" actId="2696"/>
        <pc:sldMkLst>
          <pc:docMk/>
          <pc:sldMk cId="2412411886" sldId="294"/>
        </pc:sldMkLst>
      </pc:sldChg>
      <pc:sldChg chg="addSp delSp modSp mod">
        <pc:chgData name="Ranju Kamal" userId="d3187f1d-9b3b-4fde-ae81-a24521550743" providerId="ADAL" clId="{4129B787-4269-4D2B-9C7C-694B71DE0CB4}" dt="2023-10-09T02:04:43.162" v="3692" actId="1076"/>
        <pc:sldMkLst>
          <pc:docMk/>
          <pc:sldMk cId="4210678108" sldId="295"/>
        </pc:sldMkLst>
        <pc:spChg chg="mod">
          <ac:chgData name="Ranju Kamal" userId="d3187f1d-9b3b-4fde-ae81-a24521550743" providerId="ADAL" clId="{4129B787-4269-4D2B-9C7C-694B71DE0CB4}" dt="2023-10-09T02:04:43.162" v="3692" actId="1076"/>
          <ac:spMkLst>
            <pc:docMk/>
            <pc:sldMk cId="4210678108" sldId="295"/>
            <ac:spMk id="2" creationId="{00000000-0000-0000-0000-000000000000}"/>
          </ac:spMkLst>
        </pc:spChg>
        <pc:spChg chg="add del mod">
          <ac:chgData name="Ranju Kamal" userId="d3187f1d-9b3b-4fde-ae81-a24521550743" providerId="ADAL" clId="{4129B787-4269-4D2B-9C7C-694B71DE0CB4}" dt="2023-10-09T02:02:41.489" v="3671" actId="478"/>
          <ac:spMkLst>
            <pc:docMk/>
            <pc:sldMk cId="4210678108" sldId="295"/>
            <ac:spMk id="3" creationId="{00000000-0000-0000-0000-000000000000}"/>
          </ac:spMkLst>
        </pc:spChg>
        <pc:spChg chg="add del mod">
          <ac:chgData name="Ranju Kamal" userId="d3187f1d-9b3b-4fde-ae81-a24521550743" providerId="ADAL" clId="{4129B787-4269-4D2B-9C7C-694B71DE0CB4}" dt="2023-10-09T02:02:46.206" v="3672" actId="478"/>
          <ac:spMkLst>
            <pc:docMk/>
            <pc:sldMk cId="4210678108" sldId="295"/>
            <ac:spMk id="6" creationId="{AB2B1FA5-A2CB-C4FA-ADDF-B3FD0DF04C6E}"/>
          </ac:spMkLst>
        </pc:spChg>
        <pc:graphicFrameChg chg="add mod modGraphic">
          <ac:chgData name="Ranju Kamal" userId="d3187f1d-9b3b-4fde-ae81-a24521550743" providerId="ADAL" clId="{4129B787-4269-4D2B-9C7C-694B71DE0CB4}" dt="2023-10-09T02:04:28.286" v="3687" actId="255"/>
          <ac:graphicFrameMkLst>
            <pc:docMk/>
            <pc:sldMk cId="4210678108" sldId="295"/>
            <ac:graphicFrameMk id="4" creationId="{E4B8BC4D-A3F9-4CF8-28AA-8AEBE9A6877C}"/>
          </ac:graphicFrameMkLst>
        </pc:graphicFrameChg>
        <pc:graphicFrameChg chg="add del">
          <ac:chgData name="Ranju Kamal" userId="d3187f1d-9b3b-4fde-ae81-a24521550743" providerId="ADAL" clId="{4129B787-4269-4D2B-9C7C-694B71DE0CB4}" dt="2023-10-09T01:24:31.869" v="3577" actId="26606"/>
          <ac:graphicFrameMkLst>
            <pc:docMk/>
            <pc:sldMk cId="4210678108" sldId="295"/>
            <ac:graphicFrameMk id="35" creationId="{618AF715-F943-0733-3F95-A5CADCB0CAF0}"/>
          </ac:graphicFrameMkLst>
        </pc:graphicFrameChg>
      </pc:sldChg>
      <pc:sldChg chg="addSp delSp modSp mod modClrScheme delDesignElem chgLayout">
        <pc:chgData name="Ranju Kamal" userId="d3187f1d-9b3b-4fde-ae81-a24521550743" providerId="ADAL" clId="{4129B787-4269-4D2B-9C7C-694B71DE0CB4}" dt="2023-10-09T22:23:27.113" v="4693" actId="20577"/>
        <pc:sldMkLst>
          <pc:docMk/>
          <pc:sldMk cId="1071282621" sldId="305"/>
        </pc:sldMkLst>
        <pc:spChg chg="add del mod">
          <ac:chgData name="Ranju Kamal" userId="d3187f1d-9b3b-4fde-ae81-a24521550743" providerId="ADAL" clId="{4129B787-4269-4D2B-9C7C-694B71DE0CB4}" dt="2023-10-09T01:24:40.840" v="3578" actId="478"/>
          <ac:spMkLst>
            <pc:docMk/>
            <pc:sldMk cId="1071282621" sldId="305"/>
            <ac:spMk id="3" creationId="{5A937B0D-C0A1-A5AD-E54F-1FF746E606B0}"/>
          </ac:spMkLst>
        </pc:spChg>
        <pc:spChg chg="del mod ord">
          <ac:chgData name="Ranju Kamal" userId="d3187f1d-9b3b-4fde-ae81-a24521550743" providerId="ADAL" clId="{4129B787-4269-4D2B-9C7C-694B71DE0CB4}" dt="2023-10-02T23:41:53.973" v="1441" actId="478"/>
          <ac:spMkLst>
            <pc:docMk/>
            <pc:sldMk cId="1071282621" sldId="305"/>
            <ac:spMk id="4" creationId="{00000000-0000-0000-0000-000000000000}"/>
          </ac:spMkLst>
        </pc:spChg>
        <pc:spChg chg="add mod">
          <ac:chgData name="Ranju Kamal" userId="d3187f1d-9b3b-4fde-ae81-a24521550743" providerId="ADAL" clId="{4129B787-4269-4D2B-9C7C-694B71DE0CB4}" dt="2023-10-09T22:23:27.113" v="4693" actId="20577"/>
          <ac:spMkLst>
            <pc:docMk/>
            <pc:sldMk cId="1071282621" sldId="305"/>
            <ac:spMk id="6" creationId="{2D432193-4146-561A-92A5-CB0C4D89129F}"/>
          </ac:spMkLst>
        </pc:spChg>
        <pc:spChg chg="del">
          <ac:chgData name="Ranju Kamal" userId="d3187f1d-9b3b-4fde-ae81-a24521550743" providerId="ADAL" clId="{4129B787-4269-4D2B-9C7C-694B71DE0CB4}" dt="2023-09-22T06:46:05.836" v="1422" actId="700"/>
          <ac:spMkLst>
            <pc:docMk/>
            <pc:sldMk cId="1071282621" sldId="305"/>
            <ac:spMk id="34" creationId="{9F7D5CDA-D291-4307-BF55-1381FED29634}"/>
          </ac:spMkLst>
        </pc:spChg>
        <pc:spChg chg="del">
          <ac:chgData name="Ranju Kamal" userId="d3187f1d-9b3b-4fde-ae81-a24521550743" providerId="ADAL" clId="{4129B787-4269-4D2B-9C7C-694B71DE0CB4}" dt="2023-09-22T06:46:05.836" v="1422" actId="700"/>
          <ac:spMkLst>
            <pc:docMk/>
            <pc:sldMk cId="1071282621" sldId="305"/>
            <ac:spMk id="35" creationId="{59B296B9-C5A5-4E4F-9B60-C907B5F1466C}"/>
          </ac:spMkLst>
        </pc:spChg>
        <pc:spChg chg="del">
          <ac:chgData name="Ranju Kamal" userId="d3187f1d-9b3b-4fde-ae81-a24521550743" providerId="ADAL" clId="{4129B787-4269-4D2B-9C7C-694B71DE0CB4}" dt="2023-09-22T06:46:05.836" v="1422" actId="700"/>
          <ac:spMkLst>
            <pc:docMk/>
            <pc:sldMk cId="1071282621" sldId="305"/>
            <ac:spMk id="41" creationId="{D0300FD3-5AF1-6305-15FA-9078072672E2}"/>
          </ac:spMkLst>
        </pc:spChg>
        <pc:graphicFrameChg chg="del mod ord">
          <ac:chgData name="Ranju Kamal" userId="d3187f1d-9b3b-4fde-ae81-a24521550743" providerId="ADAL" clId="{4129B787-4269-4D2B-9C7C-694B71DE0CB4}" dt="2023-10-02T23:41:57.114" v="1442" actId="478"/>
          <ac:graphicFrameMkLst>
            <pc:docMk/>
            <pc:sldMk cId="1071282621" sldId="305"/>
            <ac:graphicFrameMk id="11" creationId="{C0BCFDEE-3079-4729-7571-D204DBDE012F}"/>
          </ac:graphicFrameMkLst>
        </pc:graphicFrameChg>
      </pc:sldChg>
      <pc:sldChg chg="addSp delSp modSp mod modNotesTx">
        <pc:chgData name="Ranju Kamal" userId="d3187f1d-9b3b-4fde-ae81-a24521550743" providerId="ADAL" clId="{4129B787-4269-4D2B-9C7C-694B71DE0CB4}" dt="2023-10-09T22:34:15.038" v="4765" actId="12"/>
        <pc:sldMkLst>
          <pc:docMk/>
          <pc:sldMk cId="935228144" sldId="312"/>
        </pc:sldMkLst>
        <pc:spChg chg="mod">
          <ac:chgData name="Ranju Kamal" userId="d3187f1d-9b3b-4fde-ae81-a24521550743" providerId="ADAL" clId="{4129B787-4269-4D2B-9C7C-694B71DE0CB4}" dt="2023-10-09T22:34:15.038" v="4765" actId="12"/>
          <ac:spMkLst>
            <pc:docMk/>
            <pc:sldMk cId="935228144" sldId="312"/>
            <ac:spMk id="2" creationId="{00000000-0000-0000-0000-000000000000}"/>
          </ac:spMkLst>
        </pc:spChg>
        <pc:spChg chg="del">
          <ac:chgData name="Ranju Kamal" userId="d3187f1d-9b3b-4fde-ae81-a24521550743" providerId="ADAL" clId="{4129B787-4269-4D2B-9C7C-694B71DE0CB4}" dt="2023-09-29T05:09:14.552" v="1428" actId="478"/>
          <ac:spMkLst>
            <pc:docMk/>
            <pc:sldMk cId="935228144" sldId="312"/>
            <ac:spMk id="3" creationId="{748D7A1C-040B-127A-E921-E5DF670A172D}"/>
          </ac:spMkLst>
        </pc:spChg>
        <pc:spChg chg="add mod">
          <ac:chgData name="Ranju Kamal" userId="d3187f1d-9b3b-4fde-ae81-a24521550743" providerId="ADAL" clId="{4129B787-4269-4D2B-9C7C-694B71DE0CB4}" dt="2023-10-09T22:33:45.145" v="4759" actId="1076"/>
          <ac:spMkLst>
            <pc:docMk/>
            <pc:sldMk cId="935228144" sldId="312"/>
            <ac:spMk id="4" creationId="{15B078AE-6F8A-A374-9095-0021DA60D672}"/>
          </ac:spMkLst>
        </pc:spChg>
        <pc:spChg chg="del">
          <ac:chgData name="Ranju Kamal" userId="d3187f1d-9b3b-4fde-ae81-a24521550743" providerId="ADAL" clId="{4129B787-4269-4D2B-9C7C-694B71DE0CB4}" dt="2023-09-29T05:09:12.029" v="1427" actId="478"/>
          <ac:spMkLst>
            <pc:docMk/>
            <pc:sldMk cId="935228144" sldId="312"/>
            <ac:spMk id="7" creationId="{CF47286E-362F-95BE-44AD-9B66DCA09017}"/>
          </ac:spMkLst>
        </pc:spChg>
      </pc:sldChg>
      <pc:sldChg chg="del">
        <pc:chgData name="Ranju Kamal" userId="d3187f1d-9b3b-4fde-ae81-a24521550743" providerId="ADAL" clId="{4129B787-4269-4D2B-9C7C-694B71DE0CB4}" dt="2023-10-07T00:50:32.342" v="1952" actId="2696"/>
        <pc:sldMkLst>
          <pc:docMk/>
          <pc:sldMk cId="1042242144" sldId="319"/>
        </pc:sldMkLst>
      </pc:sldChg>
      <pc:sldChg chg="del">
        <pc:chgData name="Ranju Kamal" userId="d3187f1d-9b3b-4fde-ae81-a24521550743" providerId="ADAL" clId="{4129B787-4269-4D2B-9C7C-694B71DE0CB4}" dt="2023-10-07T00:50:29.264" v="1951" actId="2696"/>
        <pc:sldMkLst>
          <pc:docMk/>
          <pc:sldMk cId="1531488730" sldId="323"/>
        </pc:sldMkLst>
      </pc:sldChg>
      <pc:sldChg chg="addSp delSp modSp mod">
        <pc:chgData name="Ranju Kamal" userId="d3187f1d-9b3b-4fde-ae81-a24521550743" providerId="ADAL" clId="{4129B787-4269-4D2B-9C7C-694B71DE0CB4}" dt="2023-10-09T22:05:41.785" v="4577"/>
        <pc:sldMkLst>
          <pc:docMk/>
          <pc:sldMk cId="2617748947" sldId="324"/>
        </pc:sldMkLst>
        <pc:spChg chg="mod">
          <ac:chgData name="Ranju Kamal" userId="d3187f1d-9b3b-4fde-ae81-a24521550743" providerId="ADAL" clId="{4129B787-4269-4D2B-9C7C-694B71DE0CB4}" dt="2023-10-09T21:59:57.228" v="4556" actId="14100"/>
          <ac:spMkLst>
            <pc:docMk/>
            <pc:sldMk cId="2617748947" sldId="324"/>
            <ac:spMk id="2" creationId="{00000000-0000-0000-0000-000000000000}"/>
          </ac:spMkLst>
        </pc:spChg>
        <pc:spChg chg="del mod">
          <ac:chgData name="Ranju Kamal" userId="d3187f1d-9b3b-4fde-ae81-a24521550743" providerId="ADAL" clId="{4129B787-4269-4D2B-9C7C-694B71DE0CB4}" dt="2023-10-09T22:00:33.260" v="4557" actId="26606"/>
          <ac:spMkLst>
            <pc:docMk/>
            <pc:sldMk cId="2617748947" sldId="324"/>
            <ac:spMk id="3" creationId="{00000000-0000-0000-0000-000000000000}"/>
          </ac:spMkLst>
        </pc:spChg>
        <pc:graphicFrameChg chg="add mod">
          <ac:chgData name="Ranju Kamal" userId="d3187f1d-9b3b-4fde-ae81-a24521550743" providerId="ADAL" clId="{4129B787-4269-4D2B-9C7C-694B71DE0CB4}" dt="2023-10-09T22:05:41.785" v="4577"/>
          <ac:graphicFrameMkLst>
            <pc:docMk/>
            <pc:sldMk cId="2617748947" sldId="324"/>
            <ac:graphicFrameMk id="5" creationId="{AE891775-6949-167E-B2ED-CB1D02FD37F7}"/>
          </ac:graphicFrameMkLst>
        </pc:graphicFrameChg>
      </pc:sldChg>
      <pc:sldChg chg="del">
        <pc:chgData name="Ranju Kamal" userId="d3187f1d-9b3b-4fde-ae81-a24521550743" providerId="ADAL" clId="{4129B787-4269-4D2B-9C7C-694B71DE0CB4}" dt="2023-10-02T23:49:44.319" v="1494" actId="2696"/>
        <pc:sldMkLst>
          <pc:docMk/>
          <pc:sldMk cId="82457994" sldId="325"/>
        </pc:sldMkLst>
      </pc:sldChg>
      <pc:sldChg chg="del">
        <pc:chgData name="Ranju Kamal" userId="d3187f1d-9b3b-4fde-ae81-a24521550743" providerId="ADAL" clId="{4129B787-4269-4D2B-9C7C-694B71DE0CB4}" dt="2023-10-02T23:49:48.497" v="1495" actId="2696"/>
        <pc:sldMkLst>
          <pc:docMk/>
          <pc:sldMk cId="1312951892" sldId="326"/>
        </pc:sldMkLst>
      </pc:sldChg>
      <pc:sldChg chg="addSp delSp modSp new mod">
        <pc:chgData name="Ranju Kamal" userId="d3187f1d-9b3b-4fde-ae81-a24521550743" providerId="ADAL" clId="{4129B787-4269-4D2B-9C7C-694B71DE0CB4}" dt="2023-10-10T05:09:43.860" v="5586" actId="478"/>
        <pc:sldMkLst>
          <pc:docMk/>
          <pc:sldMk cId="2699802545" sldId="327"/>
        </pc:sldMkLst>
        <pc:spChg chg="del">
          <ac:chgData name="Ranju Kamal" userId="d3187f1d-9b3b-4fde-ae81-a24521550743" providerId="ADAL" clId="{4129B787-4269-4D2B-9C7C-694B71DE0CB4}" dt="2023-10-07T00:31:12.561" v="1671" actId="478"/>
          <ac:spMkLst>
            <pc:docMk/>
            <pc:sldMk cId="2699802545" sldId="327"/>
            <ac:spMk id="2" creationId="{5BF66627-24D1-7A52-E55C-996D6417C259}"/>
          </ac:spMkLst>
        </pc:spChg>
        <pc:spChg chg="mod">
          <ac:chgData name="Ranju Kamal" userId="d3187f1d-9b3b-4fde-ae81-a24521550743" providerId="ADAL" clId="{4129B787-4269-4D2B-9C7C-694B71DE0CB4}" dt="2023-10-09T22:30:42.300" v="4733"/>
          <ac:spMkLst>
            <pc:docMk/>
            <pc:sldMk cId="2699802545" sldId="327"/>
            <ac:spMk id="3" creationId="{36FC2C7B-6C32-7963-598F-FDA1C41BE571}"/>
          </ac:spMkLst>
        </pc:spChg>
        <pc:spChg chg="add mod">
          <ac:chgData name="Ranju Kamal" userId="d3187f1d-9b3b-4fde-ae81-a24521550743" providerId="ADAL" clId="{4129B787-4269-4D2B-9C7C-694B71DE0CB4}" dt="2023-10-07T05:49:49.016" v="2060" actId="164"/>
          <ac:spMkLst>
            <pc:docMk/>
            <pc:sldMk cId="2699802545" sldId="327"/>
            <ac:spMk id="4" creationId="{2140EA9D-85C9-CDC1-6CC5-92FFA83E98A1}"/>
          </ac:spMkLst>
        </pc:spChg>
        <pc:spChg chg="add mod">
          <ac:chgData name="Ranju Kamal" userId="d3187f1d-9b3b-4fde-ae81-a24521550743" providerId="ADAL" clId="{4129B787-4269-4D2B-9C7C-694B71DE0CB4}" dt="2023-10-07T05:53:11.489" v="2136" actId="164"/>
          <ac:spMkLst>
            <pc:docMk/>
            <pc:sldMk cId="2699802545" sldId="327"/>
            <ac:spMk id="6" creationId="{191A74E9-3575-A310-1F9E-528F4BE7274E}"/>
          </ac:spMkLst>
        </pc:spChg>
        <pc:spChg chg="add mod">
          <ac:chgData name="Ranju Kamal" userId="d3187f1d-9b3b-4fde-ae81-a24521550743" providerId="ADAL" clId="{4129B787-4269-4D2B-9C7C-694B71DE0CB4}" dt="2023-10-07T05:50:36.020" v="2078" actId="164"/>
          <ac:spMkLst>
            <pc:docMk/>
            <pc:sldMk cId="2699802545" sldId="327"/>
            <ac:spMk id="10" creationId="{04477B82-CB06-9D55-6C03-C6C583089BB4}"/>
          </ac:spMkLst>
        </pc:spChg>
        <pc:spChg chg="add mod">
          <ac:chgData name="Ranju Kamal" userId="d3187f1d-9b3b-4fde-ae81-a24521550743" providerId="ADAL" clId="{4129B787-4269-4D2B-9C7C-694B71DE0CB4}" dt="2023-10-07T05:51:37.545" v="2101" actId="164"/>
          <ac:spMkLst>
            <pc:docMk/>
            <pc:sldMk cId="2699802545" sldId="327"/>
            <ac:spMk id="13" creationId="{6E65A0B8-4FF8-8531-EC5A-C8CD2E346D9D}"/>
          </ac:spMkLst>
        </pc:spChg>
        <pc:spChg chg="add mod">
          <ac:chgData name="Ranju Kamal" userId="d3187f1d-9b3b-4fde-ae81-a24521550743" providerId="ADAL" clId="{4129B787-4269-4D2B-9C7C-694B71DE0CB4}" dt="2023-10-09T22:33:20.320" v="4756" actId="1076"/>
          <ac:spMkLst>
            <pc:docMk/>
            <pc:sldMk cId="2699802545" sldId="327"/>
            <ac:spMk id="16" creationId="{422AAF99-ADD6-7A31-4411-78AF9F1A0388}"/>
          </ac:spMkLst>
        </pc:spChg>
        <pc:grpChg chg="add mod">
          <ac:chgData name="Ranju Kamal" userId="d3187f1d-9b3b-4fde-ae81-a24521550743" providerId="ADAL" clId="{4129B787-4269-4D2B-9C7C-694B71DE0CB4}" dt="2023-10-09T23:12:40.651" v="5074" actId="1076"/>
          <ac:grpSpMkLst>
            <pc:docMk/>
            <pc:sldMk cId="2699802545" sldId="327"/>
            <ac:grpSpMk id="8" creationId="{4FB38969-0B48-CFF5-B831-C77111AB22D9}"/>
          </ac:grpSpMkLst>
        </pc:grpChg>
        <pc:grpChg chg="add mod ord">
          <ac:chgData name="Ranju Kamal" userId="d3187f1d-9b3b-4fde-ae81-a24521550743" providerId="ADAL" clId="{4129B787-4269-4D2B-9C7C-694B71DE0CB4}" dt="2023-10-09T22:34:33.510" v="4766" actId="1076"/>
          <ac:grpSpMkLst>
            <pc:docMk/>
            <pc:sldMk cId="2699802545" sldId="327"/>
            <ac:grpSpMk id="12" creationId="{606EC4E5-5AC0-65FE-90ED-B0324F789CF2}"/>
          </ac:grpSpMkLst>
        </pc:grpChg>
        <pc:grpChg chg="add mod">
          <ac:chgData name="Ranju Kamal" userId="d3187f1d-9b3b-4fde-ae81-a24521550743" providerId="ADAL" clId="{4129B787-4269-4D2B-9C7C-694B71DE0CB4}" dt="2023-10-09T22:34:33.510" v="4766" actId="1076"/>
          <ac:grpSpMkLst>
            <pc:docMk/>
            <pc:sldMk cId="2699802545" sldId="327"/>
            <ac:grpSpMk id="14" creationId="{9908FBA9-0DC9-8529-1C49-E567450D91B7}"/>
          </ac:grpSpMkLst>
        </pc:grpChg>
        <pc:grpChg chg="add mod">
          <ac:chgData name="Ranju Kamal" userId="d3187f1d-9b3b-4fde-ae81-a24521550743" providerId="ADAL" clId="{4129B787-4269-4D2B-9C7C-694B71DE0CB4}" dt="2023-10-09T22:34:33.510" v="4766" actId="1076"/>
          <ac:grpSpMkLst>
            <pc:docMk/>
            <pc:sldMk cId="2699802545" sldId="327"/>
            <ac:grpSpMk id="15" creationId="{FA0B5389-834F-58D5-013A-77FF40B59A76}"/>
          </ac:grpSpMkLst>
        </pc:grpChg>
        <pc:picChg chg="add mod modCrop">
          <ac:chgData name="Ranju Kamal" userId="d3187f1d-9b3b-4fde-ae81-a24521550743" providerId="ADAL" clId="{4129B787-4269-4D2B-9C7C-694B71DE0CB4}" dt="2023-10-07T05:49:49.016" v="2060" actId="164"/>
          <ac:picMkLst>
            <pc:docMk/>
            <pc:sldMk cId="2699802545" sldId="327"/>
            <ac:picMk id="5" creationId="{D8D03159-0B07-1A20-3B06-594AAF708B93}"/>
          </ac:picMkLst>
        </pc:picChg>
        <pc:picChg chg="add mod modCrop">
          <ac:chgData name="Ranju Kamal" userId="d3187f1d-9b3b-4fde-ae81-a24521550743" providerId="ADAL" clId="{4129B787-4269-4D2B-9C7C-694B71DE0CB4}" dt="2023-10-07T05:50:36.020" v="2078" actId="164"/>
          <ac:picMkLst>
            <pc:docMk/>
            <pc:sldMk cId="2699802545" sldId="327"/>
            <ac:picMk id="7" creationId="{DA0F5607-639B-D28C-C075-105449422EF1}"/>
          </ac:picMkLst>
        </pc:picChg>
        <pc:picChg chg="add mod modCrop">
          <ac:chgData name="Ranju Kamal" userId="d3187f1d-9b3b-4fde-ae81-a24521550743" providerId="ADAL" clId="{4129B787-4269-4D2B-9C7C-694B71DE0CB4}" dt="2023-10-07T05:53:11.489" v="2136" actId="164"/>
          <ac:picMkLst>
            <pc:docMk/>
            <pc:sldMk cId="2699802545" sldId="327"/>
            <ac:picMk id="9" creationId="{6267BA5F-114B-3B00-BDC5-976681FBDD4B}"/>
          </ac:picMkLst>
        </pc:picChg>
        <pc:picChg chg="add mod modCrop">
          <ac:chgData name="Ranju Kamal" userId="d3187f1d-9b3b-4fde-ae81-a24521550743" providerId="ADAL" clId="{4129B787-4269-4D2B-9C7C-694B71DE0CB4}" dt="2023-10-07T05:51:37.545" v="2101" actId="164"/>
          <ac:picMkLst>
            <pc:docMk/>
            <pc:sldMk cId="2699802545" sldId="327"/>
            <ac:picMk id="11" creationId="{704A117E-EF2A-80B2-6A51-22469DB59453}"/>
          </ac:picMkLst>
        </pc:picChg>
        <pc:picChg chg="add del mod">
          <ac:chgData name="Ranju Kamal" userId="d3187f1d-9b3b-4fde-ae81-a24521550743" providerId="ADAL" clId="{4129B787-4269-4D2B-9C7C-694B71DE0CB4}" dt="2023-10-10T05:09:43.860" v="5586" actId="478"/>
          <ac:picMkLst>
            <pc:docMk/>
            <pc:sldMk cId="2699802545" sldId="327"/>
            <ac:picMk id="17" creationId="{0FF7A410-5FF5-8FA4-F140-9E497B3FC010}"/>
          </ac:picMkLst>
        </pc:picChg>
      </pc:sldChg>
      <pc:sldChg chg="addSp delSp modSp new mod">
        <pc:chgData name="Ranju Kamal" userId="d3187f1d-9b3b-4fde-ae81-a24521550743" providerId="ADAL" clId="{4129B787-4269-4D2B-9C7C-694B71DE0CB4}" dt="2023-10-09T22:37:40.114" v="4815" actId="1076"/>
        <pc:sldMkLst>
          <pc:docMk/>
          <pc:sldMk cId="747945040" sldId="328"/>
        </pc:sldMkLst>
        <pc:spChg chg="del">
          <ac:chgData name="Ranju Kamal" userId="d3187f1d-9b3b-4fde-ae81-a24521550743" providerId="ADAL" clId="{4129B787-4269-4D2B-9C7C-694B71DE0CB4}" dt="2023-10-07T00:33:58.666" v="1726" actId="478"/>
          <ac:spMkLst>
            <pc:docMk/>
            <pc:sldMk cId="747945040" sldId="328"/>
            <ac:spMk id="2" creationId="{F3A4A0EC-A500-3725-8383-BCDA3AFDFB12}"/>
          </ac:spMkLst>
        </pc:spChg>
        <pc:spChg chg="mod">
          <ac:chgData name="Ranju Kamal" userId="d3187f1d-9b3b-4fde-ae81-a24521550743" providerId="ADAL" clId="{4129B787-4269-4D2B-9C7C-694B71DE0CB4}" dt="2023-10-09T22:36:52.177" v="4797" actId="20577"/>
          <ac:spMkLst>
            <pc:docMk/>
            <pc:sldMk cId="747945040" sldId="328"/>
            <ac:spMk id="3" creationId="{26947F42-2262-0E04-10DC-18673E12A037}"/>
          </ac:spMkLst>
        </pc:spChg>
        <pc:spChg chg="add mod">
          <ac:chgData name="Ranju Kamal" userId="d3187f1d-9b3b-4fde-ae81-a24521550743" providerId="ADAL" clId="{4129B787-4269-4D2B-9C7C-694B71DE0CB4}" dt="2023-10-09T22:37:09.207" v="4810" actId="20577"/>
          <ac:spMkLst>
            <pc:docMk/>
            <pc:sldMk cId="747945040" sldId="328"/>
            <ac:spMk id="7" creationId="{CBE60FDE-252E-9EE8-0737-8040DD9F7DF8}"/>
          </ac:spMkLst>
        </pc:spChg>
        <pc:spChg chg="add del mod">
          <ac:chgData name="Ranju Kamal" userId="d3187f1d-9b3b-4fde-ae81-a24521550743" providerId="ADAL" clId="{4129B787-4269-4D2B-9C7C-694B71DE0CB4}" dt="2023-10-07T05:54:11.269" v="2180" actId="21"/>
          <ac:spMkLst>
            <pc:docMk/>
            <pc:sldMk cId="747945040" sldId="328"/>
            <ac:spMk id="8" creationId="{E5583804-65BB-5EF6-B6C1-DCD5F8E7CA1E}"/>
          </ac:spMkLst>
        </pc:spChg>
        <pc:spChg chg="add mod">
          <ac:chgData name="Ranju Kamal" userId="d3187f1d-9b3b-4fde-ae81-a24521550743" providerId="ADAL" clId="{4129B787-4269-4D2B-9C7C-694B71DE0CB4}" dt="2023-10-09T22:37:40.114" v="4815" actId="1076"/>
          <ac:spMkLst>
            <pc:docMk/>
            <pc:sldMk cId="747945040" sldId="328"/>
            <ac:spMk id="10" creationId="{13B355D2-9B03-D139-98A2-4A3B37F1A57A}"/>
          </ac:spMkLst>
        </pc:spChg>
        <pc:grpChg chg="add mod">
          <ac:chgData name="Ranju Kamal" userId="d3187f1d-9b3b-4fde-ae81-a24521550743" providerId="ADAL" clId="{4129B787-4269-4D2B-9C7C-694B71DE0CB4}" dt="2023-10-09T22:37:00.363" v="4798" actId="1076"/>
          <ac:grpSpMkLst>
            <pc:docMk/>
            <pc:sldMk cId="747945040" sldId="328"/>
            <ac:grpSpMk id="9" creationId="{B82F7B0A-84F9-1BA3-D6A8-8732AA09570D}"/>
          </ac:grpSpMkLst>
        </pc:grpChg>
        <pc:picChg chg="add del mod">
          <ac:chgData name="Ranju Kamal" userId="d3187f1d-9b3b-4fde-ae81-a24521550743" providerId="ADAL" clId="{4129B787-4269-4D2B-9C7C-694B71DE0CB4}" dt="2023-10-09T09:56:14.576" v="4020" actId="21"/>
          <ac:picMkLst>
            <pc:docMk/>
            <pc:sldMk cId="747945040" sldId="328"/>
            <ac:picMk id="4" creationId="{762D106D-EB13-3F28-3EA2-70786DD5863F}"/>
          </ac:picMkLst>
        </pc:picChg>
        <pc:picChg chg="add mod modCrop">
          <ac:chgData name="Ranju Kamal" userId="d3187f1d-9b3b-4fde-ae81-a24521550743" providerId="ADAL" clId="{4129B787-4269-4D2B-9C7C-694B71DE0CB4}" dt="2023-10-07T05:54:07.741" v="2179" actId="164"/>
          <ac:picMkLst>
            <pc:docMk/>
            <pc:sldMk cId="747945040" sldId="328"/>
            <ac:picMk id="5" creationId="{7F0CE47D-AFB3-03B7-DFD0-0A8913F7F0D5}"/>
          </ac:picMkLst>
        </pc:picChg>
        <pc:picChg chg="add del mod">
          <ac:chgData name="Ranju Kamal" userId="d3187f1d-9b3b-4fde-ae81-a24521550743" providerId="ADAL" clId="{4129B787-4269-4D2B-9C7C-694B71DE0CB4}" dt="2023-10-09T02:17:47.719" v="3753" actId="21"/>
          <ac:picMkLst>
            <pc:docMk/>
            <pc:sldMk cId="747945040" sldId="328"/>
            <ac:picMk id="6" creationId="{714175A2-8A7D-D3D9-3C44-C632CE508C22}"/>
          </ac:picMkLst>
        </pc:picChg>
      </pc:sldChg>
      <pc:sldChg chg="addSp delSp modSp new mod">
        <pc:chgData name="Ranju Kamal" userId="d3187f1d-9b3b-4fde-ae81-a24521550743" providerId="ADAL" clId="{4129B787-4269-4D2B-9C7C-694B71DE0CB4}" dt="2023-10-10T05:08:41.131" v="5585" actId="20577"/>
        <pc:sldMkLst>
          <pc:docMk/>
          <pc:sldMk cId="4000811881" sldId="329"/>
        </pc:sldMkLst>
        <pc:spChg chg="del">
          <ac:chgData name="Ranju Kamal" userId="d3187f1d-9b3b-4fde-ae81-a24521550743" providerId="ADAL" clId="{4129B787-4269-4D2B-9C7C-694B71DE0CB4}" dt="2023-10-07T00:35:27.803" v="1809" actId="478"/>
          <ac:spMkLst>
            <pc:docMk/>
            <pc:sldMk cId="4000811881" sldId="329"/>
            <ac:spMk id="2" creationId="{D3DA0129-A62C-4B8E-FC06-DA3AF091034F}"/>
          </ac:spMkLst>
        </pc:spChg>
        <pc:spChg chg="mod">
          <ac:chgData name="Ranju Kamal" userId="d3187f1d-9b3b-4fde-ae81-a24521550743" providerId="ADAL" clId="{4129B787-4269-4D2B-9C7C-694B71DE0CB4}" dt="2023-10-09T23:04:10.527" v="4986" actId="14100"/>
          <ac:spMkLst>
            <pc:docMk/>
            <pc:sldMk cId="4000811881" sldId="329"/>
            <ac:spMk id="3" creationId="{F58AA286-5175-F9F2-6DE3-7E76577A3979}"/>
          </ac:spMkLst>
        </pc:spChg>
        <pc:spChg chg="add mod">
          <ac:chgData name="Ranju Kamal" userId="d3187f1d-9b3b-4fde-ae81-a24521550743" providerId="ADAL" clId="{4129B787-4269-4D2B-9C7C-694B71DE0CB4}" dt="2023-10-10T05:08:41.131" v="5585" actId="20577"/>
          <ac:spMkLst>
            <pc:docMk/>
            <pc:sldMk cId="4000811881" sldId="329"/>
            <ac:spMk id="7" creationId="{D0EA0592-FD11-FD61-FDBE-DFE45D332FF5}"/>
          </ac:spMkLst>
        </pc:spChg>
        <pc:spChg chg="add mod">
          <ac:chgData name="Ranju Kamal" userId="d3187f1d-9b3b-4fde-ae81-a24521550743" providerId="ADAL" clId="{4129B787-4269-4D2B-9C7C-694B71DE0CB4}" dt="2023-10-10T04:50:34.977" v="5518" actId="1076"/>
          <ac:spMkLst>
            <pc:docMk/>
            <pc:sldMk cId="4000811881" sldId="329"/>
            <ac:spMk id="9" creationId="{3B14E3A1-5B31-046C-604B-C5B551B22FB8}"/>
          </ac:spMkLst>
        </pc:spChg>
        <pc:spChg chg="add mod">
          <ac:chgData name="Ranju Kamal" userId="d3187f1d-9b3b-4fde-ae81-a24521550743" providerId="ADAL" clId="{4129B787-4269-4D2B-9C7C-694B71DE0CB4}" dt="2023-10-10T05:08:34.502" v="5581" actId="20577"/>
          <ac:spMkLst>
            <pc:docMk/>
            <pc:sldMk cId="4000811881" sldId="329"/>
            <ac:spMk id="11" creationId="{D5AEDE76-4180-9D8B-2981-E98993CF336E}"/>
          </ac:spMkLst>
        </pc:spChg>
        <pc:spChg chg="add mod">
          <ac:chgData name="Ranju Kamal" userId="d3187f1d-9b3b-4fde-ae81-a24521550743" providerId="ADAL" clId="{4129B787-4269-4D2B-9C7C-694B71DE0CB4}" dt="2023-10-10T05:08:23.707" v="5571" actId="20577"/>
          <ac:spMkLst>
            <pc:docMk/>
            <pc:sldMk cId="4000811881" sldId="329"/>
            <ac:spMk id="13" creationId="{82ACFC4A-1F17-CC45-B456-F5E2DBC83040}"/>
          </ac:spMkLst>
        </pc:spChg>
        <pc:picChg chg="add mod">
          <ac:chgData name="Ranju Kamal" userId="d3187f1d-9b3b-4fde-ae81-a24521550743" providerId="ADAL" clId="{4129B787-4269-4D2B-9C7C-694B71DE0CB4}" dt="2023-10-10T05:07:53.521" v="5563" actId="1076"/>
          <ac:picMkLst>
            <pc:docMk/>
            <pc:sldMk cId="4000811881" sldId="329"/>
            <ac:picMk id="2" creationId="{4D56CBC7-2523-110E-C671-7F091B0316F8}"/>
          </ac:picMkLst>
        </pc:picChg>
        <pc:picChg chg="add mod">
          <ac:chgData name="Ranju Kamal" userId="d3187f1d-9b3b-4fde-ae81-a24521550743" providerId="ADAL" clId="{4129B787-4269-4D2B-9C7C-694B71DE0CB4}" dt="2023-10-10T05:08:14.041" v="5569" actId="1076"/>
          <ac:picMkLst>
            <pc:docMk/>
            <pc:sldMk cId="4000811881" sldId="329"/>
            <ac:picMk id="5" creationId="{65F2E758-ED9F-E5A0-B4E1-9683A48D8529}"/>
          </ac:picMkLst>
        </pc:picChg>
        <pc:picChg chg="add del mod">
          <ac:chgData name="Ranju Kamal" userId="d3187f1d-9b3b-4fde-ae81-a24521550743" providerId="ADAL" clId="{4129B787-4269-4D2B-9C7C-694B71DE0CB4}" dt="2023-10-07T00:38:08.012" v="1843" actId="21"/>
          <ac:picMkLst>
            <pc:docMk/>
            <pc:sldMk cId="4000811881" sldId="329"/>
            <ac:picMk id="5" creationId="{EB308B0C-4446-D865-4A35-43851C18EFF7}"/>
          </ac:picMkLst>
        </pc:picChg>
        <pc:picChg chg="add del mod">
          <ac:chgData name="Ranju Kamal" userId="d3187f1d-9b3b-4fde-ae81-a24521550743" providerId="ADAL" clId="{4129B787-4269-4D2B-9C7C-694B71DE0CB4}" dt="2023-10-07T00:38:08.012" v="1843" actId="21"/>
          <ac:picMkLst>
            <pc:docMk/>
            <pc:sldMk cId="4000811881" sldId="329"/>
            <ac:picMk id="7" creationId="{77C6E13E-7CAB-B2E3-327D-DBA0922FAEE6}"/>
          </ac:picMkLst>
        </pc:picChg>
      </pc:sldChg>
      <pc:sldChg chg="addSp delSp modSp new mod setBg">
        <pc:chgData name="Ranju Kamal" userId="d3187f1d-9b3b-4fde-ae81-a24521550743" providerId="ADAL" clId="{4129B787-4269-4D2B-9C7C-694B71DE0CB4}" dt="2023-10-10T04:08:47.200" v="5315" actId="1076"/>
        <pc:sldMkLst>
          <pc:docMk/>
          <pc:sldMk cId="2128564424" sldId="330"/>
        </pc:sldMkLst>
        <pc:spChg chg="del">
          <ac:chgData name="Ranju Kamal" userId="d3187f1d-9b3b-4fde-ae81-a24521550743" providerId="ADAL" clId="{4129B787-4269-4D2B-9C7C-694B71DE0CB4}" dt="2023-10-07T00:37:49.391" v="1841" actId="478"/>
          <ac:spMkLst>
            <pc:docMk/>
            <pc:sldMk cId="2128564424" sldId="330"/>
            <ac:spMk id="2" creationId="{74BBB169-B1AF-F94F-38D4-25EAB0A09582}"/>
          </ac:spMkLst>
        </pc:spChg>
        <pc:spChg chg="del mod">
          <ac:chgData name="Ranju Kamal" userId="d3187f1d-9b3b-4fde-ae81-a24521550743" providerId="ADAL" clId="{4129B787-4269-4D2B-9C7C-694B71DE0CB4}" dt="2023-10-07T00:37:51.378" v="1842" actId="478"/>
          <ac:spMkLst>
            <pc:docMk/>
            <pc:sldMk cId="2128564424" sldId="330"/>
            <ac:spMk id="3" creationId="{FD04202B-730B-A9DC-5BE9-7233CEB0105E}"/>
          </ac:spMkLst>
        </pc:spChg>
        <pc:spChg chg="add mod">
          <ac:chgData name="Ranju Kamal" userId="d3187f1d-9b3b-4fde-ae81-a24521550743" providerId="ADAL" clId="{4129B787-4269-4D2B-9C7C-694B71DE0CB4}" dt="2023-10-07T05:57:38.278" v="2283" actId="122"/>
          <ac:spMkLst>
            <pc:docMk/>
            <pc:sldMk cId="2128564424" sldId="330"/>
            <ac:spMk id="8" creationId="{165359ED-A9B5-F531-A68A-1C4C4B26BDC8}"/>
          </ac:spMkLst>
        </pc:spChg>
        <pc:spChg chg="add mod">
          <ac:chgData name="Ranju Kamal" userId="d3187f1d-9b3b-4fde-ae81-a24521550743" providerId="ADAL" clId="{4129B787-4269-4D2B-9C7C-694B71DE0CB4}" dt="2023-10-07T05:57:35.818" v="2282" actId="122"/>
          <ac:spMkLst>
            <pc:docMk/>
            <pc:sldMk cId="2128564424" sldId="330"/>
            <ac:spMk id="10" creationId="{C8361967-7894-5539-B04C-75A7B29A9D63}"/>
          </ac:spMkLst>
        </pc:spChg>
        <pc:spChg chg="add mod">
          <ac:chgData name="Ranju Kamal" userId="d3187f1d-9b3b-4fde-ae81-a24521550743" providerId="ADAL" clId="{4129B787-4269-4D2B-9C7C-694B71DE0CB4}" dt="2023-10-07T05:58:43.192" v="2297" actId="14100"/>
          <ac:spMkLst>
            <pc:docMk/>
            <pc:sldMk cId="2128564424" sldId="330"/>
            <ac:spMk id="12" creationId="{C1C744DB-9912-A266-E1FE-1372FFEF57A5}"/>
          </ac:spMkLst>
        </pc:spChg>
        <pc:spChg chg="add mod">
          <ac:chgData name="Ranju Kamal" userId="d3187f1d-9b3b-4fde-ae81-a24521550743" providerId="ADAL" clId="{4129B787-4269-4D2B-9C7C-694B71DE0CB4}" dt="2023-10-07T05:58:47.057" v="2298" actId="14100"/>
          <ac:spMkLst>
            <pc:docMk/>
            <pc:sldMk cId="2128564424" sldId="330"/>
            <ac:spMk id="14" creationId="{D6E44D5B-DE2B-637F-0B6E-0714EDB04D86}"/>
          </ac:spMkLst>
        </pc:spChg>
        <pc:spChg chg="add mod">
          <ac:chgData name="Ranju Kamal" userId="d3187f1d-9b3b-4fde-ae81-a24521550743" providerId="ADAL" clId="{4129B787-4269-4D2B-9C7C-694B71DE0CB4}" dt="2023-10-07T06:01:33.882" v="2409" actId="164"/>
          <ac:spMkLst>
            <pc:docMk/>
            <pc:sldMk cId="2128564424" sldId="330"/>
            <ac:spMk id="17" creationId="{FA7E50F9-7CA1-AFAE-39E1-CD7C6F74F930}"/>
          </ac:spMkLst>
        </pc:spChg>
        <pc:spChg chg="add mod">
          <ac:chgData name="Ranju Kamal" userId="d3187f1d-9b3b-4fde-ae81-a24521550743" providerId="ADAL" clId="{4129B787-4269-4D2B-9C7C-694B71DE0CB4}" dt="2023-10-07T06:00:12.635" v="2359" actId="164"/>
          <ac:spMkLst>
            <pc:docMk/>
            <pc:sldMk cId="2128564424" sldId="330"/>
            <ac:spMk id="19" creationId="{4A968BB6-C696-D3BC-5797-7FBC24FF2441}"/>
          </ac:spMkLst>
        </pc:spChg>
        <pc:spChg chg="add del">
          <ac:chgData name="Ranju Kamal" userId="d3187f1d-9b3b-4fde-ae81-a24521550743" providerId="ADAL" clId="{4129B787-4269-4D2B-9C7C-694B71DE0CB4}" dt="2023-10-07T00:38:58.261" v="1847" actId="26606"/>
          <ac:spMkLst>
            <pc:docMk/>
            <pc:sldMk cId="2128564424" sldId="330"/>
            <ac:spMk id="20" creationId="{1500B4A4-B1F1-41EA-886A-B8A210DBCA3B}"/>
          </ac:spMkLst>
        </pc:spChg>
        <pc:spChg chg="add mod">
          <ac:chgData name="Ranju Kamal" userId="d3187f1d-9b3b-4fde-ae81-a24521550743" providerId="ADAL" clId="{4129B787-4269-4D2B-9C7C-694B71DE0CB4}" dt="2023-10-07T06:01:33.882" v="2409" actId="164"/>
          <ac:spMkLst>
            <pc:docMk/>
            <pc:sldMk cId="2128564424" sldId="330"/>
            <ac:spMk id="21" creationId="{8193A9D9-CDD8-928E-6E84-AFA7D95C1E0A}"/>
          </ac:spMkLst>
        </pc:spChg>
        <pc:spChg chg="add del">
          <ac:chgData name="Ranju Kamal" userId="d3187f1d-9b3b-4fde-ae81-a24521550743" providerId="ADAL" clId="{4129B787-4269-4D2B-9C7C-694B71DE0CB4}" dt="2023-10-07T00:38:58.261" v="1847" actId="26606"/>
          <ac:spMkLst>
            <pc:docMk/>
            <pc:sldMk cId="2128564424" sldId="330"/>
            <ac:spMk id="22" creationId="{5E55A99C-0BDC-4DBE-8E40-9FA66F629FA1}"/>
          </ac:spMkLst>
        </pc:spChg>
        <pc:spChg chg="add del mod">
          <ac:chgData name="Ranju Kamal" userId="d3187f1d-9b3b-4fde-ae81-a24521550743" providerId="ADAL" clId="{4129B787-4269-4D2B-9C7C-694B71DE0CB4}" dt="2023-10-07T06:06:23.364" v="2672" actId="21"/>
          <ac:spMkLst>
            <pc:docMk/>
            <pc:sldMk cId="2128564424" sldId="330"/>
            <ac:spMk id="23" creationId="{7FDC8B1A-01B2-C79B-018F-5E38969AFE4F}"/>
          </ac:spMkLst>
        </pc:spChg>
        <pc:spChg chg="add del">
          <ac:chgData name="Ranju Kamal" userId="d3187f1d-9b3b-4fde-ae81-a24521550743" providerId="ADAL" clId="{4129B787-4269-4D2B-9C7C-694B71DE0CB4}" dt="2023-10-07T00:39:03.924" v="1849" actId="26606"/>
          <ac:spMkLst>
            <pc:docMk/>
            <pc:sldMk cId="2128564424" sldId="330"/>
            <ac:spMk id="24" creationId="{6FA8F714-B9D8-488A-8CCA-E9948FF913A9}"/>
          </ac:spMkLst>
        </pc:spChg>
        <pc:spChg chg="add mod">
          <ac:chgData name="Ranju Kamal" userId="d3187f1d-9b3b-4fde-ae81-a24521550743" providerId="ADAL" clId="{4129B787-4269-4D2B-9C7C-694B71DE0CB4}" dt="2023-10-10T04:08:47.200" v="5315" actId="1076"/>
          <ac:spMkLst>
            <pc:docMk/>
            <pc:sldMk cId="2128564424" sldId="330"/>
            <ac:spMk id="24" creationId="{9A918EA0-850C-81E0-E875-3F14E2DE80FB}"/>
          </ac:spMkLst>
        </pc:spChg>
        <pc:spChg chg="add del">
          <ac:chgData name="Ranju Kamal" userId="d3187f1d-9b3b-4fde-ae81-a24521550743" providerId="ADAL" clId="{4129B787-4269-4D2B-9C7C-694B71DE0CB4}" dt="2023-10-07T00:39:03.924" v="1849" actId="26606"/>
          <ac:spMkLst>
            <pc:docMk/>
            <pc:sldMk cId="2128564424" sldId="330"/>
            <ac:spMk id="25" creationId="{B9FF99BD-075F-4761-A995-6FC574BD25EA}"/>
          </ac:spMkLst>
        </pc:spChg>
        <pc:spChg chg="add del">
          <ac:chgData name="Ranju Kamal" userId="d3187f1d-9b3b-4fde-ae81-a24521550743" providerId="ADAL" clId="{4129B787-4269-4D2B-9C7C-694B71DE0CB4}" dt="2023-10-07T00:39:03.924" v="1849" actId="26606"/>
          <ac:spMkLst>
            <pc:docMk/>
            <pc:sldMk cId="2128564424" sldId="330"/>
            <ac:spMk id="26" creationId="{A7B21A54-9BA3-4EA9-B460-5A829ADD9051}"/>
          </ac:spMkLst>
        </pc:spChg>
        <pc:spChg chg="add">
          <ac:chgData name="Ranju Kamal" userId="d3187f1d-9b3b-4fde-ae81-a24521550743" providerId="ADAL" clId="{4129B787-4269-4D2B-9C7C-694B71DE0CB4}" dt="2023-10-07T00:39:03.940" v="1850" actId="26606"/>
          <ac:spMkLst>
            <pc:docMk/>
            <pc:sldMk cId="2128564424" sldId="330"/>
            <ac:spMk id="28" creationId="{1500B4A4-B1F1-41EA-886A-B8A210DBCA3B}"/>
          </ac:spMkLst>
        </pc:spChg>
        <pc:spChg chg="add">
          <ac:chgData name="Ranju Kamal" userId="d3187f1d-9b3b-4fde-ae81-a24521550743" providerId="ADAL" clId="{4129B787-4269-4D2B-9C7C-694B71DE0CB4}" dt="2023-10-07T00:39:03.940" v="1850" actId="26606"/>
          <ac:spMkLst>
            <pc:docMk/>
            <pc:sldMk cId="2128564424" sldId="330"/>
            <ac:spMk id="29" creationId="{5E55A99C-0BDC-4DBE-8E40-9FA66F629FA1}"/>
          </ac:spMkLst>
        </pc:spChg>
        <pc:spChg chg="add mod">
          <ac:chgData name="Ranju Kamal" userId="d3187f1d-9b3b-4fde-ae81-a24521550743" providerId="ADAL" clId="{4129B787-4269-4D2B-9C7C-694B71DE0CB4}" dt="2023-10-07T06:04:38.834" v="2582" actId="164"/>
          <ac:spMkLst>
            <pc:docMk/>
            <pc:sldMk cId="2128564424" sldId="330"/>
            <ac:spMk id="31" creationId="{C3BEE222-8D94-35E5-9039-9AAD03884109}"/>
          </ac:spMkLst>
        </pc:spChg>
        <pc:spChg chg="add mod">
          <ac:chgData name="Ranju Kamal" userId="d3187f1d-9b3b-4fde-ae81-a24521550743" providerId="ADAL" clId="{4129B787-4269-4D2B-9C7C-694B71DE0CB4}" dt="2023-10-07T06:04:38.834" v="2582" actId="164"/>
          <ac:spMkLst>
            <pc:docMk/>
            <pc:sldMk cId="2128564424" sldId="330"/>
            <ac:spMk id="32" creationId="{4B83BD3F-8DD9-79E0-0DB3-B48422437323}"/>
          </ac:spMkLst>
        </pc:spChg>
        <pc:spChg chg="add mod">
          <ac:chgData name="Ranju Kamal" userId="d3187f1d-9b3b-4fde-ae81-a24521550743" providerId="ADAL" clId="{4129B787-4269-4D2B-9C7C-694B71DE0CB4}" dt="2023-10-07T06:06:49.007" v="2677" actId="164"/>
          <ac:spMkLst>
            <pc:docMk/>
            <pc:sldMk cId="2128564424" sldId="330"/>
            <ac:spMk id="33" creationId="{CBBEEF01-24D2-F892-DF6C-7354736266CB}"/>
          </ac:spMkLst>
        </pc:spChg>
        <pc:spChg chg="add mod">
          <ac:chgData name="Ranju Kamal" userId="d3187f1d-9b3b-4fde-ae81-a24521550743" providerId="ADAL" clId="{4129B787-4269-4D2B-9C7C-694B71DE0CB4}" dt="2023-10-07T06:06:19.554" v="2671" actId="164"/>
          <ac:spMkLst>
            <pc:docMk/>
            <pc:sldMk cId="2128564424" sldId="330"/>
            <ac:spMk id="35" creationId="{1134D44C-5F01-65C8-1696-BE2C2DE594CB}"/>
          </ac:spMkLst>
        </pc:spChg>
        <pc:spChg chg="add mod">
          <ac:chgData name="Ranju Kamal" userId="d3187f1d-9b3b-4fde-ae81-a24521550743" providerId="ADAL" clId="{4129B787-4269-4D2B-9C7C-694B71DE0CB4}" dt="2023-10-07T06:06:36.929" v="2674" actId="164"/>
          <ac:spMkLst>
            <pc:docMk/>
            <pc:sldMk cId="2128564424" sldId="330"/>
            <ac:spMk id="36" creationId="{CAAC8BA2-2063-A7A5-0804-E68FCA039C1B}"/>
          </ac:spMkLst>
        </pc:spChg>
        <pc:grpChg chg="add mod">
          <ac:chgData name="Ranju Kamal" userId="d3187f1d-9b3b-4fde-ae81-a24521550743" providerId="ADAL" clId="{4129B787-4269-4D2B-9C7C-694B71DE0CB4}" dt="2023-10-07T06:07:36.501" v="2682" actId="1076"/>
          <ac:grpSpMkLst>
            <pc:docMk/>
            <pc:sldMk cId="2128564424" sldId="330"/>
            <ac:grpSpMk id="16" creationId="{DD58CE0E-4CB1-207D-3345-0408B7F89962}"/>
          </ac:grpSpMkLst>
        </pc:grpChg>
        <pc:grpChg chg="add mod">
          <ac:chgData name="Ranju Kamal" userId="d3187f1d-9b3b-4fde-ae81-a24521550743" providerId="ADAL" clId="{4129B787-4269-4D2B-9C7C-694B71DE0CB4}" dt="2023-10-07T06:07:43.577" v="2683" actId="1076"/>
          <ac:grpSpMkLst>
            <pc:docMk/>
            <pc:sldMk cId="2128564424" sldId="330"/>
            <ac:grpSpMk id="18" creationId="{536177C9-19C6-FC7D-E7C0-8D4C5B06A865}"/>
          </ac:grpSpMkLst>
        </pc:grpChg>
        <pc:grpChg chg="add mod">
          <ac:chgData name="Ranju Kamal" userId="d3187f1d-9b3b-4fde-ae81-a24521550743" providerId="ADAL" clId="{4129B787-4269-4D2B-9C7C-694B71DE0CB4}" dt="2023-10-07T06:07:21.124" v="2680" actId="1076"/>
          <ac:grpSpMkLst>
            <pc:docMk/>
            <pc:sldMk cId="2128564424" sldId="330"/>
            <ac:grpSpMk id="27" creationId="{6272CBA2-8D90-18B5-BB45-F3E3A89B581F}"/>
          </ac:grpSpMkLst>
        </pc:grpChg>
        <pc:grpChg chg="add mod">
          <ac:chgData name="Ranju Kamal" userId="d3187f1d-9b3b-4fde-ae81-a24521550743" providerId="ADAL" clId="{4129B787-4269-4D2B-9C7C-694B71DE0CB4}" dt="2023-10-07T06:07:28.361" v="2681" actId="1076"/>
          <ac:grpSpMkLst>
            <pc:docMk/>
            <pc:sldMk cId="2128564424" sldId="330"/>
            <ac:grpSpMk id="30" creationId="{4936919D-5E4A-572E-1DAD-8435F5E6C93A}"/>
          </ac:grpSpMkLst>
        </pc:grpChg>
        <pc:grpChg chg="add mod">
          <ac:chgData name="Ranju Kamal" userId="d3187f1d-9b3b-4fde-ae81-a24521550743" providerId="ADAL" clId="{4129B787-4269-4D2B-9C7C-694B71DE0CB4}" dt="2023-10-07T06:07:13.118" v="2679" actId="1076"/>
          <ac:grpSpMkLst>
            <pc:docMk/>
            <pc:sldMk cId="2128564424" sldId="330"/>
            <ac:grpSpMk id="34" creationId="{D40C2CA0-D780-654B-97CD-200AA499AC0D}"/>
          </ac:grpSpMkLst>
        </pc:grpChg>
        <pc:grpChg chg="add mod">
          <ac:chgData name="Ranju Kamal" userId="d3187f1d-9b3b-4fde-ae81-a24521550743" providerId="ADAL" clId="{4129B787-4269-4D2B-9C7C-694B71DE0CB4}" dt="2023-10-07T06:06:45.627" v="2676" actId="1076"/>
          <ac:grpSpMkLst>
            <pc:docMk/>
            <pc:sldMk cId="2128564424" sldId="330"/>
            <ac:grpSpMk id="37" creationId="{7431F8C7-7DCF-42CD-3A08-E5B9553024F4}"/>
          </ac:grpSpMkLst>
        </pc:grpChg>
        <pc:grpChg chg="add mod">
          <ac:chgData name="Ranju Kamal" userId="d3187f1d-9b3b-4fde-ae81-a24521550743" providerId="ADAL" clId="{4129B787-4269-4D2B-9C7C-694B71DE0CB4}" dt="2023-10-07T06:06:41.212" v="2675" actId="1076"/>
          <ac:grpSpMkLst>
            <pc:docMk/>
            <pc:sldMk cId="2128564424" sldId="330"/>
            <ac:grpSpMk id="38" creationId="{D2076454-5D68-341D-9F95-09F47902AB7B}"/>
          </ac:grpSpMkLst>
        </pc:grpChg>
        <pc:grpChg chg="add mod">
          <ac:chgData name="Ranju Kamal" userId="d3187f1d-9b3b-4fde-ae81-a24521550743" providerId="ADAL" clId="{4129B787-4269-4D2B-9C7C-694B71DE0CB4}" dt="2023-10-07T06:07:04.090" v="2678" actId="1076"/>
          <ac:grpSpMkLst>
            <pc:docMk/>
            <pc:sldMk cId="2128564424" sldId="330"/>
            <ac:grpSpMk id="39" creationId="{1A91D34D-A625-1FB3-1093-042EF93B6F06}"/>
          </ac:grpSpMkLst>
        </pc:grpChg>
        <pc:picChg chg="add del mod">
          <ac:chgData name="Ranju Kamal" userId="d3187f1d-9b3b-4fde-ae81-a24521550743" providerId="ADAL" clId="{4129B787-4269-4D2B-9C7C-694B71DE0CB4}" dt="2023-10-09T09:58:14.041" v="4028" actId="21"/>
          <ac:picMkLst>
            <pc:docMk/>
            <pc:sldMk cId="2128564424" sldId="330"/>
            <ac:picMk id="3" creationId="{0148B175-B68A-833E-BE1F-1054578FA9AE}"/>
          </ac:picMkLst>
        </pc:picChg>
        <pc:picChg chg="add mod ord modCrop">
          <ac:chgData name="Ranju Kamal" userId="d3187f1d-9b3b-4fde-ae81-a24521550743" providerId="ADAL" clId="{4129B787-4269-4D2B-9C7C-694B71DE0CB4}" dt="2023-10-07T05:57:13.252" v="2278" actId="164"/>
          <ac:picMkLst>
            <pc:docMk/>
            <pc:sldMk cId="2128564424" sldId="330"/>
            <ac:picMk id="4" creationId="{AD6847CF-E490-43E1-EA8A-A122886FDDBB}"/>
          </ac:picMkLst>
        </pc:picChg>
        <pc:picChg chg="add mod modCrop">
          <ac:chgData name="Ranju Kamal" userId="d3187f1d-9b3b-4fde-ae81-a24521550743" providerId="ADAL" clId="{4129B787-4269-4D2B-9C7C-694B71DE0CB4}" dt="2023-10-07T06:00:12.635" v="2359" actId="164"/>
          <ac:picMkLst>
            <pc:docMk/>
            <pc:sldMk cId="2128564424" sldId="330"/>
            <ac:picMk id="5" creationId="{FB1A2A33-2BF6-86CD-EEAE-5BD0AA2C41C1}"/>
          </ac:picMkLst>
        </pc:picChg>
        <pc:picChg chg="add mod modCrop">
          <ac:chgData name="Ranju Kamal" userId="d3187f1d-9b3b-4fde-ae81-a24521550743" providerId="ADAL" clId="{4129B787-4269-4D2B-9C7C-694B71DE0CB4}" dt="2023-10-07T06:06:49.007" v="2677" actId="164"/>
          <ac:picMkLst>
            <pc:docMk/>
            <pc:sldMk cId="2128564424" sldId="330"/>
            <ac:picMk id="6" creationId="{B40D2F62-FABC-04CE-89DF-E3F40F0002EE}"/>
          </ac:picMkLst>
        </pc:picChg>
        <pc:picChg chg="add mod ord modCrop">
          <ac:chgData name="Ranju Kamal" userId="d3187f1d-9b3b-4fde-ae81-a24521550743" providerId="ADAL" clId="{4129B787-4269-4D2B-9C7C-694B71DE0CB4}" dt="2023-10-07T06:06:36.929" v="2674" actId="164"/>
          <ac:picMkLst>
            <pc:docMk/>
            <pc:sldMk cId="2128564424" sldId="330"/>
            <ac:picMk id="7" creationId="{EA27D40B-3733-E9E5-3DBE-67DBD501CA10}"/>
          </ac:picMkLst>
        </pc:picChg>
        <pc:picChg chg="add mod modCrop">
          <ac:chgData name="Ranju Kamal" userId="d3187f1d-9b3b-4fde-ae81-a24521550743" providerId="ADAL" clId="{4129B787-4269-4D2B-9C7C-694B71DE0CB4}" dt="2023-10-07T05:58:52.245" v="2299" actId="14100"/>
          <ac:picMkLst>
            <pc:docMk/>
            <pc:sldMk cId="2128564424" sldId="330"/>
            <ac:picMk id="9" creationId="{D0469CB4-7C3F-ABD7-4238-AA3AEF8A86D9}"/>
          </ac:picMkLst>
        </pc:picChg>
        <pc:picChg chg="add mod ord modCrop">
          <ac:chgData name="Ranju Kamal" userId="d3187f1d-9b3b-4fde-ae81-a24521550743" providerId="ADAL" clId="{4129B787-4269-4D2B-9C7C-694B71DE0CB4}" dt="2023-10-07T06:04:38.834" v="2582" actId="164"/>
          <ac:picMkLst>
            <pc:docMk/>
            <pc:sldMk cId="2128564424" sldId="330"/>
            <ac:picMk id="11" creationId="{334F3A15-4CB0-DFA7-327E-7C89AB5A3B74}"/>
          </ac:picMkLst>
        </pc:picChg>
        <pc:picChg chg="add mod modCrop">
          <ac:chgData name="Ranju Kamal" userId="d3187f1d-9b3b-4fde-ae81-a24521550743" providerId="ADAL" clId="{4129B787-4269-4D2B-9C7C-694B71DE0CB4}" dt="2023-10-07T06:01:33.882" v="2409" actId="164"/>
          <ac:picMkLst>
            <pc:docMk/>
            <pc:sldMk cId="2128564424" sldId="330"/>
            <ac:picMk id="13" creationId="{0D4F9273-BC8A-F465-8284-D4024B85CDFE}"/>
          </ac:picMkLst>
        </pc:picChg>
        <pc:picChg chg="add mod ord modCrop">
          <ac:chgData name="Ranju Kamal" userId="d3187f1d-9b3b-4fde-ae81-a24521550743" providerId="ADAL" clId="{4129B787-4269-4D2B-9C7C-694B71DE0CB4}" dt="2023-10-07T06:06:19.554" v="2671" actId="164"/>
          <ac:picMkLst>
            <pc:docMk/>
            <pc:sldMk cId="2128564424" sldId="330"/>
            <ac:picMk id="15" creationId="{5BC953ED-EA78-DFA2-B293-CB0A7AFA9FDD}"/>
          </ac:picMkLst>
        </pc:picChg>
        <pc:picChg chg="add del mod">
          <ac:chgData name="Ranju Kamal" userId="d3187f1d-9b3b-4fde-ae81-a24521550743" providerId="ADAL" clId="{4129B787-4269-4D2B-9C7C-694B71DE0CB4}" dt="2023-10-09T09:57:59.001" v="4024" actId="21"/>
          <ac:picMkLst>
            <pc:docMk/>
            <pc:sldMk cId="2128564424" sldId="330"/>
            <ac:picMk id="22" creationId="{719F0172-1BB1-CF5E-4EBC-B7E158C1E8BD}"/>
          </ac:picMkLst>
        </pc:picChg>
      </pc:sldChg>
      <pc:sldChg chg="addSp delSp modSp new mod ord setBg">
        <pc:chgData name="Ranju Kamal" userId="d3187f1d-9b3b-4fde-ae81-a24521550743" providerId="ADAL" clId="{4129B787-4269-4D2B-9C7C-694B71DE0CB4}" dt="2023-10-10T04:08:28.492" v="5310" actId="1076"/>
        <pc:sldMkLst>
          <pc:docMk/>
          <pc:sldMk cId="3109327033" sldId="331"/>
        </pc:sldMkLst>
        <pc:spChg chg="del">
          <ac:chgData name="Ranju Kamal" userId="d3187f1d-9b3b-4fde-ae81-a24521550743" providerId="ADAL" clId="{4129B787-4269-4D2B-9C7C-694B71DE0CB4}" dt="2023-10-07T00:39:37.212" v="1851" actId="478"/>
          <ac:spMkLst>
            <pc:docMk/>
            <pc:sldMk cId="3109327033" sldId="331"/>
            <ac:spMk id="2" creationId="{7E3BB818-8AEF-DCB6-AF19-39ECBC53C4BC}"/>
          </ac:spMkLst>
        </pc:spChg>
        <pc:spChg chg="add del mod">
          <ac:chgData name="Ranju Kamal" userId="d3187f1d-9b3b-4fde-ae81-a24521550743" providerId="ADAL" clId="{4129B787-4269-4D2B-9C7C-694B71DE0CB4}" dt="2023-10-07T06:10:44.860" v="2757" actId="21"/>
          <ac:spMkLst>
            <pc:docMk/>
            <pc:sldMk cId="3109327033" sldId="331"/>
            <ac:spMk id="3" creationId="{00D5C085-F0C0-A37F-8119-5A70001416E1}"/>
          </ac:spMkLst>
        </pc:spChg>
        <pc:spChg chg="add mod">
          <ac:chgData name="Ranju Kamal" userId="d3187f1d-9b3b-4fde-ae81-a24521550743" providerId="ADAL" clId="{4129B787-4269-4D2B-9C7C-694B71DE0CB4}" dt="2023-10-10T04:08:28.492" v="5310" actId="1076"/>
          <ac:spMkLst>
            <pc:docMk/>
            <pc:sldMk cId="3109327033" sldId="331"/>
            <ac:spMk id="3" creationId="{3A05E1F7-F608-F0AE-4816-0D4CDEDB077D}"/>
          </ac:spMkLst>
        </pc:spChg>
        <pc:spChg chg="del">
          <ac:chgData name="Ranju Kamal" userId="d3187f1d-9b3b-4fde-ae81-a24521550743" providerId="ADAL" clId="{4129B787-4269-4D2B-9C7C-694B71DE0CB4}" dt="2023-10-03T00:02:24.394" v="1561" actId="22"/>
          <ac:spMkLst>
            <pc:docMk/>
            <pc:sldMk cId="3109327033" sldId="331"/>
            <ac:spMk id="3" creationId="{6E7744B7-1759-3A3B-617F-3D360E899F74}"/>
          </ac:spMkLst>
        </pc:spChg>
        <pc:spChg chg="add mod">
          <ac:chgData name="Ranju Kamal" userId="d3187f1d-9b3b-4fde-ae81-a24521550743" providerId="ADAL" clId="{4129B787-4269-4D2B-9C7C-694B71DE0CB4}" dt="2023-10-07T06:09:52.499" v="2754" actId="164"/>
          <ac:spMkLst>
            <pc:docMk/>
            <pc:sldMk cId="3109327033" sldId="331"/>
            <ac:spMk id="4" creationId="{2B4C8C6F-F243-4E61-DF28-0B2C57E24CCF}"/>
          </ac:spMkLst>
        </pc:spChg>
        <pc:spChg chg="add mod">
          <ac:chgData name="Ranju Kamal" userId="d3187f1d-9b3b-4fde-ae81-a24521550743" providerId="ADAL" clId="{4129B787-4269-4D2B-9C7C-694B71DE0CB4}" dt="2023-10-09T05:42:28.876" v="3955" actId="20577"/>
          <ac:spMkLst>
            <pc:docMk/>
            <pc:sldMk cId="3109327033" sldId="331"/>
            <ac:spMk id="6" creationId="{14D87CB8-497C-3E44-C875-FA54414079EE}"/>
          </ac:spMkLst>
        </pc:spChg>
        <pc:spChg chg="add">
          <ac:chgData name="Ranju Kamal" userId="d3187f1d-9b3b-4fde-ae81-a24521550743" providerId="ADAL" clId="{4129B787-4269-4D2B-9C7C-694B71DE0CB4}" dt="2023-10-07T00:40:05.617" v="1852" actId="26606"/>
          <ac:spMkLst>
            <pc:docMk/>
            <pc:sldMk cId="3109327033" sldId="331"/>
            <ac:spMk id="12" creationId="{1500B4A4-B1F1-41EA-886A-B8A210DBCA3B}"/>
          </ac:spMkLst>
        </pc:spChg>
        <pc:spChg chg="add">
          <ac:chgData name="Ranju Kamal" userId="d3187f1d-9b3b-4fde-ae81-a24521550743" providerId="ADAL" clId="{4129B787-4269-4D2B-9C7C-694B71DE0CB4}" dt="2023-10-07T00:40:05.617" v="1852" actId="26606"/>
          <ac:spMkLst>
            <pc:docMk/>
            <pc:sldMk cId="3109327033" sldId="331"/>
            <ac:spMk id="14" creationId="{5E55A99C-0BDC-4DBE-8E40-9FA66F629FA1}"/>
          </ac:spMkLst>
        </pc:spChg>
        <pc:grpChg chg="add mod">
          <ac:chgData name="Ranju Kamal" userId="d3187f1d-9b3b-4fde-ae81-a24521550743" providerId="ADAL" clId="{4129B787-4269-4D2B-9C7C-694B71DE0CB4}" dt="2023-10-07T06:10:28.698" v="2755" actId="1076"/>
          <ac:grpSpMkLst>
            <pc:docMk/>
            <pc:sldMk cId="3109327033" sldId="331"/>
            <ac:grpSpMk id="8" creationId="{057CB1FD-6BC4-ADAF-3BE1-BE60D13F2650}"/>
          </ac:grpSpMkLst>
        </pc:grpChg>
        <pc:picChg chg="add mod ord modCrop">
          <ac:chgData name="Ranju Kamal" userId="d3187f1d-9b3b-4fde-ae81-a24521550743" providerId="ADAL" clId="{4129B787-4269-4D2B-9C7C-694B71DE0CB4}" dt="2023-10-07T06:10:40.330" v="2756" actId="1076"/>
          <ac:picMkLst>
            <pc:docMk/>
            <pc:sldMk cId="3109327033" sldId="331"/>
            <ac:picMk id="5" creationId="{1A4F584F-375D-92A5-A73D-8C7475780597}"/>
          </ac:picMkLst>
        </pc:picChg>
        <pc:picChg chg="add mod modCrop">
          <ac:chgData name="Ranju Kamal" userId="d3187f1d-9b3b-4fde-ae81-a24521550743" providerId="ADAL" clId="{4129B787-4269-4D2B-9C7C-694B71DE0CB4}" dt="2023-10-07T06:09:52.499" v="2754" actId="164"/>
          <ac:picMkLst>
            <pc:docMk/>
            <pc:sldMk cId="3109327033" sldId="331"/>
            <ac:picMk id="7" creationId="{3BF76CBC-BA21-8777-72E4-D51D36FDEB81}"/>
          </ac:picMkLst>
        </pc:picChg>
        <pc:cxnChg chg="add">
          <ac:chgData name="Ranju Kamal" userId="d3187f1d-9b3b-4fde-ae81-a24521550743" providerId="ADAL" clId="{4129B787-4269-4D2B-9C7C-694B71DE0CB4}" dt="2023-10-07T00:40:05.617" v="1852" actId="26606"/>
          <ac:cxnSpMkLst>
            <pc:docMk/>
            <pc:sldMk cId="3109327033" sldId="331"/>
            <ac:cxnSpMk id="16" creationId="{5D1CEE39-A6DC-4DE0-9789-206F1A9888BB}"/>
          </ac:cxnSpMkLst>
        </pc:cxnChg>
      </pc:sldChg>
      <pc:sldChg chg="addSp delSp modSp new mod">
        <pc:chgData name="Ranju Kamal" userId="d3187f1d-9b3b-4fde-ae81-a24521550743" providerId="ADAL" clId="{4129B787-4269-4D2B-9C7C-694B71DE0CB4}" dt="2023-10-10T04:25:20.734" v="5367" actId="1076"/>
        <pc:sldMkLst>
          <pc:docMk/>
          <pc:sldMk cId="620675045" sldId="332"/>
        </pc:sldMkLst>
        <pc:spChg chg="del">
          <ac:chgData name="Ranju Kamal" userId="d3187f1d-9b3b-4fde-ae81-a24521550743" providerId="ADAL" clId="{4129B787-4269-4D2B-9C7C-694B71DE0CB4}" dt="2023-10-07T00:41:13.569" v="1853" actId="478"/>
          <ac:spMkLst>
            <pc:docMk/>
            <pc:sldMk cId="620675045" sldId="332"/>
            <ac:spMk id="2" creationId="{6C68E10D-71FF-BCE5-1637-D7F3FBC58841}"/>
          </ac:spMkLst>
        </pc:spChg>
        <pc:spChg chg="mod">
          <ac:chgData name="Ranju Kamal" userId="d3187f1d-9b3b-4fde-ae81-a24521550743" providerId="ADAL" clId="{4129B787-4269-4D2B-9C7C-694B71DE0CB4}" dt="2023-10-10T04:00:09.090" v="5188"/>
          <ac:spMkLst>
            <pc:docMk/>
            <pc:sldMk cId="620675045" sldId="332"/>
            <ac:spMk id="3" creationId="{3AD56D93-2555-6421-E0F1-7BE649400CA9}"/>
          </ac:spMkLst>
        </pc:spChg>
        <pc:spChg chg="add mod">
          <ac:chgData name="Ranju Kamal" userId="d3187f1d-9b3b-4fde-ae81-a24521550743" providerId="ADAL" clId="{4129B787-4269-4D2B-9C7C-694B71DE0CB4}" dt="2023-10-10T04:25:20.734" v="5367" actId="1076"/>
          <ac:spMkLst>
            <pc:docMk/>
            <pc:sldMk cId="620675045" sldId="332"/>
            <ac:spMk id="5" creationId="{569534C5-4F59-41D8-7B41-E5BD7A20A391}"/>
          </ac:spMkLst>
        </pc:spChg>
        <pc:picChg chg="add mod">
          <ac:chgData name="Ranju Kamal" userId="d3187f1d-9b3b-4fde-ae81-a24521550743" providerId="ADAL" clId="{4129B787-4269-4D2B-9C7C-694B71DE0CB4}" dt="2023-10-10T04:09:14.989" v="5316" actId="1076"/>
          <ac:picMkLst>
            <pc:docMk/>
            <pc:sldMk cId="620675045" sldId="332"/>
            <ac:picMk id="2" creationId="{49C58CE5-432C-1475-4373-95229B08EAAB}"/>
          </ac:picMkLst>
        </pc:picChg>
      </pc:sldChg>
      <pc:sldChg chg="addSp delSp modSp new mod setBg">
        <pc:chgData name="Ranju Kamal" userId="d3187f1d-9b3b-4fde-ae81-a24521550743" providerId="ADAL" clId="{4129B787-4269-4D2B-9C7C-694B71DE0CB4}" dt="2023-10-10T04:04:40.426" v="5211" actId="1076"/>
        <pc:sldMkLst>
          <pc:docMk/>
          <pc:sldMk cId="1874880275" sldId="333"/>
        </pc:sldMkLst>
        <pc:spChg chg="add mod">
          <ac:chgData name="Ranju Kamal" userId="d3187f1d-9b3b-4fde-ae81-a24521550743" providerId="ADAL" clId="{4129B787-4269-4D2B-9C7C-694B71DE0CB4}" dt="2023-10-10T04:04:26.435" v="5208" actId="1076"/>
          <ac:spMkLst>
            <pc:docMk/>
            <pc:sldMk cId="1874880275" sldId="333"/>
            <ac:spMk id="2" creationId="{5700D195-7EBE-79A2-457C-004AEB9CCE99}"/>
          </ac:spMkLst>
        </pc:spChg>
        <pc:spChg chg="del">
          <ac:chgData name="Ranju Kamal" userId="d3187f1d-9b3b-4fde-ae81-a24521550743" providerId="ADAL" clId="{4129B787-4269-4D2B-9C7C-694B71DE0CB4}" dt="2023-10-03T00:05:48.298" v="1569" actId="478"/>
          <ac:spMkLst>
            <pc:docMk/>
            <pc:sldMk cId="1874880275" sldId="333"/>
            <ac:spMk id="2" creationId="{A018954F-5310-BDEA-ABB6-8D2A5790B5F7}"/>
          </ac:spMkLst>
        </pc:spChg>
        <pc:spChg chg="del mod">
          <ac:chgData name="Ranju Kamal" userId="d3187f1d-9b3b-4fde-ae81-a24521550743" providerId="ADAL" clId="{4129B787-4269-4D2B-9C7C-694B71DE0CB4}" dt="2023-10-03T00:05:59.860" v="1573" actId="22"/>
          <ac:spMkLst>
            <pc:docMk/>
            <pc:sldMk cId="1874880275" sldId="333"/>
            <ac:spMk id="3" creationId="{09DC8825-6028-4FF6-F259-E9573DBBCA07}"/>
          </ac:spMkLst>
        </pc:spChg>
        <pc:spChg chg="add mod">
          <ac:chgData name="Ranju Kamal" userId="d3187f1d-9b3b-4fde-ae81-a24521550743" providerId="ADAL" clId="{4129B787-4269-4D2B-9C7C-694B71DE0CB4}" dt="2023-10-07T06:26:32.623" v="3229" actId="164"/>
          <ac:spMkLst>
            <pc:docMk/>
            <pc:sldMk cId="1874880275" sldId="333"/>
            <ac:spMk id="3" creationId="{0E314966-9137-E43A-F9B3-B468A8FAD525}"/>
          </ac:spMkLst>
        </pc:spChg>
        <pc:spChg chg="add mod">
          <ac:chgData name="Ranju Kamal" userId="d3187f1d-9b3b-4fde-ae81-a24521550743" providerId="ADAL" clId="{4129B787-4269-4D2B-9C7C-694B71DE0CB4}" dt="2023-10-07T06:26:53.219" v="3234" actId="164"/>
          <ac:spMkLst>
            <pc:docMk/>
            <pc:sldMk cId="1874880275" sldId="333"/>
            <ac:spMk id="4" creationId="{664AE6C1-163D-A4DA-5662-2F44E20424B2}"/>
          </ac:spMkLst>
        </pc:spChg>
        <pc:spChg chg="add mod">
          <ac:chgData name="Ranju Kamal" userId="d3187f1d-9b3b-4fde-ae81-a24521550743" providerId="ADAL" clId="{4129B787-4269-4D2B-9C7C-694B71DE0CB4}" dt="2023-10-07T06:24:07.639" v="3154" actId="164"/>
          <ac:spMkLst>
            <pc:docMk/>
            <pc:sldMk cId="1874880275" sldId="333"/>
            <ac:spMk id="6" creationId="{30E4B2F1-DA0E-BD8A-F3E2-590EBA916891}"/>
          </ac:spMkLst>
        </pc:spChg>
        <pc:spChg chg="add mod">
          <ac:chgData name="Ranju Kamal" userId="d3187f1d-9b3b-4fde-ae81-a24521550743" providerId="ADAL" clId="{4129B787-4269-4D2B-9C7C-694B71DE0CB4}" dt="2023-10-07T06:23:08.522" v="3139" actId="164"/>
          <ac:spMkLst>
            <pc:docMk/>
            <pc:sldMk cId="1874880275" sldId="333"/>
            <ac:spMk id="7" creationId="{4124BCFA-FFE4-3BD7-9B8D-5C6A35940241}"/>
          </ac:spMkLst>
        </pc:spChg>
        <pc:spChg chg="add mod">
          <ac:chgData name="Ranju Kamal" userId="d3187f1d-9b3b-4fde-ae81-a24521550743" providerId="ADAL" clId="{4129B787-4269-4D2B-9C7C-694B71DE0CB4}" dt="2023-10-07T06:21:46.367" v="3081" actId="164"/>
          <ac:spMkLst>
            <pc:docMk/>
            <pc:sldMk cId="1874880275" sldId="333"/>
            <ac:spMk id="8" creationId="{331733D2-3B7B-7796-5914-F734C919535E}"/>
          </ac:spMkLst>
        </pc:spChg>
        <pc:spChg chg="add mod">
          <ac:chgData name="Ranju Kamal" userId="d3187f1d-9b3b-4fde-ae81-a24521550743" providerId="ADAL" clId="{4129B787-4269-4D2B-9C7C-694B71DE0CB4}" dt="2023-10-07T06:20:54.869" v="3049" actId="164"/>
          <ac:spMkLst>
            <pc:docMk/>
            <pc:sldMk cId="1874880275" sldId="333"/>
            <ac:spMk id="9" creationId="{B0291778-EDD8-B2E6-9C88-E07FDDC4442B}"/>
          </ac:spMkLst>
        </pc:spChg>
        <pc:spChg chg="add del">
          <ac:chgData name="Ranju Kamal" userId="d3187f1d-9b3b-4fde-ae81-a24521550743" providerId="ADAL" clId="{4129B787-4269-4D2B-9C7C-694B71DE0CB4}" dt="2023-10-07T00:43:18.834" v="1888" actId="26606"/>
          <ac:spMkLst>
            <pc:docMk/>
            <pc:sldMk cId="1874880275" sldId="333"/>
            <ac:spMk id="10" creationId="{32BC26D8-82FB-445E-AA49-62A77D7C1EE0}"/>
          </ac:spMkLst>
        </pc:spChg>
        <pc:spChg chg="add mod">
          <ac:chgData name="Ranju Kamal" userId="d3187f1d-9b3b-4fde-ae81-a24521550743" providerId="ADAL" clId="{4129B787-4269-4D2B-9C7C-694B71DE0CB4}" dt="2023-10-07T06:19:10.406" v="2958" actId="164"/>
          <ac:spMkLst>
            <pc:docMk/>
            <pc:sldMk cId="1874880275" sldId="333"/>
            <ac:spMk id="11" creationId="{5C3A7831-32B3-EE54-B80B-ED6CD0735091}"/>
          </ac:spMkLst>
        </pc:spChg>
        <pc:spChg chg="add mod">
          <ac:chgData name="Ranju Kamal" userId="d3187f1d-9b3b-4fde-ae81-a24521550743" providerId="ADAL" clId="{4129B787-4269-4D2B-9C7C-694B71DE0CB4}" dt="2023-10-10T04:04:40.426" v="5211" actId="1076"/>
          <ac:spMkLst>
            <pc:docMk/>
            <pc:sldMk cId="1874880275" sldId="333"/>
            <ac:spMk id="12" creationId="{05F79DFB-E002-7DB5-85C0-8F12B4F54B03}"/>
          </ac:spMkLst>
        </pc:spChg>
        <pc:spChg chg="add del">
          <ac:chgData name="Ranju Kamal" userId="d3187f1d-9b3b-4fde-ae81-a24521550743" providerId="ADAL" clId="{4129B787-4269-4D2B-9C7C-694B71DE0CB4}" dt="2023-10-07T00:43:18.834" v="1888" actId="26606"/>
          <ac:spMkLst>
            <pc:docMk/>
            <pc:sldMk cId="1874880275" sldId="333"/>
            <ac:spMk id="12" creationId="{CB44330D-EA18-4254-AA95-EB49948539B8}"/>
          </ac:spMkLst>
        </pc:spChg>
        <pc:spChg chg="add mod">
          <ac:chgData name="Ranju Kamal" userId="d3187f1d-9b3b-4fde-ae81-a24521550743" providerId="ADAL" clId="{4129B787-4269-4D2B-9C7C-694B71DE0CB4}" dt="2023-10-07T06:17:38.773" v="2881" actId="164"/>
          <ac:spMkLst>
            <pc:docMk/>
            <pc:sldMk cId="1874880275" sldId="333"/>
            <ac:spMk id="13" creationId="{9DB1B198-582B-79C1-784E-F82B5879A736}"/>
          </ac:spMkLst>
        </pc:spChg>
        <pc:spChg chg="add del">
          <ac:chgData name="Ranju Kamal" userId="d3187f1d-9b3b-4fde-ae81-a24521550743" providerId="ADAL" clId="{4129B787-4269-4D2B-9C7C-694B71DE0CB4}" dt="2023-10-07T00:45:01.917" v="1899" actId="26606"/>
          <ac:spMkLst>
            <pc:docMk/>
            <pc:sldMk cId="1874880275" sldId="333"/>
            <ac:spMk id="14" creationId="{1500B4A4-B1F1-41EA-886A-B8A210DBCA3B}"/>
          </ac:spMkLst>
        </pc:spChg>
        <pc:spChg chg="add del">
          <ac:chgData name="Ranju Kamal" userId="d3187f1d-9b3b-4fde-ae81-a24521550743" providerId="ADAL" clId="{4129B787-4269-4D2B-9C7C-694B71DE0CB4}" dt="2023-10-07T00:45:01.917" v="1899" actId="26606"/>
          <ac:spMkLst>
            <pc:docMk/>
            <pc:sldMk cId="1874880275" sldId="333"/>
            <ac:spMk id="15" creationId="{5E55A99C-0BDC-4DBE-8E40-9FA66F629FA1}"/>
          </ac:spMkLst>
        </pc:spChg>
        <pc:spChg chg="add mod">
          <ac:chgData name="Ranju Kamal" userId="d3187f1d-9b3b-4fde-ae81-a24521550743" providerId="ADAL" clId="{4129B787-4269-4D2B-9C7C-694B71DE0CB4}" dt="2023-10-07T06:16:02.499" v="2849" actId="164"/>
          <ac:spMkLst>
            <pc:docMk/>
            <pc:sldMk cId="1874880275" sldId="333"/>
            <ac:spMk id="16" creationId="{550A2271-7431-08A2-5F6A-C87257626164}"/>
          </ac:spMkLst>
        </pc:spChg>
        <pc:spChg chg="add del">
          <ac:chgData name="Ranju Kamal" userId="d3187f1d-9b3b-4fde-ae81-a24521550743" providerId="ADAL" clId="{4129B787-4269-4D2B-9C7C-694B71DE0CB4}" dt="2023-10-07T00:44:36.582" v="1893" actId="26606"/>
          <ac:spMkLst>
            <pc:docMk/>
            <pc:sldMk cId="1874880275" sldId="333"/>
            <ac:spMk id="17" creationId="{3AFE8227-C443-417B-BA91-520EB1EF4559}"/>
          </ac:spMkLst>
        </pc:spChg>
        <pc:spChg chg="add mod">
          <ac:chgData name="Ranju Kamal" userId="d3187f1d-9b3b-4fde-ae81-a24521550743" providerId="ADAL" clId="{4129B787-4269-4D2B-9C7C-694B71DE0CB4}" dt="2023-10-10T04:04:03.252" v="5207" actId="571"/>
          <ac:spMkLst>
            <pc:docMk/>
            <pc:sldMk cId="1874880275" sldId="333"/>
            <ac:spMk id="17" creationId="{4F4D87AF-D0E7-A30D-9898-8FCAD2CA7802}"/>
          </ac:spMkLst>
        </pc:spChg>
        <pc:spChg chg="add del">
          <ac:chgData name="Ranju Kamal" userId="d3187f1d-9b3b-4fde-ae81-a24521550743" providerId="ADAL" clId="{4129B787-4269-4D2B-9C7C-694B71DE0CB4}" dt="2023-10-07T00:45:01.917" v="1899" actId="26606"/>
          <ac:spMkLst>
            <pc:docMk/>
            <pc:sldMk cId="1874880275" sldId="333"/>
            <ac:spMk id="18" creationId="{A8C21C7A-7D29-3DED-ECDD-54AEFA7D0A1A}"/>
          </ac:spMkLst>
        </pc:spChg>
        <pc:spChg chg="add del">
          <ac:chgData name="Ranju Kamal" userId="d3187f1d-9b3b-4fde-ae81-a24521550743" providerId="ADAL" clId="{4129B787-4269-4D2B-9C7C-694B71DE0CB4}" dt="2023-10-07T00:44:36.582" v="1893" actId="26606"/>
          <ac:spMkLst>
            <pc:docMk/>
            <pc:sldMk cId="1874880275" sldId="333"/>
            <ac:spMk id="19" creationId="{39204FDB-CF71-DE79-4DB6-779E6D12C685}"/>
          </ac:spMkLst>
        </pc:spChg>
        <pc:spChg chg="mod">
          <ac:chgData name="Ranju Kamal" userId="d3187f1d-9b3b-4fde-ae81-a24521550743" providerId="ADAL" clId="{4129B787-4269-4D2B-9C7C-694B71DE0CB4}" dt="2023-10-10T04:04:03.252" v="5207" actId="571"/>
          <ac:spMkLst>
            <pc:docMk/>
            <pc:sldMk cId="1874880275" sldId="333"/>
            <ac:spMk id="19" creationId="{65225BBE-4ED4-C542-32B1-B43C28AD1C65}"/>
          </ac:spMkLst>
        </pc:spChg>
        <pc:spChg chg="mod">
          <ac:chgData name="Ranju Kamal" userId="d3187f1d-9b3b-4fde-ae81-a24521550743" providerId="ADAL" clId="{4129B787-4269-4D2B-9C7C-694B71DE0CB4}" dt="2023-10-10T04:04:03.252" v="5207" actId="571"/>
          <ac:spMkLst>
            <pc:docMk/>
            <pc:sldMk cId="1874880275" sldId="333"/>
            <ac:spMk id="22" creationId="{470E1F50-51E7-C338-9093-0AE20BEC155B}"/>
          </ac:spMkLst>
        </pc:spChg>
        <pc:spChg chg="add mod">
          <ac:chgData name="Ranju Kamal" userId="d3187f1d-9b3b-4fde-ae81-a24521550743" providerId="ADAL" clId="{4129B787-4269-4D2B-9C7C-694B71DE0CB4}" dt="2023-10-07T06:15:14.841" v="2829" actId="164"/>
          <ac:spMkLst>
            <pc:docMk/>
            <pc:sldMk cId="1874880275" sldId="333"/>
            <ac:spMk id="23" creationId="{34FECE96-045E-EDE1-AFA3-29826B087CC4}"/>
          </ac:spMkLst>
        </pc:spChg>
        <pc:spChg chg="add del">
          <ac:chgData name="Ranju Kamal" userId="d3187f1d-9b3b-4fde-ae81-a24521550743" providerId="ADAL" clId="{4129B787-4269-4D2B-9C7C-694B71DE0CB4}" dt="2023-10-07T00:44:36.582" v="1893" actId="26606"/>
          <ac:spMkLst>
            <pc:docMk/>
            <pc:sldMk cId="1874880275" sldId="333"/>
            <ac:spMk id="24" creationId="{907741FC-B544-4A6E-B831-6789D042333D}"/>
          </ac:spMkLst>
        </pc:spChg>
        <pc:spChg chg="add mod">
          <ac:chgData name="Ranju Kamal" userId="d3187f1d-9b3b-4fde-ae81-a24521550743" providerId="ADAL" clId="{4129B787-4269-4D2B-9C7C-694B71DE0CB4}" dt="2023-10-07T06:14:19.427" v="2810" actId="164"/>
          <ac:spMkLst>
            <pc:docMk/>
            <pc:sldMk cId="1874880275" sldId="333"/>
            <ac:spMk id="25" creationId="{E835DF65-5102-A2A5-5559-57EC6CA6B350}"/>
          </ac:spMkLst>
        </pc:spChg>
        <pc:spChg chg="add del">
          <ac:chgData name="Ranju Kamal" userId="d3187f1d-9b3b-4fde-ae81-a24521550743" providerId="ADAL" clId="{4129B787-4269-4D2B-9C7C-694B71DE0CB4}" dt="2023-10-07T00:44:36.582" v="1893" actId="26606"/>
          <ac:spMkLst>
            <pc:docMk/>
            <pc:sldMk cId="1874880275" sldId="333"/>
            <ac:spMk id="26" creationId="{3F0BE7ED-7814-4273-B18A-F26CC0380380}"/>
          </ac:spMkLst>
        </pc:spChg>
        <pc:spChg chg="add mod">
          <ac:chgData name="Ranju Kamal" userId="d3187f1d-9b3b-4fde-ae81-a24521550743" providerId="ADAL" clId="{4129B787-4269-4D2B-9C7C-694B71DE0CB4}" dt="2023-10-07T06:29:38.966" v="3262" actId="1076"/>
          <ac:spMkLst>
            <pc:docMk/>
            <pc:sldMk cId="1874880275" sldId="333"/>
            <ac:spMk id="27" creationId="{4D1F598A-F3F1-8084-C017-1403701BA7FC}"/>
          </ac:spMkLst>
        </pc:spChg>
        <pc:spChg chg="add del mod">
          <ac:chgData name="Ranju Kamal" userId="d3187f1d-9b3b-4fde-ae81-a24521550743" providerId="ADAL" clId="{4129B787-4269-4D2B-9C7C-694B71DE0CB4}" dt="2023-10-07T06:28:55.218" v="3257" actId="21"/>
          <ac:spMkLst>
            <pc:docMk/>
            <pc:sldMk cId="1874880275" sldId="333"/>
            <ac:spMk id="48" creationId="{348B2C38-F267-9627-3AFE-4786A3136D93}"/>
          </ac:spMkLst>
        </pc:spChg>
        <pc:spChg chg="mod">
          <ac:chgData name="Ranju Kamal" userId="d3187f1d-9b3b-4fde-ae81-a24521550743" providerId="ADAL" clId="{4129B787-4269-4D2B-9C7C-694B71DE0CB4}" dt="2023-10-10T04:04:03.252" v="5207" actId="571"/>
          <ac:spMkLst>
            <pc:docMk/>
            <pc:sldMk cId="1874880275" sldId="333"/>
            <ac:spMk id="48" creationId="{F293CC9B-1755-7FF4-4597-4745DE676A46}"/>
          </ac:spMkLst>
        </pc:spChg>
        <pc:spChg chg="mod">
          <ac:chgData name="Ranju Kamal" userId="d3187f1d-9b3b-4fde-ae81-a24521550743" providerId="ADAL" clId="{4129B787-4269-4D2B-9C7C-694B71DE0CB4}" dt="2023-10-10T04:04:03.252" v="5207" actId="571"/>
          <ac:spMkLst>
            <pc:docMk/>
            <pc:sldMk cId="1874880275" sldId="333"/>
            <ac:spMk id="53" creationId="{9A0269BC-BE27-EDC8-12F2-CF407F18FF45}"/>
          </ac:spMkLst>
        </pc:spChg>
        <pc:spChg chg="mod">
          <ac:chgData name="Ranju Kamal" userId="d3187f1d-9b3b-4fde-ae81-a24521550743" providerId="ADAL" clId="{4129B787-4269-4D2B-9C7C-694B71DE0CB4}" dt="2023-10-10T04:04:03.252" v="5207" actId="571"/>
          <ac:spMkLst>
            <pc:docMk/>
            <pc:sldMk cId="1874880275" sldId="333"/>
            <ac:spMk id="56" creationId="{E1D484F0-4DAE-63C1-28E0-B79610690AFF}"/>
          </ac:spMkLst>
        </pc:spChg>
        <pc:grpChg chg="add mod">
          <ac:chgData name="Ranju Kamal" userId="d3187f1d-9b3b-4fde-ae81-a24521550743" providerId="ADAL" clId="{4129B787-4269-4D2B-9C7C-694B71DE0CB4}" dt="2023-10-10T04:04:03.252" v="5207" actId="571"/>
          <ac:grpSpMkLst>
            <pc:docMk/>
            <pc:sldMk cId="1874880275" sldId="333"/>
            <ac:grpSpMk id="18" creationId="{216ED751-4311-B5FD-3E73-231D29ACD1E5}"/>
          </ac:grpSpMkLst>
        </pc:grpChg>
        <pc:grpChg chg="add del">
          <ac:chgData name="Ranju Kamal" userId="d3187f1d-9b3b-4fde-ae81-a24521550743" providerId="ADAL" clId="{4129B787-4269-4D2B-9C7C-694B71DE0CB4}" dt="2023-10-07T00:44:17.113" v="1891" actId="26606"/>
          <ac:grpSpMkLst>
            <pc:docMk/>
            <pc:sldMk cId="1874880275" sldId="333"/>
            <ac:grpSpMk id="20" creationId="{D4D7444E-8572-6DFD-CB75-0984238C716D}"/>
          </ac:grpSpMkLst>
        </pc:grpChg>
        <pc:grpChg chg="add mod">
          <ac:chgData name="Ranju Kamal" userId="d3187f1d-9b3b-4fde-ae81-a24521550743" providerId="ADAL" clId="{4129B787-4269-4D2B-9C7C-694B71DE0CB4}" dt="2023-10-10T04:04:03.252" v="5207" actId="571"/>
          <ac:grpSpMkLst>
            <pc:docMk/>
            <pc:sldMk cId="1874880275" sldId="333"/>
            <ac:grpSpMk id="21" creationId="{4CF82CFC-C25F-AF83-91DD-4227D9D29051}"/>
          </ac:grpSpMkLst>
        </pc:grpChg>
        <pc:grpChg chg="add mod">
          <ac:chgData name="Ranju Kamal" userId="d3187f1d-9b3b-4fde-ae81-a24521550743" providerId="ADAL" clId="{4129B787-4269-4D2B-9C7C-694B71DE0CB4}" dt="2023-10-10T04:04:03.252" v="5207" actId="571"/>
          <ac:grpSpMkLst>
            <pc:docMk/>
            <pc:sldMk cId="1874880275" sldId="333"/>
            <ac:grpSpMk id="26" creationId="{0E031FDF-5A34-B036-66DD-973A1754B6AA}"/>
          </ac:grpSpMkLst>
        </pc:grpChg>
        <pc:grpChg chg="add mod">
          <ac:chgData name="Ranju Kamal" userId="d3187f1d-9b3b-4fde-ae81-a24521550743" providerId="ADAL" clId="{4129B787-4269-4D2B-9C7C-694B71DE0CB4}" dt="2023-10-10T04:04:26.435" v="5208" actId="1076"/>
          <ac:grpSpMkLst>
            <pc:docMk/>
            <pc:sldMk cId="1874880275" sldId="333"/>
            <ac:grpSpMk id="29" creationId="{2B6F3B93-9B4B-CDBE-A4B7-8AB354419D91}"/>
          </ac:grpSpMkLst>
        </pc:grpChg>
        <pc:grpChg chg="add mod">
          <ac:chgData name="Ranju Kamal" userId="d3187f1d-9b3b-4fde-ae81-a24521550743" providerId="ADAL" clId="{4129B787-4269-4D2B-9C7C-694B71DE0CB4}" dt="2023-10-10T04:04:26.435" v="5208" actId="1076"/>
          <ac:grpSpMkLst>
            <pc:docMk/>
            <pc:sldMk cId="1874880275" sldId="333"/>
            <ac:grpSpMk id="31" creationId="{238F86AA-021C-C23C-E8C4-49F4B8CD2D55}"/>
          </ac:grpSpMkLst>
        </pc:grpChg>
        <pc:grpChg chg="add mod">
          <ac:chgData name="Ranju Kamal" userId="d3187f1d-9b3b-4fde-ae81-a24521550743" providerId="ADAL" clId="{4129B787-4269-4D2B-9C7C-694B71DE0CB4}" dt="2023-10-10T04:04:26.435" v="5208" actId="1076"/>
          <ac:grpSpMkLst>
            <pc:docMk/>
            <pc:sldMk cId="1874880275" sldId="333"/>
            <ac:grpSpMk id="33" creationId="{74534A5B-2583-7EA6-61D4-757338482440}"/>
          </ac:grpSpMkLst>
        </pc:grpChg>
        <pc:grpChg chg="add mod">
          <ac:chgData name="Ranju Kamal" userId="d3187f1d-9b3b-4fde-ae81-a24521550743" providerId="ADAL" clId="{4129B787-4269-4D2B-9C7C-694B71DE0CB4}" dt="2023-10-10T04:04:26.435" v="5208" actId="1076"/>
          <ac:grpSpMkLst>
            <pc:docMk/>
            <pc:sldMk cId="1874880275" sldId="333"/>
            <ac:grpSpMk id="35" creationId="{816A2FAB-5D7B-9E5B-9421-F91CC42C4C6F}"/>
          </ac:grpSpMkLst>
        </pc:grpChg>
        <pc:grpChg chg="add mod">
          <ac:chgData name="Ranju Kamal" userId="d3187f1d-9b3b-4fde-ae81-a24521550743" providerId="ADAL" clId="{4129B787-4269-4D2B-9C7C-694B71DE0CB4}" dt="2023-10-10T04:04:02.465" v="5206" actId="1076"/>
          <ac:grpSpMkLst>
            <pc:docMk/>
            <pc:sldMk cId="1874880275" sldId="333"/>
            <ac:grpSpMk id="37" creationId="{C100ECD0-21B0-9297-6A29-385811E978DC}"/>
          </ac:grpSpMkLst>
        </pc:grpChg>
        <pc:grpChg chg="add mod">
          <ac:chgData name="Ranju Kamal" userId="d3187f1d-9b3b-4fde-ae81-a24521550743" providerId="ADAL" clId="{4129B787-4269-4D2B-9C7C-694B71DE0CB4}" dt="2023-10-10T04:04:26.435" v="5208" actId="1076"/>
          <ac:grpSpMkLst>
            <pc:docMk/>
            <pc:sldMk cId="1874880275" sldId="333"/>
            <ac:grpSpMk id="39" creationId="{AA5A5A5E-3EDF-590E-AEFE-2CA178F5DAFF}"/>
          </ac:grpSpMkLst>
        </pc:grpChg>
        <pc:grpChg chg="add mod">
          <ac:chgData name="Ranju Kamal" userId="d3187f1d-9b3b-4fde-ae81-a24521550743" providerId="ADAL" clId="{4129B787-4269-4D2B-9C7C-694B71DE0CB4}" dt="2023-10-10T04:04:26.435" v="5208" actId="1076"/>
          <ac:grpSpMkLst>
            <pc:docMk/>
            <pc:sldMk cId="1874880275" sldId="333"/>
            <ac:grpSpMk id="41" creationId="{591D22A1-273D-2CB1-94DF-071473A52C10}"/>
          </ac:grpSpMkLst>
        </pc:grpChg>
        <pc:grpChg chg="add mod">
          <ac:chgData name="Ranju Kamal" userId="d3187f1d-9b3b-4fde-ae81-a24521550743" providerId="ADAL" clId="{4129B787-4269-4D2B-9C7C-694B71DE0CB4}" dt="2023-10-10T04:04:26.435" v="5208" actId="1076"/>
          <ac:grpSpMkLst>
            <pc:docMk/>
            <pc:sldMk cId="1874880275" sldId="333"/>
            <ac:grpSpMk id="43" creationId="{50E3B0F8-B2B8-E6BE-10C4-999A8B954E7D}"/>
          </ac:grpSpMkLst>
        </pc:grpChg>
        <pc:grpChg chg="add mod">
          <ac:chgData name="Ranju Kamal" userId="d3187f1d-9b3b-4fde-ae81-a24521550743" providerId="ADAL" clId="{4129B787-4269-4D2B-9C7C-694B71DE0CB4}" dt="2023-10-10T04:04:26.435" v="5208" actId="1076"/>
          <ac:grpSpMkLst>
            <pc:docMk/>
            <pc:sldMk cId="1874880275" sldId="333"/>
            <ac:grpSpMk id="45" creationId="{2D76C246-1118-F360-4A73-F0B454B063D0}"/>
          </ac:grpSpMkLst>
        </pc:grpChg>
        <pc:grpChg chg="add mod">
          <ac:chgData name="Ranju Kamal" userId="d3187f1d-9b3b-4fde-ae81-a24521550743" providerId="ADAL" clId="{4129B787-4269-4D2B-9C7C-694B71DE0CB4}" dt="2023-10-10T04:04:26.435" v="5208" actId="1076"/>
          <ac:grpSpMkLst>
            <pc:docMk/>
            <pc:sldMk cId="1874880275" sldId="333"/>
            <ac:grpSpMk id="49" creationId="{5FCEF1CE-1390-D862-E2AF-8ABDEC264164}"/>
          </ac:grpSpMkLst>
        </pc:grpChg>
        <pc:grpChg chg="add mod">
          <ac:chgData name="Ranju Kamal" userId="d3187f1d-9b3b-4fde-ae81-a24521550743" providerId="ADAL" clId="{4129B787-4269-4D2B-9C7C-694B71DE0CB4}" dt="2023-10-10T04:04:26.435" v="5208" actId="1076"/>
          <ac:grpSpMkLst>
            <pc:docMk/>
            <pc:sldMk cId="1874880275" sldId="333"/>
            <ac:grpSpMk id="50" creationId="{02A8978C-78A3-8772-36A1-6442ABC41873}"/>
          </ac:grpSpMkLst>
        </pc:grpChg>
        <pc:grpChg chg="add mod">
          <ac:chgData name="Ranju Kamal" userId="d3187f1d-9b3b-4fde-ae81-a24521550743" providerId="ADAL" clId="{4129B787-4269-4D2B-9C7C-694B71DE0CB4}" dt="2023-10-10T04:04:03.252" v="5207" actId="571"/>
          <ac:grpSpMkLst>
            <pc:docMk/>
            <pc:sldMk cId="1874880275" sldId="333"/>
            <ac:grpSpMk id="52" creationId="{FC6F5AF0-FB5E-F099-F7E4-EEC2B87BF6BD}"/>
          </ac:grpSpMkLst>
        </pc:grpChg>
        <pc:grpChg chg="add mod">
          <ac:chgData name="Ranju Kamal" userId="d3187f1d-9b3b-4fde-ae81-a24521550743" providerId="ADAL" clId="{4129B787-4269-4D2B-9C7C-694B71DE0CB4}" dt="2023-10-10T04:04:03.252" v="5207" actId="571"/>
          <ac:grpSpMkLst>
            <pc:docMk/>
            <pc:sldMk cId="1874880275" sldId="333"/>
            <ac:grpSpMk id="55" creationId="{FB4DA8A2-AA75-2A23-1667-6B939DCE98DF}"/>
          </ac:grpSpMkLst>
        </pc:grpChg>
        <pc:picChg chg="add mod ord modCrop">
          <ac:chgData name="Ranju Kamal" userId="d3187f1d-9b3b-4fde-ae81-a24521550743" providerId="ADAL" clId="{4129B787-4269-4D2B-9C7C-694B71DE0CB4}" dt="2023-10-10T04:04:26.435" v="5208" actId="1076"/>
          <ac:picMkLst>
            <pc:docMk/>
            <pc:sldMk cId="1874880275" sldId="333"/>
            <ac:picMk id="5" creationId="{4587EADB-390F-825D-C58C-1032DF45A773}"/>
          </ac:picMkLst>
        </pc:picChg>
        <pc:picChg chg="mod">
          <ac:chgData name="Ranju Kamal" userId="d3187f1d-9b3b-4fde-ae81-a24521550743" providerId="ADAL" clId="{4129B787-4269-4D2B-9C7C-694B71DE0CB4}" dt="2023-10-10T04:04:03.252" v="5207" actId="571"/>
          <ac:picMkLst>
            <pc:docMk/>
            <pc:sldMk cId="1874880275" sldId="333"/>
            <ac:picMk id="20" creationId="{509FC7A7-21E0-05E4-CD78-138EA1A9843C}"/>
          </ac:picMkLst>
        </pc:picChg>
        <pc:picChg chg="mod">
          <ac:chgData name="Ranju Kamal" userId="d3187f1d-9b3b-4fde-ae81-a24521550743" providerId="ADAL" clId="{4129B787-4269-4D2B-9C7C-694B71DE0CB4}" dt="2023-10-10T04:04:03.252" v="5207" actId="571"/>
          <ac:picMkLst>
            <pc:docMk/>
            <pc:sldMk cId="1874880275" sldId="333"/>
            <ac:picMk id="24" creationId="{979385FE-7FAF-0676-775D-D5250C6B849C}"/>
          </ac:picMkLst>
        </pc:picChg>
        <pc:picChg chg="add mod modCrop">
          <ac:chgData name="Ranju Kamal" userId="d3187f1d-9b3b-4fde-ae81-a24521550743" providerId="ADAL" clId="{4129B787-4269-4D2B-9C7C-694B71DE0CB4}" dt="2023-10-07T06:14:19.427" v="2810" actId="164"/>
          <ac:picMkLst>
            <pc:docMk/>
            <pc:sldMk cId="1874880275" sldId="333"/>
            <ac:picMk id="28" creationId="{8E40D770-8A68-E07E-4CCF-2776985DC436}"/>
          </ac:picMkLst>
        </pc:picChg>
        <pc:picChg chg="add mod modCrop">
          <ac:chgData name="Ranju Kamal" userId="d3187f1d-9b3b-4fde-ae81-a24521550743" providerId="ADAL" clId="{4129B787-4269-4D2B-9C7C-694B71DE0CB4}" dt="2023-10-07T06:15:14.841" v="2829" actId="164"/>
          <ac:picMkLst>
            <pc:docMk/>
            <pc:sldMk cId="1874880275" sldId="333"/>
            <ac:picMk id="30" creationId="{DF4ED276-EE34-E66E-8667-BB1F547550F5}"/>
          </ac:picMkLst>
        </pc:picChg>
        <pc:picChg chg="add mod modCrop">
          <ac:chgData name="Ranju Kamal" userId="d3187f1d-9b3b-4fde-ae81-a24521550743" providerId="ADAL" clId="{4129B787-4269-4D2B-9C7C-694B71DE0CB4}" dt="2023-10-07T06:16:02.499" v="2849" actId="164"/>
          <ac:picMkLst>
            <pc:docMk/>
            <pc:sldMk cId="1874880275" sldId="333"/>
            <ac:picMk id="32" creationId="{953827C1-E8BB-726B-4FBC-D0A49416BAF9}"/>
          </ac:picMkLst>
        </pc:picChg>
        <pc:picChg chg="add mod modCrop">
          <ac:chgData name="Ranju Kamal" userId="d3187f1d-9b3b-4fde-ae81-a24521550743" providerId="ADAL" clId="{4129B787-4269-4D2B-9C7C-694B71DE0CB4}" dt="2023-10-07T06:17:38.773" v="2881" actId="164"/>
          <ac:picMkLst>
            <pc:docMk/>
            <pc:sldMk cId="1874880275" sldId="333"/>
            <ac:picMk id="34" creationId="{E7514ED2-47C3-ED38-7773-73A53AFAD4C5}"/>
          </ac:picMkLst>
        </pc:picChg>
        <pc:picChg chg="add mod modCrop">
          <ac:chgData name="Ranju Kamal" userId="d3187f1d-9b3b-4fde-ae81-a24521550743" providerId="ADAL" clId="{4129B787-4269-4D2B-9C7C-694B71DE0CB4}" dt="2023-10-07T06:19:10.406" v="2958" actId="164"/>
          <ac:picMkLst>
            <pc:docMk/>
            <pc:sldMk cId="1874880275" sldId="333"/>
            <ac:picMk id="36" creationId="{B55CFF6A-B813-8A44-5DB0-522D191D9B4E}"/>
          </ac:picMkLst>
        </pc:picChg>
        <pc:picChg chg="add mod modCrop">
          <ac:chgData name="Ranju Kamal" userId="d3187f1d-9b3b-4fde-ae81-a24521550743" providerId="ADAL" clId="{4129B787-4269-4D2B-9C7C-694B71DE0CB4}" dt="2023-10-07T06:20:54.869" v="3049" actId="164"/>
          <ac:picMkLst>
            <pc:docMk/>
            <pc:sldMk cId="1874880275" sldId="333"/>
            <ac:picMk id="38" creationId="{0494D64A-5A1B-0496-F058-C171195D405E}"/>
          </ac:picMkLst>
        </pc:picChg>
        <pc:picChg chg="add mod modCrop">
          <ac:chgData name="Ranju Kamal" userId="d3187f1d-9b3b-4fde-ae81-a24521550743" providerId="ADAL" clId="{4129B787-4269-4D2B-9C7C-694B71DE0CB4}" dt="2023-10-07T06:21:46.367" v="3081" actId="164"/>
          <ac:picMkLst>
            <pc:docMk/>
            <pc:sldMk cId="1874880275" sldId="333"/>
            <ac:picMk id="40" creationId="{582A5F26-B0AC-ED1B-5ED2-2B84EAB5B7A9}"/>
          </ac:picMkLst>
        </pc:picChg>
        <pc:picChg chg="add mod modCrop">
          <ac:chgData name="Ranju Kamal" userId="d3187f1d-9b3b-4fde-ae81-a24521550743" providerId="ADAL" clId="{4129B787-4269-4D2B-9C7C-694B71DE0CB4}" dt="2023-10-07T06:23:08.522" v="3139" actId="164"/>
          <ac:picMkLst>
            <pc:docMk/>
            <pc:sldMk cId="1874880275" sldId="333"/>
            <ac:picMk id="42" creationId="{9027E4BC-D2F2-A1C9-8771-E4F4349C234F}"/>
          </ac:picMkLst>
        </pc:picChg>
        <pc:picChg chg="add mod modCrop">
          <ac:chgData name="Ranju Kamal" userId="d3187f1d-9b3b-4fde-ae81-a24521550743" providerId="ADAL" clId="{4129B787-4269-4D2B-9C7C-694B71DE0CB4}" dt="2023-10-07T06:24:07.639" v="3154" actId="164"/>
          <ac:picMkLst>
            <pc:docMk/>
            <pc:sldMk cId="1874880275" sldId="333"/>
            <ac:picMk id="44" creationId="{7D5EE489-EAED-4E07-5C3A-8C3289BE38B2}"/>
          </ac:picMkLst>
        </pc:picChg>
        <pc:picChg chg="add mod modCrop">
          <ac:chgData name="Ranju Kamal" userId="d3187f1d-9b3b-4fde-ae81-a24521550743" providerId="ADAL" clId="{4129B787-4269-4D2B-9C7C-694B71DE0CB4}" dt="2023-10-07T06:26:53.219" v="3234" actId="164"/>
          <ac:picMkLst>
            <pc:docMk/>
            <pc:sldMk cId="1874880275" sldId="333"/>
            <ac:picMk id="46" creationId="{195D2827-CAB8-F5DA-E24B-E72D38FAA976}"/>
          </ac:picMkLst>
        </pc:picChg>
        <pc:picChg chg="add mod modCrop">
          <ac:chgData name="Ranju Kamal" userId="d3187f1d-9b3b-4fde-ae81-a24521550743" providerId="ADAL" clId="{4129B787-4269-4D2B-9C7C-694B71DE0CB4}" dt="2023-10-07T06:26:32.623" v="3229" actId="164"/>
          <ac:picMkLst>
            <pc:docMk/>
            <pc:sldMk cId="1874880275" sldId="333"/>
            <ac:picMk id="47" creationId="{E2B94A2F-16E7-522F-B98B-E6DFACFFE57D}"/>
          </ac:picMkLst>
        </pc:picChg>
        <pc:picChg chg="mod">
          <ac:chgData name="Ranju Kamal" userId="d3187f1d-9b3b-4fde-ae81-a24521550743" providerId="ADAL" clId="{4129B787-4269-4D2B-9C7C-694B71DE0CB4}" dt="2023-10-10T04:04:03.252" v="5207" actId="571"/>
          <ac:picMkLst>
            <pc:docMk/>
            <pc:sldMk cId="1874880275" sldId="333"/>
            <ac:picMk id="51" creationId="{476A6E18-6EB1-76D1-DED4-D791CE84E2A0}"/>
          </ac:picMkLst>
        </pc:picChg>
        <pc:picChg chg="mod">
          <ac:chgData name="Ranju Kamal" userId="d3187f1d-9b3b-4fde-ae81-a24521550743" providerId="ADAL" clId="{4129B787-4269-4D2B-9C7C-694B71DE0CB4}" dt="2023-10-10T04:04:03.252" v="5207" actId="571"/>
          <ac:picMkLst>
            <pc:docMk/>
            <pc:sldMk cId="1874880275" sldId="333"/>
            <ac:picMk id="54" creationId="{13A408FC-41BC-68BE-1A00-EBC2A6EB374F}"/>
          </ac:picMkLst>
        </pc:picChg>
        <pc:picChg chg="mod">
          <ac:chgData name="Ranju Kamal" userId="d3187f1d-9b3b-4fde-ae81-a24521550743" providerId="ADAL" clId="{4129B787-4269-4D2B-9C7C-694B71DE0CB4}" dt="2023-10-10T04:04:03.252" v="5207" actId="571"/>
          <ac:picMkLst>
            <pc:docMk/>
            <pc:sldMk cId="1874880275" sldId="333"/>
            <ac:picMk id="57" creationId="{1A251BA0-DF71-EC7C-D081-9083B4C5D777}"/>
          </ac:picMkLst>
        </pc:picChg>
        <pc:cxnChg chg="add del">
          <ac:chgData name="Ranju Kamal" userId="d3187f1d-9b3b-4fde-ae81-a24521550743" providerId="ADAL" clId="{4129B787-4269-4D2B-9C7C-694B71DE0CB4}" dt="2023-10-07T00:45:01.917" v="1899" actId="26606"/>
          <ac:cxnSpMkLst>
            <pc:docMk/>
            <pc:sldMk cId="1874880275" sldId="333"/>
            <ac:cxnSpMk id="22" creationId="{249EDD1B-F94D-B4E6-ACAA-566B9A26FDE3}"/>
          </ac:cxnSpMkLst>
        </pc:cxnChg>
      </pc:sldChg>
      <pc:sldChg chg="addSp modSp new mod setBg">
        <pc:chgData name="Ranju Kamal" userId="d3187f1d-9b3b-4fde-ae81-a24521550743" providerId="ADAL" clId="{4129B787-4269-4D2B-9C7C-694B71DE0CB4}" dt="2023-10-10T03:59:48.792" v="5184"/>
        <pc:sldMkLst>
          <pc:docMk/>
          <pc:sldMk cId="2847883979" sldId="334"/>
        </pc:sldMkLst>
        <pc:spChg chg="mod">
          <ac:chgData name="Ranju Kamal" userId="d3187f1d-9b3b-4fde-ae81-a24521550743" providerId="ADAL" clId="{4129B787-4269-4D2B-9C7C-694B71DE0CB4}" dt="2023-10-09T23:13:34.364" v="5078" actId="26606"/>
          <ac:spMkLst>
            <pc:docMk/>
            <pc:sldMk cId="2847883979" sldId="334"/>
            <ac:spMk id="2" creationId="{400B609D-847C-2392-18F5-E79C5BC1BBE3}"/>
          </ac:spMkLst>
        </pc:spChg>
        <pc:spChg chg="mod">
          <ac:chgData name="Ranju Kamal" userId="d3187f1d-9b3b-4fde-ae81-a24521550743" providerId="ADAL" clId="{4129B787-4269-4D2B-9C7C-694B71DE0CB4}" dt="2023-10-10T03:59:48.792" v="5184"/>
          <ac:spMkLst>
            <pc:docMk/>
            <pc:sldMk cId="2847883979" sldId="334"/>
            <ac:spMk id="3" creationId="{A33061B3-FAA3-F476-191E-66FE96E7B485}"/>
          </ac:spMkLst>
        </pc:spChg>
        <pc:spChg chg="add">
          <ac:chgData name="Ranju Kamal" userId="d3187f1d-9b3b-4fde-ae81-a24521550743" providerId="ADAL" clId="{4129B787-4269-4D2B-9C7C-694B71DE0CB4}" dt="2023-10-09T23:13:34.364" v="5078" actId="26606"/>
          <ac:spMkLst>
            <pc:docMk/>
            <pc:sldMk cId="2847883979" sldId="334"/>
            <ac:spMk id="9" creationId="{9F7D5CDA-D291-4307-BF55-1381FED29634}"/>
          </ac:spMkLst>
        </pc:spChg>
        <pc:spChg chg="add">
          <ac:chgData name="Ranju Kamal" userId="d3187f1d-9b3b-4fde-ae81-a24521550743" providerId="ADAL" clId="{4129B787-4269-4D2B-9C7C-694B71DE0CB4}" dt="2023-10-09T23:13:34.364" v="5078" actId="26606"/>
          <ac:spMkLst>
            <pc:docMk/>
            <pc:sldMk cId="2847883979" sldId="334"/>
            <ac:spMk id="11" creationId="{59B296B9-C5A5-4E4F-9B60-C907B5F1466C}"/>
          </ac:spMkLst>
        </pc:spChg>
        <pc:spChg chg="add">
          <ac:chgData name="Ranju Kamal" userId="d3187f1d-9b3b-4fde-ae81-a24521550743" providerId="ADAL" clId="{4129B787-4269-4D2B-9C7C-694B71DE0CB4}" dt="2023-10-09T23:13:34.364" v="5078" actId="26606"/>
          <ac:spMkLst>
            <pc:docMk/>
            <pc:sldMk cId="2847883979" sldId="334"/>
            <ac:spMk id="13" creationId="{D0300FD3-5AF1-6305-15FA-9078072672E2}"/>
          </ac:spMkLst>
        </pc:spChg>
        <pc:picChg chg="add">
          <ac:chgData name="Ranju Kamal" userId="d3187f1d-9b3b-4fde-ae81-a24521550743" providerId="ADAL" clId="{4129B787-4269-4D2B-9C7C-694B71DE0CB4}" dt="2023-10-09T23:13:34.364" v="5078" actId="26606"/>
          <ac:picMkLst>
            <pc:docMk/>
            <pc:sldMk cId="2847883979" sldId="334"/>
            <ac:picMk id="5" creationId="{04FEF42C-66E4-CE25-2977-96B078EAC6DC}"/>
          </ac:picMkLst>
        </pc:picChg>
      </pc:sldChg>
      <pc:sldChg chg="addSp delSp modSp new mod">
        <pc:chgData name="Ranju Kamal" userId="d3187f1d-9b3b-4fde-ae81-a24521550743" providerId="ADAL" clId="{4129B787-4269-4D2B-9C7C-694B71DE0CB4}" dt="2023-10-10T04:28:35.785" v="5398" actId="20577"/>
        <pc:sldMkLst>
          <pc:docMk/>
          <pc:sldMk cId="2654323753" sldId="335"/>
        </pc:sldMkLst>
        <pc:spChg chg="del">
          <ac:chgData name="Ranju Kamal" userId="d3187f1d-9b3b-4fde-ae81-a24521550743" providerId="ADAL" clId="{4129B787-4269-4D2B-9C7C-694B71DE0CB4}" dt="2023-10-07T00:46:00.815" v="1903" actId="478"/>
          <ac:spMkLst>
            <pc:docMk/>
            <pc:sldMk cId="2654323753" sldId="335"/>
            <ac:spMk id="2" creationId="{904158BB-9D79-4FC4-06E2-79445E05E5C2}"/>
          </ac:spMkLst>
        </pc:spChg>
        <pc:spChg chg="add del mod">
          <ac:chgData name="Ranju Kamal" userId="d3187f1d-9b3b-4fde-ae81-a24521550743" providerId="ADAL" clId="{4129B787-4269-4D2B-9C7C-694B71DE0CB4}" dt="2023-10-07T06:34:56.095" v="3307" actId="21"/>
          <ac:spMkLst>
            <pc:docMk/>
            <pc:sldMk cId="2654323753" sldId="335"/>
            <ac:spMk id="3" creationId="{956A8D59-2255-6B24-FC94-386B0C136DDF}"/>
          </ac:spMkLst>
        </pc:spChg>
        <pc:spChg chg="del">
          <ac:chgData name="Ranju Kamal" userId="d3187f1d-9b3b-4fde-ae81-a24521550743" providerId="ADAL" clId="{4129B787-4269-4D2B-9C7C-694B71DE0CB4}" dt="2023-10-03T00:09:14.758" v="1588" actId="22"/>
          <ac:spMkLst>
            <pc:docMk/>
            <pc:sldMk cId="2654323753" sldId="335"/>
            <ac:spMk id="3" creationId="{E540EE16-8FD7-9620-8425-0CF0174BF9D7}"/>
          </ac:spMkLst>
        </pc:spChg>
        <pc:spChg chg="add mod">
          <ac:chgData name="Ranju Kamal" userId="d3187f1d-9b3b-4fde-ae81-a24521550743" providerId="ADAL" clId="{4129B787-4269-4D2B-9C7C-694B71DE0CB4}" dt="2023-10-07T06:33:43.352" v="3304" actId="1076"/>
          <ac:spMkLst>
            <pc:docMk/>
            <pc:sldMk cId="2654323753" sldId="335"/>
            <ac:spMk id="4" creationId="{BC01E41B-0A5D-EE1A-A7F9-BD99ECEA2FA7}"/>
          </ac:spMkLst>
        </pc:spChg>
        <pc:spChg chg="add mod">
          <ac:chgData name="Ranju Kamal" userId="d3187f1d-9b3b-4fde-ae81-a24521550743" providerId="ADAL" clId="{4129B787-4269-4D2B-9C7C-694B71DE0CB4}" dt="2023-10-10T03:59:32.732" v="5182"/>
          <ac:spMkLst>
            <pc:docMk/>
            <pc:sldMk cId="2654323753" sldId="335"/>
            <ac:spMk id="7" creationId="{AC2D19B1-8B4B-A627-E29A-33C0AF94D8E7}"/>
          </ac:spMkLst>
        </pc:spChg>
        <pc:spChg chg="add mod">
          <ac:chgData name="Ranju Kamal" userId="d3187f1d-9b3b-4fde-ae81-a24521550743" providerId="ADAL" clId="{4129B787-4269-4D2B-9C7C-694B71DE0CB4}" dt="2023-10-10T04:02:55.839" v="5201" actId="1076"/>
          <ac:spMkLst>
            <pc:docMk/>
            <pc:sldMk cId="2654323753" sldId="335"/>
            <ac:spMk id="9" creationId="{3552377E-4A85-FD9F-0C29-76F97AA6D856}"/>
          </ac:spMkLst>
        </pc:spChg>
        <pc:spChg chg="add del mod">
          <ac:chgData name="Ranju Kamal" userId="d3187f1d-9b3b-4fde-ae81-a24521550743" providerId="ADAL" clId="{4129B787-4269-4D2B-9C7C-694B71DE0CB4}" dt="2023-10-07T00:46:19.634" v="1907"/>
          <ac:spMkLst>
            <pc:docMk/>
            <pc:sldMk cId="2654323753" sldId="335"/>
            <ac:spMk id="9" creationId="{C5D54800-4339-B928-576E-25BAF7D097D1}"/>
          </ac:spMkLst>
        </pc:spChg>
        <pc:spChg chg="add mod">
          <ac:chgData name="Ranju Kamal" userId="d3187f1d-9b3b-4fde-ae81-a24521550743" providerId="ADAL" clId="{4129B787-4269-4D2B-9C7C-694B71DE0CB4}" dt="2023-10-10T04:28:35.785" v="5398" actId="20577"/>
          <ac:spMkLst>
            <pc:docMk/>
            <pc:sldMk cId="2654323753" sldId="335"/>
            <ac:spMk id="11" creationId="{F24D235C-4792-B2EC-AC2E-EF9DA59CC36A}"/>
          </ac:spMkLst>
        </pc:spChg>
        <pc:picChg chg="add mod">
          <ac:chgData name="Ranju Kamal" userId="d3187f1d-9b3b-4fde-ae81-a24521550743" providerId="ADAL" clId="{4129B787-4269-4D2B-9C7C-694B71DE0CB4}" dt="2023-10-09T23:15:05.312" v="5096" actId="1076"/>
          <ac:picMkLst>
            <pc:docMk/>
            <pc:sldMk cId="2654323753" sldId="335"/>
            <ac:picMk id="3" creationId="{6ADCDDDB-9375-5959-6EAF-430DDCDF6D24}"/>
          </ac:picMkLst>
        </pc:picChg>
        <pc:picChg chg="add mod ord modCrop">
          <ac:chgData name="Ranju Kamal" userId="d3187f1d-9b3b-4fde-ae81-a24521550743" providerId="ADAL" clId="{4129B787-4269-4D2B-9C7C-694B71DE0CB4}" dt="2023-10-07T06:34:33.191" v="3306" actId="732"/>
          <ac:picMkLst>
            <pc:docMk/>
            <pc:sldMk cId="2654323753" sldId="335"/>
            <ac:picMk id="5" creationId="{B7F02C84-1493-FFD9-ADAE-A72873829273}"/>
          </ac:picMkLst>
        </pc:picChg>
        <pc:picChg chg="add mod">
          <ac:chgData name="Ranju Kamal" userId="d3187f1d-9b3b-4fde-ae81-a24521550743" providerId="ADAL" clId="{4129B787-4269-4D2B-9C7C-694B71DE0CB4}" dt="2023-10-09T23:15:05.312" v="5096" actId="1076"/>
          <ac:picMkLst>
            <pc:docMk/>
            <pc:sldMk cId="2654323753" sldId="335"/>
            <ac:picMk id="6" creationId="{1F60AA9A-6A94-050F-260B-6FCFBD382363}"/>
          </ac:picMkLst>
        </pc:picChg>
      </pc:sldChg>
      <pc:sldChg chg="addSp delSp modSp new mod">
        <pc:chgData name="Ranju Kamal" userId="d3187f1d-9b3b-4fde-ae81-a24521550743" providerId="ADAL" clId="{4129B787-4269-4D2B-9C7C-694B71DE0CB4}" dt="2023-10-10T03:59:04.026" v="5173"/>
        <pc:sldMkLst>
          <pc:docMk/>
          <pc:sldMk cId="2397899835" sldId="336"/>
        </pc:sldMkLst>
        <pc:spChg chg="del">
          <ac:chgData name="Ranju Kamal" userId="d3187f1d-9b3b-4fde-ae81-a24521550743" providerId="ADAL" clId="{4129B787-4269-4D2B-9C7C-694B71DE0CB4}" dt="2023-10-07T00:47:38.552" v="1917" actId="478"/>
          <ac:spMkLst>
            <pc:docMk/>
            <pc:sldMk cId="2397899835" sldId="336"/>
            <ac:spMk id="2" creationId="{F7AB1517-63C3-E669-6F89-78435AC38C88}"/>
          </ac:spMkLst>
        </pc:spChg>
        <pc:spChg chg="mod">
          <ac:chgData name="Ranju Kamal" userId="d3187f1d-9b3b-4fde-ae81-a24521550743" providerId="ADAL" clId="{4129B787-4269-4D2B-9C7C-694B71DE0CB4}" dt="2023-10-10T03:59:04.026" v="5173"/>
          <ac:spMkLst>
            <pc:docMk/>
            <pc:sldMk cId="2397899835" sldId="336"/>
            <ac:spMk id="3" creationId="{9B84DAB5-5BB2-02BB-0913-66646C8A1AD0}"/>
          </ac:spMkLst>
        </pc:spChg>
        <pc:picChg chg="add del mod">
          <ac:chgData name="Ranju Kamal" userId="d3187f1d-9b3b-4fde-ae81-a24521550743" providerId="ADAL" clId="{4129B787-4269-4D2B-9C7C-694B71DE0CB4}" dt="2023-10-09T01:30:42.362" v="3622" actId="21"/>
          <ac:picMkLst>
            <pc:docMk/>
            <pc:sldMk cId="2397899835" sldId="336"/>
            <ac:picMk id="5" creationId="{1D7D2D10-4873-4A87-C50C-3086B0204A8E}"/>
          </ac:picMkLst>
        </pc:picChg>
        <pc:picChg chg="add del mod">
          <ac:chgData name="Ranju Kamal" userId="d3187f1d-9b3b-4fde-ae81-a24521550743" providerId="ADAL" clId="{4129B787-4269-4D2B-9C7C-694B71DE0CB4}" dt="2023-10-09T01:30:42.362" v="3622" actId="21"/>
          <ac:picMkLst>
            <pc:docMk/>
            <pc:sldMk cId="2397899835" sldId="336"/>
            <ac:picMk id="7" creationId="{C50CEEFF-1AC2-2280-F22D-C16872599BD1}"/>
          </ac:picMkLst>
        </pc:picChg>
      </pc:sldChg>
      <pc:sldChg chg="addSp delSp modSp new mod">
        <pc:chgData name="Ranju Kamal" userId="d3187f1d-9b3b-4fde-ae81-a24521550743" providerId="ADAL" clId="{4129B787-4269-4D2B-9C7C-694B71DE0CB4}" dt="2023-10-10T05:49:19.188" v="5836" actId="1076"/>
        <pc:sldMkLst>
          <pc:docMk/>
          <pc:sldMk cId="2750734210" sldId="337"/>
        </pc:sldMkLst>
        <pc:spChg chg="del">
          <ac:chgData name="Ranju Kamal" userId="d3187f1d-9b3b-4fde-ae81-a24521550743" providerId="ADAL" clId="{4129B787-4269-4D2B-9C7C-694B71DE0CB4}" dt="2023-10-07T00:48:18.372" v="1925" actId="478"/>
          <ac:spMkLst>
            <pc:docMk/>
            <pc:sldMk cId="2750734210" sldId="337"/>
            <ac:spMk id="2" creationId="{429BF47D-6EDE-E7B5-923B-E5C3B76F9C68}"/>
          </ac:spMkLst>
        </pc:spChg>
        <pc:spChg chg="mod">
          <ac:chgData name="Ranju Kamal" userId="d3187f1d-9b3b-4fde-ae81-a24521550743" providerId="ADAL" clId="{4129B787-4269-4D2B-9C7C-694B71DE0CB4}" dt="2023-10-10T03:58:48.421" v="5172"/>
          <ac:spMkLst>
            <pc:docMk/>
            <pc:sldMk cId="2750734210" sldId="337"/>
            <ac:spMk id="3" creationId="{DB7B3442-83A0-9A72-39DC-F0BADC01A797}"/>
          </ac:spMkLst>
        </pc:spChg>
        <pc:spChg chg="add del mod">
          <ac:chgData name="Ranju Kamal" userId="d3187f1d-9b3b-4fde-ae81-a24521550743" providerId="ADAL" clId="{4129B787-4269-4D2B-9C7C-694B71DE0CB4}" dt="2023-10-03T00:13:00.084" v="1601" actId="478"/>
          <ac:spMkLst>
            <pc:docMk/>
            <pc:sldMk cId="2750734210" sldId="337"/>
            <ac:spMk id="5" creationId="{37814E77-97A6-18DC-4835-DCABCC4CF2C0}"/>
          </ac:spMkLst>
        </pc:spChg>
        <pc:spChg chg="add mod">
          <ac:chgData name="Ranju Kamal" userId="d3187f1d-9b3b-4fde-ae81-a24521550743" providerId="ADAL" clId="{4129B787-4269-4D2B-9C7C-694B71DE0CB4}" dt="2023-10-10T05:46:18.793" v="5829" actId="1076"/>
          <ac:spMkLst>
            <pc:docMk/>
            <pc:sldMk cId="2750734210" sldId="337"/>
            <ac:spMk id="6" creationId="{F05C59BE-1B84-8AF4-8211-588F23E4EA61}"/>
          </ac:spMkLst>
        </pc:spChg>
        <pc:picChg chg="add del mod">
          <ac:chgData name="Ranju Kamal" userId="d3187f1d-9b3b-4fde-ae81-a24521550743" providerId="ADAL" clId="{4129B787-4269-4D2B-9C7C-694B71DE0CB4}" dt="2023-10-10T05:46:24.893" v="5830" actId="478"/>
          <ac:picMkLst>
            <pc:docMk/>
            <pc:sldMk cId="2750734210" sldId="337"/>
            <ac:picMk id="2" creationId="{A3265EA5-7A02-8823-923C-FF7BC2C3097A}"/>
          </ac:picMkLst>
        </pc:picChg>
        <pc:picChg chg="add del mod">
          <ac:chgData name="Ranju Kamal" userId="d3187f1d-9b3b-4fde-ae81-a24521550743" providerId="ADAL" clId="{4129B787-4269-4D2B-9C7C-694B71DE0CB4}" dt="2023-10-10T05:17:01.683" v="5630" actId="478"/>
          <ac:picMkLst>
            <pc:docMk/>
            <pc:sldMk cId="2750734210" sldId="337"/>
            <ac:picMk id="5" creationId="{4D60CDFB-9F6C-6B58-F948-C584EDCD7703}"/>
          </ac:picMkLst>
        </pc:picChg>
        <pc:picChg chg="add mod">
          <ac:chgData name="Ranju Kamal" userId="d3187f1d-9b3b-4fde-ae81-a24521550743" providerId="ADAL" clId="{4129B787-4269-4D2B-9C7C-694B71DE0CB4}" dt="2023-10-10T05:49:19.188" v="5836" actId="1076"/>
          <ac:picMkLst>
            <pc:docMk/>
            <pc:sldMk cId="2750734210" sldId="337"/>
            <ac:picMk id="8" creationId="{B430A227-036A-32F9-770E-3944531CD766}"/>
          </ac:picMkLst>
        </pc:picChg>
      </pc:sldChg>
      <pc:sldChg chg="addSp delSp modSp new mod ord">
        <pc:chgData name="Ranju Kamal" userId="d3187f1d-9b3b-4fde-ae81-a24521550743" providerId="ADAL" clId="{4129B787-4269-4D2B-9C7C-694B71DE0CB4}" dt="2023-10-10T03:58:01.551" v="5166" actId="20577"/>
        <pc:sldMkLst>
          <pc:docMk/>
          <pc:sldMk cId="4136012308" sldId="338"/>
        </pc:sldMkLst>
        <pc:spChg chg="del">
          <ac:chgData name="Ranju Kamal" userId="d3187f1d-9b3b-4fde-ae81-a24521550743" providerId="ADAL" clId="{4129B787-4269-4D2B-9C7C-694B71DE0CB4}" dt="2023-10-07T00:50:15.846" v="1950" actId="478"/>
          <ac:spMkLst>
            <pc:docMk/>
            <pc:sldMk cId="4136012308" sldId="338"/>
            <ac:spMk id="2" creationId="{9D13E148-0DFD-AB78-8880-9E242AD0EA94}"/>
          </ac:spMkLst>
        </pc:spChg>
        <pc:spChg chg="mod">
          <ac:chgData name="Ranju Kamal" userId="d3187f1d-9b3b-4fde-ae81-a24521550743" providerId="ADAL" clId="{4129B787-4269-4D2B-9C7C-694B71DE0CB4}" dt="2023-10-10T03:58:01.551" v="5166" actId="20577"/>
          <ac:spMkLst>
            <pc:docMk/>
            <pc:sldMk cId="4136012308" sldId="338"/>
            <ac:spMk id="3" creationId="{0F9355CC-99DD-495D-FEC6-5688AA951F1D}"/>
          </ac:spMkLst>
        </pc:spChg>
        <pc:picChg chg="add del mod">
          <ac:chgData name="Ranju Kamal" userId="d3187f1d-9b3b-4fde-ae81-a24521550743" providerId="ADAL" clId="{4129B787-4269-4D2B-9C7C-694B71DE0CB4}" dt="2023-10-09T10:16:49.734" v="4088" actId="21"/>
          <ac:picMkLst>
            <pc:docMk/>
            <pc:sldMk cId="4136012308" sldId="338"/>
            <ac:picMk id="2" creationId="{B61D588E-27E7-9473-CD1C-E9B3B3F6894F}"/>
          </ac:picMkLst>
        </pc:picChg>
        <pc:picChg chg="add del mod">
          <ac:chgData name="Ranju Kamal" userId="d3187f1d-9b3b-4fde-ae81-a24521550743" providerId="ADAL" clId="{4129B787-4269-4D2B-9C7C-694B71DE0CB4}" dt="2023-10-09T10:16:18.158" v="4084" actId="21"/>
          <ac:picMkLst>
            <pc:docMk/>
            <pc:sldMk cId="4136012308" sldId="338"/>
            <ac:picMk id="4" creationId="{F24143C0-A121-676A-51A4-986FBFF680BE}"/>
          </ac:picMkLst>
        </pc:picChg>
        <pc:picChg chg="add del mod">
          <ac:chgData name="Ranju Kamal" userId="d3187f1d-9b3b-4fde-ae81-a24521550743" providerId="ADAL" clId="{4129B787-4269-4D2B-9C7C-694B71DE0CB4}" dt="2023-10-09T10:15:41.116" v="4079" actId="21"/>
          <ac:picMkLst>
            <pc:docMk/>
            <pc:sldMk cId="4136012308" sldId="338"/>
            <ac:picMk id="5" creationId="{E8CDAC4B-E967-182C-98D7-7E9DA7E5E9D7}"/>
          </ac:picMkLst>
        </pc:picChg>
      </pc:sldChg>
      <pc:sldChg chg="addSp delSp modSp new mod">
        <pc:chgData name="Ranju Kamal" userId="d3187f1d-9b3b-4fde-ae81-a24521550743" providerId="ADAL" clId="{4129B787-4269-4D2B-9C7C-694B71DE0CB4}" dt="2023-10-10T05:24:16.910" v="5702" actId="1076"/>
        <pc:sldMkLst>
          <pc:docMk/>
          <pc:sldMk cId="769454821" sldId="339"/>
        </pc:sldMkLst>
        <pc:spChg chg="del mod">
          <ac:chgData name="Ranju Kamal" userId="d3187f1d-9b3b-4fde-ae81-a24521550743" providerId="ADAL" clId="{4129B787-4269-4D2B-9C7C-694B71DE0CB4}" dt="2023-10-09T23:20:33.363" v="5120" actId="478"/>
          <ac:spMkLst>
            <pc:docMk/>
            <pc:sldMk cId="769454821" sldId="339"/>
            <ac:spMk id="2" creationId="{E5DF5086-14B4-D33E-0F5F-38D44599E923}"/>
          </ac:spMkLst>
        </pc:spChg>
        <pc:spChg chg="mod">
          <ac:chgData name="Ranju Kamal" userId="d3187f1d-9b3b-4fde-ae81-a24521550743" providerId="ADAL" clId="{4129B787-4269-4D2B-9C7C-694B71DE0CB4}" dt="2023-10-10T05:21:49.987" v="5638" actId="12"/>
          <ac:spMkLst>
            <pc:docMk/>
            <pc:sldMk cId="769454821" sldId="339"/>
            <ac:spMk id="3" creationId="{0EF08FA7-562C-9D57-CC05-34EDE74C7F56}"/>
          </ac:spMkLst>
        </pc:spChg>
        <pc:spChg chg="add mod">
          <ac:chgData name="Ranju Kamal" userId="d3187f1d-9b3b-4fde-ae81-a24521550743" providerId="ADAL" clId="{4129B787-4269-4D2B-9C7C-694B71DE0CB4}" dt="2023-10-10T05:24:16.910" v="5702" actId="1076"/>
          <ac:spMkLst>
            <pc:docMk/>
            <pc:sldMk cId="769454821" sldId="339"/>
            <ac:spMk id="6" creationId="{8F047D75-4E34-6C70-0E8C-4A2B36FCE4D6}"/>
          </ac:spMkLst>
        </pc:spChg>
        <pc:picChg chg="add mod">
          <ac:chgData name="Ranju Kamal" userId="d3187f1d-9b3b-4fde-ae81-a24521550743" providerId="ADAL" clId="{4129B787-4269-4D2B-9C7C-694B71DE0CB4}" dt="2023-10-10T05:24:12.386" v="5701" actId="1076"/>
          <ac:picMkLst>
            <pc:docMk/>
            <pc:sldMk cId="769454821" sldId="339"/>
            <ac:picMk id="5" creationId="{AF79E043-A42A-A8A9-AA80-21D875CB426F}"/>
          </ac:picMkLst>
        </pc:picChg>
        <pc:picChg chg="add mod">
          <ac:chgData name="Ranju Kamal" userId="d3187f1d-9b3b-4fde-ae81-a24521550743" providerId="ADAL" clId="{4129B787-4269-4D2B-9C7C-694B71DE0CB4}" dt="2023-10-10T05:24:09.132" v="5700" actId="1076"/>
          <ac:picMkLst>
            <pc:docMk/>
            <pc:sldMk cId="769454821" sldId="339"/>
            <ac:picMk id="8" creationId="{E60753B7-19F5-D277-9C04-93AA46E0D86D}"/>
          </ac:picMkLst>
        </pc:picChg>
      </pc:sldChg>
      <pc:sldChg chg="addSp delSp modSp new mod">
        <pc:chgData name="Ranju Kamal" userId="d3187f1d-9b3b-4fde-ae81-a24521550743" providerId="ADAL" clId="{4129B787-4269-4D2B-9C7C-694B71DE0CB4}" dt="2023-10-10T05:12:05.510" v="5593" actId="20577"/>
        <pc:sldMkLst>
          <pc:docMk/>
          <pc:sldMk cId="2306438341" sldId="340"/>
        </pc:sldMkLst>
        <pc:spChg chg="del mod">
          <ac:chgData name="Ranju Kamal" userId="d3187f1d-9b3b-4fde-ae81-a24521550743" providerId="ADAL" clId="{4129B787-4269-4D2B-9C7C-694B71DE0CB4}" dt="2023-10-09T10:21:47.425" v="4127" actId="478"/>
          <ac:spMkLst>
            <pc:docMk/>
            <pc:sldMk cId="2306438341" sldId="340"/>
            <ac:spMk id="2" creationId="{9DA53BCF-5330-01C5-7420-BEDA8704B017}"/>
          </ac:spMkLst>
        </pc:spChg>
        <pc:spChg chg="mod">
          <ac:chgData name="Ranju Kamal" userId="d3187f1d-9b3b-4fde-ae81-a24521550743" providerId="ADAL" clId="{4129B787-4269-4D2B-9C7C-694B71DE0CB4}" dt="2023-10-10T05:12:05.510" v="5593" actId="20577"/>
          <ac:spMkLst>
            <pc:docMk/>
            <pc:sldMk cId="2306438341" sldId="340"/>
            <ac:spMk id="3" creationId="{1EE1865A-6F02-28C4-1B73-3F91A5955238}"/>
          </ac:spMkLst>
        </pc:spChg>
        <pc:spChg chg="add del mod">
          <ac:chgData name="Ranju Kamal" userId="d3187f1d-9b3b-4fde-ae81-a24521550743" providerId="ADAL" clId="{4129B787-4269-4D2B-9C7C-694B71DE0CB4}" dt="2023-10-09T01:31:58" v="3630" actId="478"/>
          <ac:spMkLst>
            <pc:docMk/>
            <pc:sldMk cId="2306438341" sldId="340"/>
            <ac:spMk id="4" creationId="{ADBAA68D-82AE-0923-AADD-CB9495D628A0}"/>
          </ac:spMkLst>
        </pc:spChg>
        <pc:spChg chg="add mod">
          <ac:chgData name="Ranju Kamal" userId="d3187f1d-9b3b-4fde-ae81-a24521550743" providerId="ADAL" clId="{4129B787-4269-4D2B-9C7C-694B71DE0CB4}" dt="2023-10-07T06:37:46.428" v="3361" actId="2711"/>
          <ac:spMkLst>
            <pc:docMk/>
            <pc:sldMk cId="2306438341" sldId="340"/>
            <ac:spMk id="6" creationId="{0CECB92F-5621-61CB-37CC-A371C6FFFB71}"/>
          </ac:spMkLst>
        </pc:spChg>
        <pc:spChg chg="add mod">
          <ac:chgData name="Ranju Kamal" userId="d3187f1d-9b3b-4fde-ae81-a24521550743" providerId="ADAL" clId="{4129B787-4269-4D2B-9C7C-694B71DE0CB4}" dt="2023-10-10T04:01:21.569" v="5193" actId="1076"/>
          <ac:spMkLst>
            <pc:docMk/>
            <pc:sldMk cId="2306438341" sldId="340"/>
            <ac:spMk id="10" creationId="{1B357FBE-3713-899E-0C33-833EF31E0299}"/>
          </ac:spMkLst>
        </pc:spChg>
        <pc:grpChg chg="add mod">
          <ac:chgData name="Ranju Kamal" userId="d3187f1d-9b3b-4fde-ae81-a24521550743" providerId="ADAL" clId="{4129B787-4269-4D2B-9C7C-694B71DE0CB4}" dt="2023-10-10T04:06:34.621" v="5302" actId="1076"/>
          <ac:grpSpMkLst>
            <pc:docMk/>
            <pc:sldMk cId="2306438341" sldId="340"/>
            <ac:grpSpMk id="7" creationId="{2FCFC29C-C59B-06BE-CC50-DF419A06F2A4}"/>
          </ac:grpSpMkLst>
        </pc:grpChg>
        <pc:picChg chg="add mod modCrop">
          <ac:chgData name="Ranju Kamal" userId="d3187f1d-9b3b-4fde-ae81-a24521550743" providerId="ADAL" clId="{4129B787-4269-4D2B-9C7C-694B71DE0CB4}" dt="2023-10-07T06:37:31.445" v="3359" actId="164"/>
          <ac:picMkLst>
            <pc:docMk/>
            <pc:sldMk cId="2306438341" sldId="340"/>
            <ac:picMk id="5" creationId="{FDCEFDC0-2542-14EE-429E-62031FABD526}"/>
          </ac:picMkLst>
        </pc:picChg>
        <pc:picChg chg="add del mod">
          <ac:chgData name="Ranju Kamal" userId="d3187f1d-9b3b-4fde-ae81-a24521550743" providerId="ADAL" clId="{4129B787-4269-4D2B-9C7C-694B71DE0CB4}" dt="2023-10-09T10:21:53.012" v="4128" actId="21"/>
          <ac:picMkLst>
            <pc:docMk/>
            <pc:sldMk cId="2306438341" sldId="340"/>
            <ac:picMk id="8" creationId="{3659E0B3-99A1-B084-DDA8-3258F6BBEF90}"/>
          </ac:picMkLst>
        </pc:picChg>
      </pc:sldChg>
      <pc:sldChg chg="addSp delSp modSp new mod setBg">
        <pc:chgData name="Ranju Kamal" userId="d3187f1d-9b3b-4fde-ae81-a24521550743" providerId="ADAL" clId="{4129B787-4269-4D2B-9C7C-694B71DE0CB4}" dt="2023-10-09T23:16:40.146" v="5109" actId="255"/>
        <pc:sldMkLst>
          <pc:docMk/>
          <pc:sldMk cId="630728290" sldId="341"/>
        </pc:sldMkLst>
        <pc:spChg chg="del">
          <ac:chgData name="Ranju Kamal" userId="d3187f1d-9b3b-4fde-ae81-a24521550743" providerId="ADAL" clId="{4129B787-4269-4D2B-9C7C-694B71DE0CB4}" dt="2023-10-07T00:46:32.392" v="1911" actId="478"/>
          <ac:spMkLst>
            <pc:docMk/>
            <pc:sldMk cId="630728290" sldId="341"/>
            <ac:spMk id="2" creationId="{3A77024B-4673-6428-006C-BE665AC12AA1}"/>
          </ac:spMkLst>
        </pc:spChg>
        <pc:spChg chg="mod">
          <ac:chgData name="Ranju Kamal" userId="d3187f1d-9b3b-4fde-ae81-a24521550743" providerId="ADAL" clId="{4129B787-4269-4D2B-9C7C-694B71DE0CB4}" dt="2023-10-09T23:16:40.146" v="5109" actId="255"/>
          <ac:spMkLst>
            <pc:docMk/>
            <pc:sldMk cId="630728290" sldId="341"/>
            <ac:spMk id="3" creationId="{19CAD6BF-5EE6-0406-85D5-1FC147D824EA}"/>
          </ac:spMkLst>
        </pc:spChg>
        <pc:spChg chg="add mod">
          <ac:chgData name="Ranju Kamal" userId="d3187f1d-9b3b-4fde-ae81-a24521550743" providerId="ADAL" clId="{4129B787-4269-4D2B-9C7C-694B71DE0CB4}" dt="2023-10-09T23:16:28.038" v="5108" actId="1076"/>
          <ac:spMkLst>
            <pc:docMk/>
            <pc:sldMk cId="630728290" sldId="341"/>
            <ac:spMk id="4" creationId="{7328651E-CDF2-1C19-2D96-5791B1D75A82}"/>
          </ac:spMkLst>
        </pc:spChg>
        <pc:spChg chg="add del">
          <ac:chgData name="Ranju Kamal" userId="d3187f1d-9b3b-4fde-ae81-a24521550743" providerId="ADAL" clId="{4129B787-4269-4D2B-9C7C-694B71DE0CB4}" dt="2023-10-09T23:15:52.931" v="5099" actId="26606"/>
          <ac:spMkLst>
            <pc:docMk/>
            <pc:sldMk cId="630728290" sldId="341"/>
            <ac:spMk id="9" creationId="{9F7D5CDA-D291-4307-BF55-1381FED29634}"/>
          </ac:spMkLst>
        </pc:spChg>
        <pc:spChg chg="add">
          <ac:chgData name="Ranju Kamal" userId="d3187f1d-9b3b-4fde-ae81-a24521550743" providerId="ADAL" clId="{4129B787-4269-4D2B-9C7C-694B71DE0CB4}" dt="2023-10-09T23:15:52.962" v="5100" actId="26606"/>
          <ac:spMkLst>
            <pc:docMk/>
            <pc:sldMk cId="630728290" sldId="341"/>
            <ac:spMk id="11" creationId="{59B296B9-C5A5-4E4F-9B60-C907B5F1466C}"/>
          </ac:spMkLst>
        </pc:spChg>
        <pc:spChg chg="add">
          <ac:chgData name="Ranju Kamal" userId="d3187f1d-9b3b-4fde-ae81-a24521550743" providerId="ADAL" clId="{4129B787-4269-4D2B-9C7C-694B71DE0CB4}" dt="2023-10-09T23:15:52.962" v="5100" actId="26606"/>
          <ac:spMkLst>
            <pc:docMk/>
            <pc:sldMk cId="630728290" sldId="341"/>
            <ac:spMk id="12" creationId="{9F7D5CDA-D291-4307-BF55-1381FED29634}"/>
          </ac:spMkLst>
        </pc:spChg>
        <pc:spChg chg="add">
          <ac:chgData name="Ranju Kamal" userId="d3187f1d-9b3b-4fde-ae81-a24521550743" providerId="ADAL" clId="{4129B787-4269-4D2B-9C7C-694B71DE0CB4}" dt="2023-10-09T23:15:52.962" v="5100" actId="26606"/>
          <ac:spMkLst>
            <pc:docMk/>
            <pc:sldMk cId="630728290" sldId="341"/>
            <ac:spMk id="13" creationId="{D0300FD3-5AF1-6305-15FA-9078072672E2}"/>
          </ac:spMkLst>
        </pc:spChg>
        <pc:picChg chg="add del">
          <ac:chgData name="Ranju Kamal" userId="d3187f1d-9b3b-4fde-ae81-a24521550743" providerId="ADAL" clId="{4129B787-4269-4D2B-9C7C-694B71DE0CB4}" dt="2023-10-09T23:15:52.931" v="5099" actId="26606"/>
          <ac:picMkLst>
            <pc:docMk/>
            <pc:sldMk cId="630728290" sldId="341"/>
            <ac:picMk id="5" creationId="{C652C503-4AA4-9EAD-2721-46ED3993B675}"/>
          </ac:picMkLst>
        </pc:picChg>
        <pc:picChg chg="add">
          <ac:chgData name="Ranju Kamal" userId="d3187f1d-9b3b-4fde-ae81-a24521550743" providerId="ADAL" clId="{4129B787-4269-4D2B-9C7C-694B71DE0CB4}" dt="2023-10-09T23:15:52.962" v="5100" actId="26606"/>
          <ac:picMkLst>
            <pc:docMk/>
            <pc:sldMk cId="630728290" sldId="341"/>
            <ac:picMk id="14" creationId="{17F8CAA4-3C7C-0838-75D2-72B8E6C8D071}"/>
          </ac:picMkLst>
        </pc:picChg>
      </pc:sldChg>
      <pc:sldChg chg="addSp delSp modSp new del mod">
        <pc:chgData name="Ranju Kamal" userId="d3187f1d-9b3b-4fde-ae81-a24521550743" providerId="ADAL" clId="{4129B787-4269-4D2B-9C7C-694B71DE0CB4}" dt="2023-10-09T01:32:06.664" v="3631" actId="2696"/>
        <pc:sldMkLst>
          <pc:docMk/>
          <pc:sldMk cId="4210780202" sldId="342"/>
        </pc:sldMkLst>
        <pc:picChg chg="add del mod">
          <ac:chgData name="Ranju Kamal" userId="d3187f1d-9b3b-4fde-ae81-a24521550743" providerId="ADAL" clId="{4129B787-4269-4D2B-9C7C-694B71DE0CB4}" dt="2023-10-09T01:28:57.237" v="3608" actId="21"/>
          <ac:picMkLst>
            <pc:docMk/>
            <pc:sldMk cId="4210780202" sldId="342"/>
            <ac:picMk id="5" creationId="{9019F230-A3DE-B81F-51A0-B643B0B3566B}"/>
          </ac:picMkLst>
        </pc:picChg>
        <pc:picChg chg="add del mod">
          <ac:chgData name="Ranju Kamal" userId="d3187f1d-9b3b-4fde-ae81-a24521550743" providerId="ADAL" clId="{4129B787-4269-4D2B-9C7C-694B71DE0CB4}" dt="2023-10-09T01:30:12.985" v="3617" actId="21"/>
          <ac:picMkLst>
            <pc:docMk/>
            <pc:sldMk cId="4210780202" sldId="342"/>
            <ac:picMk id="7" creationId="{2670C58E-2593-6896-A697-B992A1BE4290}"/>
          </ac:picMkLst>
        </pc:picChg>
        <pc:picChg chg="add del mod">
          <ac:chgData name="Ranju Kamal" userId="d3187f1d-9b3b-4fde-ae81-a24521550743" providerId="ADAL" clId="{4129B787-4269-4D2B-9C7C-694B71DE0CB4}" dt="2023-10-09T01:31:13.574" v="3626" actId="21"/>
          <ac:picMkLst>
            <pc:docMk/>
            <pc:sldMk cId="4210780202" sldId="342"/>
            <ac:picMk id="9" creationId="{E2A2B08F-5614-7EAB-FC36-C83324D6C51D}"/>
          </ac:picMkLst>
        </pc:picChg>
      </pc:sldChg>
      <pc:sldChg chg="addSp delSp modSp new del mod ord">
        <pc:chgData name="Ranju Kamal" userId="d3187f1d-9b3b-4fde-ae81-a24521550743" providerId="ADAL" clId="{4129B787-4269-4D2B-9C7C-694B71DE0CB4}" dt="2023-10-09T23:13:09.553" v="5077" actId="2696"/>
        <pc:sldMkLst>
          <pc:docMk/>
          <pc:sldMk cId="1128625914" sldId="343"/>
        </pc:sldMkLst>
        <pc:spChg chg="del">
          <ac:chgData name="Ranju Kamal" userId="d3187f1d-9b3b-4fde-ae81-a24521550743" providerId="ADAL" clId="{4129B787-4269-4D2B-9C7C-694B71DE0CB4}" dt="2023-10-09T01:34:08.470" v="3648" actId="478"/>
          <ac:spMkLst>
            <pc:docMk/>
            <pc:sldMk cId="1128625914" sldId="343"/>
            <ac:spMk id="2" creationId="{776F1004-E90B-FCD8-9CDA-EA97F57AC42C}"/>
          </ac:spMkLst>
        </pc:spChg>
        <pc:spChg chg="del">
          <ac:chgData name="Ranju Kamal" userId="d3187f1d-9b3b-4fde-ae81-a24521550743" providerId="ADAL" clId="{4129B787-4269-4D2B-9C7C-694B71DE0CB4}" dt="2023-10-07T05:39:15.533" v="2023" actId="22"/>
          <ac:spMkLst>
            <pc:docMk/>
            <pc:sldMk cId="1128625914" sldId="343"/>
            <ac:spMk id="3" creationId="{3E03413E-7257-D459-680E-12EC9889BB63}"/>
          </ac:spMkLst>
        </pc:spChg>
        <pc:spChg chg="add del mod">
          <ac:chgData name="Ranju Kamal" userId="d3187f1d-9b3b-4fde-ae81-a24521550743" providerId="ADAL" clId="{4129B787-4269-4D2B-9C7C-694B71DE0CB4}" dt="2023-10-09T22:28:55.961" v="4722" actId="478"/>
          <ac:spMkLst>
            <pc:docMk/>
            <pc:sldMk cId="1128625914" sldId="343"/>
            <ac:spMk id="6" creationId="{CC01F8AD-8F1E-8E99-E9FC-E390E078CECE}"/>
          </ac:spMkLst>
        </pc:spChg>
        <pc:picChg chg="add del mod">
          <ac:chgData name="Ranju Kamal" userId="d3187f1d-9b3b-4fde-ae81-a24521550743" providerId="ADAL" clId="{4129B787-4269-4D2B-9C7C-694B71DE0CB4}" dt="2023-10-09T23:03:26.939" v="4978" actId="21"/>
          <ac:picMkLst>
            <pc:docMk/>
            <pc:sldMk cId="1128625914" sldId="343"/>
            <ac:picMk id="3" creationId="{B9E7DF39-DB76-B663-9F71-0AF94C432365}"/>
          </ac:picMkLst>
        </pc:picChg>
        <pc:picChg chg="add del mod">
          <ac:chgData name="Ranju Kamal" userId="d3187f1d-9b3b-4fde-ae81-a24521550743" providerId="ADAL" clId="{4129B787-4269-4D2B-9C7C-694B71DE0CB4}" dt="2023-10-09T23:13:05.688" v="5076" actId="478"/>
          <ac:picMkLst>
            <pc:docMk/>
            <pc:sldMk cId="1128625914" sldId="343"/>
            <ac:picMk id="5" creationId="{DFE48DD4-05D4-6194-7E07-F0AAE8C217A5}"/>
          </ac:picMkLst>
        </pc:picChg>
        <pc:picChg chg="add del mod ord">
          <ac:chgData name="Ranju Kamal" userId="d3187f1d-9b3b-4fde-ae81-a24521550743" providerId="ADAL" clId="{4129B787-4269-4D2B-9C7C-694B71DE0CB4}" dt="2023-10-09T21:36:27.112" v="4221" actId="21"/>
          <ac:picMkLst>
            <pc:docMk/>
            <pc:sldMk cId="1128625914" sldId="343"/>
            <ac:picMk id="7" creationId="{4AF0F254-131F-7146-DAC5-9ABB09C0FD2F}"/>
          </ac:picMkLst>
        </pc:picChg>
      </pc:sldChg>
      <pc:sldChg chg="addSp delSp modSp new mod modClrScheme chgLayout">
        <pc:chgData name="Ranju Kamal" userId="d3187f1d-9b3b-4fde-ae81-a24521550743" providerId="ADAL" clId="{4129B787-4269-4D2B-9C7C-694B71DE0CB4}" dt="2023-10-09T22:56:29.636" v="4924" actId="14100"/>
        <pc:sldMkLst>
          <pc:docMk/>
          <pc:sldMk cId="3284819244" sldId="344"/>
        </pc:sldMkLst>
        <pc:spChg chg="del">
          <ac:chgData name="Ranju Kamal" userId="d3187f1d-9b3b-4fde-ae81-a24521550743" providerId="ADAL" clId="{4129B787-4269-4D2B-9C7C-694B71DE0CB4}" dt="2023-10-08T01:57:34.304" v="3521" actId="700"/>
          <ac:spMkLst>
            <pc:docMk/>
            <pc:sldMk cId="3284819244" sldId="344"/>
            <ac:spMk id="2" creationId="{E3FEE51E-B431-86CF-149F-C823DB4CABEF}"/>
          </ac:spMkLst>
        </pc:spChg>
        <pc:spChg chg="add mod">
          <ac:chgData name="Ranju Kamal" userId="d3187f1d-9b3b-4fde-ae81-a24521550743" providerId="ADAL" clId="{4129B787-4269-4D2B-9C7C-694B71DE0CB4}" dt="2023-10-09T22:56:29.636" v="4924" actId="14100"/>
          <ac:spMkLst>
            <pc:docMk/>
            <pc:sldMk cId="3284819244" sldId="344"/>
            <ac:spMk id="3" creationId="{BA8BAE10-C44D-892C-660D-8A15794E0D0F}"/>
          </ac:spMkLst>
        </pc:spChg>
        <pc:spChg chg="del">
          <ac:chgData name="Ranju Kamal" userId="d3187f1d-9b3b-4fde-ae81-a24521550743" providerId="ADAL" clId="{4129B787-4269-4D2B-9C7C-694B71DE0CB4}" dt="2023-10-08T01:57:34.304" v="3521" actId="700"/>
          <ac:spMkLst>
            <pc:docMk/>
            <pc:sldMk cId="3284819244" sldId="344"/>
            <ac:spMk id="3" creationId="{ECDCA638-394A-C5FE-A713-89D2696EF3D7}"/>
          </ac:spMkLst>
        </pc:spChg>
        <pc:spChg chg="add mod">
          <ac:chgData name="Ranju Kamal" userId="d3187f1d-9b3b-4fde-ae81-a24521550743" providerId="ADAL" clId="{4129B787-4269-4D2B-9C7C-694B71DE0CB4}" dt="2023-10-09T22:53:16.357" v="4875" actId="20577"/>
          <ac:spMkLst>
            <pc:docMk/>
            <pc:sldMk cId="3284819244" sldId="344"/>
            <ac:spMk id="7" creationId="{51D08ADC-8402-B56A-783F-A190115464A8}"/>
          </ac:spMkLst>
        </pc:spChg>
        <pc:spChg chg="add mod">
          <ac:chgData name="Ranju Kamal" userId="d3187f1d-9b3b-4fde-ae81-a24521550743" providerId="ADAL" clId="{4129B787-4269-4D2B-9C7C-694B71DE0CB4}" dt="2023-10-09T22:53:26.094" v="4876"/>
          <ac:spMkLst>
            <pc:docMk/>
            <pc:sldMk cId="3284819244" sldId="344"/>
            <ac:spMk id="9" creationId="{492B3CCD-E8A8-15D5-EBCF-A39449AC7393}"/>
          </ac:spMkLst>
        </pc:spChg>
        <pc:picChg chg="add mod">
          <ac:chgData name="Ranju Kamal" userId="d3187f1d-9b3b-4fde-ae81-a24521550743" providerId="ADAL" clId="{4129B787-4269-4D2B-9C7C-694B71DE0CB4}" dt="2023-10-09T03:46:57.681" v="3848" actId="1076"/>
          <ac:picMkLst>
            <pc:docMk/>
            <pc:sldMk cId="3284819244" sldId="344"/>
            <ac:picMk id="5" creationId="{157AED62-FED4-CB6F-5CF8-C4B14A423C1C}"/>
          </ac:picMkLst>
        </pc:picChg>
        <pc:picChg chg="add mod">
          <ac:chgData name="Ranju Kamal" userId="d3187f1d-9b3b-4fde-ae81-a24521550743" providerId="ADAL" clId="{4129B787-4269-4D2B-9C7C-694B71DE0CB4}" dt="2023-10-09T22:55:42.094" v="4895" actId="1076"/>
          <ac:picMkLst>
            <pc:docMk/>
            <pc:sldMk cId="3284819244" sldId="344"/>
            <ac:picMk id="11" creationId="{5A308226-8D57-3084-5A58-5689649D5DE2}"/>
          </ac:picMkLst>
        </pc:picChg>
      </pc:sldChg>
      <pc:sldChg chg="add del">
        <pc:chgData name="Ranju Kamal" userId="d3187f1d-9b3b-4fde-ae81-a24521550743" providerId="ADAL" clId="{4129B787-4269-4D2B-9C7C-694B71DE0CB4}" dt="2023-10-07T06:29:07.830" v="3259" actId="47"/>
        <pc:sldMkLst>
          <pc:docMk/>
          <pc:sldMk cId="3711664932" sldId="344"/>
        </pc:sldMkLst>
      </pc:sldChg>
      <pc:sldChg chg="add del">
        <pc:chgData name="Ranju Kamal" userId="d3187f1d-9b3b-4fde-ae81-a24521550743" providerId="ADAL" clId="{4129B787-4269-4D2B-9C7C-694B71DE0CB4}" dt="2023-10-07T06:29:09.864" v="3260" actId="47"/>
        <pc:sldMkLst>
          <pc:docMk/>
          <pc:sldMk cId="3167128302" sldId="345"/>
        </pc:sldMkLst>
      </pc:sldChg>
      <pc:sldChg chg="addSp modSp new mod">
        <pc:chgData name="Ranju Kamal" userId="d3187f1d-9b3b-4fde-ae81-a24521550743" providerId="ADAL" clId="{4129B787-4269-4D2B-9C7C-694B71DE0CB4}" dt="2023-10-09T22:57:11.929" v="4929" actId="1076"/>
        <pc:sldMkLst>
          <pc:docMk/>
          <pc:sldMk cId="3646932870" sldId="345"/>
        </pc:sldMkLst>
        <pc:spChg chg="add mod">
          <ac:chgData name="Ranju Kamal" userId="d3187f1d-9b3b-4fde-ae81-a24521550743" providerId="ADAL" clId="{4129B787-4269-4D2B-9C7C-694B71DE0CB4}" dt="2023-10-09T22:53:34.656" v="4877"/>
          <ac:spMkLst>
            <pc:docMk/>
            <pc:sldMk cId="3646932870" sldId="345"/>
            <ac:spMk id="3" creationId="{0E953257-0AE5-C34B-7B0E-160F4DF2A616}"/>
          </ac:spMkLst>
        </pc:spChg>
        <pc:spChg chg="add mod">
          <ac:chgData name="Ranju Kamal" userId="d3187f1d-9b3b-4fde-ae81-a24521550743" providerId="ADAL" clId="{4129B787-4269-4D2B-9C7C-694B71DE0CB4}" dt="2023-10-09T22:57:11.929" v="4929" actId="1076"/>
          <ac:spMkLst>
            <pc:docMk/>
            <pc:sldMk cId="3646932870" sldId="345"/>
            <ac:spMk id="4" creationId="{0DEAD76A-3AFA-5415-5365-3720491976C8}"/>
          </ac:spMkLst>
        </pc:spChg>
        <pc:spChg chg="add mod">
          <ac:chgData name="Ranju Kamal" userId="d3187f1d-9b3b-4fde-ae81-a24521550743" providerId="ADAL" clId="{4129B787-4269-4D2B-9C7C-694B71DE0CB4}" dt="2023-10-09T22:53:39.817" v="4878"/>
          <ac:spMkLst>
            <pc:docMk/>
            <pc:sldMk cId="3646932870" sldId="345"/>
            <ac:spMk id="7" creationId="{B924695B-61BB-F485-0CCD-AD8BB04371E4}"/>
          </ac:spMkLst>
        </pc:spChg>
        <pc:picChg chg="add mod">
          <ac:chgData name="Ranju Kamal" userId="d3187f1d-9b3b-4fde-ae81-a24521550743" providerId="ADAL" clId="{4129B787-4269-4D2B-9C7C-694B71DE0CB4}" dt="2023-10-09T03:48:19.568" v="3862" actId="1076"/>
          <ac:picMkLst>
            <pc:docMk/>
            <pc:sldMk cId="3646932870" sldId="345"/>
            <ac:picMk id="5" creationId="{F49303D3-FA45-DB9C-500F-3AE2E76A60D7}"/>
          </ac:picMkLst>
        </pc:picChg>
      </pc:sldChg>
      <pc:sldChg chg="addSp modSp new mod">
        <pc:chgData name="Ranju Kamal" userId="d3187f1d-9b3b-4fde-ae81-a24521550743" providerId="ADAL" clId="{4129B787-4269-4D2B-9C7C-694B71DE0CB4}" dt="2023-10-09T22:58:21.841" v="4942" actId="1076"/>
        <pc:sldMkLst>
          <pc:docMk/>
          <pc:sldMk cId="3735375790" sldId="346"/>
        </pc:sldMkLst>
        <pc:spChg chg="add mod">
          <ac:chgData name="Ranju Kamal" userId="d3187f1d-9b3b-4fde-ae81-a24521550743" providerId="ADAL" clId="{4129B787-4269-4D2B-9C7C-694B71DE0CB4}" dt="2023-10-09T22:57:48.119" v="4934" actId="20577"/>
          <ac:spMkLst>
            <pc:docMk/>
            <pc:sldMk cId="3735375790" sldId="346"/>
            <ac:spMk id="3" creationId="{6A94F8B6-EF89-CBCB-1B9B-6B6F1B30CE0B}"/>
          </ac:spMkLst>
        </pc:spChg>
        <pc:spChg chg="add mod">
          <ac:chgData name="Ranju Kamal" userId="d3187f1d-9b3b-4fde-ae81-a24521550743" providerId="ADAL" clId="{4129B787-4269-4D2B-9C7C-694B71DE0CB4}" dt="2023-10-09T22:58:21.841" v="4942" actId="1076"/>
          <ac:spMkLst>
            <pc:docMk/>
            <pc:sldMk cId="3735375790" sldId="346"/>
            <ac:spMk id="4" creationId="{B6536D9D-792F-AB21-2DE7-A5CF51A1F83C}"/>
          </ac:spMkLst>
        </pc:spChg>
        <pc:spChg chg="add mod">
          <ac:chgData name="Ranju Kamal" userId="d3187f1d-9b3b-4fde-ae81-a24521550743" providerId="ADAL" clId="{4129B787-4269-4D2B-9C7C-694B71DE0CB4}" dt="2023-10-09T22:57:43.272" v="4933" actId="1076"/>
          <ac:spMkLst>
            <pc:docMk/>
            <pc:sldMk cId="3735375790" sldId="346"/>
            <ac:spMk id="7" creationId="{2C8B89C3-8012-042E-FE42-07C791D32DF1}"/>
          </ac:spMkLst>
        </pc:spChg>
        <pc:picChg chg="add mod">
          <ac:chgData name="Ranju Kamal" userId="d3187f1d-9b3b-4fde-ae81-a24521550743" providerId="ADAL" clId="{4129B787-4269-4D2B-9C7C-694B71DE0CB4}" dt="2023-10-09T22:57:53.635" v="4935" actId="1076"/>
          <ac:picMkLst>
            <pc:docMk/>
            <pc:sldMk cId="3735375790" sldId="346"/>
            <ac:picMk id="5" creationId="{60054DF5-80C7-E7F1-A69D-DE83690043F5}"/>
          </ac:picMkLst>
        </pc:picChg>
        <pc:picChg chg="add mod">
          <ac:chgData name="Ranju Kamal" userId="d3187f1d-9b3b-4fde-ae81-a24521550743" providerId="ADAL" clId="{4129B787-4269-4D2B-9C7C-694B71DE0CB4}" dt="2023-10-09T22:57:55.479" v="4936" actId="1076"/>
          <ac:picMkLst>
            <pc:docMk/>
            <pc:sldMk cId="3735375790" sldId="346"/>
            <ac:picMk id="9" creationId="{D2CB967E-BDDF-9A31-8C21-CFFD02EB0F2A}"/>
          </ac:picMkLst>
        </pc:picChg>
      </pc:sldChg>
      <pc:sldChg chg="addSp modSp new mod">
        <pc:chgData name="Ranju Kamal" userId="d3187f1d-9b3b-4fde-ae81-a24521550743" providerId="ADAL" clId="{4129B787-4269-4D2B-9C7C-694B71DE0CB4}" dt="2023-10-09T22:58:57.742" v="4949" actId="1076"/>
        <pc:sldMkLst>
          <pc:docMk/>
          <pc:sldMk cId="2971779128" sldId="347"/>
        </pc:sldMkLst>
        <pc:spChg chg="add mod">
          <ac:chgData name="Ranju Kamal" userId="d3187f1d-9b3b-4fde-ae81-a24521550743" providerId="ADAL" clId="{4129B787-4269-4D2B-9C7C-694B71DE0CB4}" dt="2023-10-09T22:53:57.916" v="4883"/>
          <ac:spMkLst>
            <pc:docMk/>
            <pc:sldMk cId="2971779128" sldId="347"/>
            <ac:spMk id="3" creationId="{0B6B48AB-1340-B843-ED00-AB6458643A53}"/>
          </ac:spMkLst>
        </pc:spChg>
        <pc:spChg chg="add mod">
          <ac:chgData name="Ranju Kamal" userId="d3187f1d-9b3b-4fde-ae81-a24521550743" providerId="ADAL" clId="{4129B787-4269-4D2B-9C7C-694B71DE0CB4}" dt="2023-10-09T22:58:57.742" v="4949" actId="1076"/>
          <ac:spMkLst>
            <pc:docMk/>
            <pc:sldMk cId="2971779128" sldId="347"/>
            <ac:spMk id="4" creationId="{14660CC7-3EAC-8208-B5DD-662996C29594}"/>
          </ac:spMkLst>
        </pc:spChg>
        <pc:spChg chg="add mod">
          <ac:chgData name="Ranju Kamal" userId="d3187f1d-9b3b-4fde-ae81-a24521550743" providerId="ADAL" clId="{4129B787-4269-4D2B-9C7C-694B71DE0CB4}" dt="2023-10-09T22:58:36.579" v="4944" actId="1076"/>
          <ac:spMkLst>
            <pc:docMk/>
            <pc:sldMk cId="2971779128" sldId="347"/>
            <ac:spMk id="7" creationId="{CB2F5990-691E-8C1E-B54B-0BA742FADC22}"/>
          </ac:spMkLst>
        </pc:spChg>
        <pc:picChg chg="add mod">
          <ac:chgData name="Ranju Kamal" userId="d3187f1d-9b3b-4fde-ae81-a24521550743" providerId="ADAL" clId="{4129B787-4269-4D2B-9C7C-694B71DE0CB4}" dt="2023-10-09T01:32:45.102" v="3633" actId="1076"/>
          <ac:picMkLst>
            <pc:docMk/>
            <pc:sldMk cId="2971779128" sldId="347"/>
            <ac:picMk id="5" creationId="{FE667D64-E8AE-7B96-57F7-FFCE849B2419}"/>
          </ac:picMkLst>
        </pc:picChg>
        <pc:picChg chg="add mod">
          <ac:chgData name="Ranju Kamal" userId="d3187f1d-9b3b-4fde-ae81-a24521550743" providerId="ADAL" clId="{4129B787-4269-4D2B-9C7C-694B71DE0CB4}" dt="2023-10-09T22:58:32.821" v="4943" actId="1076"/>
          <ac:picMkLst>
            <pc:docMk/>
            <pc:sldMk cId="2971779128" sldId="347"/>
            <ac:picMk id="9" creationId="{08F47CA1-E6CE-C355-2060-AE42D89A20F4}"/>
          </ac:picMkLst>
        </pc:picChg>
      </pc:sldChg>
      <pc:sldChg chg="addSp modSp new mod">
        <pc:chgData name="Ranju Kamal" userId="d3187f1d-9b3b-4fde-ae81-a24521550743" providerId="ADAL" clId="{4129B787-4269-4D2B-9C7C-694B71DE0CB4}" dt="2023-10-09T22:59:37.275" v="4958" actId="1076"/>
        <pc:sldMkLst>
          <pc:docMk/>
          <pc:sldMk cId="3590032620" sldId="348"/>
        </pc:sldMkLst>
        <pc:spChg chg="add mod">
          <ac:chgData name="Ranju Kamal" userId="d3187f1d-9b3b-4fde-ae81-a24521550743" providerId="ADAL" clId="{4129B787-4269-4D2B-9C7C-694B71DE0CB4}" dt="2023-10-09T22:59:14.858" v="4952" actId="14100"/>
          <ac:spMkLst>
            <pc:docMk/>
            <pc:sldMk cId="3590032620" sldId="348"/>
            <ac:spMk id="3" creationId="{7BD61308-2215-E254-968B-4EC67A35213C}"/>
          </ac:spMkLst>
        </pc:spChg>
        <pc:spChg chg="add mod">
          <ac:chgData name="Ranju Kamal" userId="d3187f1d-9b3b-4fde-ae81-a24521550743" providerId="ADAL" clId="{4129B787-4269-4D2B-9C7C-694B71DE0CB4}" dt="2023-10-09T22:59:37.275" v="4958" actId="1076"/>
          <ac:spMkLst>
            <pc:docMk/>
            <pc:sldMk cId="3590032620" sldId="348"/>
            <ac:spMk id="4" creationId="{5A173E2E-9798-E821-2FCB-35B5129040E6}"/>
          </ac:spMkLst>
        </pc:spChg>
        <pc:picChg chg="add mod">
          <ac:chgData name="Ranju Kamal" userId="d3187f1d-9b3b-4fde-ae81-a24521550743" providerId="ADAL" clId="{4129B787-4269-4D2B-9C7C-694B71DE0CB4}" dt="2023-10-09T22:59:14.858" v="4952" actId="14100"/>
          <ac:picMkLst>
            <pc:docMk/>
            <pc:sldMk cId="3590032620" sldId="348"/>
            <ac:picMk id="5" creationId="{FD934AC9-1743-27FF-CCB2-8630FF7EC14B}"/>
          </ac:picMkLst>
        </pc:picChg>
      </pc:sldChg>
      <pc:sldChg chg="addSp delSp modSp new mod">
        <pc:chgData name="Ranju Kamal" userId="d3187f1d-9b3b-4fde-ae81-a24521550743" providerId="ADAL" clId="{4129B787-4269-4D2B-9C7C-694B71DE0CB4}" dt="2023-10-09T22:15:41.922" v="4621" actId="26606"/>
        <pc:sldMkLst>
          <pc:docMk/>
          <pc:sldMk cId="817900064" sldId="349"/>
        </pc:sldMkLst>
        <pc:spChg chg="del">
          <ac:chgData name="Ranju Kamal" userId="d3187f1d-9b3b-4fde-ae81-a24521550743" providerId="ADAL" clId="{4129B787-4269-4D2B-9C7C-694B71DE0CB4}" dt="2023-10-09T21:58:28.196" v="4541" actId="478"/>
          <ac:spMkLst>
            <pc:docMk/>
            <pc:sldMk cId="817900064" sldId="349"/>
            <ac:spMk id="2" creationId="{52AA18C8-EF52-34E9-B45C-229E272F5387}"/>
          </ac:spMkLst>
        </pc:spChg>
        <pc:spChg chg="del mod">
          <ac:chgData name="Ranju Kamal" userId="d3187f1d-9b3b-4fde-ae81-a24521550743" providerId="ADAL" clId="{4129B787-4269-4D2B-9C7C-694B71DE0CB4}" dt="2023-10-09T22:15:41.922" v="4621" actId="26606"/>
          <ac:spMkLst>
            <pc:docMk/>
            <pc:sldMk cId="817900064" sldId="349"/>
            <ac:spMk id="3" creationId="{1EBF91DC-2FC6-6048-0D8C-52EA2072D509}"/>
          </ac:spMkLst>
        </pc:spChg>
        <pc:spChg chg="add mod">
          <ac:chgData name="Ranju Kamal" userId="d3187f1d-9b3b-4fde-ae81-a24521550743" providerId="ADAL" clId="{4129B787-4269-4D2B-9C7C-694B71DE0CB4}" dt="2023-10-09T22:15:19.764" v="4620" actId="20577"/>
          <ac:spMkLst>
            <pc:docMk/>
            <pc:sldMk cId="817900064" sldId="349"/>
            <ac:spMk id="7" creationId="{9E808AD6-2D9C-E56E-9CCF-DB1389001D2B}"/>
          </ac:spMkLst>
        </pc:spChg>
        <pc:graphicFrameChg chg="add">
          <ac:chgData name="Ranju Kamal" userId="d3187f1d-9b3b-4fde-ae81-a24521550743" providerId="ADAL" clId="{4129B787-4269-4D2B-9C7C-694B71DE0CB4}" dt="2023-10-09T22:15:41.922" v="4621" actId="26606"/>
          <ac:graphicFrameMkLst>
            <pc:docMk/>
            <pc:sldMk cId="817900064" sldId="349"/>
            <ac:graphicFrameMk id="9" creationId="{B657ACBC-91FC-1D17-B91A-57D47A33243A}"/>
          </ac:graphicFrameMkLst>
        </pc:graphicFrameChg>
        <pc:picChg chg="add mod">
          <ac:chgData name="Ranju Kamal" userId="d3187f1d-9b3b-4fde-ae81-a24521550743" providerId="ADAL" clId="{4129B787-4269-4D2B-9C7C-694B71DE0CB4}" dt="2023-10-09T22:14:04.976" v="4585" actId="1076"/>
          <ac:picMkLst>
            <pc:docMk/>
            <pc:sldMk cId="817900064" sldId="349"/>
            <ac:picMk id="5" creationId="{93CCC70E-059D-CFDB-3158-57451C7B6067}"/>
          </ac:picMkLst>
        </pc:picChg>
      </pc:sldChg>
      <pc:sldChg chg="addSp delSp modSp new mod modClrScheme chgLayout">
        <pc:chgData name="Ranju Kamal" userId="d3187f1d-9b3b-4fde-ae81-a24521550743" providerId="ADAL" clId="{4129B787-4269-4D2B-9C7C-694B71DE0CB4}" dt="2023-10-09T22:50:19.174" v="4871" actId="1076"/>
        <pc:sldMkLst>
          <pc:docMk/>
          <pc:sldMk cId="1685406205" sldId="350"/>
        </pc:sldMkLst>
        <pc:spChg chg="del">
          <ac:chgData name="Ranju Kamal" userId="d3187f1d-9b3b-4fde-ae81-a24521550743" providerId="ADAL" clId="{4129B787-4269-4D2B-9C7C-694B71DE0CB4}" dt="2023-10-09T02:18:00.355" v="3755" actId="700"/>
          <ac:spMkLst>
            <pc:docMk/>
            <pc:sldMk cId="1685406205" sldId="350"/>
            <ac:spMk id="2" creationId="{5368F0A6-FB20-9F1D-CB50-9C0647F18EA2}"/>
          </ac:spMkLst>
        </pc:spChg>
        <pc:spChg chg="del">
          <ac:chgData name="Ranju Kamal" userId="d3187f1d-9b3b-4fde-ae81-a24521550743" providerId="ADAL" clId="{4129B787-4269-4D2B-9C7C-694B71DE0CB4}" dt="2023-10-09T02:18:00.355" v="3755" actId="700"/>
          <ac:spMkLst>
            <pc:docMk/>
            <pc:sldMk cId="1685406205" sldId="350"/>
            <ac:spMk id="3" creationId="{EA4634EF-6D11-A3BD-591E-4FD928D1C1EE}"/>
          </ac:spMkLst>
        </pc:spChg>
        <pc:spChg chg="add mod">
          <ac:chgData name="Ranju Kamal" userId="d3187f1d-9b3b-4fde-ae81-a24521550743" providerId="ADAL" clId="{4129B787-4269-4D2B-9C7C-694B71DE0CB4}" dt="2023-10-09T22:50:19.174" v="4871" actId="1076"/>
          <ac:spMkLst>
            <pc:docMk/>
            <pc:sldMk cId="1685406205" sldId="350"/>
            <ac:spMk id="8" creationId="{69A8F4DE-8FBC-D91B-2568-8DDC4765E99C}"/>
          </ac:spMkLst>
        </pc:spChg>
        <pc:graphicFrameChg chg="add del mod modGraphic">
          <ac:chgData name="Ranju Kamal" userId="d3187f1d-9b3b-4fde-ae81-a24521550743" providerId="ADAL" clId="{4129B787-4269-4D2B-9C7C-694B71DE0CB4}" dt="2023-10-09T02:22:16.083" v="3767" actId="478"/>
          <ac:graphicFrameMkLst>
            <pc:docMk/>
            <pc:sldMk cId="1685406205" sldId="350"/>
            <ac:graphicFrameMk id="5" creationId="{22E1E6CA-2B35-D243-8FE0-3FA790DEF41B}"/>
          </ac:graphicFrameMkLst>
        </pc:graphicFrameChg>
        <pc:graphicFrameChg chg="add mod modGraphic">
          <ac:chgData name="Ranju Kamal" userId="d3187f1d-9b3b-4fde-ae81-a24521550743" providerId="ADAL" clId="{4129B787-4269-4D2B-9C7C-694B71DE0CB4}" dt="2023-10-09T22:37:59.855" v="4816" actId="1076"/>
          <ac:graphicFrameMkLst>
            <pc:docMk/>
            <pc:sldMk cId="1685406205" sldId="350"/>
            <ac:graphicFrameMk id="6" creationId="{5A5C2744-EEC1-A485-F7FD-260DC6449FBB}"/>
          </ac:graphicFrameMkLst>
        </pc:graphicFrameChg>
        <pc:picChg chg="add mod">
          <ac:chgData name="Ranju Kamal" userId="d3187f1d-9b3b-4fde-ae81-a24521550743" providerId="ADAL" clId="{4129B787-4269-4D2B-9C7C-694B71DE0CB4}" dt="2023-10-09T02:20:55.432" v="3759" actId="1076"/>
          <ac:picMkLst>
            <pc:docMk/>
            <pc:sldMk cId="1685406205" sldId="350"/>
            <ac:picMk id="4" creationId="{C3D5692A-A363-C4FD-BB7E-8F88622DC754}"/>
          </ac:picMkLst>
        </pc:picChg>
      </pc:sldChg>
      <pc:sldChg chg="addSp delSp modSp new mod">
        <pc:chgData name="Ranju Kamal" userId="d3187f1d-9b3b-4fde-ae81-a24521550743" providerId="ADAL" clId="{4129B787-4269-4D2B-9C7C-694B71DE0CB4}" dt="2023-10-10T04:25:10.818" v="5365" actId="1076"/>
        <pc:sldMkLst>
          <pc:docMk/>
          <pc:sldMk cId="1044857378" sldId="351"/>
        </pc:sldMkLst>
        <pc:spChg chg="del">
          <ac:chgData name="Ranju Kamal" userId="d3187f1d-9b3b-4fde-ae81-a24521550743" providerId="ADAL" clId="{4129B787-4269-4D2B-9C7C-694B71DE0CB4}" dt="2023-10-09T23:08:24.412" v="5019" actId="478"/>
          <ac:spMkLst>
            <pc:docMk/>
            <pc:sldMk cId="1044857378" sldId="351"/>
            <ac:spMk id="2" creationId="{0F45ECFE-2ADE-0398-D7D6-38A530EB8F98}"/>
          </ac:spMkLst>
        </pc:spChg>
        <pc:spChg chg="del">
          <ac:chgData name="Ranju Kamal" userId="d3187f1d-9b3b-4fde-ae81-a24521550743" providerId="ADAL" clId="{4129B787-4269-4D2B-9C7C-694B71DE0CB4}" dt="2023-10-09T09:47:42.507" v="4005" actId="22"/>
          <ac:spMkLst>
            <pc:docMk/>
            <pc:sldMk cId="1044857378" sldId="351"/>
            <ac:spMk id="3" creationId="{7B8D6B87-7F8C-29F5-7205-90BDFC1F44CD}"/>
          </ac:spMkLst>
        </pc:spChg>
        <pc:spChg chg="mod">
          <ac:chgData name="Ranju Kamal" userId="d3187f1d-9b3b-4fde-ae81-a24521550743" providerId="ADAL" clId="{4129B787-4269-4D2B-9C7C-694B71DE0CB4}" dt="2023-10-09T23:09:30.403" v="5030"/>
          <ac:spMkLst>
            <pc:docMk/>
            <pc:sldMk cId="1044857378" sldId="351"/>
            <ac:spMk id="9" creationId="{EF027427-218F-1D4D-D03A-6DB690631B1F}"/>
          </ac:spMkLst>
        </pc:spChg>
        <pc:spChg chg="mod">
          <ac:chgData name="Ranju Kamal" userId="d3187f1d-9b3b-4fde-ae81-a24521550743" providerId="ADAL" clId="{4129B787-4269-4D2B-9C7C-694B71DE0CB4}" dt="2023-10-09T23:09:54.724" v="5032"/>
          <ac:spMkLst>
            <pc:docMk/>
            <pc:sldMk cId="1044857378" sldId="351"/>
            <ac:spMk id="12" creationId="{344319F9-416C-C5E4-AA27-6DEFC57BBF40}"/>
          </ac:spMkLst>
        </pc:spChg>
        <pc:spChg chg="add mod">
          <ac:chgData name="Ranju Kamal" userId="d3187f1d-9b3b-4fde-ae81-a24521550743" providerId="ADAL" clId="{4129B787-4269-4D2B-9C7C-694B71DE0CB4}" dt="2023-10-10T04:25:10.818" v="5365" actId="1076"/>
          <ac:spMkLst>
            <pc:docMk/>
            <pc:sldMk cId="1044857378" sldId="351"/>
            <ac:spMk id="15" creationId="{B6E9C7D8-DA75-AA13-2D82-6D74AB34FFC5}"/>
          </ac:spMkLst>
        </pc:spChg>
        <pc:grpChg chg="add mod">
          <ac:chgData name="Ranju Kamal" userId="d3187f1d-9b3b-4fde-ae81-a24521550743" providerId="ADAL" clId="{4129B787-4269-4D2B-9C7C-694B71DE0CB4}" dt="2023-10-09T23:10:12.695" v="5037" actId="14100"/>
          <ac:grpSpMkLst>
            <pc:docMk/>
            <pc:sldMk cId="1044857378" sldId="351"/>
            <ac:grpSpMk id="8" creationId="{370B73D0-7E20-4087-25F7-7A995506D756}"/>
          </ac:grpSpMkLst>
        </pc:grpChg>
        <pc:grpChg chg="add mod">
          <ac:chgData name="Ranju Kamal" userId="d3187f1d-9b3b-4fde-ae81-a24521550743" providerId="ADAL" clId="{4129B787-4269-4D2B-9C7C-694B71DE0CB4}" dt="2023-10-09T23:10:04.369" v="5035" actId="1076"/>
          <ac:grpSpMkLst>
            <pc:docMk/>
            <pc:sldMk cId="1044857378" sldId="351"/>
            <ac:grpSpMk id="11" creationId="{899B1696-F0C6-E02F-7600-342CA8B9756E}"/>
          </ac:grpSpMkLst>
        </pc:grpChg>
        <pc:picChg chg="add mod ord">
          <ac:chgData name="Ranju Kamal" userId="d3187f1d-9b3b-4fde-ae81-a24521550743" providerId="ADAL" clId="{4129B787-4269-4D2B-9C7C-694B71DE0CB4}" dt="2023-10-09T23:10:20.904" v="5039" actId="1076"/>
          <ac:picMkLst>
            <pc:docMk/>
            <pc:sldMk cId="1044857378" sldId="351"/>
            <ac:picMk id="5" creationId="{7C99B588-8645-19A2-BE89-615E329F4416}"/>
          </ac:picMkLst>
        </pc:picChg>
        <pc:picChg chg="add mod">
          <ac:chgData name="Ranju Kamal" userId="d3187f1d-9b3b-4fde-ae81-a24521550743" providerId="ADAL" clId="{4129B787-4269-4D2B-9C7C-694B71DE0CB4}" dt="2023-10-09T23:10:19.284" v="5038" actId="1076"/>
          <ac:picMkLst>
            <pc:docMk/>
            <pc:sldMk cId="1044857378" sldId="351"/>
            <ac:picMk id="7" creationId="{E9C61B2A-F541-F5CF-D4B8-B04EC82A3799}"/>
          </ac:picMkLst>
        </pc:picChg>
        <pc:picChg chg="mod">
          <ac:chgData name="Ranju Kamal" userId="d3187f1d-9b3b-4fde-ae81-a24521550743" providerId="ADAL" clId="{4129B787-4269-4D2B-9C7C-694B71DE0CB4}" dt="2023-10-09T23:09:30.403" v="5030"/>
          <ac:picMkLst>
            <pc:docMk/>
            <pc:sldMk cId="1044857378" sldId="351"/>
            <ac:picMk id="10" creationId="{055E62D2-01B5-9AEE-A58E-0693AF10516C}"/>
          </ac:picMkLst>
        </pc:picChg>
        <pc:picChg chg="mod">
          <ac:chgData name="Ranju Kamal" userId="d3187f1d-9b3b-4fde-ae81-a24521550743" providerId="ADAL" clId="{4129B787-4269-4D2B-9C7C-694B71DE0CB4}" dt="2023-10-09T23:09:54.724" v="5032"/>
          <ac:picMkLst>
            <pc:docMk/>
            <pc:sldMk cId="1044857378" sldId="351"/>
            <ac:picMk id="13" creationId="{BD7DC992-5870-1BC9-84FE-58C63416951E}"/>
          </ac:picMkLst>
        </pc:picChg>
      </pc:sldChg>
      <pc:sldChg chg="addSp delSp modSp new mod">
        <pc:chgData name="Ranju Kamal" userId="d3187f1d-9b3b-4fde-ae81-a24521550743" providerId="ADAL" clId="{4129B787-4269-4D2B-9C7C-694B71DE0CB4}" dt="2023-10-10T04:24:58.406" v="5363" actId="20577"/>
        <pc:sldMkLst>
          <pc:docMk/>
          <pc:sldMk cId="1157926232" sldId="352"/>
        </pc:sldMkLst>
        <pc:spChg chg="del mod">
          <ac:chgData name="Ranju Kamal" userId="d3187f1d-9b3b-4fde-ae81-a24521550743" providerId="ADAL" clId="{4129B787-4269-4D2B-9C7C-694B71DE0CB4}" dt="2023-10-09T23:10:39.061" v="5043" actId="478"/>
          <ac:spMkLst>
            <pc:docMk/>
            <pc:sldMk cId="1157926232" sldId="352"/>
            <ac:spMk id="2" creationId="{242E4DBF-808A-4011-6358-DDC16FF95B32}"/>
          </ac:spMkLst>
        </pc:spChg>
        <pc:spChg chg="del">
          <ac:chgData name="Ranju Kamal" userId="d3187f1d-9b3b-4fde-ae81-a24521550743" providerId="ADAL" clId="{4129B787-4269-4D2B-9C7C-694B71DE0CB4}" dt="2023-10-09T09:50:43.596" v="4013" actId="22"/>
          <ac:spMkLst>
            <pc:docMk/>
            <pc:sldMk cId="1157926232" sldId="352"/>
            <ac:spMk id="3" creationId="{C7A08139-4218-E2D0-3235-89AED9D34E7B}"/>
          </ac:spMkLst>
        </pc:spChg>
        <pc:spChg chg="add del mod">
          <ac:chgData name="Ranju Kamal" userId="d3187f1d-9b3b-4fde-ae81-a24521550743" providerId="ADAL" clId="{4129B787-4269-4D2B-9C7C-694B71DE0CB4}" dt="2023-10-09T23:10:37.039" v="5041" actId="478"/>
          <ac:spMkLst>
            <pc:docMk/>
            <pc:sldMk cId="1157926232" sldId="352"/>
            <ac:spMk id="9" creationId="{0E43E768-89F3-8C6E-0277-6EFB35BAEEB2}"/>
          </ac:spMkLst>
        </pc:spChg>
        <pc:spChg chg="add mod">
          <ac:chgData name="Ranju Kamal" userId="d3187f1d-9b3b-4fde-ae81-a24521550743" providerId="ADAL" clId="{4129B787-4269-4D2B-9C7C-694B71DE0CB4}" dt="2023-10-09T23:11:50.877" v="5069" actId="20577"/>
          <ac:spMkLst>
            <pc:docMk/>
            <pc:sldMk cId="1157926232" sldId="352"/>
            <ac:spMk id="12" creationId="{334291EC-36D9-F6DE-C545-3A9DDB5B2F8F}"/>
          </ac:spMkLst>
        </pc:spChg>
        <pc:spChg chg="add mod">
          <ac:chgData name="Ranju Kamal" userId="d3187f1d-9b3b-4fde-ae81-a24521550743" providerId="ADAL" clId="{4129B787-4269-4D2B-9C7C-694B71DE0CB4}" dt="2023-10-10T04:24:58.406" v="5363" actId="20577"/>
          <ac:spMkLst>
            <pc:docMk/>
            <pc:sldMk cId="1157926232" sldId="352"/>
            <ac:spMk id="14" creationId="{A1CEEF52-4ABE-5D2D-2409-EC1F1B2FAA8A}"/>
          </ac:spMkLst>
        </pc:spChg>
        <pc:picChg chg="add mod">
          <ac:chgData name="Ranju Kamal" userId="d3187f1d-9b3b-4fde-ae81-a24521550743" providerId="ADAL" clId="{4129B787-4269-4D2B-9C7C-694B71DE0CB4}" dt="2023-10-09T23:10:41.300" v="5044" actId="1076"/>
          <ac:picMkLst>
            <pc:docMk/>
            <pc:sldMk cId="1157926232" sldId="352"/>
            <ac:picMk id="5" creationId="{A26301A1-493F-AC2F-CD03-F4233908599E}"/>
          </ac:picMkLst>
        </pc:picChg>
        <pc:picChg chg="add del mod ord">
          <ac:chgData name="Ranju Kamal" userId="d3187f1d-9b3b-4fde-ae81-a24521550743" providerId="ADAL" clId="{4129B787-4269-4D2B-9C7C-694B71DE0CB4}" dt="2023-10-09T23:10:33.559" v="5040" actId="478"/>
          <ac:picMkLst>
            <pc:docMk/>
            <pc:sldMk cId="1157926232" sldId="352"/>
            <ac:picMk id="7" creationId="{2368984F-01C8-7C36-2BF3-6879D74AF1F7}"/>
          </ac:picMkLst>
        </pc:picChg>
        <pc:picChg chg="add mod">
          <ac:chgData name="Ranju Kamal" userId="d3187f1d-9b3b-4fde-ae81-a24521550743" providerId="ADAL" clId="{4129B787-4269-4D2B-9C7C-694B71DE0CB4}" dt="2023-10-09T23:11:22.240" v="5048" actId="1076"/>
          <ac:picMkLst>
            <pc:docMk/>
            <pc:sldMk cId="1157926232" sldId="352"/>
            <ac:picMk id="10" creationId="{CE5491D0-28C7-76B6-1801-E9F51B48ABE9}"/>
          </ac:picMkLst>
        </pc:picChg>
      </pc:sldChg>
      <pc:sldChg chg="addSp delSp modSp new mod">
        <pc:chgData name="Ranju Kamal" userId="d3187f1d-9b3b-4fde-ae81-a24521550743" providerId="ADAL" clId="{4129B787-4269-4D2B-9C7C-694B71DE0CB4}" dt="2023-10-10T04:39:52.634" v="5497" actId="1076"/>
        <pc:sldMkLst>
          <pc:docMk/>
          <pc:sldMk cId="2085680934" sldId="353"/>
        </pc:sldMkLst>
        <pc:spChg chg="del">
          <ac:chgData name="Ranju Kamal" userId="d3187f1d-9b3b-4fde-ae81-a24521550743" providerId="ADAL" clId="{4129B787-4269-4D2B-9C7C-694B71DE0CB4}" dt="2023-10-09T23:05:02.138" v="4993" actId="478"/>
          <ac:spMkLst>
            <pc:docMk/>
            <pc:sldMk cId="2085680934" sldId="353"/>
            <ac:spMk id="2" creationId="{539A271A-1F02-0540-7A2F-5350BE7A3AC3}"/>
          </ac:spMkLst>
        </pc:spChg>
        <pc:spChg chg="del">
          <ac:chgData name="Ranju Kamal" userId="d3187f1d-9b3b-4fde-ae81-a24521550743" providerId="ADAL" clId="{4129B787-4269-4D2B-9C7C-694B71DE0CB4}" dt="2023-10-09T09:58:07.474" v="4026"/>
          <ac:spMkLst>
            <pc:docMk/>
            <pc:sldMk cId="2085680934" sldId="353"/>
            <ac:spMk id="3" creationId="{A2EFFF54-B6A2-EA3D-9C5F-FEE8E841CA45}"/>
          </ac:spMkLst>
        </pc:spChg>
        <pc:spChg chg="mod">
          <ac:chgData name="Ranju Kamal" userId="d3187f1d-9b3b-4fde-ae81-a24521550743" providerId="ADAL" clId="{4129B787-4269-4D2B-9C7C-694B71DE0CB4}" dt="2023-10-10T04:29:23.383" v="5399"/>
          <ac:spMkLst>
            <pc:docMk/>
            <pc:sldMk cId="2085680934" sldId="353"/>
            <ac:spMk id="8" creationId="{55DF50BF-FE4D-6AC7-A52C-9EFA7F6CF753}"/>
          </ac:spMkLst>
        </pc:spChg>
        <pc:spChg chg="del mod">
          <ac:chgData name="Ranju Kamal" userId="d3187f1d-9b3b-4fde-ae81-a24521550743" providerId="ADAL" clId="{4129B787-4269-4D2B-9C7C-694B71DE0CB4}" dt="2023-10-10T04:29:57.532" v="5404" actId="478"/>
          <ac:spMkLst>
            <pc:docMk/>
            <pc:sldMk cId="2085680934" sldId="353"/>
            <ac:spMk id="9" creationId="{5C2A0DBE-EB0D-79FC-C0BA-A7B50D908616}"/>
          </ac:spMkLst>
        </pc:spChg>
        <pc:spChg chg="mod">
          <ac:chgData name="Ranju Kamal" userId="d3187f1d-9b3b-4fde-ae81-a24521550743" providerId="ADAL" clId="{4129B787-4269-4D2B-9C7C-694B71DE0CB4}" dt="2023-10-10T04:33:39.518" v="5411"/>
          <ac:spMkLst>
            <pc:docMk/>
            <pc:sldMk cId="2085680934" sldId="353"/>
            <ac:spMk id="12" creationId="{66821F21-B10B-420C-6DB2-0E293575CAB3}"/>
          </ac:spMkLst>
        </pc:spChg>
        <pc:spChg chg="add mod">
          <ac:chgData name="Ranju Kamal" userId="d3187f1d-9b3b-4fde-ae81-a24521550743" providerId="ADAL" clId="{4129B787-4269-4D2B-9C7C-694B71DE0CB4}" dt="2023-10-10T04:39:45.240" v="5496" actId="1076"/>
          <ac:spMkLst>
            <pc:docMk/>
            <pc:sldMk cId="2085680934" sldId="353"/>
            <ac:spMk id="14" creationId="{17D7B90D-31D6-5F42-CD33-DDD9E87EFAE3}"/>
          </ac:spMkLst>
        </pc:spChg>
        <pc:spChg chg="add mod">
          <ac:chgData name="Ranju Kamal" userId="d3187f1d-9b3b-4fde-ae81-a24521550743" providerId="ADAL" clId="{4129B787-4269-4D2B-9C7C-694B71DE0CB4}" dt="2023-10-10T04:39:52.634" v="5497" actId="1076"/>
          <ac:spMkLst>
            <pc:docMk/>
            <pc:sldMk cId="2085680934" sldId="353"/>
            <ac:spMk id="16" creationId="{87CF3A65-925F-C6BF-615C-56C165E2E217}"/>
          </ac:spMkLst>
        </pc:spChg>
        <pc:grpChg chg="add mod">
          <ac:chgData name="Ranju Kamal" userId="d3187f1d-9b3b-4fde-ae81-a24521550743" providerId="ADAL" clId="{4129B787-4269-4D2B-9C7C-694B71DE0CB4}" dt="2023-10-10T04:30:10.295" v="5409" actId="14100"/>
          <ac:grpSpMkLst>
            <pc:docMk/>
            <pc:sldMk cId="2085680934" sldId="353"/>
            <ac:grpSpMk id="6" creationId="{5E57C0DD-0CF9-4224-F834-86D060B65900}"/>
          </ac:grpSpMkLst>
        </pc:grpChg>
        <pc:grpChg chg="add mod">
          <ac:chgData name="Ranju Kamal" userId="d3187f1d-9b3b-4fde-ae81-a24521550743" providerId="ADAL" clId="{4129B787-4269-4D2B-9C7C-694B71DE0CB4}" dt="2023-10-10T04:33:43.474" v="5412" actId="1076"/>
          <ac:grpSpMkLst>
            <pc:docMk/>
            <pc:sldMk cId="2085680934" sldId="353"/>
            <ac:grpSpMk id="10" creationId="{7F136D82-9DB4-2AFF-9DCD-9C7881BD1E0F}"/>
          </ac:grpSpMkLst>
        </pc:grpChg>
        <pc:picChg chg="add mod">
          <ac:chgData name="Ranju Kamal" userId="d3187f1d-9b3b-4fde-ae81-a24521550743" providerId="ADAL" clId="{4129B787-4269-4D2B-9C7C-694B71DE0CB4}" dt="2023-10-10T04:30:04.877" v="5407" actId="1076"/>
          <ac:picMkLst>
            <pc:docMk/>
            <pc:sldMk cId="2085680934" sldId="353"/>
            <ac:picMk id="4" creationId="{407E8B79-BEB7-3F39-39F0-C4143888A3FD}"/>
          </ac:picMkLst>
        </pc:picChg>
        <pc:picChg chg="add mod">
          <ac:chgData name="Ranju Kamal" userId="d3187f1d-9b3b-4fde-ae81-a24521550743" providerId="ADAL" clId="{4129B787-4269-4D2B-9C7C-694B71DE0CB4}" dt="2023-10-10T04:30:19.528" v="5410" actId="1076"/>
          <ac:picMkLst>
            <pc:docMk/>
            <pc:sldMk cId="2085680934" sldId="353"/>
            <ac:picMk id="5" creationId="{E42FC5BD-FEDD-408A-2580-709B04989F4D}"/>
          </ac:picMkLst>
        </pc:picChg>
        <pc:picChg chg="mod modCrop">
          <ac:chgData name="Ranju Kamal" userId="d3187f1d-9b3b-4fde-ae81-a24521550743" providerId="ADAL" clId="{4129B787-4269-4D2B-9C7C-694B71DE0CB4}" dt="2023-10-10T04:29:49.986" v="5402" actId="732"/>
          <ac:picMkLst>
            <pc:docMk/>
            <pc:sldMk cId="2085680934" sldId="353"/>
            <ac:picMk id="7" creationId="{1A59391E-915B-D821-6800-A995B0BD8CA7}"/>
          </ac:picMkLst>
        </pc:picChg>
        <pc:picChg chg="mod">
          <ac:chgData name="Ranju Kamal" userId="d3187f1d-9b3b-4fde-ae81-a24521550743" providerId="ADAL" clId="{4129B787-4269-4D2B-9C7C-694B71DE0CB4}" dt="2023-10-10T04:33:39.518" v="5411"/>
          <ac:picMkLst>
            <pc:docMk/>
            <pc:sldMk cId="2085680934" sldId="353"/>
            <ac:picMk id="11" creationId="{664A0F62-2A2A-CC2A-3D63-1483B728059D}"/>
          </ac:picMkLst>
        </pc:picChg>
      </pc:sldChg>
      <pc:sldChg chg="addSp delSp modSp new mod">
        <pc:chgData name="Ranju Kamal" userId="d3187f1d-9b3b-4fde-ae81-a24521550743" providerId="ADAL" clId="{4129B787-4269-4D2B-9C7C-694B71DE0CB4}" dt="2023-10-10T05:39:07.934" v="5823" actId="14100"/>
        <pc:sldMkLst>
          <pc:docMk/>
          <pc:sldMk cId="23182563" sldId="354"/>
        </pc:sldMkLst>
        <pc:spChg chg="del">
          <ac:chgData name="Ranju Kamal" userId="d3187f1d-9b3b-4fde-ae81-a24521550743" providerId="ADAL" clId="{4129B787-4269-4D2B-9C7C-694B71DE0CB4}" dt="2023-10-09T10:14:53.859" v="4072" actId="478"/>
          <ac:spMkLst>
            <pc:docMk/>
            <pc:sldMk cId="23182563" sldId="354"/>
            <ac:spMk id="2" creationId="{760BF7BB-6742-0493-801D-05174EF86D9B}"/>
          </ac:spMkLst>
        </pc:spChg>
        <pc:spChg chg="mod">
          <ac:chgData name="Ranju Kamal" userId="d3187f1d-9b3b-4fde-ae81-a24521550743" providerId="ADAL" clId="{4129B787-4269-4D2B-9C7C-694B71DE0CB4}" dt="2023-10-09T23:20:47.580" v="5122" actId="12"/>
          <ac:spMkLst>
            <pc:docMk/>
            <pc:sldMk cId="23182563" sldId="354"/>
            <ac:spMk id="3" creationId="{7A07914D-39FA-3175-83A2-9CD5C3F44300}"/>
          </ac:spMkLst>
        </pc:spChg>
        <pc:spChg chg="add mod">
          <ac:chgData name="Ranju Kamal" userId="d3187f1d-9b3b-4fde-ae81-a24521550743" providerId="ADAL" clId="{4129B787-4269-4D2B-9C7C-694B71DE0CB4}" dt="2023-10-10T05:39:07.934" v="5823" actId="14100"/>
          <ac:spMkLst>
            <pc:docMk/>
            <pc:sldMk cId="23182563" sldId="354"/>
            <ac:spMk id="8" creationId="{DBDF4FA7-71A6-BF22-30C1-154CD6C92FC6}"/>
          </ac:spMkLst>
        </pc:spChg>
        <pc:picChg chg="add mod">
          <ac:chgData name="Ranju Kamal" userId="d3187f1d-9b3b-4fde-ae81-a24521550743" providerId="ADAL" clId="{4129B787-4269-4D2B-9C7C-694B71DE0CB4}" dt="2023-10-10T05:36:21.630" v="5705" actId="1076"/>
          <ac:picMkLst>
            <pc:docMk/>
            <pc:sldMk cId="23182563" sldId="354"/>
            <ac:picMk id="4" creationId="{0803C422-5A9D-6712-C957-B463B90A829E}"/>
          </ac:picMkLst>
        </pc:picChg>
        <pc:picChg chg="add mod">
          <ac:chgData name="Ranju Kamal" userId="d3187f1d-9b3b-4fde-ae81-a24521550743" providerId="ADAL" clId="{4129B787-4269-4D2B-9C7C-694B71DE0CB4}" dt="2023-10-10T05:36:19.108" v="5704" actId="1076"/>
          <ac:picMkLst>
            <pc:docMk/>
            <pc:sldMk cId="23182563" sldId="354"/>
            <ac:picMk id="5" creationId="{225B57A2-D929-FE2B-CB18-6ED06C22693A}"/>
          </ac:picMkLst>
        </pc:picChg>
        <pc:picChg chg="add del mod">
          <ac:chgData name="Ranju Kamal" userId="d3187f1d-9b3b-4fde-ae81-a24521550743" providerId="ADAL" clId="{4129B787-4269-4D2B-9C7C-694B71DE0CB4}" dt="2023-10-10T05:36:17.371" v="5703" actId="478"/>
          <ac:picMkLst>
            <pc:docMk/>
            <pc:sldMk cId="23182563" sldId="354"/>
            <ac:picMk id="6" creationId="{5EBD6EA9-743D-DF1C-4A7C-F94FD79CE64A}"/>
          </ac:picMkLst>
        </pc:picChg>
      </pc:sldChg>
      <pc:sldChg chg="addSp delSp modSp new mod">
        <pc:chgData name="Ranju Kamal" userId="d3187f1d-9b3b-4fde-ae81-a24521550743" providerId="ADAL" clId="{4129B787-4269-4D2B-9C7C-694B71DE0CB4}" dt="2023-10-10T05:12:57.008" v="5628" actId="5793"/>
        <pc:sldMkLst>
          <pc:docMk/>
          <pc:sldMk cId="3597485048" sldId="355"/>
        </pc:sldMkLst>
        <pc:spChg chg="del">
          <ac:chgData name="Ranju Kamal" userId="d3187f1d-9b3b-4fde-ae81-a24521550743" providerId="ADAL" clId="{4129B787-4269-4D2B-9C7C-694B71DE0CB4}" dt="2023-10-09T10:18:55.868" v="4108" actId="478"/>
          <ac:spMkLst>
            <pc:docMk/>
            <pc:sldMk cId="3597485048" sldId="355"/>
            <ac:spMk id="2" creationId="{15EDAA2F-6C84-A6E4-3744-33811A187E10}"/>
          </ac:spMkLst>
        </pc:spChg>
        <pc:spChg chg="mod">
          <ac:chgData name="Ranju Kamal" userId="d3187f1d-9b3b-4fde-ae81-a24521550743" providerId="ADAL" clId="{4129B787-4269-4D2B-9C7C-694B71DE0CB4}" dt="2023-10-10T05:12:57.008" v="5628" actId="5793"/>
          <ac:spMkLst>
            <pc:docMk/>
            <pc:sldMk cId="3597485048" sldId="355"/>
            <ac:spMk id="3" creationId="{F8DEE3B8-F8EE-49E9-389A-549E6E79B479}"/>
          </ac:spMkLst>
        </pc:spChg>
        <pc:spChg chg="add del mod">
          <ac:chgData name="Ranju Kamal" userId="d3187f1d-9b3b-4fde-ae81-a24521550743" providerId="ADAL" clId="{4129B787-4269-4D2B-9C7C-694B71DE0CB4}" dt="2023-10-10T04:02:21.962" v="5197" actId="478"/>
          <ac:spMkLst>
            <pc:docMk/>
            <pc:sldMk cId="3597485048" sldId="355"/>
            <ac:spMk id="5" creationId="{C18DB910-7135-40D4-FD10-7ABDB5C304D2}"/>
          </ac:spMkLst>
        </pc:spChg>
      </pc:sldChg>
      <pc:sldChg chg="addSp delSp modSp new mod">
        <pc:chgData name="Ranju Kamal" userId="d3187f1d-9b3b-4fde-ae81-a24521550743" providerId="ADAL" clId="{4129B787-4269-4D2B-9C7C-694B71DE0CB4}" dt="2023-10-10T06:15:12.829" v="5898" actId="20577"/>
        <pc:sldMkLst>
          <pc:docMk/>
          <pc:sldMk cId="3934991224" sldId="356"/>
        </pc:sldMkLst>
        <pc:spChg chg="mod">
          <ac:chgData name="Ranju Kamal" userId="d3187f1d-9b3b-4fde-ae81-a24521550743" providerId="ADAL" clId="{4129B787-4269-4D2B-9C7C-694B71DE0CB4}" dt="2023-10-10T06:15:12.829" v="5898" actId="20577"/>
          <ac:spMkLst>
            <pc:docMk/>
            <pc:sldMk cId="3934991224" sldId="356"/>
            <ac:spMk id="2" creationId="{BA57E213-7AC7-351A-2CC0-9CC03FEBD386}"/>
          </ac:spMkLst>
        </pc:spChg>
        <pc:spChg chg="del mod">
          <ac:chgData name="Ranju Kamal" userId="d3187f1d-9b3b-4fde-ae81-a24521550743" providerId="ADAL" clId="{4129B787-4269-4D2B-9C7C-694B71DE0CB4}" dt="2023-10-10T05:53:47.859" v="5840" actId="478"/>
          <ac:spMkLst>
            <pc:docMk/>
            <pc:sldMk cId="3934991224" sldId="356"/>
            <ac:spMk id="3" creationId="{575B0F38-B956-B367-1309-BA4BB1CAE3BA}"/>
          </ac:spMkLst>
        </pc:spChg>
        <pc:spChg chg="add del">
          <ac:chgData name="Ranju Kamal" userId="d3187f1d-9b3b-4fde-ae81-a24521550743" providerId="ADAL" clId="{4129B787-4269-4D2B-9C7C-694B71DE0CB4}" dt="2023-10-10T05:53:58.349" v="5842" actId="22"/>
          <ac:spMkLst>
            <pc:docMk/>
            <pc:sldMk cId="3934991224" sldId="356"/>
            <ac:spMk id="5" creationId="{D3393592-7875-0486-353E-483221478CF6}"/>
          </ac:spMkLst>
        </pc:spChg>
      </pc:sldChg>
      <pc:sldChg chg="delSp modSp new mod">
        <pc:chgData name="Ranju Kamal" userId="d3187f1d-9b3b-4fde-ae81-a24521550743" providerId="ADAL" clId="{4129B787-4269-4D2B-9C7C-694B71DE0CB4}" dt="2023-10-10T06:15:05.309" v="5897" actId="255"/>
        <pc:sldMkLst>
          <pc:docMk/>
          <pc:sldMk cId="346864399" sldId="357"/>
        </pc:sldMkLst>
        <pc:spChg chg="mod">
          <ac:chgData name="Ranju Kamal" userId="d3187f1d-9b3b-4fde-ae81-a24521550743" providerId="ADAL" clId="{4129B787-4269-4D2B-9C7C-694B71DE0CB4}" dt="2023-10-10T06:15:05.309" v="5897" actId="255"/>
          <ac:spMkLst>
            <pc:docMk/>
            <pc:sldMk cId="346864399" sldId="357"/>
            <ac:spMk id="2" creationId="{3F7C36AD-CF76-7D42-FEED-38A6FB83A503}"/>
          </ac:spMkLst>
        </pc:spChg>
        <pc:spChg chg="del">
          <ac:chgData name="Ranju Kamal" userId="d3187f1d-9b3b-4fde-ae81-a24521550743" providerId="ADAL" clId="{4129B787-4269-4D2B-9C7C-694B71DE0CB4}" dt="2023-10-10T05:54:24.978" v="5849" actId="478"/>
          <ac:spMkLst>
            <pc:docMk/>
            <pc:sldMk cId="346864399" sldId="357"/>
            <ac:spMk id="3" creationId="{53A0EEBB-4190-DEDF-39FA-244CE0BF0DC5}"/>
          </ac:spMkLst>
        </pc:spChg>
      </pc:sldChg>
    </pc:docChg>
  </pc:docChgLst>
  <pc:docChgLst>
    <pc:chgData name="Ranju Kamal" userId="d3187f1d-9b3b-4fde-ae81-a24521550743" providerId="ADAL" clId="{F147E222-5A8D-4348-8136-3ABB907A968D}"/>
    <pc:docChg chg="undo custSel delSld modSld">
      <pc:chgData name="Ranju Kamal" userId="d3187f1d-9b3b-4fde-ae81-a24521550743" providerId="ADAL" clId="{F147E222-5A8D-4348-8136-3ABB907A968D}" dt="2023-10-19T20:49:23.588" v="303" actId="1076"/>
      <pc:docMkLst>
        <pc:docMk/>
      </pc:docMkLst>
      <pc:sldChg chg="del">
        <pc:chgData name="Ranju Kamal" userId="d3187f1d-9b3b-4fde-ae81-a24521550743" providerId="ADAL" clId="{F147E222-5A8D-4348-8136-3ABB907A968D}" dt="2023-10-19T20:34:54.755" v="4" actId="2696"/>
        <pc:sldMkLst>
          <pc:docMk/>
          <pc:sldMk cId="452612616" sldId="310"/>
        </pc:sldMkLst>
      </pc:sldChg>
      <pc:sldChg chg="addSp modSp mod">
        <pc:chgData name="Ranju Kamal" userId="d3187f1d-9b3b-4fde-ae81-a24521550743" providerId="ADAL" clId="{F147E222-5A8D-4348-8136-3ABB907A968D}" dt="2023-10-19T20:45:50.835" v="49" actId="1076"/>
        <pc:sldMkLst>
          <pc:docMk/>
          <pc:sldMk cId="3451935028" sldId="359"/>
        </pc:sldMkLst>
        <pc:spChg chg="mod">
          <ac:chgData name="Ranju Kamal" userId="d3187f1d-9b3b-4fde-ae81-a24521550743" providerId="ADAL" clId="{F147E222-5A8D-4348-8136-3ABB907A968D}" dt="2023-10-19T20:45:18.611" v="38" actId="1076"/>
          <ac:spMkLst>
            <pc:docMk/>
            <pc:sldMk cId="3451935028" sldId="359"/>
            <ac:spMk id="4" creationId="{3B240E9C-A49C-440A-110B-B11200FBAFB9}"/>
          </ac:spMkLst>
        </pc:spChg>
        <pc:spChg chg="mod">
          <ac:chgData name="Ranju Kamal" userId="d3187f1d-9b3b-4fde-ae81-a24521550743" providerId="ADAL" clId="{F147E222-5A8D-4348-8136-3ABB907A968D}" dt="2023-10-19T20:45:43.135" v="48" actId="1076"/>
          <ac:spMkLst>
            <pc:docMk/>
            <pc:sldMk cId="3451935028" sldId="359"/>
            <ac:spMk id="6" creationId="{5B114EE5-E6C5-C177-99BE-0801A8F7F0D3}"/>
          </ac:spMkLst>
        </pc:spChg>
        <pc:spChg chg="add mod">
          <ac:chgData name="Ranju Kamal" userId="d3187f1d-9b3b-4fde-ae81-a24521550743" providerId="ADAL" clId="{F147E222-5A8D-4348-8136-3ABB907A968D}" dt="2023-10-19T20:45:50.835" v="49" actId="1076"/>
          <ac:spMkLst>
            <pc:docMk/>
            <pc:sldMk cId="3451935028" sldId="359"/>
            <ac:spMk id="8" creationId="{56AC8EDB-4297-4786-C56A-CF0BE5B29611}"/>
          </ac:spMkLst>
        </pc:spChg>
        <pc:picChg chg="mod">
          <ac:chgData name="Ranju Kamal" userId="d3187f1d-9b3b-4fde-ae81-a24521550743" providerId="ADAL" clId="{F147E222-5A8D-4348-8136-3ABB907A968D}" dt="2023-10-19T20:45:15.540" v="37" actId="1076"/>
          <ac:picMkLst>
            <pc:docMk/>
            <pc:sldMk cId="3451935028" sldId="359"/>
            <ac:picMk id="5" creationId="{7C15013C-8568-ADAF-011A-A8E063027F28}"/>
          </ac:picMkLst>
        </pc:picChg>
      </pc:sldChg>
      <pc:sldChg chg="modSp mod">
        <pc:chgData name="Ranju Kamal" userId="d3187f1d-9b3b-4fde-ae81-a24521550743" providerId="ADAL" clId="{F147E222-5A8D-4348-8136-3ABB907A968D}" dt="2023-10-19T20:48:20.312" v="296"/>
        <pc:sldMkLst>
          <pc:docMk/>
          <pc:sldMk cId="2671822058" sldId="361"/>
        </pc:sldMkLst>
        <pc:spChg chg="mod">
          <ac:chgData name="Ranju Kamal" userId="d3187f1d-9b3b-4fde-ae81-a24521550743" providerId="ADAL" clId="{F147E222-5A8D-4348-8136-3ABB907A968D}" dt="2023-10-19T20:48:20.312" v="296"/>
          <ac:spMkLst>
            <pc:docMk/>
            <pc:sldMk cId="2671822058" sldId="361"/>
            <ac:spMk id="9" creationId="{507EDEC6-02D3-B9C1-57C4-17DB2D1E4214}"/>
          </ac:spMkLst>
        </pc:spChg>
      </pc:sldChg>
      <pc:sldChg chg="addSp modSp mod">
        <pc:chgData name="Ranju Kamal" userId="d3187f1d-9b3b-4fde-ae81-a24521550743" providerId="ADAL" clId="{F147E222-5A8D-4348-8136-3ABB907A968D}" dt="2023-10-19T20:49:23.588" v="303" actId="1076"/>
        <pc:sldMkLst>
          <pc:docMk/>
          <pc:sldMk cId="1633079076" sldId="362"/>
        </pc:sldMkLst>
        <pc:spChg chg="add mod">
          <ac:chgData name="Ranju Kamal" userId="d3187f1d-9b3b-4fde-ae81-a24521550743" providerId="ADAL" clId="{F147E222-5A8D-4348-8136-3ABB907A968D}" dt="2023-10-19T20:48:46.673" v="298" actId="1076"/>
          <ac:spMkLst>
            <pc:docMk/>
            <pc:sldMk cId="1633079076" sldId="362"/>
            <ac:spMk id="4" creationId="{E7FC328B-208E-9EFA-7E32-72E9AB6A5174}"/>
          </ac:spMkLst>
        </pc:spChg>
        <pc:spChg chg="add mod">
          <ac:chgData name="Ranju Kamal" userId="d3187f1d-9b3b-4fde-ae81-a24521550743" providerId="ADAL" clId="{F147E222-5A8D-4348-8136-3ABB907A968D}" dt="2023-10-19T20:49:23.588" v="303" actId="1076"/>
          <ac:spMkLst>
            <pc:docMk/>
            <pc:sldMk cId="1633079076" sldId="362"/>
            <ac:spMk id="8" creationId="{CBA56ACA-6338-F964-3DF6-AA49DCB5CD09}"/>
          </ac:spMkLst>
        </pc:spChg>
      </pc:sldChg>
      <pc:sldChg chg="addSp modSp mod">
        <pc:chgData name="Ranju Kamal" userId="d3187f1d-9b3b-4fde-ae81-a24521550743" providerId="ADAL" clId="{F147E222-5A8D-4348-8136-3ABB907A968D}" dt="2023-10-19T20:46:31.134" v="59" actId="1076"/>
        <pc:sldMkLst>
          <pc:docMk/>
          <pc:sldMk cId="2210761912" sldId="363"/>
        </pc:sldMkLst>
        <pc:spChg chg="add mod">
          <ac:chgData name="Ranju Kamal" userId="d3187f1d-9b3b-4fde-ae81-a24521550743" providerId="ADAL" clId="{F147E222-5A8D-4348-8136-3ABB907A968D}" dt="2023-10-19T20:46:31.134" v="59" actId="1076"/>
          <ac:spMkLst>
            <pc:docMk/>
            <pc:sldMk cId="2210761912" sldId="363"/>
            <ac:spMk id="4" creationId="{3B9994B3-CD30-BC9A-D835-E52356BAF779}"/>
          </ac:spMkLst>
        </pc:spChg>
      </pc:sldChg>
      <pc:sldChg chg="addSp delSp modSp mod">
        <pc:chgData name="Ranju Kamal" userId="d3187f1d-9b3b-4fde-ae81-a24521550743" providerId="ADAL" clId="{F147E222-5A8D-4348-8136-3ABB907A968D}" dt="2023-10-19T20:41:41.693" v="33" actId="478"/>
        <pc:sldMkLst>
          <pc:docMk/>
          <pc:sldMk cId="2607830481" sldId="372"/>
        </pc:sldMkLst>
        <pc:spChg chg="add mod">
          <ac:chgData name="Ranju Kamal" userId="d3187f1d-9b3b-4fde-ae81-a24521550743" providerId="ADAL" clId="{F147E222-5A8D-4348-8136-3ABB907A968D}" dt="2023-10-19T20:34:08.482" v="3" actId="1076"/>
          <ac:spMkLst>
            <pc:docMk/>
            <pc:sldMk cId="2607830481" sldId="372"/>
            <ac:spMk id="7" creationId="{CD55235E-6A02-FC38-D67A-29BE1F3B8948}"/>
          </ac:spMkLst>
        </pc:spChg>
        <pc:spChg chg="del">
          <ac:chgData name="Ranju Kamal" userId="d3187f1d-9b3b-4fde-ae81-a24521550743" providerId="ADAL" clId="{F147E222-5A8D-4348-8136-3ABB907A968D}" dt="2023-10-19T20:41:41.693" v="33" actId="478"/>
          <ac:spMkLst>
            <pc:docMk/>
            <pc:sldMk cId="2607830481" sldId="372"/>
            <ac:spMk id="8" creationId="{9965DB0E-8846-F45C-C2EE-75ABBD7C8F21}"/>
          </ac:spMkLst>
        </pc:spChg>
        <pc:picChg chg="mod">
          <ac:chgData name="Ranju Kamal" userId="d3187f1d-9b3b-4fde-ae81-a24521550743" providerId="ADAL" clId="{F147E222-5A8D-4348-8136-3ABB907A968D}" dt="2023-10-19T20:33:06.067" v="0" actId="1076"/>
          <ac:picMkLst>
            <pc:docMk/>
            <pc:sldMk cId="2607830481" sldId="372"/>
            <ac:picMk id="5" creationId="{FF9DFCF3-E76E-771F-919D-D46A6FBB4C03}"/>
          </ac:picMkLst>
        </pc:picChg>
        <pc:picChg chg="mod">
          <ac:chgData name="Ranju Kamal" userId="d3187f1d-9b3b-4fde-ae81-a24521550743" providerId="ADAL" clId="{F147E222-5A8D-4348-8136-3ABB907A968D}" dt="2023-10-19T20:34:01.960" v="1" actId="1076"/>
          <ac:picMkLst>
            <pc:docMk/>
            <pc:sldMk cId="2607830481" sldId="372"/>
            <ac:picMk id="6" creationId="{C73C8C40-F9A8-B5D6-8129-5302F9EB2A45}"/>
          </ac:picMkLst>
        </pc:picChg>
      </pc:sldChg>
      <pc:sldChg chg="del">
        <pc:chgData name="Ranju Kamal" userId="d3187f1d-9b3b-4fde-ae81-a24521550743" providerId="ADAL" clId="{F147E222-5A8D-4348-8136-3ABB907A968D}" dt="2023-10-19T20:34:59.486" v="5" actId="2696"/>
        <pc:sldMkLst>
          <pc:docMk/>
          <pc:sldMk cId="1674825401" sldId="391"/>
        </pc:sldMkLst>
      </pc:sldChg>
      <pc:sldChg chg="addSp modSp mod">
        <pc:chgData name="Ranju Kamal" userId="d3187f1d-9b3b-4fde-ae81-a24521550743" providerId="ADAL" clId="{F147E222-5A8D-4348-8136-3ABB907A968D}" dt="2023-10-19T20:47:09.966" v="67" actId="20577"/>
        <pc:sldMkLst>
          <pc:docMk/>
          <pc:sldMk cId="2557297062" sldId="392"/>
        </pc:sldMkLst>
        <pc:spChg chg="add mod">
          <ac:chgData name="Ranju Kamal" userId="d3187f1d-9b3b-4fde-ae81-a24521550743" providerId="ADAL" clId="{F147E222-5A8D-4348-8136-3ABB907A968D}" dt="2023-10-19T20:47:09.966" v="67" actId="20577"/>
          <ac:spMkLst>
            <pc:docMk/>
            <pc:sldMk cId="2557297062" sldId="392"/>
            <ac:spMk id="3" creationId="{9353506C-7D90-4195-42FE-09FFF4FF6C01}"/>
          </ac:spMkLst>
        </pc:spChg>
        <pc:spChg chg="add mod">
          <ac:chgData name="Ranju Kamal" userId="d3187f1d-9b3b-4fde-ae81-a24521550743" providerId="ADAL" clId="{F147E222-5A8D-4348-8136-3ABB907A968D}" dt="2023-10-19T20:40:35.479" v="32" actId="1076"/>
          <ac:spMkLst>
            <pc:docMk/>
            <pc:sldMk cId="2557297062" sldId="392"/>
            <ac:spMk id="5" creationId="{34634269-D542-EDC5-CBA6-9AB252F8DB49}"/>
          </ac:spMkLst>
        </pc:spChg>
        <pc:picChg chg="mod">
          <ac:chgData name="Ranju Kamal" userId="d3187f1d-9b3b-4fde-ae81-a24521550743" providerId="ADAL" clId="{F147E222-5A8D-4348-8136-3ABB907A968D}" dt="2023-10-19T20:37:29.179" v="24" actId="1076"/>
          <ac:picMkLst>
            <pc:docMk/>
            <pc:sldMk cId="2557297062" sldId="392"/>
            <ac:picMk id="11" creationId="{C8F37237-62E6-5F8C-A435-7FA15B964738}"/>
          </ac:picMkLst>
        </pc:picChg>
        <pc:picChg chg="mod">
          <ac:chgData name="Ranju Kamal" userId="d3187f1d-9b3b-4fde-ae81-a24521550743" providerId="ADAL" clId="{F147E222-5A8D-4348-8136-3ABB907A968D}" dt="2023-10-19T20:37:29.179" v="24" actId="1076"/>
          <ac:picMkLst>
            <pc:docMk/>
            <pc:sldMk cId="2557297062" sldId="392"/>
            <ac:picMk id="12" creationId="{1BC36825-81B5-6437-7F5E-C3CF91A0CA6C}"/>
          </ac:picMkLst>
        </pc:picChg>
      </pc:sldChg>
      <pc:sldChg chg="addSp modSp mod">
        <pc:chgData name="Ranju Kamal" userId="d3187f1d-9b3b-4fde-ae81-a24521550743" providerId="ADAL" clId="{F147E222-5A8D-4348-8136-3ABB907A968D}" dt="2023-10-19T20:40:04.288" v="28" actId="1076"/>
        <pc:sldMkLst>
          <pc:docMk/>
          <pc:sldMk cId="2513234006" sldId="400"/>
        </pc:sldMkLst>
        <pc:spChg chg="add mod">
          <ac:chgData name="Ranju Kamal" userId="d3187f1d-9b3b-4fde-ae81-a24521550743" providerId="ADAL" clId="{F147E222-5A8D-4348-8136-3ABB907A968D}" dt="2023-10-19T20:36:49.001" v="18" actId="14100"/>
          <ac:spMkLst>
            <pc:docMk/>
            <pc:sldMk cId="2513234006" sldId="400"/>
            <ac:spMk id="4" creationId="{0883B655-AC85-670C-2C54-6A6E3C1CDDD9}"/>
          </ac:spMkLst>
        </pc:spChg>
        <pc:spChg chg="add mod">
          <ac:chgData name="Ranju Kamal" userId="d3187f1d-9b3b-4fde-ae81-a24521550743" providerId="ADAL" clId="{F147E222-5A8D-4348-8136-3ABB907A968D}" dt="2023-10-19T20:40:04.288" v="28" actId="1076"/>
          <ac:spMkLst>
            <pc:docMk/>
            <pc:sldMk cId="2513234006" sldId="400"/>
            <ac:spMk id="7" creationId="{6B2EBA3A-01F1-B775-B388-481152751591}"/>
          </ac:spMkLst>
        </pc:spChg>
        <pc:picChg chg="mod">
          <ac:chgData name="Ranju Kamal" userId="d3187f1d-9b3b-4fde-ae81-a24521550743" providerId="ADAL" clId="{F147E222-5A8D-4348-8136-3ABB907A968D}" dt="2023-10-19T20:36:38.130" v="15" actId="1076"/>
          <ac:picMkLst>
            <pc:docMk/>
            <pc:sldMk cId="2513234006" sldId="400"/>
            <ac:picMk id="11" creationId="{432CC462-E79B-B01B-8431-BB17E6BF3416}"/>
          </ac:picMkLst>
        </pc:picChg>
        <pc:picChg chg="mod">
          <ac:chgData name="Ranju Kamal" userId="d3187f1d-9b3b-4fde-ae81-a24521550743" providerId="ADAL" clId="{F147E222-5A8D-4348-8136-3ABB907A968D}" dt="2023-10-19T20:36:40.247" v="16" actId="1076"/>
          <ac:picMkLst>
            <pc:docMk/>
            <pc:sldMk cId="2513234006" sldId="400"/>
            <ac:picMk id="13" creationId="{C6F9A9A6-B793-034D-61AD-00930E7D2CDD}"/>
          </ac:picMkLst>
        </pc:picChg>
      </pc:sldChg>
    </pc:docChg>
  </pc:docChgLst>
  <pc:docChgLst>
    <pc:chgData name="Ranju Kamal" userId="d3187f1d-9b3b-4fde-ae81-a24521550743" providerId="ADAL" clId="{B872626F-0A24-4342-9903-1802C3D7CB06}"/>
    <pc:docChg chg="undo custSel addSld delSld modSld sldOrd">
      <pc:chgData name="Ranju Kamal" userId="d3187f1d-9b3b-4fde-ae81-a24521550743" providerId="ADAL" clId="{B872626F-0A24-4342-9903-1802C3D7CB06}" dt="2023-10-31T09:08:54.857" v="2110" actId="20577"/>
      <pc:docMkLst>
        <pc:docMk/>
      </pc:docMkLst>
      <pc:sldChg chg="add del">
        <pc:chgData name="Ranju Kamal" userId="d3187f1d-9b3b-4fde-ae81-a24521550743" providerId="ADAL" clId="{B872626F-0A24-4342-9903-1802C3D7CB06}" dt="2023-10-19T21:42:58.178" v="206" actId="2696"/>
        <pc:sldMkLst>
          <pc:docMk/>
          <pc:sldMk cId="1115479715" sldId="256"/>
        </pc:sldMkLst>
      </pc:sldChg>
      <pc:sldChg chg="addSp delSp modSp add mod ord setBg">
        <pc:chgData name="Ranju Kamal" userId="d3187f1d-9b3b-4fde-ae81-a24521550743" providerId="ADAL" clId="{B872626F-0A24-4342-9903-1802C3D7CB06}" dt="2023-10-20T02:47:17.471" v="647" actId="123"/>
        <pc:sldMkLst>
          <pc:docMk/>
          <pc:sldMk cId="3305818144" sldId="257"/>
        </pc:sldMkLst>
        <pc:spChg chg="mod">
          <ac:chgData name="Ranju Kamal" userId="d3187f1d-9b3b-4fde-ae81-a24521550743" providerId="ADAL" clId="{B872626F-0A24-4342-9903-1802C3D7CB06}" dt="2023-10-20T02:46:52.315" v="641" actId="1076"/>
          <ac:spMkLst>
            <pc:docMk/>
            <pc:sldMk cId="3305818144" sldId="257"/>
            <ac:spMk id="2" creationId="{00000000-0000-0000-0000-000000000000}"/>
          </ac:spMkLst>
        </pc:spChg>
        <pc:spChg chg="mod">
          <ac:chgData name="Ranju Kamal" userId="d3187f1d-9b3b-4fde-ae81-a24521550743" providerId="ADAL" clId="{B872626F-0A24-4342-9903-1802C3D7CB06}" dt="2023-10-20T02:47:17.471" v="647" actId="123"/>
          <ac:spMkLst>
            <pc:docMk/>
            <pc:sldMk cId="3305818144" sldId="257"/>
            <ac:spMk id="3" creationId="{00000000-0000-0000-0000-000000000000}"/>
          </ac:spMkLst>
        </pc:spChg>
        <pc:spChg chg="del">
          <ac:chgData name="Ranju Kamal" userId="d3187f1d-9b3b-4fde-ae81-a24521550743" providerId="ADAL" clId="{B872626F-0A24-4342-9903-1802C3D7CB06}" dt="2023-10-20T01:10:03.330" v="494" actId="478"/>
          <ac:spMkLst>
            <pc:docMk/>
            <pc:sldMk cId="3305818144" sldId="257"/>
            <ac:spMk id="5" creationId="{00000000-0000-0000-0000-000000000000}"/>
          </ac:spMkLst>
        </pc:spChg>
        <pc:spChg chg="add">
          <ac:chgData name="Ranju Kamal" userId="d3187f1d-9b3b-4fde-ae81-a24521550743" providerId="ADAL" clId="{B872626F-0A24-4342-9903-1802C3D7CB06}" dt="2023-10-20T02:46:29.659" v="640" actId="26606"/>
          <ac:spMkLst>
            <pc:docMk/>
            <pc:sldMk cId="3305818144" sldId="257"/>
            <ac:spMk id="9" creationId="{79BB35BC-D5C2-4C8B-A22A-A71E6191913B}"/>
          </ac:spMkLst>
        </pc:spChg>
        <pc:picChg chg="add">
          <ac:chgData name="Ranju Kamal" userId="d3187f1d-9b3b-4fde-ae81-a24521550743" providerId="ADAL" clId="{B872626F-0A24-4342-9903-1802C3D7CB06}" dt="2023-10-20T02:46:29.659" v="640" actId="26606"/>
          <ac:picMkLst>
            <pc:docMk/>
            <pc:sldMk cId="3305818144" sldId="257"/>
            <ac:picMk id="6" creationId="{C402F136-9AFA-9BD1-C76A-80845C0D21DF}"/>
          </ac:picMkLst>
        </pc:picChg>
      </pc:sldChg>
      <pc:sldChg chg="modSp mod">
        <pc:chgData name="Ranju Kamal" userId="d3187f1d-9b3b-4fde-ae81-a24521550743" providerId="ADAL" clId="{B872626F-0A24-4342-9903-1802C3D7CB06}" dt="2023-10-19T21:02:32.707" v="49" actId="27636"/>
        <pc:sldMkLst>
          <pc:docMk/>
          <pc:sldMk cId="1130220075" sldId="259"/>
        </pc:sldMkLst>
        <pc:spChg chg="mod">
          <ac:chgData name="Ranju Kamal" userId="d3187f1d-9b3b-4fde-ae81-a24521550743" providerId="ADAL" clId="{B872626F-0A24-4342-9903-1802C3D7CB06}" dt="2023-10-19T21:02:32.707" v="49" actId="27636"/>
          <ac:spMkLst>
            <pc:docMk/>
            <pc:sldMk cId="1130220075" sldId="259"/>
            <ac:spMk id="5" creationId="{00000000-0000-0000-0000-000000000000}"/>
          </ac:spMkLst>
        </pc:spChg>
      </pc:sldChg>
      <pc:sldChg chg="addSp delSp modSp add mod setBg">
        <pc:chgData name="Ranju Kamal" userId="d3187f1d-9b3b-4fde-ae81-a24521550743" providerId="ADAL" clId="{B872626F-0A24-4342-9903-1802C3D7CB06}" dt="2023-10-31T09:00:11.030" v="2001" actId="1076"/>
        <pc:sldMkLst>
          <pc:docMk/>
          <pc:sldMk cId="3019909041" sldId="260"/>
        </pc:sldMkLst>
        <pc:spChg chg="mod">
          <ac:chgData name="Ranju Kamal" userId="d3187f1d-9b3b-4fde-ae81-a24521550743" providerId="ADAL" clId="{B872626F-0A24-4342-9903-1802C3D7CB06}" dt="2023-10-20T02:50:21.946" v="660" actId="26606"/>
          <ac:spMkLst>
            <pc:docMk/>
            <pc:sldMk cId="3019909041" sldId="260"/>
            <ac:spMk id="2" creationId="{00000000-0000-0000-0000-000000000000}"/>
          </ac:spMkLst>
        </pc:spChg>
        <pc:spChg chg="mod">
          <ac:chgData name="Ranju Kamal" userId="d3187f1d-9b3b-4fde-ae81-a24521550743" providerId="ADAL" clId="{B872626F-0A24-4342-9903-1802C3D7CB06}" dt="2023-10-20T02:50:41.536" v="663" actId="123"/>
          <ac:spMkLst>
            <pc:docMk/>
            <pc:sldMk cId="3019909041" sldId="260"/>
            <ac:spMk id="3" creationId="{00000000-0000-0000-0000-000000000000}"/>
          </ac:spMkLst>
        </pc:spChg>
        <pc:spChg chg="del">
          <ac:chgData name="Ranju Kamal" userId="d3187f1d-9b3b-4fde-ae81-a24521550743" providerId="ADAL" clId="{B872626F-0A24-4342-9903-1802C3D7CB06}" dt="2023-10-20T01:09:51.530" v="493" actId="478"/>
          <ac:spMkLst>
            <pc:docMk/>
            <pc:sldMk cId="3019909041" sldId="260"/>
            <ac:spMk id="5" creationId="{00000000-0000-0000-0000-000000000000}"/>
          </ac:spMkLst>
        </pc:spChg>
        <pc:spChg chg="add mod">
          <ac:chgData name="Ranju Kamal" userId="d3187f1d-9b3b-4fde-ae81-a24521550743" providerId="ADAL" clId="{B872626F-0A24-4342-9903-1802C3D7CB06}" dt="2023-10-31T09:00:05.134" v="2000" actId="1076"/>
          <ac:spMkLst>
            <pc:docMk/>
            <pc:sldMk cId="3019909041" sldId="260"/>
            <ac:spMk id="9" creationId="{60C1B794-5020-9A9A-FD30-BB2CCF3C2583}"/>
          </ac:spMkLst>
        </pc:spChg>
        <pc:spChg chg="add mod">
          <ac:chgData name="Ranju Kamal" userId="d3187f1d-9b3b-4fde-ae81-a24521550743" providerId="ADAL" clId="{B872626F-0A24-4342-9903-1802C3D7CB06}" dt="2023-10-31T09:00:11.030" v="2001" actId="1076"/>
          <ac:spMkLst>
            <pc:docMk/>
            <pc:sldMk cId="3019909041" sldId="260"/>
            <ac:spMk id="11" creationId="{B106B81E-BC91-4B70-3370-1E13FFCCF1EC}"/>
          </ac:spMkLst>
        </pc:spChg>
        <pc:spChg chg="add">
          <ac:chgData name="Ranju Kamal" userId="d3187f1d-9b3b-4fde-ae81-a24521550743" providerId="ADAL" clId="{B872626F-0A24-4342-9903-1802C3D7CB06}" dt="2023-10-20T02:50:21.946" v="660" actId="26606"/>
          <ac:spMkLst>
            <pc:docMk/>
            <pc:sldMk cId="3019909041" sldId="260"/>
            <ac:spMk id="14" creationId="{AFF8D2E5-2C4E-47B1-930B-6C82B7C31331}"/>
          </ac:spMkLst>
        </pc:spChg>
        <pc:spChg chg="add">
          <ac:chgData name="Ranju Kamal" userId="d3187f1d-9b3b-4fde-ae81-a24521550743" providerId="ADAL" clId="{B872626F-0A24-4342-9903-1802C3D7CB06}" dt="2023-10-20T02:50:21.946" v="660" actId="26606"/>
          <ac:spMkLst>
            <pc:docMk/>
            <pc:sldMk cId="3019909041" sldId="260"/>
            <ac:spMk id="16" creationId="{801E4ADA-0EA9-4930-846E-3C11E8BED6DD}"/>
          </ac:spMkLst>
        </pc:spChg>
        <pc:spChg chg="add">
          <ac:chgData name="Ranju Kamal" userId="d3187f1d-9b3b-4fde-ae81-a24521550743" providerId="ADAL" clId="{B872626F-0A24-4342-9903-1802C3D7CB06}" dt="2023-10-20T02:50:21.946" v="660" actId="26606"/>
          <ac:spMkLst>
            <pc:docMk/>
            <pc:sldMk cId="3019909041" sldId="260"/>
            <ac:spMk id="18" creationId="{FB92FFCE-0C90-454E-AA25-D4EE9A6C39C5}"/>
          </ac:spMkLst>
        </pc:spChg>
        <pc:picChg chg="add del mod">
          <ac:chgData name="Ranju Kamal" userId="d3187f1d-9b3b-4fde-ae81-a24521550743" providerId="ADAL" clId="{B872626F-0A24-4342-9903-1802C3D7CB06}" dt="2023-10-20T02:31:53.006" v="602" actId="478"/>
          <ac:picMkLst>
            <pc:docMk/>
            <pc:sldMk cId="3019909041" sldId="260"/>
            <ac:picMk id="4" creationId="{843E6BDA-A8FB-200B-062B-65E470136614}"/>
          </ac:picMkLst>
        </pc:picChg>
        <pc:picChg chg="add mod modCrop">
          <ac:chgData name="Ranju Kamal" userId="d3187f1d-9b3b-4fde-ae81-a24521550743" providerId="ADAL" clId="{B872626F-0A24-4342-9903-1802C3D7CB06}" dt="2023-10-20T02:50:51.913" v="664" actId="1076"/>
          <ac:picMkLst>
            <pc:docMk/>
            <pc:sldMk cId="3019909041" sldId="260"/>
            <ac:picMk id="7" creationId="{AB7393E2-F4B7-220F-4012-E0140F51ED5B}"/>
          </ac:picMkLst>
        </pc:picChg>
      </pc:sldChg>
      <pc:sldChg chg="addSp delSp modSp mod">
        <pc:chgData name="Ranju Kamal" userId="d3187f1d-9b3b-4fde-ae81-a24521550743" providerId="ADAL" clId="{B872626F-0A24-4342-9903-1802C3D7CB06}" dt="2023-10-31T05:45:59.171" v="1328" actId="478"/>
        <pc:sldMkLst>
          <pc:docMk/>
          <pc:sldMk cId="1310932073" sldId="261"/>
        </pc:sldMkLst>
        <pc:spChg chg="del">
          <ac:chgData name="Ranju Kamal" userId="d3187f1d-9b3b-4fde-ae81-a24521550743" providerId="ADAL" clId="{B872626F-0A24-4342-9903-1802C3D7CB06}" dt="2023-10-19T21:07:44.822" v="140" actId="478"/>
          <ac:spMkLst>
            <pc:docMk/>
            <pc:sldMk cId="1310932073" sldId="261"/>
            <ac:spMk id="3" creationId="{C2245DFB-FC5B-BC17-0E76-C878B4EB43E0}"/>
          </ac:spMkLst>
        </pc:spChg>
        <pc:spChg chg="mod">
          <ac:chgData name="Ranju Kamal" userId="d3187f1d-9b3b-4fde-ae81-a24521550743" providerId="ADAL" clId="{B872626F-0A24-4342-9903-1802C3D7CB06}" dt="2023-10-19T23:23:58.615" v="399" actId="1076"/>
          <ac:spMkLst>
            <pc:docMk/>
            <pc:sldMk cId="1310932073" sldId="261"/>
            <ac:spMk id="4" creationId="{00000000-0000-0000-0000-000000000000}"/>
          </ac:spMkLst>
        </pc:spChg>
        <pc:spChg chg="add mod">
          <ac:chgData name="Ranju Kamal" userId="d3187f1d-9b3b-4fde-ae81-a24521550743" providerId="ADAL" clId="{B872626F-0A24-4342-9903-1802C3D7CB06}" dt="2023-10-31T05:45:28.008" v="1303" actId="14100"/>
          <ac:spMkLst>
            <pc:docMk/>
            <pc:sldMk cId="1310932073" sldId="261"/>
            <ac:spMk id="5" creationId="{FBCCAFCC-0FF0-F44B-74A5-E0BDDB0318A2}"/>
          </ac:spMkLst>
        </pc:spChg>
        <pc:spChg chg="add mod">
          <ac:chgData name="Ranju Kamal" userId="d3187f1d-9b3b-4fde-ae81-a24521550743" providerId="ADAL" clId="{B872626F-0A24-4342-9903-1802C3D7CB06}" dt="2023-10-31T05:45:46.057" v="1326" actId="20577"/>
          <ac:spMkLst>
            <pc:docMk/>
            <pc:sldMk cId="1310932073" sldId="261"/>
            <ac:spMk id="9" creationId="{146252A1-60F7-D7F3-7E66-72B17F765E55}"/>
          </ac:spMkLst>
        </pc:spChg>
        <pc:spChg chg="add del mod">
          <ac:chgData name="Ranju Kamal" userId="d3187f1d-9b3b-4fde-ae81-a24521550743" providerId="ADAL" clId="{B872626F-0A24-4342-9903-1802C3D7CB06}" dt="2023-10-31T05:45:59.171" v="1328" actId="478"/>
          <ac:spMkLst>
            <pc:docMk/>
            <pc:sldMk cId="1310932073" sldId="261"/>
            <ac:spMk id="10" creationId="{8D758872-CF22-3F4F-33AC-B01A6B05429C}"/>
          </ac:spMkLst>
        </pc:spChg>
        <pc:spChg chg="mod">
          <ac:chgData name="Ranju Kamal" userId="d3187f1d-9b3b-4fde-ae81-a24521550743" providerId="ADAL" clId="{B872626F-0A24-4342-9903-1802C3D7CB06}" dt="2023-10-19T23:24:01.493" v="400" actId="1076"/>
          <ac:spMkLst>
            <pc:docMk/>
            <pc:sldMk cId="1310932073" sldId="261"/>
            <ac:spMk id="11" creationId="{9C97109E-40E9-1469-78BB-CD6D77146F28}"/>
          </ac:spMkLst>
        </pc:spChg>
        <pc:graphicFrameChg chg="mod">
          <ac:chgData name="Ranju Kamal" userId="d3187f1d-9b3b-4fde-ae81-a24521550743" providerId="ADAL" clId="{B872626F-0A24-4342-9903-1802C3D7CB06}" dt="2023-10-19T23:23:51.445" v="397" actId="14100"/>
          <ac:graphicFrameMkLst>
            <pc:docMk/>
            <pc:sldMk cId="1310932073" sldId="261"/>
            <ac:graphicFrameMk id="2" creationId="{C0E2A677-6A1A-0086-3FA6-EB33B38F340B}"/>
          </ac:graphicFrameMkLst>
        </pc:graphicFrameChg>
        <pc:picChg chg="del">
          <ac:chgData name="Ranju Kamal" userId="d3187f1d-9b3b-4fde-ae81-a24521550743" providerId="ADAL" clId="{B872626F-0A24-4342-9903-1802C3D7CB06}" dt="2023-10-19T21:07:25.849" v="138" actId="478"/>
          <ac:picMkLst>
            <pc:docMk/>
            <pc:sldMk cId="1310932073" sldId="261"/>
            <ac:picMk id="5" creationId="{C58A5064-4360-300F-518D-EE5D6C0C5B6B}"/>
          </ac:picMkLst>
        </pc:picChg>
        <pc:picChg chg="add mod">
          <ac:chgData name="Ranju Kamal" userId="d3187f1d-9b3b-4fde-ae81-a24521550743" providerId="ADAL" clId="{B872626F-0A24-4342-9903-1802C3D7CB06}" dt="2023-10-31T05:43:04.953" v="1275" actId="1076"/>
          <ac:picMkLst>
            <pc:docMk/>
            <pc:sldMk cId="1310932073" sldId="261"/>
            <ac:picMk id="7" creationId="{D5DC693B-BF31-4E4D-B69A-C8EB3ECE6036}"/>
          </ac:picMkLst>
        </pc:picChg>
      </pc:sldChg>
      <pc:sldChg chg="addSp delSp modSp add mod setBg">
        <pc:chgData name="Ranju Kamal" userId="d3187f1d-9b3b-4fde-ae81-a24521550743" providerId="ADAL" clId="{B872626F-0A24-4342-9903-1802C3D7CB06}" dt="2023-10-31T09:00:43.931" v="2004" actId="478"/>
        <pc:sldMkLst>
          <pc:docMk/>
          <pc:sldMk cId="1043464263" sldId="262"/>
        </pc:sldMkLst>
        <pc:spChg chg="mod">
          <ac:chgData name="Ranju Kamal" userId="d3187f1d-9b3b-4fde-ae81-a24521550743" providerId="ADAL" clId="{B872626F-0A24-4342-9903-1802C3D7CB06}" dt="2023-10-20T02:53:59.410" v="673" actId="26606"/>
          <ac:spMkLst>
            <pc:docMk/>
            <pc:sldMk cId="1043464263" sldId="262"/>
            <ac:spMk id="2" creationId="{00000000-0000-0000-0000-000000000000}"/>
          </ac:spMkLst>
        </pc:spChg>
        <pc:spChg chg="mod">
          <ac:chgData name="Ranju Kamal" userId="d3187f1d-9b3b-4fde-ae81-a24521550743" providerId="ADAL" clId="{B872626F-0A24-4342-9903-1802C3D7CB06}" dt="2023-10-20T02:54:29.004" v="677" actId="1076"/>
          <ac:spMkLst>
            <pc:docMk/>
            <pc:sldMk cId="1043464263" sldId="262"/>
            <ac:spMk id="3" creationId="{00000000-0000-0000-0000-000000000000}"/>
          </ac:spMkLst>
        </pc:spChg>
        <pc:spChg chg="del">
          <ac:chgData name="Ranju Kamal" userId="d3187f1d-9b3b-4fde-ae81-a24521550743" providerId="ADAL" clId="{B872626F-0A24-4342-9903-1802C3D7CB06}" dt="2023-10-19T21:50:35.348" v="256" actId="478"/>
          <ac:spMkLst>
            <pc:docMk/>
            <pc:sldMk cId="1043464263" sldId="262"/>
            <ac:spMk id="5" creationId="{00000000-0000-0000-0000-000000000000}"/>
          </ac:spMkLst>
        </pc:spChg>
        <pc:spChg chg="add mod">
          <ac:chgData name="Ranju Kamal" userId="d3187f1d-9b3b-4fde-ae81-a24521550743" providerId="ADAL" clId="{B872626F-0A24-4342-9903-1802C3D7CB06}" dt="2023-10-31T09:00:40.718" v="2003" actId="1076"/>
          <ac:spMkLst>
            <pc:docMk/>
            <pc:sldMk cId="1043464263" sldId="262"/>
            <ac:spMk id="5" creationId="{F8E7B3B5-D5B3-0E13-D833-BA2616458BC5}"/>
          </ac:spMkLst>
        </pc:spChg>
        <pc:spChg chg="add mod">
          <ac:chgData name="Ranju Kamal" userId="d3187f1d-9b3b-4fde-ae81-a24521550743" providerId="ADAL" clId="{B872626F-0A24-4342-9903-1802C3D7CB06}" dt="2023-10-20T04:28:40.296" v="924" actId="255"/>
          <ac:spMkLst>
            <pc:docMk/>
            <pc:sldMk cId="1043464263" sldId="262"/>
            <ac:spMk id="9" creationId="{DCC6C1FC-B9EA-AFEB-14B2-0653BCC66260}"/>
          </ac:spMkLst>
        </pc:spChg>
        <pc:spChg chg="add del mod">
          <ac:chgData name="Ranju Kamal" userId="d3187f1d-9b3b-4fde-ae81-a24521550743" providerId="ADAL" clId="{B872626F-0A24-4342-9903-1802C3D7CB06}" dt="2023-10-31T09:00:43.931" v="2004" actId="478"/>
          <ac:spMkLst>
            <pc:docMk/>
            <pc:sldMk cId="1043464263" sldId="262"/>
            <ac:spMk id="11" creationId="{527DC62D-6E79-8410-EC18-6F3299FF6E46}"/>
          </ac:spMkLst>
        </pc:spChg>
        <pc:spChg chg="add">
          <ac:chgData name="Ranju Kamal" userId="d3187f1d-9b3b-4fde-ae81-a24521550743" providerId="ADAL" clId="{B872626F-0A24-4342-9903-1802C3D7CB06}" dt="2023-10-20T02:53:59.410" v="673" actId="26606"/>
          <ac:spMkLst>
            <pc:docMk/>
            <pc:sldMk cId="1043464263" sldId="262"/>
            <ac:spMk id="14" creationId="{AFF8D2E5-2C4E-47B1-930B-6C82B7C31331}"/>
          </ac:spMkLst>
        </pc:spChg>
        <pc:spChg chg="add">
          <ac:chgData name="Ranju Kamal" userId="d3187f1d-9b3b-4fde-ae81-a24521550743" providerId="ADAL" clId="{B872626F-0A24-4342-9903-1802C3D7CB06}" dt="2023-10-20T02:53:59.410" v="673" actId="26606"/>
          <ac:spMkLst>
            <pc:docMk/>
            <pc:sldMk cId="1043464263" sldId="262"/>
            <ac:spMk id="16" creationId="{801E4ADA-0EA9-4930-846E-3C11E8BED6DD}"/>
          </ac:spMkLst>
        </pc:spChg>
        <pc:spChg chg="add">
          <ac:chgData name="Ranju Kamal" userId="d3187f1d-9b3b-4fde-ae81-a24521550743" providerId="ADAL" clId="{B872626F-0A24-4342-9903-1802C3D7CB06}" dt="2023-10-20T02:53:59.410" v="673" actId="26606"/>
          <ac:spMkLst>
            <pc:docMk/>
            <pc:sldMk cId="1043464263" sldId="262"/>
            <ac:spMk id="18" creationId="{FB92FFCE-0C90-454E-AA25-D4EE9A6C39C5}"/>
          </ac:spMkLst>
        </pc:spChg>
        <pc:picChg chg="add del mod">
          <ac:chgData name="Ranju Kamal" userId="d3187f1d-9b3b-4fde-ae81-a24521550743" providerId="ADAL" clId="{B872626F-0A24-4342-9903-1802C3D7CB06}" dt="2023-10-20T02:30:40.013" v="593" actId="478"/>
          <ac:picMkLst>
            <pc:docMk/>
            <pc:sldMk cId="1043464263" sldId="262"/>
            <ac:picMk id="4" creationId="{EEDFC2FE-6455-C767-D014-315FDD830417}"/>
          </ac:picMkLst>
        </pc:picChg>
        <pc:picChg chg="add mod">
          <ac:chgData name="Ranju Kamal" userId="d3187f1d-9b3b-4fde-ae81-a24521550743" providerId="ADAL" clId="{B872626F-0A24-4342-9903-1802C3D7CB06}" dt="2023-10-20T02:54:39.053" v="679" actId="1076"/>
          <ac:picMkLst>
            <pc:docMk/>
            <pc:sldMk cId="1043464263" sldId="262"/>
            <ac:picMk id="7" creationId="{8FB78E6D-75B7-DE52-CC57-E8AD8191205A}"/>
          </ac:picMkLst>
        </pc:picChg>
      </pc:sldChg>
      <pc:sldChg chg="add del">
        <pc:chgData name="Ranju Kamal" userId="d3187f1d-9b3b-4fde-ae81-a24521550743" providerId="ADAL" clId="{B872626F-0A24-4342-9903-1802C3D7CB06}" dt="2023-10-19T21:51:08.812" v="258" actId="2696"/>
        <pc:sldMkLst>
          <pc:docMk/>
          <pc:sldMk cId="88631679" sldId="263"/>
        </pc:sldMkLst>
      </pc:sldChg>
      <pc:sldChg chg="addSp delSp modSp add mod setBg">
        <pc:chgData name="Ranju Kamal" userId="d3187f1d-9b3b-4fde-ae81-a24521550743" providerId="ADAL" clId="{B872626F-0A24-4342-9903-1802C3D7CB06}" dt="2023-10-20T02:56:49.613" v="681" actId="26606"/>
        <pc:sldMkLst>
          <pc:docMk/>
          <pc:sldMk cId="2934571980" sldId="264"/>
        </pc:sldMkLst>
        <pc:spChg chg="mod">
          <ac:chgData name="Ranju Kamal" userId="d3187f1d-9b3b-4fde-ae81-a24521550743" providerId="ADAL" clId="{B872626F-0A24-4342-9903-1802C3D7CB06}" dt="2023-10-20T02:56:49.613" v="681" actId="26606"/>
          <ac:spMkLst>
            <pc:docMk/>
            <pc:sldMk cId="2934571980" sldId="264"/>
            <ac:spMk id="2" creationId="{00000000-0000-0000-0000-000000000000}"/>
          </ac:spMkLst>
        </pc:spChg>
        <pc:spChg chg="mod">
          <ac:chgData name="Ranju Kamal" userId="d3187f1d-9b3b-4fde-ae81-a24521550743" providerId="ADAL" clId="{B872626F-0A24-4342-9903-1802C3D7CB06}" dt="2023-10-20T02:56:49.613" v="681" actId="26606"/>
          <ac:spMkLst>
            <pc:docMk/>
            <pc:sldMk cId="2934571980" sldId="264"/>
            <ac:spMk id="3" creationId="{00000000-0000-0000-0000-000000000000}"/>
          </ac:spMkLst>
        </pc:spChg>
        <pc:spChg chg="del">
          <ac:chgData name="Ranju Kamal" userId="d3187f1d-9b3b-4fde-ae81-a24521550743" providerId="ADAL" clId="{B872626F-0A24-4342-9903-1802C3D7CB06}" dt="2023-10-20T01:20:31.814" v="537" actId="478"/>
          <ac:spMkLst>
            <pc:docMk/>
            <pc:sldMk cId="2934571980" sldId="264"/>
            <ac:spMk id="5" creationId="{00000000-0000-0000-0000-000000000000}"/>
          </ac:spMkLst>
        </pc:spChg>
        <pc:spChg chg="mod">
          <ac:chgData name="Ranju Kamal" userId="d3187f1d-9b3b-4fde-ae81-a24521550743" providerId="ADAL" clId="{B872626F-0A24-4342-9903-1802C3D7CB06}" dt="2023-10-20T02:56:49.613" v="681" actId="26606"/>
          <ac:spMkLst>
            <pc:docMk/>
            <pc:sldMk cId="2934571980" sldId="264"/>
            <ac:spMk id="6" creationId="{00000000-0000-0000-0000-000000000000}"/>
          </ac:spMkLst>
        </pc:spChg>
        <pc:spChg chg="mod">
          <ac:chgData name="Ranju Kamal" userId="d3187f1d-9b3b-4fde-ae81-a24521550743" providerId="ADAL" clId="{B872626F-0A24-4342-9903-1802C3D7CB06}" dt="2023-10-20T02:56:49.613" v="681" actId="26606"/>
          <ac:spMkLst>
            <pc:docMk/>
            <pc:sldMk cId="2934571980" sldId="264"/>
            <ac:spMk id="7" creationId="{00000000-0000-0000-0000-000000000000}"/>
          </ac:spMkLst>
        </pc:spChg>
        <pc:spChg chg="add del mod">
          <ac:chgData name="Ranju Kamal" userId="d3187f1d-9b3b-4fde-ae81-a24521550743" providerId="ADAL" clId="{B872626F-0A24-4342-9903-1802C3D7CB06}" dt="2023-10-20T01:13:06.894" v="515" actId="22"/>
          <ac:spMkLst>
            <pc:docMk/>
            <pc:sldMk cId="2934571980" sldId="264"/>
            <ac:spMk id="8" creationId="{0D53B4A4-0DA5-7684-D22C-D6B4DABA38E3}"/>
          </ac:spMkLst>
        </pc:spChg>
        <pc:spChg chg="add mod">
          <ac:chgData name="Ranju Kamal" userId="d3187f1d-9b3b-4fde-ae81-a24521550743" providerId="ADAL" clId="{B872626F-0A24-4342-9903-1802C3D7CB06}" dt="2023-10-20T02:56:49.613" v="681" actId="26606"/>
          <ac:spMkLst>
            <pc:docMk/>
            <pc:sldMk cId="2934571980" sldId="264"/>
            <ac:spMk id="10" creationId="{65E8F196-FB92-1FAB-71CC-D3B9D5707FC6}"/>
          </ac:spMkLst>
        </pc:spChg>
        <pc:spChg chg="add del">
          <ac:chgData name="Ranju Kamal" userId="d3187f1d-9b3b-4fde-ae81-a24521550743" providerId="ADAL" clId="{B872626F-0A24-4342-9903-1802C3D7CB06}" dt="2023-10-20T02:56:49.613" v="681" actId="26606"/>
          <ac:spMkLst>
            <pc:docMk/>
            <pc:sldMk cId="2934571980" sldId="264"/>
            <ac:spMk id="15" creationId="{6D1A2CED-DA9B-4CCF-8215-CFC65FE71603}"/>
          </ac:spMkLst>
        </pc:spChg>
        <pc:spChg chg="add del">
          <ac:chgData name="Ranju Kamal" userId="d3187f1d-9b3b-4fde-ae81-a24521550743" providerId="ADAL" clId="{B872626F-0A24-4342-9903-1802C3D7CB06}" dt="2023-10-20T02:56:49.613" v="681" actId="26606"/>
          <ac:spMkLst>
            <pc:docMk/>
            <pc:sldMk cId="2934571980" sldId="264"/>
            <ac:spMk id="17" creationId="{562DFC44-A40C-4573-9230-B3EDB3EC8EEB}"/>
          </ac:spMkLst>
        </pc:spChg>
        <pc:spChg chg="add del">
          <ac:chgData name="Ranju Kamal" userId="d3187f1d-9b3b-4fde-ae81-a24521550743" providerId="ADAL" clId="{B872626F-0A24-4342-9903-1802C3D7CB06}" dt="2023-10-20T02:56:49.613" v="681" actId="26606"/>
          <ac:spMkLst>
            <pc:docMk/>
            <pc:sldMk cId="2934571980" sldId="264"/>
            <ac:spMk id="19" creationId="{15589D35-CF9F-4DE9-A792-8571A09E9BC9}"/>
          </ac:spMkLst>
        </pc:spChg>
      </pc:sldChg>
      <pc:sldChg chg="addSp delSp modSp add mod setBg">
        <pc:chgData name="Ranju Kamal" userId="d3187f1d-9b3b-4fde-ae81-a24521550743" providerId="ADAL" clId="{B872626F-0A24-4342-9903-1802C3D7CB06}" dt="2023-10-20T03:28:37.986" v="737" actId="20577"/>
        <pc:sldMkLst>
          <pc:docMk/>
          <pc:sldMk cId="2617551506" sldId="266"/>
        </pc:sldMkLst>
        <pc:spChg chg="mod">
          <ac:chgData name="Ranju Kamal" userId="d3187f1d-9b3b-4fde-ae81-a24521550743" providerId="ADAL" clId="{B872626F-0A24-4342-9903-1802C3D7CB06}" dt="2023-10-20T03:28:37.986" v="737" actId="20577"/>
          <ac:spMkLst>
            <pc:docMk/>
            <pc:sldMk cId="2617551506" sldId="266"/>
            <ac:spMk id="2" creationId="{00000000-0000-0000-0000-000000000000}"/>
          </ac:spMkLst>
        </pc:spChg>
        <pc:spChg chg="mod">
          <ac:chgData name="Ranju Kamal" userId="d3187f1d-9b3b-4fde-ae81-a24521550743" providerId="ADAL" clId="{B872626F-0A24-4342-9903-1802C3D7CB06}" dt="2023-10-20T03:12:02.350" v="724" actId="1076"/>
          <ac:spMkLst>
            <pc:docMk/>
            <pc:sldMk cId="2617551506" sldId="266"/>
            <ac:spMk id="3" creationId="{00000000-0000-0000-0000-000000000000}"/>
          </ac:spMkLst>
        </pc:spChg>
        <pc:spChg chg="del">
          <ac:chgData name="Ranju Kamal" userId="d3187f1d-9b3b-4fde-ae81-a24521550743" providerId="ADAL" clId="{B872626F-0A24-4342-9903-1802C3D7CB06}" dt="2023-10-20T01:20:36.558" v="538" actId="478"/>
          <ac:spMkLst>
            <pc:docMk/>
            <pc:sldMk cId="2617551506" sldId="266"/>
            <ac:spMk id="5" creationId="{00000000-0000-0000-0000-000000000000}"/>
          </ac:spMkLst>
        </pc:spChg>
        <pc:spChg chg="add del">
          <ac:chgData name="Ranju Kamal" userId="d3187f1d-9b3b-4fde-ae81-a24521550743" providerId="ADAL" clId="{B872626F-0A24-4342-9903-1802C3D7CB06}" dt="2023-10-20T03:00:57.968" v="703" actId="26606"/>
          <ac:spMkLst>
            <pc:docMk/>
            <pc:sldMk cId="2617551506" sldId="266"/>
            <ac:spMk id="8" creationId="{081EA652-8C6A-4E69-BEB9-170809474553}"/>
          </ac:spMkLst>
        </pc:spChg>
        <pc:spChg chg="add del">
          <ac:chgData name="Ranju Kamal" userId="d3187f1d-9b3b-4fde-ae81-a24521550743" providerId="ADAL" clId="{B872626F-0A24-4342-9903-1802C3D7CB06}" dt="2023-10-20T03:00:50.646" v="701" actId="26606"/>
          <ac:spMkLst>
            <pc:docMk/>
            <pc:sldMk cId="2617551506" sldId="266"/>
            <ac:spMk id="9" creationId="{C0763A76-9F1C-4FC5-82B7-DD475DA461B2}"/>
          </ac:spMkLst>
        </pc:spChg>
        <pc:spChg chg="add del">
          <ac:chgData name="Ranju Kamal" userId="d3187f1d-9b3b-4fde-ae81-a24521550743" providerId="ADAL" clId="{B872626F-0A24-4342-9903-1802C3D7CB06}" dt="2023-10-20T03:00:57.968" v="703" actId="26606"/>
          <ac:spMkLst>
            <pc:docMk/>
            <pc:sldMk cId="2617551506" sldId="266"/>
            <ac:spMk id="10" creationId="{5298780A-33B9-4EA2-8F67-DE68AD62841B}"/>
          </ac:spMkLst>
        </pc:spChg>
        <pc:spChg chg="add del">
          <ac:chgData name="Ranju Kamal" userId="d3187f1d-9b3b-4fde-ae81-a24521550743" providerId="ADAL" clId="{B872626F-0A24-4342-9903-1802C3D7CB06}" dt="2023-10-20T03:00:50.646" v="701" actId="26606"/>
          <ac:spMkLst>
            <pc:docMk/>
            <pc:sldMk cId="2617551506" sldId="266"/>
            <ac:spMk id="11" creationId="{E81BF4F6-F2CF-4984-9D14-D6966D92F99F}"/>
          </ac:spMkLst>
        </pc:spChg>
        <pc:spChg chg="add del">
          <ac:chgData name="Ranju Kamal" userId="d3187f1d-9b3b-4fde-ae81-a24521550743" providerId="ADAL" clId="{B872626F-0A24-4342-9903-1802C3D7CB06}" dt="2023-10-20T03:00:57.968" v="703" actId="26606"/>
          <ac:spMkLst>
            <pc:docMk/>
            <pc:sldMk cId="2617551506" sldId="266"/>
            <ac:spMk id="12" creationId="{7F488E8B-4E1E-4402-8935-D4E6C02615C7}"/>
          </ac:spMkLst>
        </pc:spChg>
        <pc:spChg chg="add">
          <ac:chgData name="Ranju Kamal" userId="d3187f1d-9b3b-4fde-ae81-a24521550743" providerId="ADAL" clId="{B872626F-0A24-4342-9903-1802C3D7CB06}" dt="2023-10-20T03:02:23.754" v="706" actId="26606"/>
          <ac:spMkLst>
            <pc:docMk/>
            <pc:sldMk cId="2617551506" sldId="266"/>
            <ac:spMk id="21" creationId="{CBB2B1F0-0DD6-4744-9A46-7A344FB48E40}"/>
          </ac:spMkLst>
        </pc:spChg>
        <pc:spChg chg="add">
          <ac:chgData name="Ranju Kamal" userId="d3187f1d-9b3b-4fde-ae81-a24521550743" providerId="ADAL" clId="{B872626F-0A24-4342-9903-1802C3D7CB06}" dt="2023-10-20T03:02:23.754" v="706" actId="26606"/>
          <ac:spMkLst>
            <pc:docMk/>
            <pc:sldMk cId="2617551506" sldId="266"/>
            <ac:spMk id="23" creationId="{52D502E5-F6B4-4D58-B4AE-FC466FF15EE8}"/>
          </ac:spMkLst>
        </pc:spChg>
        <pc:spChg chg="add">
          <ac:chgData name="Ranju Kamal" userId="d3187f1d-9b3b-4fde-ae81-a24521550743" providerId="ADAL" clId="{B872626F-0A24-4342-9903-1802C3D7CB06}" dt="2023-10-20T03:02:23.754" v="706" actId="26606"/>
          <ac:spMkLst>
            <pc:docMk/>
            <pc:sldMk cId="2617551506" sldId="266"/>
            <ac:spMk id="25" creationId="{9DECDBF4-02B6-4BB4-B65B-B8107AD6A9E8}"/>
          </ac:spMkLst>
        </pc:spChg>
        <pc:graphicFrameChg chg="add del mod modGraphic">
          <ac:chgData name="Ranju Kamal" userId="d3187f1d-9b3b-4fde-ae81-a24521550743" providerId="ADAL" clId="{B872626F-0A24-4342-9903-1802C3D7CB06}" dt="2023-10-20T03:11:37.786" v="721" actId="478"/>
          <ac:graphicFrameMkLst>
            <pc:docMk/>
            <pc:sldMk cId="2617551506" sldId="266"/>
            <ac:graphicFrameMk id="4" creationId="{EBA612AA-2133-5F58-8914-94DDBDB0C141}"/>
          </ac:graphicFrameMkLst>
        </pc:graphicFrameChg>
        <pc:picChg chg="add del">
          <ac:chgData name="Ranju Kamal" userId="d3187f1d-9b3b-4fde-ae81-a24521550743" providerId="ADAL" clId="{B872626F-0A24-4342-9903-1802C3D7CB06}" dt="2023-10-20T03:00:50.646" v="701" actId="26606"/>
          <ac:picMkLst>
            <pc:docMk/>
            <pc:sldMk cId="2617551506" sldId="266"/>
            <ac:picMk id="6" creationId="{46B62C6C-67E2-6E5A-FECB-AD791D16EF8C}"/>
          </ac:picMkLst>
        </pc:picChg>
        <pc:cxnChg chg="add del">
          <ac:chgData name="Ranju Kamal" userId="d3187f1d-9b3b-4fde-ae81-a24521550743" providerId="ADAL" clId="{B872626F-0A24-4342-9903-1802C3D7CB06}" dt="2023-10-20T03:00:57.968" v="703" actId="26606"/>
          <ac:cxnSpMkLst>
            <pc:docMk/>
            <pc:sldMk cId="2617551506" sldId="266"/>
            <ac:cxnSpMk id="14" creationId="{23AAC9B5-8015-485C-ACF9-A750390E9A56}"/>
          </ac:cxnSpMkLst>
        </pc:cxnChg>
        <pc:cxnChg chg="add del">
          <ac:chgData name="Ranju Kamal" userId="d3187f1d-9b3b-4fde-ae81-a24521550743" providerId="ADAL" clId="{B872626F-0A24-4342-9903-1802C3D7CB06}" dt="2023-10-20T03:02:23.754" v="706" actId="26606"/>
          <ac:cxnSpMkLst>
            <pc:docMk/>
            <pc:sldMk cId="2617551506" sldId="266"/>
            <ac:cxnSpMk id="16" creationId="{D2C4353C-C927-1758-0BEF-21E9E0D81614}"/>
          </ac:cxnSpMkLst>
        </pc:cxnChg>
      </pc:sldChg>
      <pc:sldChg chg="addSp delSp modSp add mod setBg">
        <pc:chgData name="Ranju Kamal" userId="d3187f1d-9b3b-4fde-ae81-a24521550743" providerId="ADAL" clId="{B872626F-0A24-4342-9903-1802C3D7CB06}" dt="2023-10-20T04:30:34.938" v="935" actId="255"/>
        <pc:sldMkLst>
          <pc:docMk/>
          <pc:sldMk cId="1349902470" sldId="268"/>
        </pc:sldMkLst>
        <pc:spChg chg="mod">
          <ac:chgData name="Ranju Kamal" userId="d3187f1d-9b3b-4fde-ae81-a24521550743" providerId="ADAL" clId="{B872626F-0A24-4342-9903-1802C3D7CB06}" dt="2023-10-20T03:04:25.754" v="711" actId="26606"/>
          <ac:spMkLst>
            <pc:docMk/>
            <pc:sldMk cId="1349902470" sldId="268"/>
            <ac:spMk id="2" creationId="{00000000-0000-0000-0000-000000000000}"/>
          </ac:spMkLst>
        </pc:spChg>
        <pc:spChg chg="mod">
          <ac:chgData name="Ranju Kamal" userId="d3187f1d-9b3b-4fde-ae81-a24521550743" providerId="ADAL" clId="{B872626F-0A24-4342-9903-1802C3D7CB06}" dt="2023-10-20T04:30:34.938" v="935" actId="255"/>
          <ac:spMkLst>
            <pc:docMk/>
            <pc:sldMk cId="1349902470" sldId="268"/>
            <ac:spMk id="3" creationId="{00000000-0000-0000-0000-000000000000}"/>
          </ac:spMkLst>
        </pc:spChg>
        <pc:spChg chg="del mod">
          <ac:chgData name="Ranju Kamal" userId="d3187f1d-9b3b-4fde-ae81-a24521550743" providerId="ADAL" clId="{B872626F-0A24-4342-9903-1802C3D7CB06}" dt="2023-10-20T01:07:38.007" v="486" actId="478"/>
          <ac:spMkLst>
            <pc:docMk/>
            <pc:sldMk cId="1349902470" sldId="268"/>
            <ac:spMk id="5" creationId="{00000000-0000-0000-0000-000000000000}"/>
          </ac:spMkLst>
        </pc:spChg>
        <pc:spChg chg="add">
          <ac:chgData name="Ranju Kamal" userId="d3187f1d-9b3b-4fde-ae81-a24521550743" providerId="ADAL" clId="{B872626F-0A24-4342-9903-1802C3D7CB06}" dt="2023-10-20T03:04:25.754" v="711" actId="26606"/>
          <ac:spMkLst>
            <pc:docMk/>
            <pc:sldMk cId="1349902470" sldId="268"/>
            <ac:spMk id="8" creationId="{100EDD19-6802-4EC3-95CE-CFFAB042CFD6}"/>
          </ac:spMkLst>
        </pc:spChg>
        <pc:spChg chg="add">
          <ac:chgData name="Ranju Kamal" userId="d3187f1d-9b3b-4fde-ae81-a24521550743" providerId="ADAL" clId="{B872626F-0A24-4342-9903-1802C3D7CB06}" dt="2023-10-20T03:04:25.754" v="711" actId="26606"/>
          <ac:spMkLst>
            <pc:docMk/>
            <pc:sldMk cId="1349902470" sldId="268"/>
            <ac:spMk id="10" creationId="{DB17E863-922E-4C26-BD64-E8FD41D28661}"/>
          </ac:spMkLst>
        </pc:spChg>
      </pc:sldChg>
      <pc:sldChg chg="delSp modSp add mod">
        <pc:chgData name="Ranju Kamal" userId="d3187f1d-9b3b-4fde-ae81-a24521550743" providerId="ADAL" clId="{B872626F-0A24-4342-9903-1802C3D7CB06}" dt="2023-10-20T05:55:48.803" v="1132" actId="20577"/>
        <pc:sldMkLst>
          <pc:docMk/>
          <pc:sldMk cId="3270158475" sldId="269"/>
        </pc:sldMkLst>
        <pc:spChg chg="mod">
          <ac:chgData name="Ranju Kamal" userId="d3187f1d-9b3b-4fde-ae81-a24521550743" providerId="ADAL" clId="{B872626F-0A24-4342-9903-1802C3D7CB06}" dt="2023-10-20T05:55:48.803" v="1132" actId="20577"/>
          <ac:spMkLst>
            <pc:docMk/>
            <pc:sldMk cId="3270158475" sldId="269"/>
            <ac:spMk id="3" creationId="{00000000-0000-0000-0000-000000000000}"/>
          </ac:spMkLst>
        </pc:spChg>
        <pc:spChg chg="del">
          <ac:chgData name="Ranju Kamal" userId="d3187f1d-9b3b-4fde-ae81-a24521550743" providerId="ADAL" clId="{B872626F-0A24-4342-9903-1802C3D7CB06}" dt="2023-10-20T01:20:47.445" v="540" actId="478"/>
          <ac:spMkLst>
            <pc:docMk/>
            <pc:sldMk cId="3270158475" sldId="269"/>
            <ac:spMk id="5" creationId="{00000000-0000-0000-0000-000000000000}"/>
          </ac:spMkLst>
        </pc:spChg>
      </pc:sldChg>
      <pc:sldChg chg="addSp delSp modSp add mod">
        <pc:chgData name="Ranju Kamal" userId="d3187f1d-9b3b-4fde-ae81-a24521550743" providerId="ADAL" clId="{B872626F-0A24-4342-9903-1802C3D7CB06}" dt="2023-10-31T09:04:00.606" v="2047" actId="1076"/>
        <pc:sldMkLst>
          <pc:docMk/>
          <pc:sldMk cId="2273432004" sldId="270"/>
        </pc:sldMkLst>
        <pc:spChg chg="mod">
          <ac:chgData name="Ranju Kamal" userId="d3187f1d-9b3b-4fde-ae81-a24521550743" providerId="ADAL" clId="{B872626F-0A24-4342-9903-1802C3D7CB06}" dt="2023-10-19T21:42:47.632" v="188" actId="27636"/>
          <ac:spMkLst>
            <pc:docMk/>
            <pc:sldMk cId="2273432004" sldId="270"/>
            <ac:spMk id="2" creationId="{00000000-0000-0000-0000-000000000000}"/>
          </ac:spMkLst>
        </pc:spChg>
        <pc:spChg chg="mod">
          <ac:chgData name="Ranju Kamal" userId="d3187f1d-9b3b-4fde-ae81-a24521550743" providerId="ADAL" clId="{B872626F-0A24-4342-9903-1802C3D7CB06}" dt="2023-10-20T05:56:09.648" v="1135" actId="20577"/>
          <ac:spMkLst>
            <pc:docMk/>
            <pc:sldMk cId="2273432004" sldId="270"/>
            <ac:spMk id="3" creationId="{00000000-0000-0000-0000-000000000000}"/>
          </ac:spMkLst>
        </pc:spChg>
        <pc:spChg chg="del">
          <ac:chgData name="Ranju Kamal" userId="d3187f1d-9b3b-4fde-ae81-a24521550743" providerId="ADAL" clId="{B872626F-0A24-4342-9903-1802C3D7CB06}" dt="2023-10-20T01:20:55.775" v="542" actId="478"/>
          <ac:spMkLst>
            <pc:docMk/>
            <pc:sldMk cId="2273432004" sldId="270"/>
            <ac:spMk id="5" creationId="{00000000-0000-0000-0000-000000000000}"/>
          </ac:spMkLst>
        </pc:spChg>
        <pc:spChg chg="add mod">
          <ac:chgData name="Ranju Kamal" userId="d3187f1d-9b3b-4fde-ae81-a24521550743" providerId="ADAL" clId="{B872626F-0A24-4342-9903-1802C3D7CB06}" dt="2023-10-31T09:03:52.885" v="2046" actId="1076"/>
          <ac:spMkLst>
            <pc:docMk/>
            <pc:sldMk cId="2273432004" sldId="270"/>
            <ac:spMk id="5" creationId="{7974EB7C-0929-97D4-0CA3-1E4DE4156A2F}"/>
          </ac:spMkLst>
        </pc:spChg>
        <pc:spChg chg="add mod">
          <ac:chgData name="Ranju Kamal" userId="d3187f1d-9b3b-4fde-ae81-a24521550743" providerId="ADAL" clId="{B872626F-0A24-4342-9903-1802C3D7CB06}" dt="2023-10-31T09:03:43.005" v="2044" actId="1076"/>
          <ac:spMkLst>
            <pc:docMk/>
            <pc:sldMk cId="2273432004" sldId="270"/>
            <ac:spMk id="10" creationId="{962C81BE-814E-4316-B640-581853985F3C}"/>
          </ac:spMkLst>
        </pc:spChg>
        <pc:picChg chg="add mod">
          <ac:chgData name="Ranju Kamal" userId="d3187f1d-9b3b-4fde-ae81-a24521550743" providerId="ADAL" clId="{B872626F-0A24-4342-9903-1802C3D7CB06}" dt="2023-10-31T09:04:00.606" v="2047" actId="1076"/>
          <ac:picMkLst>
            <pc:docMk/>
            <pc:sldMk cId="2273432004" sldId="270"/>
            <ac:picMk id="6" creationId="{1B371538-F789-A429-EF5A-0A05BEA641D7}"/>
          </ac:picMkLst>
        </pc:picChg>
        <pc:picChg chg="add del">
          <ac:chgData name="Ranju Kamal" userId="d3187f1d-9b3b-4fde-ae81-a24521550743" providerId="ADAL" clId="{B872626F-0A24-4342-9903-1802C3D7CB06}" dt="2023-10-19T22:33:50.110" v="326" actId="478"/>
          <ac:picMkLst>
            <pc:docMk/>
            <pc:sldMk cId="2273432004" sldId="270"/>
            <ac:picMk id="8" creationId="{B8EF45D9-9DD4-B5CE-9F30-F42DF2E2057D}"/>
          </ac:picMkLst>
        </pc:picChg>
      </pc:sldChg>
      <pc:sldChg chg="addSp delSp modSp add mod setBg">
        <pc:chgData name="Ranju Kamal" userId="d3187f1d-9b3b-4fde-ae81-a24521550743" providerId="ADAL" clId="{B872626F-0A24-4342-9903-1802C3D7CB06}" dt="2023-10-31T09:08:54.857" v="2110" actId="20577"/>
        <pc:sldMkLst>
          <pc:docMk/>
          <pc:sldMk cId="3960045257" sldId="271"/>
        </pc:sldMkLst>
        <pc:spChg chg="mod">
          <ac:chgData name="Ranju Kamal" userId="d3187f1d-9b3b-4fde-ae81-a24521550743" providerId="ADAL" clId="{B872626F-0A24-4342-9903-1802C3D7CB06}" dt="2023-10-20T03:08:20.828" v="717" actId="26606"/>
          <ac:spMkLst>
            <pc:docMk/>
            <pc:sldMk cId="3960045257" sldId="271"/>
            <ac:spMk id="2" creationId="{00000000-0000-0000-0000-000000000000}"/>
          </ac:spMkLst>
        </pc:spChg>
        <pc:spChg chg="mod ord">
          <ac:chgData name="Ranju Kamal" userId="d3187f1d-9b3b-4fde-ae81-a24521550743" providerId="ADAL" clId="{B872626F-0A24-4342-9903-1802C3D7CB06}" dt="2023-10-20T05:56:46.330" v="1141" actId="20577"/>
          <ac:spMkLst>
            <pc:docMk/>
            <pc:sldMk cId="3960045257" sldId="271"/>
            <ac:spMk id="3" creationId="{00000000-0000-0000-0000-000000000000}"/>
          </ac:spMkLst>
        </pc:spChg>
        <pc:spChg chg="del">
          <ac:chgData name="Ranju Kamal" userId="d3187f1d-9b3b-4fde-ae81-a24521550743" providerId="ADAL" clId="{B872626F-0A24-4342-9903-1802C3D7CB06}" dt="2023-10-20T01:20:59.588" v="543" actId="478"/>
          <ac:spMkLst>
            <pc:docMk/>
            <pc:sldMk cId="3960045257" sldId="271"/>
            <ac:spMk id="5" creationId="{00000000-0000-0000-0000-000000000000}"/>
          </ac:spMkLst>
        </pc:spChg>
        <pc:spChg chg="add del">
          <ac:chgData name="Ranju Kamal" userId="d3187f1d-9b3b-4fde-ae81-a24521550743" providerId="ADAL" clId="{B872626F-0A24-4342-9903-1802C3D7CB06}" dt="2023-10-20T03:08:10.778" v="714" actId="26606"/>
          <ac:spMkLst>
            <pc:docMk/>
            <pc:sldMk cId="3960045257" sldId="271"/>
            <ac:spMk id="9" creationId="{2C61293E-6EBE-43EF-A52C-9BEBFD7679D4}"/>
          </ac:spMkLst>
        </pc:spChg>
        <pc:spChg chg="add mod">
          <ac:chgData name="Ranju Kamal" userId="d3187f1d-9b3b-4fde-ae81-a24521550743" providerId="ADAL" clId="{B872626F-0A24-4342-9903-1802C3D7CB06}" dt="2023-10-31T09:06:14.114" v="2048" actId="1076"/>
          <ac:spMkLst>
            <pc:docMk/>
            <pc:sldMk cId="3960045257" sldId="271"/>
            <ac:spMk id="10" creationId="{0D1233F7-B09C-6AAD-FC27-C29C6EA451EA}"/>
          </ac:spMkLst>
        </pc:spChg>
        <pc:spChg chg="add del">
          <ac:chgData name="Ranju Kamal" userId="d3187f1d-9b3b-4fde-ae81-a24521550743" providerId="ADAL" clId="{B872626F-0A24-4342-9903-1802C3D7CB06}" dt="2023-10-20T03:08:10.778" v="714" actId="26606"/>
          <ac:spMkLst>
            <pc:docMk/>
            <pc:sldMk cId="3960045257" sldId="271"/>
            <ac:spMk id="11" creationId="{21540236-BFD5-4A9D-8840-4703E7F76825}"/>
          </ac:spMkLst>
        </pc:spChg>
        <pc:spChg chg="add mod">
          <ac:chgData name="Ranju Kamal" userId="d3187f1d-9b3b-4fde-ae81-a24521550743" providerId="ADAL" clId="{B872626F-0A24-4342-9903-1802C3D7CB06}" dt="2023-10-31T09:08:54.857" v="2110" actId="20577"/>
          <ac:spMkLst>
            <pc:docMk/>
            <pc:sldMk cId="3960045257" sldId="271"/>
            <ac:spMk id="14" creationId="{8D9C9652-79B7-792C-920C-002CE5FCB98E}"/>
          </ac:spMkLst>
        </pc:spChg>
        <pc:spChg chg="add">
          <ac:chgData name="Ranju Kamal" userId="d3187f1d-9b3b-4fde-ae81-a24521550743" providerId="ADAL" clId="{B872626F-0A24-4342-9903-1802C3D7CB06}" dt="2023-10-20T03:08:20.828" v="717" actId="26606"/>
          <ac:spMkLst>
            <pc:docMk/>
            <pc:sldMk cId="3960045257" sldId="271"/>
            <ac:spMk id="15" creationId="{45D37F4E-DDB4-456B-97E0-9937730A039F}"/>
          </ac:spMkLst>
        </pc:spChg>
        <pc:spChg chg="add">
          <ac:chgData name="Ranju Kamal" userId="d3187f1d-9b3b-4fde-ae81-a24521550743" providerId="ADAL" clId="{B872626F-0A24-4342-9903-1802C3D7CB06}" dt="2023-10-20T03:08:20.828" v="717" actId="26606"/>
          <ac:spMkLst>
            <pc:docMk/>
            <pc:sldMk cId="3960045257" sldId="271"/>
            <ac:spMk id="16" creationId="{B2DD41CD-8F47-4F56-AD12-4E2FF7696987}"/>
          </ac:spMkLst>
        </pc:spChg>
        <pc:picChg chg="add del mod">
          <ac:chgData name="Ranju Kamal" userId="d3187f1d-9b3b-4fde-ae81-a24521550743" providerId="ADAL" clId="{B872626F-0A24-4342-9903-1802C3D7CB06}" dt="2023-10-20T03:33:34.799" v="752" actId="478"/>
          <ac:picMkLst>
            <pc:docMk/>
            <pc:sldMk cId="3960045257" sldId="271"/>
            <ac:picMk id="4" creationId="{1C664CCA-4CDB-BD6A-48AB-71513338FF1A}"/>
          </ac:picMkLst>
        </pc:picChg>
        <pc:picChg chg="add mod">
          <ac:chgData name="Ranju Kamal" userId="d3187f1d-9b3b-4fde-ae81-a24521550743" providerId="ADAL" clId="{B872626F-0A24-4342-9903-1802C3D7CB06}" dt="2023-10-31T09:08:44.444" v="2107" actId="1076"/>
          <ac:picMkLst>
            <pc:docMk/>
            <pc:sldMk cId="3960045257" sldId="271"/>
            <ac:picMk id="7" creationId="{6791E54D-66D1-5660-E93D-6AC40E58EC7F}"/>
          </ac:picMkLst>
        </pc:picChg>
        <pc:cxnChg chg="add del">
          <ac:chgData name="Ranju Kamal" userId="d3187f1d-9b3b-4fde-ae81-a24521550743" providerId="ADAL" clId="{B872626F-0A24-4342-9903-1802C3D7CB06}" dt="2023-10-20T03:08:20.813" v="716" actId="26606"/>
          <ac:cxnSpMkLst>
            <pc:docMk/>
            <pc:sldMk cId="3960045257" sldId="271"/>
            <ac:cxnSpMk id="13" creationId="{FC23E3B9-5ABF-58B3-E2B0-E9A5DAA90037}"/>
          </ac:cxnSpMkLst>
        </pc:cxnChg>
      </pc:sldChg>
      <pc:sldChg chg="addSp delSp modSp add mod setBg">
        <pc:chgData name="Ranju Kamal" userId="d3187f1d-9b3b-4fde-ae81-a24521550743" providerId="ADAL" clId="{B872626F-0A24-4342-9903-1802C3D7CB06}" dt="2023-10-20T05:57:11.853" v="1147" actId="20577"/>
        <pc:sldMkLst>
          <pc:docMk/>
          <pc:sldMk cId="2637876343" sldId="272"/>
        </pc:sldMkLst>
        <pc:spChg chg="mod">
          <ac:chgData name="Ranju Kamal" userId="d3187f1d-9b3b-4fde-ae81-a24521550743" providerId="ADAL" clId="{B872626F-0A24-4342-9903-1802C3D7CB06}" dt="2023-10-20T03:36:06.042" v="771" actId="115"/>
          <ac:spMkLst>
            <pc:docMk/>
            <pc:sldMk cId="2637876343" sldId="272"/>
            <ac:spMk id="2" creationId="{00000000-0000-0000-0000-000000000000}"/>
          </ac:spMkLst>
        </pc:spChg>
        <pc:spChg chg="mod">
          <ac:chgData name="Ranju Kamal" userId="d3187f1d-9b3b-4fde-ae81-a24521550743" providerId="ADAL" clId="{B872626F-0A24-4342-9903-1802C3D7CB06}" dt="2023-10-20T05:57:11.853" v="1147" actId="20577"/>
          <ac:spMkLst>
            <pc:docMk/>
            <pc:sldMk cId="2637876343" sldId="272"/>
            <ac:spMk id="3" creationId="{00000000-0000-0000-0000-000000000000}"/>
          </ac:spMkLst>
        </pc:spChg>
        <pc:spChg chg="del">
          <ac:chgData name="Ranju Kamal" userId="d3187f1d-9b3b-4fde-ae81-a24521550743" providerId="ADAL" clId="{B872626F-0A24-4342-9903-1802C3D7CB06}" dt="2023-10-20T01:21:16.206" v="545" actId="478"/>
          <ac:spMkLst>
            <pc:docMk/>
            <pc:sldMk cId="2637876343" sldId="272"/>
            <ac:spMk id="5" creationId="{00000000-0000-0000-0000-000000000000}"/>
          </ac:spMkLst>
        </pc:spChg>
        <pc:spChg chg="add mod">
          <ac:chgData name="Ranju Kamal" userId="d3187f1d-9b3b-4fde-ae81-a24521550743" providerId="ADAL" clId="{B872626F-0A24-4342-9903-1802C3D7CB06}" dt="2023-10-20T03:39:24.085" v="801" actId="14100"/>
          <ac:spMkLst>
            <pc:docMk/>
            <pc:sldMk cId="2637876343" sldId="272"/>
            <ac:spMk id="8" creationId="{B468D492-4CF5-1FE5-3A14-DE5C189C6338}"/>
          </ac:spMkLst>
        </pc:spChg>
        <pc:spChg chg="add">
          <ac:chgData name="Ranju Kamal" userId="d3187f1d-9b3b-4fde-ae81-a24521550743" providerId="ADAL" clId="{B872626F-0A24-4342-9903-1802C3D7CB06}" dt="2023-10-20T03:08:33.925" v="718" actId="26606"/>
          <ac:spMkLst>
            <pc:docMk/>
            <pc:sldMk cId="2637876343" sldId="272"/>
            <ac:spMk id="11" creationId="{2B97F24A-32CE-4C1C-A50D-3016B394DCFB}"/>
          </ac:spMkLst>
        </pc:spChg>
        <pc:spChg chg="add">
          <ac:chgData name="Ranju Kamal" userId="d3187f1d-9b3b-4fde-ae81-a24521550743" providerId="ADAL" clId="{B872626F-0A24-4342-9903-1802C3D7CB06}" dt="2023-10-20T03:08:33.925" v="718" actId="26606"/>
          <ac:spMkLst>
            <pc:docMk/>
            <pc:sldMk cId="2637876343" sldId="272"/>
            <ac:spMk id="13" creationId="{6357EC4F-235E-4222-A36F-C7878ACE37F2}"/>
          </ac:spMkLst>
        </pc:spChg>
        <pc:picChg chg="add mod">
          <ac:chgData name="Ranju Kamal" userId="d3187f1d-9b3b-4fde-ae81-a24521550743" providerId="ADAL" clId="{B872626F-0A24-4342-9903-1802C3D7CB06}" dt="2023-10-20T03:36:33.357" v="776" actId="1076"/>
          <ac:picMkLst>
            <pc:docMk/>
            <pc:sldMk cId="2637876343" sldId="272"/>
            <ac:picMk id="6" creationId="{904A2286-C437-FE2B-D1BC-5A04CFCA235B}"/>
          </ac:picMkLst>
        </pc:picChg>
      </pc:sldChg>
      <pc:sldChg chg="addSp delSp modSp add mod">
        <pc:chgData name="Ranju Kamal" userId="d3187f1d-9b3b-4fde-ae81-a24521550743" providerId="ADAL" clId="{B872626F-0A24-4342-9903-1802C3D7CB06}" dt="2023-10-31T08:51:34.676" v="1862" actId="1076"/>
        <pc:sldMkLst>
          <pc:docMk/>
          <pc:sldMk cId="1563298684" sldId="273"/>
        </pc:sldMkLst>
        <pc:spChg chg="mod">
          <ac:chgData name="Ranju Kamal" userId="d3187f1d-9b3b-4fde-ae81-a24521550743" providerId="ADAL" clId="{B872626F-0A24-4342-9903-1802C3D7CB06}" dt="2023-10-20T05:29:03.908" v="1112" actId="115"/>
          <ac:spMkLst>
            <pc:docMk/>
            <pc:sldMk cId="1563298684" sldId="273"/>
            <ac:spMk id="2" creationId="{00000000-0000-0000-0000-000000000000}"/>
          </ac:spMkLst>
        </pc:spChg>
        <pc:spChg chg="mod">
          <ac:chgData name="Ranju Kamal" userId="d3187f1d-9b3b-4fde-ae81-a24521550743" providerId="ADAL" clId="{B872626F-0A24-4342-9903-1802C3D7CB06}" dt="2023-10-20T05:58:17.447" v="1159" actId="20577"/>
          <ac:spMkLst>
            <pc:docMk/>
            <pc:sldMk cId="1563298684" sldId="273"/>
            <ac:spMk id="3" creationId="{00000000-0000-0000-0000-000000000000}"/>
          </ac:spMkLst>
        </pc:spChg>
        <pc:spChg chg="del">
          <ac:chgData name="Ranju Kamal" userId="d3187f1d-9b3b-4fde-ae81-a24521550743" providerId="ADAL" clId="{B872626F-0A24-4342-9903-1802C3D7CB06}" dt="2023-10-19T22:48:57.474" v="376" actId="478"/>
          <ac:spMkLst>
            <pc:docMk/>
            <pc:sldMk cId="1563298684" sldId="273"/>
            <ac:spMk id="5" creationId="{00000000-0000-0000-0000-000000000000}"/>
          </ac:spMkLst>
        </pc:spChg>
        <pc:spChg chg="add mod">
          <ac:chgData name="Ranju Kamal" userId="d3187f1d-9b3b-4fde-ae81-a24521550743" providerId="ADAL" clId="{B872626F-0A24-4342-9903-1802C3D7CB06}" dt="2023-10-31T08:51:12.681" v="1859" actId="20577"/>
          <ac:spMkLst>
            <pc:docMk/>
            <pc:sldMk cId="1563298684" sldId="273"/>
            <ac:spMk id="5" creationId="{980DB342-79EA-5921-8690-9FAB0C15D9B2}"/>
          </ac:spMkLst>
        </pc:spChg>
        <pc:spChg chg="add mod">
          <ac:chgData name="Ranju Kamal" userId="d3187f1d-9b3b-4fde-ae81-a24521550743" providerId="ADAL" clId="{B872626F-0A24-4342-9903-1802C3D7CB06}" dt="2023-10-31T08:50:21.868" v="1812" actId="1076"/>
          <ac:spMkLst>
            <pc:docMk/>
            <pc:sldMk cId="1563298684" sldId="273"/>
            <ac:spMk id="8" creationId="{85017491-489E-2BD5-678F-EB47915073DD}"/>
          </ac:spMkLst>
        </pc:spChg>
        <pc:spChg chg="add del mod">
          <ac:chgData name="Ranju Kamal" userId="d3187f1d-9b3b-4fde-ae81-a24521550743" providerId="ADAL" clId="{B872626F-0A24-4342-9903-1802C3D7CB06}" dt="2023-10-31T08:51:20.902" v="1860" actId="478"/>
          <ac:spMkLst>
            <pc:docMk/>
            <pc:sldMk cId="1563298684" sldId="273"/>
            <ac:spMk id="10" creationId="{42D416C7-7917-F8E5-3B6F-72C36AE70A5E}"/>
          </ac:spMkLst>
        </pc:spChg>
        <pc:picChg chg="add mod">
          <ac:chgData name="Ranju Kamal" userId="d3187f1d-9b3b-4fde-ae81-a24521550743" providerId="ADAL" clId="{B872626F-0A24-4342-9903-1802C3D7CB06}" dt="2023-10-31T08:51:34.676" v="1862" actId="1076"/>
          <ac:picMkLst>
            <pc:docMk/>
            <pc:sldMk cId="1563298684" sldId="273"/>
            <ac:picMk id="6" creationId="{9D7810B4-E8AD-D5AB-9AB7-5473D7C71E44}"/>
          </ac:picMkLst>
        </pc:picChg>
      </pc:sldChg>
      <pc:sldChg chg="delSp modSp add mod">
        <pc:chgData name="Ranju Kamal" userId="d3187f1d-9b3b-4fde-ae81-a24521550743" providerId="ADAL" clId="{B872626F-0A24-4342-9903-1802C3D7CB06}" dt="2023-10-20T05:59:09.007" v="1168" actId="20577"/>
        <pc:sldMkLst>
          <pc:docMk/>
          <pc:sldMk cId="1862875227" sldId="274"/>
        </pc:sldMkLst>
        <pc:spChg chg="mod">
          <ac:chgData name="Ranju Kamal" userId="d3187f1d-9b3b-4fde-ae81-a24521550743" providerId="ADAL" clId="{B872626F-0A24-4342-9903-1802C3D7CB06}" dt="2023-10-19T21:42:47.717" v="194" actId="27636"/>
          <ac:spMkLst>
            <pc:docMk/>
            <pc:sldMk cId="1862875227" sldId="274"/>
            <ac:spMk id="2" creationId="{00000000-0000-0000-0000-000000000000}"/>
          </ac:spMkLst>
        </pc:spChg>
        <pc:spChg chg="mod">
          <ac:chgData name="Ranju Kamal" userId="d3187f1d-9b3b-4fde-ae81-a24521550743" providerId="ADAL" clId="{B872626F-0A24-4342-9903-1802C3D7CB06}" dt="2023-10-20T05:59:09.007" v="1168" actId="20577"/>
          <ac:spMkLst>
            <pc:docMk/>
            <pc:sldMk cId="1862875227" sldId="274"/>
            <ac:spMk id="3" creationId="{00000000-0000-0000-0000-000000000000}"/>
          </ac:spMkLst>
        </pc:spChg>
        <pc:spChg chg="del">
          <ac:chgData name="Ranju Kamal" userId="d3187f1d-9b3b-4fde-ae81-a24521550743" providerId="ADAL" clId="{B872626F-0A24-4342-9903-1802C3D7CB06}" dt="2023-10-20T01:21:43.621" v="550" actId="478"/>
          <ac:spMkLst>
            <pc:docMk/>
            <pc:sldMk cId="1862875227" sldId="274"/>
            <ac:spMk id="5" creationId="{00000000-0000-0000-0000-000000000000}"/>
          </ac:spMkLst>
        </pc:spChg>
      </pc:sldChg>
      <pc:sldChg chg="addSp delSp modSp add mod">
        <pc:chgData name="Ranju Kamal" userId="d3187f1d-9b3b-4fde-ae81-a24521550743" providerId="ADAL" clId="{B872626F-0A24-4342-9903-1802C3D7CB06}" dt="2023-10-31T07:00:02.156" v="1734" actId="478"/>
        <pc:sldMkLst>
          <pc:docMk/>
          <pc:sldMk cId="1276866105" sldId="275"/>
        </pc:sldMkLst>
        <pc:spChg chg="mod">
          <ac:chgData name="Ranju Kamal" userId="d3187f1d-9b3b-4fde-ae81-a24521550743" providerId="ADAL" clId="{B872626F-0A24-4342-9903-1802C3D7CB06}" dt="2023-10-20T05:31:50.223" v="1123" actId="115"/>
          <ac:spMkLst>
            <pc:docMk/>
            <pc:sldMk cId="1276866105" sldId="275"/>
            <ac:spMk id="2" creationId="{00000000-0000-0000-0000-000000000000}"/>
          </ac:spMkLst>
        </pc:spChg>
        <pc:spChg chg="mod">
          <ac:chgData name="Ranju Kamal" userId="d3187f1d-9b3b-4fde-ae81-a24521550743" providerId="ADAL" clId="{B872626F-0A24-4342-9903-1802C3D7CB06}" dt="2023-10-20T05:59:43.475" v="1180" actId="20577"/>
          <ac:spMkLst>
            <pc:docMk/>
            <pc:sldMk cId="1276866105" sldId="275"/>
            <ac:spMk id="3" creationId="{00000000-0000-0000-0000-000000000000}"/>
          </ac:spMkLst>
        </pc:spChg>
        <pc:spChg chg="del">
          <ac:chgData name="Ranju Kamal" userId="d3187f1d-9b3b-4fde-ae81-a24521550743" providerId="ADAL" clId="{B872626F-0A24-4342-9903-1802C3D7CB06}" dt="2023-10-20T01:21:48.187" v="551" actId="478"/>
          <ac:spMkLst>
            <pc:docMk/>
            <pc:sldMk cId="1276866105" sldId="275"/>
            <ac:spMk id="5" creationId="{00000000-0000-0000-0000-000000000000}"/>
          </ac:spMkLst>
        </pc:spChg>
        <pc:spChg chg="add mod">
          <ac:chgData name="Ranju Kamal" userId="d3187f1d-9b3b-4fde-ae81-a24521550743" providerId="ADAL" clId="{B872626F-0A24-4342-9903-1802C3D7CB06}" dt="2023-10-31T06:59:57.634" v="1733" actId="14100"/>
          <ac:spMkLst>
            <pc:docMk/>
            <pc:sldMk cId="1276866105" sldId="275"/>
            <ac:spMk id="5" creationId="{A17A450F-54E1-B00A-120D-3E3AC6709005}"/>
          </ac:spMkLst>
        </pc:spChg>
        <pc:spChg chg="add mod">
          <ac:chgData name="Ranju Kamal" userId="d3187f1d-9b3b-4fde-ae81-a24521550743" providerId="ADAL" clId="{B872626F-0A24-4342-9903-1802C3D7CB06}" dt="2023-10-31T06:59:41.288" v="1729" actId="1076"/>
          <ac:spMkLst>
            <pc:docMk/>
            <pc:sldMk cId="1276866105" sldId="275"/>
            <ac:spMk id="7" creationId="{9391BD5F-57DB-091E-AE80-E5FA31AE7EB1}"/>
          </ac:spMkLst>
        </pc:spChg>
        <pc:spChg chg="add mod">
          <ac:chgData name="Ranju Kamal" userId="d3187f1d-9b3b-4fde-ae81-a24521550743" providerId="ADAL" clId="{B872626F-0A24-4342-9903-1802C3D7CB06}" dt="2023-10-31T06:59:45.598" v="1730" actId="1076"/>
          <ac:spMkLst>
            <pc:docMk/>
            <pc:sldMk cId="1276866105" sldId="275"/>
            <ac:spMk id="9" creationId="{639BF73A-136D-4EDA-FD93-D4824C648104}"/>
          </ac:spMkLst>
        </pc:spChg>
        <pc:spChg chg="add del mod">
          <ac:chgData name="Ranju Kamal" userId="d3187f1d-9b3b-4fde-ae81-a24521550743" providerId="ADAL" clId="{B872626F-0A24-4342-9903-1802C3D7CB06}" dt="2023-10-31T07:00:02.156" v="1734" actId="478"/>
          <ac:spMkLst>
            <pc:docMk/>
            <pc:sldMk cId="1276866105" sldId="275"/>
            <ac:spMk id="11" creationId="{6B19A873-F04C-F406-9870-795C31CC8F12}"/>
          </ac:spMkLst>
        </pc:spChg>
        <pc:picChg chg="add mod">
          <ac:chgData name="Ranju Kamal" userId="d3187f1d-9b3b-4fde-ae81-a24521550743" providerId="ADAL" clId="{B872626F-0A24-4342-9903-1802C3D7CB06}" dt="2023-10-19T22:37:45.410" v="338" actId="1076"/>
          <ac:picMkLst>
            <pc:docMk/>
            <pc:sldMk cId="1276866105" sldId="275"/>
            <ac:picMk id="6" creationId="{89E01D46-514A-60A8-16D7-F678FD9C62AF}"/>
          </ac:picMkLst>
        </pc:picChg>
      </pc:sldChg>
      <pc:sldChg chg="delSp modSp add mod">
        <pc:chgData name="Ranju Kamal" userId="d3187f1d-9b3b-4fde-ae81-a24521550743" providerId="ADAL" clId="{B872626F-0A24-4342-9903-1802C3D7CB06}" dt="2023-10-20T06:00:23.268" v="1195" actId="20577"/>
        <pc:sldMkLst>
          <pc:docMk/>
          <pc:sldMk cId="917976519" sldId="276"/>
        </pc:sldMkLst>
        <pc:spChg chg="mod">
          <ac:chgData name="Ranju Kamal" userId="d3187f1d-9b3b-4fde-ae81-a24521550743" providerId="ADAL" clId="{B872626F-0A24-4342-9903-1802C3D7CB06}" dt="2023-10-19T21:42:47.748" v="197" actId="27636"/>
          <ac:spMkLst>
            <pc:docMk/>
            <pc:sldMk cId="917976519" sldId="276"/>
            <ac:spMk id="2" creationId="{00000000-0000-0000-0000-000000000000}"/>
          </ac:spMkLst>
        </pc:spChg>
        <pc:spChg chg="mod">
          <ac:chgData name="Ranju Kamal" userId="d3187f1d-9b3b-4fde-ae81-a24521550743" providerId="ADAL" clId="{B872626F-0A24-4342-9903-1802C3D7CB06}" dt="2023-10-20T06:00:23.268" v="1195" actId="20577"/>
          <ac:spMkLst>
            <pc:docMk/>
            <pc:sldMk cId="917976519" sldId="276"/>
            <ac:spMk id="3" creationId="{00000000-0000-0000-0000-000000000000}"/>
          </ac:spMkLst>
        </pc:spChg>
        <pc:spChg chg="del">
          <ac:chgData name="Ranju Kamal" userId="d3187f1d-9b3b-4fde-ae81-a24521550743" providerId="ADAL" clId="{B872626F-0A24-4342-9903-1802C3D7CB06}" dt="2023-10-20T01:21:51.363" v="552" actId="478"/>
          <ac:spMkLst>
            <pc:docMk/>
            <pc:sldMk cId="917976519" sldId="276"/>
            <ac:spMk id="5" creationId="{00000000-0000-0000-0000-000000000000}"/>
          </ac:spMkLst>
        </pc:spChg>
      </pc:sldChg>
      <pc:sldChg chg="addSp delSp modSp add mod">
        <pc:chgData name="Ranju Kamal" userId="d3187f1d-9b3b-4fde-ae81-a24521550743" providerId="ADAL" clId="{B872626F-0A24-4342-9903-1802C3D7CB06}" dt="2023-10-31T08:44:13.118" v="1751" actId="1076"/>
        <pc:sldMkLst>
          <pc:docMk/>
          <pc:sldMk cId="142485067" sldId="277"/>
        </pc:sldMkLst>
        <pc:spChg chg="mod">
          <ac:chgData name="Ranju Kamal" userId="d3187f1d-9b3b-4fde-ae81-a24521550743" providerId="ADAL" clId="{B872626F-0A24-4342-9903-1802C3D7CB06}" dt="2023-10-31T08:44:13.118" v="1751" actId="1076"/>
          <ac:spMkLst>
            <pc:docMk/>
            <pc:sldMk cId="142485067" sldId="277"/>
            <ac:spMk id="2" creationId="{00000000-0000-0000-0000-000000000000}"/>
          </ac:spMkLst>
        </pc:spChg>
        <pc:spChg chg="mod">
          <ac:chgData name="Ranju Kamal" userId="d3187f1d-9b3b-4fde-ae81-a24521550743" providerId="ADAL" clId="{B872626F-0A24-4342-9903-1802C3D7CB06}" dt="2023-10-31T08:44:04.979" v="1749" actId="1076"/>
          <ac:spMkLst>
            <pc:docMk/>
            <pc:sldMk cId="142485067" sldId="277"/>
            <ac:spMk id="3" creationId="{00000000-0000-0000-0000-000000000000}"/>
          </ac:spMkLst>
        </pc:spChg>
        <pc:spChg chg="del">
          <ac:chgData name="Ranju Kamal" userId="d3187f1d-9b3b-4fde-ae81-a24521550743" providerId="ADAL" clId="{B872626F-0A24-4342-9903-1802C3D7CB06}" dt="2023-10-20T01:21:58.902" v="554" actId="478"/>
          <ac:spMkLst>
            <pc:docMk/>
            <pc:sldMk cId="142485067" sldId="277"/>
            <ac:spMk id="5" creationId="{00000000-0000-0000-0000-000000000000}"/>
          </ac:spMkLst>
        </pc:spChg>
        <pc:spChg chg="add mod">
          <ac:chgData name="Ranju Kamal" userId="d3187f1d-9b3b-4fde-ae81-a24521550743" providerId="ADAL" clId="{B872626F-0A24-4342-9903-1802C3D7CB06}" dt="2023-10-31T06:57:48.524" v="1727" actId="1076"/>
          <ac:spMkLst>
            <pc:docMk/>
            <pc:sldMk cId="142485067" sldId="277"/>
            <ac:spMk id="5" creationId="{0481142B-F5AE-24BA-6508-72BD8A1388A7}"/>
          </ac:spMkLst>
        </pc:spChg>
        <pc:spChg chg="add mod">
          <ac:chgData name="Ranju Kamal" userId="d3187f1d-9b3b-4fde-ae81-a24521550743" providerId="ADAL" clId="{B872626F-0A24-4342-9903-1802C3D7CB06}" dt="2023-10-31T08:43:52.778" v="1748" actId="1076"/>
          <ac:spMkLst>
            <pc:docMk/>
            <pc:sldMk cId="142485067" sldId="277"/>
            <ac:spMk id="7" creationId="{C93B9A5B-C5B4-73FE-E634-58884101B37C}"/>
          </ac:spMkLst>
        </pc:spChg>
        <pc:spChg chg="add mod">
          <ac:chgData name="Ranju Kamal" userId="d3187f1d-9b3b-4fde-ae81-a24521550743" providerId="ADAL" clId="{B872626F-0A24-4342-9903-1802C3D7CB06}" dt="2023-10-31T08:43:44.254" v="1747" actId="1076"/>
          <ac:spMkLst>
            <pc:docMk/>
            <pc:sldMk cId="142485067" sldId="277"/>
            <ac:spMk id="13" creationId="{DC93DC8B-E385-B284-96E9-8708F3FB2E27}"/>
          </ac:spMkLst>
        </pc:spChg>
        <pc:spChg chg="add mod">
          <ac:chgData name="Ranju Kamal" userId="d3187f1d-9b3b-4fde-ae81-a24521550743" providerId="ADAL" clId="{B872626F-0A24-4342-9903-1802C3D7CB06}" dt="2023-10-20T04:54:17.482" v="996" actId="1076"/>
          <ac:spMkLst>
            <pc:docMk/>
            <pc:sldMk cId="142485067" sldId="277"/>
            <ac:spMk id="15" creationId="{886D13F5-0883-0986-5116-AA1680A88D62}"/>
          </ac:spMkLst>
        </pc:spChg>
        <pc:spChg chg="add del mod">
          <ac:chgData name="Ranju Kamal" userId="d3187f1d-9b3b-4fde-ae81-a24521550743" providerId="ADAL" clId="{B872626F-0A24-4342-9903-1802C3D7CB06}" dt="2023-10-31T08:42:35.500" v="1737" actId="478"/>
          <ac:spMkLst>
            <pc:docMk/>
            <pc:sldMk cId="142485067" sldId="277"/>
            <ac:spMk id="17" creationId="{9EDC5426-28BD-A354-95C8-46A9E6095D67}"/>
          </ac:spMkLst>
        </pc:spChg>
        <pc:spChg chg="add del mod">
          <ac:chgData name="Ranju Kamal" userId="d3187f1d-9b3b-4fde-ae81-a24521550743" providerId="ADAL" clId="{B872626F-0A24-4342-9903-1802C3D7CB06}" dt="2023-10-31T06:57:36.327" v="1724" actId="478"/>
          <ac:spMkLst>
            <pc:docMk/>
            <pc:sldMk cId="142485067" sldId="277"/>
            <ac:spMk id="19" creationId="{C8CA7F0C-36C0-2B8A-2246-6A616221B593}"/>
          </ac:spMkLst>
        </pc:spChg>
        <pc:picChg chg="del">
          <ac:chgData name="Ranju Kamal" userId="d3187f1d-9b3b-4fde-ae81-a24521550743" providerId="ADAL" clId="{B872626F-0A24-4342-9903-1802C3D7CB06}" dt="2023-10-19T22:40:28.653" v="363" actId="478"/>
          <ac:picMkLst>
            <pc:docMk/>
            <pc:sldMk cId="142485067" sldId="277"/>
            <ac:picMk id="6" creationId="{00000000-0000-0000-0000-000000000000}"/>
          </ac:picMkLst>
        </pc:picChg>
        <pc:picChg chg="del">
          <ac:chgData name="Ranju Kamal" userId="d3187f1d-9b3b-4fde-ae81-a24521550743" providerId="ADAL" clId="{B872626F-0A24-4342-9903-1802C3D7CB06}" dt="2023-10-19T22:40:29.472" v="364" actId="478"/>
          <ac:picMkLst>
            <pc:docMk/>
            <pc:sldMk cId="142485067" sldId="277"/>
            <ac:picMk id="7" creationId="{00000000-0000-0000-0000-000000000000}"/>
          </ac:picMkLst>
        </pc:picChg>
        <pc:picChg chg="del">
          <ac:chgData name="Ranju Kamal" userId="d3187f1d-9b3b-4fde-ae81-a24521550743" providerId="ADAL" clId="{B872626F-0A24-4342-9903-1802C3D7CB06}" dt="2023-10-19T22:40:30.242" v="365" actId="478"/>
          <ac:picMkLst>
            <pc:docMk/>
            <pc:sldMk cId="142485067" sldId="277"/>
            <ac:picMk id="8" creationId="{00000000-0000-0000-0000-000000000000}"/>
          </ac:picMkLst>
        </pc:picChg>
        <pc:picChg chg="add mod">
          <ac:chgData name="Ranju Kamal" userId="d3187f1d-9b3b-4fde-ae81-a24521550743" providerId="ADAL" clId="{B872626F-0A24-4342-9903-1802C3D7CB06}" dt="2023-10-31T08:43:34.629" v="1746" actId="1076"/>
          <ac:picMkLst>
            <pc:docMk/>
            <pc:sldMk cId="142485067" sldId="277"/>
            <ac:picMk id="9" creationId="{FF264392-7C0C-83ED-89A9-78E1DD7BBDFD}"/>
          </ac:picMkLst>
        </pc:picChg>
        <pc:picChg chg="add mod">
          <ac:chgData name="Ranju Kamal" userId="d3187f1d-9b3b-4fde-ae81-a24521550743" providerId="ADAL" clId="{B872626F-0A24-4342-9903-1802C3D7CB06}" dt="2023-10-31T08:43:09.787" v="1741" actId="14100"/>
          <ac:picMkLst>
            <pc:docMk/>
            <pc:sldMk cId="142485067" sldId="277"/>
            <ac:picMk id="11" creationId="{70D94476-E20E-6191-08A4-39B199A0100D}"/>
          </ac:picMkLst>
        </pc:picChg>
      </pc:sldChg>
      <pc:sldChg chg="addSp delSp modSp add mod">
        <pc:chgData name="Ranju Kamal" userId="d3187f1d-9b3b-4fde-ae81-a24521550743" providerId="ADAL" clId="{B872626F-0A24-4342-9903-1802C3D7CB06}" dt="2023-10-31T06:56:34.740" v="1723" actId="732"/>
        <pc:sldMkLst>
          <pc:docMk/>
          <pc:sldMk cId="2062016038" sldId="279"/>
        </pc:sldMkLst>
        <pc:spChg chg="mod">
          <ac:chgData name="Ranju Kamal" userId="d3187f1d-9b3b-4fde-ae81-a24521550743" providerId="ADAL" clId="{B872626F-0A24-4342-9903-1802C3D7CB06}" dt="2023-10-20T04:59:24.948" v="1020" actId="1076"/>
          <ac:spMkLst>
            <pc:docMk/>
            <pc:sldMk cId="2062016038" sldId="279"/>
            <ac:spMk id="2" creationId="{00000000-0000-0000-0000-000000000000}"/>
          </ac:spMkLst>
        </pc:spChg>
        <pc:spChg chg="mod">
          <ac:chgData name="Ranju Kamal" userId="d3187f1d-9b3b-4fde-ae81-a24521550743" providerId="ADAL" clId="{B872626F-0A24-4342-9903-1802C3D7CB06}" dt="2023-10-20T06:01:39.774" v="1212" actId="20577"/>
          <ac:spMkLst>
            <pc:docMk/>
            <pc:sldMk cId="2062016038" sldId="279"/>
            <ac:spMk id="3" creationId="{00000000-0000-0000-0000-000000000000}"/>
          </ac:spMkLst>
        </pc:spChg>
        <pc:spChg chg="del">
          <ac:chgData name="Ranju Kamal" userId="d3187f1d-9b3b-4fde-ae81-a24521550743" providerId="ADAL" clId="{B872626F-0A24-4342-9903-1802C3D7CB06}" dt="2023-10-20T01:22:01.812" v="555" actId="478"/>
          <ac:spMkLst>
            <pc:docMk/>
            <pc:sldMk cId="2062016038" sldId="279"/>
            <ac:spMk id="5" creationId="{00000000-0000-0000-0000-000000000000}"/>
          </ac:spMkLst>
        </pc:spChg>
        <pc:spChg chg="add mod">
          <ac:chgData name="Ranju Kamal" userId="d3187f1d-9b3b-4fde-ae81-a24521550743" providerId="ADAL" clId="{B872626F-0A24-4342-9903-1802C3D7CB06}" dt="2023-10-31T06:56:06.344" v="1719" actId="1076"/>
          <ac:spMkLst>
            <pc:docMk/>
            <pc:sldMk cId="2062016038" sldId="279"/>
            <ac:spMk id="5" creationId="{7619B5FC-B762-A6E2-1A68-347B03AA09E1}"/>
          </ac:spMkLst>
        </pc:spChg>
        <pc:spChg chg="add mod">
          <ac:chgData name="Ranju Kamal" userId="d3187f1d-9b3b-4fde-ae81-a24521550743" providerId="ADAL" clId="{B872626F-0A24-4342-9903-1802C3D7CB06}" dt="2023-10-31T06:56:19.163" v="1721" actId="14100"/>
          <ac:spMkLst>
            <pc:docMk/>
            <pc:sldMk cId="2062016038" sldId="279"/>
            <ac:spMk id="8" creationId="{3CF2F468-99BA-EA15-D83D-169864A46332}"/>
          </ac:spMkLst>
        </pc:spChg>
        <pc:spChg chg="add del mod">
          <ac:chgData name="Ranju Kamal" userId="d3187f1d-9b3b-4fde-ae81-a24521550743" providerId="ADAL" clId="{B872626F-0A24-4342-9903-1802C3D7CB06}" dt="2023-10-31T06:55:57.844" v="1717" actId="478"/>
          <ac:spMkLst>
            <pc:docMk/>
            <pc:sldMk cId="2062016038" sldId="279"/>
            <ac:spMk id="10" creationId="{C8A63A42-D409-9F53-5E0A-CB68E6FD0725}"/>
          </ac:spMkLst>
        </pc:spChg>
        <pc:picChg chg="add mod modCrop">
          <ac:chgData name="Ranju Kamal" userId="d3187f1d-9b3b-4fde-ae81-a24521550743" providerId="ADAL" clId="{B872626F-0A24-4342-9903-1802C3D7CB06}" dt="2023-10-31T06:56:34.740" v="1723" actId="732"/>
          <ac:picMkLst>
            <pc:docMk/>
            <pc:sldMk cId="2062016038" sldId="279"/>
            <ac:picMk id="6" creationId="{25ED6E0B-1ACC-19CB-E1A5-EC79BD878360}"/>
          </ac:picMkLst>
        </pc:picChg>
      </pc:sldChg>
      <pc:sldChg chg="addSp delSp modSp add mod">
        <pc:chgData name="Ranju Kamal" userId="d3187f1d-9b3b-4fde-ae81-a24521550743" providerId="ADAL" clId="{B872626F-0A24-4342-9903-1802C3D7CB06}" dt="2023-10-31T06:55:39.705" v="1716" actId="1076"/>
        <pc:sldMkLst>
          <pc:docMk/>
          <pc:sldMk cId="3602764418" sldId="280"/>
        </pc:sldMkLst>
        <pc:spChg chg="mod">
          <ac:chgData name="Ranju Kamal" userId="d3187f1d-9b3b-4fde-ae81-a24521550743" providerId="ADAL" clId="{B872626F-0A24-4342-9903-1802C3D7CB06}" dt="2023-10-19T21:42:47.817" v="200" actId="27636"/>
          <ac:spMkLst>
            <pc:docMk/>
            <pc:sldMk cId="3602764418" sldId="280"/>
            <ac:spMk id="2" creationId="{00000000-0000-0000-0000-000000000000}"/>
          </ac:spMkLst>
        </pc:spChg>
        <pc:spChg chg="mod">
          <ac:chgData name="Ranju Kamal" userId="d3187f1d-9b3b-4fde-ae81-a24521550743" providerId="ADAL" clId="{B872626F-0A24-4342-9903-1802C3D7CB06}" dt="2023-10-20T05:02:45.005" v="1043" actId="14100"/>
          <ac:spMkLst>
            <pc:docMk/>
            <pc:sldMk cId="3602764418" sldId="280"/>
            <ac:spMk id="3" creationId="{00000000-0000-0000-0000-000000000000}"/>
          </ac:spMkLst>
        </pc:spChg>
        <pc:spChg chg="del">
          <ac:chgData name="Ranju Kamal" userId="d3187f1d-9b3b-4fde-ae81-a24521550743" providerId="ADAL" clId="{B872626F-0A24-4342-9903-1802C3D7CB06}" dt="2023-10-20T01:22:06.929" v="556" actId="478"/>
          <ac:spMkLst>
            <pc:docMk/>
            <pc:sldMk cId="3602764418" sldId="280"/>
            <ac:spMk id="5" creationId="{00000000-0000-0000-0000-000000000000}"/>
          </ac:spMkLst>
        </pc:spChg>
        <pc:spChg chg="add mod">
          <ac:chgData name="Ranju Kamal" userId="d3187f1d-9b3b-4fde-ae81-a24521550743" providerId="ADAL" clId="{B872626F-0A24-4342-9903-1802C3D7CB06}" dt="2023-10-31T06:55:34.247" v="1715" actId="1076"/>
          <ac:spMkLst>
            <pc:docMk/>
            <pc:sldMk cId="3602764418" sldId="280"/>
            <ac:spMk id="5" creationId="{B41E656D-9BEE-FCDE-15B5-918AD138B4D0}"/>
          </ac:spMkLst>
        </pc:spChg>
        <pc:spChg chg="add mod">
          <ac:chgData name="Ranju Kamal" userId="d3187f1d-9b3b-4fde-ae81-a24521550743" providerId="ADAL" clId="{B872626F-0A24-4342-9903-1802C3D7CB06}" dt="2023-10-31T06:55:39.705" v="1716" actId="1076"/>
          <ac:spMkLst>
            <pc:docMk/>
            <pc:sldMk cId="3602764418" sldId="280"/>
            <ac:spMk id="8" creationId="{79EC3FE4-9B7F-D3C7-03FC-211C24B72639}"/>
          </ac:spMkLst>
        </pc:spChg>
        <pc:spChg chg="add del mod">
          <ac:chgData name="Ranju Kamal" userId="d3187f1d-9b3b-4fde-ae81-a24521550743" providerId="ADAL" clId="{B872626F-0A24-4342-9903-1802C3D7CB06}" dt="2023-10-31T06:55:13.743" v="1713" actId="478"/>
          <ac:spMkLst>
            <pc:docMk/>
            <pc:sldMk cId="3602764418" sldId="280"/>
            <ac:spMk id="10" creationId="{ADAE3631-28FF-6E3C-7CBD-BCF9BE589447}"/>
          </ac:spMkLst>
        </pc:spChg>
        <pc:picChg chg="add mod modCrop">
          <ac:chgData name="Ranju Kamal" userId="d3187f1d-9b3b-4fde-ae81-a24521550743" providerId="ADAL" clId="{B872626F-0A24-4342-9903-1802C3D7CB06}" dt="2023-10-31T06:54:54.545" v="1712" actId="732"/>
          <ac:picMkLst>
            <pc:docMk/>
            <pc:sldMk cId="3602764418" sldId="280"/>
            <ac:picMk id="6" creationId="{F7F8B495-2D40-4C03-848D-5E8EC9A559F8}"/>
          </ac:picMkLst>
        </pc:picChg>
      </pc:sldChg>
      <pc:sldChg chg="addSp delSp modSp add mod">
        <pc:chgData name="Ranju Kamal" userId="d3187f1d-9b3b-4fde-ae81-a24521550743" providerId="ADAL" clId="{B872626F-0A24-4342-9903-1802C3D7CB06}" dt="2023-10-31T06:52:14.999" v="1709" actId="732"/>
        <pc:sldMkLst>
          <pc:docMk/>
          <pc:sldMk cId="3408404659" sldId="281"/>
        </pc:sldMkLst>
        <pc:spChg chg="mod">
          <ac:chgData name="Ranju Kamal" userId="d3187f1d-9b3b-4fde-ae81-a24521550743" providerId="ADAL" clId="{B872626F-0A24-4342-9903-1802C3D7CB06}" dt="2023-10-20T05:09:22.849" v="1064" actId="1076"/>
          <ac:spMkLst>
            <pc:docMk/>
            <pc:sldMk cId="3408404659" sldId="281"/>
            <ac:spMk id="2" creationId="{00000000-0000-0000-0000-000000000000}"/>
          </ac:spMkLst>
        </pc:spChg>
        <pc:spChg chg="mod">
          <ac:chgData name="Ranju Kamal" userId="d3187f1d-9b3b-4fde-ae81-a24521550743" providerId="ADAL" clId="{B872626F-0A24-4342-9903-1802C3D7CB06}" dt="2023-10-20T05:11:30.839" v="1079" actId="1076"/>
          <ac:spMkLst>
            <pc:docMk/>
            <pc:sldMk cId="3408404659" sldId="281"/>
            <ac:spMk id="3" creationId="{00000000-0000-0000-0000-000000000000}"/>
          </ac:spMkLst>
        </pc:spChg>
        <pc:spChg chg="del">
          <ac:chgData name="Ranju Kamal" userId="d3187f1d-9b3b-4fde-ae81-a24521550743" providerId="ADAL" clId="{B872626F-0A24-4342-9903-1802C3D7CB06}" dt="2023-10-20T01:22:13.372" v="558" actId="478"/>
          <ac:spMkLst>
            <pc:docMk/>
            <pc:sldMk cId="3408404659" sldId="281"/>
            <ac:spMk id="5" creationId="{00000000-0000-0000-0000-000000000000}"/>
          </ac:spMkLst>
        </pc:spChg>
        <pc:spChg chg="add mod">
          <ac:chgData name="Ranju Kamal" userId="d3187f1d-9b3b-4fde-ae81-a24521550743" providerId="ADAL" clId="{B872626F-0A24-4342-9903-1802C3D7CB06}" dt="2023-10-20T05:09:56.215" v="1070" actId="14100"/>
          <ac:spMkLst>
            <pc:docMk/>
            <pc:sldMk cId="3408404659" sldId="281"/>
            <ac:spMk id="8" creationId="{C97DC331-8466-2EEE-5038-DA24D6DB5361}"/>
          </ac:spMkLst>
        </pc:spChg>
        <pc:spChg chg="add mod">
          <ac:chgData name="Ranju Kamal" userId="d3187f1d-9b3b-4fde-ae81-a24521550743" providerId="ADAL" clId="{B872626F-0A24-4342-9903-1802C3D7CB06}" dt="2023-10-31T06:51:58.570" v="1708" actId="1076"/>
          <ac:spMkLst>
            <pc:docMk/>
            <pc:sldMk cId="3408404659" sldId="281"/>
            <ac:spMk id="10" creationId="{7CDED23B-E55E-1EB8-72FB-FEDE55D2767A}"/>
          </ac:spMkLst>
        </pc:spChg>
        <pc:picChg chg="add mod modCrop">
          <ac:chgData name="Ranju Kamal" userId="d3187f1d-9b3b-4fde-ae81-a24521550743" providerId="ADAL" clId="{B872626F-0A24-4342-9903-1802C3D7CB06}" dt="2023-10-31T06:52:14.999" v="1709" actId="732"/>
          <ac:picMkLst>
            <pc:docMk/>
            <pc:sldMk cId="3408404659" sldId="281"/>
            <ac:picMk id="6" creationId="{4DD71F45-B278-A627-92B6-3240A7736458}"/>
          </ac:picMkLst>
        </pc:picChg>
      </pc:sldChg>
      <pc:sldChg chg="addSp delSp modSp add mod">
        <pc:chgData name="Ranju Kamal" userId="d3187f1d-9b3b-4fde-ae81-a24521550743" providerId="ADAL" clId="{B872626F-0A24-4342-9903-1802C3D7CB06}" dt="2023-10-31T06:21:54.284" v="1698" actId="1076"/>
        <pc:sldMkLst>
          <pc:docMk/>
          <pc:sldMk cId="2296061392" sldId="282"/>
        </pc:sldMkLst>
        <pc:spChg chg="mod">
          <ac:chgData name="Ranju Kamal" userId="d3187f1d-9b3b-4fde-ae81-a24521550743" providerId="ADAL" clId="{B872626F-0A24-4342-9903-1802C3D7CB06}" dt="2023-10-20T02:19:27.098" v="587" actId="14100"/>
          <ac:spMkLst>
            <pc:docMk/>
            <pc:sldMk cId="2296061392" sldId="282"/>
            <ac:spMk id="2" creationId="{00000000-0000-0000-0000-000000000000}"/>
          </ac:spMkLst>
        </pc:spChg>
        <pc:spChg chg="mod">
          <ac:chgData name="Ranju Kamal" userId="d3187f1d-9b3b-4fde-ae81-a24521550743" providerId="ADAL" clId="{B872626F-0A24-4342-9903-1802C3D7CB06}" dt="2023-10-20T05:22:48.661" v="1082" actId="1076"/>
          <ac:spMkLst>
            <pc:docMk/>
            <pc:sldMk cId="2296061392" sldId="282"/>
            <ac:spMk id="3" creationId="{00000000-0000-0000-0000-000000000000}"/>
          </ac:spMkLst>
        </pc:spChg>
        <pc:spChg chg="add mod">
          <ac:chgData name="Ranju Kamal" userId="d3187f1d-9b3b-4fde-ae81-a24521550743" providerId="ADAL" clId="{B872626F-0A24-4342-9903-1802C3D7CB06}" dt="2023-10-31T06:21:54.284" v="1698" actId="1076"/>
          <ac:spMkLst>
            <pc:docMk/>
            <pc:sldMk cId="2296061392" sldId="282"/>
            <ac:spMk id="7" creationId="{42B23FE5-B680-AD7E-93B9-2D722E5CBE10}"/>
          </ac:spMkLst>
        </pc:spChg>
        <pc:spChg chg="add mod">
          <ac:chgData name="Ranju Kamal" userId="d3187f1d-9b3b-4fde-ae81-a24521550743" providerId="ADAL" clId="{B872626F-0A24-4342-9903-1802C3D7CB06}" dt="2023-10-19T23:51:54.738" v="440" actId="1076"/>
          <ac:spMkLst>
            <pc:docMk/>
            <pc:sldMk cId="2296061392" sldId="282"/>
            <ac:spMk id="8" creationId="{06A3FD42-F646-CB53-3D28-0909EFD25D02}"/>
          </ac:spMkLst>
        </pc:spChg>
        <pc:spChg chg="add del mod">
          <ac:chgData name="Ranju Kamal" userId="d3187f1d-9b3b-4fde-ae81-a24521550743" providerId="ADAL" clId="{B872626F-0A24-4342-9903-1802C3D7CB06}" dt="2023-10-31T06:21:16.364" v="1692" actId="478"/>
          <ac:spMkLst>
            <pc:docMk/>
            <pc:sldMk cId="2296061392" sldId="282"/>
            <ac:spMk id="14" creationId="{ABF2FCE0-5407-8E6D-326C-88AA48A3C375}"/>
          </ac:spMkLst>
        </pc:spChg>
        <pc:picChg chg="add mod">
          <ac:chgData name="Ranju Kamal" userId="d3187f1d-9b3b-4fde-ae81-a24521550743" providerId="ADAL" clId="{B872626F-0A24-4342-9903-1802C3D7CB06}" dt="2023-10-31T06:21:43.376" v="1696" actId="1076"/>
          <ac:picMkLst>
            <pc:docMk/>
            <pc:sldMk cId="2296061392" sldId="282"/>
            <ac:picMk id="6" creationId="{DE1D79A6-DA88-1522-F1B0-8E8A6E059EDE}"/>
          </ac:picMkLst>
        </pc:picChg>
        <pc:picChg chg="add mod">
          <ac:chgData name="Ranju Kamal" userId="d3187f1d-9b3b-4fde-ae81-a24521550743" providerId="ADAL" clId="{B872626F-0A24-4342-9903-1802C3D7CB06}" dt="2023-10-31T06:21:38.214" v="1694" actId="14100"/>
          <ac:picMkLst>
            <pc:docMk/>
            <pc:sldMk cId="2296061392" sldId="282"/>
            <ac:picMk id="10" creationId="{B9C9F3F7-913B-50C9-2F81-43109CBD2DB0}"/>
          </ac:picMkLst>
        </pc:picChg>
        <pc:picChg chg="add del mod">
          <ac:chgData name="Ranju Kamal" userId="d3187f1d-9b3b-4fde-ae81-a24521550743" providerId="ADAL" clId="{B872626F-0A24-4342-9903-1802C3D7CB06}" dt="2023-10-20T05:22:41.905" v="1081" actId="478"/>
          <ac:picMkLst>
            <pc:docMk/>
            <pc:sldMk cId="2296061392" sldId="282"/>
            <ac:picMk id="12" creationId="{9D0CCF25-71E1-6A1D-2BCB-7C21886ED706}"/>
          </ac:picMkLst>
        </pc:picChg>
      </pc:sldChg>
      <pc:sldChg chg="addSp delSp modSp add mod">
        <pc:chgData name="Ranju Kamal" userId="d3187f1d-9b3b-4fde-ae81-a24521550743" providerId="ADAL" clId="{B872626F-0A24-4342-9903-1802C3D7CB06}" dt="2023-10-31T06:20:55.210" v="1691" actId="20577"/>
        <pc:sldMkLst>
          <pc:docMk/>
          <pc:sldMk cId="625364899" sldId="283"/>
        </pc:sldMkLst>
        <pc:spChg chg="mod">
          <ac:chgData name="Ranju Kamal" userId="d3187f1d-9b3b-4fde-ae81-a24521550743" providerId="ADAL" clId="{B872626F-0A24-4342-9903-1802C3D7CB06}" dt="2023-10-20T02:14:17.901" v="578" actId="27636"/>
          <ac:spMkLst>
            <pc:docMk/>
            <pc:sldMk cId="625364899" sldId="283"/>
            <ac:spMk id="2" creationId="{00000000-0000-0000-0000-000000000000}"/>
          </ac:spMkLst>
        </pc:spChg>
        <pc:spChg chg="mod">
          <ac:chgData name="Ranju Kamal" userId="d3187f1d-9b3b-4fde-ae81-a24521550743" providerId="ADAL" clId="{B872626F-0A24-4342-9903-1802C3D7CB06}" dt="2023-10-20T02:14:24.790" v="579" actId="123"/>
          <ac:spMkLst>
            <pc:docMk/>
            <pc:sldMk cId="625364899" sldId="283"/>
            <ac:spMk id="3" creationId="{00000000-0000-0000-0000-000000000000}"/>
          </ac:spMkLst>
        </pc:spChg>
        <pc:spChg chg="del">
          <ac:chgData name="Ranju Kamal" userId="d3187f1d-9b3b-4fde-ae81-a24521550743" providerId="ADAL" clId="{B872626F-0A24-4342-9903-1802C3D7CB06}" dt="2023-10-20T01:22:29.181" v="560" actId="478"/>
          <ac:spMkLst>
            <pc:docMk/>
            <pc:sldMk cId="625364899" sldId="283"/>
            <ac:spMk id="5" creationId="{00000000-0000-0000-0000-000000000000}"/>
          </ac:spMkLst>
        </pc:spChg>
        <pc:spChg chg="add mod">
          <ac:chgData name="Ranju Kamal" userId="d3187f1d-9b3b-4fde-ae81-a24521550743" providerId="ADAL" clId="{B872626F-0A24-4342-9903-1802C3D7CB06}" dt="2023-10-20T05:24:46.907" v="1092" actId="14100"/>
          <ac:spMkLst>
            <pc:docMk/>
            <pc:sldMk cId="625364899" sldId="283"/>
            <ac:spMk id="12" creationId="{91D7B5E3-59B3-2C00-10F7-499A3DAEB78F}"/>
          </ac:spMkLst>
        </pc:spChg>
        <pc:spChg chg="add mod">
          <ac:chgData name="Ranju Kamal" userId="d3187f1d-9b3b-4fde-ae81-a24521550743" providerId="ADAL" clId="{B872626F-0A24-4342-9903-1802C3D7CB06}" dt="2023-10-31T06:20:55.210" v="1691" actId="20577"/>
          <ac:spMkLst>
            <pc:docMk/>
            <pc:sldMk cId="625364899" sldId="283"/>
            <ac:spMk id="14" creationId="{D3EE4F38-B9EB-F846-7F97-7B9236D7604B}"/>
          </ac:spMkLst>
        </pc:spChg>
        <pc:picChg chg="add del mod">
          <ac:chgData name="Ranju Kamal" userId="d3187f1d-9b3b-4fde-ae81-a24521550743" providerId="ADAL" clId="{B872626F-0A24-4342-9903-1802C3D7CB06}" dt="2023-10-20T05:23:35.628" v="1083" actId="478"/>
          <ac:picMkLst>
            <pc:docMk/>
            <pc:sldMk cId="625364899" sldId="283"/>
            <ac:picMk id="6" creationId="{22DFE3E8-BC35-2F56-F41C-B0F271845870}"/>
          </ac:picMkLst>
        </pc:picChg>
        <pc:picChg chg="add mod modCrop">
          <ac:chgData name="Ranju Kamal" userId="d3187f1d-9b3b-4fde-ae81-a24521550743" providerId="ADAL" clId="{B872626F-0A24-4342-9903-1802C3D7CB06}" dt="2023-10-31T06:16:51.676" v="1649" actId="1076"/>
          <ac:picMkLst>
            <pc:docMk/>
            <pc:sldMk cId="625364899" sldId="283"/>
            <ac:picMk id="8" creationId="{C6A92C59-7F8D-1A30-AF06-63B0E934DDAF}"/>
          </ac:picMkLst>
        </pc:picChg>
        <pc:picChg chg="add del">
          <ac:chgData name="Ranju Kamal" userId="d3187f1d-9b3b-4fde-ae81-a24521550743" providerId="ADAL" clId="{B872626F-0A24-4342-9903-1802C3D7CB06}" dt="2023-10-20T05:24:09.650" v="1089" actId="478"/>
          <ac:picMkLst>
            <pc:docMk/>
            <pc:sldMk cId="625364899" sldId="283"/>
            <ac:picMk id="10" creationId="{8340DA6D-35D3-FA8A-BA5B-A500075E1B56}"/>
          </ac:picMkLst>
        </pc:picChg>
      </pc:sldChg>
      <pc:sldChg chg="delSp modSp add mod">
        <pc:chgData name="Ranju Kamal" userId="d3187f1d-9b3b-4fde-ae81-a24521550743" providerId="ADAL" clId="{B872626F-0A24-4342-9903-1802C3D7CB06}" dt="2023-10-20T04:18:08.597" v="871" actId="20577"/>
        <pc:sldMkLst>
          <pc:docMk/>
          <pc:sldMk cId="2614959480" sldId="284"/>
        </pc:sldMkLst>
        <pc:spChg chg="mod">
          <ac:chgData name="Ranju Kamal" userId="d3187f1d-9b3b-4fde-ae81-a24521550743" providerId="ADAL" clId="{B872626F-0A24-4342-9903-1802C3D7CB06}" dt="2023-10-19T23:26:30.472" v="408" actId="20577"/>
          <ac:spMkLst>
            <pc:docMk/>
            <pc:sldMk cId="2614959480" sldId="284"/>
            <ac:spMk id="2" creationId="{00000000-0000-0000-0000-000000000000}"/>
          </ac:spMkLst>
        </pc:spChg>
        <pc:spChg chg="mod">
          <ac:chgData name="Ranju Kamal" userId="d3187f1d-9b3b-4fde-ae81-a24521550743" providerId="ADAL" clId="{B872626F-0A24-4342-9903-1802C3D7CB06}" dt="2023-10-20T04:18:08.597" v="871" actId="20577"/>
          <ac:spMkLst>
            <pc:docMk/>
            <pc:sldMk cId="2614959480" sldId="284"/>
            <ac:spMk id="3" creationId="{00000000-0000-0000-0000-000000000000}"/>
          </ac:spMkLst>
        </pc:spChg>
        <pc:spChg chg="del">
          <ac:chgData name="Ranju Kamal" userId="d3187f1d-9b3b-4fde-ae81-a24521550743" providerId="ADAL" clId="{B872626F-0A24-4342-9903-1802C3D7CB06}" dt="2023-10-20T01:22:43.767" v="563" actId="478"/>
          <ac:spMkLst>
            <pc:docMk/>
            <pc:sldMk cId="2614959480" sldId="284"/>
            <ac:spMk id="5" creationId="{00000000-0000-0000-0000-000000000000}"/>
          </ac:spMkLst>
        </pc:spChg>
      </pc:sldChg>
      <pc:sldChg chg="delSp modSp add mod">
        <pc:chgData name="Ranju Kamal" userId="d3187f1d-9b3b-4fde-ae81-a24521550743" providerId="ADAL" clId="{B872626F-0A24-4342-9903-1802C3D7CB06}" dt="2023-10-31T05:51:22.521" v="1333" actId="20577"/>
        <pc:sldMkLst>
          <pc:docMk/>
          <pc:sldMk cId="3107156336" sldId="285"/>
        </pc:sldMkLst>
        <pc:spChg chg="mod">
          <ac:chgData name="Ranju Kamal" userId="d3187f1d-9b3b-4fde-ae81-a24521550743" providerId="ADAL" clId="{B872626F-0A24-4342-9903-1802C3D7CB06}" dt="2023-10-31T05:51:22.521" v="1333" actId="20577"/>
          <ac:spMkLst>
            <pc:docMk/>
            <pc:sldMk cId="3107156336" sldId="285"/>
            <ac:spMk id="3" creationId="{00000000-0000-0000-0000-000000000000}"/>
          </ac:spMkLst>
        </pc:spChg>
        <pc:spChg chg="del">
          <ac:chgData name="Ranju Kamal" userId="d3187f1d-9b3b-4fde-ae81-a24521550743" providerId="ADAL" clId="{B872626F-0A24-4342-9903-1802C3D7CB06}" dt="2023-10-20T01:22:49.682" v="565" actId="478"/>
          <ac:spMkLst>
            <pc:docMk/>
            <pc:sldMk cId="3107156336" sldId="285"/>
            <ac:spMk id="5" creationId="{00000000-0000-0000-0000-000000000000}"/>
          </ac:spMkLst>
        </pc:spChg>
      </pc:sldChg>
      <pc:sldChg chg="add del">
        <pc:chgData name="Ranju Kamal" userId="d3187f1d-9b3b-4fde-ae81-a24521550743" providerId="ADAL" clId="{B872626F-0A24-4342-9903-1802C3D7CB06}" dt="2023-10-19T22:58:32.919" v="390" actId="2696"/>
        <pc:sldMkLst>
          <pc:docMk/>
          <pc:sldMk cId="1970092381" sldId="286"/>
        </pc:sldMkLst>
      </pc:sldChg>
      <pc:sldChg chg="add del">
        <pc:chgData name="Ranju Kamal" userId="d3187f1d-9b3b-4fde-ae81-a24521550743" providerId="ADAL" clId="{B872626F-0A24-4342-9903-1802C3D7CB06}" dt="2023-10-19T22:58:32.919" v="390" actId="2696"/>
        <pc:sldMkLst>
          <pc:docMk/>
          <pc:sldMk cId="12347524" sldId="288"/>
        </pc:sldMkLst>
      </pc:sldChg>
      <pc:sldChg chg="addSp delSp modSp add mod setBg addAnim">
        <pc:chgData name="Ranju Kamal" userId="d3187f1d-9b3b-4fde-ae81-a24521550743" providerId="ADAL" clId="{B872626F-0A24-4342-9903-1802C3D7CB06}" dt="2023-10-20T03:37:24.676" v="778"/>
        <pc:sldMkLst>
          <pc:docMk/>
          <pc:sldMk cId="67066570" sldId="290"/>
        </pc:sldMkLst>
        <pc:spChg chg="mod ord">
          <ac:chgData name="Ranju Kamal" userId="d3187f1d-9b3b-4fde-ae81-a24521550743" providerId="ADAL" clId="{B872626F-0A24-4342-9903-1802C3D7CB06}" dt="2023-10-20T03:37:24.676" v="777" actId="26606"/>
          <ac:spMkLst>
            <pc:docMk/>
            <pc:sldMk cId="67066570" sldId="290"/>
            <ac:spMk id="2" creationId="{00000000-0000-0000-0000-000000000000}"/>
          </ac:spMkLst>
        </pc:spChg>
        <pc:spChg chg="add del mod">
          <ac:chgData name="Ranju Kamal" userId="d3187f1d-9b3b-4fde-ae81-a24521550743" providerId="ADAL" clId="{B872626F-0A24-4342-9903-1802C3D7CB06}" dt="2023-10-20T02:38:15.233" v="609" actId="478"/>
          <ac:spMkLst>
            <pc:docMk/>
            <pc:sldMk cId="67066570" sldId="290"/>
            <ac:spMk id="4" creationId="{56C25F36-8111-6006-BDF4-62E6A8FB8547}"/>
          </ac:spMkLst>
        </pc:spChg>
        <pc:spChg chg="del">
          <ac:chgData name="Ranju Kamal" userId="d3187f1d-9b3b-4fde-ae81-a24521550743" providerId="ADAL" clId="{B872626F-0A24-4342-9903-1802C3D7CB06}" dt="2023-10-20T01:20:44.136" v="539" actId="478"/>
          <ac:spMkLst>
            <pc:docMk/>
            <pc:sldMk cId="67066570" sldId="290"/>
            <ac:spMk id="5" creationId="{00000000-0000-0000-0000-000000000000}"/>
          </ac:spMkLst>
        </pc:spChg>
        <pc:spChg chg="add">
          <ac:chgData name="Ranju Kamal" userId="d3187f1d-9b3b-4fde-ae81-a24521550743" providerId="ADAL" clId="{B872626F-0A24-4342-9903-1802C3D7CB06}" dt="2023-10-20T03:37:24.676" v="777" actId="26606"/>
          <ac:spMkLst>
            <pc:docMk/>
            <pc:sldMk cId="67066570" sldId="290"/>
            <ac:spMk id="13" creationId="{37C89E4B-3C9F-44B9-8B86-D9E3D112D8EC}"/>
          </ac:spMkLst>
        </pc:spChg>
        <pc:picChg chg="del">
          <ac:chgData name="Ranju Kamal" userId="d3187f1d-9b3b-4fde-ae81-a24521550743" providerId="ADAL" clId="{B872626F-0A24-4342-9903-1802C3D7CB06}" dt="2023-10-20T02:38:11.251" v="608" actId="478"/>
          <ac:picMkLst>
            <pc:docMk/>
            <pc:sldMk cId="67066570" sldId="290"/>
            <ac:picMk id="6" creationId="{00000000-0000-0000-0000-000000000000}"/>
          </ac:picMkLst>
        </pc:picChg>
        <pc:picChg chg="add mod">
          <ac:chgData name="Ranju Kamal" userId="d3187f1d-9b3b-4fde-ae81-a24521550743" providerId="ADAL" clId="{B872626F-0A24-4342-9903-1802C3D7CB06}" dt="2023-10-20T03:37:24.676" v="777" actId="26606"/>
          <ac:picMkLst>
            <pc:docMk/>
            <pc:sldMk cId="67066570" sldId="290"/>
            <ac:picMk id="8" creationId="{06028B9A-FC16-288F-276C-B61645091EF2}"/>
          </ac:picMkLst>
        </pc:picChg>
        <pc:cxnChg chg="add">
          <ac:chgData name="Ranju Kamal" userId="d3187f1d-9b3b-4fde-ae81-a24521550743" providerId="ADAL" clId="{B872626F-0A24-4342-9903-1802C3D7CB06}" dt="2023-10-20T03:37:24.676" v="777" actId="26606"/>
          <ac:cxnSpMkLst>
            <pc:docMk/>
            <pc:sldMk cId="67066570" sldId="290"/>
            <ac:cxnSpMk id="15" creationId="{AA2EAA10-076F-46BD-8F0F-B9A2FB77A85C}"/>
          </ac:cxnSpMkLst>
        </pc:cxnChg>
        <pc:cxnChg chg="add">
          <ac:chgData name="Ranju Kamal" userId="d3187f1d-9b3b-4fde-ae81-a24521550743" providerId="ADAL" clId="{B872626F-0A24-4342-9903-1802C3D7CB06}" dt="2023-10-20T03:37:24.676" v="777" actId="26606"/>
          <ac:cxnSpMkLst>
            <pc:docMk/>
            <pc:sldMk cId="67066570" sldId="290"/>
            <ac:cxnSpMk id="17" creationId="{D891E407-403B-4764-86C9-33A56D3BCAA3}"/>
          </ac:cxnSpMkLst>
        </pc:cxnChg>
      </pc:sldChg>
      <pc:sldChg chg="add del">
        <pc:chgData name="Ranju Kamal" userId="d3187f1d-9b3b-4fde-ae81-a24521550743" providerId="ADAL" clId="{B872626F-0A24-4342-9903-1802C3D7CB06}" dt="2023-10-19T22:34:19.160" v="331" actId="2696"/>
        <pc:sldMkLst>
          <pc:docMk/>
          <pc:sldMk cId="1498871356" sldId="292"/>
        </pc:sldMkLst>
      </pc:sldChg>
      <pc:sldChg chg="addSp delSp modSp add del mod">
        <pc:chgData name="Ranju Kamal" userId="d3187f1d-9b3b-4fde-ae81-a24521550743" providerId="ADAL" clId="{B872626F-0A24-4342-9903-1802C3D7CB06}" dt="2023-10-20T02:43:18.704" v="633" actId="2696"/>
        <pc:sldMkLst>
          <pc:docMk/>
          <pc:sldMk cId="3964769357" sldId="293"/>
        </pc:sldMkLst>
        <pc:spChg chg="add del mod">
          <ac:chgData name="Ranju Kamal" userId="d3187f1d-9b3b-4fde-ae81-a24521550743" providerId="ADAL" clId="{B872626F-0A24-4342-9903-1802C3D7CB06}" dt="2023-10-20T02:41:38.181" v="611" actId="478"/>
          <ac:spMkLst>
            <pc:docMk/>
            <pc:sldMk cId="3964769357" sldId="293"/>
            <ac:spMk id="4" creationId="{8F4A2F89-CBCE-4B72-41AA-533ECC14067E}"/>
          </ac:spMkLst>
        </pc:spChg>
        <pc:spChg chg="del">
          <ac:chgData name="Ranju Kamal" userId="d3187f1d-9b3b-4fde-ae81-a24521550743" providerId="ADAL" clId="{B872626F-0A24-4342-9903-1802C3D7CB06}" dt="2023-10-20T01:21:12.447" v="544" actId="478"/>
          <ac:spMkLst>
            <pc:docMk/>
            <pc:sldMk cId="3964769357" sldId="293"/>
            <ac:spMk id="5" creationId="{00000000-0000-0000-0000-000000000000}"/>
          </ac:spMkLst>
        </pc:spChg>
        <pc:picChg chg="del">
          <ac:chgData name="Ranju Kamal" userId="d3187f1d-9b3b-4fde-ae81-a24521550743" providerId="ADAL" clId="{B872626F-0A24-4342-9903-1802C3D7CB06}" dt="2023-10-20T02:41:35.322" v="610" actId="478"/>
          <ac:picMkLst>
            <pc:docMk/>
            <pc:sldMk cId="3964769357" sldId="293"/>
            <ac:picMk id="6" creationId="{00000000-0000-0000-0000-000000000000}"/>
          </ac:picMkLst>
        </pc:picChg>
        <pc:picChg chg="add mod">
          <ac:chgData name="Ranju Kamal" userId="d3187f1d-9b3b-4fde-ae81-a24521550743" providerId="ADAL" clId="{B872626F-0A24-4342-9903-1802C3D7CB06}" dt="2023-10-20T02:41:42.868" v="613" actId="1076"/>
          <ac:picMkLst>
            <pc:docMk/>
            <pc:sldMk cId="3964769357" sldId="293"/>
            <ac:picMk id="8" creationId="{A9CE627D-7ECB-5CC3-BD48-698D3CDF5E56}"/>
          </ac:picMkLst>
        </pc:picChg>
      </pc:sldChg>
      <pc:sldChg chg="addSp delSp modSp add del mod">
        <pc:chgData name="Ranju Kamal" userId="d3187f1d-9b3b-4fde-ae81-a24521550743" providerId="ADAL" clId="{B872626F-0A24-4342-9903-1802C3D7CB06}" dt="2023-10-20T03:42:40.754" v="808" actId="2696"/>
        <pc:sldMkLst>
          <pc:docMk/>
          <pc:sldMk cId="774047961" sldId="294"/>
        </pc:sldMkLst>
        <pc:spChg chg="del mod">
          <ac:chgData name="Ranju Kamal" userId="d3187f1d-9b3b-4fde-ae81-a24521550743" providerId="ADAL" clId="{B872626F-0A24-4342-9903-1802C3D7CB06}" dt="2023-10-20T03:42:37.068" v="807" actId="478"/>
          <ac:spMkLst>
            <pc:docMk/>
            <pc:sldMk cId="774047961" sldId="294"/>
            <ac:spMk id="2" creationId="{00000000-0000-0000-0000-000000000000}"/>
          </ac:spMkLst>
        </pc:spChg>
        <pc:spChg chg="add mod">
          <ac:chgData name="Ranju Kamal" userId="d3187f1d-9b3b-4fde-ae81-a24521550743" providerId="ADAL" clId="{B872626F-0A24-4342-9903-1802C3D7CB06}" dt="2023-10-20T03:42:33.755" v="806" actId="478"/>
          <ac:spMkLst>
            <pc:docMk/>
            <pc:sldMk cId="774047961" sldId="294"/>
            <ac:spMk id="4" creationId="{BE67A63F-A1AD-4586-EE18-756C73CDE287}"/>
          </ac:spMkLst>
        </pc:spChg>
        <pc:spChg chg="del">
          <ac:chgData name="Ranju Kamal" userId="d3187f1d-9b3b-4fde-ae81-a24521550743" providerId="ADAL" clId="{B872626F-0A24-4342-9903-1802C3D7CB06}" dt="2023-10-20T01:21:32.911" v="547" actId="478"/>
          <ac:spMkLst>
            <pc:docMk/>
            <pc:sldMk cId="774047961" sldId="294"/>
            <ac:spMk id="5" creationId="{00000000-0000-0000-0000-000000000000}"/>
          </ac:spMkLst>
        </pc:spChg>
        <pc:spChg chg="add mod">
          <ac:chgData name="Ranju Kamal" userId="d3187f1d-9b3b-4fde-ae81-a24521550743" providerId="ADAL" clId="{B872626F-0A24-4342-9903-1802C3D7CB06}" dt="2023-10-20T03:42:37.068" v="807" actId="478"/>
          <ac:spMkLst>
            <pc:docMk/>
            <pc:sldMk cId="774047961" sldId="294"/>
            <ac:spMk id="7" creationId="{28B28696-30A6-9990-F6C1-26C889553E2B}"/>
          </ac:spMkLst>
        </pc:spChg>
        <pc:picChg chg="del mod">
          <ac:chgData name="Ranju Kamal" userId="d3187f1d-9b3b-4fde-ae81-a24521550743" providerId="ADAL" clId="{B872626F-0A24-4342-9903-1802C3D7CB06}" dt="2023-10-20T03:42:33.755" v="806" actId="478"/>
          <ac:picMkLst>
            <pc:docMk/>
            <pc:sldMk cId="774047961" sldId="294"/>
            <ac:picMk id="8" creationId="{00000000-0000-0000-0000-000000000000}"/>
          </ac:picMkLst>
        </pc:picChg>
      </pc:sldChg>
      <pc:sldChg chg="add del">
        <pc:chgData name="Ranju Kamal" userId="d3187f1d-9b3b-4fde-ae81-a24521550743" providerId="ADAL" clId="{B872626F-0A24-4342-9903-1802C3D7CB06}" dt="2023-10-19T23:25:24.362" v="402" actId="2696"/>
        <pc:sldMkLst>
          <pc:docMk/>
          <pc:sldMk cId="2694075022" sldId="295"/>
        </pc:sldMkLst>
      </pc:sldChg>
      <pc:sldChg chg="addSp delSp modSp add mod">
        <pc:chgData name="Ranju Kamal" userId="d3187f1d-9b3b-4fde-ae81-a24521550743" providerId="ADAL" clId="{B872626F-0A24-4342-9903-1802C3D7CB06}" dt="2023-10-31T08:48:41.447" v="1810" actId="20577"/>
        <pc:sldMkLst>
          <pc:docMk/>
          <pc:sldMk cId="2544854801" sldId="296"/>
        </pc:sldMkLst>
        <pc:spChg chg="mod">
          <ac:chgData name="Ranju Kamal" userId="d3187f1d-9b3b-4fde-ae81-a24521550743" providerId="ADAL" clId="{B872626F-0A24-4342-9903-1802C3D7CB06}" dt="2023-10-19T23:58:44.854" v="458" actId="1076"/>
          <ac:spMkLst>
            <pc:docMk/>
            <pc:sldMk cId="2544854801" sldId="296"/>
            <ac:spMk id="2" creationId="{00000000-0000-0000-0000-000000000000}"/>
          </ac:spMkLst>
        </pc:spChg>
        <pc:spChg chg="add mod">
          <ac:chgData name="Ranju Kamal" userId="d3187f1d-9b3b-4fde-ae81-a24521550743" providerId="ADAL" clId="{B872626F-0A24-4342-9903-1802C3D7CB06}" dt="2023-10-31T08:48:41.447" v="1810" actId="20577"/>
          <ac:spMkLst>
            <pc:docMk/>
            <pc:sldMk cId="2544854801" sldId="296"/>
            <ac:spMk id="4" creationId="{CE1FB6BB-C46C-99C6-9F30-3EDF43A8E339}"/>
          </ac:spMkLst>
        </pc:spChg>
        <pc:spChg chg="add del mod">
          <ac:chgData name="Ranju Kamal" userId="d3187f1d-9b3b-4fde-ae81-a24521550743" providerId="ADAL" clId="{B872626F-0A24-4342-9903-1802C3D7CB06}" dt="2023-10-19T23:57:32.337" v="450" actId="478"/>
          <ac:spMkLst>
            <pc:docMk/>
            <pc:sldMk cId="2544854801" sldId="296"/>
            <ac:spMk id="4" creationId="{EA3CED3C-1A77-3876-814A-4C33E7F47120}"/>
          </ac:spMkLst>
        </pc:spChg>
        <pc:spChg chg="del">
          <ac:chgData name="Ranju Kamal" userId="d3187f1d-9b3b-4fde-ae81-a24521550743" providerId="ADAL" clId="{B872626F-0A24-4342-9903-1802C3D7CB06}" dt="2023-10-19T23:58:54.950" v="463" actId="478"/>
          <ac:spMkLst>
            <pc:docMk/>
            <pc:sldMk cId="2544854801" sldId="296"/>
            <ac:spMk id="5" creationId="{00000000-0000-0000-0000-000000000000}"/>
          </ac:spMkLst>
        </pc:spChg>
        <pc:spChg chg="add mod">
          <ac:chgData name="Ranju Kamal" userId="d3187f1d-9b3b-4fde-ae81-a24521550743" providerId="ADAL" clId="{B872626F-0A24-4342-9903-1802C3D7CB06}" dt="2023-10-20T00:00:00.942" v="471" actId="20577"/>
          <ac:spMkLst>
            <pc:docMk/>
            <pc:sldMk cId="2544854801" sldId="296"/>
            <ac:spMk id="11" creationId="{77B71E63-D601-F36D-8010-2E63BAC93555}"/>
          </ac:spMkLst>
        </pc:spChg>
        <pc:spChg chg="add del mod">
          <ac:chgData name="Ranju Kamal" userId="d3187f1d-9b3b-4fde-ae81-a24521550743" providerId="ADAL" clId="{B872626F-0A24-4342-9903-1802C3D7CB06}" dt="2023-10-31T08:48:23.690" v="1794" actId="478"/>
          <ac:spMkLst>
            <pc:docMk/>
            <pc:sldMk cId="2544854801" sldId="296"/>
            <ac:spMk id="13" creationId="{FEAD9882-CC9F-11AD-0F70-8A02561E3EFD}"/>
          </ac:spMkLst>
        </pc:spChg>
        <pc:picChg chg="add mod">
          <ac:chgData name="Ranju Kamal" userId="d3187f1d-9b3b-4fde-ae81-a24521550743" providerId="ADAL" clId="{B872626F-0A24-4342-9903-1802C3D7CB06}" dt="2023-10-31T08:47:27.162" v="1760" actId="1076"/>
          <ac:picMkLst>
            <pc:docMk/>
            <pc:sldMk cId="2544854801" sldId="296"/>
            <ac:picMk id="7" creationId="{17DFDD08-9B06-F2DF-605F-6B617C20337F}"/>
          </ac:picMkLst>
        </pc:picChg>
        <pc:picChg chg="del">
          <ac:chgData name="Ranju Kamal" userId="d3187f1d-9b3b-4fde-ae81-a24521550743" providerId="ADAL" clId="{B872626F-0A24-4342-9903-1802C3D7CB06}" dt="2023-10-19T23:57:28.536" v="449" actId="478"/>
          <ac:picMkLst>
            <pc:docMk/>
            <pc:sldMk cId="2544854801" sldId="296"/>
            <ac:picMk id="8" creationId="{00000000-0000-0000-0000-000000000000}"/>
          </ac:picMkLst>
        </pc:picChg>
        <pc:picChg chg="del">
          <ac:chgData name="Ranju Kamal" userId="d3187f1d-9b3b-4fde-ae81-a24521550743" providerId="ADAL" clId="{B872626F-0A24-4342-9903-1802C3D7CB06}" dt="2023-10-19T23:57:34.122" v="451" actId="478"/>
          <ac:picMkLst>
            <pc:docMk/>
            <pc:sldMk cId="2544854801" sldId="296"/>
            <ac:picMk id="9" creationId="{00000000-0000-0000-0000-000000000000}"/>
          </ac:picMkLst>
        </pc:picChg>
      </pc:sldChg>
      <pc:sldChg chg="add del">
        <pc:chgData name="Ranju Kamal" userId="d3187f1d-9b3b-4fde-ae81-a24521550743" providerId="ADAL" clId="{B872626F-0A24-4342-9903-1802C3D7CB06}" dt="2023-10-19T22:37:25.328" v="332" actId="2696"/>
        <pc:sldMkLst>
          <pc:docMk/>
          <pc:sldMk cId="1333839618" sldId="297"/>
        </pc:sldMkLst>
      </pc:sldChg>
      <pc:sldChg chg="addSp delSp modSp add mod">
        <pc:chgData name="Ranju Kamal" userId="d3187f1d-9b3b-4fde-ae81-a24521550743" providerId="ADAL" clId="{B872626F-0A24-4342-9903-1802C3D7CB06}" dt="2023-10-31T08:45:43.632" v="1758" actId="1076"/>
        <pc:sldMkLst>
          <pc:docMk/>
          <pc:sldMk cId="3051632724" sldId="298"/>
        </pc:sldMkLst>
        <pc:spChg chg="add mod">
          <ac:chgData name="Ranju Kamal" userId="d3187f1d-9b3b-4fde-ae81-a24521550743" providerId="ADAL" clId="{B872626F-0A24-4342-9903-1802C3D7CB06}" dt="2023-10-31T08:44:58.711" v="1755" actId="1076"/>
          <ac:spMkLst>
            <pc:docMk/>
            <pc:sldMk cId="3051632724" sldId="298"/>
            <ac:spMk id="4" creationId="{5F57D91A-293C-D155-F3B3-35D504F38822}"/>
          </ac:spMkLst>
        </pc:spChg>
        <pc:spChg chg="add del mod">
          <ac:chgData name="Ranju Kamal" userId="d3187f1d-9b3b-4fde-ae81-a24521550743" providerId="ADAL" clId="{B872626F-0A24-4342-9903-1802C3D7CB06}" dt="2023-10-20T02:44:43.640" v="635" actId="478"/>
          <ac:spMkLst>
            <pc:docMk/>
            <pc:sldMk cId="3051632724" sldId="298"/>
            <ac:spMk id="4" creationId="{EE378480-89C2-D79B-9B9E-0D9090B3679A}"/>
          </ac:spMkLst>
        </pc:spChg>
        <pc:spChg chg="del">
          <ac:chgData name="Ranju Kamal" userId="d3187f1d-9b3b-4fde-ae81-a24521550743" providerId="ADAL" clId="{B872626F-0A24-4342-9903-1802C3D7CB06}" dt="2023-10-20T01:21:54.558" v="553" actId="478"/>
          <ac:spMkLst>
            <pc:docMk/>
            <pc:sldMk cId="3051632724" sldId="298"/>
            <ac:spMk id="5" creationId="{00000000-0000-0000-0000-000000000000}"/>
          </ac:spMkLst>
        </pc:spChg>
        <pc:spChg chg="add del mod">
          <ac:chgData name="Ranju Kamal" userId="d3187f1d-9b3b-4fde-ae81-a24521550743" providerId="ADAL" clId="{B872626F-0A24-4342-9903-1802C3D7CB06}" dt="2023-10-31T08:45:04.892" v="1756" actId="478"/>
          <ac:spMkLst>
            <pc:docMk/>
            <pc:sldMk cId="3051632724" sldId="298"/>
            <ac:spMk id="10" creationId="{FEB5F97C-E49B-4D27-5DAC-BDA191EE21AB}"/>
          </ac:spMkLst>
        </pc:spChg>
        <pc:spChg chg="add mod">
          <ac:chgData name="Ranju Kamal" userId="d3187f1d-9b3b-4fde-ae81-a24521550743" providerId="ADAL" clId="{B872626F-0A24-4342-9903-1802C3D7CB06}" dt="2023-10-20T04:53:16.580" v="983" actId="20577"/>
          <ac:spMkLst>
            <pc:docMk/>
            <pc:sldMk cId="3051632724" sldId="298"/>
            <ac:spMk id="12" creationId="{6B63D996-BDF2-F74A-DEEA-CFC88D5D6D83}"/>
          </ac:spMkLst>
        </pc:spChg>
        <pc:picChg chg="del">
          <ac:chgData name="Ranju Kamal" userId="d3187f1d-9b3b-4fde-ae81-a24521550743" providerId="ADAL" clId="{B872626F-0A24-4342-9903-1802C3D7CB06}" dt="2023-10-20T02:44:40.213" v="634" actId="478"/>
          <ac:picMkLst>
            <pc:docMk/>
            <pc:sldMk cId="3051632724" sldId="298"/>
            <ac:picMk id="6" creationId="{00000000-0000-0000-0000-000000000000}"/>
          </ac:picMkLst>
        </pc:picChg>
        <pc:picChg chg="add mod modCrop">
          <ac:chgData name="Ranju Kamal" userId="d3187f1d-9b3b-4fde-ae81-a24521550743" providerId="ADAL" clId="{B872626F-0A24-4342-9903-1802C3D7CB06}" dt="2023-10-31T08:45:43.632" v="1758" actId="1076"/>
          <ac:picMkLst>
            <pc:docMk/>
            <pc:sldMk cId="3051632724" sldId="298"/>
            <ac:picMk id="8" creationId="{069BFF7B-A8DA-28CF-07FE-00C87E5414D2}"/>
          </ac:picMkLst>
        </pc:picChg>
      </pc:sldChg>
      <pc:sldChg chg="add del">
        <pc:chgData name="Ranju Kamal" userId="d3187f1d-9b3b-4fde-ae81-a24521550743" providerId="ADAL" clId="{B872626F-0A24-4342-9903-1802C3D7CB06}" dt="2023-10-19T22:41:04.143" v="371" actId="2696"/>
        <pc:sldMkLst>
          <pc:docMk/>
          <pc:sldMk cId="1189253284" sldId="299"/>
        </pc:sldMkLst>
      </pc:sldChg>
      <pc:sldChg chg="delSp add del mod">
        <pc:chgData name="Ranju Kamal" userId="d3187f1d-9b3b-4fde-ae81-a24521550743" providerId="ADAL" clId="{B872626F-0A24-4342-9903-1802C3D7CB06}" dt="2023-10-20T05:04:05.460" v="1052" actId="2696"/>
        <pc:sldMkLst>
          <pc:docMk/>
          <pc:sldMk cId="106212123" sldId="301"/>
        </pc:sldMkLst>
        <pc:spChg chg="del">
          <ac:chgData name="Ranju Kamal" userId="d3187f1d-9b3b-4fde-ae81-a24521550743" providerId="ADAL" clId="{B872626F-0A24-4342-9903-1802C3D7CB06}" dt="2023-10-20T01:22:09.707" v="557" actId="478"/>
          <ac:spMkLst>
            <pc:docMk/>
            <pc:sldMk cId="106212123" sldId="301"/>
            <ac:spMk id="5" creationId="{00000000-0000-0000-0000-000000000000}"/>
          </ac:spMkLst>
        </pc:spChg>
      </pc:sldChg>
      <pc:sldChg chg="delSp add del mod">
        <pc:chgData name="Ranju Kamal" userId="d3187f1d-9b3b-4fde-ae81-a24521550743" providerId="ADAL" clId="{B872626F-0A24-4342-9903-1802C3D7CB06}" dt="2023-10-20T05:11:42.864" v="1080" actId="2696"/>
        <pc:sldMkLst>
          <pc:docMk/>
          <pc:sldMk cId="3265639858" sldId="302"/>
        </pc:sldMkLst>
        <pc:spChg chg="del">
          <ac:chgData name="Ranju Kamal" userId="d3187f1d-9b3b-4fde-ae81-a24521550743" providerId="ADAL" clId="{B872626F-0A24-4342-9903-1802C3D7CB06}" dt="2023-10-20T01:22:20.091" v="559" actId="478"/>
          <ac:spMkLst>
            <pc:docMk/>
            <pc:sldMk cId="3265639858" sldId="302"/>
            <ac:spMk id="5" creationId="{00000000-0000-0000-0000-000000000000}"/>
          </ac:spMkLst>
        </pc:spChg>
      </pc:sldChg>
      <pc:sldChg chg="add del">
        <pc:chgData name="Ranju Kamal" userId="d3187f1d-9b3b-4fde-ae81-a24521550743" providerId="ADAL" clId="{B872626F-0A24-4342-9903-1802C3D7CB06}" dt="2023-10-19T23:52:30.128" v="448" actId="2696"/>
        <pc:sldMkLst>
          <pc:docMk/>
          <pc:sldMk cId="1242311930" sldId="303"/>
        </pc:sldMkLst>
      </pc:sldChg>
      <pc:sldChg chg="delSp add del mod">
        <pc:chgData name="Ranju Kamal" userId="d3187f1d-9b3b-4fde-ae81-a24521550743" providerId="ADAL" clId="{B872626F-0A24-4342-9903-1802C3D7CB06}" dt="2023-10-20T05:25:46.176" v="1097" actId="2696"/>
        <pc:sldMkLst>
          <pc:docMk/>
          <pc:sldMk cId="1255053996" sldId="304"/>
        </pc:sldMkLst>
        <pc:spChg chg="del">
          <ac:chgData name="Ranju Kamal" userId="d3187f1d-9b3b-4fde-ae81-a24521550743" providerId="ADAL" clId="{B872626F-0A24-4342-9903-1802C3D7CB06}" dt="2023-10-20T01:22:32.555" v="561" actId="478"/>
          <ac:spMkLst>
            <pc:docMk/>
            <pc:sldMk cId="1255053996" sldId="304"/>
            <ac:spMk id="5" creationId="{00000000-0000-0000-0000-000000000000}"/>
          </ac:spMkLst>
        </pc:spChg>
      </pc:sldChg>
      <pc:sldChg chg="modSp add del mod">
        <pc:chgData name="Ranju Kamal" userId="d3187f1d-9b3b-4fde-ae81-a24521550743" providerId="ADAL" clId="{B872626F-0A24-4342-9903-1802C3D7CB06}" dt="2023-10-20T01:17:23.252" v="535" actId="2696"/>
        <pc:sldMkLst>
          <pc:docMk/>
          <pc:sldMk cId="0" sldId="305"/>
        </pc:sldMkLst>
        <pc:spChg chg="mod">
          <ac:chgData name="Ranju Kamal" userId="d3187f1d-9b3b-4fde-ae81-a24521550743" providerId="ADAL" clId="{B872626F-0A24-4342-9903-1802C3D7CB06}" dt="2023-10-19T21:54:00.708" v="285" actId="123"/>
          <ac:spMkLst>
            <pc:docMk/>
            <pc:sldMk cId="0" sldId="305"/>
            <ac:spMk id="3" creationId="{00000000-0000-0000-0000-000000000000}"/>
          </ac:spMkLst>
        </pc:spChg>
      </pc:sldChg>
      <pc:sldChg chg="add del">
        <pc:chgData name="Ranju Kamal" userId="d3187f1d-9b3b-4fde-ae81-a24521550743" providerId="ADAL" clId="{B872626F-0A24-4342-9903-1802C3D7CB06}" dt="2023-10-19T21:50:48.001" v="257" actId="2696"/>
        <pc:sldMkLst>
          <pc:docMk/>
          <pc:sldMk cId="0" sldId="307"/>
        </pc:sldMkLst>
      </pc:sldChg>
      <pc:sldChg chg="addSp delSp modSp add mod">
        <pc:chgData name="Ranju Kamal" userId="d3187f1d-9b3b-4fde-ae81-a24521550743" providerId="ADAL" clId="{B872626F-0A24-4342-9903-1802C3D7CB06}" dt="2023-10-20T05:30:47.370" v="1118" actId="1076"/>
        <pc:sldMkLst>
          <pc:docMk/>
          <pc:sldMk cId="1035048077" sldId="308"/>
        </pc:sldMkLst>
        <pc:spChg chg="del">
          <ac:chgData name="Ranju Kamal" userId="d3187f1d-9b3b-4fde-ae81-a24521550743" providerId="ADAL" clId="{B872626F-0A24-4342-9903-1802C3D7CB06}" dt="2023-10-20T03:34:37.923" v="763" actId="478"/>
          <ac:spMkLst>
            <pc:docMk/>
            <pc:sldMk cId="1035048077" sldId="308"/>
            <ac:spMk id="2" creationId="{C56F673B-1F00-4D46-BF77-50112A524593}"/>
          </ac:spMkLst>
        </pc:spChg>
        <pc:spChg chg="del">
          <ac:chgData name="Ranju Kamal" userId="d3187f1d-9b3b-4fde-ae81-a24521550743" providerId="ADAL" clId="{B872626F-0A24-4342-9903-1802C3D7CB06}" dt="2023-10-20T01:21:37.440" v="548" actId="478"/>
          <ac:spMkLst>
            <pc:docMk/>
            <pc:sldMk cId="1035048077" sldId="308"/>
            <ac:spMk id="4" creationId="{CA060C9C-7CEB-425D-8323-D42DF3E8FC93}"/>
          </ac:spMkLst>
        </pc:spChg>
        <pc:spChg chg="add mod">
          <ac:chgData name="Ranju Kamal" userId="d3187f1d-9b3b-4fde-ae81-a24521550743" providerId="ADAL" clId="{B872626F-0A24-4342-9903-1802C3D7CB06}" dt="2023-10-20T05:30:05.442" v="1115" actId="1076"/>
          <ac:spMkLst>
            <pc:docMk/>
            <pc:sldMk cId="1035048077" sldId="308"/>
            <ac:spMk id="5" creationId="{D87B1198-F56A-C4C0-D44E-144DD534D4EC}"/>
          </ac:spMkLst>
        </pc:spChg>
        <pc:picChg chg="mod">
          <ac:chgData name="Ranju Kamal" userId="d3187f1d-9b3b-4fde-ae81-a24521550743" providerId="ADAL" clId="{B872626F-0A24-4342-9903-1802C3D7CB06}" dt="2023-10-20T05:30:47.370" v="1118" actId="1076"/>
          <ac:picMkLst>
            <pc:docMk/>
            <pc:sldMk cId="1035048077" sldId="308"/>
            <ac:picMk id="6" creationId="{C340CD54-B2A3-4C8C-8640-9AD8384FAB1B}"/>
          </ac:picMkLst>
        </pc:picChg>
      </pc:sldChg>
      <pc:sldChg chg="delSp modSp add mod">
        <pc:chgData name="Ranju Kamal" userId="d3187f1d-9b3b-4fde-ae81-a24521550743" providerId="ADAL" clId="{B872626F-0A24-4342-9903-1802C3D7CB06}" dt="2023-10-20T03:45:24.884" v="823" actId="20577"/>
        <pc:sldMkLst>
          <pc:docMk/>
          <pc:sldMk cId="0" sldId="309"/>
        </pc:sldMkLst>
        <pc:spChg chg="mod">
          <ac:chgData name="Ranju Kamal" userId="d3187f1d-9b3b-4fde-ae81-a24521550743" providerId="ADAL" clId="{B872626F-0A24-4342-9903-1802C3D7CB06}" dt="2023-10-20T03:45:24.884" v="823" actId="20577"/>
          <ac:spMkLst>
            <pc:docMk/>
            <pc:sldMk cId="0" sldId="309"/>
            <ac:spMk id="3" creationId="{00000000-0000-0000-0000-000000000000}"/>
          </ac:spMkLst>
        </pc:spChg>
        <pc:spChg chg="del">
          <ac:chgData name="Ranju Kamal" userId="d3187f1d-9b3b-4fde-ae81-a24521550743" providerId="ADAL" clId="{B872626F-0A24-4342-9903-1802C3D7CB06}" dt="2023-10-20T01:21:24.932" v="546" actId="478"/>
          <ac:spMkLst>
            <pc:docMk/>
            <pc:sldMk cId="0" sldId="309"/>
            <ac:spMk id="4" creationId="{00000000-0000-0000-0000-000000000000}"/>
          </ac:spMkLst>
        </pc:spChg>
      </pc:sldChg>
      <pc:sldChg chg="addSp delSp modSp add mod">
        <pc:chgData name="Ranju Kamal" userId="d3187f1d-9b3b-4fde-ae81-a24521550743" providerId="ADAL" clId="{B872626F-0A24-4342-9903-1802C3D7CB06}" dt="2023-10-31T08:56:00.960" v="1954" actId="1076"/>
        <pc:sldMkLst>
          <pc:docMk/>
          <pc:sldMk cId="0" sldId="310"/>
        </pc:sldMkLst>
        <pc:spChg chg="del">
          <ac:chgData name="Ranju Kamal" userId="d3187f1d-9b3b-4fde-ae81-a24521550743" providerId="ADAL" clId="{B872626F-0A24-4342-9903-1802C3D7CB06}" dt="2023-10-19T23:29:52.042" v="419" actId="478"/>
          <ac:spMkLst>
            <pc:docMk/>
            <pc:sldMk cId="0" sldId="310"/>
            <ac:spMk id="4" creationId="{00000000-0000-0000-0000-000000000000}"/>
          </ac:spMkLst>
        </pc:spChg>
        <pc:spChg chg="add mod">
          <ac:chgData name="Ranju Kamal" userId="d3187f1d-9b3b-4fde-ae81-a24521550743" providerId="ADAL" clId="{B872626F-0A24-4342-9903-1802C3D7CB06}" dt="2023-10-20T01:03:51.071" v="482" actId="20577"/>
          <ac:spMkLst>
            <pc:docMk/>
            <pc:sldMk cId="0" sldId="310"/>
            <ac:spMk id="7" creationId="{5EF4D221-D9A3-99D4-6E7A-B4807C2929BA}"/>
          </ac:spMkLst>
        </pc:spChg>
        <pc:spChg chg="add mod">
          <ac:chgData name="Ranju Kamal" userId="d3187f1d-9b3b-4fde-ae81-a24521550743" providerId="ADAL" clId="{B872626F-0A24-4342-9903-1802C3D7CB06}" dt="2023-10-31T08:56:00.960" v="1954" actId="1076"/>
          <ac:spMkLst>
            <pc:docMk/>
            <pc:sldMk cId="0" sldId="310"/>
            <ac:spMk id="9" creationId="{07C805B6-E10A-9180-D64A-FBBB27628DD2}"/>
          </ac:spMkLst>
        </pc:spChg>
        <pc:picChg chg="add del">
          <ac:chgData name="Ranju Kamal" userId="d3187f1d-9b3b-4fde-ae81-a24521550743" providerId="ADAL" clId="{B872626F-0A24-4342-9903-1802C3D7CB06}" dt="2023-10-19T23:29:48.246" v="417" actId="22"/>
          <ac:picMkLst>
            <pc:docMk/>
            <pc:sldMk cId="0" sldId="310"/>
            <ac:picMk id="3" creationId="{42BB5119-2B63-2F7D-60AF-809801EF3C6C}"/>
          </ac:picMkLst>
        </pc:picChg>
        <pc:picChg chg="mod">
          <ac:chgData name="Ranju Kamal" userId="d3187f1d-9b3b-4fde-ae81-a24521550743" providerId="ADAL" clId="{B872626F-0A24-4342-9903-1802C3D7CB06}" dt="2023-10-19T23:29:48.848" v="418" actId="1076"/>
          <ac:picMkLst>
            <pc:docMk/>
            <pc:sldMk cId="0" sldId="310"/>
            <ac:picMk id="5" creationId="{00000000-0000-0000-0000-000000000000}"/>
          </ac:picMkLst>
        </pc:picChg>
      </pc:sldChg>
      <pc:sldChg chg="delSp modSp add mod">
        <pc:chgData name="Ranju Kamal" userId="d3187f1d-9b3b-4fde-ae81-a24521550743" providerId="ADAL" clId="{B872626F-0A24-4342-9903-1802C3D7CB06}" dt="2023-10-20T01:21:40.680" v="549" actId="478"/>
        <pc:sldMkLst>
          <pc:docMk/>
          <pc:sldMk cId="0" sldId="311"/>
        </pc:sldMkLst>
        <pc:spChg chg="mod">
          <ac:chgData name="Ranju Kamal" userId="d3187f1d-9b3b-4fde-ae81-a24521550743" providerId="ADAL" clId="{B872626F-0A24-4342-9903-1802C3D7CB06}" dt="2023-10-19T21:42:47.686" v="192" actId="27636"/>
          <ac:spMkLst>
            <pc:docMk/>
            <pc:sldMk cId="0" sldId="311"/>
            <ac:spMk id="3" creationId="{00000000-0000-0000-0000-000000000000}"/>
          </ac:spMkLst>
        </pc:spChg>
        <pc:spChg chg="del">
          <ac:chgData name="Ranju Kamal" userId="d3187f1d-9b3b-4fde-ae81-a24521550743" providerId="ADAL" clId="{B872626F-0A24-4342-9903-1802C3D7CB06}" dt="2023-10-20T01:21:40.680" v="549" actId="478"/>
          <ac:spMkLst>
            <pc:docMk/>
            <pc:sldMk cId="0" sldId="311"/>
            <ac:spMk id="4" creationId="{00000000-0000-0000-0000-000000000000}"/>
          </ac:spMkLst>
        </pc:spChg>
      </pc:sldChg>
      <pc:sldChg chg="add del">
        <pc:chgData name="Ranju Kamal" userId="d3187f1d-9b3b-4fde-ae81-a24521550743" providerId="ADAL" clId="{B872626F-0A24-4342-9903-1802C3D7CB06}" dt="2023-10-19T23:25:36.218" v="403" actId="2696"/>
        <pc:sldMkLst>
          <pc:docMk/>
          <pc:sldMk cId="0" sldId="312"/>
        </pc:sldMkLst>
      </pc:sldChg>
      <pc:sldChg chg="add del">
        <pc:chgData name="Ranju Kamal" userId="d3187f1d-9b3b-4fde-ae81-a24521550743" providerId="ADAL" clId="{B872626F-0A24-4342-9903-1802C3D7CB06}" dt="2023-10-19T22:37:29.757" v="333" actId="2696"/>
        <pc:sldMkLst>
          <pc:docMk/>
          <pc:sldMk cId="0" sldId="313"/>
        </pc:sldMkLst>
      </pc:sldChg>
      <pc:sldChg chg="add del">
        <pc:chgData name="Ranju Kamal" userId="d3187f1d-9b3b-4fde-ae81-a24521550743" providerId="ADAL" clId="{B872626F-0A24-4342-9903-1802C3D7CB06}" dt="2023-10-19T22:41:04.143" v="371" actId="2696"/>
        <pc:sldMkLst>
          <pc:docMk/>
          <pc:sldMk cId="0" sldId="314"/>
        </pc:sldMkLst>
      </pc:sldChg>
      <pc:sldChg chg="add del">
        <pc:chgData name="Ranju Kamal" userId="d3187f1d-9b3b-4fde-ae81-a24521550743" providerId="ADAL" clId="{B872626F-0A24-4342-9903-1802C3D7CB06}" dt="2023-10-19T22:41:04.143" v="371" actId="2696"/>
        <pc:sldMkLst>
          <pc:docMk/>
          <pc:sldMk cId="0" sldId="315"/>
        </pc:sldMkLst>
      </pc:sldChg>
      <pc:sldChg chg="addSp delSp modSp add mod">
        <pc:chgData name="Ranju Kamal" userId="d3187f1d-9b3b-4fde-ae81-a24521550743" providerId="ADAL" clId="{B872626F-0A24-4342-9903-1802C3D7CB06}" dt="2023-10-31T06:10:36.795" v="1587" actId="1076"/>
        <pc:sldMkLst>
          <pc:docMk/>
          <pc:sldMk cId="0" sldId="316"/>
        </pc:sldMkLst>
        <pc:spChg chg="mod">
          <ac:chgData name="Ranju Kamal" userId="d3187f1d-9b3b-4fde-ae81-a24521550743" providerId="ADAL" clId="{B872626F-0A24-4342-9903-1802C3D7CB06}" dt="2023-10-19T22:20:06.545" v="316" actId="14100"/>
          <ac:spMkLst>
            <pc:docMk/>
            <pc:sldMk cId="0" sldId="316"/>
            <ac:spMk id="3" creationId="{00000000-0000-0000-0000-000000000000}"/>
          </ac:spMkLst>
        </pc:spChg>
        <pc:spChg chg="del">
          <ac:chgData name="Ranju Kamal" userId="d3187f1d-9b3b-4fde-ae81-a24521550743" providerId="ADAL" clId="{B872626F-0A24-4342-9903-1802C3D7CB06}" dt="2023-10-31T06:10:28.713" v="1586" actId="478"/>
          <ac:spMkLst>
            <pc:docMk/>
            <pc:sldMk cId="0" sldId="316"/>
            <ac:spMk id="4" creationId="{00000000-0000-0000-0000-000000000000}"/>
          </ac:spMkLst>
        </pc:spChg>
        <pc:spChg chg="add mod">
          <ac:chgData name="Ranju Kamal" userId="d3187f1d-9b3b-4fde-ae81-a24521550743" providerId="ADAL" clId="{B872626F-0A24-4342-9903-1802C3D7CB06}" dt="2023-10-31T06:10:36.795" v="1587" actId="1076"/>
          <ac:spMkLst>
            <pc:docMk/>
            <pc:sldMk cId="0" sldId="316"/>
            <ac:spMk id="7" creationId="{67449D3F-179F-7252-C003-FBE7356A6730}"/>
          </ac:spMkLst>
        </pc:spChg>
        <pc:spChg chg="add mod">
          <ac:chgData name="Ranju Kamal" userId="d3187f1d-9b3b-4fde-ae81-a24521550743" providerId="ADAL" clId="{B872626F-0A24-4342-9903-1802C3D7CB06}" dt="2023-10-31T06:09:40.147" v="1578" actId="1076"/>
          <ac:spMkLst>
            <pc:docMk/>
            <pc:sldMk cId="0" sldId="316"/>
            <ac:spMk id="8" creationId="{908449DF-4819-35D4-543C-A8BBF51E083A}"/>
          </ac:spMkLst>
        </pc:spChg>
        <pc:picChg chg="add mod">
          <ac:chgData name="Ranju Kamal" userId="d3187f1d-9b3b-4fde-ae81-a24521550743" providerId="ADAL" clId="{B872626F-0A24-4342-9903-1802C3D7CB06}" dt="2023-10-31T06:09:36.787" v="1577" actId="1076"/>
          <ac:picMkLst>
            <pc:docMk/>
            <pc:sldMk cId="0" sldId="316"/>
            <ac:picMk id="5" creationId="{97F32452-B999-CD39-786A-F881FE6F5C38}"/>
          </ac:picMkLst>
        </pc:picChg>
        <pc:picChg chg="add del">
          <ac:chgData name="Ranju Kamal" userId="d3187f1d-9b3b-4fde-ae81-a24521550743" providerId="ADAL" clId="{B872626F-0A24-4342-9903-1802C3D7CB06}" dt="2023-10-31T06:05:11.874" v="1504" actId="478"/>
          <ac:picMkLst>
            <pc:docMk/>
            <pc:sldMk cId="0" sldId="316"/>
            <ac:picMk id="6" creationId="{C0D711CA-B34F-95EE-384D-1CA6F57AD5F0}"/>
          </ac:picMkLst>
        </pc:picChg>
      </pc:sldChg>
      <pc:sldChg chg="add del">
        <pc:chgData name="Ranju Kamal" userId="d3187f1d-9b3b-4fde-ae81-a24521550743" providerId="ADAL" clId="{B872626F-0A24-4342-9903-1802C3D7CB06}" dt="2023-10-19T22:19:38.701" v="310" actId="2696"/>
        <pc:sldMkLst>
          <pc:docMk/>
          <pc:sldMk cId="0" sldId="317"/>
        </pc:sldMkLst>
      </pc:sldChg>
      <pc:sldChg chg="addSp delSp modSp add mod">
        <pc:chgData name="Ranju Kamal" userId="d3187f1d-9b3b-4fde-ae81-a24521550743" providerId="ADAL" clId="{B872626F-0A24-4342-9903-1802C3D7CB06}" dt="2023-10-31T06:14:19.704" v="1647" actId="1076"/>
        <pc:sldMkLst>
          <pc:docMk/>
          <pc:sldMk cId="0" sldId="318"/>
        </pc:sldMkLst>
        <pc:spChg chg="mod">
          <ac:chgData name="Ranju Kamal" userId="d3187f1d-9b3b-4fde-ae81-a24521550743" providerId="ADAL" clId="{B872626F-0A24-4342-9903-1802C3D7CB06}" dt="2023-10-20T03:58:32.562" v="835" actId="1076"/>
          <ac:spMkLst>
            <pc:docMk/>
            <pc:sldMk cId="0" sldId="318"/>
            <ac:spMk id="3" creationId="{00000000-0000-0000-0000-000000000000}"/>
          </ac:spMkLst>
        </pc:spChg>
        <pc:spChg chg="del">
          <ac:chgData name="Ranju Kamal" userId="d3187f1d-9b3b-4fde-ae81-a24521550743" providerId="ADAL" clId="{B872626F-0A24-4342-9903-1802C3D7CB06}" dt="2023-10-20T01:22:37.026" v="562" actId="478"/>
          <ac:spMkLst>
            <pc:docMk/>
            <pc:sldMk cId="0" sldId="318"/>
            <ac:spMk id="4" creationId="{00000000-0000-0000-0000-000000000000}"/>
          </ac:spMkLst>
        </pc:spChg>
        <pc:spChg chg="add mod">
          <ac:chgData name="Ranju Kamal" userId="d3187f1d-9b3b-4fde-ae81-a24521550743" providerId="ADAL" clId="{B872626F-0A24-4342-9903-1802C3D7CB06}" dt="2023-10-31T06:14:19.704" v="1647" actId="1076"/>
          <ac:spMkLst>
            <pc:docMk/>
            <pc:sldMk cId="0" sldId="318"/>
            <ac:spMk id="7" creationId="{651C180A-4A3E-08DE-E799-652D85F3D7EB}"/>
          </ac:spMkLst>
        </pc:spChg>
        <pc:spChg chg="add mod">
          <ac:chgData name="Ranju Kamal" userId="d3187f1d-9b3b-4fde-ae81-a24521550743" providerId="ADAL" clId="{B872626F-0A24-4342-9903-1802C3D7CB06}" dt="2023-10-31T06:14:14.003" v="1646" actId="1076"/>
          <ac:spMkLst>
            <pc:docMk/>
            <pc:sldMk cId="0" sldId="318"/>
            <ac:spMk id="9" creationId="{801CC158-8110-6CBC-320B-F920FC0D6257}"/>
          </ac:spMkLst>
        </pc:spChg>
        <pc:picChg chg="add mod">
          <ac:chgData name="Ranju Kamal" userId="d3187f1d-9b3b-4fde-ae81-a24521550743" providerId="ADAL" clId="{B872626F-0A24-4342-9903-1802C3D7CB06}" dt="2023-10-31T06:14:06.800" v="1645" actId="1076"/>
          <ac:picMkLst>
            <pc:docMk/>
            <pc:sldMk cId="0" sldId="318"/>
            <ac:picMk id="5" creationId="{A8B7C527-BC9E-4E14-700E-7D644AB5E083}"/>
          </ac:picMkLst>
        </pc:picChg>
      </pc:sldChg>
      <pc:sldChg chg="add del">
        <pc:chgData name="Ranju Kamal" userId="d3187f1d-9b3b-4fde-ae81-a24521550743" providerId="ADAL" clId="{B872626F-0A24-4342-9903-1802C3D7CB06}" dt="2023-10-19T23:40:12.303" v="426" actId="2696"/>
        <pc:sldMkLst>
          <pc:docMk/>
          <pc:sldMk cId="0" sldId="319"/>
        </pc:sldMkLst>
      </pc:sldChg>
      <pc:sldChg chg="addSp delSp modSp add mod setBg">
        <pc:chgData name="Ranju Kamal" userId="d3187f1d-9b3b-4fde-ae81-a24521550743" providerId="ADAL" clId="{B872626F-0A24-4342-9903-1802C3D7CB06}" dt="2023-10-20T04:30:15.175" v="934" actId="14100"/>
        <pc:sldMkLst>
          <pc:docMk/>
          <pc:sldMk cId="0" sldId="320"/>
        </pc:sldMkLst>
        <pc:spChg chg="mod">
          <ac:chgData name="Ranju Kamal" userId="d3187f1d-9b3b-4fde-ae81-a24521550743" providerId="ADAL" clId="{B872626F-0A24-4342-9903-1802C3D7CB06}" dt="2023-10-20T04:29:57.051" v="932" actId="14100"/>
          <ac:spMkLst>
            <pc:docMk/>
            <pc:sldMk cId="0" sldId="320"/>
            <ac:spMk id="2" creationId="{00000000-0000-0000-0000-000000000000}"/>
          </ac:spMkLst>
        </pc:spChg>
        <pc:spChg chg="del">
          <ac:chgData name="Ranju Kamal" userId="d3187f1d-9b3b-4fde-ae81-a24521550743" providerId="ADAL" clId="{B872626F-0A24-4342-9903-1802C3D7CB06}" dt="2023-10-20T01:17:28.043" v="536" actId="478"/>
          <ac:spMkLst>
            <pc:docMk/>
            <pc:sldMk cId="0" sldId="320"/>
            <ac:spMk id="4" creationId="{00000000-0000-0000-0000-000000000000}"/>
          </ac:spMkLst>
        </pc:spChg>
        <pc:spChg chg="mod">
          <ac:chgData name="Ranju Kamal" userId="d3187f1d-9b3b-4fde-ae81-a24521550743" providerId="ADAL" clId="{B872626F-0A24-4342-9903-1802C3D7CB06}" dt="2023-10-20T04:30:15.175" v="934" actId="14100"/>
          <ac:spMkLst>
            <pc:docMk/>
            <pc:sldMk cId="0" sldId="320"/>
            <ac:spMk id="6" creationId="{00000000-0000-0000-0000-000000000000}"/>
          </ac:spMkLst>
        </pc:spChg>
        <pc:spChg chg="add del">
          <ac:chgData name="Ranju Kamal" userId="d3187f1d-9b3b-4fde-ae81-a24521550743" providerId="ADAL" clId="{B872626F-0A24-4342-9903-1802C3D7CB06}" dt="2023-10-20T02:59:25.285" v="693" actId="26606"/>
          <ac:spMkLst>
            <pc:docMk/>
            <pc:sldMk cId="0" sldId="320"/>
            <ac:spMk id="18" creationId="{DAF1966E-FD40-4A4A-B61B-C4DF7FA05F06}"/>
          </ac:spMkLst>
        </pc:spChg>
        <pc:spChg chg="add del">
          <ac:chgData name="Ranju Kamal" userId="d3187f1d-9b3b-4fde-ae81-a24521550743" providerId="ADAL" clId="{B872626F-0A24-4342-9903-1802C3D7CB06}" dt="2023-10-20T02:59:25.285" v="693" actId="26606"/>
          <ac:spMkLst>
            <pc:docMk/>
            <pc:sldMk cId="0" sldId="320"/>
            <ac:spMk id="20" creationId="{047BFA19-D45E-416B-A404-7AF2F3F27017}"/>
          </ac:spMkLst>
        </pc:spChg>
        <pc:spChg chg="add del">
          <ac:chgData name="Ranju Kamal" userId="d3187f1d-9b3b-4fde-ae81-a24521550743" providerId="ADAL" clId="{B872626F-0A24-4342-9903-1802C3D7CB06}" dt="2023-10-20T02:59:25.285" v="693" actId="26606"/>
          <ac:spMkLst>
            <pc:docMk/>
            <pc:sldMk cId="0" sldId="320"/>
            <ac:spMk id="22" creationId="{8E0105E7-23DB-4CF2-8258-FF47C7620F6E}"/>
          </ac:spMkLst>
        </pc:spChg>
        <pc:spChg chg="add del">
          <ac:chgData name="Ranju Kamal" userId="d3187f1d-9b3b-4fde-ae81-a24521550743" providerId="ADAL" clId="{B872626F-0A24-4342-9903-1802C3D7CB06}" dt="2023-10-20T02:59:25.285" v="693" actId="26606"/>
          <ac:spMkLst>
            <pc:docMk/>
            <pc:sldMk cId="0" sldId="320"/>
            <ac:spMk id="24" creationId="{074B4F7D-14B2-478B-8BF5-01E4E0C5D263}"/>
          </ac:spMkLst>
        </pc:spChg>
        <pc:spChg chg="add del">
          <ac:chgData name="Ranju Kamal" userId="d3187f1d-9b3b-4fde-ae81-a24521550743" providerId="ADAL" clId="{B872626F-0A24-4342-9903-1802C3D7CB06}" dt="2023-10-20T02:59:28.330" v="695" actId="26606"/>
          <ac:spMkLst>
            <pc:docMk/>
            <pc:sldMk cId="0" sldId="320"/>
            <ac:spMk id="26" creationId="{3B1FBD85-8991-2A31-6956-1A07186D5C91}"/>
          </ac:spMkLst>
        </pc:spChg>
        <pc:spChg chg="add del">
          <ac:chgData name="Ranju Kamal" userId="d3187f1d-9b3b-4fde-ae81-a24521550743" providerId="ADAL" clId="{B872626F-0A24-4342-9903-1802C3D7CB06}" dt="2023-10-20T02:59:28.330" v="695" actId="26606"/>
          <ac:spMkLst>
            <pc:docMk/>
            <pc:sldMk cId="0" sldId="320"/>
            <ac:spMk id="27" creationId="{D252BC7B-4F7B-6E34-71DB-D06EFE32DC26}"/>
          </ac:spMkLst>
        </pc:spChg>
        <pc:spChg chg="add del">
          <ac:chgData name="Ranju Kamal" userId="d3187f1d-9b3b-4fde-ae81-a24521550743" providerId="ADAL" clId="{B872626F-0A24-4342-9903-1802C3D7CB06}" dt="2023-10-20T02:59:28.330" v="695" actId="26606"/>
          <ac:spMkLst>
            <pc:docMk/>
            <pc:sldMk cId="0" sldId="320"/>
            <ac:spMk id="28" creationId="{12F97F52-C578-5AB2-B699-50008FCBA822}"/>
          </ac:spMkLst>
        </pc:spChg>
        <pc:spChg chg="add del">
          <ac:chgData name="Ranju Kamal" userId="d3187f1d-9b3b-4fde-ae81-a24521550743" providerId="ADAL" clId="{B872626F-0A24-4342-9903-1802C3D7CB06}" dt="2023-10-20T02:59:32.621" v="699" actId="26606"/>
          <ac:spMkLst>
            <pc:docMk/>
            <pc:sldMk cId="0" sldId="320"/>
            <ac:spMk id="32" creationId="{3B1FBD85-8991-2A31-6956-1A07186D5C91}"/>
          </ac:spMkLst>
        </pc:spChg>
        <pc:spChg chg="add del">
          <ac:chgData name="Ranju Kamal" userId="d3187f1d-9b3b-4fde-ae81-a24521550743" providerId="ADAL" clId="{B872626F-0A24-4342-9903-1802C3D7CB06}" dt="2023-10-20T02:59:32.621" v="699" actId="26606"/>
          <ac:spMkLst>
            <pc:docMk/>
            <pc:sldMk cId="0" sldId="320"/>
            <ac:spMk id="33" creationId="{D252BC7B-4F7B-6E34-71DB-D06EFE32DC26}"/>
          </ac:spMkLst>
        </pc:spChg>
        <pc:spChg chg="add del">
          <ac:chgData name="Ranju Kamal" userId="d3187f1d-9b3b-4fde-ae81-a24521550743" providerId="ADAL" clId="{B872626F-0A24-4342-9903-1802C3D7CB06}" dt="2023-10-20T02:59:32.621" v="699" actId="26606"/>
          <ac:spMkLst>
            <pc:docMk/>
            <pc:sldMk cId="0" sldId="320"/>
            <ac:spMk id="34" creationId="{12F97F52-C578-5AB2-B699-50008FCBA822}"/>
          </ac:spMkLst>
        </pc:spChg>
        <pc:grpChg chg="add del">
          <ac:chgData name="Ranju Kamal" userId="d3187f1d-9b3b-4fde-ae81-a24521550743" providerId="ADAL" clId="{B872626F-0A24-4342-9903-1802C3D7CB06}" dt="2023-10-20T02:59:32.621" v="699" actId="26606"/>
          <ac:grpSpMkLst>
            <pc:docMk/>
            <pc:sldMk cId="0" sldId="320"/>
            <ac:grpSpMk id="11" creationId="{26D12BCC-61D9-328E-F085-BB357865E89C}"/>
          </ac:grpSpMkLst>
        </pc:grpChg>
        <pc:cxnChg chg="add del">
          <ac:chgData name="Ranju Kamal" userId="d3187f1d-9b3b-4fde-ae81-a24521550743" providerId="ADAL" clId="{B872626F-0A24-4342-9903-1802C3D7CB06}" dt="2023-10-20T02:59:31.075" v="697" actId="26606"/>
          <ac:cxnSpMkLst>
            <pc:docMk/>
            <pc:sldMk cId="0" sldId="320"/>
            <ac:cxnSpMk id="30" creationId="{D2C4353C-C927-1758-0BEF-21E9E0D81614}"/>
          </ac:cxnSpMkLst>
        </pc:cxnChg>
      </pc:sldChg>
      <pc:sldChg chg="add del">
        <pc:chgData name="Ranju Kamal" userId="d3187f1d-9b3b-4fde-ae81-a24521550743" providerId="ADAL" clId="{B872626F-0A24-4342-9903-1802C3D7CB06}" dt="2023-10-19T23:25:51.378" v="404" actId="2696"/>
        <pc:sldMkLst>
          <pc:docMk/>
          <pc:sldMk cId="3955431061" sldId="321"/>
        </pc:sldMkLst>
      </pc:sldChg>
      <pc:sldChg chg="add del">
        <pc:chgData name="Ranju Kamal" userId="d3187f1d-9b3b-4fde-ae81-a24521550743" providerId="ADAL" clId="{B872626F-0A24-4342-9903-1802C3D7CB06}" dt="2023-10-19T22:58:32.919" v="390" actId="2696"/>
        <pc:sldMkLst>
          <pc:docMk/>
          <pc:sldMk cId="3566601451" sldId="322"/>
        </pc:sldMkLst>
      </pc:sldChg>
      <pc:sldChg chg="add del">
        <pc:chgData name="Ranju Kamal" userId="d3187f1d-9b3b-4fde-ae81-a24521550743" providerId="ADAL" clId="{B872626F-0A24-4342-9903-1802C3D7CB06}" dt="2023-10-19T22:58:32.919" v="390" actId="2696"/>
        <pc:sldMkLst>
          <pc:docMk/>
          <pc:sldMk cId="3937964445" sldId="323"/>
        </pc:sldMkLst>
      </pc:sldChg>
      <pc:sldChg chg="add del">
        <pc:chgData name="Ranju Kamal" userId="d3187f1d-9b3b-4fde-ae81-a24521550743" providerId="ADAL" clId="{B872626F-0A24-4342-9903-1802C3D7CB06}" dt="2023-10-19T22:58:32.919" v="390" actId="2696"/>
        <pc:sldMkLst>
          <pc:docMk/>
          <pc:sldMk cId="1991074443" sldId="324"/>
        </pc:sldMkLst>
      </pc:sldChg>
      <pc:sldChg chg="addSp delSp modSp add mod">
        <pc:chgData name="Ranju Kamal" userId="d3187f1d-9b3b-4fde-ae81-a24521550743" providerId="ADAL" clId="{B872626F-0A24-4342-9903-1802C3D7CB06}" dt="2023-10-31T06:03:35.159" v="1486" actId="478"/>
        <pc:sldMkLst>
          <pc:docMk/>
          <pc:sldMk cId="1539775891" sldId="325"/>
        </pc:sldMkLst>
        <pc:spChg chg="add mod">
          <ac:chgData name="Ranju Kamal" userId="d3187f1d-9b3b-4fde-ae81-a24521550743" providerId="ADAL" clId="{B872626F-0A24-4342-9903-1802C3D7CB06}" dt="2023-10-31T06:03:27.839" v="1485" actId="1076"/>
          <ac:spMkLst>
            <pc:docMk/>
            <pc:sldMk cId="1539775891" sldId="325"/>
            <ac:spMk id="3" creationId="{D293AFF6-0121-A898-12F7-04ADA8E07E44}"/>
          </ac:spMkLst>
        </pc:spChg>
        <pc:spChg chg="add mod">
          <ac:chgData name="Ranju Kamal" userId="d3187f1d-9b3b-4fde-ae81-a24521550743" providerId="ADAL" clId="{B872626F-0A24-4342-9903-1802C3D7CB06}" dt="2023-10-31T05:52:42.556" v="1344" actId="1076"/>
          <ac:spMkLst>
            <pc:docMk/>
            <pc:sldMk cId="1539775891" sldId="325"/>
            <ac:spMk id="4" creationId="{D69AF3C8-BA3B-4F02-A5CF-AD5EDE04C1D0}"/>
          </ac:spMkLst>
        </pc:spChg>
        <pc:spChg chg="del">
          <ac:chgData name="Ranju Kamal" userId="d3187f1d-9b3b-4fde-ae81-a24521550743" providerId="ADAL" clId="{B872626F-0A24-4342-9903-1802C3D7CB06}" dt="2023-10-20T01:22:46.621" v="564" actId="478"/>
          <ac:spMkLst>
            <pc:docMk/>
            <pc:sldMk cId="1539775891" sldId="325"/>
            <ac:spMk id="4" creationId="{FBFC43B6-49E4-485B-ADA5-B534A4AEBF47}"/>
          </ac:spMkLst>
        </pc:spChg>
        <pc:spChg chg="del mod">
          <ac:chgData name="Ranju Kamal" userId="d3187f1d-9b3b-4fde-ae81-a24521550743" providerId="ADAL" clId="{B872626F-0A24-4342-9903-1802C3D7CB06}" dt="2023-10-31T06:03:35.159" v="1486" actId="478"/>
          <ac:spMkLst>
            <pc:docMk/>
            <pc:sldMk cId="1539775891" sldId="325"/>
            <ac:spMk id="5" creationId="{6D546F24-55CF-4195-B7AD-BD68A7A90B10}"/>
          </ac:spMkLst>
        </pc:spChg>
        <pc:spChg chg="add mod">
          <ac:chgData name="Ranju Kamal" userId="d3187f1d-9b3b-4fde-ae81-a24521550743" providerId="ADAL" clId="{B872626F-0A24-4342-9903-1802C3D7CB06}" dt="2023-10-31T05:57:35.107" v="1381" actId="20577"/>
          <ac:spMkLst>
            <pc:docMk/>
            <pc:sldMk cId="1539775891" sldId="325"/>
            <ac:spMk id="8" creationId="{0228B3A1-0124-97FE-8240-B9035875338E}"/>
          </ac:spMkLst>
        </pc:spChg>
        <pc:spChg chg="add del mod">
          <ac:chgData name="Ranju Kamal" userId="d3187f1d-9b3b-4fde-ae81-a24521550743" providerId="ADAL" clId="{B872626F-0A24-4342-9903-1802C3D7CB06}" dt="2023-10-31T05:56:40.868" v="1350" actId="478"/>
          <ac:spMkLst>
            <pc:docMk/>
            <pc:sldMk cId="1539775891" sldId="325"/>
            <ac:spMk id="9" creationId="{5ED63EDB-4173-A10B-5AD3-E604ABC2BD84}"/>
          </ac:spMkLst>
        </pc:spChg>
        <pc:picChg chg="add mod">
          <ac:chgData name="Ranju Kamal" userId="d3187f1d-9b3b-4fde-ae81-a24521550743" providerId="ADAL" clId="{B872626F-0A24-4342-9903-1802C3D7CB06}" dt="2023-10-31T05:52:56.535" v="1346" actId="1076"/>
          <ac:picMkLst>
            <pc:docMk/>
            <pc:sldMk cId="1539775891" sldId="325"/>
            <ac:picMk id="7" creationId="{2296308C-4DDA-4A50-DFFA-1CF2F8FE8911}"/>
          </ac:picMkLst>
        </pc:picChg>
        <pc:picChg chg="mod">
          <ac:chgData name="Ranju Kamal" userId="d3187f1d-9b3b-4fde-ae81-a24521550743" providerId="ADAL" clId="{B872626F-0A24-4342-9903-1802C3D7CB06}" dt="2023-10-31T05:52:47.407" v="1345" actId="1076"/>
          <ac:picMkLst>
            <pc:docMk/>
            <pc:sldMk cId="1539775891" sldId="325"/>
            <ac:picMk id="1026" creationId="{A981C073-2705-4FCF-AD3A-84E57B5D685B}"/>
          </ac:picMkLst>
        </pc:picChg>
      </pc:sldChg>
      <pc:sldChg chg="add del">
        <pc:chgData name="Ranju Kamal" userId="d3187f1d-9b3b-4fde-ae81-a24521550743" providerId="ADAL" clId="{B872626F-0A24-4342-9903-1802C3D7CB06}" dt="2023-10-19T22:58:32.919" v="390" actId="2696"/>
        <pc:sldMkLst>
          <pc:docMk/>
          <pc:sldMk cId="2123370170" sldId="326"/>
        </pc:sldMkLst>
      </pc:sldChg>
      <pc:sldChg chg="add del">
        <pc:chgData name="Ranju Kamal" userId="d3187f1d-9b3b-4fde-ae81-a24521550743" providerId="ADAL" clId="{B872626F-0A24-4342-9903-1802C3D7CB06}" dt="2023-10-19T22:58:32.919" v="390" actId="2696"/>
        <pc:sldMkLst>
          <pc:docMk/>
          <pc:sldMk cId="619502387" sldId="327"/>
        </pc:sldMkLst>
      </pc:sldChg>
      <pc:sldChg chg="addSp delSp modSp add mod setBg">
        <pc:chgData name="Ranju Kamal" userId="d3187f1d-9b3b-4fde-ae81-a24521550743" providerId="ADAL" clId="{B872626F-0A24-4342-9903-1802C3D7CB06}" dt="2023-10-20T03:37:39.594" v="779" actId="26606"/>
        <pc:sldMkLst>
          <pc:docMk/>
          <pc:sldMk cId="1968613282" sldId="328"/>
        </pc:sldMkLst>
        <pc:spChg chg="mod ord">
          <ac:chgData name="Ranju Kamal" userId="d3187f1d-9b3b-4fde-ae81-a24521550743" providerId="ADAL" clId="{B872626F-0A24-4342-9903-1802C3D7CB06}" dt="2023-10-20T03:37:39.594" v="779" actId="26606"/>
          <ac:spMkLst>
            <pc:docMk/>
            <pc:sldMk cId="1968613282" sldId="328"/>
            <ac:spMk id="2" creationId="{CDA37788-BC9C-4FB3-819D-4452D8E4043E}"/>
          </ac:spMkLst>
        </pc:spChg>
        <pc:spChg chg="del">
          <ac:chgData name="Ranju Kamal" userId="d3187f1d-9b3b-4fde-ae81-a24521550743" providerId="ADAL" clId="{B872626F-0A24-4342-9903-1802C3D7CB06}" dt="2023-10-20T01:20:51.721" v="541" actId="478"/>
          <ac:spMkLst>
            <pc:docMk/>
            <pc:sldMk cId="1968613282" sldId="328"/>
            <ac:spMk id="4" creationId="{AFBB8408-BAE6-4EFA-83DD-75062A8A23A5}"/>
          </ac:spMkLst>
        </pc:spChg>
        <pc:spChg chg="add">
          <ac:chgData name="Ranju Kamal" userId="d3187f1d-9b3b-4fde-ae81-a24521550743" providerId="ADAL" clId="{B872626F-0A24-4342-9903-1802C3D7CB06}" dt="2023-10-20T03:37:39.594" v="779" actId="26606"/>
          <ac:spMkLst>
            <pc:docMk/>
            <pc:sldMk cId="1968613282" sldId="328"/>
            <ac:spMk id="1031" creationId="{37C89E4B-3C9F-44B9-8B86-D9E3D112D8EC}"/>
          </ac:spMkLst>
        </pc:spChg>
        <pc:picChg chg="mod">
          <ac:chgData name="Ranju Kamal" userId="d3187f1d-9b3b-4fde-ae81-a24521550743" providerId="ADAL" clId="{B872626F-0A24-4342-9903-1802C3D7CB06}" dt="2023-10-20T03:37:39.594" v="779" actId="26606"/>
          <ac:picMkLst>
            <pc:docMk/>
            <pc:sldMk cId="1968613282" sldId="328"/>
            <ac:picMk id="1026" creationId="{8B9011C0-5568-47C8-AD55-F858F2A79379}"/>
          </ac:picMkLst>
        </pc:picChg>
        <pc:cxnChg chg="add">
          <ac:chgData name="Ranju Kamal" userId="d3187f1d-9b3b-4fde-ae81-a24521550743" providerId="ADAL" clId="{B872626F-0A24-4342-9903-1802C3D7CB06}" dt="2023-10-20T03:37:39.594" v="779" actId="26606"/>
          <ac:cxnSpMkLst>
            <pc:docMk/>
            <pc:sldMk cId="1968613282" sldId="328"/>
            <ac:cxnSpMk id="1033" creationId="{AA2EAA10-076F-46BD-8F0F-B9A2FB77A85C}"/>
          </ac:cxnSpMkLst>
        </pc:cxnChg>
        <pc:cxnChg chg="add">
          <ac:chgData name="Ranju Kamal" userId="d3187f1d-9b3b-4fde-ae81-a24521550743" providerId="ADAL" clId="{B872626F-0A24-4342-9903-1802C3D7CB06}" dt="2023-10-20T03:37:39.594" v="779" actId="26606"/>
          <ac:cxnSpMkLst>
            <pc:docMk/>
            <pc:sldMk cId="1968613282" sldId="328"/>
            <ac:cxnSpMk id="1035" creationId="{D891E407-403B-4764-86C9-33A56D3BCAA3}"/>
          </ac:cxnSpMkLst>
        </pc:cxnChg>
      </pc:sldChg>
      <pc:sldChg chg="add del">
        <pc:chgData name="Ranju Kamal" userId="d3187f1d-9b3b-4fde-ae81-a24521550743" providerId="ADAL" clId="{B872626F-0A24-4342-9903-1802C3D7CB06}" dt="2023-10-19T21:58:51.068" v="309" actId="2696"/>
        <pc:sldMkLst>
          <pc:docMk/>
          <pc:sldMk cId="2284161124" sldId="329"/>
        </pc:sldMkLst>
      </pc:sldChg>
      <pc:sldChg chg="addSp delSp modSp add mod setBg">
        <pc:chgData name="Ranju Kamal" userId="d3187f1d-9b3b-4fde-ae81-a24521550743" providerId="ADAL" clId="{B872626F-0A24-4342-9903-1802C3D7CB06}" dt="2023-10-20T02:53:04.731" v="672" actId="26606"/>
        <pc:sldMkLst>
          <pc:docMk/>
          <pc:sldMk cId="3719620309" sldId="330"/>
        </pc:sldMkLst>
        <pc:spChg chg="mod">
          <ac:chgData name="Ranju Kamal" userId="d3187f1d-9b3b-4fde-ae81-a24521550743" providerId="ADAL" clId="{B872626F-0A24-4342-9903-1802C3D7CB06}" dt="2023-10-20T02:53:04.731" v="672" actId="26606"/>
          <ac:spMkLst>
            <pc:docMk/>
            <pc:sldMk cId="3719620309" sldId="330"/>
            <ac:spMk id="2" creationId="{55997276-588D-47E9-BDE2-2174167EED7F}"/>
          </ac:spMkLst>
        </pc:spChg>
        <pc:spChg chg="del mod">
          <ac:chgData name="Ranju Kamal" userId="d3187f1d-9b3b-4fde-ae81-a24521550743" providerId="ADAL" clId="{B872626F-0A24-4342-9903-1802C3D7CB06}" dt="2023-10-20T02:51:42.691" v="665" actId="26606"/>
          <ac:spMkLst>
            <pc:docMk/>
            <pc:sldMk cId="3719620309" sldId="330"/>
            <ac:spMk id="3" creationId="{F1CCA622-C5E7-4759-AFB1-8063A2DBF1AB}"/>
          </ac:spMkLst>
        </pc:spChg>
        <pc:spChg chg="del">
          <ac:chgData name="Ranju Kamal" userId="d3187f1d-9b3b-4fde-ae81-a24521550743" providerId="ADAL" clId="{B872626F-0A24-4342-9903-1802C3D7CB06}" dt="2023-10-20T01:17:12.497" v="534" actId="478"/>
          <ac:spMkLst>
            <pc:docMk/>
            <pc:sldMk cId="3719620309" sldId="330"/>
            <ac:spMk id="4" creationId="{AA1BD3F6-D4FD-46FA-928F-72437CAE4AE6}"/>
          </ac:spMkLst>
        </pc:spChg>
        <pc:spChg chg="add">
          <ac:chgData name="Ranju Kamal" userId="d3187f1d-9b3b-4fde-ae81-a24521550743" providerId="ADAL" clId="{B872626F-0A24-4342-9903-1802C3D7CB06}" dt="2023-10-20T02:53:04.731" v="672" actId="26606"/>
          <ac:spMkLst>
            <pc:docMk/>
            <pc:sldMk cId="3719620309" sldId="330"/>
            <ac:spMk id="11" creationId="{257363FD-7E77-4145-9483-331A807ADF0E}"/>
          </ac:spMkLst>
        </pc:spChg>
        <pc:graphicFrameChg chg="add mod modGraphic">
          <ac:chgData name="Ranju Kamal" userId="d3187f1d-9b3b-4fde-ae81-a24521550743" providerId="ADAL" clId="{B872626F-0A24-4342-9903-1802C3D7CB06}" dt="2023-10-20T02:53:04.731" v="672" actId="26606"/>
          <ac:graphicFrameMkLst>
            <pc:docMk/>
            <pc:sldMk cId="3719620309" sldId="330"/>
            <ac:graphicFrameMk id="5" creationId="{367AFDAF-353E-E4CC-817B-1B35F7C03A7C}"/>
          </ac:graphicFrameMkLst>
        </pc:graphicFrameChg>
        <pc:picChg chg="add">
          <ac:chgData name="Ranju Kamal" userId="d3187f1d-9b3b-4fde-ae81-a24521550743" providerId="ADAL" clId="{B872626F-0A24-4342-9903-1802C3D7CB06}" dt="2023-10-20T02:53:04.731" v="672" actId="26606"/>
          <ac:picMkLst>
            <pc:docMk/>
            <pc:sldMk cId="3719620309" sldId="330"/>
            <ac:picMk id="7" creationId="{AC8DFCA4-7D05-760C-1CD7-7196C3AC9A1A}"/>
          </ac:picMkLst>
        </pc:picChg>
      </pc:sldChg>
      <pc:sldChg chg="modSp mod">
        <pc:chgData name="Ranju Kamal" userId="d3187f1d-9b3b-4fde-ae81-a24521550743" providerId="ADAL" clId="{B872626F-0A24-4342-9903-1802C3D7CB06}" dt="2023-10-20T04:24:22.596" v="894" actId="108"/>
        <pc:sldMkLst>
          <pc:docMk/>
          <pc:sldMk cId="346864399" sldId="357"/>
        </pc:sldMkLst>
        <pc:spChg chg="mod">
          <ac:chgData name="Ranju Kamal" userId="d3187f1d-9b3b-4fde-ae81-a24521550743" providerId="ADAL" clId="{B872626F-0A24-4342-9903-1802C3D7CB06}" dt="2023-10-20T04:24:22.596" v="894" actId="108"/>
          <ac:spMkLst>
            <pc:docMk/>
            <pc:sldMk cId="346864399" sldId="357"/>
            <ac:spMk id="4" creationId="{EF62C451-77F5-449A-DFB6-1B2DFC6BE55F}"/>
          </ac:spMkLst>
        </pc:spChg>
      </pc:sldChg>
      <pc:sldChg chg="del">
        <pc:chgData name="Ranju Kamal" userId="d3187f1d-9b3b-4fde-ae81-a24521550743" providerId="ADAL" clId="{B872626F-0A24-4342-9903-1802C3D7CB06}" dt="2023-10-19T21:09:06.445" v="143" actId="2696"/>
        <pc:sldMkLst>
          <pc:docMk/>
          <pc:sldMk cId="3445467265" sldId="358"/>
        </pc:sldMkLst>
      </pc:sldChg>
      <pc:sldChg chg="del">
        <pc:chgData name="Ranju Kamal" userId="d3187f1d-9b3b-4fde-ae81-a24521550743" providerId="ADAL" clId="{B872626F-0A24-4342-9903-1802C3D7CB06}" dt="2023-10-19T21:09:26.634" v="144" actId="2696"/>
        <pc:sldMkLst>
          <pc:docMk/>
          <pc:sldMk cId="3451935028" sldId="359"/>
        </pc:sldMkLst>
      </pc:sldChg>
      <pc:sldChg chg="del">
        <pc:chgData name="Ranju Kamal" userId="d3187f1d-9b3b-4fde-ae81-a24521550743" providerId="ADAL" clId="{B872626F-0A24-4342-9903-1802C3D7CB06}" dt="2023-10-19T21:09:35.946" v="145" actId="2696"/>
        <pc:sldMkLst>
          <pc:docMk/>
          <pc:sldMk cId="1136330221" sldId="360"/>
        </pc:sldMkLst>
      </pc:sldChg>
      <pc:sldChg chg="del">
        <pc:chgData name="Ranju Kamal" userId="d3187f1d-9b3b-4fde-ae81-a24521550743" providerId="ADAL" clId="{B872626F-0A24-4342-9903-1802C3D7CB06}" dt="2023-10-19T21:09:26.634" v="144" actId="2696"/>
        <pc:sldMkLst>
          <pc:docMk/>
          <pc:sldMk cId="2671822058" sldId="361"/>
        </pc:sldMkLst>
      </pc:sldChg>
      <pc:sldChg chg="del">
        <pc:chgData name="Ranju Kamal" userId="d3187f1d-9b3b-4fde-ae81-a24521550743" providerId="ADAL" clId="{B872626F-0A24-4342-9903-1802C3D7CB06}" dt="2023-10-19T21:09:35.946" v="145" actId="2696"/>
        <pc:sldMkLst>
          <pc:docMk/>
          <pc:sldMk cId="1633079076" sldId="362"/>
        </pc:sldMkLst>
      </pc:sldChg>
      <pc:sldChg chg="del">
        <pc:chgData name="Ranju Kamal" userId="d3187f1d-9b3b-4fde-ae81-a24521550743" providerId="ADAL" clId="{B872626F-0A24-4342-9903-1802C3D7CB06}" dt="2023-10-19T21:09:45.522" v="146" actId="2696"/>
        <pc:sldMkLst>
          <pc:docMk/>
          <pc:sldMk cId="2210761912" sldId="363"/>
        </pc:sldMkLst>
      </pc:sldChg>
      <pc:sldChg chg="del">
        <pc:chgData name="Ranju Kamal" userId="d3187f1d-9b3b-4fde-ae81-a24521550743" providerId="ADAL" clId="{B872626F-0A24-4342-9903-1802C3D7CB06}" dt="2023-10-19T21:09:26.634" v="144" actId="2696"/>
        <pc:sldMkLst>
          <pc:docMk/>
          <pc:sldMk cId="950809089" sldId="364"/>
        </pc:sldMkLst>
      </pc:sldChg>
      <pc:sldChg chg="del">
        <pc:chgData name="Ranju Kamal" userId="d3187f1d-9b3b-4fde-ae81-a24521550743" providerId="ADAL" clId="{B872626F-0A24-4342-9903-1802C3D7CB06}" dt="2023-10-19T21:09:35.946" v="145" actId="2696"/>
        <pc:sldMkLst>
          <pc:docMk/>
          <pc:sldMk cId="3907211717" sldId="365"/>
        </pc:sldMkLst>
      </pc:sldChg>
      <pc:sldChg chg="del">
        <pc:chgData name="Ranju Kamal" userId="d3187f1d-9b3b-4fde-ae81-a24521550743" providerId="ADAL" clId="{B872626F-0A24-4342-9903-1802C3D7CB06}" dt="2023-10-19T21:08:38.479" v="141" actId="2696"/>
        <pc:sldMkLst>
          <pc:docMk/>
          <pc:sldMk cId="844945521" sldId="366"/>
        </pc:sldMkLst>
      </pc:sldChg>
      <pc:sldChg chg="del">
        <pc:chgData name="Ranju Kamal" userId="d3187f1d-9b3b-4fde-ae81-a24521550743" providerId="ADAL" clId="{B872626F-0A24-4342-9903-1802C3D7CB06}" dt="2023-10-19T21:08:53.909" v="142" actId="2696"/>
        <pc:sldMkLst>
          <pc:docMk/>
          <pc:sldMk cId="955804016" sldId="367"/>
        </pc:sldMkLst>
      </pc:sldChg>
      <pc:sldChg chg="del">
        <pc:chgData name="Ranju Kamal" userId="d3187f1d-9b3b-4fde-ae81-a24521550743" providerId="ADAL" clId="{B872626F-0A24-4342-9903-1802C3D7CB06}" dt="2023-10-19T21:08:53.909" v="142" actId="2696"/>
        <pc:sldMkLst>
          <pc:docMk/>
          <pc:sldMk cId="2130693962" sldId="368"/>
        </pc:sldMkLst>
      </pc:sldChg>
      <pc:sldChg chg="del">
        <pc:chgData name="Ranju Kamal" userId="d3187f1d-9b3b-4fde-ae81-a24521550743" providerId="ADAL" clId="{B872626F-0A24-4342-9903-1802C3D7CB06}" dt="2023-10-19T21:08:53.909" v="142" actId="2696"/>
        <pc:sldMkLst>
          <pc:docMk/>
          <pc:sldMk cId="1050145807" sldId="369"/>
        </pc:sldMkLst>
      </pc:sldChg>
      <pc:sldChg chg="del">
        <pc:chgData name="Ranju Kamal" userId="d3187f1d-9b3b-4fde-ae81-a24521550743" providerId="ADAL" clId="{B872626F-0A24-4342-9903-1802C3D7CB06}" dt="2023-10-19T21:08:53.909" v="142" actId="2696"/>
        <pc:sldMkLst>
          <pc:docMk/>
          <pc:sldMk cId="1870803862" sldId="370"/>
        </pc:sldMkLst>
      </pc:sldChg>
      <pc:sldChg chg="del">
        <pc:chgData name="Ranju Kamal" userId="d3187f1d-9b3b-4fde-ae81-a24521550743" providerId="ADAL" clId="{B872626F-0A24-4342-9903-1802C3D7CB06}" dt="2023-10-19T21:08:53.909" v="142" actId="2696"/>
        <pc:sldMkLst>
          <pc:docMk/>
          <pc:sldMk cId="503812265" sldId="371"/>
        </pc:sldMkLst>
      </pc:sldChg>
      <pc:sldChg chg="del">
        <pc:chgData name="Ranju Kamal" userId="d3187f1d-9b3b-4fde-ae81-a24521550743" providerId="ADAL" clId="{B872626F-0A24-4342-9903-1802C3D7CB06}" dt="2023-10-19T21:08:53.909" v="142" actId="2696"/>
        <pc:sldMkLst>
          <pc:docMk/>
          <pc:sldMk cId="2607830481" sldId="372"/>
        </pc:sldMkLst>
      </pc:sldChg>
      <pc:sldChg chg="del">
        <pc:chgData name="Ranju Kamal" userId="d3187f1d-9b3b-4fde-ae81-a24521550743" providerId="ADAL" clId="{B872626F-0A24-4342-9903-1802C3D7CB06}" dt="2023-10-19T21:09:06.445" v="143" actId="2696"/>
        <pc:sldMkLst>
          <pc:docMk/>
          <pc:sldMk cId="2630390819" sldId="373"/>
        </pc:sldMkLst>
      </pc:sldChg>
      <pc:sldChg chg="del">
        <pc:chgData name="Ranju Kamal" userId="d3187f1d-9b3b-4fde-ae81-a24521550743" providerId="ADAL" clId="{B872626F-0A24-4342-9903-1802C3D7CB06}" dt="2023-10-19T21:09:06.445" v="143" actId="2696"/>
        <pc:sldMkLst>
          <pc:docMk/>
          <pc:sldMk cId="4258050676" sldId="374"/>
        </pc:sldMkLst>
      </pc:sldChg>
      <pc:sldChg chg="del">
        <pc:chgData name="Ranju Kamal" userId="d3187f1d-9b3b-4fde-ae81-a24521550743" providerId="ADAL" clId="{B872626F-0A24-4342-9903-1802C3D7CB06}" dt="2023-10-19T21:09:45.522" v="146" actId="2696"/>
        <pc:sldMkLst>
          <pc:docMk/>
          <pc:sldMk cId="3590371781" sldId="376"/>
        </pc:sldMkLst>
      </pc:sldChg>
      <pc:sldChg chg="del">
        <pc:chgData name="Ranju Kamal" userId="d3187f1d-9b3b-4fde-ae81-a24521550743" providerId="ADAL" clId="{B872626F-0A24-4342-9903-1802C3D7CB06}" dt="2023-10-19T21:08:53.909" v="142" actId="2696"/>
        <pc:sldMkLst>
          <pc:docMk/>
          <pc:sldMk cId="3681037974" sldId="377"/>
        </pc:sldMkLst>
      </pc:sldChg>
      <pc:sldChg chg="del">
        <pc:chgData name="Ranju Kamal" userId="d3187f1d-9b3b-4fde-ae81-a24521550743" providerId="ADAL" clId="{B872626F-0A24-4342-9903-1802C3D7CB06}" dt="2023-10-19T21:09:06.445" v="143" actId="2696"/>
        <pc:sldMkLst>
          <pc:docMk/>
          <pc:sldMk cId="2593681153" sldId="378"/>
        </pc:sldMkLst>
      </pc:sldChg>
      <pc:sldChg chg="del">
        <pc:chgData name="Ranju Kamal" userId="d3187f1d-9b3b-4fde-ae81-a24521550743" providerId="ADAL" clId="{B872626F-0A24-4342-9903-1802C3D7CB06}" dt="2023-10-19T21:09:06.445" v="143" actId="2696"/>
        <pc:sldMkLst>
          <pc:docMk/>
          <pc:sldMk cId="1473700849" sldId="379"/>
        </pc:sldMkLst>
      </pc:sldChg>
      <pc:sldChg chg="del">
        <pc:chgData name="Ranju Kamal" userId="d3187f1d-9b3b-4fde-ae81-a24521550743" providerId="ADAL" clId="{B872626F-0A24-4342-9903-1802C3D7CB06}" dt="2023-10-19T21:08:53.909" v="142" actId="2696"/>
        <pc:sldMkLst>
          <pc:docMk/>
          <pc:sldMk cId="343970306" sldId="380"/>
        </pc:sldMkLst>
      </pc:sldChg>
      <pc:sldChg chg="del">
        <pc:chgData name="Ranju Kamal" userId="d3187f1d-9b3b-4fde-ae81-a24521550743" providerId="ADAL" clId="{B872626F-0A24-4342-9903-1802C3D7CB06}" dt="2023-10-19T21:08:53.909" v="142" actId="2696"/>
        <pc:sldMkLst>
          <pc:docMk/>
          <pc:sldMk cId="761938133" sldId="382"/>
        </pc:sldMkLst>
      </pc:sldChg>
      <pc:sldChg chg="del">
        <pc:chgData name="Ranju Kamal" userId="d3187f1d-9b3b-4fde-ae81-a24521550743" providerId="ADAL" clId="{B872626F-0A24-4342-9903-1802C3D7CB06}" dt="2023-10-19T21:08:38.479" v="141" actId="2696"/>
        <pc:sldMkLst>
          <pc:docMk/>
          <pc:sldMk cId="1936243991" sldId="383"/>
        </pc:sldMkLst>
      </pc:sldChg>
      <pc:sldChg chg="del">
        <pc:chgData name="Ranju Kamal" userId="d3187f1d-9b3b-4fde-ae81-a24521550743" providerId="ADAL" clId="{B872626F-0A24-4342-9903-1802C3D7CB06}" dt="2023-10-19T21:08:53.909" v="142" actId="2696"/>
        <pc:sldMkLst>
          <pc:docMk/>
          <pc:sldMk cId="1122906446" sldId="384"/>
        </pc:sldMkLst>
      </pc:sldChg>
      <pc:sldChg chg="del">
        <pc:chgData name="Ranju Kamal" userId="d3187f1d-9b3b-4fde-ae81-a24521550743" providerId="ADAL" clId="{B872626F-0A24-4342-9903-1802C3D7CB06}" dt="2023-10-19T21:08:38.479" v="141" actId="2696"/>
        <pc:sldMkLst>
          <pc:docMk/>
          <pc:sldMk cId="1891518239" sldId="385"/>
        </pc:sldMkLst>
      </pc:sldChg>
      <pc:sldChg chg="del">
        <pc:chgData name="Ranju Kamal" userId="d3187f1d-9b3b-4fde-ae81-a24521550743" providerId="ADAL" clId="{B872626F-0A24-4342-9903-1802C3D7CB06}" dt="2023-10-19T21:09:26.634" v="144" actId="2696"/>
        <pc:sldMkLst>
          <pc:docMk/>
          <pc:sldMk cId="2490273962" sldId="386"/>
        </pc:sldMkLst>
      </pc:sldChg>
      <pc:sldChg chg="del">
        <pc:chgData name="Ranju Kamal" userId="d3187f1d-9b3b-4fde-ae81-a24521550743" providerId="ADAL" clId="{B872626F-0A24-4342-9903-1802C3D7CB06}" dt="2023-10-19T21:09:26.634" v="144" actId="2696"/>
        <pc:sldMkLst>
          <pc:docMk/>
          <pc:sldMk cId="4126533698" sldId="387"/>
        </pc:sldMkLst>
      </pc:sldChg>
      <pc:sldChg chg="del">
        <pc:chgData name="Ranju Kamal" userId="d3187f1d-9b3b-4fde-ae81-a24521550743" providerId="ADAL" clId="{B872626F-0A24-4342-9903-1802C3D7CB06}" dt="2023-10-19T21:08:38.479" v="141" actId="2696"/>
        <pc:sldMkLst>
          <pc:docMk/>
          <pc:sldMk cId="4130587770" sldId="388"/>
        </pc:sldMkLst>
      </pc:sldChg>
      <pc:sldChg chg="del">
        <pc:chgData name="Ranju Kamal" userId="d3187f1d-9b3b-4fde-ae81-a24521550743" providerId="ADAL" clId="{B872626F-0A24-4342-9903-1802C3D7CB06}" dt="2023-10-19T21:08:38.479" v="141" actId="2696"/>
        <pc:sldMkLst>
          <pc:docMk/>
          <pc:sldMk cId="3354771934" sldId="389"/>
        </pc:sldMkLst>
      </pc:sldChg>
      <pc:sldChg chg="modSp add del mod">
        <pc:chgData name="Ranju Kamal" userId="d3187f1d-9b3b-4fde-ae81-a24521550743" providerId="ADAL" clId="{B872626F-0A24-4342-9903-1802C3D7CB06}" dt="2023-10-19T22:57:45.430" v="387" actId="2696"/>
        <pc:sldMkLst>
          <pc:docMk/>
          <pc:sldMk cId="1755407809" sldId="391"/>
        </pc:sldMkLst>
        <pc:spChg chg="mod">
          <ac:chgData name="Ranju Kamal" userId="d3187f1d-9b3b-4fde-ae81-a24521550743" providerId="ADAL" clId="{B872626F-0A24-4342-9903-1802C3D7CB06}" dt="2023-10-19T21:38:01.402" v="176" actId="20577"/>
          <ac:spMkLst>
            <pc:docMk/>
            <pc:sldMk cId="1755407809" sldId="391"/>
            <ac:spMk id="2" creationId="{00000000-0000-0000-0000-000000000000}"/>
          </ac:spMkLst>
        </pc:spChg>
        <pc:spChg chg="mod">
          <ac:chgData name="Ranju Kamal" userId="d3187f1d-9b3b-4fde-ae81-a24521550743" providerId="ADAL" clId="{B872626F-0A24-4342-9903-1802C3D7CB06}" dt="2023-10-19T21:39:28.998" v="180" actId="115"/>
          <ac:spMkLst>
            <pc:docMk/>
            <pc:sldMk cId="1755407809" sldId="391"/>
            <ac:spMk id="3" creationId="{00000000-0000-0000-0000-000000000000}"/>
          </ac:spMkLst>
        </pc:spChg>
      </pc:sldChg>
      <pc:sldChg chg="del">
        <pc:chgData name="Ranju Kamal" userId="d3187f1d-9b3b-4fde-ae81-a24521550743" providerId="ADAL" clId="{B872626F-0A24-4342-9903-1802C3D7CB06}" dt="2023-10-19T21:09:45.522" v="146" actId="2696"/>
        <pc:sldMkLst>
          <pc:docMk/>
          <pc:sldMk cId="2557297062" sldId="392"/>
        </pc:sldMkLst>
      </pc:sldChg>
      <pc:sldChg chg="modSp add del mod">
        <pc:chgData name="Ranju Kamal" userId="d3187f1d-9b3b-4fde-ae81-a24521550743" providerId="ADAL" clId="{B872626F-0A24-4342-9903-1802C3D7CB06}" dt="2023-10-19T21:43:02.295" v="207" actId="2696"/>
        <pc:sldMkLst>
          <pc:docMk/>
          <pc:sldMk cId="3513195088" sldId="392"/>
        </pc:sldMkLst>
        <pc:spChg chg="mod">
          <ac:chgData name="Ranju Kamal" userId="d3187f1d-9b3b-4fde-ae81-a24521550743" providerId="ADAL" clId="{B872626F-0A24-4342-9903-1802C3D7CB06}" dt="2023-10-19T21:42:47.532" v="182" actId="27636"/>
          <ac:spMkLst>
            <pc:docMk/>
            <pc:sldMk cId="3513195088" sldId="392"/>
            <ac:spMk id="2" creationId="{00000000-0000-0000-0000-000000000000}"/>
          </ac:spMkLst>
        </pc:spChg>
      </pc:sldChg>
      <pc:sldChg chg="del">
        <pc:chgData name="Ranju Kamal" userId="d3187f1d-9b3b-4fde-ae81-a24521550743" providerId="ADAL" clId="{B872626F-0A24-4342-9903-1802C3D7CB06}" dt="2023-10-19T21:09:06.445" v="143" actId="2696"/>
        <pc:sldMkLst>
          <pc:docMk/>
          <pc:sldMk cId="289959204" sldId="393"/>
        </pc:sldMkLst>
      </pc:sldChg>
      <pc:sldChg chg="addSp delSp modSp add mod setBg">
        <pc:chgData name="Ranju Kamal" userId="d3187f1d-9b3b-4fde-ae81-a24521550743" providerId="ADAL" clId="{B872626F-0A24-4342-9903-1802C3D7CB06}" dt="2023-10-20T02:49:24.048" v="659" actId="1076"/>
        <pc:sldMkLst>
          <pc:docMk/>
          <pc:sldMk cId="4023007961" sldId="393"/>
        </pc:sldMkLst>
        <pc:spChg chg="mod">
          <ac:chgData name="Ranju Kamal" userId="d3187f1d-9b3b-4fde-ae81-a24521550743" providerId="ADAL" clId="{B872626F-0A24-4342-9903-1802C3D7CB06}" dt="2023-10-20T02:49:24.048" v="659" actId="1076"/>
          <ac:spMkLst>
            <pc:docMk/>
            <pc:sldMk cId="4023007961" sldId="393"/>
            <ac:spMk id="2" creationId="{00000000-0000-0000-0000-000000000000}"/>
          </ac:spMkLst>
        </pc:spChg>
        <pc:spChg chg="mod">
          <ac:chgData name="Ranju Kamal" userId="d3187f1d-9b3b-4fde-ae81-a24521550743" providerId="ADAL" clId="{B872626F-0A24-4342-9903-1802C3D7CB06}" dt="2023-10-20T02:49:18.712" v="658" actId="14100"/>
          <ac:spMkLst>
            <pc:docMk/>
            <pc:sldMk cId="4023007961" sldId="393"/>
            <ac:spMk id="3" creationId="{00000000-0000-0000-0000-000000000000}"/>
          </ac:spMkLst>
        </pc:spChg>
        <pc:spChg chg="del">
          <ac:chgData name="Ranju Kamal" userId="d3187f1d-9b3b-4fde-ae81-a24521550743" providerId="ADAL" clId="{B872626F-0A24-4342-9903-1802C3D7CB06}" dt="2023-10-20T01:10:07.364" v="495" actId="478"/>
          <ac:spMkLst>
            <pc:docMk/>
            <pc:sldMk cId="4023007961" sldId="393"/>
            <ac:spMk id="5" creationId="{00000000-0000-0000-0000-000000000000}"/>
          </ac:spMkLst>
        </pc:spChg>
        <pc:spChg chg="add del">
          <ac:chgData name="Ranju Kamal" userId="d3187f1d-9b3b-4fde-ae81-a24521550743" providerId="ADAL" clId="{B872626F-0A24-4342-9903-1802C3D7CB06}" dt="2023-10-20T02:48:46.928" v="651" actId="26606"/>
          <ac:spMkLst>
            <pc:docMk/>
            <pc:sldMk cId="4023007961" sldId="393"/>
            <ac:spMk id="7" creationId="{8181FC64-B306-4821-98E2-780662EFC486}"/>
          </ac:spMkLst>
        </pc:spChg>
        <pc:spChg chg="add del">
          <ac:chgData name="Ranju Kamal" userId="d3187f1d-9b3b-4fde-ae81-a24521550743" providerId="ADAL" clId="{B872626F-0A24-4342-9903-1802C3D7CB06}" dt="2023-10-20T02:48:22.687" v="649" actId="26606"/>
          <ac:spMkLst>
            <pc:docMk/>
            <pc:sldMk cId="4023007961" sldId="393"/>
            <ac:spMk id="9" creationId="{3ECBE1F1-D69B-4AFA-ABD5-8E41720EF6DE}"/>
          </ac:spMkLst>
        </pc:spChg>
        <pc:spChg chg="add del">
          <ac:chgData name="Ranju Kamal" userId="d3187f1d-9b3b-4fde-ae81-a24521550743" providerId="ADAL" clId="{B872626F-0A24-4342-9903-1802C3D7CB06}" dt="2023-10-20T02:48:46.928" v="651" actId="26606"/>
          <ac:spMkLst>
            <pc:docMk/>
            <pc:sldMk cId="4023007961" sldId="393"/>
            <ac:spMk id="10" creationId="{5871FC61-DD4E-47D4-81FD-8A7E7D12B371}"/>
          </ac:spMkLst>
        </pc:spChg>
        <pc:spChg chg="add del">
          <ac:chgData name="Ranju Kamal" userId="d3187f1d-9b3b-4fde-ae81-a24521550743" providerId="ADAL" clId="{B872626F-0A24-4342-9903-1802C3D7CB06}" dt="2023-10-20T02:48:22.687" v="649" actId="26606"/>
          <ac:spMkLst>
            <pc:docMk/>
            <pc:sldMk cId="4023007961" sldId="393"/>
            <ac:spMk id="11" creationId="{603A6265-E10C-4B85-9C20-E75FCAF9CC63}"/>
          </ac:spMkLst>
        </pc:spChg>
        <pc:spChg chg="add del">
          <ac:chgData name="Ranju Kamal" userId="d3187f1d-9b3b-4fde-ae81-a24521550743" providerId="ADAL" clId="{B872626F-0A24-4342-9903-1802C3D7CB06}" dt="2023-10-20T02:48:46.928" v="651" actId="26606"/>
          <ac:spMkLst>
            <pc:docMk/>
            <pc:sldMk cId="4023007961" sldId="393"/>
            <ac:spMk id="13" creationId="{F9EC3F91-A75C-4F74-867E-E4C28C13546B}"/>
          </ac:spMkLst>
        </pc:spChg>
        <pc:spChg chg="add del">
          <ac:chgData name="Ranju Kamal" userId="d3187f1d-9b3b-4fde-ae81-a24521550743" providerId="ADAL" clId="{B872626F-0A24-4342-9903-1802C3D7CB06}" dt="2023-10-20T02:48:46.928" v="651" actId="26606"/>
          <ac:spMkLst>
            <pc:docMk/>
            <pc:sldMk cId="4023007961" sldId="393"/>
            <ac:spMk id="15" creationId="{829A1E2C-5AC8-40FC-99E9-832069D39792}"/>
          </ac:spMkLst>
        </pc:spChg>
        <pc:grpChg chg="add">
          <ac:chgData name="Ranju Kamal" userId="d3187f1d-9b3b-4fde-ae81-a24521550743" providerId="ADAL" clId="{B872626F-0A24-4342-9903-1802C3D7CB06}" dt="2023-10-20T02:48:46.948" v="652" actId="26606"/>
          <ac:grpSpMkLst>
            <pc:docMk/>
            <pc:sldMk cId="4023007961" sldId="393"/>
            <ac:grpSpMk id="18" creationId="{8CE57D37-C2D0-066B-1AE3-6F4244344F27}"/>
          </ac:grpSpMkLst>
        </pc:grpChg>
        <pc:picChg chg="add del">
          <ac:chgData name="Ranju Kamal" userId="d3187f1d-9b3b-4fde-ae81-a24521550743" providerId="ADAL" clId="{B872626F-0A24-4342-9903-1802C3D7CB06}" dt="2023-10-20T02:48:22.687" v="649" actId="26606"/>
          <ac:picMkLst>
            <pc:docMk/>
            <pc:sldMk cId="4023007961" sldId="393"/>
            <ac:picMk id="6" creationId="{1716F33C-1A19-D5AA-4060-24E05708C1D0}"/>
          </ac:picMkLst>
        </pc:picChg>
        <pc:picChg chg="add del">
          <ac:chgData name="Ranju Kamal" userId="d3187f1d-9b3b-4fde-ae81-a24521550743" providerId="ADAL" clId="{B872626F-0A24-4342-9903-1802C3D7CB06}" dt="2023-10-20T02:48:46.928" v="651" actId="26606"/>
          <ac:picMkLst>
            <pc:docMk/>
            <pc:sldMk cId="4023007961" sldId="393"/>
            <ac:picMk id="8" creationId="{3BE2ED6D-7C2B-1E22-EAA8-F786195215DA}"/>
          </ac:picMkLst>
        </pc:picChg>
        <pc:picChg chg="add">
          <ac:chgData name="Ranju Kamal" userId="d3187f1d-9b3b-4fde-ae81-a24521550743" providerId="ADAL" clId="{B872626F-0A24-4342-9903-1802C3D7CB06}" dt="2023-10-20T02:48:46.948" v="652" actId="26606"/>
          <ac:picMkLst>
            <pc:docMk/>
            <pc:sldMk cId="4023007961" sldId="393"/>
            <ac:picMk id="17" creationId="{E59B45A6-3A18-5280-405E-3C0F395B7513}"/>
          </ac:picMkLst>
        </pc:picChg>
      </pc:sldChg>
      <pc:sldChg chg="add del">
        <pc:chgData name="Ranju Kamal" userId="d3187f1d-9b3b-4fde-ae81-a24521550743" providerId="ADAL" clId="{B872626F-0A24-4342-9903-1802C3D7CB06}" dt="2023-10-19T21:48:20.476" v="232" actId="2696"/>
        <pc:sldMkLst>
          <pc:docMk/>
          <pc:sldMk cId="648522080" sldId="394"/>
        </pc:sldMkLst>
      </pc:sldChg>
      <pc:sldChg chg="addSp modSp new del mod">
        <pc:chgData name="Ranju Kamal" userId="d3187f1d-9b3b-4fde-ae81-a24521550743" providerId="ADAL" clId="{B872626F-0A24-4342-9903-1802C3D7CB06}" dt="2023-10-20T03:33:53.031" v="759" actId="2696"/>
        <pc:sldMkLst>
          <pc:docMk/>
          <pc:sldMk cId="3817671053" sldId="394"/>
        </pc:sldMkLst>
        <pc:picChg chg="add mod">
          <ac:chgData name="Ranju Kamal" userId="d3187f1d-9b3b-4fde-ae81-a24521550743" providerId="ADAL" clId="{B872626F-0A24-4342-9903-1802C3D7CB06}" dt="2023-10-20T03:33:29.687" v="751" actId="1076"/>
          <ac:picMkLst>
            <pc:docMk/>
            <pc:sldMk cId="3817671053" sldId="394"/>
            <ac:picMk id="5" creationId="{897BD7A1-C35C-AC5D-00BF-A61F9623A319}"/>
          </ac:picMkLst>
        </pc:picChg>
      </pc:sldChg>
      <pc:sldChg chg="del">
        <pc:chgData name="Ranju Kamal" userId="d3187f1d-9b3b-4fde-ae81-a24521550743" providerId="ADAL" clId="{B872626F-0A24-4342-9903-1802C3D7CB06}" dt="2023-10-19T21:09:26.634" v="144" actId="2696"/>
        <pc:sldMkLst>
          <pc:docMk/>
          <pc:sldMk cId="4108684202" sldId="394"/>
        </pc:sldMkLst>
      </pc:sldChg>
      <pc:sldChg chg="del">
        <pc:chgData name="Ranju Kamal" userId="d3187f1d-9b3b-4fde-ae81-a24521550743" providerId="ADAL" clId="{B872626F-0A24-4342-9903-1802C3D7CB06}" dt="2023-10-19T21:09:26.634" v="144" actId="2696"/>
        <pc:sldMkLst>
          <pc:docMk/>
          <pc:sldMk cId="552476415" sldId="395"/>
        </pc:sldMkLst>
      </pc:sldChg>
      <pc:sldChg chg="del">
        <pc:chgData name="Ranju Kamal" userId="d3187f1d-9b3b-4fde-ae81-a24521550743" providerId="ADAL" clId="{B872626F-0A24-4342-9903-1802C3D7CB06}" dt="2023-10-19T21:09:26.634" v="144" actId="2696"/>
        <pc:sldMkLst>
          <pc:docMk/>
          <pc:sldMk cId="3195310576" sldId="396"/>
        </pc:sldMkLst>
      </pc:sldChg>
      <pc:sldChg chg="del">
        <pc:chgData name="Ranju Kamal" userId="d3187f1d-9b3b-4fde-ae81-a24521550743" providerId="ADAL" clId="{B872626F-0A24-4342-9903-1802C3D7CB06}" dt="2023-10-19T21:09:26.634" v="144" actId="2696"/>
        <pc:sldMkLst>
          <pc:docMk/>
          <pc:sldMk cId="1494757138" sldId="397"/>
        </pc:sldMkLst>
      </pc:sldChg>
      <pc:sldChg chg="del">
        <pc:chgData name="Ranju Kamal" userId="d3187f1d-9b3b-4fde-ae81-a24521550743" providerId="ADAL" clId="{B872626F-0A24-4342-9903-1802C3D7CB06}" dt="2023-10-19T21:09:35.946" v="145" actId="2696"/>
        <pc:sldMkLst>
          <pc:docMk/>
          <pc:sldMk cId="3819028575" sldId="398"/>
        </pc:sldMkLst>
      </pc:sldChg>
      <pc:sldChg chg="del">
        <pc:chgData name="Ranju Kamal" userId="d3187f1d-9b3b-4fde-ae81-a24521550743" providerId="ADAL" clId="{B872626F-0A24-4342-9903-1802C3D7CB06}" dt="2023-10-19T21:09:35.946" v="145" actId="2696"/>
        <pc:sldMkLst>
          <pc:docMk/>
          <pc:sldMk cId="868908771" sldId="399"/>
        </pc:sldMkLst>
      </pc:sldChg>
      <pc:sldChg chg="del">
        <pc:chgData name="Ranju Kamal" userId="d3187f1d-9b3b-4fde-ae81-a24521550743" providerId="ADAL" clId="{B872626F-0A24-4342-9903-1802C3D7CB06}" dt="2023-10-19T21:09:45.522" v="146" actId="2696"/>
        <pc:sldMkLst>
          <pc:docMk/>
          <pc:sldMk cId="2513234006" sldId="400"/>
        </pc:sldMkLst>
      </pc:sldChg>
    </pc:docChg>
  </pc:docChgLst>
</pc:chgInfo>
</file>

<file path=ppt/diagrams/_rels/data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image" Target="../media/image31.png"/></Relationships>
</file>

<file path=ppt/diagrams/_rels/drawing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image" Target="../media/image31.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A7D25B-1484-4831-B061-64AAF96D799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8592B9B-9165-4F6D-A0C7-3776AAB7066D}">
      <dgm:prSet phldrT="[Tex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AU" sz="2400" b="1" kern="1200" dirty="0">
              <a:solidFill>
                <a:schemeClr val="accent5">
                  <a:lumMod val="50000"/>
                </a:schemeClr>
              </a:solidFill>
              <a:latin typeface="Times New Roman" panose="02020603050405020304" pitchFamily="18" charset="0"/>
              <a:cs typeface="Times New Roman" panose="02020603050405020304" pitchFamily="18" charset="0"/>
            </a:rPr>
            <a:t>1</a:t>
          </a:r>
          <a:r>
            <a:rPr lang="en-AU" sz="2400" b="1" kern="1200" dirty="0">
              <a:solidFill>
                <a:srgbClr val="4472C4">
                  <a:lumMod val="50000"/>
                </a:srgbClr>
              </a:solidFill>
              <a:latin typeface="Times New Roman" panose="02020603050405020304" pitchFamily="18" charset="0"/>
              <a:ea typeface="+mn-ea"/>
              <a:cs typeface="Times New Roman" panose="02020603050405020304" pitchFamily="18" charset="0"/>
            </a:rPr>
            <a:t>.</a:t>
          </a:r>
          <a:r>
            <a:rPr lang="en-US" sz="2400" b="1" kern="1200" dirty="0">
              <a:solidFill>
                <a:srgbClr val="4472C4">
                  <a:lumMod val="50000"/>
                </a:srgbClr>
              </a:solidFill>
              <a:latin typeface="Times New Roman" panose="02020603050405020304" pitchFamily="18" charset="0"/>
              <a:ea typeface="+mn-ea"/>
              <a:cs typeface="Times New Roman" panose="02020603050405020304" pitchFamily="18" charset="0"/>
            </a:rPr>
            <a:t> Flooring and its Types</a:t>
          </a:r>
        </a:p>
      </dgm:t>
    </dgm:pt>
    <dgm:pt modelId="{C20AA1F2-1B69-4576-B9C4-E20341D811A2}" type="parTrans" cxnId="{E596E4D0-93D0-40BB-8E67-719491126F45}">
      <dgm:prSet/>
      <dgm:spPr/>
      <dgm:t>
        <a:bodyPr/>
        <a:lstStyle/>
        <a:p>
          <a:endParaRPr lang="en-US"/>
        </a:p>
      </dgm:t>
    </dgm:pt>
    <dgm:pt modelId="{368B3449-13F8-4EAD-9890-243ADA4CC590}" type="sibTrans" cxnId="{E596E4D0-93D0-40BB-8E67-719491126F45}">
      <dgm:prSet/>
      <dgm:spPr/>
      <dgm:t>
        <a:bodyPr/>
        <a:lstStyle/>
        <a:p>
          <a:endParaRPr lang="en-US"/>
        </a:p>
      </dgm:t>
    </dgm:pt>
    <dgm:pt modelId="{3FB77C47-75ED-492C-92E9-7AD0C7F0B913}">
      <dgm:prSet phldrT="[Tex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AU" sz="2400" b="1" kern="1200" dirty="0">
              <a:solidFill>
                <a:schemeClr val="accent5">
                  <a:lumMod val="50000"/>
                </a:schemeClr>
              </a:solidFill>
              <a:latin typeface="Times New Roman" panose="02020603050405020304" pitchFamily="18" charset="0"/>
              <a:cs typeface="Times New Roman" panose="02020603050405020304" pitchFamily="18" charset="0"/>
            </a:rPr>
            <a:t>2</a:t>
          </a:r>
          <a:r>
            <a:rPr lang="en-AU" sz="2400" b="1" kern="1200" dirty="0">
              <a:solidFill>
                <a:srgbClr val="4472C4">
                  <a:lumMod val="50000"/>
                </a:srgbClr>
              </a:solidFill>
              <a:latin typeface="Times New Roman" panose="02020603050405020304" pitchFamily="18" charset="0"/>
              <a:ea typeface="+mn-ea"/>
              <a:cs typeface="Times New Roman" panose="02020603050405020304" pitchFamily="18" charset="0"/>
            </a:rPr>
            <a:t>.</a:t>
          </a:r>
          <a:r>
            <a:rPr lang="en-US" sz="2400" b="1" kern="1200" dirty="0">
              <a:solidFill>
                <a:srgbClr val="4472C4">
                  <a:lumMod val="50000"/>
                </a:srgbClr>
              </a:solidFill>
              <a:latin typeface="Times New Roman" panose="02020603050405020304" pitchFamily="18" charset="0"/>
              <a:ea typeface="+mn-ea"/>
              <a:cs typeface="Times New Roman" panose="02020603050405020304" pitchFamily="18" charset="0"/>
            </a:rPr>
            <a:t> Special Types of Floor finishing</a:t>
          </a:r>
        </a:p>
      </dgm:t>
    </dgm:pt>
    <dgm:pt modelId="{DC326AB8-13EA-4B44-BEC6-018852EA9235}" type="parTrans" cxnId="{A05A20D0-CD86-43D1-A699-5B13A14E7E98}">
      <dgm:prSet/>
      <dgm:spPr/>
      <dgm:t>
        <a:bodyPr/>
        <a:lstStyle/>
        <a:p>
          <a:endParaRPr lang="en-US"/>
        </a:p>
      </dgm:t>
    </dgm:pt>
    <dgm:pt modelId="{5B395BA4-6F6B-498A-8DCB-52198D22B99E}" type="sibTrans" cxnId="{A05A20D0-CD86-43D1-A699-5B13A14E7E98}">
      <dgm:prSet/>
      <dgm:spPr/>
      <dgm:t>
        <a:bodyPr/>
        <a:lstStyle/>
        <a:p>
          <a:endParaRPr lang="en-US"/>
        </a:p>
      </dgm:t>
    </dgm:pt>
    <dgm:pt modelId="{F29B9410-5AB4-47FA-AD0E-25CA6BAA2C2A}">
      <dgm:prSet phldrT="[Tex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AU" sz="2400" b="1" kern="1200" dirty="0">
              <a:solidFill>
                <a:schemeClr val="accent5">
                  <a:lumMod val="50000"/>
                </a:schemeClr>
              </a:solidFill>
              <a:latin typeface="Times New Roman" panose="02020603050405020304" pitchFamily="18" charset="0"/>
              <a:cs typeface="Times New Roman" panose="02020603050405020304" pitchFamily="18" charset="0"/>
            </a:rPr>
            <a:t>3.</a:t>
          </a:r>
          <a:r>
            <a:rPr lang="en-US" sz="2400" kern="1200" dirty="0">
              <a:solidFill>
                <a:schemeClr val="tx1"/>
              </a:solidFill>
            </a:rPr>
            <a:t> </a:t>
          </a:r>
          <a:r>
            <a:rPr lang="en-US" sz="2400" b="1" kern="1200" dirty="0">
              <a:solidFill>
                <a:srgbClr val="4472C4">
                  <a:lumMod val="50000"/>
                </a:srgbClr>
              </a:solidFill>
              <a:latin typeface="Times New Roman" panose="02020603050405020304" pitchFamily="18" charset="0"/>
              <a:ea typeface="+mn-ea"/>
              <a:cs typeface="Times New Roman" panose="02020603050405020304" pitchFamily="18" charset="0"/>
            </a:rPr>
            <a:t>Floor and Wall ties</a:t>
          </a:r>
        </a:p>
      </dgm:t>
    </dgm:pt>
    <dgm:pt modelId="{4827746C-D50A-42CE-8151-0A676E687F4D}" type="parTrans" cxnId="{17F8B653-E0A5-49D7-936E-C02077646F5D}">
      <dgm:prSet/>
      <dgm:spPr/>
      <dgm:t>
        <a:bodyPr/>
        <a:lstStyle/>
        <a:p>
          <a:endParaRPr lang="en-US"/>
        </a:p>
      </dgm:t>
    </dgm:pt>
    <dgm:pt modelId="{58680D2E-FEE1-4560-B0D3-97A200BF5334}" type="sibTrans" cxnId="{17F8B653-E0A5-49D7-936E-C02077646F5D}">
      <dgm:prSet/>
      <dgm:spPr/>
      <dgm:t>
        <a:bodyPr/>
        <a:lstStyle/>
        <a:p>
          <a:endParaRPr lang="en-US"/>
        </a:p>
      </dgm:t>
    </dgm:pt>
    <dgm:pt modelId="{4DCA76A8-92E1-48C2-B15D-5E845DDF886F}" type="pres">
      <dgm:prSet presAssocID="{81A7D25B-1484-4831-B061-64AAF96D799E}" presName="linear" presStyleCnt="0">
        <dgm:presLayoutVars>
          <dgm:dir/>
          <dgm:animLvl val="lvl"/>
          <dgm:resizeHandles val="exact"/>
        </dgm:presLayoutVars>
      </dgm:prSet>
      <dgm:spPr/>
    </dgm:pt>
    <dgm:pt modelId="{F5EEB102-82C9-4593-93FB-865C0B5BF7B2}" type="pres">
      <dgm:prSet presAssocID="{E8592B9B-9165-4F6D-A0C7-3776AAB7066D}" presName="parentLin" presStyleCnt="0"/>
      <dgm:spPr/>
    </dgm:pt>
    <dgm:pt modelId="{067C5849-72FF-4ADD-A146-87339C51EBC9}" type="pres">
      <dgm:prSet presAssocID="{E8592B9B-9165-4F6D-A0C7-3776AAB7066D}" presName="parentLeftMargin" presStyleLbl="node1" presStyleIdx="0" presStyleCnt="3"/>
      <dgm:spPr/>
    </dgm:pt>
    <dgm:pt modelId="{760B04D9-CFF4-4236-BFDE-4E51E44AB90F}" type="pres">
      <dgm:prSet presAssocID="{E8592B9B-9165-4F6D-A0C7-3776AAB7066D}" presName="parentText" presStyleLbl="node1" presStyleIdx="0" presStyleCnt="3" custLinFactX="-5608" custLinFactNeighborX="-100000" custLinFactNeighborY="54155">
        <dgm:presLayoutVars>
          <dgm:chMax val="0"/>
          <dgm:bulletEnabled val="1"/>
        </dgm:presLayoutVars>
      </dgm:prSet>
      <dgm:spPr/>
    </dgm:pt>
    <dgm:pt modelId="{27FF2BA4-B756-47B3-82EE-E7A23C0EA3A2}" type="pres">
      <dgm:prSet presAssocID="{E8592B9B-9165-4F6D-A0C7-3776AAB7066D}" presName="negativeSpace" presStyleCnt="0"/>
      <dgm:spPr/>
    </dgm:pt>
    <dgm:pt modelId="{1F7B2DBF-0F46-4F2C-ADA7-FB8A453A6ED2}" type="pres">
      <dgm:prSet presAssocID="{E8592B9B-9165-4F6D-A0C7-3776AAB7066D}" presName="childText" presStyleLbl="conFgAcc1" presStyleIdx="0" presStyleCnt="3" custLinFactY="42010" custLinFactNeighborX="-8926" custLinFactNeighborY="100000">
        <dgm:presLayoutVars>
          <dgm:bulletEnabled val="1"/>
        </dgm:presLayoutVars>
      </dgm:prSet>
      <dgm:spPr>
        <a:ln>
          <a:solidFill>
            <a:schemeClr val="accent1">
              <a:lumMod val="50000"/>
            </a:schemeClr>
          </a:solidFill>
        </a:ln>
      </dgm:spPr>
    </dgm:pt>
    <dgm:pt modelId="{78AF85DF-EA97-47D6-931F-6B73D83D6F39}" type="pres">
      <dgm:prSet presAssocID="{368B3449-13F8-4EAD-9890-243ADA4CC590}" presName="spaceBetweenRectangles" presStyleCnt="0"/>
      <dgm:spPr/>
    </dgm:pt>
    <dgm:pt modelId="{12080416-C841-4900-A4E3-1F4D6776CD13}" type="pres">
      <dgm:prSet presAssocID="{3FB77C47-75ED-492C-92E9-7AD0C7F0B913}" presName="parentLin" presStyleCnt="0"/>
      <dgm:spPr/>
    </dgm:pt>
    <dgm:pt modelId="{4F532035-E8C9-4D52-9A6B-39F70D00E840}" type="pres">
      <dgm:prSet presAssocID="{3FB77C47-75ED-492C-92E9-7AD0C7F0B913}" presName="parentLeftMargin" presStyleLbl="node1" presStyleIdx="0" presStyleCnt="3"/>
      <dgm:spPr/>
    </dgm:pt>
    <dgm:pt modelId="{43FEDD17-D751-41A8-9252-620788D69B20}" type="pres">
      <dgm:prSet presAssocID="{3FB77C47-75ED-492C-92E9-7AD0C7F0B913}" presName="parentText" presStyleLbl="node1" presStyleIdx="1" presStyleCnt="3" custLinFactX="-5608" custLinFactNeighborX="-100000" custLinFactNeighborY="54155">
        <dgm:presLayoutVars>
          <dgm:chMax val="0"/>
          <dgm:bulletEnabled val="1"/>
        </dgm:presLayoutVars>
      </dgm:prSet>
      <dgm:spPr/>
    </dgm:pt>
    <dgm:pt modelId="{D8743AA4-0F95-4F6E-9D7C-13B1CAAFB2C0}" type="pres">
      <dgm:prSet presAssocID="{3FB77C47-75ED-492C-92E9-7AD0C7F0B913}" presName="negativeSpace" presStyleCnt="0"/>
      <dgm:spPr/>
    </dgm:pt>
    <dgm:pt modelId="{06D09109-F484-421D-80E4-529617280E4E}" type="pres">
      <dgm:prSet presAssocID="{3FB77C47-75ED-492C-92E9-7AD0C7F0B913}" presName="childText" presStyleLbl="conFgAcc1" presStyleIdx="1" presStyleCnt="3" custLinFactY="42010" custLinFactNeighborX="-8926" custLinFactNeighborY="100000">
        <dgm:presLayoutVars>
          <dgm:bulletEnabled val="1"/>
        </dgm:presLayoutVars>
      </dgm:prSet>
      <dgm:spPr>
        <a:ln>
          <a:solidFill>
            <a:schemeClr val="accent1">
              <a:lumMod val="50000"/>
            </a:schemeClr>
          </a:solidFill>
        </a:ln>
      </dgm:spPr>
    </dgm:pt>
    <dgm:pt modelId="{79844338-E8C8-4D45-805E-51C5644EED2E}" type="pres">
      <dgm:prSet presAssocID="{5B395BA4-6F6B-498A-8DCB-52198D22B99E}" presName="spaceBetweenRectangles" presStyleCnt="0"/>
      <dgm:spPr/>
    </dgm:pt>
    <dgm:pt modelId="{7B4EDFA7-0FA8-4531-87C7-B12A485919EA}" type="pres">
      <dgm:prSet presAssocID="{F29B9410-5AB4-47FA-AD0E-25CA6BAA2C2A}" presName="parentLin" presStyleCnt="0"/>
      <dgm:spPr/>
    </dgm:pt>
    <dgm:pt modelId="{B0854D82-1EA1-42AC-84F4-EBFB66959075}" type="pres">
      <dgm:prSet presAssocID="{F29B9410-5AB4-47FA-AD0E-25CA6BAA2C2A}" presName="parentLeftMargin" presStyleLbl="node1" presStyleIdx="1" presStyleCnt="3"/>
      <dgm:spPr/>
    </dgm:pt>
    <dgm:pt modelId="{04E1EA71-98A0-48A8-84B5-CCEC071E0560}" type="pres">
      <dgm:prSet presAssocID="{F29B9410-5AB4-47FA-AD0E-25CA6BAA2C2A}" presName="parentText" presStyleLbl="node1" presStyleIdx="2" presStyleCnt="3" custLinFactX="-5608" custLinFactNeighborX="-100000" custLinFactNeighborY="54155">
        <dgm:presLayoutVars>
          <dgm:chMax val="0"/>
          <dgm:bulletEnabled val="1"/>
        </dgm:presLayoutVars>
      </dgm:prSet>
      <dgm:spPr/>
    </dgm:pt>
    <dgm:pt modelId="{07BD6261-5CF1-482A-AD43-36CC908FEC56}" type="pres">
      <dgm:prSet presAssocID="{F29B9410-5AB4-47FA-AD0E-25CA6BAA2C2A}" presName="negativeSpace" presStyleCnt="0"/>
      <dgm:spPr/>
    </dgm:pt>
    <dgm:pt modelId="{12F878D6-5805-40A9-8FFB-25904F068361}" type="pres">
      <dgm:prSet presAssocID="{F29B9410-5AB4-47FA-AD0E-25CA6BAA2C2A}" presName="childText" presStyleLbl="conFgAcc1" presStyleIdx="2" presStyleCnt="3" custLinFactY="42010" custLinFactNeighborX="-8926" custLinFactNeighborY="100000">
        <dgm:presLayoutVars>
          <dgm:bulletEnabled val="1"/>
        </dgm:presLayoutVars>
      </dgm:prSet>
      <dgm:spPr>
        <a:ln>
          <a:solidFill>
            <a:schemeClr val="accent1">
              <a:lumMod val="50000"/>
            </a:schemeClr>
          </a:solidFill>
        </a:ln>
      </dgm:spPr>
    </dgm:pt>
  </dgm:ptLst>
  <dgm:cxnLst>
    <dgm:cxn modelId="{EA3BF50F-E058-417A-B5CF-809880E5F7D9}" type="presOf" srcId="{3FB77C47-75ED-492C-92E9-7AD0C7F0B913}" destId="{43FEDD17-D751-41A8-9252-620788D69B20}" srcOrd="1" destOrd="0" presId="urn:microsoft.com/office/officeart/2005/8/layout/list1"/>
    <dgm:cxn modelId="{D6910C21-CAD4-4FB8-8D28-7B0857A13A6C}" type="presOf" srcId="{3FB77C47-75ED-492C-92E9-7AD0C7F0B913}" destId="{4F532035-E8C9-4D52-9A6B-39F70D00E840}" srcOrd="0" destOrd="0" presId="urn:microsoft.com/office/officeart/2005/8/layout/list1"/>
    <dgm:cxn modelId="{B7354C73-B1E7-4AD9-AAC3-336687191F81}" type="presOf" srcId="{F29B9410-5AB4-47FA-AD0E-25CA6BAA2C2A}" destId="{B0854D82-1EA1-42AC-84F4-EBFB66959075}" srcOrd="0" destOrd="0" presId="urn:microsoft.com/office/officeart/2005/8/layout/list1"/>
    <dgm:cxn modelId="{17F8B653-E0A5-49D7-936E-C02077646F5D}" srcId="{81A7D25B-1484-4831-B061-64AAF96D799E}" destId="{F29B9410-5AB4-47FA-AD0E-25CA6BAA2C2A}" srcOrd="2" destOrd="0" parTransId="{4827746C-D50A-42CE-8151-0A676E687F4D}" sibTransId="{58680D2E-FEE1-4560-B0D3-97A200BF5334}"/>
    <dgm:cxn modelId="{1C24C754-269F-429C-B37D-88BCBF29C7E0}" type="presOf" srcId="{81A7D25B-1484-4831-B061-64AAF96D799E}" destId="{4DCA76A8-92E1-48C2-B15D-5E845DDF886F}" srcOrd="0" destOrd="0" presId="urn:microsoft.com/office/officeart/2005/8/layout/list1"/>
    <dgm:cxn modelId="{FFE9EB5A-EA4A-448B-8335-66CB2DC498C6}" type="presOf" srcId="{E8592B9B-9165-4F6D-A0C7-3776AAB7066D}" destId="{067C5849-72FF-4ADD-A146-87339C51EBC9}" srcOrd="0" destOrd="0" presId="urn:microsoft.com/office/officeart/2005/8/layout/list1"/>
    <dgm:cxn modelId="{0FF7D2A0-0F46-4EA8-8570-C41CB53CC522}" type="presOf" srcId="{F29B9410-5AB4-47FA-AD0E-25CA6BAA2C2A}" destId="{04E1EA71-98A0-48A8-84B5-CCEC071E0560}" srcOrd="1" destOrd="0" presId="urn:microsoft.com/office/officeart/2005/8/layout/list1"/>
    <dgm:cxn modelId="{CFA3F2CB-D895-4BB3-B00E-BE114B662E4C}" type="presOf" srcId="{E8592B9B-9165-4F6D-A0C7-3776AAB7066D}" destId="{760B04D9-CFF4-4236-BFDE-4E51E44AB90F}" srcOrd="1" destOrd="0" presId="urn:microsoft.com/office/officeart/2005/8/layout/list1"/>
    <dgm:cxn modelId="{A05A20D0-CD86-43D1-A699-5B13A14E7E98}" srcId="{81A7D25B-1484-4831-B061-64AAF96D799E}" destId="{3FB77C47-75ED-492C-92E9-7AD0C7F0B913}" srcOrd="1" destOrd="0" parTransId="{DC326AB8-13EA-4B44-BEC6-018852EA9235}" sibTransId="{5B395BA4-6F6B-498A-8DCB-52198D22B99E}"/>
    <dgm:cxn modelId="{E596E4D0-93D0-40BB-8E67-719491126F45}" srcId="{81A7D25B-1484-4831-B061-64AAF96D799E}" destId="{E8592B9B-9165-4F6D-A0C7-3776AAB7066D}" srcOrd="0" destOrd="0" parTransId="{C20AA1F2-1B69-4576-B9C4-E20341D811A2}" sibTransId="{368B3449-13F8-4EAD-9890-243ADA4CC590}"/>
    <dgm:cxn modelId="{08D688DF-3188-49CC-830B-61690299F190}" type="presParOf" srcId="{4DCA76A8-92E1-48C2-B15D-5E845DDF886F}" destId="{F5EEB102-82C9-4593-93FB-865C0B5BF7B2}" srcOrd="0" destOrd="0" presId="urn:microsoft.com/office/officeart/2005/8/layout/list1"/>
    <dgm:cxn modelId="{BE5536A5-DA16-4E7F-865C-9C817EC5D6D2}" type="presParOf" srcId="{F5EEB102-82C9-4593-93FB-865C0B5BF7B2}" destId="{067C5849-72FF-4ADD-A146-87339C51EBC9}" srcOrd="0" destOrd="0" presId="urn:microsoft.com/office/officeart/2005/8/layout/list1"/>
    <dgm:cxn modelId="{564A52EF-E2B5-4CFE-86AD-25974682EDC6}" type="presParOf" srcId="{F5EEB102-82C9-4593-93FB-865C0B5BF7B2}" destId="{760B04D9-CFF4-4236-BFDE-4E51E44AB90F}" srcOrd="1" destOrd="0" presId="urn:microsoft.com/office/officeart/2005/8/layout/list1"/>
    <dgm:cxn modelId="{D07D0FC0-9146-4BA5-A575-58DC9B6BAB92}" type="presParOf" srcId="{4DCA76A8-92E1-48C2-B15D-5E845DDF886F}" destId="{27FF2BA4-B756-47B3-82EE-E7A23C0EA3A2}" srcOrd="1" destOrd="0" presId="urn:microsoft.com/office/officeart/2005/8/layout/list1"/>
    <dgm:cxn modelId="{54AC5EB5-FFBB-47F0-941B-BF9B20676060}" type="presParOf" srcId="{4DCA76A8-92E1-48C2-B15D-5E845DDF886F}" destId="{1F7B2DBF-0F46-4F2C-ADA7-FB8A453A6ED2}" srcOrd="2" destOrd="0" presId="urn:microsoft.com/office/officeart/2005/8/layout/list1"/>
    <dgm:cxn modelId="{F974DC21-2B1F-45E7-A28F-777711F539C4}" type="presParOf" srcId="{4DCA76A8-92E1-48C2-B15D-5E845DDF886F}" destId="{78AF85DF-EA97-47D6-931F-6B73D83D6F39}" srcOrd="3" destOrd="0" presId="urn:microsoft.com/office/officeart/2005/8/layout/list1"/>
    <dgm:cxn modelId="{C43E4980-6E2F-4789-889F-7B81D91B73A8}" type="presParOf" srcId="{4DCA76A8-92E1-48C2-B15D-5E845DDF886F}" destId="{12080416-C841-4900-A4E3-1F4D6776CD13}" srcOrd="4" destOrd="0" presId="urn:microsoft.com/office/officeart/2005/8/layout/list1"/>
    <dgm:cxn modelId="{82757276-B1FF-48D5-ADD1-6A749D79D40B}" type="presParOf" srcId="{12080416-C841-4900-A4E3-1F4D6776CD13}" destId="{4F532035-E8C9-4D52-9A6B-39F70D00E840}" srcOrd="0" destOrd="0" presId="urn:microsoft.com/office/officeart/2005/8/layout/list1"/>
    <dgm:cxn modelId="{0E9D8FB4-FE73-4455-B3B7-15090994DBF5}" type="presParOf" srcId="{12080416-C841-4900-A4E3-1F4D6776CD13}" destId="{43FEDD17-D751-41A8-9252-620788D69B20}" srcOrd="1" destOrd="0" presId="urn:microsoft.com/office/officeart/2005/8/layout/list1"/>
    <dgm:cxn modelId="{C0792A1F-3AE2-4676-B52B-533068B3D36B}" type="presParOf" srcId="{4DCA76A8-92E1-48C2-B15D-5E845DDF886F}" destId="{D8743AA4-0F95-4F6E-9D7C-13B1CAAFB2C0}" srcOrd="5" destOrd="0" presId="urn:microsoft.com/office/officeart/2005/8/layout/list1"/>
    <dgm:cxn modelId="{F3B69514-F619-4391-9E94-338FCA050F70}" type="presParOf" srcId="{4DCA76A8-92E1-48C2-B15D-5E845DDF886F}" destId="{06D09109-F484-421D-80E4-529617280E4E}" srcOrd="6" destOrd="0" presId="urn:microsoft.com/office/officeart/2005/8/layout/list1"/>
    <dgm:cxn modelId="{907134A2-992E-4D03-9CB7-73B18488010B}" type="presParOf" srcId="{4DCA76A8-92E1-48C2-B15D-5E845DDF886F}" destId="{79844338-E8C8-4D45-805E-51C5644EED2E}" srcOrd="7" destOrd="0" presId="urn:microsoft.com/office/officeart/2005/8/layout/list1"/>
    <dgm:cxn modelId="{7F7AC5C8-861C-49C5-8229-871B6A24B067}" type="presParOf" srcId="{4DCA76A8-92E1-48C2-B15D-5E845DDF886F}" destId="{7B4EDFA7-0FA8-4531-87C7-B12A485919EA}" srcOrd="8" destOrd="0" presId="urn:microsoft.com/office/officeart/2005/8/layout/list1"/>
    <dgm:cxn modelId="{E410C9C5-8F9D-48BB-A362-2366F6567FF3}" type="presParOf" srcId="{7B4EDFA7-0FA8-4531-87C7-B12A485919EA}" destId="{B0854D82-1EA1-42AC-84F4-EBFB66959075}" srcOrd="0" destOrd="0" presId="urn:microsoft.com/office/officeart/2005/8/layout/list1"/>
    <dgm:cxn modelId="{57647059-3F4B-4FB0-A589-2C24231956BE}" type="presParOf" srcId="{7B4EDFA7-0FA8-4531-87C7-B12A485919EA}" destId="{04E1EA71-98A0-48A8-84B5-CCEC071E0560}" srcOrd="1" destOrd="0" presId="urn:microsoft.com/office/officeart/2005/8/layout/list1"/>
    <dgm:cxn modelId="{259FB922-B539-4A21-BCA1-D6311B7EEA03}" type="presParOf" srcId="{4DCA76A8-92E1-48C2-B15D-5E845DDF886F}" destId="{07BD6261-5CF1-482A-AD43-36CC908FEC56}" srcOrd="9" destOrd="0" presId="urn:microsoft.com/office/officeart/2005/8/layout/list1"/>
    <dgm:cxn modelId="{266E7D9D-8861-425A-9122-05E530051A1A}" type="presParOf" srcId="{4DCA76A8-92E1-48C2-B15D-5E845DDF886F}" destId="{12F878D6-5805-40A9-8FFB-25904F068361}"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84E2CA8-BBC0-41A2-94A4-23EA055C511D}" type="doc">
      <dgm:prSet loTypeId="urn:microsoft.com/office/officeart/2016/7/layout/BasicLinearProcessNumbered" loCatId="process" qsTypeId="urn:microsoft.com/office/officeart/2005/8/quickstyle/simple2" qsCatId="simple" csTypeId="urn:microsoft.com/office/officeart/2005/8/colors/colorful5" csCatId="colorful"/>
      <dgm:spPr/>
      <dgm:t>
        <a:bodyPr/>
        <a:lstStyle/>
        <a:p>
          <a:endParaRPr lang="en-US"/>
        </a:p>
      </dgm:t>
    </dgm:pt>
    <dgm:pt modelId="{B4B88122-083F-4762-AD5A-B3B5D7EAD9B7}">
      <dgm:prSet/>
      <dgm:spPr/>
      <dgm:t>
        <a:bodyPr/>
        <a:lstStyle/>
        <a:p>
          <a:r>
            <a:rPr lang="en-US"/>
            <a:t>Preparation of Subgrade (Compaction, sand filling and consolidation)</a:t>
          </a:r>
        </a:p>
      </dgm:t>
    </dgm:pt>
    <dgm:pt modelId="{042AC595-3066-48F4-956A-906FE60D6397}" type="parTrans" cxnId="{01A0436C-24BB-498D-BF8D-4AE67826BF5C}">
      <dgm:prSet/>
      <dgm:spPr/>
      <dgm:t>
        <a:bodyPr/>
        <a:lstStyle/>
        <a:p>
          <a:endParaRPr lang="en-US"/>
        </a:p>
      </dgm:t>
    </dgm:pt>
    <dgm:pt modelId="{341A5D13-F604-462D-84E9-D8AF2B5FB126}" type="sibTrans" cxnId="{01A0436C-24BB-498D-BF8D-4AE67826BF5C}">
      <dgm:prSet phldrT="1"/>
      <dgm:spPr/>
      <dgm:t>
        <a:bodyPr/>
        <a:lstStyle/>
        <a:p>
          <a:r>
            <a:rPr lang="en-US"/>
            <a:t>1</a:t>
          </a:r>
        </a:p>
      </dgm:t>
    </dgm:pt>
    <dgm:pt modelId="{62A17A1D-0E6E-4F15-BAD0-B05E01C50FF8}">
      <dgm:prSet/>
      <dgm:spPr/>
      <dgm:t>
        <a:bodyPr/>
        <a:lstStyle/>
        <a:p>
          <a:r>
            <a:rPr lang="en-US"/>
            <a:t>Laying of brick or stone soling</a:t>
          </a:r>
        </a:p>
      </dgm:t>
    </dgm:pt>
    <dgm:pt modelId="{DA16D60C-08E5-49F3-944D-AB71478C1C4B}" type="parTrans" cxnId="{3B933FE8-2822-43BB-991E-528C8179DAA6}">
      <dgm:prSet/>
      <dgm:spPr/>
      <dgm:t>
        <a:bodyPr/>
        <a:lstStyle/>
        <a:p>
          <a:endParaRPr lang="en-US"/>
        </a:p>
      </dgm:t>
    </dgm:pt>
    <dgm:pt modelId="{EF623CF0-F5A9-45D9-AB06-DC75D4D0B2F5}" type="sibTrans" cxnId="{3B933FE8-2822-43BB-991E-528C8179DAA6}">
      <dgm:prSet phldrT="2"/>
      <dgm:spPr/>
      <dgm:t>
        <a:bodyPr/>
        <a:lstStyle/>
        <a:p>
          <a:r>
            <a:rPr lang="en-US"/>
            <a:t>2</a:t>
          </a:r>
        </a:p>
      </dgm:t>
    </dgm:pt>
    <dgm:pt modelId="{BC000423-F221-4560-A170-14A6EE4CE266}">
      <dgm:prSet/>
      <dgm:spPr/>
      <dgm:t>
        <a:bodyPr/>
        <a:lstStyle/>
        <a:p>
          <a:r>
            <a:rPr lang="en-US"/>
            <a:t>PCC work </a:t>
          </a:r>
        </a:p>
      </dgm:t>
    </dgm:pt>
    <dgm:pt modelId="{70BF8D72-B205-412D-A8A1-23F6CE233B12}" type="parTrans" cxnId="{41B60BD7-2359-4B40-B77B-763C71596F99}">
      <dgm:prSet/>
      <dgm:spPr/>
      <dgm:t>
        <a:bodyPr/>
        <a:lstStyle/>
        <a:p>
          <a:endParaRPr lang="en-US"/>
        </a:p>
      </dgm:t>
    </dgm:pt>
    <dgm:pt modelId="{FBBE9404-899A-40B2-9249-1060849C8979}" type="sibTrans" cxnId="{41B60BD7-2359-4B40-B77B-763C71596F99}">
      <dgm:prSet phldrT="3"/>
      <dgm:spPr/>
      <dgm:t>
        <a:bodyPr/>
        <a:lstStyle/>
        <a:p>
          <a:r>
            <a:rPr lang="en-US"/>
            <a:t>3</a:t>
          </a:r>
        </a:p>
      </dgm:t>
    </dgm:pt>
    <dgm:pt modelId="{0C2768EF-923C-41DC-8A80-9B21BD4DF93A}">
      <dgm:prSet/>
      <dgm:spPr/>
      <dgm:t>
        <a:bodyPr/>
        <a:lstStyle/>
        <a:p>
          <a:r>
            <a:rPr lang="en-US"/>
            <a:t>Screeding and floor finish</a:t>
          </a:r>
        </a:p>
      </dgm:t>
    </dgm:pt>
    <dgm:pt modelId="{352CA560-D918-478D-8D0C-570756AE592B}" type="parTrans" cxnId="{68263864-A013-476E-8BE2-5F49AD3B8402}">
      <dgm:prSet/>
      <dgm:spPr/>
      <dgm:t>
        <a:bodyPr/>
        <a:lstStyle/>
        <a:p>
          <a:endParaRPr lang="en-US"/>
        </a:p>
      </dgm:t>
    </dgm:pt>
    <dgm:pt modelId="{037711ED-BC26-4D63-83EC-9AEFF38F8939}" type="sibTrans" cxnId="{68263864-A013-476E-8BE2-5F49AD3B8402}">
      <dgm:prSet phldrT="4"/>
      <dgm:spPr/>
      <dgm:t>
        <a:bodyPr/>
        <a:lstStyle/>
        <a:p>
          <a:r>
            <a:rPr lang="en-US"/>
            <a:t>4</a:t>
          </a:r>
        </a:p>
      </dgm:t>
    </dgm:pt>
    <dgm:pt modelId="{C5BDBB95-38CC-4850-9855-FAF7A06C40D3}" type="pres">
      <dgm:prSet presAssocID="{284E2CA8-BBC0-41A2-94A4-23EA055C511D}" presName="Name0" presStyleCnt="0">
        <dgm:presLayoutVars>
          <dgm:animLvl val="lvl"/>
          <dgm:resizeHandles val="exact"/>
        </dgm:presLayoutVars>
      </dgm:prSet>
      <dgm:spPr/>
    </dgm:pt>
    <dgm:pt modelId="{A11533EA-2FE7-41BA-BABA-838725E44C6D}" type="pres">
      <dgm:prSet presAssocID="{B4B88122-083F-4762-AD5A-B3B5D7EAD9B7}" presName="compositeNode" presStyleCnt="0">
        <dgm:presLayoutVars>
          <dgm:bulletEnabled val="1"/>
        </dgm:presLayoutVars>
      </dgm:prSet>
      <dgm:spPr/>
    </dgm:pt>
    <dgm:pt modelId="{034BCE36-0D47-4482-A579-0E08278724D2}" type="pres">
      <dgm:prSet presAssocID="{B4B88122-083F-4762-AD5A-B3B5D7EAD9B7}" presName="bgRect" presStyleLbl="bgAccFollowNode1" presStyleIdx="0" presStyleCnt="4"/>
      <dgm:spPr/>
    </dgm:pt>
    <dgm:pt modelId="{55BB0B78-EBBE-4BB0-8E63-7DD856728D97}" type="pres">
      <dgm:prSet presAssocID="{341A5D13-F604-462D-84E9-D8AF2B5FB126}" presName="sibTransNodeCircle" presStyleLbl="alignNode1" presStyleIdx="0" presStyleCnt="8">
        <dgm:presLayoutVars>
          <dgm:chMax val="0"/>
          <dgm:bulletEnabled/>
        </dgm:presLayoutVars>
      </dgm:prSet>
      <dgm:spPr/>
    </dgm:pt>
    <dgm:pt modelId="{B5B2069A-7726-4351-8865-6E2A146A096D}" type="pres">
      <dgm:prSet presAssocID="{B4B88122-083F-4762-AD5A-B3B5D7EAD9B7}" presName="bottomLine" presStyleLbl="alignNode1" presStyleIdx="1" presStyleCnt="8">
        <dgm:presLayoutVars/>
      </dgm:prSet>
      <dgm:spPr/>
    </dgm:pt>
    <dgm:pt modelId="{457E2456-D2F1-48DE-B941-713D82FEE311}" type="pres">
      <dgm:prSet presAssocID="{B4B88122-083F-4762-AD5A-B3B5D7EAD9B7}" presName="nodeText" presStyleLbl="bgAccFollowNode1" presStyleIdx="0" presStyleCnt="4">
        <dgm:presLayoutVars>
          <dgm:bulletEnabled val="1"/>
        </dgm:presLayoutVars>
      </dgm:prSet>
      <dgm:spPr/>
    </dgm:pt>
    <dgm:pt modelId="{F572ADB8-B6CE-4CF3-ACF2-FF96CC01BAE5}" type="pres">
      <dgm:prSet presAssocID="{341A5D13-F604-462D-84E9-D8AF2B5FB126}" presName="sibTrans" presStyleCnt="0"/>
      <dgm:spPr/>
    </dgm:pt>
    <dgm:pt modelId="{778950AF-8366-405E-A136-0F21AFF49D79}" type="pres">
      <dgm:prSet presAssocID="{62A17A1D-0E6E-4F15-BAD0-B05E01C50FF8}" presName="compositeNode" presStyleCnt="0">
        <dgm:presLayoutVars>
          <dgm:bulletEnabled val="1"/>
        </dgm:presLayoutVars>
      </dgm:prSet>
      <dgm:spPr/>
    </dgm:pt>
    <dgm:pt modelId="{68061EF3-5F2D-40F3-9541-1E65F6282B8B}" type="pres">
      <dgm:prSet presAssocID="{62A17A1D-0E6E-4F15-BAD0-B05E01C50FF8}" presName="bgRect" presStyleLbl="bgAccFollowNode1" presStyleIdx="1" presStyleCnt="4"/>
      <dgm:spPr/>
    </dgm:pt>
    <dgm:pt modelId="{C7BC0B33-2B7D-466B-BADC-BF4B4B539314}" type="pres">
      <dgm:prSet presAssocID="{EF623CF0-F5A9-45D9-AB06-DC75D4D0B2F5}" presName="sibTransNodeCircle" presStyleLbl="alignNode1" presStyleIdx="2" presStyleCnt="8">
        <dgm:presLayoutVars>
          <dgm:chMax val="0"/>
          <dgm:bulletEnabled/>
        </dgm:presLayoutVars>
      </dgm:prSet>
      <dgm:spPr/>
    </dgm:pt>
    <dgm:pt modelId="{40D6F579-1B24-45E1-9F6F-41121F92908A}" type="pres">
      <dgm:prSet presAssocID="{62A17A1D-0E6E-4F15-BAD0-B05E01C50FF8}" presName="bottomLine" presStyleLbl="alignNode1" presStyleIdx="3" presStyleCnt="8">
        <dgm:presLayoutVars/>
      </dgm:prSet>
      <dgm:spPr/>
    </dgm:pt>
    <dgm:pt modelId="{D4B4F9F6-0CA0-4E25-93E5-A2AE2B1DA77A}" type="pres">
      <dgm:prSet presAssocID="{62A17A1D-0E6E-4F15-BAD0-B05E01C50FF8}" presName="nodeText" presStyleLbl="bgAccFollowNode1" presStyleIdx="1" presStyleCnt="4">
        <dgm:presLayoutVars>
          <dgm:bulletEnabled val="1"/>
        </dgm:presLayoutVars>
      </dgm:prSet>
      <dgm:spPr/>
    </dgm:pt>
    <dgm:pt modelId="{575B7BD9-C738-40A9-B1A6-D0AC1EED6CAE}" type="pres">
      <dgm:prSet presAssocID="{EF623CF0-F5A9-45D9-AB06-DC75D4D0B2F5}" presName="sibTrans" presStyleCnt="0"/>
      <dgm:spPr/>
    </dgm:pt>
    <dgm:pt modelId="{370D6129-FBE2-43D1-9DE8-D42A28462A84}" type="pres">
      <dgm:prSet presAssocID="{BC000423-F221-4560-A170-14A6EE4CE266}" presName="compositeNode" presStyleCnt="0">
        <dgm:presLayoutVars>
          <dgm:bulletEnabled val="1"/>
        </dgm:presLayoutVars>
      </dgm:prSet>
      <dgm:spPr/>
    </dgm:pt>
    <dgm:pt modelId="{7D464605-31B4-4C95-AFF2-5F2E55A2C082}" type="pres">
      <dgm:prSet presAssocID="{BC000423-F221-4560-A170-14A6EE4CE266}" presName="bgRect" presStyleLbl="bgAccFollowNode1" presStyleIdx="2" presStyleCnt="4"/>
      <dgm:spPr/>
    </dgm:pt>
    <dgm:pt modelId="{2BCE8335-0F70-469C-B907-385A98B1BA30}" type="pres">
      <dgm:prSet presAssocID="{FBBE9404-899A-40B2-9249-1060849C8979}" presName="sibTransNodeCircle" presStyleLbl="alignNode1" presStyleIdx="4" presStyleCnt="8">
        <dgm:presLayoutVars>
          <dgm:chMax val="0"/>
          <dgm:bulletEnabled/>
        </dgm:presLayoutVars>
      </dgm:prSet>
      <dgm:spPr/>
    </dgm:pt>
    <dgm:pt modelId="{DAA35175-22B5-4699-8E11-B2ADD7463607}" type="pres">
      <dgm:prSet presAssocID="{BC000423-F221-4560-A170-14A6EE4CE266}" presName="bottomLine" presStyleLbl="alignNode1" presStyleIdx="5" presStyleCnt="8">
        <dgm:presLayoutVars/>
      </dgm:prSet>
      <dgm:spPr/>
    </dgm:pt>
    <dgm:pt modelId="{21E7D3AE-B9CE-4FA6-93E7-C54E9587D2CF}" type="pres">
      <dgm:prSet presAssocID="{BC000423-F221-4560-A170-14A6EE4CE266}" presName="nodeText" presStyleLbl="bgAccFollowNode1" presStyleIdx="2" presStyleCnt="4">
        <dgm:presLayoutVars>
          <dgm:bulletEnabled val="1"/>
        </dgm:presLayoutVars>
      </dgm:prSet>
      <dgm:spPr/>
    </dgm:pt>
    <dgm:pt modelId="{09EE02E2-DE23-4592-98A6-1C827758F68D}" type="pres">
      <dgm:prSet presAssocID="{FBBE9404-899A-40B2-9249-1060849C8979}" presName="sibTrans" presStyleCnt="0"/>
      <dgm:spPr/>
    </dgm:pt>
    <dgm:pt modelId="{1B18CC3E-E307-4D1D-B376-1B2D69E56DFE}" type="pres">
      <dgm:prSet presAssocID="{0C2768EF-923C-41DC-8A80-9B21BD4DF93A}" presName="compositeNode" presStyleCnt="0">
        <dgm:presLayoutVars>
          <dgm:bulletEnabled val="1"/>
        </dgm:presLayoutVars>
      </dgm:prSet>
      <dgm:spPr/>
    </dgm:pt>
    <dgm:pt modelId="{90E3AA1B-DF4A-4B69-A0EB-77D9AC6D8980}" type="pres">
      <dgm:prSet presAssocID="{0C2768EF-923C-41DC-8A80-9B21BD4DF93A}" presName="bgRect" presStyleLbl="bgAccFollowNode1" presStyleIdx="3" presStyleCnt="4"/>
      <dgm:spPr/>
    </dgm:pt>
    <dgm:pt modelId="{847B2965-0ACE-481D-B5C8-CC6FAD97AE16}" type="pres">
      <dgm:prSet presAssocID="{037711ED-BC26-4D63-83EC-9AEFF38F8939}" presName="sibTransNodeCircle" presStyleLbl="alignNode1" presStyleIdx="6" presStyleCnt="8">
        <dgm:presLayoutVars>
          <dgm:chMax val="0"/>
          <dgm:bulletEnabled/>
        </dgm:presLayoutVars>
      </dgm:prSet>
      <dgm:spPr/>
    </dgm:pt>
    <dgm:pt modelId="{6DD082AB-8DA6-4E13-87B8-E470B95B0F1F}" type="pres">
      <dgm:prSet presAssocID="{0C2768EF-923C-41DC-8A80-9B21BD4DF93A}" presName="bottomLine" presStyleLbl="alignNode1" presStyleIdx="7" presStyleCnt="8">
        <dgm:presLayoutVars/>
      </dgm:prSet>
      <dgm:spPr/>
    </dgm:pt>
    <dgm:pt modelId="{6317149F-9648-4A85-A3DC-84A9BDB95107}" type="pres">
      <dgm:prSet presAssocID="{0C2768EF-923C-41DC-8A80-9B21BD4DF93A}" presName="nodeText" presStyleLbl="bgAccFollowNode1" presStyleIdx="3" presStyleCnt="4">
        <dgm:presLayoutVars>
          <dgm:bulletEnabled val="1"/>
        </dgm:presLayoutVars>
      </dgm:prSet>
      <dgm:spPr/>
    </dgm:pt>
  </dgm:ptLst>
  <dgm:cxnLst>
    <dgm:cxn modelId="{C91FBB12-332C-4B6B-A2F4-15CD0568BAE5}" type="presOf" srcId="{EF623CF0-F5A9-45D9-AB06-DC75D4D0B2F5}" destId="{C7BC0B33-2B7D-466B-BADC-BF4B4B539314}" srcOrd="0" destOrd="0" presId="urn:microsoft.com/office/officeart/2016/7/layout/BasicLinearProcessNumbered"/>
    <dgm:cxn modelId="{A8364418-AA81-414E-989C-72F43EBC0B83}" type="presOf" srcId="{FBBE9404-899A-40B2-9249-1060849C8979}" destId="{2BCE8335-0F70-469C-B907-385A98B1BA30}" srcOrd="0" destOrd="0" presId="urn:microsoft.com/office/officeart/2016/7/layout/BasicLinearProcessNumbered"/>
    <dgm:cxn modelId="{0FC3C126-AAC0-41BB-92A0-12D2C1141A87}" type="presOf" srcId="{62A17A1D-0E6E-4F15-BAD0-B05E01C50FF8}" destId="{68061EF3-5F2D-40F3-9541-1E65F6282B8B}" srcOrd="0" destOrd="0" presId="urn:microsoft.com/office/officeart/2016/7/layout/BasicLinearProcessNumbered"/>
    <dgm:cxn modelId="{DB534540-A753-4971-B115-30028E4178D2}" type="presOf" srcId="{B4B88122-083F-4762-AD5A-B3B5D7EAD9B7}" destId="{457E2456-D2F1-48DE-B941-713D82FEE311}" srcOrd="1" destOrd="0" presId="urn:microsoft.com/office/officeart/2016/7/layout/BasicLinearProcessNumbered"/>
    <dgm:cxn modelId="{9C664960-AFCA-40A4-A354-06C4D889D545}" type="presOf" srcId="{BC000423-F221-4560-A170-14A6EE4CE266}" destId="{7D464605-31B4-4C95-AFF2-5F2E55A2C082}" srcOrd="0" destOrd="0" presId="urn:microsoft.com/office/officeart/2016/7/layout/BasicLinearProcessNumbered"/>
    <dgm:cxn modelId="{68263864-A013-476E-8BE2-5F49AD3B8402}" srcId="{284E2CA8-BBC0-41A2-94A4-23EA055C511D}" destId="{0C2768EF-923C-41DC-8A80-9B21BD4DF93A}" srcOrd="3" destOrd="0" parTransId="{352CA560-D918-478D-8D0C-570756AE592B}" sibTransId="{037711ED-BC26-4D63-83EC-9AEFF38F8939}"/>
    <dgm:cxn modelId="{01A0436C-24BB-498D-BF8D-4AE67826BF5C}" srcId="{284E2CA8-BBC0-41A2-94A4-23EA055C511D}" destId="{B4B88122-083F-4762-AD5A-B3B5D7EAD9B7}" srcOrd="0" destOrd="0" parTransId="{042AC595-3066-48F4-956A-906FE60D6397}" sibTransId="{341A5D13-F604-462D-84E9-D8AF2B5FB126}"/>
    <dgm:cxn modelId="{C2EC1352-6CC9-4FC3-B53C-F8AB907C08AF}" type="presOf" srcId="{0C2768EF-923C-41DC-8A80-9B21BD4DF93A}" destId="{6317149F-9648-4A85-A3DC-84A9BDB95107}" srcOrd="1" destOrd="0" presId="urn:microsoft.com/office/officeart/2016/7/layout/BasicLinearProcessNumbered"/>
    <dgm:cxn modelId="{C6EC9859-8E19-4F49-9AEE-CE588ED6CA70}" type="presOf" srcId="{62A17A1D-0E6E-4F15-BAD0-B05E01C50FF8}" destId="{D4B4F9F6-0CA0-4E25-93E5-A2AE2B1DA77A}" srcOrd="1" destOrd="0" presId="urn:microsoft.com/office/officeart/2016/7/layout/BasicLinearProcessNumbered"/>
    <dgm:cxn modelId="{79771A92-1EBD-432E-87B3-61D82C8754F2}" type="presOf" srcId="{341A5D13-F604-462D-84E9-D8AF2B5FB126}" destId="{55BB0B78-EBBE-4BB0-8E63-7DD856728D97}" srcOrd="0" destOrd="0" presId="urn:microsoft.com/office/officeart/2016/7/layout/BasicLinearProcessNumbered"/>
    <dgm:cxn modelId="{E29BCEA9-5F09-49EE-A297-3F99984AF53F}" type="presOf" srcId="{284E2CA8-BBC0-41A2-94A4-23EA055C511D}" destId="{C5BDBB95-38CC-4850-9855-FAF7A06C40D3}" srcOrd="0" destOrd="0" presId="urn:microsoft.com/office/officeart/2016/7/layout/BasicLinearProcessNumbered"/>
    <dgm:cxn modelId="{D64246B2-29F4-4AEE-B225-1B42AF2C9500}" type="presOf" srcId="{B4B88122-083F-4762-AD5A-B3B5D7EAD9B7}" destId="{034BCE36-0D47-4482-A579-0E08278724D2}" srcOrd="0" destOrd="0" presId="urn:microsoft.com/office/officeart/2016/7/layout/BasicLinearProcessNumbered"/>
    <dgm:cxn modelId="{41B60BD7-2359-4B40-B77B-763C71596F99}" srcId="{284E2CA8-BBC0-41A2-94A4-23EA055C511D}" destId="{BC000423-F221-4560-A170-14A6EE4CE266}" srcOrd="2" destOrd="0" parTransId="{70BF8D72-B205-412D-A8A1-23F6CE233B12}" sibTransId="{FBBE9404-899A-40B2-9249-1060849C8979}"/>
    <dgm:cxn modelId="{EE6291DB-9AA0-4DF2-BB19-58BC126212FA}" type="presOf" srcId="{037711ED-BC26-4D63-83EC-9AEFF38F8939}" destId="{847B2965-0ACE-481D-B5C8-CC6FAD97AE16}" srcOrd="0" destOrd="0" presId="urn:microsoft.com/office/officeart/2016/7/layout/BasicLinearProcessNumbered"/>
    <dgm:cxn modelId="{953502E6-FCCE-4064-82EE-814EC2CA6622}" type="presOf" srcId="{BC000423-F221-4560-A170-14A6EE4CE266}" destId="{21E7D3AE-B9CE-4FA6-93E7-C54E9587D2CF}" srcOrd="1" destOrd="0" presId="urn:microsoft.com/office/officeart/2016/7/layout/BasicLinearProcessNumbered"/>
    <dgm:cxn modelId="{3B933FE8-2822-43BB-991E-528C8179DAA6}" srcId="{284E2CA8-BBC0-41A2-94A4-23EA055C511D}" destId="{62A17A1D-0E6E-4F15-BAD0-B05E01C50FF8}" srcOrd="1" destOrd="0" parTransId="{DA16D60C-08E5-49F3-944D-AB71478C1C4B}" sibTransId="{EF623CF0-F5A9-45D9-AB06-DC75D4D0B2F5}"/>
    <dgm:cxn modelId="{1D2683EC-8B73-4AB6-8759-25CBFB249D48}" type="presOf" srcId="{0C2768EF-923C-41DC-8A80-9B21BD4DF93A}" destId="{90E3AA1B-DF4A-4B69-A0EB-77D9AC6D8980}" srcOrd="0" destOrd="0" presId="urn:microsoft.com/office/officeart/2016/7/layout/BasicLinearProcessNumbered"/>
    <dgm:cxn modelId="{EB12AC22-BF86-47ED-B500-C225EEE04AC4}" type="presParOf" srcId="{C5BDBB95-38CC-4850-9855-FAF7A06C40D3}" destId="{A11533EA-2FE7-41BA-BABA-838725E44C6D}" srcOrd="0" destOrd="0" presId="urn:microsoft.com/office/officeart/2016/7/layout/BasicLinearProcessNumbered"/>
    <dgm:cxn modelId="{A17611BB-FF18-412D-B785-2BB7D66E3B31}" type="presParOf" srcId="{A11533EA-2FE7-41BA-BABA-838725E44C6D}" destId="{034BCE36-0D47-4482-A579-0E08278724D2}" srcOrd="0" destOrd="0" presId="urn:microsoft.com/office/officeart/2016/7/layout/BasicLinearProcessNumbered"/>
    <dgm:cxn modelId="{14DBC53E-4A98-4791-A18D-9C5E2161F9F5}" type="presParOf" srcId="{A11533EA-2FE7-41BA-BABA-838725E44C6D}" destId="{55BB0B78-EBBE-4BB0-8E63-7DD856728D97}" srcOrd="1" destOrd="0" presId="urn:microsoft.com/office/officeart/2016/7/layout/BasicLinearProcessNumbered"/>
    <dgm:cxn modelId="{FC126E3D-F7EB-4500-AFC1-12DCA50D1B02}" type="presParOf" srcId="{A11533EA-2FE7-41BA-BABA-838725E44C6D}" destId="{B5B2069A-7726-4351-8865-6E2A146A096D}" srcOrd="2" destOrd="0" presId="urn:microsoft.com/office/officeart/2016/7/layout/BasicLinearProcessNumbered"/>
    <dgm:cxn modelId="{010BA01E-EF36-4BBC-AD81-FBC8AF3741EA}" type="presParOf" srcId="{A11533EA-2FE7-41BA-BABA-838725E44C6D}" destId="{457E2456-D2F1-48DE-B941-713D82FEE311}" srcOrd="3" destOrd="0" presId="urn:microsoft.com/office/officeart/2016/7/layout/BasicLinearProcessNumbered"/>
    <dgm:cxn modelId="{9198F540-DBBE-442D-931D-59B2459AC585}" type="presParOf" srcId="{C5BDBB95-38CC-4850-9855-FAF7A06C40D3}" destId="{F572ADB8-B6CE-4CF3-ACF2-FF96CC01BAE5}" srcOrd="1" destOrd="0" presId="urn:microsoft.com/office/officeart/2016/7/layout/BasicLinearProcessNumbered"/>
    <dgm:cxn modelId="{02F92CFA-A3B0-45B5-A513-E794D179DB5D}" type="presParOf" srcId="{C5BDBB95-38CC-4850-9855-FAF7A06C40D3}" destId="{778950AF-8366-405E-A136-0F21AFF49D79}" srcOrd="2" destOrd="0" presId="urn:microsoft.com/office/officeart/2016/7/layout/BasicLinearProcessNumbered"/>
    <dgm:cxn modelId="{D7B04612-8B1C-4060-9974-1329C63A5A98}" type="presParOf" srcId="{778950AF-8366-405E-A136-0F21AFF49D79}" destId="{68061EF3-5F2D-40F3-9541-1E65F6282B8B}" srcOrd="0" destOrd="0" presId="urn:microsoft.com/office/officeart/2016/7/layout/BasicLinearProcessNumbered"/>
    <dgm:cxn modelId="{257B48E7-F0E5-429B-A1A8-5256AC1082AC}" type="presParOf" srcId="{778950AF-8366-405E-A136-0F21AFF49D79}" destId="{C7BC0B33-2B7D-466B-BADC-BF4B4B539314}" srcOrd="1" destOrd="0" presId="urn:microsoft.com/office/officeart/2016/7/layout/BasicLinearProcessNumbered"/>
    <dgm:cxn modelId="{DC4EDEE7-E9F4-42D0-A2D3-21E4993C8C55}" type="presParOf" srcId="{778950AF-8366-405E-A136-0F21AFF49D79}" destId="{40D6F579-1B24-45E1-9F6F-41121F92908A}" srcOrd="2" destOrd="0" presId="urn:microsoft.com/office/officeart/2016/7/layout/BasicLinearProcessNumbered"/>
    <dgm:cxn modelId="{55545605-3A1B-4105-BC8F-834C2CC0708D}" type="presParOf" srcId="{778950AF-8366-405E-A136-0F21AFF49D79}" destId="{D4B4F9F6-0CA0-4E25-93E5-A2AE2B1DA77A}" srcOrd="3" destOrd="0" presId="urn:microsoft.com/office/officeart/2016/7/layout/BasicLinearProcessNumbered"/>
    <dgm:cxn modelId="{7DA75AFB-1A6A-4930-BD8E-10B2ADDB4300}" type="presParOf" srcId="{C5BDBB95-38CC-4850-9855-FAF7A06C40D3}" destId="{575B7BD9-C738-40A9-B1A6-D0AC1EED6CAE}" srcOrd="3" destOrd="0" presId="urn:microsoft.com/office/officeart/2016/7/layout/BasicLinearProcessNumbered"/>
    <dgm:cxn modelId="{51898955-8264-42D0-B0B2-5850E804041C}" type="presParOf" srcId="{C5BDBB95-38CC-4850-9855-FAF7A06C40D3}" destId="{370D6129-FBE2-43D1-9DE8-D42A28462A84}" srcOrd="4" destOrd="0" presId="urn:microsoft.com/office/officeart/2016/7/layout/BasicLinearProcessNumbered"/>
    <dgm:cxn modelId="{55678318-1636-473E-ADFE-39CE28A3BDDB}" type="presParOf" srcId="{370D6129-FBE2-43D1-9DE8-D42A28462A84}" destId="{7D464605-31B4-4C95-AFF2-5F2E55A2C082}" srcOrd="0" destOrd="0" presId="urn:microsoft.com/office/officeart/2016/7/layout/BasicLinearProcessNumbered"/>
    <dgm:cxn modelId="{E45406BA-D314-4E75-B0DF-922F3A26F4F5}" type="presParOf" srcId="{370D6129-FBE2-43D1-9DE8-D42A28462A84}" destId="{2BCE8335-0F70-469C-B907-385A98B1BA30}" srcOrd="1" destOrd="0" presId="urn:microsoft.com/office/officeart/2016/7/layout/BasicLinearProcessNumbered"/>
    <dgm:cxn modelId="{01DB3603-A314-4759-AA3F-7FA7C9A88BF9}" type="presParOf" srcId="{370D6129-FBE2-43D1-9DE8-D42A28462A84}" destId="{DAA35175-22B5-4699-8E11-B2ADD7463607}" srcOrd="2" destOrd="0" presId="urn:microsoft.com/office/officeart/2016/7/layout/BasicLinearProcessNumbered"/>
    <dgm:cxn modelId="{AD1B35E1-2F58-43E9-A233-D34CE26E239E}" type="presParOf" srcId="{370D6129-FBE2-43D1-9DE8-D42A28462A84}" destId="{21E7D3AE-B9CE-4FA6-93E7-C54E9587D2CF}" srcOrd="3" destOrd="0" presId="urn:microsoft.com/office/officeart/2016/7/layout/BasicLinearProcessNumbered"/>
    <dgm:cxn modelId="{D818591A-71AD-46EF-8715-36DC5E7E6C91}" type="presParOf" srcId="{C5BDBB95-38CC-4850-9855-FAF7A06C40D3}" destId="{09EE02E2-DE23-4592-98A6-1C827758F68D}" srcOrd="5" destOrd="0" presId="urn:microsoft.com/office/officeart/2016/7/layout/BasicLinearProcessNumbered"/>
    <dgm:cxn modelId="{398AA4D8-7740-4D40-98A2-94E998DB7988}" type="presParOf" srcId="{C5BDBB95-38CC-4850-9855-FAF7A06C40D3}" destId="{1B18CC3E-E307-4D1D-B376-1B2D69E56DFE}" srcOrd="6" destOrd="0" presId="urn:microsoft.com/office/officeart/2016/7/layout/BasicLinearProcessNumbered"/>
    <dgm:cxn modelId="{D111EF2E-77F7-4D5E-B470-6072225910F7}" type="presParOf" srcId="{1B18CC3E-E307-4D1D-B376-1B2D69E56DFE}" destId="{90E3AA1B-DF4A-4B69-A0EB-77D9AC6D8980}" srcOrd="0" destOrd="0" presId="urn:microsoft.com/office/officeart/2016/7/layout/BasicLinearProcessNumbered"/>
    <dgm:cxn modelId="{1B90C543-68F5-4AF9-90D1-935728BBA054}" type="presParOf" srcId="{1B18CC3E-E307-4D1D-B376-1B2D69E56DFE}" destId="{847B2965-0ACE-481D-B5C8-CC6FAD97AE16}" srcOrd="1" destOrd="0" presId="urn:microsoft.com/office/officeart/2016/7/layout/BasicLinearProcessNumbered"/>
    <dgm:cxn modelId="{92FD9C95-B5FC-43C3-9113-AD2E85FA4E7D}" type="presParOf" srcId="{1B18CC3E-E307-4D1D-B376-1B2D69E56DFE}" destId="{6DD082AB-8DA6-4E13-87B8-E470B95B0F1F}" srcOrd="2" destOrd="0" presId="urn:microsoft.com/office/officeart/2016/7/layout/BasicLinearProcessNumbered"/>
    <dgm:cxn modelId="{A10B0EDB-DA00-4AB2-9B61-EF6D90CA781D}" type="presParOf" srcId="{1B18CC3E-E307-4D1D-B376-1B2D69E56DFE}" destId="{6317149F-9648-4A85-A3DC-84A9BDB95107}"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4681A1A-FB57-4082-A542-AC53140AD92F}" type="doc">
      <dgm:prSet loTypeId="urn:microsoft.com/office/officeart/2011/layout/RadialPictureList" loCatId="picture" qsTypeId="urn:microsoft.com/office/officeart/2005/8/quickstyle/simple1" qsCatId="simple" csTypeId="urn:microsoft.com/office/officeart/2005/8/colors/accent1_2" csCatId="accent1" phldr="1"/>
      <dgm:spPr/>
      <dgm:t>
        <a:bodyPr/>
        <a:lstStyle/>
        <a:p>
          <a:endParaRPr lang="en-US"/>
        </a:p>
      </dgm:t>
    </dgm:pt>
    <dgm:pt modelId="{3FD9B2D9-F9C6-4E0C-9AEA-B4163FC0D6C0}">
      <dgm:prSet phldrT="[Text]"/>
      <dgm:spPr/>
      <dgm:t>
        <a:bodyPr/>
        <a:lstStyle/>
        <a:p>
          <a:r>
            <a:rPr lang="en-US" dirty="0">
              <a:solidFill>
                <a:schemeClr val="accent2">
                  <a:lumMod val="75000"/>
                </a:schemeClr>
              </a:solidFill>
            </a:rPr>
            <a:t>THANK YOU</a:t>
          </a:r>
        </a:p>
      </dgm:t>
    </dgm:pt>
    <dgm:pt modelId="{B641E29D-BFB6-480A-9778-EAAEDCE1FB70}" type="parTrans" cxnId="{091C4B1C-77F9-4269-9C88-5A32196A782B}">
      <dgm:prSet/>
      <dgm:spPr/>
      <dgm:t>
        <a:bodyPr/>
        <a:lstStyle/>
        <a:p>
          <a:endParaRPr lang="en-US">
            <a:solidFill>
              <a:schemeClr val="accent2">
                <a:lumMod val="75000"/>
              </a:schemeClr>
            </a:solidFill>
          </a:endParaRPr>
        </a:p>
      </dgm:t>
    </dgm:pt>
    <dgm:pt modelId="{B45BC313-B8AF-4E9C-B4EC-02AE46B1B6E8}" type="sibTrans" cxnId="{091C4B1C-77F9-4269-9C88-5A32196A782B}">
      <dgm:prSet/>
      <dgm:spPr/>
      <dgm:t>
        <a:bodyPr/>
        <a:lstStyle/>
        <a:p>
          <a:endParaRPr lang="en-US">
            <a:solidFill>
              <a:schemeClr val="accent2">
                <a:lumMod val="75000"/>
              </a:schemeClr>
            </a:solidFill>
          </a:endParaRPr>
        </a:p>
      </dgm:t>
    </dgm:pt>
    <dgm:pt modelId="{46FA8B07-105B-45C3-A2DD-52C7554FE2D2}">
      <dgm:prSet phldrT="[Text]"/>
      <dgm:spPr/>
      <dgm:t>
        <a:bodyPr/>
        <a:lstStyle/>
        <a:p>
          <a:pPr algn="ctr"/>
          <a:endParaRPr lang="en-US" dirty="0">
            <a:solidFill>
              <a:schemeClr val="accent2">
                <a:lumMod val="75000"/>
              </a:schemeClr>
            </a:solidFill>
          </a:endParaRPr>
        </a:p>
      </dgm:t>
    </dgm:pt>
    <dgm:pt modelId="{ACCB3739-F1FD-4D27-8F72-3DAD0D3C7274}" type="parTrans" cxnId="{CF63C5D7-BEA6-4D20-B332-6D1FD7015CA0}">
      <dgm:prSet/>
      <dgm:spPr/>
      <dgm:t>
        <a:bodyPr/>
        <a:lstStyle/>
        <a:p>
          <a:endParaRPr lang="en-US">
            <a:solidFill>
              <a:schemeClr val="accent2">
                <a:lumMod val="75000"/>
              </a:schemeClr>
            </a:solidFill>
          </a:endParaRPr>
        </a:p>
      </dgm:t>
    </dgm:pt>
    <dgm:pt modelId="{7951E7ED-4BB4-4F0B-B877-9DF42797A414}" type="sibTrans" cxnId="{CF63C5D7-BEA6-4D20-B332-6D1FD7015CA0}">
      <dgm:prSet/>
      <dgm:spPr/>
      <dgm:t>
        <a:bodyPr/>
        <a:lstStyle/>
        <a:p>
          <a:endParaRPr lang="en-US">
            <a:solidFill>
              <a:schemeClr val="accent2">
                <a:lumMod val="75000"/>
              </a:schemeClr>
            </a:solidFill>
          </a:endParaRPr>
        </a:p>
      </dgm:t>
    </dgm:pt>
    <dgm:pt modelId="{20370762-6AE8-4CD4-AF85-62A1F41F0746}">
      <dgm:prSet phldrT="[Text]"/>
      <dgm:spPr/>
      <dgm:t>
        <a:bodyPr/>
        <a:lstStyle/>
        <a:p>
          <a:endParaRPr lang="en-US" dirty="0">
            <a:solidFill>
              <a:schemeClr val="accent2">
                <a:lumMod val="75000"/>
              </a:schemeClr>
            </a:solidFill>
          </a:endParaRPr>
        </a:p>
      </dgm:t>
    </dgm:pt>
    <dgm:pt modelId="{7C7CB85D-A1E5-4E2F-9EC3-D66DDE376D48}" type="sibTrans" cxnId="{5531D482-68F1-42F1-8694-9EF729BE173F}">
      <dgm:prSet/>
      <dgm:spPr/>
      <dgm:t>
        <a:bodyPr/>
        <a:lstStyle/>
        <a:p>
          <a:endParaRPr lang="en-US">
            <a:solidFill>
              <a:schemeClr val="accent2">
                <a:lumMod val="75000"/>
              </a:schemeClr>
            </a:solidFill>
          </a:endParaRPr>
        </a:p>
      </dgm:t>
    </dgm:pt>
    <dgm:pt modelId="{2A87CE03-7123-4E19-89DD-17B6810B4799}" type="parTrans" cxnId="{5531D482-68F1-42F1-8694-9EF729BE173F}">
      <dgm:prSet/>
      <dgm:spPr/>
      <dgm:t>
        <a:bodyPr/>
        <a:lstStyle/>
        <a:p>
          <a:endParaRPr lang="en-US">
            <a:solidFill>
              <a:schemeClr val="accent2">
                <a:lumMod val="75000"/>
              </a:schemeClr>
            </a:solidFill>
          </a:endParaRPr>
        </a:p>
      </dgm:t>
    </dgm:pt>
    <dgm:pt modelId="{614E091C-004F-464B-8281-5AE22605E7CF}" type="pres">
      <dgm:prSet presAssocID="{94681A1A-FB57-4082-A542-AC53140AD92F}" presName="Name0" presStyleCnt="0">
        <dgm:presLayoutVars>
          <dgm:chMax val="1"/>
          <dgm:chPref val="1"/>
          <dgm:dir/>
          <dgm:resizeHandles/>
        </dgm:presLayoutVars>
      </dgm:prSet>
      <dgm:spPr/>
    </dgm:pt>
    <dgm:pt modelId="{334F3483-5726-41B5-BDBB-A22370AD1DBF}" type="pres">
      <dgm:prSet presAssocID="{3FD9B2D9-F9C6-4E0C-9AEA-B4163FC0D6C0}" presName="Parent" presStyleLbl="node1" presStyleIdx="0" presStyleCnt="2" custAng="0">
        <dgm:presLayoutVars>
          <dgm:chMax val="4"/>
          <dgm:chPref val="3"/>
        </dgm:presLayoutVars>
      </dgm:prSet>
      <dgm:spPr/>
    </dgm:pt>
    <dgm:pt modelId="{6B858EC0-DC70-4F21-A072-2D57E4D50AB4}" type="pres">
      <dgm:prSet presAssocID="{46FA8B07-105B-45C3-A2DD-52C7554FE2D2}" presName="Accent" presStyleLbl="node1" presStyleIdx="1" presStyleCnt="2" custAng="0"/>
      <dgm:spPr/>
    </dgm:pt>
    <dgm:pt modelId="{82965616-7427-4304-B14C-192EC1F5B7C8}" type="pres">
      <dgm:prSet presAssocID="{46FA8B07-105B-45C3-A2DD-52C7554FE2D2}" presName="Image1" presStyleLbl="fgImgPlace1" presStyleIdx="0" presStyleCnt="2" custAng="0"/>
      <dgm:spPr>
        <a:blipFill rotWithShape="1">
          <a:blip xmlns:r="http://schemas.openxmlformats.org/officeDocument/2006/relationships" r:embed="rId1"/>
          <a:srcRect/>
          <a:stretch>
            <a:fillRect l="-39000" r="-39000"/>
          </a:stretch>
        </a:blipFill>
      </dgm:spPr>
    </dgm:pt>
    <dgm:pt modelId="{108FC789-591B-44D9-9CE1-5C3509BFB878}" type="pres">
      <dgm:prSet presAssocID="{46FA8B07-105B-45C3-A2DD-52C7554FE2D2}" presName="Child1" presStyleLbl="revTx" presStyleIdx="0" presStyleCnt="2" custAng="0" custScaleX="105285" custScaleY="47619" custLinFactNeighborX="-3964" custLinFactNeighborY="-1566">
        <dgm:presLayoutVars>
          <dgm:chMax val="0"/>
          <dgm:chPref val="0"/>
          <dgm:bulletEnabled val="1"/>
        </dgm:presLayoutVars>
      </dgm:prSet>
      <dgm:spPr/>
    </dgm:pt>
    <dgm:pt modelId="{A635CCB0-79D0-4064-A0D1-C4E6234C56A5}" type="pres">
      <dgm:prSet presAssocID="{20370762-6AE8-4CD4-AF85-62A1F41F0746}" presName="Image2" presStyleCnt="0"/>
      <dgm:spPr/>
    </dgm:pt>
    <dgm:pt modelId="{0EDEE69F-B871-447E-8DA4-AF069188E69F}" type="pres">
      <dgm:prSet presAssocID="{20370762-6AE8-4CD4-AF85-62A1F41F0746}" presName="Image" presStyleLbl="fgImgPlace1" presStyleIdx="1" presStyleCnt="2" custAng="0"/>
      <dgm:spPr>
        <a:blipFill rotWithShape="1">
          <a:blip xmlns:r="http://schemas.openxmlformats.org/officeDocument/2006/relationships" r:embed="rId2"/>
          <a:srcRect/>
          <a:stretch>
            <a:fillRect t="-17000" b="-17000"/>
          </a:stretch>
        </a:blipFill>
      </dgm:spPr>
    </dgm:pt>
    <dgm:pt modelId="{B9CB13D2-45F3-4337-84E0-C19D41A6039F}" type="pres">
      <dgm:prSet presAssocID="{20370762-6AE8-4CD4-AF85-62A1F41F0746}" presName="Child2" presStyleLbl="revTx" presStyleIdx="1" presStyleCnt="2" custAng="0">
        <dgm:presLayoutVars>
          <dgm:chMax val="0"/>
          <dgm:chPref val="0"/>
          <dgm:bulletEnabled val="1"/>
        </dgm:presLayoutVars>
      </dgm:prSet>
      <dgm:spPr/>
    </dgm:pt>
  </dgm:ptLst>
  <dgm:cxnLst>
    <dgm:cxn modelId="{37989E16-6E06-4CFE-BEBE-38ABB8B1516F}" type="presOf" srcId="{46FA8B07-105B-45C3-A2DD-52C7554FE2D2}" destId="{108FC789-591B-44D9-9CE1-5C3509BFB878}" srcOrd="0" destOrd="0" presId="urn:microsoft.com/office/officeart/2011/layout/RadialPictureList"/>
    <dgm:cxn modelId="{091C4B1C-77F9-4269-9C88-5A32196A782B}" srcId="{94681A1A-FB57-4082-A542-AC53140AD92F}" destId="{3FD9B2D9-F9C6-4E0C-9AEA-B4163FC0D6C0}" srcOrd="0" destOrd="0" parTransId="{B641E29D-BFB6-480A-9778-EAAEDCE1FB70}" sibTransId="{B45BC313-B8AF-4E9C-B4EC-02AE46B1B6E8}"/>
    <dgm:cxn modelId="{5531D482-68F1-42F1-8694-9EF729BE173F}" srcId="{3FD9B2D9-F9C6-4E0C-9AEA-B4163FC0D6C0}" destId="{20370762-6AE8-4CD4-AF85-62A1F41F0746}" srcOrd="1" destOrd="0" parTransId="{2A87CE03-7123-4E19-89DD-17B6810B4799}" sibTransId="{7C7CB85D-A1E5-4E2F-9EC3-D66DDE376D48}"/>
    <dgm:cxn modelId="{8A96439A-EEC1-4C16-8B4F-F77011D1CB85}" type="presOf" srcId="{94681A1A-FB57-4082-A542-AC53140AD92F}" destId="{614E091C-004F-464B-8281-5AE22605E7CF}" srcOrd="0" destOrd="0" presId="urn:microsoft.com/office/officeart/2011/layout/RadialPictureList"/>
    <dgm:cxn modelId="{B642F3C8-D659-4E3B-ACE6-8B062B8316FA}" type="presOf" srcId="{20370762-6AE8-4CD4-AF85-62A1F41F0746}" destId="{B9CB13D2-45F3-4337-84E0-C19D41A6039F}" srcOrd="0" destOrd="0" presId="urn:microsoft.com/office/officeart/2011/layout/RadialPictureList"/>
    <dgm:cxn modelId="{CF63C5D7-BEA6-4D20-B332-6D1FD7015CA0}" srcId="{3FD9B2D9-F9C6-4E0C-9AEA-B4163FC0D6C0}" destId="{46FA8B07-105B-45C3-A2DD-52C7554FE2D2}" srcOrd="0" destOrd="0" parTransId="{ACCB3739-F1FD-4D27-8F72-3DAD0D3C7274}" sibTransId="{7951E7ED-4BB4-4F0B-B877-9DF42797A414}"/>
    <dgm:cxn modelId="{E3E2ABFF-85A6-48E9-97CD-4DF10821274D}" type="presOf" srcId="{3FD9B2D9-F9C6-4E0C-9AEA-B4163FC0D6C0}" destId="{334F3483-5726-41B5-BDBB-A22370AD1DBF}" srcOrd="0" destOrd="0" presId="urn:microsoft.com/office/officeart/2011/layout/RadialPictureList"/>
    <dgm:cxn modelId="{89069DAB-B3AC-4A72-A67F-252DD055EBF4}" type="presParOf" srcId="{614E091C-004F-464B-8281-5AE22605E7CF}" destId="{334F3483-5726-41B5-BDBB-A22370AD1DBF}" srcOrd="0" destOrd="0" presId="urn:microsoft.com/office/officeart/2011/layout/RadialPictureList"/>
    <dgm:cxn modelId="{2D19F08E-C80B-40DB-9BD7-FB0FC706802A}" type="presParOf" srcId="{614E091C-004F-464B-8281-5AE22605E7CF}" destId="{6B858EC0-DC70-4F21-A072-2D57E4D50AB4}" srcOrd="1" destOrd="0" presId="urn:microsoft.com/office/officeart/2011/layout/RadialPictureList"/>
    <dgm:cxn modelId="{6B6174E3-DFAA-444D-BD4C-94E3DA8111C4}" type="presParOf" srcId="{614E091C-004F-464B-8281-5AE22605E7CF}" destId="{82965616-7427-4304-B14C-192EC1F5B7C8}" srcOrd="2" destOrd="0" presId="urn:microsoft.com/office/officeart/2011/layout/RadialPictureList"/>
    <dgm:cxn modelId="{430C2A2A-4D4A-4CE0-BC49-6A045BBC6D04}" type="presParOf" srcId="{614E091C-004F-464B-8281-5AE22605E7CF}" destId="{108FC789-591B-44D9-9CE1-5C3509BFB878}" srcOrd="3" destOrd="0" presId="urn:microsoft.com/office/officeart/2011/layout/RadialPictureList"/>
    <dgm:cxn modelId="{42514682-F4CC-436D-875F-CD89936203E4}" type="presParOf" srcId="{614E091C-004F-464B-8281-5AE22605E7CF}" destId="{A635CCB0-79D0-4064-A0D1-C4E6234C56A5}" srcOrd="4" destOrd="0" presId="urn:microsoft.com/office/officeart/2011/layout/RadialPictureList"/>
    <dgm:cxn modelId="{46AC5721-959D-4189-AD8A-9BDE9BCEBB58}" type="presParOf" srcId="{A635CCB0-79D0-4064-A0D1-C4E6234C56A5}" destId="{0EDEE69F-B871-447E-8DA4-AF069188E69F}" srcOrd="0" destOrd="0" presId="urn:microsoft.com/office/officeart/2011/layout/RadialPictureList"/>
    <dgm:cxn modelId="{D533DCBF-9412-47E1-83F9-F704F6A9CED3}" type="presParOf" srcId="{614E091C-004F-464B-8281-5AE22605E7CF}" destId="{B9CB13D2-45F3-4337-84E0-C19D41A6039F}" srcOrd="5" destOrd="0" presId="urn:microsoft.com/office/officeart/2011/layout/RadialPictur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7B2DBF-0F46-4F2C-ADA7-FB8A453A6ED2}">
      <dsp:nvSpPr>
        <dsp:cNvPr id="0" name=""/>
        <dsp:cNvSpPr/>
      </dsp:nvSpPr>
      <dsp:spPr>
        <a:xfrm>
          <a:off x="0" y="1137733"/>
          <a:ext cx="6321288" cy="8820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760B04D9-CFF4-4236-BFDE-4E51E44AB90F}">
      <dsp:nvSpPr>
        <dsp:cNvPr id="0" name=""/>
        <dsp:cNvSpPr/>
      </dsp:nvSpPr>
      <dsp:spPr>
        <a:xfrm>
          <a:off x="0" y="621134"/>
          <a:ext cx="4424901" cy="103320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251" tIns="0" rIns="167251" bIns="0" numCol="1" spcCol="1270" anchor="ctr" anchorCtr="0">
          <a:noAutofit/>
        </a:bodyPr>
        <a:lstStyle/>
        <a:p>
          <a:pPr marL="0" lvl="0" indent="0" algn="l" defTabSz="1066800">
            <a:lnSpc>
              <a:spcPct val="90000"/>
            </a:lnSpc>
            <a:spcBef>
              <a:spcPct val="0"/>
            </a:spcBef>
            <a:spcAft>
              <a:spcPct val="35000"/>
            </a:spcAft>
            <a:buFont typeface="Wingdings" panose="05000000000000000000" pitchFamily="2" charset="2"/>
            <a:buNone/>
          </a:pPr>
          <a:r>
            <a:rPr lang="en-AU" sz="2400" b="1" kern="1200" dirty="0">
              <a:solidFill>
                <a:schemeClr val="accent5">
                  <a:lumMod val="50000"/>
                </a:schemeClr>
              </a:solidFill>
              <a:latin typeface="Times New Roman" panose="02020603050405020304" pitchFamily="18" charset="0"/>
              <a:cs typeface="Times New Roman" panose="02020603050405020304" pitchFamily="18" charset="0"/>
            </a:rPr>
            <a:t>1</a:t>
          </a:r>
          <a:r>
            <a:rPr lang="en-AU" sz="2400" b="1" kern="1200" dirty="0">
              <a:solidFill>
                <a:srgbClr val="4472C4">
                  <a:lumMod val="50000"/>
                </a:srgbClr>
              </a:solidFill>
              <a:latin typeface="Times New Roman" panose="02020603050405020304" pitchFamily="18" charset="0"/>
              <a:ea typeface="+mn-ea"/>
              <a:cs typeface="Times New Roman" panose="02020603050405020304" pitchFamily="18" charset="0"/>
            </a:rPr>
            <a:t>.</a:t>
          </a:r>
          <a:r>
            <a:rPr lang="en-US" sz="2400" b="1" kern="1200" dirty="0">
              <a:solidFill>
                <a:srgbClr val="4472C4">
                  <a:lumMod val="50000"/>
                </a:srgbClr>
              </a:solidFill>
              <a:latin typeface="Times New Roman" panose="02020603050405020304" pitchFamily="18" charset="0"/>
              <a:ea typeface="+mn-ea"/>
              <a:cs typeface="Times New Roman" panose="02020603050405020304" pitchFamily="18" charset="0"/>
            </a:rPr>
            <a:t> Flooring and its Types</a:t>
          </a:r>
        </a:p>
      </dsp:txBody>
      <dsp:txXfrm>
        <a:off x="50437" y="671571"/>
        <a:ext cx="4324027" cy="932326"/>
      </dsp:txXfrm>
    </dsp:sp>
    <dsp:sp modelId="{06D09109-F484-421D-80E4-529617280E4E}">
      <dsp:nvSpPr>
        <dsp:cNvPr id="0" name=""/>
        <dsp:cNvSpPr/>
      </dsp:nvSpPr>
      <dsp:spPr>
        <a:xfrm>
          <a:off x="0" y="2725333"/>
          <a:ext cx="6321288" cy="8820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43FEDD17-D751-41A8-9252-620788D69B20}">
      <dsp:nvSpPr>
        <dsp:cNvPr id="0" name=""/>
        <dsp:cNvSpPr/>
      </dsp:nvSpPr>
      <dsp:spPr>
        <a:xfrm>
          <a:off x="0" y="2208734"/>
          <a:ext cx="4424901" cy="103320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251" tIns="0" rIns="167251" bIns="0" numCol="1" spcCol="1270" anchor="ctr" anchorCtr="0">
          <a:noAutofit/>
        </a:bodyPr>
        <a:lstStyle/>
        <a:p>
          <a:pPr marL="0" lvl="0" indent="0" algn="l" defTabSz="1066800">
            <a:lnSpc>
              <a:spcPct val="90000"/>
            </a:lnSpc>
            <a:spcBef>
              <a:spcPct val="0"/>
            </a:spcBef>
            <a:spcAft>
              <a:spcPct val="35000"/>
            </a:spcAft>
            <a:buFont typeface="Wingdings" panose="05000000000000000000" pitchFamily="2" charset="2"/>
            <a:buNone/>
          </a:pPr>
          <a:r>
            <a:rPr lang="en-AU" sz="2400" b="1" kern="1200" dirty="0">
              <a:solidFill>
                <a:schemeClr val="accent5">
                  <a:lumMod val="50000"/>
                </a:schemeClr>
              </a:solidFill>
              <a:latin typeface="Times New Roman" panose="02020603050405020304" pitchFamily="18" charset="0"/>
              <a:cs typeface="Times New Roman" panose="02020603050405020304" pitchFamily="18" charset="0"/>
            </a:rPr>
            <a:t>2</a:t>
          </a:r>
          <a:r>
            <a:rPr lang="en-AU" sz="2400" b="1" kern="1200" dirty="0">
              <a:solidFill>
                <a:srgbClr val="4472C4">
                  <a:lumMod val="50000"/>
                </a:srgbClr>
              </a:solidFill>
              <a:latin typeface="Times New Roman" panose="02020603050405020304" pitchFamily="18" charset="0"/>
              <a:ea typeface="+mn-ea"/>
              <a:cs typeface="Times New Roman" panose="02020603050405020304" pitchFamily="18" charset="0"/>
            </a:rPr>
            <a:t>.</a:t>
          </a:r>
          <a:r>
            <a:rPr lang="en-US" sz="2400" b="1" kern="1200" dirty="0">
              <a:solidFill>
                <a:srgbClr val="4472C4">
                  <a:lumMod val="50000"/>
                </a:srgbClr>
              </a:solidFill>
              <a:latin typeface="Times New Roman" panose="02020603050405020304" pitchFamily="18" charset="0"/>
              <a:ea typeface="+mn-ea"/>
              <a:cs typeface="Times New Roman" panose="02020603050405020304" pitchFamily="18" charset="0"/>
            </a:rPr>
            <a:t> Special Types of Floor finishing</a:t>
          </a:r>
        </a:p>
      </dsp:txBody>
      <dsp:txXfrm>
        <a:off x="50437" y="2259171"/>
        <a:ext cx="4324027" cy="932326"/>
      </dsp:txXfrm>
    </dsp:sp>
    <dsp:sp modelId="{12F878D6-5805-40A9-8FFB-25904F068361}">
      <dsp:nvSpPr>
        <dsp:cNvPr id="0" name=""/>
        <dsp:cNvSpPr/>
      </dsp:nvSpPr>
      <dsp:spPr>
        <a:xfrm>
          <a:off x="0" y="3815011"/>
          <a:ext cx="6321288" cy="8820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04E1EA71-98A0-48A8-84B5-CCEC071E0560}">
      <dsp:nvSpPr>
        <dsp:cNvPr id="0" name=""/>
        <dsp:cNvSpPr/>
      </dsp:nvSpPr>
      <dsp:spPr>
        <a:xfrm>
          <a:off x="0" y="3663811"/>
          <a:ext cx="4424901" cy="103320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251" tIns="0" rIns="167251" bIns="0" numCol="1" spcCol="1270" anchor="ctr" anchorCtr="0">
          <a:noAutofit/>
        </a:bodyPr>
        <a:lstStyle/>
        <a:p>
          <a:pPr marL="0" lvl="0" indent="0" algn="l" defTabSz="1066800">
            <a:lnSpc>
              <a:spcPct val="90000"/>
            </a:lnSpc>
            <a:spcBef>
              <a:spcPct val="0"/>
            </a:spcBef>
            <a:spcAft>
              <a:spcPct val="35000"/>
            </a:spcAft>
            <a:buFont typeface="Wingdings" panose="05000000000000000000" pitchFamily="2" charset="2"/>
            <a:buNone/>
          </a:pPr>
          <a:r>
            <a:rPr lang="en-AU" sz="2400" b="1" kern="1200" dirty="0">
              <a:solidFill>
                <a:schemeClr val="accent5">
                  <a:lumMod val="50000"/>
                </a:schemeClr>
              </a:solidFill>
              <a:latin typeface="Times New Roman" panose="02020603050405020304" pitchFamily="18" charset="0"/>
              <a:cs typeface="Times New Roman" panose="02020603050405020304" pitchFamily="18" charset="0"/>
            </a:rPr>
            <a:t>3.</a:t>
          </a:r>
          <a:r>
            <a:rPr lang="en-US" sz="2400" kern="1200" dirty="0">
              <a:solidFill>
                <a:schemeClr val="tx1"/>
              </a:solidFill>
            </a:rPr>
            <a:t> </a:t>
          </a:r>
          <a:r>
            <a:rPr lang="en-US" sz="2400" b="1" kern="1200" dirty="0">
              <a:solidFill>
                <a:srgbClr val="4472C4">
                  <a:lumMod val="50000"/>
                </a:srgbClr>
              </a:solidFill>
              <a:latin typeface="Times New Roman" panose="02020603050405020304" pitchFamily="18" charset="0"/>
              <a:ea typeface="+mn-ea"/>
              <a:cs typeface="Times New Roman" panose="02020603050405020304" pitchFamily="18" charset="0"/>
            </a:rPr>
            <a:t>Floor and Wall ties</a:t>
          </a:r>
        </a:p>
      </dsp:txBody>
      <dsp:txXfrm>
        <a:off x="50437" y="3714248"/>
        <a:ext cx="4324027" cy="93232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4BCE36-0D47-4482-A579-0E08278724D2}">
      <dsp:nvSpPr>
        <dsp:cNvPr id="0" name=""/>
        <dsp:cNvSpPr/>
      </dsp:nvSpPr>
      <dsp:spPr>
        <a:xfrm>
          <a:off x="3080" y="464830"/>
          <a:ext cx="2444055" cy="3421677"/>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0548" tIns="330200" rIns="190548" bIns="330200" numCol="1" spcCol="1270" anchor="t" anchorCtr="0">
          <a:noAutofit/>
        </a:bodyPr>
        <a:lstStyle/>
        <a:p>
          <a:pPr marL="0" lvl="0" indent="0" algn="l" defTabSz="844550">
            <a:lnSpc>
              <a:spcPct val="90000"/>
            </a:lnSpc>
            <a:spcBef>
              <a:spcPct val="0"/>
            </a:spcBef>
            <a:spcAft>
              <a:spcPct val="35000"/>
            </a:spcAft>
            <a:buNone/>
          </a:pPr>
          <a:r>
            <a:rPr lang="en-US" sz="1900" kern="1200"/>
            <a:t>Preparation of Subgrade (Compaction, sand filling and consolidation)</a:t>
          </a:r>
        </a:p>
      </dsp:txBody>
      <dsp:txXfrm>
        <a:off x="3080" y="1765067"/>
        <a:ext cx="2444055" cy="2053006"/>
      </dsp:txXfrm>
    </dsp:sp>
    <dsp:sp modelId="{55BB0B78-EBBE-4BB0-8E63-7DD856728D97}">
      <dsp:nvSpPr>
        <dsp:cNvPr id="0" name=""/>
        <dsp:cNvSpPr/>
      </dsp:nvSpPr>
      <dsp:spPr>
        <a:xfrm>
          <a:off x="711856" y="806997"/>
          <a:ext cx="1026503" cy="1026503"/>
        </a:xfrm>
        <a:prstGeom prst="ellips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80030" tIns="12700" rIns="80030"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p>
      </dsp:txBody>
      <dsp:txXfrm>
        <a:off x="862184" y="957325"/>
        <a:ext cx="725847" cy="725847"/>
      </dsp:txXfrm>
    </dsp:sp>
    <dsp:sp modelId="{B5B2069A-7726-4351-8865-6E2A146A096D}">
      <dsp:nvSpPr>
        <dsp:cNvPr id="0" name=""/>
        <dsp:cNvSpPr/>
      </dsp:nvSpPr>
      <dsp:spPr>
        <a:xfrm>
          <a:off x="3080" y="3886435"/>
          <a:ext cx="2444055" cy="72"/>
        </a:xfrm>
        <a:prstGeom prst="rect">
          <a:avLst/>
        </a:prstGeom>
        <a:solidFill>
          <a:schemeClr val="accent5">
            <a:hueOff val="-1050478"/>
            <a:satOff val="-1461"/>
            <a:lumOff val="-560"/>
            <a:alphaOff val="0"/>
          </a:schemeClr>
        </a:solidFill>
        <a:ln w="12700" cap="flat" cmpd="sng" algn="ctr">
          <a:solidFill>
            <a:schemeClr val="accent5">
              <a:hueOff val="-1050478"/>
              <a:satOff val="-1461"/>
              <a:lumOff val="-56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68061EF3-5F2D-40F3-9541-1E65F6282B8B}">
      <dsp:nvSpPr>
        <dsp:cNvPr id="0" name=""/>
        <dsp:cNvSpPr/>
      </dsp:nvSpPr>
      <dsp:spPr>
        <a:xfrm>
          <a:off x="2691541" y="464830"/>
          <a:ext cx="2444055" cy="3421677"/>
        </a:xfrm>
        <a:prstGeom prst="rect">
          <a:avLst/>
        </a:prstGeom>
        <a:solidFill>
          <a:schemeClr val="accent5">
            <a:tint val="40000"/>
            <a:alpha val="90000"/>
            <a:hueOff val="-2463918"/>
            <a:satOff val="-4272"/>
            <a:lumOff val="-430"/>
            <a:alphaOff val="0"/>
          </a:schemeClr>
        </a:solidFill>
        <a:ln w="12700" cap="flat" cmpd="sng" algn="ctr">
          <a:solidFill>
            <a:schemeClr val="accent5">
              <a:tint val="40000"/>
              <a:alpha val="90000"/>
              <a:hueOff val="-2463918"/>
              <a:satOff val="-4272"/>
              <a:lumOff val="-43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0548" tIns="330200" rIns="190548" bIns="330200" numCol="1" spcCol="1270" anchor="t" anchorCtr="0">
          <a:noAutofit/>
        </a:bodyPr>
        <a:lstStyle/>
        <a:p>
          <a:pPr marL="0" lvl="0" indent="0" algn="l" defTabSz="844550">
            <a:lnSpc>
              <a:spcPct val="90000"/>
            </a:lnSpc>
            <a:spcBef>
              <a:spcPct val="0"/>
            </a:spcBef>
            <a:spcAft>
              <a:spcPct val="35000"/>
            </a:spcAft>
            <a:buNone/>
          </a:pPr>
          <a:r>
            <a:rPr lang="en-US" sz="1900" kern="1200"/>
            <a:t>Laying of brick or stone soling</a:t>
          </a:r>
        </a:p>
      </dsp:txBody>
      <dsp:txXfrm>
        <a:off x="2691541" y="1765067"/>
        <a:ext cx="2444055" cy="2053006"/>
      </dsp:txXfrm>
    </dsp:sp>
    <dsp:sp modelId="{C7BC0B33-2B7D-466B-BADC-BF4B4B539314}">
      <dsp:nvSpPr>
        <dsp:cNvPr id="0" name=""/>
        <dsp:cNvSpPr/>
      </dsp:nvSpPr>
      <dsp:spPr>
        <a:xfrm>
          <a:off x="3400317" y="806997"/>
          <a:ext cx="1026503" cy="1026503"/>
        </a:xfrm>
        <a:prstGeom prst="ellipse">
          <a:avLst/>
        </a:prstGeom>
        <a:solidFill>
          <a:schemeClr val="accent5">
            <a:hueOff val="-2100956"/>
            <a:satOff val="-2922"/>
            <a:lumOff val="-1121"/>
            <a:alphaOff val="0"/>
          </a:schemeClr>
        </a:solidFill>
        <a:ln w="12700" cap="flat" cmpd="sng" algn="ctr">
          <a:solidFill>
            <a:schemeClr val="accent5">
              <a:hueOff val="-2100956"/>
              <a:satOff val="-2922"/>
              <a:lumOff val="-1121"/>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80030" tIns="12700" rIns="80030"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3550645" y="957325"/>
        <a:ext cx="725847" cy="725847"/>
      </dsp:txXfrm>
    </dsp:sp>
    <dsp:sp modelId="{40D6F579-1B24-45E1-9F6F-41121F92908A}">
      <dsp:nvSpPr>
        <dsp:cNvPr id="0" name=""/>
        <dsp:cNvSpPr/>
      </dsp:nvSpPr>
      <dsp:spPr>
        <a:xfrm>
          <a:off x="2691541" y="3886435"/>
          <a:ext cx="2444055" cy="72"/>
        </a:xfrm>
        <a:prstGeom prst="rect">
          <a:avLst/>
        </a:prstGeom>
        <a:solidFill>
          <a:schemeClr val="accent5">
            <a:hueOff val="-3151433"/>
            <a:satOff val="-4383"/>
            <a:lumOff val="-1681"/>
            <a:alphaOff val="0"/>
          </a:schemeClr>
        </a:solidFill>
        <a:ln w="12700" cap="flat" cmpd="sng" algn="ctr">
          <a:solidFill>
            <a:schemeClr val="accent5">
              <a:hueOff val="-3151433"/>
              <a:satOff val="-4383"/>
              <a:lumOff val="-1681"/>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7D464605-31B4-4C95-AFF2-5F2E55A2C082}">
      <dsp:nvSpPr>
        <dsp:cNvPr id="0" name=""/>
        <dsp:cNvSpPr/>
      </dsp:nvSpPr>
      <dsp:spPr>
        <a:xfrm>
          <a:off x="5380002" y="464830"/>
          <a:ext cx="2444055" cy="3421677"/>
        </a:xfrm>
        <a:prstGeom prst="rect">
          <a:avLst/>
        </a:prstGeom>
        <a:solidFill>
          <a:schemeClr val="accent5">
            <a:tint val="40000"/>
            <a:alpha val="90000"/>
            <a:hueOff val="-4927837"/>
            <a:satOff val="-8544"/>
            <a:lumOff val="-859"/>
            <a:alphaOff val="0"/>
          </a:schemeClr>
        </a:solidFill>
        <a:ln w="12700" cap="flat" cmpd="sng" algn="ctr">
          <a:solidFill>
            <a:schemeClr val="accent5">
              <a:tint val="40000"/>
              <a:alpha val="90000"/>
              <a:hueOff val="-4927837"/>
              <a:satOff val="-8544"/>
              <a:lumOff val="-85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0548" tIns="330200" rIns="190548" bIns="330200" numCol="1" spcCol="1270" anchor="t" anchorCtr="0">
          <a:noAutofit/>
        </a:bodyPr>
        <a:lstStyle/>
        <a:p>
          <a:pPr marL="0" lvl="0" indent="0" algn="l" defTabSz="844550">
            <a:lnSpc>
              <a:spcPct val="90000"/>
            </a:lnSpc>
            <a:spcBef>
              <a:spcPct val="0"/>
            </a:spcBef>
            <a:spcAft>
              <a:spcPct val="35000"/>
            </a:spcAft>
            <a:buNone/>
          </a:pPr>
          <a:r>
            <a:rPr lang="en-US" sz="1900" kern="1200"/>
            <a:t>PCC work </a:t>
          </a:r>
        </a:p>
      </dsp:txBody>
      <dsp:txXfrm>
        <a:off x="5380002" y="1765067"/>
        <a:ext cx="2444055" cy="2053006"/>
      </dsp:txXfrm>
    </dsp:sp>
    <dsp:sp modelId="{2BCE8335-0F70-469C-B907-385A98B1BA30}">
      <dsp:nvSpPr>
        <dsp:cNvPr id="0" name=""/>
        <dsp:cNvSpPr/>
      </dsp:nvSpPr>
      <dsp:spPr>
        <a:xfrm>
          <a:off x="6088778" y="806997"/>
          <a:ext cx="1026503" cy="1026503"/>
        </a:xfrm>
        <a:prstGeom prst="ellipse">
          <a:avLst/>
        </a:prstGeom>
        <a:solidFill>
          <a:schemeClr val="accent5">
            <a:hueOff val="-4201911"/>
            <a:satOff val="-5845"/>
            <a:lumOff val="-2241"/>
            <a:alphaOff val="0"/>
          </a:schemeClr>
        </a:solidFill>
        <a:ln w="12700" cap="flat" cmpd="sng" algn="ctr">
          <a:solidFill>
            <a:schemeClr val="accent5">
              <a:hueOff val="-4201911"/>
              <a:satOff val="-5845"/>
              <a:lumOff val="-2241"/>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80030" tIns="12700" rIns="80030" bIns="12700" numCol="1" spcCol="1270" anchor="ctr" anchorCtr="0">
          <a:noAutofit/>
        </a:bodyPr>
        <a:lstStyle/>
        <a:p>
          <a:pPr marL="0" lvl="0" indent="0" algn="ctr" defTabSz="2133600">
            <a:lnSpc>
              <a:spcPct val="90000"/>
            </a:lnSpc>
            <a:spcBef>
              <a:spcPct val="0"/>
            </a:spcBef>
            <a:spcAft>
              <a:spcPct val="35000"/>
            </a:spcAft>
            <a:buNone/>
          </a:pPr>
          <a:r>
            <a:rPr lang="en-US" sz="4800" kern="1200"/>
            <a:t>3</a:t>
          </a:r>
        </a:p>
      </dsp:txBody>
      <dsp:txXfrm>
        <a:off x="6239106" y="957325"/>
        <a:ext cx="725847" cy="725847"/>
      </dsp:txXfrm>
    </dsp:sp>
    <dsp:sp modelId="{DAA35175-22B5-4699-8E11-B2ADD7463607}">
      <dsp:nvSpPr>
        <dsp:cNvPr id="0" name=""/>
        <dsp:cNvSpPr/>
      </dsp:nvSpPr>
      <dsp:spPr>
        <a:xfrm>
          <a:off x="5380002" y="3886435"/>
          <a:ext cx="2444055" cy="72"/>
        </a:xfrm>
        <a:prstGeom prst="rect">
          <a:avLst/>
        </a:prstGeom>
        <a:solidFill>
          <a:schemeClr val="accent5">
            <a:hueOff val="-5252389"/>
            <a:satOff val="-7306"/>
            <a:lumOff val="-2801"/>
            <a:alphaOff val="0"/>
          </a:schemeClr>
        </a:solidFill>
        <a:ln w="12700" cap="flat" cmpd="sng" algn="ctr">
          <a:solidFill>
            <a:schemeClr val="accent5">
              <a:hueOff val="-5252389"/>
              <a:satOff val="-7306"/>
              <a:lumOff val="-2801"/>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90E3AA1B-DF4A-4B69-A0EB-77D9AC6D8980}">
      <dsp:nvSpPr>
        <dsp:cNvPr id="0" name=""/>
        <dsp:cNvSpPr/>
      </dsp:nvSpPr>
      <dsp:spPr>
        <a:xfrm>
          <a:off x="8068463" y="464830"/>
          <a:ext cx="2444055" cy="3421677"/>
        </a:xfrm>
        <a:prstGeom prst="rect">
          <a:avLst/>
        </a:prstGeom>
        <a:solidFill>
          <a:schemeClr val="accent5">
            <a:tint val="40000"/>
            <a:alpha val="90000"/>
            <a:hueOff val="-7391755"/>
            <a:satOff val="-12816"/>
            <a:lumOff val="-1289"/>
            <a:alphaOff val="0"/>
          </a:schemeClr>
        </a:solidFill>
        <a:ln w="12700" cap="flat" cmpd="sng" algn="ctr">
          <a:solidFill>
            <a:schemeClr val="accent5">
              <a:tint val="40000"/>
              <a:alpha val="90000"/>
              <a:hueOff val="-7391755"/>
              <a:satOff val="-12816"/>
              <a:lumOff val="-128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0548" tIns="330200" rIns="190548" bIns="330200" numCol="1" spcCol="1270" anchor="t" anchorCtr="0">
          <a:noAutofit/>
        </a:bodyPr>
        <a:lstStyle/>
        <a:p>
          <a:pPr marL="0" lvl="0" indent="0" algn="l" defTabSz="844550">
            <a:lnSpc>
              <a:spcPct val="90000"/>
            </a:lnSpc>
            <a:spcBef>
              <a:spcPct val="0"/>
            </a:spcBef>
            <a:spcAft>
              <a:spcPct val="35000"/>
            </a:spcAft>
            <a:buNone/>
          </a:pPr>
          <a:r>
            <a:rPr lang="en-US" sz="1900" kern="1200"/>
            <a:t>Screeding and floor finish</a:t>
          </a:r>
        </a:p>
      </dsp:txBody>
      <dsp:txXfrm>
        <a:off x="8068463" y="1765067"/>
        <a:ext cx="2444055" cy="2053006"/>
      </dsp:txXfrm>
    </dsp:sp>
    <dsp:sp modelId="{847B2965-0ACE-481D-B5C8-CC6FAD97AE16}">
      <dsp:nvSpPr>
        <dsp:cNvPr id="0" name=""/>
        <dsp:cNvSpPr/>
      </dsp:nvSpPr>
      <dsp:spPr>
        <a:xfrm>
          <a:off x="8777239" y="806997"/>
          <a:ext cx="1026503" cy="1026503"/>
        </a:xfrm>
        <a:prstGeom prst="ellipse">
          <a:avLst/>
        </a:prstGeom>
        <a:solidFill>
          <a:schemeClr val="accent5">
            <a:hueOff val="-6302867"/>
            <a:satOff val="-8767"/>
            <a:lumOff val="-3362"/>
            <a:alphaOff val="0"/>
          </a:schemeClr>
        </a:solidFill>
        <a:ln w="12700" cap="flat" cmpd="sng" algn="ctr">
          <a:solidFill>
            <a:schemeClr val="accent5">
              <a:hueOff val="-6302867"/>
              <a:satOff val="-8767"/>
              <a:lumOff val="-3362"/>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80030" tIns="12700" rIns="80030" bIns="12700" numCol="1" spcCol="1270" anchor="ctr" anchorCtr="0">
          <a:noAutofit/>
        </a:bodyPr>
        <a:lstStyle/>
        <a:p>
          <a:pPr marL="0" lvl="0" indent="0" algn="ctr" defTabSz="2133600">
            <a:lnSpc>
              <a:spcPct val="90000"/>
            </a:lnSpc>
            <a:spcBef>
              <a:spcPct val="0"/>
            </a:spcBef>
            <a:spcAft>
              <a:spcPct val="35000"/>
            </a:spcAft>
            <a:buNone/>
          </a:pPr>
          <a:r>
            <a:rPr lang="en-US" sz="4800" kern="1200"/>
            <a:t>4</a:t>
          </a:r>
        </a:p>
      </dsp:txBody>
      <dsp:txXfrm>
        <a:off x="8927567" y="957325"/>
        <a:ext cx="725847" cy="725847"/>
      </dsp:txXfrm>
    </dsp:sp>
    <dsp:sp modelId="{6DD082AB-8DA6-4E13-87B8-E470B95B0F1F}">
      <dsp:nvSpPr>
        <dsp:cNvPr id="0" name=""/>
        <dsp:cNvSpPr/>
      </dsp:nvSpPr>
      <dsp:spPr>
        <a:xfrm>
          <a:off x="8068463" y="3886435"/>
          <a:ext cx="2444055" cy="72"/>
        </a:xfrm>
        <a:prstGeom prst="rect">
          <a:avLst/>
        </a:prstGeom>
        <a:solidFill>
          <a:schemeClr val="accent5">
            <a:hueOff val="-7353344"/>
            <a:satOff val="-10228"/>
            <a:lumOff val="-3922"/>
            <a:alphaOff val="0"/>
          </a:schemeClr>
        </a:solidFill>
        <a:ln w="12700" cap="flat" cmpd="sng" algn="ctr">
          <a:solidFill>
            <a:schemeClr val="accent5">
              <a:hueOff val="-7353344"/>
              <a:satOff val="-10228"/>
              <a:lumOff val="-3922"/>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4F3483-5726-41B5-BDBB-A22370AD1DBF}">
      <dsp:nvSpPr>
        <dsp:cNvPr id="0" name=""/>
        <dsp:cNvSpPr/>
      </dsp:nvSpPr>
      <dsp:spPr>
        <a:xfrm>
          <a:off x="3012608" y="1814626"/>
          <a:ext cx="3263671" cy="326372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930" tIns="74930" rIns="74930" bIns="74930" numCol="1" spcCol="1270" anchor="ctr" anchorCtr="0">
          <a:noAutofit/>
        </a:bodyPr>
        <a:lstStyle/>
        <a:p>
          <a:pPr marL="0" lvl="0" indent="0" algn="ctr" defTabSz="2622550">
            <a:lnSpc>
              <a:spcPct val="90000"/>
            </a:lnSpc>
            <a:spcBef>
              <a:spcPct val="0"/>
            </a:spcBef>
            <a:spcAft>
              <a:spcPct val="35000"/>
            </a:spcAft>
            <a:buNone/>
          </a:pPr>
          <a:r>
            <a:rPr lang="en-US" sz="5900" kern="1200" dirty="0">
              <a:solidFill>
                <a:schemeClr val="accent2">
                  <a:lumMod val="75000"/>
                </a:schemeClr>
              </a:solidFill>
            </a:rPr>
            <a:t>THANK YOU</a:t>
          </a:r>
        </a:p>
      </dsp:txBody>
      <dsp:txXfrm>
        <a:off x="3490562" y="2292587"/>
        <a:ext cx="2307763" cy="2307800"/>
      </dsp:txXfrm>
    </dsp:sp>
    <dsp:sp modelId="{6B858EC0-DC70-4F21-A072-2D57E4D50AB4}">
      <dsp:nvSpPr>
        <dsp:cNvPr id="0" name=""/>
        <dsp:cNvSpPr/>
      </dsp:nvSpPr>
      <dsp:spPr>
        <a:xfrm>
          <a:off x="1329630" y="0"/>
          <a:ext cx="6578485" cy="6858000"/>
        </a:xfrm>
        <a:prstGeom prst="blockArc">
          <a:avLst>
            <a:gd name="adj1" fmla="val 17747832"/>
            <a:gd name="adj2" fmla="val 3872736"/>
            <a:gd name="adj3" fmla="val 558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965616-7427-4304-B14C-192EC1F5B7C8}">
      <dsp:nvSpPr>
        <dsp:cNvPr id="0" name=""/>
        <dsp:cNvSpPr/>
      </dsp:nvSpPr>
      <dsp:spPr>
        <a:xfrm>
          <a:off x="6567984" y="1086993"/>
          <a:ext cx="1748327" cy="1748790"/>
        </a:xfrm>
        <a:prstGeom prst="ellipse">
          <a:avLst/>
        </a:prstGeom>
        <a:blipFill rotWithShape="1">
          <a:blip xmlns:r="http://schemas.openxmlformats.org/officeDocument/2006/relationships" r:embed="rId1"/>
          <a:srcRect/>
          <a:stretch>
            <a:fillRect l="-39000" r="-3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08FC789-591B-44D9-9CE1-5C3509BFB878}">
      <dsp:nvSpPr>
        <dsp:cNvPr id="0" name=""/>
        <dsp:cNvSpPr/>
      </dsp:nvSpPr>
      <dsp:spPr>
        <a:xfrm>
          <a:off x="8305660" y="1526407"/>
          <a:ext cx="2463941" cy="8059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2133600">
            <a:lnSpc>
              <a:spcPct val="90000"/>
            </a:lnSpc>
            <a:spcBef>
              <a:spcPct val="0"/>
            </a:spcBef>
            <a:spcAft>
              <a:spcPct val="10000"/>
            </a:spcAft>
            <a:buNone/>
          </a:pPr>
          <a:endParaRPr lang="en-US" sz="4800" kern="1200" dirty="0">
            <a:solidFill>
              <a:schemeClr val="accent2">
                <a:lumMod val="75000"/>
              </a:schemeClr>
            </a:solidFill>
          </a:endParaRPr>
        </a:p>
      </dsp:txBody>
      <dsp:txXfrm>
        <a:off x="8305660" y="1526407"/>
        <a:ext cx="2463941" cy="805977"/>
      </dsp:txXfrm>
    </dsp:sp>
    <dsp:sp modelId="{0EDEE69F-B871-447E-8DA4-AF069188E69F}">
      <dsp:nvSpPr>
        <dsp:cNvPr id="0" name=""/>
        <dsp:cNvSpPr/>
      </dsp:nvSpPr>
      <dsp:spPr>
        <a:xfrm>
          <a:off x="6567984" y="3856939"/>
          <a:ext cx="1748327" cy="1748790"/>
        </a:xfrm>
        <a:prstGeom prst="ellipse">
          <a:avLst/>
        </a:prstGeom>
        <a:blipFill rotWithShape="1">
          <a:blip xmlns:r="http://schemas.openxmlformats.org/officeDocument/2006/relationships" r:embed="rId2"/>
          <a:srcRect/>
          <a:stretch>
            <a:fillRect t="-17000" b="-1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CB13D2-45F3-4337-84E0-C19D41A6039F}">
      <dsp:nvSpPr>
        <dsp:cNvPr id="0" name=""/>
        <dsp:cNvSpPr/>
      </dsp:nvSpPr>
      <dsp:spPr>
        <a:xfrm>
          <a:off x="8460269" y="3879570"/>
          <a:ext cx="2340258" cy="16925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4930" tIns="74930" rIns="74930" bIns="74930" numCol="1" spcCol="1270" anchor="ctr" anchorCtr="0">
          <a:noAutofit/>
        </a:bodyPr>
        <a:lstStyle/>
        <a:p>
          <a:pPr marL="0" lvl="0" indent="0" algn="l" defTabSz="2622550">
            <a:lnSpc>
              <a:spcPct val="90000"/>
            </a:lnSpc>
            <a:spcBef>
              <a:spcPct val="0"/>
            </a:spcBef>
            <a:spcAft>
              <a:spcPct val="10000"/>
            </a:spcAft>
            <a:buNone/>
          </a:pPr>
          <a:endParaRPr lang="en-US" sz="5900" kern="1200" dirty="0">
            <a:solidFill>
              <a:schemeClr val="accent2">
                <a:lumMod val="75000"/>
              </a:schemeClr>
            </a:solidFill>
          </a:endParaRPr>
        </a:p>
      </dsp:txBody>
      <dsp:txXfrm>
        <a:off x="8460269" y="3879570"/>
        <a:ext cx="2340258" cy="169255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3.xml><?xml version="1.0" encoding="utf-8"?>
<dgm:layoutDef xmlns:dgm="http://schemas.openxmlformats.org/drawingml/2006/diagram" xmlns:a="http://schemas.openxmlformats.org/drawingml/2006/main" uniqueId="urn:microsoft.com/office/officeart/2011/layout/RadialPictureList">
  <dgm:title val="Radial Picture List"/>
  <dgm:desc val="Use to show relationships to a central idea. The Level 1 shape contains text and all Level 2 shapes contain a picture with corresponding text. Limited to four Level 2 pictures.  Unused pictures do not appear, but remain available if you switch layouts. Works best with a small amount of Level 2 text."/>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E73B6C-07A6-467D-87DB-A68E985C6FA3}" type="datetimeFigureOut">
              <a:rPr lang="en-AU" smtClean="0"/>
              <a:t>31/10/2023</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E5E626-2281-4150-BF48-C9E9EB351E59}" type="slidenum">
              <a:rPr lang="en-AU" smtClean="0"/>
              <a:t>‹#›</a:t>
            </a:fld>
            <a:endParaRPr lang="en-AU"/>
          </a:p>
        </p:txBody>
      </p:sp>
    </p:spTree>
    <p:extLst>
      <p:ext uri="{BB962C8B-B14F-4D97-AF65-F5344CB8AC3E}">
        <p14:creationId xmlns:p14="http://schemas.microsoft.com/office/powerpoint/2010/main" val="17044922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43A13F98-D68A-4043-AD5C-12F59E3D188D}" type="datetimeFigureOut">
              <a:rPr lang="en-AU" smtClean="0"/>
              <a:t>31/10/2023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9040915F-CA38-4C41-EF45-8EFA08E94C52}"/>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6650851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43A13F98-D68A-4043-AD5C-12F59E3D188D}" type="datetimeFigureOut">
              <a:rPr lang="en-AU" smtClean="0"/>
              <a:t>31/10/2023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EE7992AA-B6C2-CDD0-E3D4-5857DB255471}"/>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29726255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3A13F98-D68A-4043-AD5C-12F59E3D188D}" type="datetimeFigureOut">
              <a:rPr lang="en-AU" smtClean="0"/>
              <a:t>31/10/2023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69614EE7-A97E-8157-3C2B-C874C06192C9}"/>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32069900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p:txBody>
          <a:bodyPr/>
          <a:lstStyle/>
          <a:p>
            <a:fld id="{43A13F98-D68A-4043-AD5C-12F59E3D188D}" type="datetimeFigureOut">
              <a:rPr lang="en-AU" smtClean="0"/>
              <a:t>31/10/2023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A7BD18E-579C-42F0-A94A-49115CB9A83B}" type="slidenum">
              <a:rPr lang="en-AU" smtClean="0"/>
              <a:t>‹#›</a:t>
            </a:fld>
            <a:endParaRPr lang="en-AU"/>
          </a:p>
        </p:txBody>
      </p:sp>
      <p:sp>
        <p:nvSpPr>
          <p:cNvPr id="8" name="TextBox 7">
            <a:extLst>
              <a:ext uri="{FF2B5EF4-FFF2-40B4-BE49-F238E27FC236}">
                <a16:creationId xmlns:a16="http://schemas.microsoft.com/office/drawing/2014/main" id="{B976A3B4-5396-02A1-8D08-5F4117D2B152}"/>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37314468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p:txBody>
          <a:bodyPr/>
          <a:lstStyle/>
          <a:p>
            <a:fld id="{43A13F98-D68A-4043-AD5C-12F59E3D188D}" type="datetimeFigureOut">
              <a:rPr lang="en-AU" smtClean="0"/>
              <a:t>31/10/2023</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AA7BD18E-579C-42F0-A94A-49115CB9A83B}" type="slidenum">
              <a:rPr lang="en-AU" smtClean="0"/>
              <a:t>‹#›</a:t>
            </a:fld>
            <a:endParaRPr lang="en-AU"/>
          </a:p>
        </p:txBody>
      </p:sp>
      <p:sp>
        <p:nvSpPr>
          <p:cNvPr id="10" name="TextBox 9">
            <a:extLst>
              <a:ext uri="{FF2B5EF4-FFF2-40B4-BE49-F238E27FC236}">
                <a16:creationId xmlns:a16="http://schemas.microsoft.com/office/drawing/2014/main" id="{4B2584A7-3FE2-2158-754A-D4F6B971C29D}"/>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21500713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p>
            <a:fld id="{43A13F98-D68A-4043-AD5C-12F59E3D188D}" type="datetimeFigureOut">
              <a:rPr lang="en-AU" smtClean="0"/>
              <a:t>31/10/2023</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AA7BD18E-579C-42F0-A94A-49115CB9A83B}" type="slidenum">
              <a:rPr lang="en-AU" smtClean="0"/>
              <a:t>‹#›</a:t>
            </a:fld>
            <a:endParaRPr lang="en-AU"/>
          </a:p>
        </p:txBody>
      </p:sp>
      <p:sp>
        <p:nvSpPr>
          <p:cNvPr id="6" name="TextBox 5">
            <a:extLst>
              <a:ext uri="{FF2B5EF4-FFF2-40B4-BE49-F238E27FC236}">
                <a16:creationId xmlns:a16="http://schemas.microsoft.com/office/drawing/2014/main" id="{DCE0B0C1-DDD0-64DE-A05F-B4C1A05E8741}"/>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40179030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A13F98-D68A-4043-AD5C-12F59E3D188D}" type="datetimeFigureOut">
              <a:rPr lang="en-AU" smtClean="0"/>
              <a:t>31/10/2023</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AA7BD18E-579C-42F0-A94A-49115CB9A83B}" type="slidenum">
              <a:rPr lang="en-AU" smtClean="0"/>
              <a:t>‹#›</a:t>
            </a:fld>
            <a:endParaRPr lang="en-AU"/>
          </a:p>
        </p:txBody>
      </p:sp>
      <p:sp>
        <p:nvSpPr>
          <p:cNvPr id="5" name="TextBox 4">
            <a:extLst>
              <a:ext uri="{FF2B5EF4-FFF2-40B4-BE49-F238E27FC236}">
                <a16:creationId xmlns:a16="http://schemas.microsoft.com/office/drawing/2014/main" id="{17195C97-99FB-A904-2DC0-AE4F921EF584}"/>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41813248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3A13F98-D68A-4043-AD5C-12F59E3D188D}" type="datetimeFigureOut">
              <a:rPr lang="en-AU" smtClean="0"/>
              <a:t>31/10/2023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A7BD18E-579C-42F0-A94A-49115CB9A83B}" type="slidenum">
              <a:rPr lang="en-AU" smtClean="0"/>
              <a:t>‹#›</a:t>
            </a:fld>
            <a:endParaRPr lang="en-AU"/>
          </a:p>
        </p:txBody>
      </p:sp>
      <p:sp>
        <p:nvSpPr>
          <p:cNvPr id="8" name="TextBox 7">
            <a:extLst>
              <a:ext uri="{FF2B5EF4-FFF2-40B4-BE49-F238E27FC236}">
                <a16:creationId xmlns:a16="http://schemas.microsoft.com/office/drawing/2014/main" id="{3E4C3CB9-A468-FEB4-3E53-A1E6FB7CAADE}"/>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26884338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3A13F98-D68A-4043-AD5C-12F59E3D188D}" type="datetimeFigureOut">
              <a:rPr lang="en-AU" smtClean="0"/>
              <a:t>31/10/2023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A7BD18E-579C-42F0-A94A-49115CB9A83B}" type="slidenum">
              <a:rPr lang="en-AU" smtClean="0"/>
              <a:t>‹#›</a:t>
            </a:fld>
            <a:endParaRPr lang="en-AU"/>
          </a:p>
        </p:txBody>
      </p:sp>
      <p:sp>
        <p:nvSpPr>
          <p:cNvPr id="8" name="TextBox 7">
            <a:extLst>
              <a:ext uri="{FF2B5EF4-FFF2-40B4-BE49-F238E27FC236}">
                <a16:creationId xmlns:a16="http://schemas.microsoft.com/office/drawing/2014/main" id="{B00AD5C2-62C3-9F43-697C-A138E0D995F8}"/>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4773573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43A13F98-D68A-4043-AD5C-12F59E3D188D}" type="datetimeFigureOut">
              <a:rPr lang="en-AU" smtClean="0"/>
              <a:t>31/10/2023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DE7C5307-2E9B-E4C6-6FDF-3EE410953BD6}"/>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5089253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43A13F98-D68A-4043-AD5C-12F59E3D188D}" type="datetimeFigureOut">
              <a:rPr lang="en-AU" smtClean="0"/>
              <a:t>31/10/2023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75E5D02D-D190-0E13-431F-89A4A0550721}"/>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20846849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A13F98-D68A-4043-AD5C-12F59E3D188D}" type="datetimeFigureOut">
              <a:rPr lang="en-AU" smtClean="0"/>
              <a:t>31/10/2023</a:t>
            </a:fld>
            <a:endParaRPr lang="en-AU"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7BD18E-579C-42F0-A94A-49115CB9A83B}" type="slidenum">
              <a:rPr lang="en-AU" smtClean="0"/>
              <a:t>‹#›</a:t>
            </a:fld>
            <a:endParaRPr lang="en-AU"/>
          </a:p>
        </p:txBody>
      </p:sp>
    </p:spTree>
    <p:extLst>
      <p:ext uri="{BB962C8B-B14F-4D97-AF65-F5344CB8AC3E}">
        <p14:creationId xmlns:p14="http://schemas.microsoft.com/office/powerpoint/2010/main" val="20350855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s://www.archdaily.com/1005393/when-changes-in-flooring-alter-our-spatial-experience?ad_source=search&amp;ad_medium=search_result_articles" TargetMode="External"/><Relationship Id="rId3" Type="http://schemas.openxmlformats.org/officeDocument/2006/relationships/diagramLayout" Target="../diagrams/layout1.xml"/><Relationship Id="rId7" Type="http://schemas.openxmlformats.org/officeDocument/2006/relationships/image" Target="../media/image2.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sans10400.co.za/floors-and-flooring/" TargetMode="Externa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sans10400.co.za/floors-and-flooring/" TargetMode="Externa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archdaily.com/933775/9-projects-that-demonstrate-the-versatility-of-brick-floor?ad_source=search&amp;ad_medium=search_result_articles" TargetMode="External"/><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concretecivil.com/flooring-and-its-types/" TargetMode="External"/><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civilblog.org/2015/01/31/how-to-construct-cement-concrete-floor/" TargetMode="External"/><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archdaily.com/1003432/what-is-terrazzo-and-where-do-you-find-it?ad_source=search&amp;ad_medium=search_result_articles" TargetMode="External"/><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archdaily.com/903781/terrazzo-floors-bring-history-to-life?ad_source=search&amp;ad_medium=search_result_articles" TargetMode="External"/><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www.archdaily.com/1005393/when-changes-in-flooring-alter-our-spatial-experience?ad_source=search&amp;ad_medium=search_result_articles" TargetMode="External"/><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theconstructor.org/building/types-of-flooring-materials-uses-building/16992/" TargetMode="External"/><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hyperlink" Target="https://www.archdaily.com/1000026/take-off-your-shoes-5-floors-to-experience-barefoot?ad_source=search&amp;ad_medium=search_result_articles" TargetMode="External"/><Relationship Id="rId4" Type="http://schemas.openxmlformats.org/officeDocument/2006/relationships/hyperlink" Target="https://www.archdaily.com/1005393/when-changes-in-flooring-alter-our-spatial-experience?ad_source=search&amp;ad_medium=search_result_articles"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s://theconstructor.org/building/types-of-flooring-materials-uses-building/16992/" TargetMode="External"/><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theconstructor.org/building/types-of-flooring-materials-uses-building/16992/" TargetMode="External"/><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theconstructor.org/building/types-of-flooring-materials-uses-building/16992/" TargetMode="External"/><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www.archdaily.com/27612/glass-balcony-at-sears-tower?ad_source=search&amp;ad_medium=search_result_articles" TargetMode="External"/><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33.xml.rels><?xml version="1.0" encoding="UTF-8" standalone="yes"?>
<Relationships xmlns="http://schemas.openxmlformats.org/package/2006/relationships"><Relationship Id="rId3" Type="http://schemas.openxmlformats.org/officeDocument/2006/relationships/hyperlink" Target="https://theconstructor.org/building/types-of-flooring-materials-uses-building/16992/" TargetMode="External"/><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www.archdaily.com/search/products?q=linoleum%20flooring" TargetMode="External"/><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s://www.archdaily.com/1000026/take-off-your-shoes-5-floors-to-experience-barefoot?ad_source=search&amp;ad_medium=search_result_articles" TargetMode="External"/><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s://en.wikipedia.org/wiki/Tie_%28cavity_wall%29" TargetMode="External"/><Relationship Id="rId2" Type="http://schemas.openxmlformats.org/officeDocument/2006/relationships/image" Target="../media/image29.jpeg"/><Relationship Id="rId1" Type="http://schemas.openxmlformats.org/officeDocument/2006/relationships/slideLayout" Target="../slideLayouts/slideLayout2.xml"/><Relationship Id="rId5" Type="http://schemas.openxmlformats.org/officeDocument/2006/relationships/hyperlink" Target="https://www.olympic-construction.co.uk/services/structural-repairs/wall-ties/" TargetMode="External"/><Relationship Id="rId4" Type="http://schemas.openxmlformats.org/officeDocument/2006/relationships/image" Target="../media/image30.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hyperlink" Target="https://theconstructor.org/building/types-of-doors/11898/"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 name="Rectangle 17">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p:cNvSpPr txBox="1">
            <a:spLocks noGrp="1"/>
          </p:cNvSpPr>
          <p:nvPr>
            <p:ph type="ctrTitle"/>
          </p:nvPr>
        </p:nvSpPr>
        <p:spPr>
          <a:xfrm>
            <a:off x="1150355" y="0"/>
            <a:ext cx="4563915" cy="985419"/>
          </a:xfrm>
          <a:prstGeom prst="rect">
            <a:avLst/>
          </a:prstGeom>
        </p:spPr>
        <p:txBody>
          <a:bodyPr vert="horz" lIns="91440" tIns="45720" rIns="91440" bIns="45720" rtlCol="0" anchor="ctr">
            <a:normAutofit fontScale="9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4000" b="1" dirty="0"/>
              <a:t>         COURSE TITLE</a:t>
            </a:r>
            <a:br>
              <a:rPr lang="en-US" sz="4000" b="1" dirty="0"/>
            </a:br>
            <a:r>
              <a:rPr lang="en-US" sz="4000" b="1" dirty="0">
                <a:solidFill>
                  <a:schemeClr val="accent5">
                    <a:lumMod val="50000"/>
                  </a:schemeClr>
                </a:solidFill>
              </a:rPr>
              <a:t>BUILDING TECHNOLOGY</a:t>
            </a:r>
          </a:p>
        </p:txBody>
      </p:sp>
      <p:sp>
        <p:nvSpPr>
          <p:cNvPr id="5" name="Subtitle 2"/>
          <p:cNvSpPr txBox="1">
            <a:spLocks/>
          </p:cNvSpPr>
          <p:nvPr/>
        </p:nvSpPr>
        <p:spPr>
          <a:xfrm>
            <a:off x="1" y="1444487"/>
            <a:ext cx="7192880" cy="5413513"/>
          </a:xfrm>
          <a:prstGeom prst="rect">
            <a:avLst/>
          </a:prstGeom>
        </p:spPr>
        <p:txBody>
          <a:bodyPr vert="horz" lIns="91440" tIns="45720" rIns="91440" bIns="45720" rtlCol="0">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indent="-228600">
              <a:buFont typeface="Arial" panose="020B0604020202020204" pitchFamily="34" charset="0"/>
              <a:buChar char="•"/>
            </a:pPr>
            <a:endParaRPr lang="en-US" sz="1000" b="1" dirty="0"/>
          </a:p>
          <a:p>
            <a:r>
              <a:rPr lang="en-US" sz="2800" b="1" dirty="0"/>
              <a:t>Chapter 8 - (Week 8) </a:t>
            </a:r>
          </a:p>
          <a:p>
            <a:r>
              <a:rPr lang="en-US" sz="3000" dirty="0">
                <a:solidFill>
                  <a:schemeClr val="accent5">
                    <a:lumMod val="50000"/>
                  </a:schemeClr>
                </a:solidFill>
              </a:rPr>
              <a:t>FLOORING</a:t>
            </a:r>
          </a:p>
          <a:p>
            <a:endParaRPr lang="en-US" sz="2800" b="1" dirty="0">
              <a:solidFill>
                <a:schemeClr val="accent5">
                  <a:lumMod val="50000"/>
                </a:schemeClr>
              </a:solidFill>
            </a:endParaRPr>
          </a:p>
          <a:p>
            <a:pPr indent="-228600">
              <a:buFont typeface="Arial" panose="020B0604020202020204" pitchFamily="34" charset="0"/>
              <a:buChar char="•"/>
            </a:pPr>
            <a:endParaRPr lang="en-US" sz="2800" b="1" dirty="0"/>
          </a:p>
          <a:p>
            <a:pPr indent="-228600">
              <a:buFont typeface="Arial" panose="020B0604020202020204" pitchFamily="34" charset="0"/>
              <a:buChar char="•"/>
            </a:pPr>
            <a:endParaRPr lang="en-US" sz="1000" b="1" dirty="0"/>
          </a:p>
          <a:p>
            <a:r>
              <a:rPr lang="en-US" b="1" dirty="0"/>
              <a:t>LECTURE – 8</a:t>
            </a:r>
          </a:p>
          <a:p>
            <a:r>
              <a:rPr lang="en-US" sz="2400" dirty="0">
                <a:solidFill>
                  <a:schemeClr val="accent5">
                    <a:lumMod val="50000"/>
                  </a:schemeClr>
                </a:solidFill>
              </a:rPr>
              <a:t>FLOORING</a:t>
            </a:r>
          </a:p>
          <a:p>
            <a:endParaRPr lang="en-US" dirty="0">
              <a:solidFill>
                <a:schemeClr val="accent5">
                  <a:lumMod val="50000"/>
                </a:schemeClr>
              </a:solidFill>
            </a:endParaRPr>
          </a:p>
          <a:p>
            <a:pPr indent="-228600">
              <a:buFont typeface="Arial" panose="020B0604020202020204" pitchFamily="34" charset="0"/>
              <a:buChar char="•"/>
            </a:pPr>
            <a:endParaRPr lang="en-US" sz="1000" b="1" dirty="0"/>
          </a:p>
          <a:p>
            <a:pPr indent="-228600">
              <a:buFont typeface="Arial" panose="020B0604020202020204" pitchFamily="34" charset="0"/>
              <a:buChar char="•"/>
            </a:pPr>
            <a:endParaRPr lang="en-US" sz="1000" b="1" dirty="0"/>
          </a:p>
          <a:p>
            <a:pPr indent="-228600">
              <a:buFont typeface="Arial" panose="020B0604020202020204" pitchFamily="34" charset="0"/>
              <a:buChar char="•"/>
            </a:pPr>
            <a:endParaRPr lang="en-US" sz="2000" b="1" dirty="0"/>
          </a:p>
          <a:p>
            <a:r>
              <a:rPr lang="en-US" sz="2000" b="1" dirty="0">
                <a:solidFill>
                  <a:schemeClr val="accent5">
                    <a:lumMod val="50000"/>
                  </a:schemeClr>
                </a:solidFill>
              </a:rPr>
              <a:t>Ar. Ranju Kamal</a:t>
            </a:r>
          </a:p>
          <a:p>
            <a:r>
              <a:rPr lang="en-US" sz="2000" b="1" dirty="0">
                <a:solidFill>
                  <a:schemeClr val="accent5">
                    <a:lumMod val="50000"/>
                  </a:schemeClr>
                </a:solidFill>
              </a:rPr>
              <a:t>Lecturer</a:t>
            </a:r>
          </a:p>
          <a:p>
            <a:r>
              <a:rPr lang="en-US" sz="2000" b="1" dirty="0">
                <a:solidFill>
                  <a:schemeClr val="accent5">
                    <a:lumMod val="50000"/>
                  </a:schemeClr>
                </a:solidFill>
              </a:rPr>
              <a:t>Advanced college of engineering and management, Nepal</a:t>
            </a:r>
          </a:p>
          <a:p>
            <a:r>
              <a:rPr lang="en-US" sz="2000" b="1" dirty="0">
                <a:solidFill>
                  <a:schemeClr val="accent5">
                    <a:lumMod val="50000"/>
                  </a:schemeClr>
                </a:solidFill>
              </a:rPr>
              <a:t>Affiliated to Tribhuvan University</a:t>
            </a:r>
          </a:p>
        </p:txBody>
      </p:sp>
      <p:pic>
        <p:nvPicPr>
          <p:cNvPr id="13" name="Picture 12" descr="A view of a city from a window&#10;&#10;Description automatically generated">
            <a:extLst>
              <a:ext uri="{FF2B5EF4-FFF2-40B4-BE49-F238E27FC236}">
                <a16:creationId xmlns:a16="http://schemas.microsoft.com/office/drawing/2014/main" id="{14F1D929-A540-D300-F43C-9A4F20603C7D}"/>
              </a:ext>
            </a:extLst>
          </p:cNvPr>
          <p:cNvPicPr>
            <a:picLocks noChangeAspect="1"/>
          </p:cNvPicPr>
          <p:nvPr/>
        </p:nvPicPr>
        <p:blipFill rotWithShape="1">
          <a:blip r:embed="rId2">
            <a:extLst>
              <a:ext uri="{28A0092B-C50C-407E-A947-70E740481C1C}">
                <a14:useLocalDpi xmlns:a14="http://schemas.microsoft.com/office/drawing/2010/main" val="0"/>
              </a:ext>
            </a:extLst>
          </a:blip>
          <a:srcRect l="38150" r="20900"/>
          <a:stretch/>
        </p:blipFill>
        <p:spPr>
          <a:xfrm>
            <a:off x="6864626" y="-4811"/>
            <a:ext cx="5327374" cy="6862811"/>
          </a:xfrm>
          <a:prstGeom prst="rect">
            <a:avLst/>
          </a:prstGeom>
          <a:effectLst/>
        </p:spPr>
      </p:pic>
      <p:sp>
        <p:nvSpPr>
          <p:cNvPr id="2" name="TextBox 1">
            <a:extLst>
              <a:ext uri="{FF2B5EF4-FFF2-40B4-BE49-F238E27FC236}">
                <a16:creationId xmlns:a16="http://schemas.microsoft.com/office/drawing/2014/main" id="{FC767D1F-1ACC-3A4F-5EF3-07C64CE54586}"/>
              </a:ext>
            </a:extLst>
          </p:cNvPr>
          <p:cNvSpPr txBox="1"/>
          <p:nvPr/>
        </p:nvSpPr>
        <p:spPr>
          <a:xfrm>
            <a:off x="6735681" y="6596390"/>
            <a:ext cx="5910470" cy="261610"/>
          </a:xfrm>
          <a:prstGeom prst="rect">
            <a:avLst/>
          </a:prstGeom>
          <a:noFill/>
        </p:spPr>
        <p:txBody>
          <a:bodyPr wrap="square" rtlCol="0">
            <a:spAutoFit/>
          </a:bodyPr>
          <a:lstStyle/>
          <a:p>
            <a:r>
              <a:rPr lang="en-US" sz="1100" dirty="0">
                <a:solidFill>
                  <a:schemeClr val="bg1"/>
                </a:solidFill>
              </a:rPr>
              <a:t>Thailand, Bangkok (photo </a:t>
            </a:r>
            <a:r>
              <a:rPr lang="en-US" sz="1100" dirty="0" err="1">
                <a:solidFill>
                  <a:schemeClr val="bg1"/>
                </a:solidFill>
              </a:rPr>
              <a:t>credit:Abhinay</a:t>
            </a:r>
            <a:r>
              <a:rPr lang="en-US" sz="1100" dirty="0">
                <a:solidFill>
                  <a:schemeClr val="bg1"/>
                </a:solidFill>
              </a:rPr>
              <a:t> Kushwaha)</a:t>
            </a:r>
          </a:p>
        </p:txBody>
      </p:sp>
    </p:spTree>
    <p:extLst>
      <p:ext uri="{BB962C8B-B14F-4D97-AF65-F5344CB8AC3E}">
        <p14:creationId xmlns:p14="http://schemas.microsoft.com/office/powerpoint/2010/main" val="1130220075"/>
      </p:ext>
    </p:extLst>
  </p:cSld>
  <p:clrMapOvr>
    <a:masterClrMapping/>
  </p:clrMapOvr>
  <mc:AlternateContent xmlns:mc="http://schemas.openxmlformats.org/markup-compatibility/2006" xmlns:p14="http://schemas.microsoft.com/office/powerpoint/2010/main">
    <mc:Choice Requires="p14">
      <p:transition spd="slow" p14:dur="2000" advTm="14216"/>
    </mc:Choice>
    <mc:Fallback xmlns="">
      <p:transition spd="slow" advTm="1421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title"/>
          </p:nvPr>
        </p:nvSpPr>
        <p:spPr>
          <a:xfrm>
            <a:off x="163154" y="0"/>
            <a:ext cx="6573078" cy="509518"/>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4000" b="1" dirty="0">
                <a:solidFill>
                  <a:srgbClr val="002060"/>
                </a:solidFill>
                <a:latin typeface="Times New Roman" panose="02020603050405020304" pitchFamily="18" charset="0"/>
                <a:cs typeface="Times New Roman" panose="02020603050405020304" pitchFamily="18" charset="0"/>
              </a:rPr>
              <a:t>LEARNING OUTCOMES</a:t>
            </a:r>
          </a:p>
        </p:txBody>
      </p:sp>
      <p:graphicFrame>
        <p:nvGraphicFramePr>
          <p:cNvPr id="2" name="Diagram 1">
            <a:extLst>
              <a:ext uri="{FF2B5EF4-FFF2-40B4-BE49-F238E27FC236}">
                <a16:creationId xmlns:a16="http://schemas.microsoft.com/office/drawing/2014/main" id="{C0E2A677-6A1A-0086-3FA6-EB33B38F340B}"/>
              </a:ext>
            </a:extLst>
          </p:cNvPr>
          <p:cNvGraphicFramePr/>
          <p:nvPr>
            <p:extLst>
              <p:ext uri="{D42A27DB-BD31-4B8C-83A1-F6EECF244321}">
                <p14:modId xmlns:p14="http://schemas.microsoft.com/office/powerpoint/2010/main" val="710883633"/>
              </p:ext>
            </p:extLst>
          </p:nvPr>
        </p:nvGraphicFramePr>
        <p:xfrm>
          <a:off x="92765" y="1499015"/>
          <a:ext cx="6321288" cy="46970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TextBox 10">
            <a:extLst>
              <a:ext uri="{FF2B5EF4-FFF2-40B4-BE49-F238E27FC236}">
                <a16:creationId xmlns:a16="http://schemas.microsoft.com/office/drawing/2014/main" id="{9C97109E-40E9-1469-78BB-CD6D77146F28}"/>
              </a:ext>
            </a:extLst>
          </p:cNvPr>
          <p:cNvSpPr txBox="1"/>
          <p:nvPr/>
        </p:nvSpPr>
        <p:spPr>
          <a:xfrm>
            <a:off x="92765" y="785836"/>
            <a:ext cx="6321289" cy="830997"/>
          </a:xfrm>
          <a:prstGeom prst="rect">
            <a:avLst/>
          </a:prstGeom>
          <a:noFill/>
        </p:spPr>
        <p:txBody>
          <a:bodyPr wrap="square" rtlCol="0">
            <a:spAutoFit/>
          </a:bodyPr>
          <a:lstStyle/>
          <a:p>
            <a:pPr marL="0" indent="0" algn="just">
              <a:buNone/>
            </a:pPr>
            <a:r>
              <a:rPr lang="en-AU" sz="2400" b="1" dirty="0">
                <a:latin typeface="Times New Roman" panose="02020603050405020304" pitchFamily="18" charset="0"/>
                <a:cs typeface="Times New Roman" panose="02020603050405020304" pitchFamily="18" charset="0"/>
              </a:rPr>
              <a:t>At the end of the session students will  get acquainted to:</a:t>
            </a:r>
          </a:p>
        </p:txBody>
      </p:sp>
      <p:pic>
        <p:nvPicPr>
          <p:cNvPr id="7" name="Picture 6">
            <a:extLst>
              <a:ext uri="{FF2B5EF4-FFF2-40B4-BE49-F238E27FC236}">
                <a16:creationId xmlns:a16="http://schemas.microsoft.com/office/drawing/2014/main" id="{D5DC693B-BF31-4E4D-B69A-C8EB3ECE6036}"/>
              </a:ext>
            </a:extLst>
          </p:cNvPr>
          <p:cNvPicPr>
            <a:picLocks noChangeAspect="1"/>
          </p:cNvPicPr>
          <p:nvPr/>
        </p:nvPicPr>
        <p:blipFill>
          <a:blip r:embed="rId7"/>
          <a:stretch>
            <a:fillRect/>
          </a:stretch>
        </p:blipFill>
        <p:spPr>
          <a:xfrm>
            <a:off x="6976074" y="831075"/>
            <a:ext cx="4756879" cy="4272599"/>
          </a:xfrm>
          <a:prstGeom prst="rect">
            <a:avLst/>
          </a:prstGeom>
        </p:spPr>
      </p:pic>
      <p:sp>
        <p:nvSpPr>
          <p:cNvPr id="9" name="TextBox 8">
            <a:extLst>
              <a:ext uri="{FF2B5EF4-FFF2-40B4-BE49-F238E27FC236}">
                <a16:creationId xmlns:a16="http://schemas.microsoft.com/office/drawing/2014/main" id="{146252A1-60F7-D7F3-7E66-72B17F765E55}"/>
              </a:ext>
            </a:extLst>
          </p:cNvPr>
          <p:cNvSpPr txBox="1"/>
          <p:nvPr/>
        </p:nvSpPr>
        <p:spPr>
          <a:xfrm>
            <a:off x="7205923" y="5103674"/>
            <a:ext cx="4986077" cy="923330"/>
          </a:xfrm>
          <a:prstGeom prst="rect">
            <a:avLst/>
          </a:prstGeom>
          <a:noFill/>
        </p:spPr>
        <p:txBody>
          <a:bodyPr wrap="square">
            <a:spAutoFit/>
          </a:bodyPr>
          <a:lstStyle/>
          <a:p>
            <a:r>
              <a:rPr lang="en-US" u="sng" dirty="0">
                <a:hlinkClick r:id="rId8">
                  <a:extLst>
                    <a:ext uri="{A12FA001-AC4F-418D-AE19-62706E023703}">
                      <ahyp:hlinkClr xmlns:ahyp="http://schemas.microsoft.com/office/drawing/2018/hyperlinkcolor" val="tx"/>
                    </a:ext>
                  </a:extLst>
                </a:hlinkClick>
              </a:rPr>
              <a:t>Figure: Flooring(</a:t>
            </a:r>
            <a:r>
              <a:rPr lang="en-US" u="sng" dirty="0" err="1">
                <a:hlinkClick r:id="rId8">
                  <a:extLst>
                    <a:ext uri="{A12FA001-AC4F-418D-AE19-62706E023703}">
                      <ahyp:hlinkClr xmlns:ahyp="http://schemas.microsoft.com/office/drawing/2018/hyperlinkcolor" val="tx"/>
                    </a:ext>
                  </a:extLst>
                </a:hlinkClick>
              </a:rPr>
              <a:t>Source:Wormald</a:t>
            </a:r>
            <a:r>
              <a:rPr lang="en-US" u="sng" dirty="0">
                <a:hlinkClick r:id="rId8">
                  <a:extLst>
                    <a:ext uri="{A12FA001-AC4F-418D-AE19-62706E023703}">
                      <ahyp:hlinkClr xmlns:ahyp="http://schemas.microsoft.com/office/drawing/2018/hyperlinkcolor" val="tx"/>
                    </a:ext>
                  </a:extLst>
                </a:hlinkClick>
              </a:rPr>
              <a:t>, J.(2023, 15 August): Retrieved from:</a:t>
            </a:r>
          </a:p>
          <a:p>
            <a:endParaRPr lang="en-US" b="1" u="sng" dirty="0">
              <a:solidFill>
                <a:srgbClr val="0563C1"/>
              </a:solidFill>
              <a:hlinkClick r:id="rId8">
                <a:extLst>
                  <a:ext uri="{A12FA001-AC4F-418D-AE19-62706E023703}">
                    <ahyp:hlinkClr xmlns:ahyp="http://schemas.microsoft.com/office/drawing/2018/hyperlinkcolor" val="tx"/>
                  </a:ext>
                </a:extLst>
              </a:hlinkClick>
            </a:endParaRPr>
          </a:p>
        </p:txBody>
      </p:sp>
      <p:sp>
        <p:nvSpPr>
          <p:cNvPr id="5" name="TextBox 4">
            <a:extLst>
              <a:ext uri="{FF2B5EF4-FFF2-40B4-BE49-F238E27FC236}">
                <a16:creationId xmlns:a16="http://schemas.microsoft.com/office/drawing/2014/main" id="{FBCCAFCC-0FF0-F44B-74A5-E0BDDB0318A2}"/>
              </a:ext>
            </a:extLst>
          </p:cNvPr>
          <p:cNvSpPr txBox="1"/>
          <p:nvPr/>
        </p:nvSpPr>
        <p:spPr>
          <a:xfrm>
            <a:off x="7205923" y="5688233"/>
            <a:ext cx="4893312" cy="1200329"/>
          </a:xfrm>
          <a:prstGeom prst="rect">
            <a:avLst/>
          </a:prstGeom>
          <a:noFill/>
        </p:spPr>
        <p:txBody>
          <a:bodyPr wrap="square">
            <a:spAutoFit/>
          </a:bodyPr>
          <a:lstStyle/>
          <a:p>
            <a:r>
              <a:rPr lang="en-US" dirty="0">
                <a:hlinkClick r:id="rId8"/>
              </a:rPr>
              <a:t>https://www.archdaily.com/1005393/when-changes-in-flooring-alter-our-spatial-experience?ad_source=search&amp;ad_medium=search_result_articles</a:t>
            </a:r>
            <a:r>
              <a:rPr lang="en-US" dirty="0"/>
              <a:t> </a:t>
            </a:r>
          </a:p>
        </p:txBody>
      </p:sp>
    </p:spTree>
    <p:extLst>
      <p:ext uri="{BB962C8B-B14F-4D97-AF65-F5344CB8AC3E}">
        <p14:creationId xmlns:p14="http://schemas.microsoft.com/office/powerpoint/2010/main" val="13109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269604" y="410095"/>
            <a:ext cx="4840010" cy="1807305"/>
          </a:xfrm>
        </p:spPr>
        <p:txBody>
          <a:bodyPr>
            <a:normAutofit/>
          </a:bodyPr>
          <a:lstStyle/>
          <a:p>
            <a:r>
              <a:rPr lang="en-US" sz="4100" b="1" dirty="0">
                <a:latin typeface="Times New Roman" panose="02020603050405020304" pitchFamily="18" charset="0"/>
                <a:cs typeface="Times New Roman" panose="02020603050405020304" pitchFamily="18" charset="0"/>
              </a:rPr>
              <a:t>Flooring and its types</a:t>
            </a:r>
            <a:br>
              <a:rPr lang="en-US" sz="4100" dirty="0"/>
            </a:br>
            <a:endParaRPr lang="en-US" sz="4100" dirty="0"/>
          </a:p>
        </p:txBody>
      </p:sp>
      <p:pic>
        <p:nvPicPr>
          <p:cNvPr id="6" name="Picture 5" descr="Outdoor warehouse">
            <a:extLst>
              <a:ext uri="{FF2B5EF4-FFF2-40B4-BE49-F238E27FC236}">
                <a16:creationId xmlns:a16="http://schemas.microsoft.com/office/drawing/2014/main" id="{C402F136-9AFA-9BD1-C76A-80845C0D21DF}"/>
              </a:ext>
            </a:extLst>
          </p:cNvPr>
          <p:cNvPicPr>
            <a:picLocks noChangeAspect="1"/>
          </p:cNvPicPr>
          <p:nvPr/>
        </p:nvPicPr>
        <p:blipFill rotWithShape="1">
          <a:blip r:embed="rId2"/>
          <a:srcRect l="14772" r="25917"/>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p:cNvSpPr>
            <a:spLocks noGrp="1"/>
          </p:cNvSpPr>
          <p:nvPr>
            <p:ph idx="1"/>
          </p:nvPr>
        </p:nvSpPr>
        <p:spPr>
          <a:xfrm>
            <a:off x="6309273" y="1628759"/>
            <a:ext cx="5667868" cy="4819145"/>
          </a:xfrm>
        </p:spPr>
        <p:txBody>
          <a:bodyPr>
            <a:noAutofit/>
          </a:bodyPr>
          <a:lstStyle/>
          <a:p>
            <a:pPr marL="0" indent="0" algn="just">
              <a:buNone/>
            </a:pPr>
            <a:r>
              <a:rPr lang="en-US" sz="2400" dirty="0">
                <a:latin typeface="Times New Roman" panose="02020603050405020304" pitchFamily="18" charset="0"/>
                <a:cs typeface="Times New Roman" panose="02020603050405020304" pitchFamily="18" charset="0"/>
              </a:rPr>
              <a:t>Floors:</a:t>
            </a:r>
          </a:p>
          <a:p>
            <a:pPr marL="341313" indent="-341313" algn="just">
              <a:spcBef>
                <a:spcPts val="0"/>
              </a:spcBef>
            </a:pPr>
            <a:r>
              <a:rPr lang="en-US" sz="2400" dirty="0">
                <a:latin typeface="Times New Roman" panose="02020603050405020304" pitchFamily="18" charset="0"/>
                <a:cs typeface="Times New Roman" panose="02020603050405020304" pitchFamily="18" charset="0"/>
              </a:rPr>
              <a:t>Floors are the horizontal elements of a building structure which divide the building into different levels for the purpose of creating more accommodation within a restricted space one above the other and provide support for the occupants, furniture, equipment etc. of a building.[1]</a:t>
            </a:r>
          </a:p>
          <a:p>
            <a:pPr marL="341313" indent="-341313" algn="just">
              <a:spcBef>
                <a:spcPts val="0"/>
              </a:spcBef>
            </a:pPr>
            <a:r>
              <a:rPr lang="en-US" sz="2400" dirty="0">
                <a:latin typeface="Times New Roman" panose="02020603050405020304" pitchFamily="18" charset="0"/>
                <a:cs typeface="Times New Roman" panose="02020603050405020304" pitchFamily="18" charset="0"/>
              </a:rPr>
              <a:t>Floor system is the building’s primary horizontal planes which support both live and dead loads. </a:t>
            </a:r>
          </a:p>
          <a:p>
            <a:pPr marL="341313" indent="-341313" algn="just">
              <a:spcBef>
                <a:spcPts val="0"/>
              </a:spcBef>
            </a:pPr>
            <a:r>
              <a:rPr lang="en-US" sz="2400" dirty="0">
                <a:latin typeface="Times New Roman" panose="02020603050405020304" pitchFamily="18" charset="0"/>
                <a:cs typeface="Times New Roman" panose="02020603050405020304" pitchFamily="18" charset="0"/>
              </a:rPr>
              <a:t>Floor should transfer these loads to beams or columns or load bearing wall. </a:t>
            </a:r>
          </a:p>
          <a:p>
            <a:pPr marL="0" indent="0" algn="just">
              <a:spcBef>
                <a:spcPts val="0"/>
              </a:spcBef>
              <a:buNone/>
            </a:pPr>
            <a:endParaRPr lang="en-US" sz="2400" dirty="0">
              <a:latin typeface="Times New Roman" panose="02020603050405020304" pitchFamily="18" charset="0"/>
              <a:cs typeface="Times New Roman" panose="02020603050405020304" pitchFamily="18" charset="0"/>
            </a:endParaRPr>
          </a:p>
          <a:p>
            <a:pPr marL="0" indent="0" algn="just"/>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58181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7105" y="486559"/>
            <a:ext cx="5479719" cy="457822"/>
          </a:xfrm>
        </p:spPr>
        <p:txBody>
          <a:bodyPr anchor="b">
            <a:normAutofit fontScale="90000"/>
          </a:bodyPr>
          <a:lstStyle/>
          <a:p>
            <a:r>
              <a:rPr lang="en-US" sz="3200" b="1" dirty="0"/>
              <a:t>Types</a:t>
            </a:r>
            <a:endParaRPr lang="en-US" sz="3200" dirty="0"/>
          </a:p>
        </p:txBody>
      </p:sp>
      <p:sp>
        <p:nvSpPr>
          <p:cNvPr id="3" name="Content Placeholder 2"/>
          <p:cNvSpPr>
            <a:spLocks noGrp="1"/>
          </p:cNvSpPr>
          <p:nvPr>
            <p:ph idx="1"/>
          </p:nvPr>
        </p:nvSpPr>
        <p:spPr>
          <a:xfrm>
            <a:off x="404734" y="1199215"/>
            <a:ext cx="6295869" cy="5456418"/>
          </a:xfrm>
        </p:spPr>
        <p:txBody>
          <a:bodyPr anchor="t">
            <a:noAutofit/>
          </a:bodyPr>
          <a:lstStyle/>
          <a:p>
            <a:pPr marL="3087688" lvl="0" indent="-514350">
              <a:buFont typeface="+mj-lt"/>
              <a:buAutoNum type="arabicPeriod"/>
            </a:pPr>
            <a:r>
              <a:rPr lang="en-US" sz="2400" dirty="0">
                <a:latin typeface="Times New Roman" panose="02020603050405020304" pitchFamily="18" charset="0"/>
                <a:cs typeface="Times New Roman" panose="02020603050405020304" pitchFamily="18" charset="0"/>
              </a:rPr>
              <a:t>Ground floor</a:t>
            </a:r>
          </a:p>
          <a:p>
            <a:pPr marL="3087688" lvl="0" indent="-514350">
              <a:buFont typeface="+mj-lt"/>
              <a:buAutoNum type="arabicPeriod"/>
            </a:pPr>
            <a:r>
              <a:rPr lang="en-US" sz="2400" dirty="0">
                <a:latin typeface="Times New Roman" panose="02020603050405020304" pitchFamily="18" charset="0"/>
                <a:cs typeface="Times New Roman" panose="02020603050405020304" pitchFamily="18" charset="0"/>
              </a:rPr>
              <a:t>Basement floor</a:t>
            </a:r>
          </a:p>
          <a:p>
            <a:pPr marL="3087688" lvl="0" indent="-514350">
              <a:buFont typeface="+mj-lt"/>
              <a:buAutoNum type="arabicPeriod"/>
            </a:pPr>
            <a:r>
              <a:rPr lang="en-US" sz="2400" dirty="0">
                <a:latin typeface="Times New Roman" panose="02020603050405020304" pitchFamily="18" charset="0"/>
                <a:cs typeface="Times New Roman" panose="02020603050405020304" pitchFamily="18" charset="0"/>
              </a:rPr>
              <a:t>Upper floor</a:t>
            </a:r>
          </a:p>
          <a:p>
            <a:pPr lvl="0">
              <a:buNone/>
            </a:pPr>
            <a:r>
              <a:rPr lang="en-US" sz="2400" dirty="0">
                <a:latin typeface="Times New Roman" panose="02020603050405020304" pitchFamily="18" charset="0"/>
                <a:cs typeface="Times New Roman" panose="02020603050405020304" pitchFamily="18" charset="0"/>
              </a:rPr>
              <a:t>1. Ground floor</a:t>
            </a:r>
          </a:p>
          <a:p>
            <a:r>
              <a:rPr lang="en-US" sz="2400" dirty="0">
                <a:latin typeface="Times New Roman" panose="02020603050405020304" pitchFamily="18" charset="0"/>
                <a:cs typeface="Times New Roman" panose="02020603050405020304" pitchFamily="18" charset="0"/>
              </a:rPr>
              <a:t>The bottom floor near the natural surrounding ground level is termed as ground floor.</a:t>
            </a:r>
          </a:p>
          <a:p>
            <a:pPr marL="0" indent="0">
              <a:buNone/>
            </a:pPr>
            <a:r>
              <a:rPr lang="en-US" sz="2400" dirty="0">
                <a:latin typeface="Times New Roman" panose="02020603050405020304" pitchFamily="18" charset="0"/>
                <a:cs typeface="Times New Roman" panose="02020603050405020304" pitchFamily="18" charset="0"/>
              </a:rPr>
              <a:t>					OR</a:t>
            </a:r>
          </a:p>
          <a:p>
            <a:r>
              <a:rPr lang="en-US" sz="2400" dirty="0">
                <a:latin typeface="Times New Roman" panose="02020603050405020304" pitchFamily="18" charset="0"/>
                <a:cs typeface="Times New Roman" panose="02020603050405020304" pitchFamily="18" charset="0"/>
              </a:rPr>
              <a:t>The floor of a building immediately above ground is known as ground floor.</a:t>
            </a:r>
          </a:p>
          <a:p>
            <a:r>
              <a:rPr lang="en-US" sz="2400" dirty="0">
                <a:latin typeface="Times New Roman" panose="02020603050405020304" pitchFamily="18" charset="0"/>
                <a:cs typeface="Times New Roman" panose="02020603050405020304" pitchFamily="18" charset="0"/>
              </a:rPr>
              <a:t>Two types of ground floor</a:t>
            </a:r>
          </a:p>
          <a:p>
            <a:pPr marL="798513" indent="-342900"/>
            <a:r>
              <a:rPr lang="en-US" sz="2400" dirty="0">
                <a:latin typeface="Times New Roman" panose="02020603050405020304" pitchFamily="18" charset="0"/>
                <a:cs typeface="Times New Roman" panose="02020603050405020304" pitchFamily="18" charset="0"/>
              </a:rPr>
              <a:t>a) Solid ground floor</a:t>
            </a:r>
          </a:p>
          <a:p>
            <a:pPr marL="798513" indent="-342900"/>
            <a:r>
              <a:rPr lang="en-US" sz="2400" dirty="0">
                <a:latin typeface="Times New Roman" panose="02020603050405020304" pitchFamily="18" charset="0"/>
                <a:cs typeface="Times New Roman" panose="02020603050405020304" pitchFamily="18" charset="0"/>
              </a:rPr>
              <a:t>b) Suspended ground floor[1]</a:t>
            </a:r>
          </a:p>
          <a:p>
            <a:endParaRPr lang="en-US" sz="2400" dirty="0">
              <a:latin typeface="Times New Roman" panose="02020603050405020304" pitchFamily="18" charset="0"/>
              <a:cs typeface="Times New Roman" panose="02020603050405020304" pitchFamily="18" charset="0"/>
            </a:endParaRPr>
          </a:p>
        </p:txBody>
      </p:sp>
      <p:pic>
        <p:nvPicPr>
          <p:cNvPr id="17" name="Picture 16" descr="A person inside a building">
            <a:extLst>
              <a:ext uri="{FF2B5EF4-FFF2-40B4-BE49-F238E27FC236}">
                <a16:creationId xmlns:a16="http://schemas.microsoft.com/office/drawing/2014/main" id="{E59B45A6-3A18-5280-405E-3C0F395B7513}"/>
              </a:ext>
            </a:extLst>
          </p:cNvPr>
          <p:cNvPicPr>
            <a:picLocks noChangeAspect="1"/>
          </p:cNvPicPr>
          <p:nvPr/>
        </p:nvPicPr>
        <p:blipFill rotWithShape="1">
          <a:blip r:embed="rId2"/>
          <a:srcRect l="33943" r="18158" b="-1"/>
          <a:stretch/>
        </p:blipFill>
        <p:spPr>
          <a:xfrm>
            <a:off x="7270812" y="10"/>
            <a:ext cx="4921187" cy="6857990"/>
          </a:xfrm>
          <a:prstGeom prst="rect">
            <a:avLst/>
          </a:prstGeom>
        </p:spPr>
      </p:pic>
      <p:grpSp>
        <p:nvGrpSpPr>
          <p:cNvPr id="18" name="Group 17">
            <a:extLst>
              <a:ext uri="{FF2B5EF4-FFF2-40B4-BE49-F238E27FC236}">
                <a16:creationId xmlns:a16="http://schemas.microsoft.com/office/drawing/2014/main" id="{8CE57D37-C2D0-066B-1AE3-6F4244344F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2068638" y="0"/>
            <a:ext cx="123362" cy="6858000"/>
            <a:chOff x="12068638" y="0"/>
            <a:chExt cx="123362" cy="6858000"/>
          </a:xfrm>
        </p:grpSpPr>
        <p:sp>
          <p:nvSpPr>
            <p:cNvPr id="19" name="Rectangle 18">
              <a:extLst>
                <a:ext uri="{FF2B5EF4-FFF2-40B4-BE49-F238E27FC236}">
                  <a16:creationId xmlns:a16="http://schemas.microsoft.com/office/drawing/2014/main" id="{A24DCA44-89CF-872A-903F-96C50780EA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4B0CC4F5-AC85-FFFA-7EB5-33C4FCE90A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40230079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AFF8D2E5-2C4E-47B1-930B-6C82B7C313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41248" y="251312"/>
            <a:ext cx="10506456" cy="1010264"/>
          </a:xfrm>
        </p:spPr>
        <p:txBody>
          <a:bodyPr anchor="ctr">
            <a:normAutofit/>
          </a:bodyPr>
          <a:lstStyle/>
          <a:p>
            <a:pPr lvl="0"/>
            <a:r>
              <a:rPr lang="en-US" sz="3100" b="1">
                <a:latin typeface="Times New Roman" panose="02020603050405020304" pitchFamily="18" charset="0"/>
                <a:cs typeface="Times New Roman" panose="02020603050405020304" pitchFamily="18" charset="0"/>
              </a:rPr>
              <a:t>a) Solid ground floor</a:t>
            </a:r>
            <a:br>
              <a:rPr lang="en-US" sz="3100">
                <a:latin typeface="Times New Roman" panose="02020603050405020304" pitchFamily="18" charset="0"/>
                <a:cs typeface="Times New Roman" panose="02020603050405020304" pitchFamily="18" charset="0"/>
              </a:rPr>
            </a:br>
            <a:endParaRPr lang="en-US" sz="3100">
              <a:latin typeface="Times New Roman" panose="02020603050405020304" pitchFamily="18" charset="0"/>
              <a:cs typeface="Times New Roman" panose="02020603050405020304" pitchFamily="18" charset="0"/>
            </a:endParaRPr>
          </a:p>
        </p:txBody>
      </p:sp>
      <p:sp>
        <p:nvSpPr>
          <p:cNvPr id="16" name="Rectangle 15">
            <a:extLst>
              <a:ext uri="{FF2B5EF4-FFF2-40B4-BE49-F238E27FC236}">
                <a16:creationId xmlns:a16="http://schemas.microsoft.com/office/drawing/2014/main" id="{801E4ADA-0EA9-4930-846E-3C11E8BED6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17618"/>
            <a:ext cx="128016" cy="63141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FB92FFCE-0C90-454E-AA25-D4EE9A6C3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1380864"/>
            <a:ext cx="1050645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p:cNvSpPr>
            <a:spLocks noGrp="1"/>
          </p:cNvSpPr>
          <p:nvPr>
            <p:ph idx="1"/>
          </p:nvPr>
        </p:nvSpPr>
        <p:spPr>
          <a:xfrm>
            <a:off x="1623403" y="1650222"/>
            <a:ext cx="8936049" cy="3685862"/>
          </a:xfrm>
        </p:spPr>
        <p:txBody>
          <a:bodyPr>
            <a:normAutofit/>
          </a:bodyPr>
          <a:lstStyle/>
          <a:p>
            <a:pPr marL="185166" indent="-185166" algn="just" defTabSz="740664">
              <a:spcBef>
                <a:spcPts val="810"/>
              </a:spcBef>
            </a:pPr>
            <a:r>
              <a:rPr lang="en-US" sz="2400" kern="1200" dirty="0">
                <a:solidFill>
                  <a:schemeClr val="tx1"/>
                </a:solidFill>
                <a:latin typeface="Times New Roman" panose="02020603050405020304" pitchFamily="18" charset="0"/>
                <a:cs typeface="Times New Roman" panose="02020603050405020304" pitchFamily="18" charset="0"/>
              </a:rPr>
              <a:t>In this floor there is no gap between ground level and plinth level (ground floor level). The gap between ground level and plinth level are completely filled with solid materials.[1]</a:t>
            </a:r>
          </a:p>
          <a:p>
            <a:pPr marL="0" indent="0" algn="just">
              <a:buNone/>
            </a:pPr>
            <a:endParaRPr lang="en-US" sz="24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AB7393E2-F4B7-220F-4012-E0140F51ED5B}"/>
              </a:ext>
            </a:extLst>
          </p:cNvPr>
          <p:cNvPicPr>
            <a:picLocks noChangeAspect="1"/>
          </p:cNvPicPr>
          <p:nvPr/>
        </p:nvPicPr>
        <p:blipFill rotWithShape="1">
          <a:blip r:embed="rId2"/>
          <a:srcRect r="4407"/>
          <a:stretch/>
        </p:blipFill>
        <p:spPr>
          <a:xfrm>
            <a:off x="3264626" y="2814868"/>
            <a:ext cx="4871705" cy="3475130"/>
          </a:xfrm>
          <a:prstGeom prst="rect">
            <a:avLst/>
          </a:prstGeom>
        </p:spPr>
      </p:pic>
      <p:sp>
        <p:nvSpPr>
          <p:cNvPr id="9" name="TextBox 8">
            <a:extLst>
              <a:ext uri="{FF2B5EF4-FFF2-40B4-BE49-F238E27FC236}">
                <a16:creationId xmlns:a16="http://schemas.microsoft.com/office/drawing/2014/main" id="{60C1B794-5020-9A9A-FD30-BB2CCF3C2583}"/>
              </a:ext>
            </a:extLst>
          </p:cNvPr>
          <p:cNvSpPr txBox="1"/>
          <p:nvPr/>
        </p:nvSpPr>
        <p:spPr>
          <a:xfrm>
            <a:off x="3337404" y="6449956"/>
            <a:ext cx="5508046" cy="400110"/>
          </a:xfrm>
          <a:prstGeom prst="rect">
            <a:avLst/>
          </a:prstGeom>
          <a:noFill/>
        </p:spPr>
        <p:txBody>
          <a:bodyPr wrap="square">
            <a:spAutoFit/>
          </a:bodyPr>
          <a:lstStyle/>
          <a:p>
            <a:pPr defTabSz="740664">
              <a:spcAft>
                <a:spcPts val="600"/>
              </a:spcAft>
            </a:pPr>
            <a:r>
              <a:rPr lang="en-US" sz="2000" kern="1200" dirty="0">
                <a:solidFill>
                  <a:schemeClr val="tx1"/>
                </a:solidFill>
                <a:latin typeface="Times New Roman" panose="02020603050405020304" pitchFamily="18" charset="0"/>
                <a:cs typeface="Times New Roman" panose="02020603050405020304" pitchFamily="18" charset="0"/>
                <a:hlinkClick r:id="rId3"/>
              </a:rPr>
              <a:t>https://www.sans10400.co.za/floors-and-flooring/</a:t>
            </a:r>
            <a:r>
              <a:rPr lang="en-US" sz="2000" kern="1200" dirty="0">
                <a:solidFill>
                  <a:schemeClr val="tx1"/>
                </a:solidFill>
                <a:latin typeface="Times New Roman" panose="02020603050405020304" pitchFamily="18" charset="0"/>
                <a:cs typeface="Times New Roman" panose="02020603050405020304" pitchFamily="18" charset="0"/>
              </a:rPr>
              <a:t> </a:t>
            </a:r>
            <a:endParaRPr lang="en-US" sz="2000" dirty="0">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106B81E-BC91-4B70-3370-1E13FFCCF1EC}"/>
              </a:ext>
            </a:extLst>
          </p:cNvPr>
          <p:cNvSpPr txBox="1"/>
          <p:nvPr/>
        </p:nvSpPr>
        <p:spPr>
          <a:xfrm>
            <a:off x="3264626" y="6173889"/>
            <a:ext cx="5809044" cy="400110"/>
          </a:xfrm>
          <a:prstGeom prst="rect">
            <a:avLst/>
          </a:prstGeom>
          <a:noFill/>
        </p:spPr>
        <p:txBody>
          <a:bodyPr wrap="square">
            <a:spAutoFit/>
          </a:bodyPr>
          <a:lstStyle/>
          <a:p>
            <a:r>
              <a:rPr lang="en-US" sz="2000" dirty="0" err="1">
                <a:latin typeface="Times New Roman" panose="02020603050405020304" pitchFamily="18" charset="0"/>
                <a:cs typeface="Times New Roman" panose="02020603050405020304" pitchFamily="18" charset="0"/>
              </a:rPr>
              <a:t>Figure:Section</a:t>
            </a:r>
            <a:r>
              <a:rPr lang="en-US" sz="2000" dirty="0">
                <a:latin typeface="Times New Roman" panose="02020603050405020304" pitchFamily="18" charset="0"/>
                <a:cs typeface="Times New Roman" panose="02020603050405020304" pitchFamily="18" charset="0"/>
              </a:rPr>
              <a:t>(</a:t>
            </a:r>
            <a:r>
              <a:rPr lang="en-US" sz="2000" dirty="0" err="1">
                <a:latin typeface="Times New Roman" panose="02020603050405020304" pitchFamily="18" charset="0"/>
                <a:cs typeface="Times New Roman" panose="02020603050405020304" pitchFamily="18" charset="0"/>
              </a:rPr>
              <a:t>Source:Janek</a:t>
            </a:r>
            <a:r>
              <a:rPr lang="en-US" sz="2000" dirty="0">
                <a:latin typeface="Times New Roman" panose="02020603050405020304" pitchFamily="18" charset="0"/>
                <a:cs typeface="Times New Roman" panose="02020603050405020304" pitchFamily="18" charset="0"/>
              </a:rPr>
              <a:t>(2013,March 6):Online</a:t>
            </a:r>
          </a:p>
        </p:txBody>
      </p:sp>
    </p:spTree>
    <p:extLst>
      <p:ext uri="{BB962C8B-B14F-4D97-AF65-F5344CB8AC3E}">
        <p14:creationId xmlns:p14="http://schemas.microsoft.com/office/powerpoint/2010/main" val="30199090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C8DFCA4-7D05-760C-1CD7-7196C3AC9A1A}"/>
              </a:ext>
            </a:extLst>
          </p:cNvPr>
          <p:cNvPicPr>
            <a:picLocks noChangeAspect="1"/>
          </p:cNvPicPr>
          <p:nvPr/>
        </p:nvPicPr>
        <p:blipFill rotWithShape="1">
          <a:blip r:embed="rId2"/>
          <a:srcRect b="15730"/>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257363FD-7E77-4145-9483-331A807A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6802" cy="6858000"/>
          </a:xfrm>
          <a:prstGeom prst="rect">
            <a:avLst/>
          </a:prstGeom>
          <a:gradFill flip="none" rotWithShape="1">
            <a:gsLst>
              <a:gs pos="28000">
                <a:schemeClr val="bg2">
                  <a:alpha val="84000"/>
                </a:schemeClr>
              </a:gs>
              <a:gs pos="74000">
                <a:schemeClr val="bg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5997276-588D-47E9-BDE2-2174167EED7F}"/>
              </a:ext>
            </a:extLst>
          </p:cNvPr>
          <p:cNvSpPr>
            <a:spLocks noGrp="1"/>
          </p:cNvSpPr>
          <p:nvPr>
            <p:ph type="title"/>
          </p:nvPr>
        </p:nvSpPr>
        <p:spPr>
          <a:xfrm>
            <a:off x="838200" y="365125"/>
            <a:ext cx="10515600" cy="1325563"/>
          </a:xfrm>
        </p:spPr>
        <p:txBody>
          <a:bodyPr>
            <a:normAutofit/>
          </a:bodyPr>
          <a:lstStyle/>
          <a:p>
            <a:r>
              <a:rPr lang="en-US">
                <a:latin typeface="Times New Roman" panose="02020603050405020304" pitchFamily="18" charset="0"/>
                <a:cs typeface="Times New Roman" panose="02020603050405020304" pitchFamily="18" charset="0"/>
              </a:rPr>
              <a:t>Steps involved in solid flooring works</a:t>
            </a:r>
          </a:p>
        </p:txBody>
      </p:sp>
      <p:graphicFrame>
        <p:nvGraphicFramePr>
          <p:cNvPr id="5" name="Content Placeholder 2">
            <a:extLst>
              <a:ext uri="{FF2B5EF4-FFF2-40B4-BE49-F238E27FC236}">
                <a16:creationId xmlns:a16="http://schemas.microsoft.com/office/drawing/2014/main" id="{367AFDAF-353E-E4CC-817B-1B35F7C03A7C}"/>
              </a:ext>
            </a:extLst>
          </p:cNvPr>
          <p:cNvGraphicFramePr>
            <a:graphicFrameLocks noGrp="1"/>
          </p:cNvGraphicFramePr>
          <p:nvPr>
            <p:ph idx="1"/>
            <p:extLst>
              <p:ext uri="{D42A27DB-BD31-4B8C-83A1-F6EECF244321}">
                <p14:modId xmlns:p14="http://schemas.microsoft.com/office/powerpoint/2010/main" val="29537696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196203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AFF8D2E5-2C4E-47B1-930B-6C82B7C313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41248" y="251312"/>
            <a:ext cx="10506456" cy="1010264"/>
          </a:xfrm>
        </p:spPr>
        <p:txBody>
          <a:bodyPr anchor="ctr">
            <a:normAutofit/>
          </a:bodyPr>
          <a:lstStyle/>
          <a:p>
            <a:r>
              <a:rPr lang="en-US" b="1">
                <a:latin typeface="Times New Roman" panose="02020603050405020304" pitchFamily="18" charset="0"/>
                <a:cs typeface="Times New Roman" panose="02020603050405020304" pitchFamily="18" charset="0"/>
              </a:rPr>
              <a:t> Suspended ground floor</a:t>
            </a:r>
            <a:endParaRPr lang="en-US">
              <a:latin typeface="Times New Roman" panose="02020603050405020304" pitchFamily="18" charset="0"/>
              <a:cs typeface="Times New Roman" panose="02020603050405020304" pitchFamily="18" charset="0"/>
            </a:endParaRPr>
          </a:p>
        </p:txBody>
      </p:sp>
      <p:sp>
        <p:nvSpPr>
          <p:cNvPr id="16" name="Rectangle 15">
            <a:extLst>
              <a:ext uri="{FF2B5EF4-FFF2-40B4-BE49-F238E27FC236}">
                <a16:creationId xmlns:a16="http://schemas.microsoft.com/office/drawing/2014/main" id="{801E4ADA-0EA9-4930-846E-3C11E8BED6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17618"/>
            <a:ext cx="128016" cy="63141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FB92FFCE-0C90-454E-AA25-D4EE9A6C3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1380864"/>
            <a:ext cx="1050645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p:cNvSpPr>
            <a:spLocks noGrp="1"/>
          </p:cNvSpPr>
          <p:nvPr>
            <p:ph idx="1"/>
          </p:nvPr>
        </p:nvSpPr>
        <p:spPr>
          <a:xfrm>
            <a:off x="567240" y="1905529"/>
            <a:ext cx="4794725" cy="3633970"/>
          </a:xfrm>
        </p:spPr>
        <p:txBody>
          <a:bodyPr>
            <a:noAutofit/>
          </a:bodyPr>
          <a:lstStyle/>
          <a:p>
            <a:pPr marL="189738" indent="-189738" algn="just" defTabSz="758952">
              <a:spcBef>
                <a:spcPts val="830"/>
              </a:spcBef>
            </a:pPr>
            <a:r>
              <a:rPr lang="en-US" sz="2400" kern="1200" dirty="0">
                <a:solidFill>
                  <a:schemeClr val="tx1"/>
                </a:solidFill>
                <a:latin typeface="Times New Roman" panose="02020603050405020304" pitchFamily="18" charset="0"/>
                <a:ea typeface="+mn-ea"/>
                <a:cs typeface="Times New Roman" panose="02020603050405020304" pitchFamily="18" charset="0"/>
              </a:rPr>
              <a:t>Suspended ground floor is a timber floor that is not touching the ground level and it is suspended above the ground. [1]</a:t>
            </a:r>
          </a:p>
          <a:p>
            <a:pPr marL="189738" indent="-189738" algn="just" defTabSz="758952">
              <a:spcBef>
                <a:spcPts val="830"/>
              </a:spcBef>
            </a:pPr>
            <a:r>
              <a:rPr lang="en-US" sz="2400" kern="1200" dirty="0">
                <a:solidFill>
                  <a:schemeClr val="tx1"/>
                </a:solidFill>
                <a:latin typeface="Times New Roman" panose="02020603050405020304" pitchFamily="18" charset="0"/>
                <a:ea typeface="+mn-ea"/>
                <a:cs typeface="Times New Roman" panose="02020603050405020304" pitchFamily="18" charset="0"/>
              </a:rPr>
              <a:t>In this floor, there is a certain air gap between the ground level and the plinth level.[1]</a:t>
            </a:r>
          </a:p>
          <a:p>
            <a:pPr marL="189738" indent="-189738" algn="just" defTabSz="758952">
              <a:spcBef>
                <a:spcPts val="830"/>
              </a:spcBef>
            </a:pPr>
            <a:r>
              <a:rPr lang="en-US" sz="2400" kern="1200" dirty="0">
                <a:solidFill>
                  <a:schemeClr val="tx1"/>
                </a:solidFill>
                <a:latin typeface="Times New Roman" panose="02020603050405020304" pitchFamily="18" charset="0"/>
                <a:ea typeface="+mn-ea"/>
                <a:cs typeface="Times New Roman" panose="02020603050405020304" pitchFamily="18" charset="0"/>
              </a:rPr>
              <a:t>Ventilation is provided in the wall to keep the air circulation and hence floor becomes dry. [1]</a:t>
            </a:r>
          </a:p>
          <a:p>
            <a:pPr marL="189738" indent="-189738" algn="just" defTabSz="758952">
              <a:spcBef>
                <a:spcPts val="830"/>
              </a:spcBef>
            </a:pPr>
            <a:r>
              <a:rPr lang="en-US" sz="2400" kern="1200" dirty="0">
                <a:solidFill>
                  <a:schemeClr val="tx1"/>
                </a:solidFill>
                <a:latin typeface="Times New Roman" panose="02020603050405020304" pitchFamily="18" charset="0"/>
                <a:ea typeface="+mn-ea"/>
                <a:cs typeface="Times New Roman" panose="02020603050405020304" pitchFamily="18" charset="0"/>
              </a:rPr>
              <a:t>Mostly used in dancing hall, stage, auditorium, etc.[1]</a:t>
            </a:r>
          </a:p>
          <a:p>
            <a:pPr algn="just"/>
            <a:endParaRPr lang="en-US" sz="24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8FB78E6D-75B7-DE52-CC57-E8AD8191205A}"/>
              </a:ext>
            </a:extLst>
          </p:cNvPr>
          <p:cNvPicPr>
            <a:picLocks noChangeAspect="1"/>
          </p:cNvPicPr>
          <p:nvPr/>
        </p:nvPicPr>
        <p:blipFill>
          <a:blip r:embed="rId2"/>
          <a:stretch>
            <a:fillRect/>
          </a:stretch>
        </p:blipFill>
        <p:spPr>
          <a:xfrm>
            <a:off x="6096000" y="1907216"/>
            <a:ext cx="5126473" cy="3632283"/>
          </a:xfrm>
          <a:prstGeom prst="rect">
            <a:avLst/>
          </a:prstGeom>
        </p:spPr>
      </p:pic>
      <p:sp>
        <p:nvSpPr>
          <p:cNvPr id="9" name="TextBox 8">
            <a:extLst>
              <a:ext uri="{FF2B5EF4-FFF2-40B4-BE49-F238E27FC236}">
                <a16:creationId xmlns:a16="http://schemas.microsoft.com/office/drawing/2014/main" id="{DCC6C1FC-B9EA-AFEB-14B2-0653BCC66260}"/>
              </a:ext>
            </a:extLst>
          </p:cNvPr>
          <p:cNvSpPr txBox="1"/>
          <p:nvPr/>
        </p:nvSpPr>
        <p:spPr>
          <a:xfrm>
            <a:off x="7237513" y="5894540"/>
            <a:ext cx="5126474" cy="707886"/>
          </a:xfrm>
          <a:prstGeom prst="rect">
            <a:avLst/>
          </a:prstGeom>
          <a:noFill/>
        </p:spPr>
        <p:txBody>
          <a:bodyPr wrap="square">
            <a:spAutoFit/>
          </a:bodyPr>
          <a:lstStyle/>
          <a:p>
            <a:pPr defTabSz="758952">
              <a:spcAft>
                <a:spcPts val="600"/>
              </a:spcAft>
            </a:pPr>
            <a:r>
              <a:rPr lang="en-US" sz="2000" kern="1200" dirty="0">
                <a:solidFill>
                  <a:schemeClr val="tx1"/>
                </a:solidFill>
                <a:latin typeface="Times New Roman" panose="02020603050405020304" pitchFamily="18" charset="0"/>
                <a:cs typeface="Times New Roman" panose="02020603050405020304" pitchFamily="18" charset="0"/>
                <a:hlinkClick r:id="rId3"/>
              </a:rPr>
              <a:t>https://www.sans10400.co.za/floors-and-flooring/</a:t>
            </a:r>
            <a:r>
              <a:rPr lang="en-US" sz="2000" kern="1200" dirty="0">
                <a:solidFill>
                  <a:schemeClr val="tx1"/>
                </a:solidFill>
                <a:latin typeface="Times New Roman" panose="02020603050405020304" pitchFamily="18" charset="0"/>
                <a:cs typeface="Times New Roman" panose="02020603050405020304" pitchFamily="18" charset="0"/>
              </a:rPr>
              <a:t> </a:t>
            </a:r>
            <a:endParaRPr lang="en-US" sz="2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F8E7B3B5-D5B3-0E13-D833-BA2616458BC5}"/>
              </a:ext>
            </a:extLst>
          </p:cNvPr>
          <p:cNvSpPr txBox="1"/>
          <p:nvPr/>
        </p:nvSpPr>
        <p:spPr>
          <a:xfrm>
            <a:off x="6578346" y="5636508"/>
            <a:ext cx="6205926" cy="369332"/>
          </a:xfrm>
          <a:prstGeom prst="rect">
            <a:avLst/>
          </a:prstGeom>
          <a:noFill/>
        </p:spPr>
        <p:txBody>
          <a:bodyPr wrap="square">
            <a:spAutoFit/>
          </a:bodyPr>
          <a:lstStyle/>
          <a:p>
            <a:r>
              <a:rPr lang="en-US" sz="1800" dirty="0" err="1">
                <a:latin typeface="Times New Roman" panose="02020603050405020304" pitchFamily="18" charset="0"/>
                <a:cs typeface="Times New Roman" panose="02020603050405020304" pitchFamily="18" charset="0"/>
              </a:rPr>
              <a:t>Figure:Section</a:t>
            </a:r>
            <a:r>
              <a:rPr lang="en-US" sz="1800" dirty="0">
                <a:latin typeface="Times New Roman" panose="02020603050405020304" pitchFamily="18" charset="0"/>
                <a:cs typeface="Times New Roman" panose="02020603050405020304" pitchFamily="18" charset="0"/>
              </a:rPr>
              <a:t>(</a:t>
            </a:r>
            <a:r>
              <a:rPr lang="en-US" sz="1800" dirty="0" err="1">
                <a:latin typeface="Times New Roman" panose="02020603050405020304" pitchFamily="18" charset="0"/>
                <a:cs typeface="Times New Roman" panose="02020603050405020304" pitchFamily="18" charset="0"/>
              </a:rPr>
              <a:t>Source:Janek</a:t>
            </a:r>
            <a:r>
              <a:rPr lang="en-US" sz="1800" dirty="0">
                <a:latin typeface="Times New Roman" panose="02020603050405020304" pitchFamily="18" charset="0"/>
                <a:cs typeface="Times New Roman" panose="02020603050405020304" pitchFamily="18" charset="0"/>
              </a:rPr>
              <a:t>(2013,March 6):Online</a:t>
            </a:r>
          </a:p>
        </p:txBody>
      </p:sp>
    </p:spTree>
    <p:extLst>
      <p:ext uri="{BB962C8B-B14F-4D97-AF65-F5344CB8AC3E}">
        <p14:creationId xmlns:p14="http://schemas.microsoft.com/office/powerpoint/2010/main" val="10434642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38279"/>
            <a:ext cx="3553918" cy="759137"/>
          </a:xfrm>
        </p:spPr>
        <p:txBody>
          <a:bodyPr>
            <a:normAutofit fontScale="90000"/>
          </a:bodyPr>
          <a:lstStyle/>
          <a:p>
            <a:pPr lvl="0"/>
            <a:r>
              <a:rPr lang="en-US" sz="3600" b="1">
                <a:latin typeface="Times New Roman" panose="02020603050405020304" pitchFamily="18" charset="0"/>
                <a:cs typeface="Times New Roman" panose="02020603050405020304" pitchFamily="18" charset="0"/>
              </a:rPr>
              <a:t>2. Basement floor</a:t>
            </a:r>
            <a:br>
              <a:rPr lang="en-US" sz="3600">
                <a:latin typeface="Times New Roman" panose="02020603050405020304" pitchFamily="18" charset="0"/>
                <a:cs typeface="Times New Roman" panose="02020603050405020304" pitchFamily="18" charset="0"/>
              </a:rPr>
            </a:br>
            <a:endParaRPr lang="en-US" sz="36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58054" y="894474"/>
            <a:ext cx="8001000" cy="1709683"/>
          </a:xfrm>
        </p:spPr>
        <p:txBody>
          <a:bodyPr>
            <a:normAutofit/>
          </a:bodyPr>
          <a:lstStyle/>
          <a:p>
            <a:pPr algn="just"/>
            <a:r>
              <a:rPr lang="en-US" dirty="0">
                <a:latin typeface="Times New Roman" panose="02020603050405020304" pitchFamily="18" charset="0"/>
                <a:cs typeface="Times New Roman" panose="02020603050405020304" pitchFamily="18" charset="0"/>
              </a:rPr>
              <a:t>A floor when provided for the accommodation below the natural ground level is termed as basement floor. Generally, used for parking and storing goods.</a:t>
            </a:r>
          </a:p>
        </p:txBody>
      </p:sp>
      <p:sp>
        <p:nvSpPr>
          <p:cNvPr id="6" name="TextBox 5"/>
          <p:cNvSpPr txBox="1"/>
          <p:nvPr/>
        </p:nvSpPr>
        <p:spPr>
          <a:xfrm>
            <a:off x="-229849" y="2280991"/>
            <a:ext cx="3423348" cy="646331"/>
          </a:xfrm>
          <a:prstGeom prst="rect">
            <a:avLst/>
          </a:prstGeom>
          <a:noFill/>
        </p:spPr>
        <p:txBody>
          <a:bodyPr wrap="square" rtlCol="0">
            <a:spAutoFit/>
          </a:bodyPr>
          <a:lstStyle/>
          <a:p>
            <a:pPr algn="ctr"/>
            <a:r>
              <a:rPr lang="en-US" sz="3600" b="1">
                <a:latin typeface="Times New Roman" panose="02020603050405020304" pitchFamily="18" charset="0"/>
                <a:cs typeface="Times New Roman" panose="02020603050405020304" pitchFamily="18" charset="0"/>
              </a:rPr>
              <a:t>3. Upper floor</a:t>
            </a:r>
            <a:endParaRPr lang="en-US" sz="3600" dirty="0">
              <a:latin typeface="Times New Roman" panose="02020603050405020304" pitchFamily="18" charset="0"/>
              <a:cs typeface="Times New Roman" panose="02020603050405020304" pitchFamily="18" charset="0"/>
            </a:endParaRPr>
          </a:p>
        </p:txBody>
      </p:sp>
      <p:sp>
        <p:nvSpPr>
          <p:cNvPr id="7" name="Content Placeholder 2"/>
          <p:cNvSpPr txBox="1">
            <a:spLocks/>
          </p:cNvSpPr>
          <p:nvPr/>
        </p:nvSpPr>
        <p:spPr>
          <a:xfrm>
            <a:off x="204866" y="2994052"/>
            <a:ext cx="10972800" cy="646331"/>
          </a:xfrm>
          <a:prstGeom prst="rect">
            <a:avLst/>
          </a:prstGeom>
        </p:spPr>
        <p:txBody>
          <a:bodyPr vert="horz" lIns="91440" tIns="45720" rIns="91440" bIns="45720" rtlCol="0">
            <a:normAutofit/>
          </a:bodyPr>
          <a:lstStyle/>
          <a:p>
            <a:pPr marL="457200" marR="0" lvl="0" indent="-4572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a:ln>
                  <a:noFill/>
                </a:ln>
                <a:solidFill>
                  <a:schemeClr val="tx1"/>
                </a:solidFill>
                <a:effectLst/>
                <a:uLnTx/>
                <a:uFillTx/>
                <a:latin typeface="Times New Roman" panose="02020603050405020304" pitchFamily="18" charset="0"/>
                <a:cs typeface="Times New Roman" panose="02020603050405020304" pitchFamily="18" charset="0"/>
              </a:rPr>
              <a:t>All other floor above the ground floor are termed as upper floor.</a:t>
            </a:r>
          </a:p>
          <a:p>
            <a:pPr marR="0" lvl="0" algn="l" defTabSz="914400" rtl="0" eaLnBrk="1" fontAlgn="auto" latinLnBrk="0" hangingPunct="1">
              <a:lnSpc>
                <a:spcPct val="100000"/>
              </a:lnSpc>
              <a:spcBef>
                <a:spcPct val="20000"/>
              </a:spcBef>
              <a:spcAft>
                <a:spcPts val="0"/>
              </a:spcAft>
              <a:buClrTx/>
              <a:buSzTx/>
              <a:tabLst/>
              <a:defRPr/>
            </a:pPr>
            <a:endParaRPr kumimoji="0" lang="en-US" sz="2800" b="0" i="0" u="none" strike="noStrike" kern="1200" cap="none" spc="0" normalizeH="0" baseline="0" noProof="0">
              <a:ln>
                <a:noFill/>
              </a:ln>
              <a:solidFill>
                <a:schemeClr val="tx1"/>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ct val="20000"/>
              </a:spcBef>
              <a:spcAft>
                <a:spcPts val="0"/>
              </a:spcAft>
              <a:buClrTx/>
              <a:buSzTx/>
              <a:tabLst/>
              <a:defRPr/>
            </a:pPr>
            <a:endParaRPr kumimoji="0" lang="en-US" sz="28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5E8F196-FB92-1FAB-71CC-D3B9D5707FC6}"/>
              </a:ext>
            </a:extLst>
          </p:cNvPr>
          <p:cNvSpPr txBox="1"/>
          <p:nvPr/>
        </p:nvSpPr>
        <p:spPr>
          <a:xfrm>
            <a:off x="108086" y="3655202"/>
            <a:ext cx="10819743" cy="3108543"/>
          </a:xfrm>
          <a:prstGeom prst="rect">
            <a:avLst/>
          </a:prstGeom>
          <a:noFill/>
        </p:spPr>
        <p:txBody>
          <a:bodyPr wrap="square">
            <a:spAutoFit/>
          </a:bodyPr>
          <a:lstStyle/>
          <a:p>
            <a:pPr marL="457200" indent="-457200" algn="just">
              <a:buFont typeface="Arial" panose="020B0604020202020204" pitchFamily="34" charset="0"/>
              <a:buChar char="•"/>
            </a:pPr>
            <a:r>
              <a:rPr lang="en-US" sz="2800">
                <a:latin typeface="Times New Roman" panose="02020603050405020304" pitchFamily="18" charset="0"/>
                <a:cs typeface="Times New Roman" panose="02020603050405020304" pitchFamily="18" charset="0"/>
              </a:rPr>
              <a:t>The major problems of ground and basement floors are damp exclusion and thermal insulation. The moisture is generally present in ground and unless suitable measures are taken to prevent its entry, it will pass into the building through the floors.</a:t>
            </a:r>
          </a:p>
          <a:p>
            <a:pPr marL="457200" indent="-457200" algn="just">
              <a:buFont typeface="Arial" panose="020B0604020202020204" pitchFamily="34" charset="0"/>
              <a:buChar char="•"/>
            </a:pPr>
            <a:r>
              <a:rPr lang="en-US" sz="2800">
                <a:latin typeface="Times New Roman" panose="02020603050405020304" pitchFamily="18" charset="0"/>
                <a:cs typeface="Times New Roman" panose="02020603050405020304" pitchFamily="18" charset="0"/>
              </a:rPr>
              <a:t>On the other hand, the problems of stability and strength are relatively of less importance because full support from the ground is available at all points.</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45719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97246" y="160864"/>
            <a:ext cx="8422098" cy="476440"/>
          </a:xfrm>
        </p:spPr>
        <p:txBody>
          <a:bodyPr vert="horz" lIns="91440" tIns="45720" rIns="91440" bIns="45720" rtlCol="0" anchor="b">
            <a:normAutofit fontScale="90000"/>
          </a:bodyPr>
          <a:lstStyle/>
          <a:p>
            <a:r>
              <a:rPr lang="en-US" sz="3200" b="1" kern="1200" dirty="0">
                <a:solidFill>
                  <a:schemeClr val="tx1"/>
                </a:solidFill>
                <a:latin typeface="+mj-lt"/>
                <a:ea typeface="+mj-ea"/>
                <a:cs typeface="+mj-cs"/>
              </a:rPr>
              <a:t>Factors affecting the selection of choice of flooring[3]</a:t>
            </a:r>
          </a:p>
        </p:txBody>
      </p:sp>
      <p:sp>
        <p:nvSpPr>
          <p:cNvPr id="6" name="TextBox 5"/>
          <p:cNvSpPr txBox="1"/>
          <p:nvPr/>
        </p:nvSpPr>
        <p:spPr>
          <a:xfrm>
            <a:off x="-5025" y="637304"/>
            <a:ext cx="9733641" cy="5276398"/>
          </a:xfrm>
          <a:prstGeom prst="rect">
            <a:avLst/>
          </a:prstGeom>
        </p:spPr>
        <p:txBody>
          <a:bodyPr vert="horz" lIns="91440" tIns="45720" rIns="91440" bIns="45720" rtlCol="0" anchor="t">
            <a:noAutofit/>
          </a:bodyPr>
          <a:lstStyle/>
          <a:p>
            <a:pPr marL="341313" indent="-228600" algn="just">
              <a:lnSpc>
                <a:spcPct val="90000"/>
              </a:lnSpc>
              <a:spcAft>
                <a:spcPts val="600"/>
              </a:spcAf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Appearance</a:t>
            </a:r>
            <a:r>
              <a:rPr lang="en-US" sz="2400" dirty="0">
                <a:latin typeface="Times New Roman" panose="02020603050405020304" pitchFamily="18" charset="0"/>
                <a:cs typeface="Times New Roman" panose="02020603050405020304" pitchFamily="18" charset="0"/>
              </a:rPr>
              <a:t>: Desired appearance; Produce color effect in conformity with the use in building.</a:t>
            </a:r>
          </a:p>
          <a:p>
            <a:pPr marL="341313" indent="-228600" algn="just" fontAlgn="t">
              <a:lnSpc>
                <a:spcPct val="90000"/>
              </a:lnSpc>
              <a:spcAft>
                <a:spcPts val="600"/>
              </a:spcAf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Cleaning</a:t>
            </a:r>
            <a:r>
              <a:rPr lang="en-US" sz="2400" dirty="0">
                <a:latin typeface="Times New Roman" panose="02020603050405020304" pitchFamily="18" charset="0"/>
                <a:cs typeface="Times New Roman" panose="02020603050405020304" pitchFamily="18" charset="0"/>
              </a:rPr>
              <a:t>: Easily and effectively cleaned; Effective resistance against absorption of oil, grease, etc.</a:t>
            </a:r>
          </a:p>
          <a:p>
            <a:pPr marL="341313" indent="-228600" algn="just" fontAlgn="t">
              <a:lnSpc>
                <a:spcPct val="90000"/>
              </a:lnSpc>
              <a:spcAft>
                <a:spcPts val="600"/>
              </a:spcAf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Comfort</a:t>
            </a:r>
            <a:r>
              <a:rPr lang="en-US" sz="2400" dirty="0">
                <a:latin typeface="Times New Roman" panose="02020603050405020304" pitchFamily="18" charset="0"/>
                <a:cs typeface="Times New Roman" panose="02020603050405020304" pitchFamily="18" charset="0"/>
              </a:rPr>
              <a:t>: Comfortable when used; if it possesses reasonably good thermal insulation then it imparts comfort to the residents of the building.</a:t>
            </a:r>
          </a:p>
          <a:p>
            <a:pPr marL="341313" indent="-228600" algn="just" fontAlgn="t">
              <a:lnSpc>
                <a:spcPct val="90000"/>
              </a:lnSpc>
              <a:spcAft>
                <a:spcPts val="600"/>
              </a:spcAf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Cost</a:t>
            </a:r>
            <a:r>
              <a:rPr lang="en-US" sz="2400" dirty="0">
                <a:latin typeface="Times New Roman" panose="02020603050405020304" pitchFamily="18" charset="0"/>
                <a:cs typeface="Times New Roman" panose="02020603050405020304" pitchFamily="18" charset="0"/>
              </a:rPr>
              <a:t> : Not very costly and low maintenance cost.</a:t>
            </a:r>
          </a:p>
          <a:p>
            <a:pPr marL="341313" indent="-228600" algn="just" fontAlgn="t">
              <a:lnSpc>
                <a:spcPct val="90000"/>
              </a:lnSpc>
              <a:spcAft>
                <a:spcPts val="600"/>
              </a:spcAf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Damp resistance</a:t>
            </a:r>
            <a:r>
              <a:rPr lang="en-US" sz="2400" dirty="0">
                <a:latin typeface="Times New Roman" panose="02020603050405020304" pitchFamily="18" charset="0"/>
                <a:cs typeface="Times New Roman" panose="02020603050405020304" pitchFamily="18" charset="0"/>
              </a:rPr>
              <a:t>: Offer sufficient resistance against dampness.</a:t>
            </a:r>
          </a:p>
          <a:p>
            <a:pPr marL="341313" indent="-228600" algn="just" fontAlgn="t">
              <a:lnSpc>
                <a:spcPct val="90000"/>
              </a:lnSpc>
              <a:spcAft>
                <a:spcPts val="600"/>
              </a:spcAf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Durability: </a:t>
            </a:r>
            <a:r>
              <a:rPr lang="en-US" sz="2400" dirty="0">
                <a:latin typeface="Times New Roman" panose="02020603050405020304" pitchFamily="18" charset="0"/>
                <a:cs typeface="Times New Roman" panose="02020603050405020304" pitchFamily="18" charset="0"/>
              </a:rPr>
              <a:t>Durable and Strong enough to impart resistance to wear, tear, chemical action, temperature changes.</a:t>
            </a:r>
          </a:p>
          <a:p>
            <a:pPr marL="341313" indent="-228600" algn="just" fontAlgn="t">
              <a:lnSpc>
                <a:spcPct val="90000"/>
              </a:lnSpc>
              <a:spcAft>
                <a:spcPts val="600"/>
              </a:spcAf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Fire resistant</a:t>
            </a:r>
          </a:p>
          <a:p>
            <a:pPr marL="341313" indent="-228600" algn="just" fontAlgn="t">
              <a:lnSpc>
                <a:spcPct val="90000"/>
              </a:lnSpc>
              <a:spcAft>
                <a:spcPts val="600"/>
              </a:spcAf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Hardness: </a:t>
            </a:r>
            <a:r>
              <a:rPr lang="en-US" sz="2400" dirty="0">
                <a:latin typeface="Times New Roman" panose="02020603050405020304" pitchFamily="18" charset="0"/>
                <a:cs typeface="Times New Roman" panose="02020603050405020304" pitchFamily="18" charset="0"/>
              </a:rPr>
              <a:t>Hard enough to resist marks or signs caused by shifting or rubbing of furniture, equipment, etc.</a:t>
            </a:r>
          </a:p>
          <a:p>
            <a:pPr marL="341313" indent="-228600" algn="just" fontAlgn="t">
              <a:lnSpc>
                <a:spcPct val="90000"/>
              </a:lnSpc>
              <a:spcAft>
                <a:spcPts val="600"/>
              </a:spcAf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Maintenance: </a:t>
            </a:r>
            <a:r>
              <a:rPr lang="en-US" sz="2400" dirty="0">
                <a:latin typeface="Times New Roman" panose="02020603050405020304" pitchFamily="18" charset="0"/>
                <a:cs typeface="Times New Roman" panose="02020603050405020304" pitchFamily="18" charset="0"/>
              </a:rPr>
              <a:t>Easy to maintain.</a:t>
            </a:r>
          </a:p>
          <a:p>
            <a:pPr marL="341313" indent="-228600" algn="just" fontAlgn="t">
              <a:lnSpc>
                <a:spcPct val="90000"/>
              </a:lnSpc>
              <a:spcAft>
                <a:spcPts val="600"/>
              </a:spcAf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Noise: </a:t>
            </a:r>
            <a:r>
              <a:rPr lang="en-US" sz="2400" dirty="0">
                <a:latin typeface="Times New Roman" panose="02020603050405020304" pitchFamily="18" charset="0"/>
                <a:cs typeface="Times New Roman" panose="02020603050405020304" pitchFamily="18" charset="0"/>
              </a:rPr>
              <a:t>If noise is created by use of flooring material, it leads to discomfort. </a:t>
            </a:r>
          </a:p>
          <a:p>
            <a:pPr marL="341313" indent="-228600" algn="just" fontAlgn="t">
              <a:lnSpc>
                <a:spcPct val="90000"/>
              </a:lnSpc>
              <a:spcAft>
                <a:spcPts val="600"/>
              </a:spcAf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Slipperiness: </a:t>
            </a:r>
            <a:r>
              <a:rPr lang="en-US" sz="2400" dirty="0">
                <a:latin typeface="Times New Roman" panose="02020603050405020304" pitchFamily="18" charset="0"/>
                <a:cs typeface="Times New Roman" panose="02020603050405020304" pitchFamily="18" charset="0"/>
              </a:rPr>
              <a:t>Should not be too slippery.[3]</a:t>
            </a:r>
          </a:p>
        </p:txBody>
      </p:sp>
      <p:grpSp>
        <p:nvGrpSpPr>
          <p:cNvPr id="11" name="Group 10">
            <a:extLst>
              <a:ext uri="{FF2B5EF4-FFF2-40B4-BE49-F238E27FC236}">
                <a16:creationId xmlns:a16="http://schemas.microsoft.com/office/drawing/2014/main" id="{26D12BCC-61D9-328E-F085-BB357865E8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25" y="6737718"/>
            <a:ext cx="12207200" cy="123363"/>
            <a:chOff x="-5025" y="6737718"/>
            <a:chExt cx="12207200" cy="123363"/>
          </a:xfrm>
        </p:grpSpPr>
        <p:sp>
          <p:nvSpPr>
            <p:cNvPr id="12" name="Rectangle 11">
              <a:extLst>
                <a:ext uri="{FF2B5EF4-FFF2-40B4-BE49-F238E27FC236}">
                  <a16:creationId xmlns:a16="http://schemas.microsoft.com/office/drawing/2014/main" id="{0CE600A4-5138-6E7C-0A6C-3653FBD817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4652843-24E8-329C-92EE-9B5CA2D4D4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CBB2B1F0-0DD6-4744-9A46-7A344FB48E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41248" y="426720"/>
            <a:ext cx="10506456" cy="1919141"/>
          </a:xfrm>
        </p:spPr>
        <p:txBody>
          <a:bodyPr anchor="b">
            <a:normAutofit fontScale="90000"/>
          </a:bodyPr>
          <a:lstStyle/>
          <a:p>
            <a:r>
              <a:rPr lang="en-US" sz="4200" b="1" dirty="0">
                <a:latin typeface="Times New Roman" panose="02020603050405020304" pitchFamily="18" charset="0"/>
                <a:cs typeface="Times New Roman" panose="02020603050405020304" pitchFamily="18" charset="0"/>
              </a:rPr>
              <a:t> Special types of floor finishing</a:t>
            </a:r>
            <a:br>
              <a:rPr lang="en-US" sz="4200" b="1" dirty="0">
                <a:latin typeface="Times New Roman" panose="02020603050405020304" pitchFamily="18" charset="0"/>
                <a:cs typeface="Times New Roman" panose="02020603050405020304" pitchFamily="18" charset="0"/>
              </a:rPr>
            </a:br>
            <a:br>
              <a:rPr lang="en-US" sz="4200" b="1" dirty="0">
                <a:latin typeface="Times New Roman" panose="02020603050405020304" pitchFamily="18" charset="0"/>
                <a:cs typeface="Times New Roman" panose="02020603050405020304" pitchFamily="18" charset="0"/>
              </a:rPr>
            </a:br>
            <a:r>
              <a:rPr lang="en-US" sz="4200" dirty="0">
                <a:latin typeface="Times New Roman" panose="02020603050405020304" pitchFamily="18" charset="0"/>
                <a:cs typeface="Times New Roman" panose="02020603050405020304" pitchFamily="18" charset="0"/>
              </a:rPr>
              <a:t> The materials used for floor finishing or floor covering or flooring are[3]:</a:t>
            </a:r>
          </a:p>
        </p:txBody>
      </p:sp>
      <p:sp>
        <p:nvSpPr>
          <p:cNvPr id="23" name="Rectangle 22">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5953" y="2899927"/>
            <a:ext cx="10451592"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5" name="Rectangle 24">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41248" y="2776031"/>
            <a:ext cx="1873457" cy="13716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p:cNvSpPr>
            <a:spLocks noGrp="1"/>
          </p:cNvSpPr>
          <p:nvPr>
            <p:ph idx="1"/>
          </p:nvPr>
        </p:nvSpPr>
        <p:spPr>
          <a:xfrm>
            <a:off x="808041" y="3097602"/>
            <a:ext cx="10509504" cy="2905686"/>
          </a:xfrm>
        </p:spPr>
        <p:txBody>
          <a:bodyPr numCol="2">
            <a:noAutofit/>
          </a:bodyPr>
          <a:lstStyle/>
          <a:p>
            <a:pPr lvl="0"/>
            <a:r>
              <a:rPr lang="en-US" sz="2400" dirty="0">
                <a:latin typeface="Times New Roman" panose="02020603050405020304" pitchFamily="18" charset="0"/>
                <a:cs typeface="Times New Roman" panose="02020603050405020304" pitchFamily="18" charset="0"/>
              </a:rPr>
              <a:t>Mud and </a:t>
            </a:r>
            <a:r>
              <a:rPr lang="en-US" sz="2400" dirty="0" err="1">
                <a:latin typeface="Times New Roman" panose="02020603050405020304" pitchFamily="18" charset="0"/>
                <a:cs typeface="Times New Roman" panose="02020603050405020304" pitchFamily="18" charset="0"/>
              </a:rPr>
              <a:t>muram</a:t>
            </a:r>
            <a:r>
              <a:rPr lang="en-US" sz="2400" dirty="0">
                <a:latin typeface="Times New Roman" panose="02020603050405020304" pitchFamily="18" charset="0"/>
                <a:cs typeface="Times New Roman" panose="02020603050405020304" pitchFamily="18" charset="0"/>
              </a:rPr>
              <a:t> (disintegrated Rocks)</a:t>
            </a:r>
          </a:p>
          <a:p>
            <a:pPr lvl="0"/>
            <a:r>
              <a:rPr lang="en-US" sz="2400" dirty="0">
                <a:latin typeface="Times New Roman" panose="02020603050405020304" pitchFamily="18" charset="0"/>
                <a:cs typeface="Times New Roman" panose="02020603050405020304" pitchFamily="18" charset="0"/>
              </a:rPr>
              <a:t>Bricks </a:t>
            </a:r>
          </a:p>
          <a:p>
            <a:pPr lvl="0"/>
            <a:r>
              <a:rPr lang="en-US" sz="2400" dirty="0">
                <a:latin typeface="Times New Roman" panose="02020603050405020304" pitchFamily="18" charset="0"/>
                <a:cs typeface="Times New Roman" panose="02020603050405020304" pitchFamily="18" charset="0"/>
              </a:rPr>
              <a:t>Flag stones</a:t>
            </a:r>
          </a:p>
          <a:p>
            <a:pPr lvl="0"/>
            <a:r>
              <a:rPr lang="en-US" sz="2400" dirty="0">
                <a:latin typeface="Times New Roman" panose="02020603050405020304" pitchFamily="18" charset="0"/>
                <a:cs typeface="Times New Roman" panose="02020603050405020304" pitchFamily="18" charset="0"/>
              </a:rPr>
              <a:t>Concrete</a:t>
            </a:r>
          </a:p>
          <a:p>
            <a:pPr lvl="0"/>
            <a:r>
              <a:rPr lang="en-US" sz="2400" dirty="0">
                <a:latin typeface="Times New Roman" panose="02020603050405020304" pitchFamily="18" charset="0"/>
                <a:cs typeface="Times New Roman" panose="02020603050405020304" pitchFamily="18" charset="0"/>
              </a:rPr>
              <a:t>Terrazzo</a:t>
            </a:r>
          </a:p>
          <a:p>
            <a:pPr lvl="0"/>
            <a:r>
              <a:rPr lang="en-US" sz="2400" dirty="0">
                <a:latin typeface="Times New Roman" panose="02020603050405020304" pitchFamily="18" charset="0"/>
                <a:cs typeface="Times New Roman" panose="02020603050405020304" pitchFamily="18" charset="0"/>
              </a:rPr>
              <a:t>Mosaic</a:t>
            </a:r>
          </a:p>
          <a:p>
            <a:pPr lvl="0"/>
            <a:r>
              <a:rPr lang="en-US" sz="2400" dirty="0">
                <a:latin typeface="Times New Roman" panose="02020603050405020304" pitchFamily="18" charset="0"/>
                <a:cs typeface="Times New Roman" panose="02020603050405020304" pitchFamily="18" charset="0"/>
              </a:rPr>
              <a:t>Tiles</a:t>
            </a:r>
          </a:p>
          <a:p>
            <a:pPr lvl="0"/>
            <a:r>
              <a:rPr lang="en-US" sz="2400" dirty="0">
                <a:latin typeface="Times New Roman" panose="02020603050405020304" pitchFamily="18" charset="0"/>
                <a:cs typeface="Times New Roman" panose="02020603050405020304" pitchFamily="18" charset="0"/>
              </a:rPr>
              <a:t>Marble</a:t>
            </a:r>
          </a:p>
          <a:p>
            <a:pPr lvl="0"/>
            <a:r>
              <a:rPr lang="en-US" sz="2400" dirty="0">
                <a:latin typeface="Times New Roman" panose="02020603050405020304" pitchFamily="18" charset="0"/>
                <a:cs typeface="Times New Roman" panose="02020603050405020304" pitchFamily="18" charset="0"/>
              </a:rPr>
              <a:t>Granite finish</a:t>
            </a:r>
          </a:p>
          <a:p>
            <a:pPr lvl="0"/>
            <a:r>
              <a:rPr lang="en-US" sz="2400" dirty="0">
                <a:latin typeface="Times New Roman" panose="02020603050405020304" pitchFamily="18" charset="0"/>
                <a:cs typeface="Times New Roman" panose="02020603050405020304" pitchFamily="18" charset="0"/>
              </a:rPr>
              <a:t>Wood or timber</a:t>
            </a:r>
          </a:p>
          <a:p>
            <a:pPr lvl="0"/>
            <a:r>
              <a:rPr lang="en-US" sz="2400" dirty="0">
                <a:latin typeface="Times New Roman" panose="02020603050405020304" pitchFamily="18" charset="0"/>
                <a:cs typeface="Times New Roman" panose="02020603050405020304" pitchFamily="18" charset="0"/>
              </a:rPr>
              <a:t>Asphalt</a:t>
            </a:r>
          </a:p>
          <a:p>
            <a:pPr lvl="0"/>
            <a:r>
              <a:rPr lang="en-US" sz="2400" dirty="0">
                <a:latin typeface="Times New Roman" panose="02020603050405020304" pitchFamily="18" charset="0"/>
                <a:cs typeface="Times New Roman" panose="02020603050405020304" pitchFamily="18" charset="0"/>
              </a:rPr>
              <a:t>Rubber</a:t>
            </a:r>
          </a:p>
          <a:p>
            <a:pPr lvl="0"/>
            <a:r>
              <a:rPr lang="en-US" sz="2400" dirty="0">
                <a:latin typeface="Times New Roman" panose="02020603050405020304" pitchFamily="18" charset="0"/>
                <a:cs typeface="Times New Roman" panose="02020603050405020304" pitchFamily="18" charset="0"/>
              </a:rPr>
              <a:t>Linoleum flooring</a:t>
            </a:r>
          </a:p>
          <a:p>
            <a:pPr lvl="0"/>
            <a:r>
              <a:rPr lang="en-US" sz="2400" dirty="0">
                <a:latin typeface="Times New Roman" panose="02020603050405020304" pitchFamily="18" charset="0"/>
                <a:cs typeface="Times New Roman" panose="02020603050405020304" pitchFamily="18" charset="0"/>
              </a:rPr>
              <a:t>Cork</a:t>
            </a:r>
          </a:p>
          <a:p>
            <a:pPr lvl="0"/>
            <a:r>
              <a:rPr lang="en-US" sz="2400" dirty="0">
                <a:latin typeface="Times New Roman" panose="02020603050405020304" pitchFamily="18" charset="0"/>
                <a:cs typeface="Times New Roman" panose="02020603050405020304" pitchFamily="18" charset="0"/>
              </a:rPr>
              <a:t>Glass</a:t>
            </a:r>
          </a:p>
          <a:p>
            <a:pPr lvl="0"/>
            <a:r>
              <a:rPr lang="en-US" sz="2400" dirty="0">
                <a:latin typeface="Times New Roman" panose="02020603050405020304" pitchFamily="18" charset="0"/>
                <a:cs typeface="Times New Roman" panose="02020603050405020304" pitchFamily="18" charset="0"/>
              </a:rPr>
              <a:t> Plastic </a:t>
            </a:r>
            <a:r>
              <a:rPr lang="en-US" sz="2400" dirty="0"/>
              <a:t>or P.V.C.</a:t>
            </a:r>
          </a:p>
        </p:txBody>
      </p:sp>
    </p:spTree>
    <p:extLst>
      <p:ext uri="{BB962C8B-B14F-4D97-AF65-F5344CB8AC3E}">
        <p14:creationId xmlns:p14="http://schemas.microsoft.com/office/powerpoint/2010/main" val="26175515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365125"/>
            <a:ext cx="10515600" cy="1325563"/>
          </a:xfrm>
        </p:spPr>
        <p:txBody>
          <a:bodyPr>
            <a:normAutofit/>
          </a:bodyPr>
          <a:lstStyle/>
          <a:p>
            <a:pPr lvl="0"/>
            <a:r>
              <a:rPr lang="en-US" sz="5400" b="1"/>
              <a:t>Mud and Muram flooring</a:t>
            </a:r>
            <a:endParaRPr lang="en-US" sz="54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838200" y="1929384"/>
            <a:ext cx="10515600" cy="4251960"/>
          </a:xfrm>
        </p:spPr>
        <p:txBody>
          <a:bodyPr>
            <a:noAutofit/>
          </a:bodyPr>
          <a:lstStyle/>
          <a:p>
            <a:pPr lvl="0"/>
            <a:r>
              <a:rPr lang="en-US" sz="2000" dirty="0">
                <a:latin typeface="Times New Roman" panose="02020603050405020304" pitchFamily="18" charset="0"/>
                <a:cs typeface="Times New Roman" panose="02020603050405020304" pitchFamily="18" charset="0"/>
              </a:rPr>
              <a:t>Used only in </a:t>
            </a:r>
            <a:r>
              <a:rPr lang="en-US" sz="2000" dirty="0" err="1">
                <a:latin typeface="Times New Roman" panose="02020603050405020304" pitchFamily="18" charset="0"/>
                <a:cs typeface="Times New Roman" panose="02020603050405020304" pitchFamily="18" charset="0"/>
              </a:rPr>
              <a:t>lowcost</a:t>
            </a:r>
            <a:r>
              <a:rPr lang="en-US" sz="2000" dirty="0">
                <a:latin typeface="Times New Roman" panose="02020603050405020304" pitchFamily="18" charset="0"/>
                <a:cs typeface="Times New Roman" panose="02020603050405020304" pitchFamily="18" charset="0"/>
              </a:rPr>
              <a:t> housing and unimportant buildings.</a:t>
            </a:r>
          </a:p>
          <a:p>
            <a:pPr>
              <a:buNone/>
            </a:pPr>
            <a:r>
              <a:rPr lang="en-US" sz="2000" b="1" dirty="0">
                <a:latin typeface="Times New Roman" panose="02020603050405020304" pitchFamily="18" charset="0"/>
                <a:cs typeface="Times New Roman" panose="02020603050405020304" pitchFamily="18" charset="0"/>
              </a:rPr>
              <a:t>Mud flooring</a:t>
            </a:r>
            <a:endParaRPr lang="en-US" sz="2000" dirty="0">
              <a:latin typeface="Times New Roman" panose="02020603050405020304" pitchFamily="18" charset="0"/>
              <a:cs typeface="Times New Roman" panose="02020603050405020304" pitchFamily="18" charset="0"/>
            </a:endParaRPr>
          </a:p>
          <a:p>
            <a:pPr lvl="0"/>
            <a:r>
              <a:rPr lang="en-US" sz="2000" dirty="0">
                <a:latin typeface="Times New Roman" panose="02020603050405020304" pitchFamily="18" charset="0"/>
                <a:cs typeface="Times New Roman" panose="02020603050405020304" pitchFamily="18" charset="0"/>
              </a:rPr>
              <a:t>Cheap, hard, fairly impervious, easy to construct and maintain.</a:t>
            </a:r>
          </a:p>
          <a:p>
            <a:pPr lvl="0"/>
            <a:r>
              <a:rPr lang="en-US" sz="2000" dirty="0">
                <a:latin typeface="Times New Roman" panose="02020603050405020304" pitchFamily="18" charset="0"/>
                <a:cs typeface="Times New Roman" panose="02020603050405020304" pitchFamily="18" charset="0"/>
              </a:rPr>
              <a:t>Has good thermal insulation property due to which it remains cool in summer and fairly warm in winter.[3]</a:t>
            </a:r>
          </a:p>
          <a:p>
            <a:pPr lvl="0">
              <a:buNone/>
            </a:pPr>
            <a:endParaRPr lang="en-US" sz="2000" dirty="0">
              <a:latin typeface="Times New Roman" panose="02020603050405020304" pitchFamily="18" charset="0"/>
              <a:cs typeface="Times New Roman" panose="02020603050405020304" pitchFamily="18" charset="0"/>
            </a:endParaRPr>
          </a:p>
          <a:p>
            <a:pPr lvl="0">
              <a:buNone/>
            </a:pPr>
            <a:r>
              <a:rPr lang="en-US" sz="2000" b="1" dirty="0">
                <a:latin typeface="Times New Roman" panose="02020603050405020304" pitchFamily="18" charset="0"/>
                <a:cs typeface="Times New Roman" panose="02020603050405020304" pitchFamily="18" charset="0"/>
              </a:rPr>
              <a:t>Procedure:</a:t>
            </a:r>
          </a:p>
          <a:p>
            <a:pPr lvl="0"/>
            <a:r>
              <a:rPr lang="en-US" sz="2000" dirty="0">
                <a:latin typeface="Times New Roman" panose="02020603050405020304" pitchFamily="18" charset="0"/>
                <a:cs typeface="Times New Roman" panose="02020603050405020304" pitchFamily="18" charset="0"/>
              </a:rPr>
              <a:t>25 cm thick selected moist earth is spread and is then rammed well to get a consolidated thickness of 15 cm.</a:t>
            </a:r>
          </a:p>
          <a:p>
            <a:pPr lvl="0"/>
            <a:r>
              <a:rPr lang="en-US" sz="2000" dirty="0">
                <a:latin typeface="Times New Roman" panose="02020603050405020304" pitchFamily="18" charset="0"/>
                <a:cs typeface="Times New Roman" panose="02020603050405020304" pitchFamily="18" charset="0"/>
              </a:rPr>
              <a:t>To prevent cracks due to drying, small quantity of chopped straw (acts as reinforcement) is mixed in moist earth before ramming.</a:t>
            </a:r>
          </a:p>
          <a:p>
            <a:pPr lvl="0"/>
            <a:r>
              <a:rPr lang="en-US" sz="2000" dirty="0">
                <a:latin typeface="Times New Roman" panose="02020603050405020304" pitchFamily="18" charset="0"/>
                <a:cs typeface="Times New Roman" panose="02020603050405020304" pitchFamily="18" charset="0"/>
              </a:rPr>
              <a:t>To maintain the mud floor in good condition, a thin coat of cow-dung mixed with moist earth or cement-cow dung in proportion of 1:2 to 1:3 is applied on the top.[3]</a:t>
            </a:r>
          </a:p>
          <a:p>
            <a:pPr algn="just"/>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99024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6028B9A-FC16-288F-276C-B61645091EF2}"/>
              </a:ext>
            </a:extLst>
          </p:cNvPr>
          <p:cNvPicPr>
            <a:picLocks noChangeAspect="1"/>
          </p:cNvPicPr>
          <p:nvPr/>
        </p:nvPicPr>
        <p:blipFill rotWithShape="1">
          <a:blip r:embed="rId2"/>
          <a:srcRect t="3315" b="6323"/>
          <a:stretch/>
        </p:blipFill>
        <p:spPr>
          <a:xfrm>
            <a:off x="20" y="10"/>
            <a:ext cx="12191980" cy="6857990"/>
          </a:xfrm>
          <a:prstGeom prst="rect">
            <a:avLst/>
          </a:prstGeom>
        </p:spPr>
      </p:pic>
      <p:sp>
        <p:nvSpPr>
          <p:cNvPr id="13" name="Rectangle 12">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23875" y="5317240"/>
            <a:ext cx="11210925" cy="744836"/>
          </a:xfrm>
        </p:spPr>
        <p:txBody>
          <a:bodyPr vert="horz" lIns="91440" tIns="45720" rIns="91440" bIns="45720" rtlCol="0" anchor="ctr">
            <a:normAutofit/>
          </a:bodyPr>
          <a:lstStyle/>
          <a:p>
            <a:pPr algn="ctr"/>
            <a:r>
              <a:rPr lang="en-US" sz="3600">
                <a:solidFill>
                  <a:schemeClr val="tx1">
                    <a:lumMod val="85000"/>
                    <a:lumOff val="15000"/>
                  </a:schemeClr>
                </a:solidFill>
              </a:rPr>
              <a:t>Mud Flooring</a:t>
            </a:r>
          </a:p>
        </p:txBody>
      </p:sp>
      <p:cxnSp>
        <p:nvCxnSpPr>
          <p:cNvPr id="15" name="Straight Connector 14">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7066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278969"/>
            <a:ext cx="10972800" cy="6261316"/>
          </a:xfrm>
        </p:spPr>
        <p:txBody>
          <a:bodyPr>
            <a:normAutofit lnSpcReduction="10000"/>
          </a:bodyPr>
          <a:lstStyle/>
          <a:p>
            <a:pPr>
              <a:buNone/>
            </a:pPr>
            <a:r>
              <a:rPr lang="en-US" sz="3500" b="1" u="sng" dirty="0" err="1"/>
              <a:t>Muram</a:t>
            </a:r>
            <a:r>
              <a:rPr lang="en-US" sz="3500" b="1" u="sng" dirty="0"/>
              <a:t> flooring</a:t>
            </a:r>
          </a:p>
          <a:p>
            <a:r>
              <a:rPr lang="en-US" sz="2200" dirty="0">
                <a:latin typeface="Times New Roman" pitchFamily="18" charset="0"/>
                <a:cs typeface="Times New Roman" pitchFamily="18" charset="0"/>
              </a:rPr>
              <a:t>Any disintegrated rock with binding material is called </a:t>
            </a:r>
            <a:r>
              <a:rPr lang="en-US" sz="2200" dirty="0" err="1">
                <a:latin typeface="Times New Roman" pitchFamily="18" charset="0"/>
                <a:cs typeface="Times New Roman" pitchFamily="18" charset="0"/>
              </a:rPr>
              <a:t>muram</a:t>
            </a:r>
            <a:r>
              <a:rPr lang="en-US" sz="2200" dirty="0">
                <a:latin typeface="Times New Roman" pitchFamily="18" charset="0"/>
                <a:cs typeface="Times New Roman" pitchFamily="18" charset="0"/>
              </a:rPr>
              <a:t>. </a:t>
            </a:r>
          </a:p>
          <a:p>
            <a:pPr lvl="0"/>
            <a:r>
              <a:rPr lang="en-US" sz="2200" dirty="0">
                <a:latin typeface="Times New Roman" pitchFamily="18" charset="0"/>
                <a:cs typeface="Times New Roman" pitchFamily="18" charset="0"/>
              </a:rPr>
              <a:t>Flooring has practically same properties as that of mud flooring.</a:t>
            </a:r>
          </a:p>
          <a:p>
            <a:pPr lvl="0">
              <a:buNone/>
            </a:pPr>
            <a:r>
              <a:rPr lang="en-US" sz="2200" b="1" u="sng" dirty="0">
                <a:latin typeface="Times New Roman" pitchFamily="18" charset="0"/>
                <a:cs typeface="Times New Roman" pitchFamily="18" charset="0"/>
              </a:rPr>
              <a:t>Procedure[1]:</a:t>
            </a:r>
          </a:p>
          <a:p>
            <a:pPr lvl="0"/>
            <a:r>
              <a:rPr lang="en-US" sz="2200" dirty="0">
                <a:latin typeface="Times New Roman" pitchFamily="18" charset="0"/>
                <a:cs typeface="Times New Roman" pitchFamily="18" charset="0"/>
              </a:rPr>
              <a:t>15 cm thick layer of </a:t>
            </a:r>
            <a:r>
              <a:rPr lang="en-US" sz="2200" dirty="0" err="1">
                <a:latin typeface="Times New Roman" pitchFamily="18" charset="0"/>
                <a:cs typeface="Times New Roman" pitchFamily="18" charset="0"/>
              </a:rPr>
              <a:t>muram</a:t>
            </a:r>
            <a:r>
              <a:rPr lang="en-US" sz="2200" dirty="0">
                <a:latin typeface="Times New Roman" pitchFamily="18" charset="0"/>
                <a:cs typeface="Times New Roman" pitchFamily="18" charset="0"/>
              </a:rPr>
              <a:t> is laid over prepared sub grade of 25 cm. Then 2.5 cm thick layer of powder </a:t>
            </a:r>
            <a:r>
              <a:rPr lang="en-US" sz="2200" dirty="0" err="1">
                <a:latin typeface="Times New Roman" pitchFamily="18" charset="0"/>
                <a:cs typeface="Times New Roman" pitchFamily="18" charset="0"/>
              </a:rPr>
              <a:t>muram</a:t>
            </a:r>
            <a:r>
              <a:rPr lang="en-US" sz="2200" dirty="0">
                <a:latin typeface="Times New Roman" pitchFamily="18" charset="0"/>
                <a:cs typeface="Times New Roman" pitchFamily="18" charset="0"/>
              </a:rPr>
              <a:t> (fine </a:t>
            </a:r>
            <a:r>
              <a:rPr lang="en-US" sz="2200" dirty="0" err="1">
                <a:latin typeface="Times New Roman" pitchFamily="18" charset="0"/>
                <a:cs typeface="Times New Roman" pitchFamily="18" charset="0"/>
              </a:rPr>
              <a:t>muram</a:t>
            </a:r>
            <a:r>
              <a:rPr lang="en-US" sz="2200" dirty="0">
                <a:latin typeface="Times New Roman" pitchFamily="18" charset="0"/>
                <a:cs typeface="Times New Roman" pitchFamily="18" charset="0"/>
              </a:rPr>
              <a:t>) is spread and water is sprinkled over it and then rammed well.</a:t>
            </a:r>
          </a:p>
          <a:p>
            <a:pPr lvl="0"/>
            <a:r>
              <a:rPr lang="en-US" sz="2200" dirty="0">
                <a:latin typeface="Times New Roman" pitchFamily="18" charset="0"/>
                <a:cs typeface="Times New Roman" pitchFamily="18" charset="0"/>
              </a:rPr>
              <a:t>After that, surface is saturated and a thin film of water is observed on the top.</a:t>
            </a:r>
          </a:p>
          <a:p>
            <a:pPr lvl="0"/>
            <a:r>
              <a:rPr lang="en-US" sz="2200" dirty="0">
                <a:latin typeface="Times New Roman" pitchFamily="18" charset="0"/>
                <a:cs typeface="Times New Roman" pitchFamily="18" charset="0"/>
              </a:rPr>
              <a:t>Now, the surface is trampled till a cream of </a:t>
            </a:r>
            <a:r>
              <a:rPr lang="en-US" sz="2200" dirty="0" err="1">
                <a:latin typeface="Times New Roman" pitchFamily="18" charset="0"/>
                <a:cs typeface="Times New Roman" pitchFamily="18" charset="0"/>
              </a:rPr>
              <a:t>muram</a:t>
            </a:r>
            <a:r>
              <a:rPr lang="en-US" sz="2200" dirty="0">
                <a:latin typeface="Times New Roman" pitchFamily="18" charset="0"/>
                <a:cs typeface="Times New Roman" pitchFamily="18" charset="0"/>
              </a:rPr>
              <a:t> rises. This state is allowed undisturbed for about 1 day.</a:t>
            </a:r>
          </a:p>
          <a:p>
            <a:pPr lvl="0"/>
            <a:r>
              <a:rPr lang="en-US" sz="2200" dirty="0" err="1">
                <a:latin typeface="Times New Roman" pitchFamily="18" charset="0"/>
                <a:cs typeface="Times New Roman" pitchFamily="18" charset="0"/>
              </a:rPr>
              <a:t>Rammering</a:t>
            </a:r>
            <a:r>
              <a:rPr lang="en-US" sz="2200" dirty="0">
                <a:latin typeface="Times New Roman" pitchFamily="18" charset="0"/>
                <a:cs typeface="Times New Roman" pitchFamily="18" charset="0"/>
              </a:rPr>
              <a:t> is done with wooden rammer for 2-3 days.</a:t>
            </a:r>
          </a:p>
          <a:p>
            <a:pPr lvl="0"/>
            <a:r>
              <a:rPr lang="en-US" sz="2200" dirty="0">
                <a:latin typeface="Times New Roman" pitchFamily="18" charset="0"/>
                <a:cs typeface="Times New Roman" pitchFamily="18" charset="0"/>
              </a:rPr>
              <a:t>After dry hard surface is formed, it is rubbed with thin paste of cow-dung and rammed again for two days during morning hours.</a:t>
            </a:r>
          </a:p>
          <a:p>
            <a:pPr lvl="0"/>
            <a:r>
              <a:rPr lang="en-US" sz="2200" dirty="0">
                <a:latin typeface="Times New Roman" pitchFamily="18" charset="0"/>
                <a:cs typeface="Times New Roman" pitchFamily="18" charset="0"/>
              </a:rPr>
              <a:t>Finally, over the dry hard surface, a thin coat of cement cow dung plaster (1 cement: 4 cow dung) is applied evenly and wiped clean immediately by hand.</a:t>
            </a:r>
          </a:p>
          <a:p>
            <a:pPr lvl="0"/>
            <a:r>
              <a:rPr lang="en-US" sz="2200" dirty="0">
                <a:latin typeface="Times New Roman" pitchFamily="18" charset="0"/>
                <a:cs typeface="Times New Roman" pitchFamily="18" charset="0"/>
              </a:rPr>
              <a:t>Once a week, cow-dung should be applied.</a:t>
            </a:r>
          </a:p>
        </p:txBody>
      </p:sp>
    </p:spTree>
    <p:extLst>
      <p:ext uri="{BB962C8B-B14F-4D97-AF65-F5344CB8AC3E}">
        <p14:creationId xmlns:p14="http://schemas.microsoft.com/office/powerpoint/2010/main" val="32701584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Red Soil Red Murrum Soil">
            <a:extLst>
              <a:ext uri="{FF2B5EF4-FFF2-40B4-BE49-F238E27FC236}">
                <a16:creationId xmlns:a16="http://schemas.microsoft.com/office/drawing/2014/main" id="{8B9011C0-5568-47C8-AD55-F858F2A79379}"/>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22465" b="21285"/>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1031" name="Rectangle 1030">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DA37788-BC9C-4FB3-819D-4452D8E4043E}"/>
              </a:ext>
            </a:extLst>
          </p:cNvPr>
          <p:cNvSpPr>
            <a:spLocks noGrp="1"/>
          </p:cNvSpPr>
          <p:nvPr>
            <p:ph type="title"/>
          </p:nvPr>
        </p:nvSpPr>
        <p:spPr>
          <a:xfrm>
            <a:off x="523875" y="5317240"/>
            <a:ext cx="11210925" cy="744836"/>
          </a:xfrm>
        </p:spPr>
        <p:txBody>
          <a:bodyPr vert="horz" lIns="91440" tIns="45720" rIns="91440" bIns="45720" rtlCol="0" anchor="ctr">
            <a:normAutofit/>
          </a:bodyPr>
          <a:lstStyle/>
          <a:p>
            <a:pPr algn="ctr"/>
            <a:r>
              <a:rPr lang="en-US" sz="3600">
                <a:solidFill>
                  <a:schemeClr val="tx1">
                    <a:lumMod val="85000"/>
                    <a:lumOff val="15000"/>
                  </a:schemeClr>
                </a:solidFill>
              </a:rPr>
              <a:t>Muram</a:t>
            </a:r>
          </a:p>
        </p:txBody>
      </p:sp>
      <p:cxnSp>
        <p:nvCxnSpPr>
          <p:cNvPr id="1033" name="Straight Connector 1032">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035" name="Straight Connector 1034">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686132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u="sng" dirty="0"/>
              <a:t>Brick flooring</a:t>
            </a:r>
            <a:br>
              <a:rPr lang="en-US" dirty="0"/>
            </a:br>
            <a:endParaRPr lang="en-US" dirty="0"/>
          </a:p>
        </p:txBody>
      </p:sp>
      <p:sp>
        <p:nvSpPr>
          <p:cNvPr id="3" name="Content Placeholder 2"/>
          <p:cNvSpPr>
            <a:spLocks noGrp="1"/>
          </p:cNvSpPr>
          <p:nvPr>
            <p:ph idx="1"/>
          </p:nvPr>
        </p:nvSpPr>
        <p:spPr>
          <a:xfrm>
            <a:off x="838200" y="1825625"/>
            <a:ext cx="6192187" cy="4351338"/>
          </a:xfrm>
        </p:spPr>
        <p:txBody>
          <a:bodyPr>
            <a:normAutofit lnSpcReduction="10000"/>
          </a:bodyPr>
          <a:lstStyle/>
          <a:p>
            <a:pPr lvl="0"/>
            <a:r>
              <a:rPr lang="en-US" sz="2400" dirty="0"/>
              <a:t>Used in cheap construction, specially where good bricks are available, especially suited to houses, stores, etc.</a:t>
            </a:r>
          </a:p>
          <a:p>
            <a:pPr lvl="0">
              <a:buNone/>
            </a:pPr>
            <a:endParaRPr lang="en-US" sz="2400" dirty="0"/>
          </a:p>
          <a:p>
            <a:pPr lvl="0">
              <a:buNone/>
            </a:pPr>
            <a:r>
              <a:rPr lang="en-US" b="1" u="sng" dirty="0"/>
              <a:t>Procedure[1]:</a:t>
            </a:r>
          </a:p>
          <a:p>
            <a:r>
              <a:rPr lang="en-US" sz="2400" dirty="0"/>
              <a:t>Firstly, sub-grade is compacted and over this 10-15 cm thick PCC is done.</a:t>
            </a:r>
          </a:p>
          <a:p>
            <a:r>
              <a:rPr lang="en-US" sz="2400" dirty="0"/>
              <a:t>Now, brick are laid on 10mm thick bed of mortar.</a:t>
            </a:r>
          </a:p>
          <a:p>
            <a:r>
              <a:rPr lang="en-US" sz="2400" dirty="0"/>
              <a:t>Joints are finished with mortar and properly cured.  </a:t>
            </a:r>
          </a:p>
          <a:p>
            <a:endParaRPr lang="en-US" dirty="0"/>
          </a:p>
        </p:txBody>
      </p:sp>
      <p:pic>
        <p:nvPicPr>
          <p:cNvPr id="6" name="Picture 5">
            <a:extLst>
              <a:ext uri="{FF2B5EF4-FFF2-40B4-BE49-F238E27FC236}">
                <a16:creationId xmlns:a16="http://schemas.microsoft.com/office/drawing/2014/main" id="{1B371538-F789-A429-EF5A-0A05BEA641D7}"/>
              </a:ext>
            </a:extLst>
          </p:cNvPr>
          <p:cNvPicPr>
            <a:picLocks noChangeAspect="1"/>
          </p:cNvPicPr>
          <p:nvPr/>
        </p:nvPicPr>
        <p:blipFill>
          <a:blip r:embed="rId2"/>
          <a:stretch>
            <a:fillRect/>
          </a:stretch>
        </p:blipFill>
        <p:spPr>
          <a:xfrm>
            <a:off x="6872990" y="949912"/>
            <a:ext cx="5019825" cy="3202977"/>
          </a:xfrm>
          <a:prstGeom prst="rect">
            <a:avLst/>
          </a:prstGeom>
        </p:spPr>
      </p:pic>
      <p:sp>
        <p:nvSpPr>
          <p:cNvPr id="10" name="TextBox 9">
            <a:extLst>
              <a:ext uri="{FF2B5EF4-FFF2-40B4-BE49-F238E27FC236}">
                <a16:creationId xmlns:a16="http://schemas.microsoft.com/office/drawing/2014/main" id="{962C81BE-814E-4316-B640-581853985F3C}"/>
              </a:ext>
            </a:extLst>
          </p:cNvPr>
          <p:cNvSpPr txBox="1"/>
          <p:nvPr/>
        </p:nvSpPr>
        <p:spPr>
          <a:xfrm>
            <a:off x="6715593" y="5229929"/>
            <a:ext cx="5019825" cy="1200329"/>
          </a:xfrm>
          <a:prstGeom prst="rect">
            <a:avLst/>
          </a:prstGeom>
          <a:noFill/>
        </p:spPr>
        <p:txBody>
          <a:bodyPr wrap="square">
            <a:spAutoFit/>
          </a:bodyPr>
          <a:lstStyle/>
          <a:p>
            <a:r>
              <a:rPr lang="en-US" dirty="0">
                <a:hlinkClick r:id="rId3"/>
              </a:rPr>
              <a:t>https://www.archdaily.com/933775/9-projects-that-demonstrate-the-versatility-of-brick-floor?ad_source=search&amp;ad_medium=search_result_articles</a:t>
            </a:r>
            <a:r>
              <a:rPr lang="en-US" dirty="0"/>
              <a:t> </a:t>
            </a:r>
          </a:p>
        </p:txBody>
      </p:sp>
      <p:sp>
        <p:nvSpPr>
          <p:cNvPr id="5" name="TextBox 4">
            <a:extLst>
              <a:ext uri="{FF2B5EF4-FFF2-40B4-BE49-F238E27FC236}">
                <a16:creationId xmlns:a16="http://schemas.microsoft.com/office/drawing/2014/main" id="{7974EB7C-0929-97D4-0CA3-1E4DE4156A2F}"/>
              </a:ext>
            </a:extLst>
          </p:cNvPr>
          <p:cNvSpPr txBox="1"/>
          <p:nvPr/>
        </p:nvSpPr>
        <p:spPr>
          <a:xfrm>
            <a:off x="6715593" y="4306599"/>
            <a:ext cx="5476407" cy="923330"/>
          </a:xfrm>
          <a:prstGeom prst="rect">
            <a:avLst/>
          </a:prstGeom>
          <a:noFill/>
        </p:spPr>
        <p:txBody>
          <a:bodyPr wrap="square">
            <a:spAutoFit/>
          </a:bodyPr>
          <a:lstStyle/>
          <a:p>
            <a:r>
              <a:rPr lang="en-US" b="1" i="0" dirty="0">
                <a:solidFill>
                  <a:srgbClr val="767676"/>
                </a:solidFill>
                <a:effectLst/>
                <a:latin typeface="Source Sans Pro" panose="020B0503030403020204" pitchFamily="34" charset="0"/>
              </a:rPr>
              <a:t> </a:t>
            </a:r>
            <a:r>
              <a:rPr lang="en-US" b="1" i="0" dirty="0">
                <a:effectLst/>
                <a:latin typeface="Source Sans Pro" panose="020B0503030403020204" pitchFamily="34" charset="0"/>
              </a:rPr>
              <a:t>Figure: Flooring types(</a:t>
            </a:r>
            <a:r>
              <a:rPr lang="en-US" b="1" i="0" dirty="0" err="1">
                <a:effectLst/>
                <a:latin typeface="Source Sans Pro" panose="020B0503030403020204" pitchFamily="34" charset="0"/>
              </a:rPr>
              <a:t>Source:</a:t>
            </a:r>
            <a:r>
              <a:rPr lang="en-US" b="0" i="0" dirty="0" err="1">
                <a:effectLst/>
                <a:latin typeface="Source Sans Pro" panose="020B0503030403020204" pitchFamily="34" charset="0"/>
              </a:rPr>
              <a:t>Pereira</a:t>
            </a:r>
            <a:r>
              <a:rPr lang="en-US" b="0" i="0" dirty="0">
                <a:effectLst/>
                <a:latin typeface="Source Sans Pro" panose="020B0503030403020204" pitchFamily="34" charset="0"/>
              </a:rPr>
              <a:t>, Matheus. "9 Projects that Demonstrate the Versatility of Brick Floor" (21 Feb 2020. </a:t>
            </a:r>
            <a:r>
              <a:rPr lang="en-US" b="0" i="0" dirty="0" err="1">
                <a:effectLst/>
                <a:latin typeface="Source Sans Pro" panose="020B0503030403020204" pitchFamily="34" charset="0"/>
              </a:rPr>
              <a:t>ArchDaily</a:t>
            </a:r>
            <a:r>
              <a:rPr lang="en-US" b="0" i="0" dirty="0">
                <a:effectLst/>
                <a:latin typeface="Source Sans Pro" panose="020B0503030403020204" pitchFamily="34" charset="0"/>
              </a:rPr>
              <a:t>.)</a:t>
            </a:r>
            <a:endParaRPr lang="en-US" dirty="0"/>
          </a:p>
        </p:txBody>
      </p:sp>
    </p:spTree>
    <p:extLst>
      <p:ext uri="{BB962C8B-B14F-4D97-AF65-F5344CB8AC3E}">
        <p14:creationId xmlns:p14="http://schemas.microsoft.com/office/powerpoint/2010/main" val="22734320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72493" y="238539"/>
            <a:ext cx="11018520" cy="1434415"/>
          </a:xfrm>
        </p:spPr>
        <p:txBody>
          <a:bodyPr anchor="b">
            <a:normAutofit/>
          </a:bodyPr>
          <a:lstStyle/>
          <a:p>
            <a:r>
              <a:rPr lang="en-US" sz="4600" b="1" u="sng"/>
              <a:t>Flag stone flooring</a:t>
            </a:r>
            <a:br>
              <a:rPr lang="en-US" sz="4600"/>
            </a:br>
            <a:endParaRPr lang="en-US" sz="4600"/>
          </a:p>
        </p:txBody>
      </p:sp>
      <p:sp>
        <p:nvSpPr>
          <p:cNvPr id="16"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72492" y="1744998"/>
            <a:ext cx="6300855" cy="4445490"/>
          </a:xfrm>
        </p:spPr>
        <p:txBody>
          <a:bodyPr anchor="t">
            <a:noAutofit/>
          </a:bodyPr>
          <a:lstStyle/>
          <a:p>
            <a:pPr lvl="0"/>
            <a:r>
              <a:rPr lang="en-US" sz="2400" dirty="0">
                <a:latin typeface="Times New Roman" panose="02020603050405020304" pitchFamily="18" charset="0"/>
                <a:cs typeface="Times New Roman" panose="02020603050405020304" pitchFamily="18" charset="0"/>
              </a:rPr>
              <a:t>Flagstone is any laminated sandstone available in 2cm to 4cm thickness, in the form of stone slabs of square (30cm*30cm, 45cm*45cm or 60cm*60cm) or rectangular size (45cm*60cm).</a:t>
            </a:r>
          </a:p>
          <a:p>
            <a:pPr lvl="0"/>
            <a:r>
              <a:rPr lang="en-US" sz="2400" dirty="0">
                <a:latin typeface="Times New Roman" panose="02020603050405020304" pitchFamily="18" charset="0"/>
                <a:cs typeface="Times New Roman" panose="02020603050405020304" pitchFamily="18" charset="0"/>
              </a:rPr>
              <a:t>Also called paved flooring and laid on concrete base.[1]</a:t>
            </a:r>
          </a:p>
          <a:p>
            <a:pPr lvl="0">
              <a:buNone/>
            </a:pPr>
            <a:r>
              <a:rPr lang="en-US" sz="2400" b="1" u="sng" dirty="0">
                <a:latin typeface="Times New Roman" panose="02020603050405020304" pitchFamily="18" charset="0"/>
                <a:cs typeface="Times New Roman" panose="02020603050405020304" pitchFamily="18" charset="0"/>
              </a:rPr>
              <a:t>Procedure[1]:</a:t>
            </a:r>
            <a:endParaRPr lang="en-US" sz="2400" dirty="0">
              <a:latin typeface="Times New Roman" panose="02020603050405020304" pitchFamily="18" charset="0"/>
              <a:cs typeface="Times New Roman" panose="02020603050405020304" pitchFamily="18" charset="0"/>
            </a:endParaRPr>
          </a:p>
          <a:p>
            <a:pPr lvl="0"/>
            <a:r>
              <a:rPr lang="en-US" sz="2400" dirty="0">
                <a:latin typeface="Times New Roman" panose="02020603050405020304" pitchFamily="18" charset="0"/>
                <a:cs typeface="Times New Roman" panose="02020603050405020304" pitchFamily="18" charset="0"/>
              </a:rPr>
              <a:t>Sub-grade is prepared and then 10-15 cm thick PCC is laid.</a:t>
            </a:r>
          </a:p>
          <a:p>
            <a:pPr lvl="0"/>
            <a:r>
              <a:rPr lang="en-US" sz="2400" dirty="0">
                <a:latin typeface="Times New Roman" panose="02020603050405020304" pitchFamily="18" charset="0"/>
                <a:cs typeface="Times New Roman" panose="02020603050405020304" pitchFamily="18" charset="0"/>
              </a:rPr>
              <a:t>Now, flagstones are laid over 20-25 mm thick layer of mortar. </a:t>
            </a:r>
          </a:p>
          <a:p>
            <a:pPr lvl="0"/>
            <a:r>
              <a:rPr lang="en-US" sz="2400" dirty="0">
                <a:latin typeface="Times New Roman" panose="02020603050405020304" pitchFamily="18" charset="0"/>
                <a:cs typeface="Times New Roman" panose="02020603050405020304" pitchFamily="18" charset="0"/>
              </a:rPr>
              <a:t>Slope is necessary to be given in flagstone flooring for proper drainage.</a:t>
            </a:r>
          </a:p>
          <a:p>
            <a:pPr lvl="0"/>
            <a:endParaRPr lang="en-US" sz="24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6791E54D-66D1-5660-E93D-6AC40E58EC7F}"/>
              </a:ext>
            </a:extLst>
          </p:cNvPr>
          <p:cNvPicPr>
            <a:picLocks noChangeAspect="1"/>
          </p:cNvPicPr>
          <p:nvPr/>
        </p:nvPicPr>
        <p:blipFill>
          <a:blip r:embed="rId2"/>
          <a:stretch>
            <a:fillRect/>
          </a:stretch>
        </p:blipFill>
        <p:spPr>
          <a:xfrm>
            <a:off x="6873347" y="3022865"/>
            <a:ext cx="4949902" cy="2571812"/>
          </a:xfrm>
          <a:prstGeom prst="rect">
            <a:avLst/>
          </a:prstGeom>
        </p:spPr>
      </p:pic>
      <p:sp>
        <p:nvSpPr>
          <p:cNvPr id="10" name="TextBox 9">
            <a:extLst>
              <a:ext uri="{FF2B5EF4-FFF2-40B4-BE49-F238E27FC236}">
                <a16:creationId xmlns:a16="http://schemas.microsoft.com/office/drawing/2014/main" id="{0D1233F7-B09C-6AAD-FC27-C29C6EA451EA}"/>
              </a:ext>
            </a:extLst>
          </p:cNvPr>
          <p:cNvSpPr txBox="1"/>
          <p:nvPr/>
        </p:nvSpPr>
        <p:spPr>
          <a:xfrm>
            <a:off x="7103546" y="6205347"/>
            <a:ext cx="4441747" cy="923330"/>
          </a:xfrm>
          <a:prstGeom prst="rect">
            <a:avLst/>
          </a:prstGeom>
          <a:noFill/>
        </p:spPr>
        <p:txBody>
          <a:bodyPr wrap="square">
            <a:spAutoFit/>
          </a:bodyPr>
          <a:lstStyle/>
          <a:p>
            <a:r>
              <a:rPr lang="en-US" dirty="0">
                <a:hlinkClick r:id="rId3"/>
              </a:rPr>
              <a:t>https://concretecivil.com/flooring-and-its-types/</a:t>
            </a:r>
            <a:endParaRPr lang="en-US" dirty="0"/>
          </a:p>
          <a:p>
            <a:endParaRPr lang="en-US" dirty="0"/>
          </a:p>
        </p:txBody>
      </p:sp>
      <p:sp>
        <p:nvSpPr>
          <p:cNvPr id="14" name="TextBox 13">
            <a:extLst>
              <a:ext uri="{FF2B5EF4-FFF2-40B4-BE49-F238E27FC236}">
                <a16:creationId xmlns:a16="http://schemas.microsoft.com/office/drawing/2014/main" id="{8D9C9652-79B7-792C-920C-002CE5FCB98E}"/>
              </a:ext>
            </a:extLst>
          </p:cNvPr>
          <p:cNvSpPr txBox="1"/>
          <p:nvPr/>
        </p:nvSpPr>
        <p:spPr>
          <a:xfrm>
            <a:off x="7207215" y="5638576"/>
            <a:ext cx="3992667" cy="646331"/>
          </a:xfrm>
          <a:prstGeom prst="rect">
            <a:avLst/>
          </a:prstGeom>
          <a:noFill/>
        </p:spPr>
        <p:txBody>
          <a:bodyPr wrap="square">
            <a:spAutoFit/>
          </a:bodyPr>
          <a:lstStyle/>
          <a:p>
            <a:r>
              <a:rPr lang="en-US" sz="1800" dirty="0">
                <a:latin typeface="Times New Roman" panose="02020603050405020304" pitchFamily="18" charset="0"/>
                <a:cs typeface="Times New Roman" panose="02020603050405020304" pitchFamily="18" charset="0"/>
              </a:rPr>
              <a:t>Figure: Flooring types (Source: Concrete civil(n.d.):Online</a:t>
            </a:r>
          </a:p>
        </p:txBody>
      </p:sp>
    </p:spTree>
    <p:extLst>
      <p:ext uri="{BB962C8B-B14F-4D97-AF65-F5344CB8AC3E}">
        <p14:creationId xmlns:p14="http://schemas.microsoft.com/office/powerpoint/2010/main" val="39600452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14793" y="639520"/>
            <a:ext cx="5231568" cy="918266"/>
          </a:xfrm>
        </p:spPr>
        <p:txBody>
          <a:bodyPr anchor="b">
            <a:normAutofit fontScale="90000"/>
          </a:bodyPr>
          <a:lstStyle/>
          <a:p>
            <a:pPr lvl="0"/>
            <a:r>
              <a:rPr lang="en-US" sz="3400" b="1" dirty="0"/>
              <a:t> Cement concrete flooring </a:t>
            </a:r>
            <a:br>
              <a:rPr lang="en-US" sz="3400" dirty="0"/>
            </a:br>
            <a:endParaRPr lang="en-US" sz="3400" dirty="0"/>
          </a:p>
        </p:txBody>
      </p:sp>
      <p:sp>
        <p:nvSpPr>
          <p:cNvPr id="13" name="sketch line">
            <a:extLst>
              <a:ext uri="{FF2B5EF4-FFF2-40B4-BE49-F238E27FC236}">
                <a16:creationId xmlns:a16="http://schemas.microsoft.com/office/drawing/2014/main" id="{6357EC4F-235E-4222-A36F-C7878ACE37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33983" y="2611082"/>
            <a:ext cx="4387721" cy="3410712"/>
          </a:xfrm>
        </p:spPr>
        <p:txBody>
          <a:bodyPr anchor="t">
            <a:noAutofit/>
          </a:bodyPr>
          <a:lstStyle/>
          <a:p>
            <a:pPr lvl="0"/>
            <a:r>
              <a:rPr lang="en-US" sz="2400" dirty="0">
                <a:latin typeface="Times New Roman" panose="02020603050405020304" pitchFamily="18" charset="0"/>
                <a:cs typeface="Times New Roman" panose="02020603050405020304" pitchFamily="18" charset="0"/>
              </a:rPr>
              <a:t>Commonly used for residential, commercial, industrial buildings.[1]</a:t>
            </a:r>
          </a:p>
          <a:p>
            <a:pPr lvl="0"/>
            <a:r>
              <a:rPr lang="en-US" sz="2400" dirty="0">
                <a:latin typeface="Times New Roman" panose="02020603050405020304" pitchFamily="18" charset="0"/>
                <a:cs typeface="Times New Roman" panose="02020603050405020304" pitchFamily="18" charset="0"/>
              </a:rPr>
              <a:t>Moderately cheap, quite durable and easy to construct.[1]</a:t>
            </a:r>
          </a:p>
          <a:p>
            <a:pPr lvl="0"/>
            <a:r>
              <a:rPr lang="en-US" sz="2400" dirty="0">
                <a:latin typeface="Times New Roman" panose="02020603050405020304" pitchFamily="18" charset="0"/>
                <a:cs typeface="Times New Roman" panose="02020603050405020304" pitchFamily="18" charset="0"/>
              </a:rPr>
              <a:t>Floor consists two components: </a:t>
            </a:r>
          </a:p>
          <a:p>
            <a:pPr marL="806450" lvl="0" indent="-403225">
              <a:buFont typeface="+mj-lt"/>
              <a:buAutoNum type="romanLcPeriod"/>
            </a:pPr>
            <a:r>
              <a:rPr lang="en-US" sz="2400" dirty="0">
                <a:latin typeface="Times New Roman" panose="02020603050405020304" pitchFamily="18" charset="0"/>
                <a:cs typeface="Times New Roman" panose="02020603050405020304" pitchFamily="18" charset="0"/>
              </a:rPr>
              <a:t>Base concrete</a:t>
            </a:r>
          </a:p>
          <a:p>
            <a:pPr marL="806450" lvl="0" indent="-403225">
              <a:buFont typeface="+mj-lt"/>
              <a:buAutoNum type="romanLcPeriod"/>
            </a:pPr>
            <a:r>
              <a:rPr lang="en-US" sz="2400" dirty="0">
                <a:latin typeface="Times New Roman" panose="02020603050405020304" pitchFamily="18" charset="0"/>
                <a:cs typeface="Times New Roman" panose="02020603050405020304" pitchFamily="18" charset="0"/>
              </a:rPr>
              <a:t>Topping or wearing surface</a:t>
            </a:r>
          </a:p>
          <a:p>
            <a:pPr marL="806450" lvl="0" indent="-403225">
              <a:buNone/>
            </a:pPr>
            <a:endParaRPr lang="en-US" sz="2400" dirty="0">
              <a:latin typeface="Times New Roman" panose="02020603050405020304" pitchFamily="18" charset="0"/>
              <a:cs typeface="Times New Roman" panose="02020603050405020304" pitchFamily="18" charset="0"/>
            </a:endParaRPr>
          </a:p>
          <a:p>
            <a:pPr>
              <a:buNone/>
            </a:pP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904A2286-C437-FE2B-D1BC-5A04CFCA235B}"/>
              </a:ext>
            </a:extLst>
          </p:cNvPr>
          <p:cNvPicPr>
            <a:picLocks noChangeAspect="1"/>
          </p:cNvPicPr>
          <p:nvPr/>
        </p:nvPicPr>
        <p:blipFill>
          <a:blip r:embed="rId2"/>
          <a:stretch>
            <a:fillRect/>
          </a:stretch>
        </p:blipFill>
        <p:spPr>
          <a:xfrm>
            <a:off x="5154992" y="1392420"/>
            <a:ext cx="6903720" cy="4826060"/>
          </a:xfrm>
          <a:prstGeom prst="rect">
            <a:avLst/>
          </a:prstGeom>
        </p:spPr>
      </p:pic>
      <p:sp>
        <p:nvSpPr>
          <p:cNvPr id="8" name="TextBox 7">
            <a:extLst>
              <a:ext uri="{FF2B5EF4-FFF2-40B4-BE49-F238E27FC236}">
                <a16:creationId xmlns:a16="http://schemas.microsoft.com/office/drawing/2014/main" id="{B468D492-4CF5-1FE5-3A14-DE5C189C6338}"/>
              </a:ext>
            </a:extLst>
          </p:cNvPr>
          <p:cNvSpPr txBox="1"/>
          <p:nvPr/>
        </p:nvSpPr>
        <p:spPr>
          <a:xfrm>
            <a:off x="5561350" y="6169888"/>
            <a:ext cx="6497362" cy="671915"/>
          </a:xfrm>
          <a:prstGeom prst="rect">
            <a:avLst/>
          </a:prstGeom>
          <a:noFill/>
        </p:spPr>
        <p:txBody>
          <a:bodyPr wrap="square">
            <a:spAutoFit/>
          </a:bodyPr>
          <a:lstStyle/>
          <a:p>
            <a:pPr marL="0" marR="0">
              <a:lnSpc>
                <a:spcPct val="107000"/>
              </a:lnSpc>
              <a:spcBef>
                <a:spcPts val="0"/>
              </a:spcBef>
              <a:spcAft>
                <a:spcPts val="800"/>
              </a:spcAft>
            </a:pPr>
            <a:r>
              <a:rPr lang="en-US" b="1" kern="100" dirty="0">
                <a:latin typeface="Calibri" panose="020F0502020204030204" pitchFamily="34" charset="0"/>
                <a:ea typeface="Calibri" panose="020F0502020204030204" pitchFamily="34" charset="0"/>
                <a:cs typeface="Times New Roman" panose="02020603050405020304" pitchFamily="18" charset="0"/>
              </a:rPr>
              <a:t>Figure Source:</a:t>
            </a:r>
            <a:r>
              <a:rPr lang="en-US" sz="18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kern="100" dirty="0" err="1">
                <a:effectLst/>
                <a:latin typeface="Calibri" panose="020F0502020204030204" pitchFamily="34" charset="0"/>
                <a:ea typeface="Calibri" panose="020F0502020204030204" pitchFamily="34" charset="0"/>
                <a:cs typeface="Times New Roman" panose="02020603050405020304" pitchFamily="18" charset="0"/>
              </a:rPr>
              <a:t>Bhavikati</a:t>
            </a:r>
            <a:r>
              <a:rPr lang="en-US" sz="1800" b="1" kern="100"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Delhi: New Age International (P) Ltd., Publishers.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378763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cement concrete flooring.JPG"/>
          <p:cNvPicPr>
            <a:picLocks noGrp="1" noChangeAspect="1"/>
          </p:cNvPicPr>
          <p:nvPr>
            <p:ph idx="1"/>
          </p:nvPr>
        </p:nvPicPr>
        <p:blipFill>
          <a:blip r:embed="rId2" cstate="print"/>
          <a:stretch>
            <a:fillRect/>
          </a:stretch>
        </p:blipFill>
        <p:spPr>
          <a:xfrm>
            <a:off x="2677886" y="1063109"/>
            <a:ext cx="7803016" cy="4500285"/>
          </a:xfrm>
        </p:spPr>
      </p:pic>
      <p:sp>
        <p:nvSpPr>
          <p:cNvPr id="7" name="TextBox 6">
            <a:extLst>
              <a:ext uri="{FF2B5EF4-FFF2-40B4-BE49-F238E27FC236}">
                <a16:creationId xmlns:a16="http://schemas.microsoft.com/office/drawing/2014/main" id="{5EF4D221-D9A3-99D4-6E7A-B4807C2929BA}"/>
              </a:ext>
            </a:extLst>
          </p:cNvPr>
          <p:cNvSpPr txBox="1"/>
          <p:nvPr/>
        </p:nvSpPr>
        <p:spPr>
          <a:xfrm>
            <a:off x="3038007" y="6211669"/>
            <a:ext cx="6115986" cy="923330"/>
          </a:xfrm>
          <a:prstGeom prst="rect">
            <a:avLst/>
          </a:prstGeom>
          <a:noFill/>
        </p:spPr>
        <p:txBody>
          <a:bodyPr wrap="square">
            <a:spAutoFit/>
          </a:bodyPr>
          <a:lstStyle/>
          <a:p>
            <a:r>
              <a:rPr lang="en-US" dirty="0">
                <a:hlinkClick r:id="rId3"/>
              </a:rPr>
              <a:t>https://civilblog.org/2015/01/31/how-to-construct-cement-concrete-floor/</a:t>
            </a:r>
            <a:endParaRPr lang="en-US" dirty="0"/>
          </a:p>
          <a:p>
            <a:endParaRPr lang="en-US" dirty="0"/>
          </a:p>
        </p:txBody>
      </p:sp>
      <p:sp>
        <p:nvSpPr>
          <p:cNvPr id="9" name="TextBox 8">
            <a:extLst>
              <a:ext uri="{FF2B5EF4-FFF2-40B4-BE49-F238E27FC236}">
                <a16:creationId xmlns:a16="http://schemas.microsoft.com/office/drawing/2014/main" id="{07C805B6-E10A-9180-D64A-FBBB27628DD2}"/>
              </a:ext>
            </a:extLst>
          </p:cNvPr>
          <p:cNvSpPr txBox="1"/>
          <p:nvPr/>
        </p:nvSpPr>
        <p:spPr>
          <a:xfrm>
            <a:off x="3038007" y="5565338"/>
            <a:ext cx="5046868" cy="646331"/>
          </a:xfrm>
          <a:prstGeom prst="rect">
            <a:avLst/>
          </a:prstGeom>
          <a:noFill/>
        </p:spPr>
        <p:txBody>
          <a:bodyPr wrap="square">
            <a:spAutoFit/>
          </a:bodyPr>
          <a:lstStyle/>
          <a:p>
            <a:r>
              <a:rPr lang="en-US" sz="1800" dirty="0">
                <a:latin typeface="Times New Roman" panose="02020603050405020304" pitchFamily="18" charset="0"/>
                <a:cs typeface="Times New Roman" panose="02020603050405020304" pitchFamily="18" charset="0"/>
              </a:rPr>
              <a:t>Figure: Cement Concrete floor section( Source: </a:t>
            </a:r>
            <a:r>
              <a:rPr lang="en-US" dirty="0" err="1">
                <a:latin typeface="Times New Roman" panose="02020603050405020304" pitchFamily="18" charset="0"/>
                <a:cs typeface="Times New Roman" panose="02020603050405020304" pitchFamily="18" charset="0"/>
              </a:rPr>
              <a:t>Suryakanta</a:t>
            </a:r>
            <a:r>
              <a:rPr lang="en-US" dirty="0">
                <a:latin typeface="Times New Roman" panose="02020603050405020304" pitchFamily="18" charset="0"/>
                <a:cs typeface="Times New Roman" panose="02020603050405020304" pitchFamily="18" charset="0"/>
              </a:rPr>
              <a:t>(2015,January 31):Online</a:t>
            </a:r>
            <a:endParaRPr lang="en-US" sz="18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8789" y="463736"/>
            <a:ext cx="10972800" cy="5701933"/>
          </a:xfrm>
        </p:spPr>
        <p:txBody>
          <a:bodyPr>
            <a:normAutofit lnSpcReduction="10000"/>
          </a:bodyPr>
          <a:lstStyle/>
          <a:p>
            <a:pPr marL="806450" lvl="0" indent="-403225">
              <a:buNone/>
            </a:pPr>
            <a:r>
              <a:rPr lang="en-US" sz="2000" b="1" u="sng" dirty="0"/>
              <a:t>Procedure:</a:t>
            </a:r>
          </a:p>
          <a:p>
            <a:pPr marL="806450" lvl="0" indent="-403225">
              <a:buNone/>
            </a:pPr>
            <a:endParaRPr lang="en-US" sz="2000" b="1" u="sng" dirty="0"/>
          </a:p>
          <a:p>
            <a:r>
              <a:rPr lang="en-US" sz="2000" dirty="0"/>
              <a:t>First properly compact the earth in the plinth. While compacting, care has to be taken that a proper slope as required for the floor is provided.</a:t>
            </a:r>
          </a:p>
          <a:p>
            <a:r>
              <a:rPr lang="en-US" sz="2000" dirty="0"/>
              <a:t>Over this compacted earth filling, uniformly spread a layer of clean coarse sand about 10 to 15 cm thick.[3]</a:t>
            </a:r>
          </a:p>
          <a:p>
            <a:r>
              <a:rPr lang="en-US" sz="2000" dirty="0"/>
              <a:t>A base concrete of grade M10 (1 cement : 3 sand : 6 coarse aggregate) is then laid over the sand layer in the required slope and tamped properly. The thickness of base concrete is generally 100 mm.[3]</a:t>
            </a:r>
          </a:p>
          <a:p>
            <a:r>
              <a:rPr lang="en-US" sz="2000" dirty="0"/>
              <a:t>Level the top of the base concrete and left it to set and harden.</a:t>
            </a:r>
          </a:p>
          <a:p>
            <a:r>
              <a:rPr lang="en-US" sz="2000" dirty="0"/>
              <a:t>Thoroughly clean the surface upon hardening.</a:t>
            </a:r>
          </a:p>
          <a:p>
            <a:r>
              <a:rPr lang="en-US" sz="2000" dirty="0"/>
              <a:t>Divide the top of the floor into panels, rectangular or square in shape, by using glass or other strips. The area of the panels should preferably less than 2 square meters.[3]</a:t>
            </a:r>
          </a:p>
          <a:p>
            <a:r>
              <a:rPr lang="en-US" sz="2000" dirty="0"/>
              <a:t>After completion of the paneling, moist the top of the base concrete and apply cement slurry on it.</a:t>
            </a:r>
          </a:p>
          <a:p>
            <a:r>
              <a:rPr lang="en-US" sz="2000" dirty="0"/>
              <a:t>Over this cement slurry, provide a layer of cement concrete of grade M15 (1:2:4) of required thickness (say 40 mm).[3]</a:t>
            </a:r>
          </a:p>
          <a:p>
            <a:r>
              <a:rPr lang="en-US" sz="2000" dirty="0"/>
              <a:t>Tamp the top surface thoroughly to compact it and use wooden floats to obtain a smooth surface. The surface so obtained is cured for about 10 days before putting it to use.[3]</a:t>
            </a:r>
          </a:p>
          <a:p>
            <a:endParaRPr lang="en-US" sz="20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9896"/>
            <a:ext cx="6675620" cy="999184"/>
          </a:xfrm>
        </p:spPr>
        <p:txBody>
          <a:bodyPr>
            <a:noAutofit/>
          </a:bodyPr>
          <a:lstStyle/>
          <a:p>
            <a:r>
              <a:rPr lang="en-US" sz="3600" b="1" dirty="0">
                <a:latin typeface="Times New Roman" panose="02020603050405020304" pitchFamily="18" charset="0"/>
                <a:cs typeface="Times New Roman" panose="02020603050405020304" pitchFamily="18" charset="0"/>
              </a:rPr>
              <a:t>Terrazzo flooring (chips of polished stone set in concrete)</a:t>
            </a:r>
            <a:endParaRPr lang="en-US" sz="36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25625"/>
            <a:ext cx="4528279" cy="4351338"/>
          </a:xfrm>
        </p:spPr>
        <p:txBody>
          <a:bodyPr>
            <a:normAutofit/>
          </a:bodyPr>
          <a:lstStyle/>
          <a:p>
            <a:pPr marL="341313" indent="-341313"/>
            <a:r>
              <a:rPr lang="en-US" dirty="0"/>
              <a:t>Composite material made up of cement and marble chips.[1]</a:t>
            </a:r>
          </a:p>
          <a:p>
            <a:pPr marL="341313" indent="-341313"/>
            <a:r>
              <a:rPr lang="en-US" dirty="0"/>
              <a:t>It is a concrete containing marble chips as an aggregate.[1]</a:t>
            </a:r>
          </a:p>
          <a:p>
            <a:pPr marL="341313" indent="-341313"/>
            <a:r>
              <a:rPr lang="en-US" dirty="0"/>
              <a:t>Very decorative and expensive.[1]</a:t>
            </a:r>
          </a:p>
          <a:p>
            <a:pPr marL="341313" indent="-341313"/>
            <a:r>
              <a:rPr lang="en-US" dirty="0"/>
              <a:t>Easy to clean.[1]</a:t>
            </a:r>
          </a:p>
          <a:p>
            <a:pPr marL="341313" indent="-341313"/>
            <a:endParaRPr lang="en-US" dirty="0"/>
          </a:p>
        </p:txBody>
      </p:sp>
      <p:pic>
        <p:nvPicPr>
          <p:cNvPr id="6" name="Picture 5">
            <a:extLst>
              <a:ext uri="{FF2B5EF4-FFF2-40B4-BE49-F238E27FC236}">
                <a16:creationId xmlns:a16="http://schemas.microsoft.com/office/drawing/2014/main" id="{9D7810B4-E8AD-D5AB-9AB7-5473D7C71E44}"/>
              </a:ext>
            </a:extLst>
          </p:cNvPr>
          <p:cNvPicPr>
            <a:picLocks noChangeAspect="1"/>
          </p:cNvPicPr>
          <p:nvPr/>
        </p:nvPicPr>
        <p:blipFill>
          <a:blip r:embed="rId2"/>
          <a:stretch>
            <a:fillRect/>
          </a:stretch>
        </p:blipFill>
        <p:spPr>
          <a:xfrm>
            <a:off x="5776552" y="1270119"/>
            <a:ext cx="5788018" cy="3938050"/>
          </a:xfrm>
          <a:prstGeom prst="rect">
            <a:avLst/>
          </a:prstGeom>
        </p:spPr>
      </p:pic>
      <p:sp>
        <p:nvSpPr>
          <p:cNvPr id="8" name="TextBox 7">
            <a:extLst>
              <a:ext uri="{FF2B5EF4-FFF2-40B4-BE49-F238E27FC236}">
                <a16:creationId xmlns:a16="http://schemas.microsoft.com/office/drawing/2014/main" id="{85017491-489E-2BD5-678F-EB47915073DD}"/>
              </a:ext>
            </a:extLst>
          </p:cNvPr>
          <p:cNvSpPr txBox="1"/>
          <p:nvPr/>
        </p:nvSpPr>
        <p:spPr>
          <a:xfrm>
            <a:off x="5561351" y="6061773"/>
            <a:ext cx="6791793" cy="646331"/>
          </a:xfrm>
          <a:prstGeom prst="rect">
            <a:avLst/>
          </a:prstGeom>
          <a:noFill/>
        </p:spPr>
        <p:txBody>
          <a:bodyPr wrap="square">
            <a:spAutoFit/>
          </a:bodyPr>
          <a:lstStyle/>
          <a:p>
            <a:r>
              <a:rPr lang="en-US" dirty="0">
                <a:hlinkClick r:id="rId3"/>
              </a:rPr>
              <a:t>https://www.archdaily.com/1003432/what-is-terrazzo-and-where-do-you-find-it?ad_source=search&amp;ad_medium=search_result_articles</a:t>
            </a:r>
            <a:r>
              <a:rPr lang="en-US" dirty="0"/>
              <a:t> </a:t>
            </a:r>
          </a:p>
        </p:txBody>
      </p:sp>
      <p:sp>
        <p:nvSpPr>
          <p:cNvPr id="5" name="TextBox 4">
            <a:extLst>
              <a:ext uri="{FF2B5EF4-FFF2-40B4-BE49-F238E27FC236}">
                <a16:creationId xmlns:a16="http://schemas.microsoft.com/office/drawing/2014/main" id="{980DB342-79EA-5921-8690-9FAB0C15D9B2}"/>
              </a:ext>
            </a:extLst>
          </p:cNvPr>
          <p:cNvSpPr txBox="1"/>
          <p:nvPr/>
        </p:nvSpPr>
        <p:spPr>
          <a:xfrm>
            <a:off x="5533870" y="5208169"/>
            <a:ext cx="6273382" cy="923330"/>
          </a:xfrm>
          <a:prstGeom prst="rect">
            <a:avLst/>
          </a:prstGeom>
          <a:noFill/>
        </p:spPr>
        <p:txBody>
          <a:bodyPr wrap="square">
            <a:spAutoFit/>
          </a:bodyPr>
          <a:lstStyle/>
          <a:p>
            <a:r>
              <a:rPr lang="en-US" b="0" i="0" dirty="0">
                <a:effectLst/>
                <a:latin typeface="Source Sans Pro" panose="020B0503030403020204" pitchFamily="34" charset="0"/>
              </a:rPr>
              <a:t>Figure: Flooring types(</a:t>
            </a:r>
            <a:r>
              <a:rPr lang="en-US" b="0" i="0" dirty="0" err="1">
                <a:effectLst/>
                <a:latin typeface="Source Sans Pro" panose="020B0503030403020204" pitchFamily="34" charset="0"/>
              </a:rPr>
              <a:t>Source:James</a:t>
            </a:r>
            <a:r>
              <a:rPr lang="en-US" b="0" i="0" dirty="0">
                <a:effectLst/>
                <a:latin typeface="Source Sans Pro" panose="020B0503030403020204" pitchFamily="34" charset="0"/>
              </a:rPr>
              <a:t> Wormald. "What Is Terrazzo and Where Do You Find It?" 11 Jul 2023. </a:t>
            </a:r>
            <a:r>
              <a:rPr lang="en-US" b="0" i="0" dirty="0" err="1">
                <a:effectLst/>
                <a:latin typeface="Source Sans Pro" panose="020B0503030403020204" pitchFamily="34" charset="0"/>
              </a:rPr>
              <a:t>ArchDaily</a:t>
            </a:r>
            <a:r>
              <a:rPr lang="en-US" b="0" i="0" dirty="0">
                <a:effectLst/>
                <a:latin typeface="Source Sans Pro" panose="020B0503030403020204" pitchFamily="34" charset="0"/>
              </a:rPr>
              <a:t>. Retrieved from</a:t>
            </a:r>
            <a:endParaRPr lang="en-US" dirty="0"/>
          </a:p>
        </p:txBody>
      </p:sp>
    </p:spTree>
    <p:extLst>
      <p:ext uri="{BB962C8B-B14F-4D97-AF65-F5344CB8AC3E}">
        <p14:creationId xmlns:p14="http://schemas.microsoft.com/office/powerpoint/2010/main" val="15632986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C340CD54-B2A3-4C8C-8640-9AD8384FAB1B}"/>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24656" y="640828"/>
            <a:ext cx="8982149" cy="5865465"/>
          </a:xfrm>
        </p:spPr>
      </p:pic>
      <p:sp>
        <p:nvSpPr>
          <p:cNvPr id="5" name="TextBox 4">
            <a:extLst>
              <a:ext uri="{FF2B5EF4-FFF2-40B4-BE49-F238E27FC236}">
                <a16:creationId xmlns:a16="http://schemas.microsoft.com/office/drawing/2014/main" id="{D87B1198-F56A-C4C0-D44E-144DD534D4EC}"/>
              </a:ext>
            </a:extLst>
          </p:cNvPr>
          <p:cNvSpPr txBox="1"/>
          <p:nvPr/>
        </p:nvSpPr>
        <p:spPr>
          <a:xfrm>
            <a:off x="524656" y="137622"/>
            <a:ext cx="6115986" cy="369332"/>
          </a:xfrm>
          <a:prstGeom prst="rect">
            <a:avLst/>
          </a:prstGeom>
          <a:noFill/>
        </p:spPr>
        <p:txBody>
          <a:bodyPr wrap="square">
            <a:spAutoFit/>
          </a:bodyPr>
          <a:lstStyle/>
          <a:p>
            <a:r>
              <a:rPr lang="en-US" sz="1800" b="1" dirty="0">
                <a:latin typeface="Times New Roman" panose="02020603050405020304" pitchFamily="18" charset="0"/>
                <a:cs typeface="Times New Roman" panose="02020603050405020304" pitchFamily="18" charset="0"/>
              </a:rPr>
              <a:t>Terrazzo flooring (chips of polished stone set in concrete)</a:t>
            </a:r>
            <a:endParaRPr lang="en-US" dirty="0"/>
          </a:p>
        </p:txBody>
      </p:sp>
    </p:spTree>
    <p:extLst>
      <p:ext uri="{BB962C8B-B14F-4D97-AF65-F5344CB8AC3E}">
        <p14:creationId xmlns:p14="http://schemas.microsoft.com/office/powerpoint/2010/main" val="10350480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796835"/>
            <a:ext cx="10972800" cy="5329334"/>
          </a:xfrm>
        </p:spPr>
        <p:txBody>
          <a:bodyPr>
            <a:normAutofit/>
          </a:bodyPr>
          <a:lstStyle/>
          <a:p>
            <a:pPr>
              <a:buNone/>
            </a:pPr>
            <a:r>
              <a:rPr lang="en-US" b="1" u="sng" dirty="0"/>
              <a:t>Procedure:</a:t>
            </a:r>
          </a:p>
          <a:p>
            <a:r>
              <a:rPr lang="en-US" dirty="0"/>
              <a:t>Earth is first rammed well.</a:t>
            </a:r>
          </a:p>
          <a:p>
            <a:r>
              <a:rPr lang="en-US" dirty="0"/>
              <a:t>A layer of brick is laid over the soil and compacted.</a:t>
            </a:r>
          </a:p>
          <a:p>
            <a:r>
              <a:rPr lang="en-US" dirty="0"/>
              <a:t>Now, PCC is laid over the brick layer.</a:t>
            </a:r>
          </a:p>
          <a:p>
            <a:r>
              <a:rPr lang="en-US" dirty="0"/>
              <a:t>Then, marble chips are arranged as per desired on the top of the PCC.</a:t>
            </a:r>
          </a:p>
          <a:p>
            <a:r>
              <a:rPr lang="en-US" dirty="0"/>
              <a:t>Mixture of cement and sand is now laid over the gaps present in the marble chips.</a:t>
            </a:r>
          </a:p>
          <a:p>
            <a:r>
              <a:rPr lang="en-US" dirty="0"/>
              <a:t>Now, grinding of the marble is done and finally waxing is done to obtain an appealing texture.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6. </a:t>
            </a:r>
            <a:r>
              <a:rPr lang="en-US" b="1" u="sng" dirty="0"/>
              <a:t>Mosaic flooring (small pieces of colored stone or glass)</a:t>
            </a:r>
            <a:endParaRPr lang="en-US" u="sng" dirty="0"/>
          </a:p>
        </p:txBody>
      </p:sp>
      <p:sp>
        <p:nvSpPr>
          <p:cNvPr id="3" name="Content Placeholder 2"/>
          <p:cNvSpPr>
            <a:spLocks noGrp="1"/>
          </p:cNvSpPr>
          <p:nvPr>
            <p:ph idx="1"/>
          </p:nvPr>
        </p:nvSpPr>
        <p:spPr/>
        <p:txBody>
          <a:bodyPr>
            <a:normAutofit/>
          </a:bodyPr>
          <a:lstStyle/>
          <a:p>
            <a:pPr lvl="0"/>
            <a:r>
              <a:rPr lang="en-US" dirty="0"/>
              <a:t>Made of small pieces of broken tiles or marble of different color arranged in different patterns.[1]</a:t>
            </a:r>
          </a:p>
          <a:p>
            <a:pPr lvl="0"/>
            <a:r>
              <a:rPr lang="en-US" dirty="0"/>
              <a:t>On a concrete base, 5 to 8 cm thick cement-sand mortar is spread and level. Then 3mm thick cementing material in the form of paste of two parts of cement, one part of powdered marble and one part of Pozzolana materials are spread and left to dry for about 4 hours.[1]</a:t>
            </a:r>
          </a:p>
          <a:p>
            <a:pPr lvl="0"/>
            <a:r>
              <a:rPr lang="en-US" dirty="0"/>
              <a:t>Then small pieces of broken tiles or marble pieces of different colors are arranged in definite patterns and hammered into cementing layer.</a:t>
            </a:r>
          </a:p>
          <a:p>
            <a:pPr lvl="0"/>
            <a:r>
              <a:rPr lang="en-US" dirty="0"/>
              <a:t>This is a superior type of flooring used in bathrooms and kitchens of residential buildings and hospitals, etc.[1]</a:t>
            </a:r>
          </a:p>
          <a:p>
            <a:endParaRPr lang="en-US" dirty="0"/>
          </a:p>
        </p:txBody>
      </p:sp>
    </p:spTree>
    <p:extLst>
      <p:ext uri="{BB962C8B-B14F-4D97-AF65-F5344CB8AC3E}">
        <p14:creationId xmlns:p14="http://schemas.microsoft.com/office/powerpoint/2010/main" val="18628752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3643" y="0"/>
            <a:ext cx="3913682" cy="774127"/>
          </a:xfrm>
        </p:spPr>
        <p:txBody>
          <a:bodyPr/>
          <a:lstStyle/>
          <a:p>
            <a:r>
              <a:rPr lang="en-GB" dirty="0"/>
              <a:t>Mosaic Flooring</a:t>
            </a:r>
          </a:p>
        </p:txBody>
      </p:sp>
      <p:pic>
        <p:nvPicPr>
          <p:cNvPr id="7" name="Picture 6">
            <a:extLst>
              <a:ext uri="{FF2B5EF4-FFF2-40B4-BE49-F238E27FC236}">
                <a16:creationId xmlns:a16="http://schemas.microsoft.com/office/drawing/2014/main" id="{17DFDD08-9B06-F2DF-605F-6B617C20337F}"/>
              </a:ext>
            </a:extLst>
          </p:cNvPr>
          <p:cNvPicPr>
            <a:picLocks noChangeAspect="1"/>
          </p:cNvPicPr>
          <p:nvPr/>
        </p:nvPicPr>
        <p:blipFill>
          <a:blip r:embed="rId2"/>
          <a:stretch>
            <a:fillRect/>
          </a:stretch>
        </p:blipFill>
        <p:spPr>
          <a:xfrm>
            <a:off x="1287281" y="774127"/>
            <a:ext cx="7199026" cy="5103107"/>
          </a:xfrm>
          <a:prstGeom prst="rect">
            <a:avLst/>
          </a:prstGeom>
        </p:spPr>
      </p:pic>
      <p:sp>
        <p:nvSpPr>
          <p:cNvPr id="11" name="TextBox 10">
            <a:extLst>
              <a:ext uri="{FF2B5EF4-FFF2-40B4-BE49-F238E27FC236}">
                <a16:creationId xmlns:a16="http://schemas.microsoft.com/office/drawing/2014/main" id="{77B71E63-D601-F36D-8010-2E63BAC93555}"/>
              </a:ext>
            </a:extLst>
          </p:cNvPr>
          <p:cNvSpPr txBox="1"/>
          <p:nvPr/>
        </p:nvSpPr>
        <p:spPr>
          <a:xfrm>
            <a:off x="1738861" y="6192214"/>
            <a:ext cx="6715592" cy="646331"/>
          </a:xfrm>
          <a:prstGeom prst="rect">
            <a:avLst/>
          </a:prstGeom>
          <a:noFill/>
        </p:spPr>
        <p:txBody>
          <a:bodyPr wrap="square">
            <a:spAutoFit/>
          </a:bodyPr>
          <a:lstStyle/>
          <a:p>
            <a:r>
              <a:rPr lang="en-US" dirty="0">
                <a:hlinkClick r:id="rId3"/>
              </a:rPr>
              <a:t>https://www.archdaily.com/903781/terrazzo-floors-bring-history-to-life?ad_source=search&amp;ad_medium=search_result_articles</a:t>
            </a:r>
            <a:r>
              <a:rPr lang="en-US" dirty="0"/>
              <a:t> </a:t>
            </a:r>
          </a:p>
        </p:txBody>
      </p:sp>
      <p:sp>
        <p:nvSpPr>
          <p:cNvPr id="4" name="TextBox 3">
            <a:extLst>
              <a:ext uri="{FF2B5EF4-FFF2-40B4-BE49-F238E27FC236}">
                <a16:creationId xmlns:a16="http://schemas.microsoft.com/office/drawing/2014/main" id="{CE1FB6BB-C46C-99C6-9F30-3EDF43A8E339}"/>
              </a:ext>
            </a:extLst>
          </p:cNvPr>
          <p:cNvSpPr txBox="1"/>
          <p:nvPr/>
        </p:nvSpPr>
        <p:spPr>
          <a:xfrm>
            <a:off x="1738861" y="5666895"/>
            <a:ext cx="6138472" cy="646331"/>
          </a:xfrm>
          <a:prstGeom prst="rect">
            <a:avLst/>
          </a:prstGeom>
          <a:noFill/>
        </p:spPr>
        <p:txBody>
          <a:bodyPr wrap="square">
            <a:spAutoFit/>
          </a:bodyPr>
          <a:lstStyle/>
          <a:p>
            <a:r>
              <a:rPr lang="en-US" b="0" i="0" dirty="0">
                <a:effectLst/>
                <a:latin typeface="Source Sans Pro" panose="020B0503030403020204" pitchFamily="34" charset="0"/>
              </a:rPr>
              <a:t>Figure: Flooring types(</a:t>
            </a:r>
            <a:r>
              <a:rPr lang="en-US" b="0" i="0" dirty="0" err="1">
                <a:effectLst/>
                <a:latin typeface="Source Sans Pro" panose="020B0503030403020204" pitchFamily="34" charset="0"/>
              </a:rPr>
              <a:t>Source:"Terrazzo</a:t>
            </a:r>
            <a:r>
              <a:rPr lang="en-US" b="0" i="0" dirty="0">
                <a:effectLst/>
                <a:latin typeface="Source Sans Pro" panose="020B0503030403020204" pitchFamily="34" charset="0"/>
              </a:rPr>
              <a:t> Floors Bring History to Life" 15 Oct 2018. </a:t>
            </a:r>
            <a:r>
              <a:rPr lang="en-US" b="0" i="0" dirty="0" err="1">
                <a:effectLst/>
                <a:latin typeface="Source Sans Pro" panose="020B0503030403020204" pitchFamily="34" charset="0"/>
              </a:rPr>
              <a:t>ArchDaily.Retrieved</a:t>
            </a:r>
            <a:r>
              <a:rPr lang="en-US" b="0" i="0" dirty="0">
                <a:effectLst/>
                <a:latin typeface="Source Sans Pro" panose="020B0503030403020204" pitchFamily="34" charset="0"/>
              </a:rPr>
              <a:t> from:</a:t>
            </a:r>
            <a:endParaRPr lang="en-US" dirty="0"/>
          </a:p>
        </p:txBody>
      </p:sp>
    </p:spTree>
    <p:extLst>
      <p:ext uri="{BB962C8B-B14F-4D97-AF65-F5344CB8AC3E}">
        <p14:creationId xmlns:p14="http://schemas.microsoft.com/office/powerpoint/2010/main" val="25448548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sz="3600" b="1" dirty="0">
                <a:latin typeface="Times New Roman" panose="02020603050405020304" pitchFamily="18" charset="0"/>
                <a:cs typeface="Times New Roman" panose="02020603050405020304" pitchFamily="18" charset="0"/>
              </a:rPr>
              <a:t>7. Tiles flooring</a:t>
            </a:r>
            <a:br>
              <a:rPr lang="en-US" sz="3600" dirty="0">
                <a:latin typeface="Times New Roman" panose="02020603050405020304" pitchFamily="18" charset="0"/>
                <a:cs typeface="Times New Roman" panose="02020603050405020304" pitchFamily="18" charset="0"/>
              </a:rPr>
            </a:br>
            <a:endParaRPr lang="en-US" sz="36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25625"/>
            <a:ext cx="6536961" cy="4351338"/>
          </a:xfrm>
        </p:spPr>
        <p:txBody>
          <a:bodyPr>
            <a:normAutofit fontScale="92500"/>
          </a:bodyPr>
          <a:lstStyle/>
          <a:p>
            <a:pPr lvl="0"/>
            <a:r>
              <a:rPr lang="en-US" dirty="0"/>
              <a:t>Tiles are made from baked clay.[1]</a:t>
            </a:r>
          </a:p>
          <a:p>
            <a:pPr lvl="0"/>
            <a:r>
              <a:rPr lang="en-US" dirty="0"/>
              <a:t>Tiled Method of layering tiled flooring is similar to the flag stone except that greater care is required.[1]</a:t>
            </a:r>
          </a:p>
          <a:p>
            <a:pPr lvl="0"/>
            <a:r>
              <a:rPr lang="en-US" dirty="0"/>
              <a:t>Before layering the tiles, neat cement slurry is spread over the bedding mortar and the tiles are laid flat over it, gently pressing.[1]</a:t>
            </a:r>
          </a:p>
          <a:p>
            <a:pPr lvl="0"/>
            <a:r>
              <a:rPr lang="en-US" dirty="0"/>
              <a:t>Available in different sizes and shapes.</a:t>
            </a:r>
          </a:p>
          <a:p>
            <a:pPr lvl="0"/>
            <a:r>
              <a:rPr lang="en-US" dirty="0"/>
              <a:t>Problem of cracks can occur when laid over uneven surfaces.[1]</a:t>
            </a:r>
          </a:p>
          <a:p>
            <a:endParaRPr lang="en-US" dirty="0"/>
          </a:p>
        </p:txBody>
      </p:sp>
      <p:pic>
        <p:nvPicPr>
          <p:cNvPr id="6" name="Picture 5">
            <a:extLst>
              <a:ext uri="{FF2B5EF4-FFF2-40B4-BE49-F238E27FC236}">
                <a16:creationId xmlns:a16="http://schemas.microsoft.com/office/drawing/2014/main" id="{89E01D46-514A-60A8-16D7-F678FD9C62AF}"/>
              </a:ext>
            </a:extLst>
          </p:cNvPr>
          <p:cNvPicPr>
            <a:picLocks noChangeAspect="1"/>
          </p:cNvPicPr>
          <p:nvPr/>
        </p:nvPicPr>
        <p:blipFill>
          <a:blip r:embed="rId2"/>
          <a:stretch>
            <a:fillRect/>
          </a:stretch>
        </p:blipFill>
        <p:spPr>
          <a:xfrm>
            <a:off x="7248037" y="1139253"/>
            <a:ext cx="4943963" cy="3298538"/>
          </a:xfrm>
          <a:prstGeom prst="rect">
            <a:avLst/>
          </a:prstGeom>
        </p:spPr>
      </p:pic>
      <p:sp>
        <p:nvSpPr>
          <p:cNvPr id="7" name="TextBox 6">
            <a:extLst>
              <a:ext uri="{FF2B5EF4-FFF2-40B4-BE49-F238E27FC236}">
                <a16:creationId xmlns:a16="http://schemas.microsoft.com/office/drawing/2014/main" id="{9391BD5F-57DB-091E-AE80-E5FA31AE7EB1}"/>
              </a:ext>
            </a:extLst>
          </p:cNvPr>
          <p:cNvSpPr txBox="1"/>
          <p:nvPr/>
        </p:nvSpPr>
        <p:spPr>
          <a:xfrm>
            <a:off x="8348418" y="4437791"/>
            <a:ext cx="2743200" cy="369332"/>
          </a:xfrm>
          <a:prstGeom prst="rect">
            <a:avLst/>
          </a:prstGeom>
          <a:noFill/>
        </p:spPr>
        <p:txBody>
          <a:bodyPr wrap="square" rtlCol="0">
            <a:spAutoFit/>
          </a:bodyPr>
          <a:lstStyle/>
          <a:p>
            <a:r>
              <a:rPr lang="en-US" dirty="0"/>
              <a:t>White ceramic tiles</a:t>
            </a:r>
          </a:p>
        </p:txBody>
      </p:sp>
      <p:sp>
        <p:nvSpPr>
          <p:cNvPr id="9" name="TextBox 8">
            <a:extLst>
              <a:ext uri="{FF2B5EF4-FFF2-40B4-BE49-F238E27FC236}">
                <a16:creationId xmlns:a16="http://schemas.microsoft.com/office/drawing/2014/main" id="{639BF73A-136D-4EDA-FD93-D4824C648104}"/>
              </a:ext>
            </a:extLst>
          </p:cNvPr>
          <p:cNvSpPr txBox="1"/>
          <p:nvPr/>
        </p:nvSpPr>
        <p:spPr>
          <a:xfrm>
            <a:off x="7375161" y="5292546"/>
            <a:ext cx="4332157" cy="1200329"/>
          </a:xfrm>
          <a:prstGeom prst="rect">
            <a:avLst/>
          </a:prstGeom>
          <a:noFill/>
        </p:spPr>
        <p:txBody>
          <a:bodyPr wrap="square">
            <a:spAutoFit/>
          </a:bodyPr>
          <a:lstStyle/>
          <a:p>
            <a:r>
              <a:rPr lang="en-US" dirty="0">
                <a:hlinkClick r:id="rId3"/>
              </a:rPr>
              <a:t>https://www.archdaily.com/1005393/when-changes-in-flooring-alter-our-spatial-experience?ad_source=search&amp;ad_medium=search_result_articles</a:t>
            </a:r>
            <a:r>
              <a:rPr lang="en-US" dirty="0"/>
              <a:t> </a:t>
            </a:r>
          </a:p>
        </p:txBody>
      </p:sp>
      <p:sp>
        <p:nvSpPr>
          <p:cNvPr id="5" name="TextBox 4">
            <a:extLst>
              <a:ext uri="{FF2B5EF4-FFF2-40B4-BE49-F238E27FC236}">
                <a16:creationId xmlns:a16="http://schemas.microsoft.com/office/drawing/2014/main" id="{A17A450F-54E1-B00A-120D-3E3AC6709005}"/>
              </a:ext>
            </a:extLst>
          </p:cNvPr>
          <p:cNvSpPr txBox="1"/>
          <p:nvPr/>
        </p:nvSpPr>
        <p:spPr>
          <a:xfrm>
            <a:off x="7375161" y="4738548"/>
            <a:ext cx="4816839" cy="923330"/>
          </a:xfrm>
          <a:prstGeom prst="rect">
            <a:avLst/>
          </a:prstGeom>
          <a:noFill/>
        </p:spPr>
        <p:txBody>
          <a:bodyPr wrap="square">
            <a:spAutoFit/>
          </a:bodyPr>
          <a:lstStyle/>
          <a:p>
            <a:r>
              <a:rPr lang="en-US" u="sng" dirty="0">
                <a:hlinkClick r:id="rId3">
                  <a:extLst>
                    <a:ext uri="{A12FA001-AC4F-418D-AE19-62706E023703}">
                      <ahyp:hlinkClr xmlns:ahyp="http://schemas.microsoft.com/office/drawing/2018/hyperlinkcolor" val="tx"/>
                    </a:ext>
                  </a:extLst>
                </a:hlinkClick>
              </a:rPr>
              <a:t>Figure: Flooring(</a:t>
            </a:r>
            <a:r>
              <a:rPr lang="en-US" u="sng" dirty="0" err="1">
                <a:hlinkClick r:id="rId3">
                  <a:extLst>
                    <a:ext uri="{A12FA001-AC4F-418D-AE19-62706E023703}">
                      <ahyp:hlinkClr xmlns:ahyp="http://schemas.microsoft.com/office/drawing/2018/hyperlinkcolor" val="tx"/>
                    </a:ext>
                  </a:extLst>
                </a:hlinkClick>
              </a:rPr>
              <a:t>Source:Wormald</a:t>
            </a:r>
            <a:r>
              <a:rPr lang="en-US" u="sng" dirty="0">
                <a:hlinkClick r:id="rId3">
                  <a:extLst>
                    <a:ext uri="{A12FA001-AC4F-418D-AE19-62706E023703}">
                      <ahyp:hlinkClr xmlns:ahyp="http://schemas.microsoft.com/office/drawing/2018/hyperlinkcolor" val="tx"/>
                    </a:ext>
                  </a:extLst>
                </a:hlinkClick>
              </a:rPr>
              <a:t>, J.(2023, 15 August): Retrieved from:</a:t>
            </a:r>
          </a:p>
          <a:p>
            <a:endParaRPr lang="en-US" b="1" u="sng" dirty="0">
              <a:solidFill>
                <a:srgbClr val="0563C1"/>
              </a:solidFill>
              <a:hlinkClick r:id="rId3">
                <a:extLst>
                  <a:ext uri="{A12FA001-AC4F-418D-AE19-62706E023703}">
                    <ahyp:hlinkClr xmlns:ahyp="http://schemas.microsoft.com/office/drawing/2018/hyperlinkcolor" val="tx"/>
                  </a:ext>
                </a:extLst>
              </a:hlinkClick>
            </a:endParaRPr>
          </a:p>
        </p:txBody>
      </p:sp>
    </p:spTree>
    <p:extLst>
      <p:ext uri="{BB962C8B-B14F-4D97-AF65-F5344CB8AC3E}">
        <p14:creationId xmlns:p14="http://schemas.microsoft.com/office/powerpoint/2010/main" val="12768661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dirty="0"/>
              <a:t>8. </a:t>
            </a:r>
            <a:r>
              <a:rPr lang="en-US" b="1" u="sng" dirty="0"/>
              <a:t>Marble flooring </a:t>
            </a:r>
            <a:br>
              <a:rPr lang="en-US" dirty="0"/>
            </a:br>
            <a:endParaRPr lang="en-US" dirty="0"/>
          </a:p>
        </p:txBody>
      </p:sp>
      <p:sp>
        <p:nvSpPr>
          <p:cNvPr id="3" name="Content Placeholder 2"/>
          <p:cNvSpPr>
            <a:spLocks noGrp="1"/>
          </p:cNvSpPr>
          <p:nvPr>
            <p:ph idx="1"/>
          </p:nvPr>
        </p:nvSpPr>
        <p:spPr/>
        <p:txBody>
          <a:bodyPr>
            <a:normAutofit lnSpcReduction="10000"/>
          </a:bodyPr>
          <a:lstStyle/>
          <a:p>
            <a:pPr lvl="0"/>
            <a:r>
              <a:rPr lang="en-US" dirty="0"/>
              <a:t>Superior type of flooring used in bathroom, kitchen.[1]</a:t>
            </a:r>
          </a:p>
          <a:p>
            <a:pPr lvl="0"/>
            <a:r>
              <a:rPr lang="en-US" dirty="0"/>
              <a:t>Marble slabs are available in different sizes.[1]</a:t>
            </a:r>
          </a:p>
          <a:p>
            <a:pPr lvl="0"/>
            <a:r>
              <a:rPr lang="en-US" dirty="0"/>
              <a:t>Concrete base is prepared in same manner as that for concrete flooring [1]</a:t>
            </a:r>
          </a:p>
          <a:p>
            <a:pPr lvl="0"/>
            <a:r>
              <a:rPr lang="en-US" dirty="0"/>
              <a:t> 20 mm thick bedding mortar of (1:4 cement sand) is spread under the area of each individual slab and laid over the base concrete by gently pressed with wooden matter and leveled.  [1]</a:t>
            </a:r>
          </a:p>
          <a:p>
            <a:pPr lvl="0"/>
            <a:r>
              <a:rPr lang="en-US" dirty="0"/>
              <a:t>Marble is a natural stone so it contains pores inside it. Therefore, before laying a marble slab on the floor-sealant-both below and above the surface must be applied.[1]</a:t>
            </a:r>
          </a:p>
          <a:p>
            <a:endParaRPr lang="en-US" dirty="0"/>
          </a:p>
        </p:txBody>
      </p:sp>
    </p:spTree>
    <p:extLst>
      <p:ext uri="{BB962C8B-B14F-4D97-AF65-F5344CB8AC3E}">
        <p14:creationId xmlns:p14="http://schemas.microsoft.com/office/powerpoint/2010/main" val="9179765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Marble flooring</a:t>
            </a:r>
          </a:p>
        </p:txBody>
      </p:sp>
      <p:pic>
        <p:nvPicPr>
          <p:cNvPr id="8" name="Picture 7">
            <a:extLst>
              <a:ext uri="{FF2B5EF4-FFF2-40B4-BE49-F238E27FC236}">
                <a16:creationId xmlns:a16="http://schemas.microsoft.com/office/drawing/2014/main" id="{069BFF7B-A8DA-28CF-07FE-00C87E5414D2}"/>
              </a:ext>
            </a:extLst>
          </p:cNvPr>
          <p:cNvPicPr>
            <a:picLocks noChangeAspect="1"/>
          </p:cNvPicPr>
          <p:nvPr/>
        </p:nvPicPr>
        <p:blipFill rotWithShape="1">
          <a:blip r:embed="rId2"/>
          <a:srcRect b="8179"/>
          <a:stretch/>
        </p:blipFill>
        <p:spPr>
          <a:xfrm>
            <a:off x="2404124" y="1489314"/>
            <a:ext cx="7383749" cy="3793114"/>
          </a:xfrm>
          <a:prstGeom prst="rect">
            <a:avLst/>
          </a:prstGeom>
        </p:spPr>
      </p:pic>
      <p:sp>
        <p:nvSpPr>
          <p:cNvPr id="12" name="TextBox 11">
            <a:extLst>
              <a:ext uri="{FF2B5EF4-FFF2-40B4-BE49-F238E27FC236}">
                <a16:creationId xmlns:a16="http://schemas.microsoft.com/office/drawing/2014/main" id="{6B63D996-BDF2-F74A-DEEA-CFC88D5D6D83}"/>
              </a:ext>
            </a:extLst>
          </p:cNvPr>
          <p:cNvSpPr txBox="1"/>
          <p:nvPr/>
        </p:nvSpPr>
        <p:spPr>
          <a:xfrm>
            <a:off x="3038006" y="6169709"/>
            <a:ext cx="6115986" cy="646331"/>
          </a:xfrm>
          <a:prstGeom prst="rect">
            <a:avLst/>
          </a:prstGeom>
          <a:noFill/>
        </p:spPr>
        <p:txBody>
          <a:bodyPr wrap="square">
            <a:spAutoFit/>
          </a:bodyPr>
          <a:lstStyle/>
          <a:p>
            <a:r>
              <a:rPr lang="en-US" dirty="0">
                <a:hlinkClick r:id="rId3"/>
              </a:rPr>
              <a:t>https://theconstructor.org/building/types-of-flooring-materials-uses-building/16992/</a:t>
            </a:r>
            <a:r>
              <a:rPr lang="en-US" dirty="0"/>
              <a:t> </a:t>
            </a:r>
          </a:p>
        </p:txBody>
      </p:sp>
      <p:sp>
        <p:nvSpPr>
          <p:cNvPr id="4" name="TextBox 3">
            <a:extLst>
              <a:ext uri="{FF2B5EF4-FFF2-40B4-BE49-F238E27FC236}">
                <a16:creationId xmlns:a16="http://schemas.microsoft.com/office/drawing/2014/main" id="{5F57D91A-293C-D155-F3B3-35D504F38822}"/>
              </a:ext>
            </a:extLst>
          </p:cNvPr>
          <p:cNvSpPr txBox="1"/>
          <p:nvPr/>
        </p:nvSpPr>
        <p:spPr>
          <a:xfrm>
            <a:off x="3038006" y="5578188"/>
            <a:ext cx="6115986" cy="646331"/>
          </a:xfrm>
          <a:prstGeom prst="rect">
            <a:avLst/>
          </a:prstGeom>
          <a:noFill/>
        </p:spPr>
        <p:txBody>
          <a:bodyPr wrap="square">
            <a:spAutoFit/>
          </a:bodyPr>
          <a:lstStyle/>
          <a:p>
            <a:r>
              <a:rPr lang="en-US" sz="1800" dirty="0">
                <a:latin typeface="Times New Roman" panose="02020603050405020304" pitchFamily="18" charset="0"/>
                <a:cs typeface="Times New Roman" panose="02020603050405020304" pitchFamily="18" charset="0"/>
              </a:rPr>
              <a:t>Figure: Flooring Types(Source:</a:t>
            </a:r>
            <a:r>
              <a:rPr lang="en-US" sz="1800" b="1" i="1" kern="100" dirty="0">
                <a:effectLst/>
                <a:latin typeface="Times New Roman" panose="02020603050405020304" pitchFamily="18" charset="0"/>
                <a:ea typeface="Calibri" panose="020F0502020204030204" pitchFamily="34" charset="0"/>
                <a:cs typeface="Times New Roman" panose="02020603050405020304" pitchFamily="18" charset="0"/>
              </a:rPr>
              <a:t> The Constructor: Building ideas</a:t>
            </a: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 (n.d.). :Online</a:t>
            </a:r>
            <a:endParaRPr lang="en-US" dirty="0"/>
          </a:p>
        </p:txBody>
      </p:sp>
    </p:spTree>
    <p:extLst>
      <p:ext uri="{BB962C8B-B14F-4D97-AF65-F5344CB8AC3E}">
        <p14:creationId xmlns:p14="http://schemas.microsoft.com/office/powerpoint/2010/main" val="30516327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479" y="170253"/>
            <a:ext cx="4648200" cy="1325563"/>
          </a:xfrm>
        </p:spPr>
        <p:txBody>
          <a:bodyPr/>
          <a:lstStyle/>
          <a:p>
            <a:r>
              <a:rPr lang="en-US" dirty="0"/>
              <a:t>9. </a:t>
            </a:r>
            <a:r>
              <a:rPr lang="en-US" b="1" u="sng" dirty="0"/>
              <a:t>Timber flooring</a:t>
            </a:r>
            <a:endParaRPr lang="en-US" u="sng" dirty="0"/>
          </a:p>
        </p:txBody>
      </p:sp>
      <p:sp>
        <p:nvSpPr>
          <p:cNvPr id="3" name="Content Placeholder 2"/>
          <p:cNvSpPr>
            <a:spLocks noGrp="1"/>
          </p:cNvSpPr>
          <p:nvPr>
            <p:ph idx="1"/>
          </p:nvPr>
        </p:nvSpPr>
        <p:spPr>
          <a:xfrm>
            <a:off x="290043" y="1844774"/>
            <a:ext cx="4843072" cy="4351338"/>
          </a:xfrm>
        </p:spPr>
        <p:txBody>
          <a:bodyPr>
            <a:normAutofit/>
          </a:bodyPr>
          <a:lstStyle/>
          <a:p>
            <a:r>
              <a:rPr lang="en-US" sz="2400" dirty="0"/>
              <a:t>This floor may be suspended type or solid type.</a:t>
            </a:r>
          </a:p>
          <a:p>
            <a:r>
              <a:rPr lang="en-US" sz="2400" dirty="0"/>
              <a:t>Engineering woods, solid woods and laminated woods may be used for flooring.</a:t>
            </a:r>
          </a:p>
          <a:p>
            <a:r>
              <a:rPr lang="en-US" sz="2400" dirty="0"/>
              <a:t>Flooring can be done by 3 methods.</a:t>
            </a:r>
          </a:p>
          <a:p>
            <a:pPr marL="457200" indent="-457200">
              <a:buFont typeface="+mj-lt"/>
              <a:buAutoNum type="arabicPeriod"/>
            </a:pPr>
            <a:r>
              <a:rPr lang="en-US" sz="2400" dirty="0"/>
              <a:t>Nailing/Stapling method</a:t>
            </a:r>
          </a:p>
          <a:p>
            <a:pPr marL="457200" indent="-457200">
              <a:buFont typeface="+mj-lt"/>
              <a:buAutoNum type="arabicPeriod"/>
            </a:pPr>
            <a:r>
              <a:rPr lang="en-US" sz="2400" dirty="0"/>
              <a:t>Gluing method</a:t>
            </a:r>
          </a:p>
          <a:p>
            <a:pPr marL="457200" indent="-457200">
              <a:buFont typeface="+mj-lt"/>
              <a:buAutoNum type="arabicPeriod"/>
            </a:pPr>
            <a:r>
              <a:rPr lang="en-US" sz="2400" dirty="0"/>
              <a:t> Floating method</a:t>
            </a:r>
          </a:p>
          <a:p>
            <a:endParaRPr lang="en-US" sz="2400" dirty="0"/>
          </a:p>
          <a:p>
            <a:pPr>
              <a:buNone/>
            </a:pPr>
            <a:endParaRPr lang="en-US" sz="2400" dirty="0"/>
          </a:p>
        </p:txBody>
      </p:sp>
      <p:pic>
        <p:nvPicPr>
          <p:cNvPr id="9" name="Picture 8">
            <a:extLst>
              <a:ext uri="{FF2B5EF4-FFF2-40B4-BE49-F238E27FC236}">
                <a16:creationId xmlns:a16="http://schemas.microsoft.com/office/drawing/2014/main" id="{FF264392-7C0C-83ED-89A9-78E1DD7BBDFD}"/>
              </a:ext>
            </a:extLst>
          </p:cNvPr>
          <p:cNvPicPr>
            <a:picLocks noChangeAspect="1"/>
          </p:cNvPicPr>
          <p:nvPr/>
        </p:nvPicPr>
        <p:blipFill>
          <a:blip r:embed="rId2"/>
          <a:stretch>
            <a:fillRect/>
          </a:stretch>
        </p:blipFill>
        <p:spPr>
          <a:xfrm>
            <a:off x="6475190" y="-93450"/>
            <a:ext cx="3548681" cy="2354680"/>
          </a:xfrm>
          <a:prstGeom prst="rect">
            <a:avLst/>
          </a:prstGeom>
        </p:spPr>
      </p:pic>
      <p:pic>
        <p:nvPicPr>
          <p:cNvPr id="11" name="Picture 10">
            <a:extLst>
              <a:ext uri="{FF2B5EF4-FFF2-40B4-BE49-F238E27FC236}">
                <a16:creationId xmlns:a16="http://schemas.microsoft.com/office/drawing/2014/main" id="{70D94476-E20E-6191-08A4-39B199A0100D}"/>
              </a:ext>
            </a:extLst>
          </p:cNvPr>
          <p:cNvPicPr>
            <a:picLocks noChangeAspect="1"/>
          </p:cNvPicPr>
          <p:nvPr/>
        </p:nvPicPr>
        <p:blipFill>
          <a:blip r:embed="rId3"/>
          <a:stretch>
            <a:fillRect/>
          </a:stretch>
        </p:blipFill>
        <p:spPr>
          <a:xfrm>
            <a:off x="6475190" y="3527309"/>
            <a:ext cx="3493269" cy="2593739"/>
          </a:xfrm>
          <a:prstGeom prst="rect">
            <a:avLst/>
          </a:prstGeom>
        </p:spPr>
      </p:pic>
      <p:sp>
        <p:nvSpPr>
          <p:cNvPr id="13" name="TextBox 12">
            <a:extLst>
              <a:ext uri="{FF2B5EF4-FFF2-40B4-BE49-F238E27FC236}">
                <a16:creationId xmlns:a16="http://schemas.microsoft.com/office/drawing/2014/main" id="{DC93DC8B-E385-B284-96E9-8708F3FB2E27}"/>
              </a:ext>
            </a:extLst>
          </p:cNvPr>
          <p:cNvSpPr txBox="1"/>
          <p:nvPr/>
        </p:nvSpPr>
        <p:spPr>
          <a:xfrm>
            <a:off x="5180082" y="2827290"/>
            <a:ext cx="7141833" cy="646331"/>
          </a:xfrm>
          <a:prstGeom prst="rect">
            <a:avLst/>
          </a:prstGeom>
          <a:noFill/>
        </p:spPr>
        <p:txBody>
          <a:bodyPr wrap="square">
            <a:spAutoFit/>
          </a:bodyPr>
          <a:lstStyle/>
          <a:p>
            <a:r>
              <a:rPr lang="en-US" dirty="0">
                <a:hlinkClick r:id="rId4"/>
              </a:rPr>
              <a:t>https://www.archdaily.com/1005393/when-changes-in-flooring-alter-our-spatial-experience?ad_source=search&amp;ad_medium=search_result_articles</a:t>
            </a:r>
            <a:r>
              <a:rPr lang="en-US" dirty="0"/>
              <a:t> </a:t>
            </a:r>
          </a:p>
        </p:txBody>
      </p:sp>
      <p:sp>
        <p:nvSpPr>
          <p:cNvPr id="15" name="TextBox 14">
            <a:extLst>
              <a:ext uri="{FF2B5EF4-FFF2-40B4-BE49-F238E27FC236}">
                <a16:creationId xmlns:a16="http://schemas.microsoft.com/office/drawing/2014/main" id="{886D13F5-0883-0986-5116-AA1680A88D62}"/>
              </a:ext>
            </a:extLst>
          </p:cNvPr>
          <p:cNvSpPr txBox="1"/>
          <p:nvPr/>
        </p:nvSpPr>
        <p:spPr>
          <a:xfrm>
            <a:off x="4761605" y="6230651"/>
            <a:ext cx="7343932" cy="646331"/>
          </a:xfrm>
          <a:prstGeom prst="rect">
            <a:avLst/>
          </a:prstGeom>
          <a:noFill/>
        </p:spPr>
        <p:txBody>
          <a:bodyPr wrap="square">
            <a:spAutoFit/>
          </a:bodyPr>
          <a:lstStyle/>
          <a:p>
            <a:r>
              <a:rPr lang="en-US" dirty="0">
                <a:hlinkClick r:id="rId5"/>
              </a:rPr>
              <a:t>https://www.archdaily.com/1000026/take-off-your-shoes-5-floors-to-experience-barefoot?ad_source=search&amp;ad_medium=search_result_articles</a:t>
            </a:r>
            <a:r>
              <a:rPr lang="en-US" dirty="0"/>
              <a:t> </a:t>
            </a:r>
          </a:p>
        </p:txBody>
      </p:sp>
      <p:sp>
        <p:nvSpPr>
          <p:cNvPr id="5" name="TextBox 4">
            <a:extLst>
              <a:ext uri="{FF2B5EF4-FFF2-40B4-BE49-F238E27FC236}">
                <a16:creationId xmlns:a16="http://schemas.microsoft.com/office/drawing/2014/main" id="{0481142B-F5AE-24BA-6508-72BD8A1388A7}"/>
              </a:ext>
            </a:extLst>
          </p:cNvPr>
          <p:cNvSpPr txBox="1"/>
          <p:nvPr/>
        </p:nvSpPr>
        <p:spPr>
          <a:xfrm>
            <a:off x="4761605" y="6011446"/>
            <a:ext cx="6115986" cy="369332"/>
          </a:xfrm>
          <a:prstGeom prst="rect">
            <a:avLst/>
          </a:prstGeom>
          <a:noFill/>
        </p:spPr>
        <p:txBody>
          <a:bodyPr wrap="square">
            <a:spAutoFit/>
          </a:bodyPr>
          <a:lstStyle/>
          <a:p>
            <a:r>
              <a:rPr lang="en-US" dirty="0"/>
              <a:t>Figure: Flooring types(</a:t>
            </a:r>
            <a:r>
              <a:rPr lang="en-US" dirty="0" err="1"/>
              <a:t>Source:Ghisleni,C</a:t>
            </a:r>
            <a:r>
              <a:rPr lang="en-US" dirty="0"/>
              <a:t>.(2023,May 05):Online)</a:t>
            </a:r>
          </a:p>
        </p:txBody>
      </p:sp>
      <p:sp>
        <p:nvSpPr>
          <p:cNvPr id="7" name="TextBox 6">
            <a:extLst>
              <a:ext uri="{FF2B5EF4-FFF2-40B4-BE49-F238E27FC236}">
                <a16:creationId xmlns:a16="http://schemas.microsoft.com/office/drawing/2014/main" id="{C93B9A5B-C5B4-73FE-E634-58884101B37C}"/>
              </a:ext>
            </a:extLst>
          </p:cNvPr>
          <p:cNvSpPr txBox="1"/>
          <p:nvPr/>
        </p:nvSpPr>
        <p:spPr>
          <a:xfrm>
            <a:off x="6319335" y="2256748"/>
            <a:ext cx="6115986" cy="646331"/>
          </a:xfrm>
          <a:prstGeom prst="rect">
            <a:avLst/>
          </a:prstGeom>
          <a:noFill/>
        </p:spPr>
        <p:txBody>
          <a:bodyPr wrap="square">
            <a:spAutoFit/>
          </a:bodyPr>
          <a:lstStyle/>
          <a:p>
            <a:r>
              <a:rPr lang="en-US" u="sng" dirty="0">
                <a:hlinkClick r:id="rId4">
                  <a:extLst>
                    <a:ext uri="{A12FA001-AC4F-418D-AE19-62706E023703}">
                      <ahyp:hlinkClr xmlns:ahyp="http://schemas.microsoft.com/office/drawing/2018/hyperlinkcolor" val="tx"/>
                    </a:ext>
                  </a:extLst>
                </a:hlinkClick>
              </a:rPr>
              <a:t>Figure: Flooring(</a:t>
            </a:r>
            <a:r>
              <a:rPr lang="en-US" u="sng" dirty="0" err="1">
                <a:hlinkClick r:id="rId4">
                  <a:extLst>
                    <a:ext uri="{A12FA001-AC4F-418D-AE19-62706E023703}">
                      <ahyp:hlinkClr xmlns:ahyp="http://schemas.microsoft.com/office/drawing/2018/hyperlinkcolor" val="tx"/>
                    </a:ext>
                  </a:extLst>
                </a:hlinkClick>
              </a:rPr>
              <a:t>Source:Wormald</a:t>
            </a:r>
            <a:r>
              <a:rPr lang="en-US" u="sng" dirty="0">
                <a:hlinkClick r:id="rId4">
                  <a:extLst>
                    <a:ext uri="{A12FA001-AC4F-418D-AE19-62706E023703}">
                      <ahyp:hlinkClr xmlns:ahyp="http://schemas.microsoft.com/office/drawing/2018/hyperlinkcolor" val="tx"/>
                    </a:ext>
                  </a:extLst>
                </a:hlinkClick>
              </a:rPr>
              <a:t>, J.(2023, 15 August): Retrieved from:</a:t>
            </a:r>
          </a:p>
        </p:txBody>
      </p:sp>
    </p:spTree>
    <p:extLst>
      <p:ext uri="{BB962C8B-B14F-4D97-AF65-F5344CB8AC3E}">
        <p14:creationId xmlns:p14="http://schemas.microsoft.com/office/powerpoint/2010/main" val="1424850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3604" y="0"/>
            <a:ext cx="10515600" cy="1325563"/>
          </a:xfrm>
        </p:spPr>
        <p:txBody>
          <a:bodyPr>
            <a:normAutofit/>
          </a:bodyPr>
          <a:lstStyle/>
          <a:p>
            <a:pPr lvl="0"/>
            <a:r>
              <a:rPr lang="en-US" b="1" dirty="0"/>
              <a:t>10. Asphalt Flooring</a:t>
            </a:r>
            <a:br>
              <a:rPr lang="en-US" dirty="0"/>
            </a:br>
            <a:endParaRPr lang="en-US" dirty="0"/>
          </a:p>
        </p:txBody>
      </p:sp>
      <p:sp>
        <p:nvSpPr>
          <p:cNvPr id="3" name="Content Placeholder 2"/>
          <p:cNvSpPr>
            <a:spLocks noGrp="1"/>
          </p:cNvSpPr>
          <p:nvPr>
            <p:ph idx="1"/>
          </p:nvPr>
        </p:nvSpPr>
        <p:spPr>
          <a:xfrm>
            <a:off x="0" y="662781"/>
            <a:ext cx="6147216" cy="5007730"/>
          </a:xfrm>
        </p:spPr>
        <p:txBody>
          <a:bodyPr>
            <a:noAutofit/>
          </a:bodyPr>
          <a:lstStyle/>
          <a:p>
            <a:pPr lvl="0" algn="just"/>
            <a:r>
              <a:rPr lang="en-US" sz="2400" dirty="0">
                <a:latin typeface="Times New Roman" panose="02020603050405020304" pitchFamily="18" charset="0"/>
                <a:cs typeface="Times New Roman" panose="02020603050405020304" pitchFamily="18" charset="0"/>
              </a:rPr>
              <a:t>Dustless, elastic, durable, water proof, acid proof and attractive in appearance.[1]</a:t>
            </a:r>
          </a:p>
          <a:p>
            <a:pPr lvl="0" algn="just"/>
            <a:r>
              <a:rPr lang="en-US" sz="2400" dirty="0">
                <a:latin typeface="Times New Roman" panose="02020603050405020304" pitchFamily="18" charset="0"/>
                <a:cs typeface="Times New Roman" panose="02020603050405020304" pitchFamily="18" charset="0"/>
              </a:rPr>
              <a:t>Clean sharp sand or grit is mixed to melted asphalts (molten mass) in proportion of 2:1.[1]</a:t>
            </a:r>
          </a:p>
          <a:p>
            <a:pPr algn="just"/>
            <a:r>
              <a:rPr lang="en-US" sz="2400" dirty="0">
                <a:latin typeface="Times New Roman" panose="02020603050405020304" pitchFamily="18" charset="0"/>
                <a:cs typeface="Times New Roman" panose="02020603050405020304" pitchFamily="18" charset="0"/>
              </a:rPr>
              <a:t>The mixture of uniform thickness(13mm to 25mm) is poured on the previously prepared concrete bed by means of iron ladle.[1]</a:t>
            </a:r>
          </a:p>
          <a:p>
            <a:pPr lvl="0" algn="just"/>
            <a:r>
              <a:rPr lang="en-US" sz="2400" dirty="0">
                <a:latin typeface="Times New Roman" panose="02020603050405020304" pitchFamily="18" charset="0"/>
                <a:cs typeface="Times New Roman" panose="02020603050405020304" pitchFamily="18" charset="0"/>
              </a:rPr>
              <a:t>Before the layer becomes hard, very fine sand in small quantity is shifted over it and the surface is well rubbed.[1]</a:t>
            </a:r>
          </a:p>
          <a:p>
            <a:pPr algn="just"/>
            <a:r>
              <a:rPr lang="en-US" sz="2400" dirty="0">
                <a:latin typeface="Times New Roman" panose="02020603050405020304" pitchFamily="18" charset="0"/>
                <a:cs typeface="Times New Roman" panose="02020603050405020304" pitchFamily="18" charset="0"/>
              </a:rPr>
              <a:t>Asphalt flooring is of 4 types[1]</a:t>
            </a:r>
          </a:p>
          <a:p>
            <a:pPr lvl="0" algn="just"/>
            <a:r>
              <a:rPr lang="en-US" sz="2400" dirty="0">
                <a:latin typeface="Times New Roman" panose="02020603050405020304" pitchFamily="18" charset="0"/>
                <a:cs typeface="Times New Roman" panose="02020603050405020304" pitchFamily="18" charset="0"/>
              </a:rPr>
              <a:t>Asphalt mastic flooring</a:t>
            </a:r>
          </a:p>
          <a:p>
            <a:pPr lvl="0" algn="just"/>
            <a:r>
              <a:rPr lang="en-US" sz="2400" dirty="0">
                <a:latin typeface="Times New Roman" panose="02020603050405020304" pitchFamily="18" charset="0"/>
                <a:cs typeface="Times New Roman" panose="02020603050405020304" pitchFamily="18" charset="0"/>
              </a:rPr>
              <a:t>Asphalt tiles flooring</a:t>
            </a:r>
          </a:p>
          <a:p>
            <a:pPr lvl="0" algn="just"/>
            <a:r>
              <a:rPr lang="en-US" sz="2400" dirty="0">
                <a:latin typeface="Times New Roman" panose="02020603050405020304" pitchFamily="18" charset="0"/>
                <a:cs typeface="Times New Roman" panose="02020603050405020304" pitchFamily="18" charset="0"/>
              </a:rPr>
              <a:t>Asphaltic terrazzo flooring</a:t>
            </a:r>
          </a:p>
          <a:p>
            <a:pPr algn="just"/>
            <a:r>
              <a:rPr lang="en-US" sz="2400" dirty="0">
                <a:latin typeface="Times New Roman" panose="02020603050405020304" pitchFamily="18" charset="0"/>
                <a:cs typeface="Times New Roman" panose="02020603050405020304" pitchFamily="18" charset="0"/>
              </a:rPr>
              <a:t>Acid proof mastic flooring</a:t>
            </a:r>
          </a:p>
        </p:txBody>
      </p:sp>
      <p:pic>
        <p:nvPicPr>
          <p:cNvPr id="6" name="Picture 5">
            <a:extLst>
              <a:ext uri="{FF2B5EF4-FFF2-40B4-BE49-F238E27FC236}">
                <a16:creationId xmlns:a16="http://schemas.microsoft.com/office/drawing/2014/main" id="{25ED6E0B-1ACC-19CB-E1A5-EC79BD878360}"/>
              </a:ext>
            </a:extLst>
          </p:cNvPr>
          <p:cNvPicPr>
            <a:picLocks noChangeAspect="1"/>
          </p:cNvPicPr>
          <p:nvPr/>
        </p:nvPicPr>
        <p:blipFill rotWithShape="1">
          <a:blip r:embed="rId2"/>
          <a:srcRect b="9192"/>
          <a:stretch/>
        </p:blipFill>
        <p:spPr>
          <a:xfrm>
            <a:off x="6319470" y="1374011"/>
            <a:ext cx="5701758" cy="3857556"/>
          </a:xfrm>
          <a:prstGeom prst="rect">
            <a:avLst/>
          </a:prstGeom>
        </p:spPr>
      </p:pic>
      <p:sp>
        <p:nvSpPr>
          <p:cNvPr id="8" name="TextBox 7">
            <a:extLst>
              <a:ext uri="{FF2B5EF4-FFF2-40B4-BE49-F238E27FC236}">
                <a16:creationId xmlns:a16="http://schemas.microsoft.com/office/drawing/2014/main" id="{3CF2F468-99BA-EA15-D83D-169864A46332}"/>
              </a:ext>
            </a:extLst>
          </p:cNvPr>
          <p:cNvSpPr txBox="1"/>
          <p:nvPr/>
        </p:nvSpPr>
        <p:spPr>
          <a:xfrm>
            <a:off x="6378548" y="6082201"/>
            <a:ext cx="5583603" cy="646331"/>
          </a:xfrm>
          <a:prstGeom prst="rect">
            <a:avLst/>
          </a:prstGeom>
          <a:noFill/>
        </p:spPr>
        <p:txBody>
          <a:bodyPr wrap="square">
            <a:spAutoFit/>
          </a:bodyPr>
          <a:lstStyle/>
          <a:p>
            <a:r>
              <a:rPr lang="en-US" dirty="0">
                <a:hlinkClick r:id="rId3"/>
              </a:rPr>
              <a:t>https://theconstructor.org/building/types-of-flooring-materials-uses-building/16992/</a:t>
            </a:r>
            <a:r>
              <a:rPr lang="en-US" dirty="0"/>
              <a:t> </a:t>
            </a:r>
          </a:p>
        </p:txBody>
      </p:sp>
      <p:sp>
        <p:nvSpPr>
          <p:cNvPr id="5" name="TextBox 4">
            <a:extLst>
              <a:ext uri="{FF2B5EF4-FFF2-40B4-BE49-F238E27FC236}">
                <a16:creationId xmlns:a16="http://schemas.microsoft.com/office/drawing/2014/main" id="{7619B5FC-B762-A6E2-1A68-347B03AA09E1}"/>
              </a:ext>
            </a:extLst>
          </p:cNvPr>
          <p:cNvSpPr txBox="1"/>
          <p:nvPr/>
        </p:nvSpPr>
        <p:spPr>
          <a:xfrm>
            <a:off x="6378548" y="5553190"/>
            <a:ext cx="6138472" cy="646331"/>
          </a:xfrm>
          <a:prstGeom prst="rect">
            <a:avLst/>
          </a:prstGeom>
          <a:noFill/>
        </p:spPr>
        <p:txBody>
          <a:bodyPr wrap="square">
            <a:spAutoFit/>
          </a:bodyPr>
          <a:lstStyle/>
          <a:p>
            <a:r>
              <a:rPr lang="en-US" sz="1800" dirty="0">
                <a:latin typeface="Times New Roman" panose="02020603050405020304" pitchFamily="18" charset="0"/>
                <a:cs typeface="Times New Roman" panose="02020603050405020304" pitchFamily="18" charset="0"/>
              </a:rPr>
              <a:t>Figure: Flooring Types(Source:</a:t>
            </a:r>
            <a:r>
              <a:rPr lang="en-US" sz="1800" b="1" i="1" kern="100" dirty="0">
                <a:effectLst/>
                <a:latin typeface="Times New Roman" panose="02020603050405020304" pitchFamily="18" charset="0"/>
                <a:ea typeface="Calibri" panose="020F0502020204030204" pitchFamily="34" charset="0"/>
                <a:cs typeface="Times New Roman" panose="02020603050405020304" pitchFamily="18" charset="0"/>
              </a:rPr>
              <a:t> The Constructor: Building ideas</a:t>
            </a: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 (n.d.). :Online</a:t>
            </a:r>
            <a:endParaRPr lang="en-US" dirty="0"/>
          </a:p>
        </p:txBody>
      </p:sp>
    </p:spTree>
    <p:extLst>
      <p:ext uri="{BB962C8B-B14F-4D97-AF65-F5344CB8AC3E}">
        <p14:creationId xmlns:p14="http://schemas.microsoft.com/office/powerpoint/2010/main" val="20620160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b="1" dirty="0"/>
              <a:t>11.</a:t>
            </a:r>
            <a:r>
              <a:rPr lang="en-US" dirty="0"/>
              <a:t> </a:t>
            </a:r>
            <a:r>
              <a:rPr lang="en-US" b="1" dirty="0"/>
              <a:t>Rubber Flooring</a:t>
            </a:r>
            <a:br>
              <a:rPr lang="en-US" dirty="0"/>
            </a:br>
            <a:endParaRPr lang="en-US" dirty="0"/>
          </a:p>
        </p:txBody>
      </p:sp>
      <p:sp>
        <p:nvSpPr>
          <p:cNvPr id="3" name="Content Placeholder 2"/>
          <p:cNvSpPr>
            <a:spLocks noGrp="1"/>
          </p:cNvSpPr>
          <p:nvPr>
            <p:ph idx="1"/>
          </p:nvPr>
        </p:nvSpPr>
        <p:spPr>
          <a:xfrm>
            <a:off x="838200" y="1825625"/>
            <a:ext cx="5257800" cy="4351338"/>
          </a:xfrm>
        </p:spPr>
        <p:txBody>
          <a:bodyPr/>
          <a:lstStyle/>
          <a:p>
            <a:pPr lvl="0"/>
            <a:r>
              <a:rPr lang="en-US" dirty="0"/>
              <a:t>Consists of sheets or tiles of rubber in variety of patterns and color with thickness varying from 3 to 10 mm.</a:t>
            </a:r>
          </a:p>
          <a:p>
            <a:pPr lvl="0"/>
            <a:r>
              <a:rPr lang="en-US" dirty="0"/>
              <a:t>Sheets or tiles are fixed to concrete base.</a:t>
            </a:r>
          </a:p>
          <a:p>
            <a:pPr lvl="0"/>
            <a:r>
              <a:rPr lang="en-US" dirty="0"/>
              <a:t>Resilient and noise proof.</a:t>
            </a:r>
          </a:p>
          <a:p>
            <a:endParaRPr lang="en-US" dirty="0"/>
          </a:p>
        </p:txBody>
      </p:sp>
      <p:pic>
        <p:nvPicPr>
          <p:cNvPr id="6" name="Picture 5">
            <a:extLst>
              <a:ext uri="{FF2B5EF4-FFF2-40B4-BE49-F238E27FC236}">
                <a16:creationId xmlns:a16="http://schemas.microsoft.com/office/drawing/2014/main" id="{F7F8B495-2D40-4C03-848D-5E8EC9A559F8}"/>
              </a:ext>
            </a:extLst>
          </p:cNvPr>
          <p:cNvPicPr>
            <a:picLocks noChangeAspect="1"/>
          </p:cNvPicPr>
          <p:nvPr/>
        </p:nvPicPr>
        <p:blipFill rotWithShape="1">
          <a:blip r:embed="rId2"/>
          <a:srcRect b="15330"/>
          <a:stretch/>
        </p:blipFill>
        <p:spPr>
          <a:xfrm>
            <a:off x="5961088" y="1913743"/>
            <a:ext cx="5733868" cy="2565933"/>
          </a:xfrm>
          <a:prstGeom prst="rect">
            <a:avLst/>
          </a:prstGeom>
        </p:spPr>
      </p:pic>
      <p:sp>
        <p:nvSpPr>
          <p:cNvPr id="8" name="TextBox 7">
            <a:extLst>
              <a:ext uri="{FF2B5EF4-FFF2-40B4-BE49-F238E27FC236}">
                <a16:creationId xmlns:a16="http://schemas.microsoft.com/office/drawing/2014/main" id="{79EC3FE4-9B7F-D3C7-03FC-211C24B72639}"/>
              </a:ext>
            </a:extLst>
          </p:cNvPr>
          <p:cNvSpPr txBox="1"/>
          <p:nvPr/>
        </p:nvSpPr>
        <p:spPr>
          <a:xfrm>
            <a:off x="6580681" y="5425563"/>
            <a:ext cx="5257800" cy="646331"/>
          </a:xfrm>
          <a:prstGeom prst="rect">
            <a:avLst/>
          </a:prstGeom>
          <a:noFill/>
        </p:spPr>
        <p:txBody>
          <a:bodyPr wrap="square">
            <a:spAutoFit/>
          </a:bodyPr>
          <a:lstStyle/>
          <a:p>
            <a:r>
              <a:rPr lang="en-US" dirty="0">
                <a:hlinkClick r:id="rId3"/>
              </a:rPr>
              <a:t>https://theconstructor.org/building/types-of-flooring-materials-uses-building/16992/</a:t>
            </a:r>
            <a:r>
              <a:rPr lang="en-US" dirty="0"/>
              <a:t> </a:t>
            </a:r>
          </a:p>
        </p:txBody>
      </p:sp>
      <p:sp>
        <p:nvSpPr>
          <p:cNvPr id="5" name="TextBox 4">
            <a:extLst>
              <a:ext uri="{FF2B5EF4-FFF2-40B4-BE49-F238E27FC236}">
                <a16:creationId xmlns:a16="http://schemas.microsoft.com/office/drawing/2014/main" id="{B41E656D-9BEE-FCDE-15B5-918AD138B4D0}"/>
              </a:ext>
            </a:extLst>
          </p:cNvPr>
          <p:cNvSpPr txBox="1"/>
          <p:nvPr/>
        </p:nvSpPr>
        <p:spPr>
          <a:xfrm>
            <a:off x="6580681" y="4779232"/>
            <a:ext cx="6115986" cy="646331"/>
          </a:xfrm>
          <a:prstGeom prst="rect">
            <a:avLst/>
          </a:prstGeom>
          <a:noFill/>
        </p:spPr>
        <p:txBody>
          <a:bodyPr wrap="square">
            <a:spAutoFit/>
          </a:bodyPr>
          <a:lstStyle/>
          <a:p>
            <a:r>
              <a:rPr lang="en-US" sz="1800" dirty="0">
                <a:latin typeface="Times New Roman" panose="02020603050405020304" pitchFamily="18" charset="0"/>
                <a:cs typeface="Times New Roman" panose="02020603050405020304" pitchFamily="18" charset="0"/>
              </a:rPr>
              <a:t>Figure: Flooring Types(Source:</a:t>
            </a:r>
            <a:r>
              <a:rPr lang="en-US" sz="1800" b="1" i="1" kern="100" dirty="0">
                <a:effectLst/>
                <a:latin typeface="Times New Roman" panose="02020603050405020304" pitchFamily="18" charset="0"/>
                <a:ea typeface="Calibri" panose="020F0502020204030204" pitchFamily="34" charset="0"/>
                <a:cs typeface="Times New Roman" panose="02020603050405020304" pitchFamily="18" charset="0"/>
              </a:rPr>
              <a:t> The Constructor: Building ideas</a:t>
            </a: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 (n.d.). :Online</a:t>
            </a:r>
            <a:endParaRPr lang="en-US" dirty="0"/>
          </a:p>
        </p:txBody>
      </p:sp>
    </p:spTree>
    <p:extLst>
      <p:ext uri="{BB962C8B-B14F-4D97-AF65-F5344CB8AC3E}">
        <p14:creationId xmlns:p14="http://schemas.microsoft.com/office/powerpoint/2010/main" val="36027644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653" y="155263"/>
            <a:ext cx="3778770" cy="1325563"/>
          </a:xfrm>
        </p:spPr>
        <p:txBody>
          <a:bodyPr>
            <a:normAutofit/>
          </a:bodyPr>
          <a:lstStyle/>
          <a:p>
            <a:pPr lvl="0"/>
            <a:r>
              <a:rPr lang="en-US" b="1" dirty="0"/>
              <a:t>12. Cork Floor</a:t>
            </a:r>
            <a:br>
              <a:rPr lang="en-US" dirty="0"/>
            </a:br>
            <a:endParaRPr lang="en-US" dirty="0"/>
          </a:p>
        </p:txBody>
      </p:sp>
      <p:sp>
        <p:nvSpPr>
          <p:cNvPr id="3" name="Content Placeholder 2"/>
          <p:cNvSpPr>
            <a:spLocks noGrp="1"/>
          </p:cNvSpPr>
          <p:nvPr>
            <p:ph idx="1"/>
          </p:nvPr>
        </p:nvSpPr>
        <p:spPr>
          <a:xfrm>
            <a:off x="0" y="1178380"/>
            <a:ext cx="7436370" cy="5239544"/>
          </a:xfrm>
        </p:spPr>
        <p:txBody>
          <a:bodyPr>
            <a:normAutofit/>
          </a:bodyPr>
          <a:lstStyle/>
          <a:p>
            <a:pPr lvl="0" algn="just"/>
            <a:r>
              <a:rPr lang="en-US" dirty="0">
                <a:solidFill>
                  <a:srgbClr val="202124"/>
                </a:solidFill>
                <a:latin typeface="Times New Roman" panose="02020603050405020304" pitchFamily="18" charset="0"/>
                <a:cs typeface="Times New Roman" panose="02020603050405020304" pitchFamily="18" charset="0"/>
              </a:rPr>
              <a:t>Perfectly noiseless and used in libraries, theaters, art galleries etc.</a:t>
            </a:r>
          </a:p>
          <a:p>
            <a:pPr lvl="0" algn="just"/>
            <a:r>
              <a:rPr lang="en-US" i="0" dirty="0">
                <a:solidFill>
                  <a:srgbClr val="202124"/>
                </a:solidFill>
                <a:effectLst/>
                <a:latin typeface="Times New Roman" panose="02020603050405020304" pitchFamily="18" charset="0"/>
                <a:cs typeface="Times New Roman" panose="02020603050405020304" pitchFamily="18" charset="0"/>
              </a:rPr>
              <a:t>Cork comes from the bark of the cork oak tree (Quercus </a:t>
            </a:r>
            <a:r>
              <a:rPr lang="en-US" i="0" dirty="0" err="1">
                <a:solidFill>
                  <a:srgbClr val="202124"/>
                </a:solidFill>
                <a:effectLst/>
                <a:latin typeface="Times New Roman" panose="02020603050405020304" pitchFamily="18" charset="0"/>
                <a:cs typeface="Times New Roman" panose="02020603050405020304" pitchFamily="18" charset="0"/>
              </a:rPr>
              <a:t>suber</a:t>
            </a:r>
            <a:r>
              <a:rPr lang="en-US" i="0" dirty="0">
                <a:solidFill>
                  <a:srgbClr val="202124"/>
                </a:solidFill>
                <a:effectLst/>
                <a:latin typeface="Times New Roman" panose="02020603050405020304" pitchFamily="18" charset="0"/>
                <a:cs typeface="Times New Roman" panose="02020603050405020304" pitchFamily="18" charset="0"/>
              </a:rPr>
              <a:t>) and is periodically harvested from the living trees in plantations planted for commercial purposes. </a:t>
            </a:r>
            <a:endParaRPr lang="en-US" dirty="0">
              <a:solidFill>
                <a:srgbClr val="202124"/>
              </a:solidFill>
              <a:latin typeface="Times New Roman" panose="02020603050405020304" pitchFamily="18" charset="0"/>
              <a:cs typeface="Times New Roman" panose="02020603050405020304" pitchFamily="18" charset="0"/>
            </a:endParaRPr>
          </a:p>
          <a:p>
            <a:pPr lvl="0" algn="just"/>
            <a:r>
              <a:rPr lang="en-US" i="0" dirty="0">
                <a:solidFill>
                  <a:srgbClr val="202124"/>
                </a:solidFill>
                <a:effectLst/>
                <a:latin typeface="Times New Roman" panose="02020603050405020304" pitchFamily="18" charset="0"/>
                <a:cs typeface="Times New Roman" panose="02020603050405020304" pitchFamily="18" charset="0"/>
              </a:rPr>
              <a:t>To create flooring products, cork is ground up, compressed, and formed into sheets bonded with resins.</a:t>
            </a:r>
            <a:endParaRPr lang="en-US" dirty="0">
              <a:latin typeface="Times New Roman" panose="02020603050405020304" pitchFamily="18" charset="0"/>
              <a:cs typeface="Times New Roman" panose="02020603050405020304" pitchFamily="18" charset="0"/>
            </a:endParaRPr>
          </a:p>
          <a:p>
            <a:pPr lvl="0" algn="just"/>
            <a:r>
              <a:rPr lang="en-US" dirty="0">
                <a:latin typeface="Times New Roman" panose="02020603050405020304" pitchFamily="18" charset="0"/>
                <a:cs typeface="Times New Roman" panose="02020603050405020304" pitchFamily="18" charset="0"/>
              </a:rPr>
              <a:t>Available in the form of cork carpet or cork tiles, fixed to concrete base.</a:t>
            </a:r>
          </a:p>
          <a:p>
            <a:pPr algn="just"/>
            <a:endParaRPr lang="en-US"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4DD71F45-B278-A627-92B6-3240A7736458}"/>
              </a:ext>
            </a:extLst>
          </p:cNvPr>
          <p:cNvPicPr>
            <a:picLocks noChangeAspect="1"/>
          </p:cNvPicPr>
          <p:nvPr/>
        </p:nvPicPr>
        <p:blipFill rotWithShape="1">
          <a:blip r:embed="rId2"/>
          <a:srcRect b="11144"/>
          <a:stretch/>
        </p:blipFill>
        <p:spPr>
          <a:xfrm>
            <a:off x="7588246" y="1603948"/>
            <a:ext cx="4603754" cy="2593298"/>
          </a:xfrm>
          <a:prstGeom prst="rect">
            <a:avLst/>
          </a:prstGeom>
        </p:spPr>
      </p:pic>
      <p:sp>
        <p:nvSpPr>
          <p:cNvPr id="8" name="TextBox 7">
            <a:extLst>
              <a:ext uri="{FF2B5EF4-FFF2-40B4-BE49-F238E27FC236}">
                <a16:creationId xmlns:a16="http://schemas.microsoft.com/office/drawing/2014/main" id="{C97DC331-8466-2EEE-5038-DA24D6DB5361}"/>
              </a:ext>
            </a:extLst>
          </p:cNvPr>
          <p:cNvSpPr txBox="1"/>
          <p:nvPr/>
        </p:nvSpPr>
        <p:spPr>
          <a:xfrm>
            <a:off x="7647713" y="4822311"/>
            <a:ext cx="4395634" cy="646331"/>
          </a:xfrm>
          <a:prstGeom prst="rect">
            <a:avLst/>
          </a:prstGeom>
          <a:noFill/>
        </p:spPr>
        <p:txBody>
          <a:bodyPr wrap="square">
            <a:spAutoFit/>
          </a:bodyPr>
          <a:lstStyle/>
          <a:p>
            <a:r>
              <a:rPr lang="en-US" dirty="0">
                <a:hlinkClick r:id="rId3"/>
              </a:rPr>
              <a:t>https://theconstructor.org/building/types-of-flooring-materials-uses-building/16992/</a:t>
            </a:r>
            <a:r>
              <a:rPr lang="en-US" dirty="0"/>
              <a:t> </a:t>
            </a:r>
          </a:p>
        </p:txBody>
      </p:sp>
      <p:sp>
        <p:nvSpPr>
          <p:cNvPr id="10" name="TextBox 9">
            <a:extLst>
              <a:ext uri="{FF2B5EF4-FFF2-40B4-BE49-F238E27FC236}">
                <a16:creationId xmlns:a16="http://schemas.microsoft.com/office/drawing/2014/main" id="{7CDED23B-E55E-1EB8-72FB-FEDE55D2767A}"/>
              </a:ext>
            </a:extLst>
          </p:cNvPr>
          <p:cNvSpPr txBox="1"/>
          <p:nvPr/>
        </p:nvSpPr>
        <p:spPr>
          <a:xfrm>
            <a:off x="7647713" y="4349244"/>
            <a:ext cx="4395633" cy="646331"/>
          </a:xfrm>
          <a:prstGeom prst="rect">
            <a:avLst/>
          </a:prstGeom>
          <a:noFill/>
        </p:spPr>
        <p:txBody>
          <a:bodyPr wrap="square">
            <a:spAutoFit/>
          </a:bodyPr>
          <a:lstStyle/>
          <a:p>
            <a:r>
              <a:rPr lang="en-US" sz="1800" dirty="0">
                <a:latin typeface="Times New Roman" panose="02020603050405020304" pitchFamily="18" charset="0"/>
                <a:cs typeface="Times New Roman" panose="02020603050405020304" pitchFamily="18" charset="0"/>
              </a:rPr>
              <a:t>Figure: Flooring Types(Source:</a:t>
            </a:r>
            <a:r>
              <a:rPr lang="en-US" sz="1800" b="1" i="1" kern="100" dirty="0">
                <a:effectLst/>
                <a:latin typeface="Times New Roman" panose="02020603050405020304" pitchFamily="18" charset="0"/>
                <a:ea typeface="Calibri" panose="020F0502020204030204" pitchFamily="34" charset="0"/>
                <a:cs typeface="Times New Roman" panose="02020603050405020304" pitchFamily="18" charset="0"/>
              </a:rPr>
              <a:t> The Constructor: Building ideas</a:t>
            </a: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 (n.d.). :Online</a:t>
            </a: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84046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572" y="100823"/>
            <a:ext cx="5154975" cy="1041600"/>
          </a:xfrm>
        </p:spPr>
        <p:txBody>
          <a:bodyPr>
            <a:normAutofit fontScale="90000"/>
          </a:bodyPr>
          <a:lstStyle/>
          <a:p>
            <a:pPr lvl="0"/>
            <a:r>
              <a:rPr lang="en-US" b="1" dirty="0"/>
              <a:t>13.</a:t>
            </a:r>
            <a:r>
              <a:rPr lang="en-US" dirty="0"/>
              <a:t> </a:t>
            </a:r>
            <a:r>
              <a:rPr lang="en-US" b="1" dirty="0"/>
              <a:t>Glass Flooring</a:t>
            </a:r>
            <a:br>
              <a:rPr lang="en-US" dirty="0"/>
            </a:br>
            <a:endParaRPr lang="en-US" dirty="0"/>
          </a:p>
        </p:txBody>
      </p:sp>
      <p:sp>
        <p:nvSpPr>
          <p:cNvPr id="3" name="Content Placeholder 2"/>
          <p:cNvSpPr>
            <a:spLocks noGrp="1"/>
          </p:cNvSpPr>
          <p:nvPr>
            <p:ph idx="1"/>
          </p:nvPr>
        </p:nvSpPr>
        <p:spPr>
          <a:xfrm>
            <a:off x="5932" y="2138258"/>
            <a:ext cx="5862403" cy="2581483"/>
          </a:xfrm>
        </p:spPr>
        <p:txBody>
          <a:bodyPr/>
          <a:lstStyle/>
          <a:p>
            <a:pPr lvl="0"/>
            <a:r>
              <a:rPr lang="en-US" dirty="0"/>
              <a:t>Special purpose flooring, used in circumstances where it is desired to transmit light from upper floor to lower floor.</a:t>
            </a:r>
          </a:p>
          <a:p>
            <a:pPr lvl="0"/>
            <a:r>
              <a:rPr lang="en-US" dirty="0"/>
              <a:t>Available in the form of tiles or slabs in varying thickness of 12 to 30 mm.</a:t>
            </a:r>
          </a:p>
          <a:p>
            <a:pPr lvl="0">
              <a:buNone/>
            </a:pPr>
            <a:endParaRPr lang="en-US" dirty="0"/>
          </a:p>
          <a:p>
            <a:endParaRPr lang="en-US" dirty="0"/>
          </a:p>
        </p:txBody>
      </p:sp>
      <p:sp>
        <p:nvSpPr>
          <p:cNvPr id="5" name="Slide Number Placeholder 4"/>
          <p:cNvSpPr>
            <a:spLocks noGrp="1"/>
          </p:cNvSpPr>
          <p:nvPr>
            <p:ph type="sldNum" sz="quarter" idx="12"/>
          </p:nvPr>
        </p:nvSpPr>
        <p:spPr/>
        <p:txBody>
          <a:bodyPr/>
          <a:lstStyle/>
          <a:p>
            <a:fld id="{66A0B6CF-9186-4595-9FC0-E08FB77E1C4C}" type="slidenum">
              <a:rPr lang="en-US" smtClean="0"/>
              <a:pPr/>
              <a:t>32</a:t>
            </a:fld>
            <a:endParaRPr lang="en-US"/>
          </a:p>
        </p:txBody>
      </p:sp>
      <p:pic>
        <p:nvPicPr>
          <p:cNvPr id="6" name="Picture 5">
            <a:extLst>
              <a:ext uri="{FF2B5EF4-FFF2-40B4-BE49-F238E27FC236}">
                <a16:creationId xmlns:a16="http://schemas.microsoft.com/office/drawing/2014/main" id="{DE1D79A6-DA88-1522-F1B0-8E8A6E059EDE}"/>
              </a:ext>
            </a:extLst>
          </p:cNvPr>
          <p:cNvPicPr>
            <a:picLocks noChangeAspect="1"/>
          </p:cNvPicPr>
          <p:nvPr/>
        </p:nvPicPr>
        <p:blipFill>
          <a:blip r:embed="rId2"/>
          <a:stretch>
            <a:fillRect/>
          </a:stretch>
        </p:blipFill>
        <p:spPr>
          <a:xfrm>
            <a:off x="6475124" y="3087992"/>
            <a:ext cx="4077953" cy="2710153"/>
          </a:xfrm>
          <a:prstGeom prst="rect">
            <a:avLst/>
          </a:prstGeom>
        </p:spPr>
      </p:pic>
      <p:sp>
        <p:nvSpPr>
          <p:cNvPr id="8" name="TextBox 7">
            <a:extLst>
              <a:ext uri="{FF2B5EF4-FFF2-40B4-BE49-F238E27FC236}">
                <a16:creationId xmlns:a16="http://schemas.microsoft.com/office/drawing/2014/main" id="{06A3FD42-F646-CB53-3D28-0909EFD25D02}"/>
              </a:ext>
            </a:extLst>
          </p:cNvPr>
          <p:cNvSpPr txBox="1"/>
          <p:nvPr/>
        </p:nvSpPr>
        <p:spPr>
          <a:xfrm>
            <a:off x="5968976" y="6176963"/>
            <a:ext cx="6115986" cy="923330"/>
          </a:xfrm>
          <a:prstGeom prst="rect">
            <a:avLst/>
          </a:prstGeom>
          <a:noFill/>
        </p:spPr>
        <p:txBody>
          <a:bodyPr wrap="square">
            <a:spAutoFit/>
          </a:bodyPr>
          <a:lstStyle/>
          <a:p>
            <a:r>
              <a:rPr lang="en-US" dirty="0">
                <a:hlinkClick r:id="rId3"/>
              </a:rPr>
              <a:t>https://www.archdaily.com/27612/glass-balcony-at-sears-tower?ad_source=search&amp;ad_medium=search_result_articles</a:t>
            </a:r>
            <a:endParaRPr lang="en-US" dirty="0"/>
          </a:p>
          <a:p>
            <a:endParaRPr lang="en-US" dirty="0"/>
          </a:p>
        </p:txBody>
      </p:sp>
      <p:pic>
        <p:nvPicPr>
          <p:cNvPr id="10" name="Picture 9">
            <a:extLst>
              <a:ext uri="{FF2B5EF4-FFF2-40B4-BE49-F238E27FC236}">
                <a16:creationId xmlns:a16="http://schemas.microsoft.com/office/drawing/2014/main" id="{B9C9F3F7-913B-50C9-2F81-43109CBD2DB0}"/>
              </a:ext>
            </a:extLst>
          </p:cNvPr>
          <p:cNvPicPr>
            <a:picLocks noChangeAspect="1"/>
          </p:cNvPicPr>
          <p:nvPr/>
        </p:nvPicPr>
        <p:blipFill>
          <a:blip r:embed="rId4"/>
          <a:stretch>
            <a:fillRect/>
          </a:stretch>
        </p:blipFill>
        <p:spPr>
          <a:xfrm>
            <a:off x="6475124" y="230564"/>
            <a:ext cx="4077952" cy="2827637"/>
          </a:xfrm>
          <a:prstGeom prst="rect">
            <a:avLst/>
          </a:prstGeom>
        </p:spPr>
      </p:pic>
      <p:sp>
        <p:nvSpPr>
          <p:cNvPr id="7" name="TextBox 6">
            <a:extLst>
              <a:ext uri="{FF2B5EF4-FFF2-40B4-BE49-F238E27FC236}">
                <a16:creationId xmlns:a16="http://schemas.microsoft.com/office/drawing/2014/main" id="{42B23FE5-B680-AD7E-93B9-2D722E5CBE10}"/>
              </a:ext>
            </a:extLst>
          </p:cNvPr>
          <p:cNvSpPr txBox="1"/>
          <p:nvPr/>
        </p:nvSpPr>
        <p:spPr>
          <a:xfrm>
            <a:off x="5968976" y="5827936"/>
            <a:ext cx="6153462" cy="369332"/>
          </a:xfrm>
          <a:prstGeom prst="rect">
            <a:avLst/>
          </a:prstGeom>
          <a:noFill/>
        </p:spPr>
        <p:txBody>
          <a:bodyPr wrap="square">
            <a:spAutoFit/>
          </a:bodyPr>
          <a:lstStyle/>
          <a:p>
            <a:r>
              <a:rPr lang="en-US" sz="1800" dirty="0">
                <a:latin typeface="Times New Roman" panose="02020603050405020304" pitchFamily="18" charset="0"/>
                <a:cs typeface="Times New Roman" panose="02020603050405020304" pitchFamily="18" charset="0"/>
              </a:rPr>
              <a:t>Figure: </a:t>
            </a:r>
            <a:r>
              <a:rPr lang="en-US" dirty="0">
                <a:latin typeface="Times New Roman" panose="02020603050405020304" pitchFamily="18" charset="0"/>
                <a:cs typeface="Times New Roman" panose="02020603050405020304" pitchFamily="18" charset="0"/>
              </a:rPr>
              <a:t>Fl</a:t>
            </a:r>
            <a:r>
              <a:rPr lang="en-US" sz="1800" dirty="0">
                <a:latin typeface="Times New Roman" panose="02020603050405020304" pitchFamily="18" charset="0"/>
                <a:cs typeface="Times New Roman" panose="02020603050405020304" pitchFamily="18" charset="0"/>
              </a:rPr>
              <a:t>ooring types (Source: Archdaily.com(</a:t>
            </a:r>
            <a:r>
              <a:rPr lang="en-US" sz="1800" dirty="0" err="1">
                <a:latin typeface="Times New Roman" panose="02020603050405020304" pitchFamily="18" charset="0"/>
                <a:cs typeface="Times New Roman" panose="02020603050405020304" pitchFamily="18" charset="0"/>
              </a:rPr>
              <a:t>n.d</a:t>
            </a:r>
            <a:r>
              <a:rPr lang="en-US" sz="1800" dirty="0">
                <a:latin typeface="Times New Roman" panose="02020603050405020304" pitchFamily="18" charset="0"/>
                <a:cs typeface="Times New Roman" panose="02020603050405020304" pitchFamily="18" charset="0"/>
              </a:rPr>
              <a:t>)):Online</a:t>
            </a:r>
          </a:p>
        </p:txBody>
      </p:sp>
    </p:spTree>
    <p:extLst>
      <p:ext uri="{BB962C8B-B14F-4D97-AF65-F5344CB8AC3E}">
        <p14:creationId xmlns:p14="http://schemas.microsoft.com/office/powerpoint/2010/main" val="22960613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662" y="350136"/>
            <a:ext cx="6551951" cy="834088"/>
          </a:xfrm>
        </p:spPr>
        <p:txBody>
          <a:bodyPr>
            <a:normAutofit fontScale="90000"/>
          </a:bodyPr>
          <a:lstStyle/>
          <a:p>
            <a:pPr lvl="0"/>
            <a:r>
              <a:rPr lang="en-US" b="1" dirty="0"/>
              <a:t>14.</a:t>
            </a:r>
            <a:r>
              <a:rPr lang="en-US" dirty="0"/>
              <a:t> </a:t>
            </a:r>
            <a:r>
              <a:rPr lang="en-US" b="1" dirty="0"/>
              <a:t>Plastic or P.V.C. Flooring</a:t>
            </a:r>
            <a:br>
              <a:rPr lang="en-US" dirty="0"/>
            </a:br>
            <a:endParaRPr lang="en-US" dirty="0"/>
          </a:p>
        </p:txBody>
      </p:sp>
      <p:sp>
        <p:nvSpPr>
          <p:cNvPr id="3" name="Content Placeholder 2"/>
          <p:cNvSpPr>
            <a:spLocks noGrp="1"/>
          </p:cNvSpPr>
          <p:nvPr>
            <p:ph idx="1"/>
          </p:nvPr>
        </p:nvSpPr>
        <p:spPr>
          <a:xfrm>
            <a:off x="133662" y="1840615"/>
            <a:ext cx="6551951" cy="4351338"/>
          </a:xfrm>
        </p:spPr>
        <p:txBody>
          <a:bodyPr>
            <a:normAutofit lnSpcReduction="10000"/>
          </a:bodyPr>
          <a:lstStyle/>
          <a:p>
            <a:pPr lvl="0" algn="just"/>
            <a:r>
              <a:rPr lang="en-US" dirty="0"/>
              <a:t>Made of plastic material called Poly Vinyl Chloride (P.V.C.), fabricated in the form of tiles of different size and color shades.</a:t>
            </a:r>
          </a:p>
          <a:p>
            <a:pPr lvl="0" algn="just"/>
            <a:r>
              <a:rPr lang="en-US" dirty="0"/>
              <a:t>PVC is a petroleum based (a non-renewable) synthetic product.</a:t>
            </a:r>
          </a:p>
          <a:p>
            <a:pPr lvl="0" algn="just"/>
            <a:r>
              <a:rPr lang="en-US" dirty="0"/>
              <a:t>Widely used in all residential as well as non-residential buildings.</a:t>
            </a:r>
          </a:p>
          <a:p>
            <a:pPr lvl="0" algn="just"/>
            <a:r>
              <a:rPr lang="en-US" dirty="0"/>
              <a:t>Costly and slippery.</a:t>
            </a:r>
          </a:p>
          <a:p>
            <a:pPr lvl="0" algn="just"/>
            <a:r>
              <a:rPr lang="en-US" dirty="0"/>
              <a:t>Wears up easily than linoleum and are prone to fire.</a:t>
            </a:r>
          </a:p>
          <a:p>
            <a:pPr lvl="0" algn="just"/>
            <a:endParaRPr lang="en-US" dirty="0"/>
          </a:p>
          <a:p>
            <a:pPr algn="just"/>
            <a:endParaRPr lang="en-US" dirty="0"/>
          </a:p>
        </p:txBody>
      </p:sp>
      <p:pic>
        <p:nvPicPr>
          <p:cNvPr id="8" name="Picture 7">
            <a:extLst>
              <a:ext uri="{FF2B5EF4-FFF2-40B4-BE49-F238E27FC236}">
                <a16:creationId xmlns:a16="http://schemas.microsoft.com/office/drawing/2014/main" id="{C6A92C59-7F8D-1A30-AF06-63B0E934DDAF}"/>
              </a:ext>
            </a:extLst>
          </p:cNvPr>
          <p:cNvPicPr>
            <a:picLocks noChangeAspect="1"/>
          </p:cNvPicPr>
          <p:nvPr/>
        </p:nvPicPr>
        <p:blipFill rotWithShape="1">
          <a:blip r:embed="rId2"/>
          <a:srcRect b="8859"/>
          <a:stretch/>
        </p:blipFill>
        <p:spPr>
          <a:xfrm>
            <a:off x="6685613" y="1398378"/>
            <a:ext cx="5006013" cy="3799761"/>
          </a:xfrm>
          <a:prstGeom prst="rect">
            <a:avLst/>
          </a:prstGeom>
        </p:spPr>
      </p:pic>
      <p:sp>
        <p:nvSpPr>
          <p:cNvPr id="12" name="TextBox 11">
            <a:extLst>
              <a:ext uri="{FF2B5EF4-FFF2-40B4-BE49-F238E27FC236}">
                <a16:creationId xmlns:a16="http://schemas.microsoft.com/office/drawing/2014/main" id="{91D7B5E3-59B3-2C00-10F7-499A3DAEB78F}"/>
              </a:ext>
            </a:extLst>
          </p:cNvPr>
          <p:cNvSpPr txBox="1"/>
          <p:nvPr/>
        </p:nvSpPr>
        <p:spPr>
          <a:xfrm>
            <a:off x="7641236" y="5747354"/>
            <a:ext cx="4417102" cy="646331"/>
          </a:xfrm>
          <a:prstGeom prst="rect">
            <a:avLst/>
          </a:prstGeom>
          <a:noFill/>
        </p:spPr>
        <p:txBody>
          <a:bodyPr wrap="square">
            <a:spAutoFit/>
          </a:bodyPr>
          <a:lstStyle/>
          <a:p>
            <a:r>
              <a:rPr lang="en-US" dirty="0">
                <a:hlinkClick r:id="rId3"/>
              </a:rPr>
              <a:t>https://theconstructor.org/building/types-of-flooring-materials-uses-building/16992/</a:t>
            </a:r>
            <a:r>
              <a:rPr lang="en-US" dirty="0"/>
              <a:t> </a:t>
            </a:r>
          </a:p>
        </p:txBody>
      </p:sp>
      <p:sp>
        <p:nvSpPr>
          <p:cNvPr id="14" name="TextBox 13">
            <a:extLst>
              <a:ext uri="{FF2B5EF4-FFF2-40B4-BE49-F238E27FC236}">
                <a16:creationId xmlns:a16="http://schemas.microsoft.com/office/drawing/2014/main" id="{D3EE4F38-B9EB-F846-7F97-7B9236D7604B}"/>
              </a:ext>
            </a:extLst>
          </p:cNvPr>
          <p:cNvSpPr txBox="1"/>
          <p:nvPr/>
        </p:nvSpPr>
        <p:spPr>
          <a:xfrm>
            <a:off x="7641236" y="5227627"/>
            <a:ext cx="4550764" cy="646331"/>
          </a:xfrm>
          <a:prstGeom prst="rect">
            <a:avLst/>
          </a:prstGeom>
          <a:noFill/>
        </p:spPr>
        <p:txBody>
          <a:bodyPr wrap="square">
            <a:spAutoFit/>
          </a:bodyPr>
          <a:lstStyle/>
          <a:p>
            <a:r>
              <a:rPr lang="en-US" sz="1800" dirty="0">
                <a:latin typeface="Times New Roman" panose="02020603050405020304" pitchFamily="18" charset="0"/>
                <a:cs typeface="Times New Roman" panose="02020603050405020304" pitchFamily="18" charset="0"/>
              </a:rPr>
              <a:t>Figure: Flooring Types(Source:</a:t>
            </a:r>
            <a:r>
              <a:rPr lang="en-US" sz="1800" b="1" i="1" kern="100" dirty="0">
                <a:effectLst/>
                <a:latin typeface="Times New Roman" panose="02020603050405020304" pitchFamily="18" charset="0"/>
                <a:ea typeface="Calibri" panose="020F0502020204030204" pitchFamily="34" charset="0"/>
                <a:cs typeface="Times New Roman" panose="02020603050405020304" pitchFamily="18" charset="0"/>
              </a:rPr>
              <a:t> The Constructor: Building ideas</a:t>
            </a: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 (n.d.). :Online)</a:t>
            </a: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253648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008830"/>
            <a:ext cx="5486400" cy="5329334"/>
          </a:xfrm>
        </p:spPr>
        <p:txBody>
          <a:bodyPr>
            <a:normAutofit/>
          </a:bodyPr>
          <a:lstStyle/>
          <a:p>
            <a:pPr algn="just">
              <a:buNone/>
            </a:pPr>
            <a:r>
              <a:rPr lang="en-US" b="1" dirty="0">
                <a:latin typeface="Times New Roman" panose="02020603050405020304" pitchFamily="18" charset="0"/>
                <a:cs typeface="Times New Roman" panose="02020603050405020304" pitchFamily="18" charset="0"/>
              </a:rPr>
              <a:t>15. Linoleum Flooring</a:t>
            </a:r>
          </a:p>
          <a:p>
            <a:pPr algn="just">
              <a:buNone/>
            </a:pPr>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It is a eco-friendly product (Bio-degradable) made with linseed oil and natural ingredients.</a:t>
            </a:r>
          </a:p>
          <a:p>
            <a:pPr algn="just"/>
            <a:r>
              <a:rPr lang="en-US" dirty="0">
                <a:latin typeface="Times New Roman" panose="02020603050405020304" pitchFamily="18" charset="0"/>
                <a:cs typeface="Times New Roman" panose="02020603050405020304" pitchFamily="18" charset="0"/>
              </a:rPr>
              <a:t>Such types of flooring are highly durable (lasts for 30-40 years).</a:t>
            </a:r>
          </a:p>
          <a:p>
            <a:pPr algn="just"/>
            <a:r>
              <a:rPr lang="en-US" dirty="0">
                <a:latin typeface="Times New Roman" panose="02020603050405020304" pitchFamily="18" charset="0"/>
                <a:cs typeface="Times New Roman" panose="02020603050405020304" pitchFamily="18" charset="0"/>
              </a:rPr>
              <a:t>Comparatively expensive than PVC/plastic flooring.</a:t>
            </a:r>
          </a:p>
        </p:txBody>
      </p:sp>
      <p:pic>
        <p:nvPicPr>
          <p:cNvPr id="5" name="Picture 4">
            <a:extLst>
              <a:ext uri="{FF2B5EF4-FFF2-40B4-BE49-F238E27FC236}">
                <a16:creationId xmlns:a16="http://schemas.microsoft.com/office/drawing/2014/main" id="{A8B7C527-BC9E-4E14-700E-7D644AB5E083}"/>
              </a:ext>
            </a:extLst>
          </p:cNvPr>
          <p:cNvPicPr>
            <a:picLocks noChangeAspect="1"/>
          </p:cNvPicPr>
          <p:nvPr/>
        </p:nvPicPr>
        <p:blipFill>
          <a:blip r:embed="rId2"/>
          <a:stretch>
            <a:fillRect/>
          </a:stretch>
        </p:blipFill>
        <p:spPr>
          <a:xfrm>
            <a:off x="5653087" y="1874445"/>
            <a:ext cx="5610225" cy="3419475"/>
          </a:xfrm>
          <a:prstGeom prst="rect">
            <a:avLst/>
          </a:prstGeom>
        </p:spPr>
      </p:pic>
      <p:sp>
        <p:nvSpPr>
          <p:cNvPr id="7" name="TextBox 6">
            <a:extLst>
              <a:ext uri="{FF2B5EF4-FFF2-40B4-BE49-F238E27FC236}">
                <a16:creationId xmlns:a16="http://schemas.microsoft.com/office/drawing/2014/main" id="{651C180A-4A3E-08DE-E799-652D85F3D7EB}"/>
              </a:ext>
            </a:extLst>
          </p:cNvPr>
          <p:cNvSpPr txBox="1"/>
          <p:nvPr/>
        </p:nvSpPr>
        <p:spPr>
          <a:xfrm>
            <a:off x="5486400" y="5816042"/>
            <a:ext cx="6682567" cy="369332"/>
          </a:xfrm>
          <a:prstGeom prst="rect">
            <a:avLst/>
          </a:prstGeom>
          <a:noFill/>
        </p:spPr>
        <p:txBody>
          <a:bodyPr wrap="square">
            <a:spAutoFit/>
          </a:bodyPr>
          <a:lstStyle/>
          <a:p>
            <a:r>
              <a:rPr lang="en-US" dirty="0">
                <a:hlinkClick r:id="rId3"/>
              </a:rPr>
              <a:t>https://www.archdaily.com/search/products?q=linoleum%20flooring</a:t>
            </a:r>
            <a:r>
              <a:rPr lang="en-US" dirty="0"/>
              <a:t> </a:t>
            </a:r>
          </a:p>
        </p:txBody>
      </p:sp>
      <p:sp>
        <p:nvSpPr>
          <p:cNvPr id="9" name="TextBox 8">
            <a:extLst>
              <a:ext uri="{FF2B5EF4-FFF2-40B4-BE49-F238E27FC236}">
                <a16:creationId xmlns:a16="http://schemas.microsoft.com/office/drawing/2014/main" id="{801CC158-8110-6CBC-320B-F920FC0D6257}"/>
              </a:ext>
            </a:extLst>
          </p:cNvPr>
          <p:cNvSpPr txBox="1"/>
          <p:nvPr/>
        </p:nvSpPr>
        <p:spPr>
          <a:xfrm>
            <a:off x="5486400" y="5446710"/>
            <a:ext cx="6153462" cy="369332"/>
          </a:xfrm>
          <a:prstGeom prst="rect">
            <a:avLst/>
          </a:prstGeom>
          <a:noFill/>
        </p:spPr>
        <p:txBody>
          <a:bodyPr wrap="square">
            <a:spAutoFit/>
          </a:bodyPr>
          <a:lstStyle/>
          <a:p>
            <a:r>
              <a:rPr lang="en-US" sz="1800" dirty="0">
                <a:latin typeface="Times New Roman" panose="02020603050405020304" pitchFamily="18" charset="0"/>
                <a:cs typeface="Times New Roman" panose="02020603050405020304" pitchFamily="18" charset="0"/>
              </a:rPr>
              <a:t>Figure: </a:t>
            </a:r>
            <a:r>
              <a:rPr lang="en-US" dirty="0">
                <a:latin typeface="Times New Roman" panose="02020603050405020304" pitchFamily="18" charset="0"/>
                <a:cs typeface="Times New Roman" panose="02020603050405020304" pitchFamily="18" charset="0"/>
              </a:rPr>
              <a:t>Fl</a:t>
            </a:r>
            <a:r>
              <a:rPr lang="en-US" sz="1800" dirty="0">
                <a:latin typeface="Times New Roman" panose="02020603050405020304" pitchFamily="18" charset="0"/>
                <a:cs typeface="Times New Roman" panose="02020603050405020304" pitchFamily="18" charset="0"/>
              </a:rPr>
              <a:t>ooring types (Source: Archdaily.com(</a:t>
            </a:r>
            <a:r>
              <a:rPr lang="en-US" sz="1800" dirty="0" err="1">
                <a:latin typeface="Times New Roman" panose="02020603050405020304" pitchFamily="18" charset="0"/>
                <a:cs typeface="Times New Roman" panose="02020603050405020304" pitchFamily="18" charset="0"/>
              </a:rPr>
              <a:t>n.d</a:t>
            </a:r>
            <a:r>
              <a:rPr lang="en-US" sz="1800" dirty="0">
                <a:latin typeface="Times New Roman" panose="02020603050405020304" pitchFamily="18" charset="0"/>
                <a:cs typeface="Times New Roman" panose="02020603050405020304" pitchFamily="18" charset="0"/>
              </a:rPr>
              <a:t>)):Online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8193" y="289096"/>
            <a:ext cx="4933335" cy="5851848"/>
          </a:xfrm>
        </p:spPr>
        <p:txBody>
          <a:bodyPr/>
          <a:lstStyle/>
          <a:p>
            <a:pPr algn="just">
              <a:buNone/>
            </a:pPr>
            <a:r>
              <a:rPr lang="en-US" sz="4400" b="1" dirty="0">
                <a:latin typeface="Times New Roman" panose="02020603050405020304" pitchFamily="18" charset="0"/>
                <a:cs typeface="Times New Roman" panose="02020603050405020304" pitchFamily="18" charset="0"/>
              </a:rPr>
              <a:t>16.Carpet Flooring</a:t>
            </a:r>
          </a:p>
          <a:p>
            <a:pPr algn="just">
              <a:buNone/>
            </a:pPr>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Mostly used.</a:t>
            </a:r>
          </a:p>
          <a:p>
            <a:pPr algn="just"/>
            <a:r>
              <a:rPr lang="en-US" dirty="0">
                <a:latin typeface="Times New Roman" panose="02020603050405020304" pitchFamily="18" charset="0"/>
                <a:cs typeface="Times New Roman" panose="02020603050405020304" pitchFamily="18" charset="0"/>
              </a:rPr>
              <a:t>The material of the carpet may be natural wool, nylon, etc.</a:t>
            </a:r>
          </a:p>
          <a:p>
            <a:pPr algn="just"/>
            <a:r>
              <a:rPr lang="en-US" dirty="0">
                <a:latin typeface="Times New Roman" panose="02020603050405020304" pitchFamily="18" charset="0"/>
                <a:cs typeface="Times New Roman" panose="02020603050405020304" pitchFamily="18" charset="0"/>
              </a:rPr>
              <a:t>Provides high degree of softness to the user.</a:t>
            </a:r>
          </a:p>
          <a:p>
            <a:pPr algn="just"/>
            <a:r>
              <a:rPr lang="en-US" dirty="0">
                <a:latin typeface="Times New Roman" panose="02020603050405020304" pitchFamily="18" charset="0"/>
                <a:cs typeface="Times New Roman" panose="02020603050405020304" pitchFamily="18" charset="0"/>
              </a:rPr>
              <a:t>Available in different colors, styles, etc.</a:t>
            </a:r>
          </a:p>
          <a:p>
            <a:pPr algn="just">
              <a:buNone/>
            </a:pPr>
            <a:endParaRPr lang="en-US"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97F32452-B999-CD39-786A-F881FE6F5C38}"/>
              </a:ext>
            </a:extLst>
          </p:cNvPr>
          <p:cNvPicPr>
            <a:picLocks noChangeAspect="1"/>
          </p:cNvPicPr>
          <p:nvPr/>
        </p:nvPicPr>
        <p:blipFill>
          <a:blip r:embed="rId2"/>
          <a:stretch>
            <a:fillRect/>
          </a:stretch>
        </p:blipFill>
        <p:spPr>
          <a:xfrm>
            <a:off x="5911122" y="1000661"/>
            <a:ext cx="5305269" cy="4269084"/>
          </a:xfrm>
          <a:prstGeom prst="rect">
            <a:avLst/>
          </a:prstGeom>
        </p:spPr>
      </p:pic>
      <p:sp>
        <p:nvSpPr>
          <p:cNvPr id="7" name="TextBox 6">
            <a:extLst>
              <a:ext uri="{FF2B5EF4-FFF2-40B4-BE49-F238E27FC236}">
                <a16:creationId xmlns:a16="http://schemas.microsoft.com/office/drawing/2014/main" id="{67449D3F-179F-7252-C003-FBE7356A6730}"/>
              </a:ext>
            </a:extLst>
          </p:cNvPr>
          <p:cNvSpPr txBox="1"/>
          <p:nvPr/>
        </p:nvSpPr>
        <p:spPr>
          <a:xfrm>
            <a:off x="5856158" y="5103674"/>
            <a:ext cx="6225914" cy="1754326"/>
          </a:xfrm>
          <a:prstGeom prst="rect">
            <a:avLst/>
          </a:prstGeom>
          <a:noFill/>
        </p:spPr>
        <p:txBody>
          <a:bodyPr wrap="square">
            <a:spAutoFit/>
          </a:bodyPr>
          <a:lstStyle/>
          <a:p>
            <a:endParaRPr lang="en-US" dirty="0">
              <a:hlinkClick r:id="rId3"/>
            </a:endParaRPr>
          </a:p>
          <a:p>
            <a:endParaRPr lang="en-US" dirty="0">
              <a:hlinkClick r:id="rId3"/>
            </a:endParaRPr>
          </a:p>
          <a:p>
            <a:r>
              <a:rPr lang="en-US" dirty="0">
                <a:hlinkClick r:id="rId3"/>
              </a:rPr>
              <a:t>https://www.archdaily.com/1000026/take-off-your-shoes-5-floors-to-experience-barefoot?ad_source=search&amp;ad_medium=search_result_articles</a:t>
            </a:r>
            <a:endParaRPr lang="en-US" dirty="0"/>
          </a:p>
          <a:p>
            <a:endParaRPr lang="en-US" dirty="0"/>
          </a:p>
        </p:txBody>
      </p:sp>
      <p:sp>
        <p:nvSpPr>
          <p:cNvPr id="8" name="TextBox 7">
            <a:extLst>
              <a:ext uri="{FF2B5EF4-FFF2-40B4-BE49-F238E27FC236}">
                <a16:creationId xmlns:a16="http://schemas.microsoft.com/office/drawing/2014/main" id="{908449DF-4819-35D4-543C-A8BBF51E083A}"/>
              </a:ext>
            </a:extLst>
          </p:cNvPr>
          <p:cNvSpPr txBox="1"/>
          <p:nvPr/>
        </p:nvSpPr>
        <p:spPr>
          <a:xfrm>
            <a:off x="5856158" y="5338584"/>
            <a:ext cx="6225914" cy="369332"/>
          </a:xfrm>
          <a:prstGeom prst="rect">
            <a:avLst/>
          </a:prstGeom>
          <a:noFill/>
        </p:spPr>
        <p:txBody>
          <a:bodyPr wrap="square" rtlCol="0">
            <a:spAutoFit/>
          </a:bodyPr>
          <a:lstStyle/>
          <a:p>
            <a:r>
              <a:rPr lang="en-US" dirty="0"/>
              <a:t>Figure: Flooring types(</a:t>
            </a:r>
            <a:r>
              <a:rPr lang="en-US" dirty="0" err="1"/>
              <a:t>Source:Ghisleni,C</a:t>
            </a:r>
            <a:r>
              <a:rPr lang="en-US" dirty="0"/>
              <a:t>.(2023,May 05):Online)</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Floor and Wall Ties</a:t>
            </a:r>
            <a:br>
              <a:rPr lang="en-US" dirty="0"/>
            </a:br>
            <a:endParaRPr lang="en-US" dirty="0"/>
          </a:p>
        </p:txBody>
      </p:sp>
      <p:sp>
        <p:nvSpPr>
          <p:cNvPr id="3" name="Content Placeholder 2"/>
          <p:cNvSpPr>
            <a:spLocks noGrp="1"/>
          </p:cNvSpPr>
          <p:nvPr>
            <p:ph idx="1"/>
          </p:nvPr>
        </p:nvSpPr>
        <p:spPr>
          <a:xfrm>
            <a:off x="433465" y="1435881"/>
            <a:ext cx="10515600" cy="4351338"/>
          </a:xfrm>
        </p:spPr>
        <p:txBody>
          <a:bodyPr>
            <a:noAutofit/>
          </a:bodyPr>
          <a:lstStyle/>
          <a:p>
            <a:pPr algn="just">
              <a:buNone/>
            </a:pPr>
            <a:r>
              <a:rPr lang="en-US" sz="2400" dirty="0">
                <a:latin typeface="Times New Roman" panose="02020603050405020304" pitchFamily="18" charset="0"/>
                <a:cs typeface="Times New Roman" panose="02020603050405020304" pitchFamily="18" charset="0"/>
              </a:rPr>
              <a:t>Wall ties:</a:t>
            </a:r>
          </a:p>
          <a:p>
            <a:pPr algn="just"/>
            <a:r>
              <a:rPr lang="en-US" sz="2400" dirty="0">
                <a:latin typeface="Times New Roman" panose="02020603050405020304" pitchFamily="18" charset="0"/>
                <a:cs typeface="Times New Roman" panose="02020603050405020304" pitchFamily="18" charset="0"/>
              </a:rPr>
              <a:t>Iron rods or elements that are embedded into the wall so as to avoid brittle failure of the wall.</a:t>
            </a:r>
          </a:p>
          <a:p>
            <a:pPr algn="just"/>
            <a:r>
              <a:rPr lang="en-US" sz="2400" dirty="0">
                <a:latin typeface="Times New Roman" panose="02020603050405020304" pitchFamily="18" charset="0"/>
                <a:cs typeface="Times New Roman" panose="02020603050405020304" pitchFamily="18" charset="0"/>
              </a:rPr>
              <a:t>Generally, wall ties are used in cavity walls to make the inner wall and outer wall act as a single homogenous wall under loading.[4]</a:t>
            </a:r>
          </a:p>
          <a:p>
            <a:pPr algn="just"/>
            <a:r>
              <a:rPr lang="en-US" sz="2400" dirty="0">
                <a:latin typeface="Times New Roman" panose="02020603050405020304" pitchFamily="18" charset="0"/>
                <a:cs typeface="Times New Roman" panose="02020603050405020304" pitchFamily="18" charset="0"/>
              </a:rPr>
              <a:t>Ductile failure is the priority rather than brittle failure so wall ties are arranged into intervals into the wall.</a:t>
            </a:r>
          </a:p>
          <a:p>
            <a:pPr algn="just"/>
            <a:r>
              <a:rPr lang="en-US" sz="2400" dirty="0">
                <a:latin typeface="Times New Roman" panose="02020603050405020304" pitchFamily="18" charset="0"/>
                <a:cs typeface="Times New Roman" panose="02020603050405020304" pitchFamily="18" charset="0"/>
              </a:rPr>
              <a:t>Horizontally, wall ties are embedded in an interval of 900mm and vertical distance between wall ties are about 450mm.[4]</a:t>
            </a:r>
          </a:p>
          <a:p>
            <a:pPr algn="just"/>
            <a:r>
              <a:rPr lang="en-US" sz="2400" dirty="0">
                <a:latin typeface="Times New Roman" panose="02020603050405020304" pitchFamily="18" charset="0"/>
                <a:cs typeface="Times New Roman" panose="02020603050405020304" pitchFamily="18" charset="0"/>
              </a:rPr>
              <a:t>When wall ties are inserted into the opening walls, then the horizontal distance is kept about 225mm and from the edge, the distance should not be &gt; than 225mm.[4]</a:t>
            </a:r>
          </a:p>
          <a:p>
            <a:pPr algn="just"/>
            <a:r>
              <a:rPr lang="en-US" sz="2400" dirty="0">
                <a:latin typeface="Times New Roman" panose="02020603050405020304" pitchFamily="18" charset="0"/>
                <a:cs typeface="Times New Roman" panose="02020603050405020304" pitchFamily="18" charset="0"/>
              </a:rPr>
              <a:t>Staggered pattern wall ties are also embedded into the wall.</a:t>
            </a:r>
          </a:p>
        </p:txBody>
      </p:sp>
    </p:spTree>
    <p:extLst>
      <p:ext uri="{BB962C8B-B14F-4D97-AF65-F5344CB8AC3E}">
        <p14:creationId xmlns:p14="http://schemas.microsoft.com/office/powerpoint/2010/main" val="26149594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A981C073-2705-4FCF-AD3A-84E57B5D685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24722" y="685448"/>
            <a:ext cx="6115986" cy="575400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293AFF6-0121-A898-12F7-04ADA8E07E44}"/>
              </a:ext>
            </a:extLst>
          </p:cNvPr>
          <p:cNvSpPr txBox="1"/>
          <p:nvPr/>
        </p:nvSpPr>
        <p:spPr>
          <a:xfrm>
            <a:off x="1484027" y="6211669"/>
            <a:ext cx="6115986" cy="646331"/>
          </a:xfrm>
          <a:prstGeom prst="rect">
            <a:avLst/>
          </a:prstGeom>
          <a:noFill/>
        </p:spPr>
        <p:txBody>
          <a:bodyPr wrap="square">
            <a:spAutoFit/>
          </a:bodyPr>
          <a:lstStyle/>
          <a:p>
            <a:r>
              <a:rPr lang="en-US" dirty="0">
                <a:hlinkClick r:id="rId3"/>
              </a:rPr>
              <a:t>Figure: Cavity ties(Source: </a:t>
            </a:r>
            <a:r>
              <a:rPr lang="en-US" dirty="0" err="1">
                <a:hlinkClick r:id="rId3"/>
              </a:rPr>
              <a:t>wikkipedia</a:t>
            </a:r>
            <a:r>
              <a:rPr lang="en-US" dirty="0">
                <a:hlinkClick r:id="rId3"/>
              </a:rPr>
              <a:t>,(</a:t>
            </a:r>
            <a:r>
              <a:rPr lang="en-US" dirty="0" err="1">
                <a:hlinkClick r:id="rId3"/>
              </a:rPr>
              <a:t>n.d</a:t>
            </a:r>
            <a:r>
              <a:rPr lang="en-US" dirty="0">
                <a:hlinkClick r:id="rId3"/>
              </a:rPr>
              <a:t>),Retrieved from:</a:t>
            </a:r>
          </a:p>
          <a:p>
            <a:r>
              <a:rPr lang="en-US" dirty="0">
                <a:hlinkClick r:id="rId3"/>
              </a:rPr>
              <a:t>https://en.wikipedia.org/wiki/Tie_%28cavity_wall%29</a:t>
            </a:r>
            <a:r>
              <a:rPr lang="en-US" dirty="0"/>
              <a:t> </a:t>
            </a:r>
          </a:p>
        </p:txBody>
      </p:sp>
      <p:pic>
        <p:nvPicPr>
          <p:cNvPr id="7" name="Picture 6">
            <a:extLst>
              <a:ext uri="{FF2B5EF4-FFF2-40B4-BE49-F238E27FC236}">
                <a16:creationId xmlns:a16="http://schemas.microsoft.com/office/drawing/2014/main" id="{2296308C-4DDA-4A50-DFFA-1CF2F8FE8911}"/>
              </a:ext>
            </a:extLst>
          </p:cNvPr>
          <p:cNvPicPr>
            <a:picLocks noChangeAspect="1"/>
          </p:cNvPicPr>
          <p:nvPr/>
        </p:nvPicPr>
        <p:blipFill>
          <a:blip r:embed="rId4"/>
          <a:stretch>
            <a:fillRect/>
          </a:stretch>
        </p:blipFill>
        <p:spPr>
          <a:xfrm>
            <a:off x="7091347" y="1742353"/>
            <a:ext cx="4675931" cy="3561810"/>
          </a:xfrm>
          <a:prstGeom prst="rect">
            <a:avLst/>
          </a:prstGeom>
        </p:spPr>
      </p:pic>
      <p:sp>
        <p:nvSpPr>
          <p:cNvPr id="4" name="TextBox 3">
            <a:extLst>
              <a:ext uri="{FF2B5EF4-FFF2-40B4-BE49-F238E27FC236}">
                <a16:creationId xmlns:a16="http://schemas.microsoft.com/office/drawing/2014/main" id="{D69AF3C8-BA3B-4F02-A5CF-AD5EDE04C1D0}"/>
              </a:ext>
            </a:extLst>
          </p:cNvPr>
          <p:cNvSpPr txBox="1"/>
          <p:nvPr/>
        </p:nvSpPr>
        <p:spPr>
          <a:xfrm>
            <a:off x="0" y="122056"/>
            <a:ext cx="6115986" cy="1200329"/>
          </a:xfrm>
          <a:prstGeom prst="rect">
            <a:avLst/>
          </a:prstGeom>
          <a:noFill/>
        </p:spPr>
        <p:txBody>
          <a:bodyPr wrap="square">
            <a:spAutoFit/>
          </a:bodyPr>
          <a:lstStyle/>
          <a:p>
            <a:r>
              <a:rPr lang="en-US" sz="3600" b="1" dirty="0">
                <a:latin typeface="Times New Roman" panose="02020603050405020304" pitchFamily="18" charset="0"/>
                <a:cs typeface="Times New Roman" panose="02020603050405020304" pitchFamily="18" charset="0"/>
              </a:rPr>
              <a:t>Floor and Wall Ties</a:t>
            </a:r>
            <a:br>
              <a:rPr lang="en-US" sz="3600" dirty="0">
                <a:latin typeface="Times New Roman" panose="02020603050405020304" pitchFamily="18" charset="0"/>
                <a:cs typeface="Times New Roman" panose="02020603050405020304" pitchFamily="18" charset="0"/>
              </a:rPr>
            </a:br>
            <a:endParaRPr lang="en-US" sz="36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0228B3A1-0124-97FE-8240-B9035875338E}"/>
              </a:ext>
            </a:extLst>
          </p:cNvPr>
          <p:cNvSpPr txBox="1"/>
          <p:nvPr/>
        </p:nvSpPr>
        <p:spPr>
          <a:xfrm>
            <a:off x="7091347" y="5304163"/>
            <a:ext cx="4917570" cy="1959960"/>
          </a:xfrm>
          <a:prstGeom prst="rect">
            <a:avLst/>
          </a:prstGeom>
          <a:noFill/>
        </p:spPr>
        <p:txBody>
          <a:bodyPr wrap="square">
            <a:spAutoFit/>
          </a:bodyPr>
          <a:lstStyle/>
          <a:p>
            <a:pPr marL="457200" marR="0" indent="-457200">
              <a:lnSpc>
                <a:spcPct val="107000"/>
              </a:lnSpc>
              <a:spcBef>
                <a:spcPts val="0"/>
              </a:spcBef>
              <a:spcAft>
                <a:spcPts val="800"/>
              </a:spcAft>
            </a:pP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Figure: Wall ties(</a:t>
            </a:r>
            <a:r>
              <a:rPr lang="en-US" sz="1800" i="1" kern="100" dirty="0" err="1">
                <a:effectLst/>
                <a:latin typeface="Calibri" panose="020F0502020204030204" pitchFamily="34" charset="0"/>
                <a:ea typeface="Calibri" panose="020F0502020204030204" pitchFamily="34" charset="0"/>
                <a:cs typeface="Times New Roman" panose="02020603050405020304" pitchFamily="18" charset="0"/>
              </a:rPr>
              <a:t>source:Olympic</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 Construction</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(n.d.). Retrieved from https://www.olympic-construction.co.uk: </a:t>
            </a:r>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5"/>
              </a:rPr>
              <a:t>https://www.olympic-construction.co.uk/services/structural-repairs/wall-ties/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397758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a:t>Reinforced bars are precast in the wall elements at regular spacing adjacent the intended final position of a floor slab. Each bar is bent out at right angles in the wall and one end is tied to the floor slab.[1]</a:t>
            </a:r>
          </a:p>
          <a:p>
            <a:r>
              <a:rPr lang="en-US" dirty="0"/>
              <a:t> Inserting the wall ties into the wall will  increase the load. The wall ties, if it is in the form of reinforcement, should be hooked or connected to the floor for support. This will create the floor and the wall, a homogeneous mass.[1]</a:t>
            </a:r>
          </a:p>
        </p:txBody>
      </p:sp>
    </p:spTree>
    <p:extLst>
      <p:ext uri="{BB962C8B-B14F-4D97-AF65-F5344CB8AC3E}">
        <p14:creationId xmlns:p14="http://schemas.microsoft.com/office/powerpoint/2010/main" val="310715633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7C36AD-CF76-7D42-FEED-38A6FB83A503}"/>
              </a:ext>
            </a:extLst>
          </p:cNvPr>
          <p:cNvSpPr>
            <a:spLocks noGrp="1"/>
          </p:cNvSpPr>
          <p:nvPr>
            <p:ph type="title"/>
          </p:nvPr>
        </p:nvSpPr>
        <p:spPr>
          <a:xfrm>
            <a:off x="455327" y="149903"/>
            <a:ext cx="2692608" cy="884420"/>
          </a:xfrm>
        </p:spPr>
        <p:txBody>
          <a:bodyPr>
            <a:noAutofit/>
          </a:bodyPr>
          <a:lstStyle/>
          <a:p>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REFERENCES</a:t>
            </a:r>
            <a:b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F62C451-77F5-449A-DFB6-1B2DFC6BE55F}"/>
              </a:ext>
            </a:extLst>
          </p:cNvPr>
          <p:cNvSpPr txBox="1"/>
          <p:nvPr/>
        </p:nvSpPr>
        <p:spPr>
          <a:xfrm>
            <a:off x="288561" y="1064303"/>
            <a:ext cx="9694888" cy="4637488"/>
          </a:xfrm>
          <a:prstGeom prst="rect">
            <a:avLst/>
          </a:prstGeom>
          <a:noFill/>
        </p:spPr>
        <p:txBody>
          <a:bodyPr wrap="square">
            <a:spAutoFit/>
          </a:bodyPr>
          <a:lstStyle/>
          <a:p>
            <a:pPr marL="457200" indent="-457200" algn="just">
              <a:lnSpc>
                <a:spcPct val="107000"/>
              </a:lnSpc>
              <a:spcAft>
                <a:spcPts val="800"/>
              </a:spcAft>
            </a:pPr>
            <a:r>
              <a:rPr lang="en-US" sz="2000" b="1" kern="100" dirty="0">
                <a:latin typeface="Times New Roman" panose="02020603050405020304" pitchFamily="18" charset="0"/>
                <a:cs typeface="Times New Roman" panose="02020603050405020304" pitchFamily="18" charset="0"/>
              </a:rPr>
              <a:t>[1] Giri, O. P. (2018). A textbook of Building Technology. Heritage Publishers and Distributors Pvt Ltd.</a:t>
            </a:r>
          </a:p>
          <a:p>
            <a:pPr marL="457200" marR="0" indent="-457200" algn="just">
              <a:lnSpc>
                <a:spcPct val="107000"/>
              </a:lnSpc>
              <a:spcBef>
                <a:spcPts val="0"/>
              </a:spcBef>
              <a:spcAft>
                <a:spcPts val="800"/>
              </a:spcAft>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[2] </a:t>
            </a:r>
            <a:r>
              <a:rPr lang="en-US" sz="2000" b="1" kern="100" dirty="0" err="1">
                <a:effectLst/>
                <a:latin typeface="Times New Roman" panose="02020603050405020304" pitchFamily="18" charset="0"/>
                <a:ea typeface="Calibri" panose="020F0502020204030204" pitchFamily="34" charset="0"/>
                <a:cs typeface="Times New Roman" panose="02020603050405020304" pitchFamily="18" charset="0"/>
              </a:rPr>
              <a:t>Bhavikati</a:t>
            </a: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 S(2010). Basic Civil engineering, New Delhi:</a:t>
            </a:r>
            <a:r>
              <a:rPr lang="en-US" sz="2000" b="1" kern="100" dirty="0">
                <a:latin typeface="Times New Roman" panose="02020603050405020304" pitchFamily="18" charset="0"/>
                <a:ea typeface="Calibri" panose="020F0502020204030204" pitchFamily="34" charset="0"/>
                <a:cs typeface="Times New Roman" panose="02020603050405020304" pitchFamily="18" charset="0"/>
              </a:rPr>
              <a:t> New Age International (p) </a:t>
            </a:r>
            <a:r>
              <a:rPr lang="en-US" sz="2000" b="1" kern="100" dirty="0" err="1">
                <a:latin typeface="Times New Roman" panose="02020603050405020304" pitchFamily="18" charset="0"/>
                <a:ea typeface="Calibri" panose="020F0502020204030204" pitchFamily="34" charset="0"/>
                <a:cs typeface="Times New Roman" panose="02020603050405020304" pitchFamily="18" charset="0"/>
              </a:rPr>
              <a:t>LTD,Publishers</a:t>
            </a:r>
            <a:endParaRPr lang="en-US" sz="2000" b="1" kern="100" dirty="0">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a:lnSpc>
                <a:spcPct val="107000"/>
              </a:lnSpc>
              <a:spcAft>
                <a:spcPts val="800"/>
              </a:spcAft>
            </a:pPr>
            <a:r>
              <a:rPr lang="en-US" sz="2000" b="1" kern="100" dirty="0">
                <a:latin typeface="Times New Roman" panose="02020603050405020304" pitchFamily="18" charset="0"/>
                <a:cs typeface="Times New Roman" panose="02020603050405020304" pitchFamily="18" charset="0"/>
              </a:rPr>
              <a:t>[3] Singh, G. (2005). Building Constructions and materials. Standard Book House, Delhi.</a:t>
            </a:r>
          </a:p>
          <a:p>
            <a:pPr marL="457200" marR="0" indent="-457200" algn="just">
              <a:lnSpc>
                <a:spcPct val="107000"/>
              </a:lnSpc>
              <a:spcBef>
                <a:spcPts val="0"/>
              </a:spcBef>
              <a:spcAft>
                <a:spcPts val="800"/>
              </a:spcAft>
            </a:pPr>
            <a:endParaRPr lang="en-US" sz="2000" b="1" kern="100" dirty="0">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a:lnSpc>
                <a:spcPct val="107000"/>
              </a:lnSpc>
              <a:spcAft>
                <a:spcPts val="800"/>
              </a:spcAft>
            </a:pPr>
            <a:r>
              <a:rPr lang="en-US" sz="2000" b="1" kern="100" dirty="0">
                <a:latin typeface="Times New Roman" panose="02020603050405020304" pitchFamily="18" charset="0"/>
                <a:cs typeface="Times New Roman" panose="02020603050405020304" pitchFamily="18" charset="0"/>
              </a:rPr>
              <a:t>[4] Dr B.C. Punima, E. A. (2017). Building Construction. New Delhi: Laxmi Publications (P) Ltd.</a:t>
            </a:r>
          </a:p>
          <a:p>
            <a:pPr marL="457200" marR="0" indent="-457200" algn="just">
              <a:lnSpc>
                <a:spcPct val="107000"/>
              </a:lnSpc>
              <a:spcBef>
                <a:spcPts val="0"/>
              </a:spcBef>
              <a:spcAft>
                <a:spcPts val="800"/>
              </a:spcAft>
            </a:pPr>
            <a:endPar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gn="just">
              <a:lnSpc>
                <a:spcPct val="107000"/>
              </a:lnSpc>
              <a:spcBef>
                <a:spcPts val="0"/>
              </a:spcBef>
              <a:spcAft>
                <a:spcPts val="800"/>
              </a:spcAft>
            </a:pPr>
            <a:r>
              <a:rPr lang="en-US" sz="2000" b="1" i="1" kern="100" dirty="0">
                <a:effectLst/>
                <a:latin typeface="Times New Roman" panose="02020603050405020304" pitchFamily="18" charset="0"/>
                <a:ea typeface="Calibri" panose="020F0502020204030204" pitchFamily="34" charset="0"/>
                <a:cs typeface="Times New Roman" panose="02020603050405020304" pitchFamily="18" charset="0"/>
              </a:rPr>
              <a:t>[5] The Constructor: Building ideas</a:t>
            </a: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 (n.d.). Retrieved from </a:t>
            </a: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hlinkClick r:id="rId2"/>
              </a:rPr>
              <a:t>https://theconstructor.org/building/types-of-doors/11898/</a:t>
            </a: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3468643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ontent Placeholder 9">
            <a:extLst>
              <a:ext uri="{FF2B5EF4-FFF2-40B4-BE49-F238E27FC236}">
                <a16:creationId xmlns:a16="http://schemas.microsoft.com/office/drawing/2014/main" id="{D21E03A2-D08E-C1BF-F3D2-E167E9D6506C}"/>
              </a:ext>
            </a:extLst>
          </p:cNvPr>
          <p:cNvGraphicFramePr>
            <a:graphicFrameLocks noGrp="1"/>
          </p:cNvGraphicFramePr>
          <p:nvPr>
            <p:ph idx="1"/>
          </p:nvPr>
        </p:nvGraphicFramePr>
        <p:xfrm>
          <a:off x="0" y="0"/>
          <a:ext cx="12192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304725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13810</TotalTime>
  <Words>3665</Words>
  <Application>Microsoft Office PowerPoint</Application>
  <PresentationFormat>Widescreen</PresentationFormat>
  <Paragraphs>285</Paragraphs>
  <Slides>40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Source Sans Pro</vt:lpstr>
      <vt:lpstr>Times New Roman</vt:lpstr>
      <vt:lpstr>Wingdings</vt:lpstr>
      <vt:lpstr>Office Theme</vt:lpstr>
      <vt:lpstr>         COURSE TITLE BUILDING TECHNOLOGY</vt:lpstr>
      <vt:lpstr>LEARNING OUTCOMES</vt:lpstr>
      <vt:lpstr>Flooring and its types </vt:lpstr>
      <vt:lpstr>Types</vt:lpstr>
      <vt:lpstr>a) Solid ground floor </vt:lpstr>
      <vt:lpstr>Steps involved in solid flooring works</vt:lpstr>
      <vt:lpstr> Suspended ground floor</vt:lpstr>
      <vt:lpstr>2. Basement floor </vt:lpstr>
      <vt:lpstr>Factors affecting the selection of choice of flooring[3]</vt:lpstr>
      <vt:lpstr> Special types of floor finishing   The materials used for floor finishing or floor covering or flooring are[3]:</vt:lpstr>
      <vt:lpstr>Mud and Muram flooring</vt:lpstr>
      <vt:lpstr>Mud Flooring</vt:lpstr>
      <vt:lpstr>PowerPoint Presentation</vt:lpstr>
      <vt:lpstr>Muram</vt:lpstr>
      <vt:lpstr>Brick flooring </vt:lpstr>
      <vt:lpstr>Flag stone flooring </vt:lpstr>
      <vt:lpstr> Cement concrete flooring  </vt:lpstr>
      <vt:lpstr>PowerPoint Presentation</vt:lpstr>
      <vt:lpstr>PowerPoint Presentation</vt:lpstr>
      <vt:lpstr>Terrazzo flooring (chips of polished stone set in concrete)</vt:lpstr>
      <vt:lpstr>PowerPoint Presentation</vt:lpstr>
      <vt:lpstr>PowerPoint Presentation</vt:lpstr>
      <vt:lpstr>6. Mosaic flooring (small pieces of colored stone or glass)</vt:lpstr>
      <vt:lpstr>Mosaic Flooring</vt:lpstr>
      <vt:lpstr>7. Tiles flooring </vt:lpstr>
      <vt:lpstr>8. Marble flooring  </vt:lpstr>
      <vt:lpstr>Marble flooring</vt:lpstr>
      <vt:lpstr>9. Timber flooring</vt:lpstr>
      <vt:lpstr>10. Asphalt Flooring </vt:lpstr>
      <vt:lpstr>11. Rubber Flooring </vt:lpstr>
      <vt:lpstr>12. Cork Floor </vt:lpstr>
      <vt:lpstr>13. Glass Flooring </vt:lpstr>
      <vt:lpstr>14. Plastic or P.V.C. Flooring </vt:lpstr>
      <vt:lpstr>PowerPoint Presentation</vt:lpstr>
      <vt:lpstr>PowerPoint Presentation</vt:lpstr>
      <vt:lpstr>Floor and Wall Ties </vt:lpstr>
      <vt:lpstr>PowerPoint Presentation</vt:lpstr>
      <vt:lpstr>PowerPoint Presentation</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PROJECT ENGINEERING</dc:title>
  <dc:creator>Microsoft account</dc:creator>
  <cp:lastModifiedBy>Ranju Kamal</cp:lastModifiedBy>
  <cp:revision>329</cp:revision>
  <dcterms:created xsi:type="dcterms:W3CDTF">2023-02-20T06:54:59Z</dcterms:created>
  <dcterms:modified xsi:type="dcterms:W3CDTF">2023-10-31T09:09:01Z</dcterms:modified>
</cp:coreProperties>
</file>