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9" r:id="rId2"/>
    <p:sldId id="261" r:id="rId3"/>
    <p:sldId id="257" r:id="rId4"/>
    <p:sldId id="296" r:id="rId5"/>
    <p:sldId id="276" r:id="rId6"/>
    <p:sldId id="403" r:id="rId7"/>
    <p:sldId id="271" r:id="rId8"/>
    <p:sldId id="391" r:id="rId9"/>
    <p:sldId id="277" r:id="rId10"/>
    <p:sldId id="278" r:id="rId11"/>
    <p:sldId id="301" r:id="rId12"/>
    <p:sldId id="304" r:id="rId13"/>
    <p:sldId id="332" r:id="rId14"/>
    <p:sldId id="272" r:id="rId15"/>
    <p:sldId id="310" r:id="rId16"/>
    <p:sldId id="260" r:id="rId17"/>
    <p:sldId id="327" r:id="rId18"/>
    <p:sldId id="315" r:id="rId19"/>
    <p:sldId id="273" r:id="rId20"/>
    <p:sldId id="281" r:id="rId21"/>
    <p:sldId id="317" r:id="rId22"/>
    <p:sldId id="274" r:id="rId23"/>
    <p:sldId id="283" r:id="rId24"/>
    <p:sldId id="320" r:id="rId25"/>
    <p:sldId id="393" r:id="rId26"/>
    <p:sldId id="394" r:id="rId27"/>
    <p:sldId id="284" r:id="rId28"/>
    <p:sldId id="395" r:id="rId29"/>
    <p:sldId id="396" r:id="rId30"/>
    <p:sldId id="397" r:id="rId31"/>
    <p:sldId id="398" r:id="rId32"/>
    <p:sldId id="324" r:id="rId33"/>
    <p:sldId id="325" r:id="rId34"/>
    <p:sldId id="401" r:id="rId35"/>
    <p:sldId id="269" r:id="rId36"/>
    <p:sldId id="402" r:id="rId37"/>
    <p:sldId id="328" r:id="rId38"/>
    <p:sldId id="289" r:id="rId39"/>
    <p:sldId id="292" r:id="rId40"/>
    <p:sldId id="295" r:id="rId41"/>
    <p:sldId id="336" r:id="rId42"/>
    <p:sldId id="357" r:id="rId43"/>
    <p:sldId id="39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39CA7F-2AAE-48DC-B7BC-71DFBCBEE447}" v="350" dt="2023-10-31T09:30:11.0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54" autoAdjust="0"/>
    <p:restoredTop sz="94660"/>
  </p:normalViewPr>
  <p:slideViewPr>
    <p:cSldViewPr snapToGrid="0">
      <p:cViewPr varScale="1">
        <p:scale>
          <a:sx n="64" d="100"/>
          <a:sy n="64" d="100"/>
        </p:scale>
        <p:origin x="1032" y="48"/>
      </p:cViewPr>
      <p:guideLst/>
    </p:cSldViewPr>
  </p:slideViewPr>
  <p:notesTextViewPr>
    <p:cViewPr>
      <p:scale>
        <a:sx n="1" d="1"/>
        <a:sy n="1" d="1"/>
      </p:scale>
      <p:origin x="0" y="0"/>
    </p:cViewPr>
  </p:notesTextViewPr>
  <p:sorterViewPr>
    <p:cViewPr>
      <p:scale>
        <a:sx n="100" d="100"/>
        <a:sy n="100" d="100"/>
      </p:scale>
      <p:origin x="0" y="-52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docChgLst>
    <pc:chgData name="Ranju Kamal" userId="d3187f1d-9b3b-4fde-ae81-a24521550743" providerId="ADAL" clId="{A039CA7F-2AAE-48DC-B7BC-71DFBCBEE447}"/>
    <pc:docChg chg="undo custSel addSld delSld modSld sldOrd">
      <pc:chgData name="Ranju Kamal" userId="d3187f1d-9b3b-4fde-ae81-a24521550743" providerId="ADAL" clId="{A039CA7F-2AAE-48DC-B7BC-71DFBCBEE447}" dt="2023-10-31T09:33:59.390" v="2831" actId="207"/>
      <pc:docMkLst>
        <pc:docMk/>
      </pc:docMkLst>
      <pc:sldChg chg="addSp modSp add mod">
        <pc:chgData name="Ranju Kamal" userId="d3187f1d-9b3b-4fde-ae81-a24521550743" providerId="ADAL" clId="{A039CA7F-2AAE-48DC-B7BC-71DFBCBEE447}" dt="2023-10-29T07:52:15.445" v="1226"/>
        <pc:sldMkLst>
          <pc:docMk/>
          <pc:sldMk cId="0" sldId="257"/>
        </pc:sldMkLst>
        <pc:spChg chg="add mod">
          <ac:chgData name="Ranju Kamal" userId="d3187f1d-9b3b-4fde-ae81-a24521550743" providerId="ADAL" clId="{A039CA7F-2AAE-48DC-B7BC-71DFBCBEE447}" dt="2023-10-29T02:37:57.657" v="734" actId="20577"/>
          <ac:spMkLst>
            <pc:docMk/>
            <pc:sldMk cId="0" sldId="257"/>
            <ac:spMk id="4" creationId="{3EF93784-45E8-699B-D0DC-21F3F6204F07}"/>
          </ac:spMkLst>
        </pc:spChg>
        <pc:spChg chg="mod">
          <ac:chgData name="Ranju Kamal" userId="d3187f1d-9b3b-4fde-ae81-a24521550743" providerId="ADAL" clId="{A039CA7F-2AAE-48DC-B7BC-71DFBCBEE447}" dt="2023-10-29T07:52:15.445" v="1226"/>
          <ac:spMkLst>
            <pc:docMk/>
            <pc:sldMk cId="0" sldId="257"/>
            <ac:spMk id="9218" creationId="{8300D948-9C31-AA38-EEC8-80390CA654BD}"/>
          </ac:spMkLst>
        </pc:spChg>
        <pc:picChg chg="add mod">
          <ac:chgData name="Ranju Kamal" userId="d3187f1d-9b3b-4fde-ae81-a24521550743" providerId="ADAL" clId="{A039CA7F-2AAE-48DC-B7BC-71DFBCBEE447}" dt="2023-10-29T02:36:53.734" v="699" actId="1076"/>
          <ac:picMkLst>
            <pc:docMk/>
            <pc:sldMk cId="0" sldId="257"/>
            <ac:picMk id="3" creationId="{2DBDE321-CCB8-8ACD-93EF-9FE2DABB393F}"/>
          </ac:picMkLst>
        </pc:picChg>
      </pc:sldChg>
      <pc:sldChg chg="modSp mod">
        <pc:chgData name="Ranju Kamal" userId="d3187f1d-9b3b-4fde-ae81-a24521550743" providerId="ADAL" clId="{A039CA7F-2AAE-48DC-B7BC-71DFBCBEE447}" dt="2023-10-30T06:31:16.089" v="1913" actId="20577"/>
        <pc:sldMkLst>
          <pc:docMk/>
          <pc:sldMk cId="1130220075" sldId="259"/>
        </pc:sldMkLst>
        <pc:spChg chg="mod">
          <ac:chgData name="Ranju Kamal" userId="d3187f1d-9b3b-4fde-ae81-a24521550743" providerId="ADAL" clId="{A039CA7F-2AAE-48DC-B7BC-71DFBCBEE447}" dt="2023-10-30T06:31:16.089" v="1913" actId="20577"/>
          <ac:spMkLst>
            <pc:docMk/>
            <pc:sldMk cId="1130220075" sldId="259"/>
            <ac:spMk id="5" creationId="{00000000-0000-0000-0000-000000000000}"/>
          </ac:spMkLst>
        </pc:spChg>
      </pc:sldChg>
      <pc:sldChg chg="addSp modSp add del mod">
        <pc:chgData name="Ranju Kamal" userId="d3187f1d-9b3b-4fde-ae81-a24521550743" providerId="ADAL" clId="{A039CA7F-2AAE-48DC-B7BC-71DFBCBEE447}" dt="2023-10-31T09:18:05.373" v="2609" actId="207"/>
        <pc:sldMkLst>
          <pc:docMk/>
          <pc:sldMk cId="0" sldId="260"/>
        </pc:sldMkLst>
        <pc:spChg chg="add mod">
          <ac:chgData name="Ranju Kamal" userId="d3187f1d-9b3b-4fde-ae81-a24521550743" providerId="ADAL" clId="{A039CA7F-2AAE-48DC-B7BC-71DFBCBEE447}" dt="2023-10-31T09:18:05.373" v="2609" actId="207"/>
          <ac:spMkLst>
            <pc:docMk/>
            <pc:sldMk cId="0" sldId="260"/>
            <ac:spMk id="4" creationId="{66F35361-5221-6D23-A021-4263F4A2762B}"/>
          </ac:spMkLst>
        </pc:spChg>
        <pc:spChg chg="mod">
          <ac:chgData name="Ranju Kamal" userId="d3187f1d-9b3b-4fde-ae81-a24521550743" providerId="ADAL" clId="{A039CA7F-2AAE-48DC-B7BC-71DFBCBEE447}" dt="2023-10-29T12:11:12.340" v="1628" actId="27636"/>
          <ac:spMkLst>
            <pc:docMk/>
            <pc:sldMk cId="0" sldId="260"/>
            <ac:spMk id="48130" creationId="{20A062EE-CF7F-3CBB-43BD-1A95B060267C}"/>
          </ac:spMkLst>
        </pc:spChg>
        <pc:spChg chg="mod">
          <ac:chgData name="Ranju Kamal" userId="d3187f1d-9b3b-4fde-ae81-a24521550743" providerId="ADAL" clId="{A039CA7F-2AAE-48DC-B7BC-71DFBCBEE447}" dt="2023-10-30T14:46:51.942" v="2447" actId="27636"/>
          <ac:spMkLst>
            <pc:docMk/>
            <pc:sldMk cId="0" sldId="260"/>
            <ac:spMk id="48131" creationId="{B69D3C03-C9C7-680F-A949-C3E8A2D5E008}"/>
          </ac:spMkLst>
        </pc:spChg>
        <pc:picChg chg="add mod">
          <ac:chgData name="Ranju Kamal" userId="d3187f1d-9b3b-4fde-ae81-a24521550743" providerId="ADAL" clId="{A039CA7F-2AAE-48DC-B7BC-71DFBCBEE447}" dt="2023-10-30T14:46:57.597" v="2450" actId="1076"/>
          <ac:picMkLst>
            <pc:docMk/>
            <pc:sldMk cId="0" sldId="260"/>
            <ac:picMk id="2" creationId="{FCBE03AB-8604-4562-724E-25E851CF4EB4}"/>
          </ac:picMkLst>
        </pc:picChg>
      </pc:sldChg>
      <pc:sldChg chg="addSp delSp modSp mod">
        <pc:chgData name="Ranju Kamal" userId="d3187f1d-9b3b-4fde-ae81-a24521550743" providerId="ADAL" clId="{A039CA7F-2AAE-48DC-B7BC-71DFBCBEE447}" dt="2023-10-30T07:29:29.797" v="2205" actId="20577"/>
        <pc:sldMkLst>
          <pc:docMk/>
          <pc:sldMk cId="1310932073" sldId="261"/>
        </pc:sldMkLst>
        <pc:spChg chg="mod">
          <ac:chgData name="Ranju Kamal" userId="d3187f1d-9b3b-4fde-ae81-a24521550743" providerId="ADAL" clId="{A039CA7F-2AAE-48DC-B7BC-71DFBCBEE447}" dt="2023-10-30T07:29:29.797" v="2205" actId="20577"/>
          <ac:spMkLst>
            <pc:docMk/>
            <pc:sldMk cId="1310932073" sldId="261"/>
            <ac:spMk id="3" creationId="{C2245DFB-FC5B-BC17-0E76-C878B4EB43E0}"/>
          </ac:spMkLst>
        </pc:spChg>
        <pc:spChg chg="mod">
          <ac:chgData name="Ranju Kamal" userId="d3187f1d-9b3b-4fde-ae81-a24521550743" providerId="ADAL" clId="{A039CA7F-2AAE-48DC-B7BC-71DFBCBEE447}" dt="2023-10-29T02:34:51.230" v="680" actId="1076"/>
          <ac:spMkLst>
            <pc:docMk/>
            <pc:sldMk cId="1310932073" sldId="261"/>
            <ac:spMk id="11" creationId="{9C97109E-40E9-1469-78BB-CD6D77146F28}"/>
          </ac:spMkLst>
        </pc:spChg>
        <pc:graphicFrameChg chg="del mod">
          <ac:chgData name="Ranju Kamal" userId="d3187f1d-9b3b-4fde-ae81-a24521550743" providerId="ADAL" clId="{A039CA7F-2AAE-48DC-B7BC-71DFBCBEE447}" dt="2023-10-28T03:55:29.746" v="262" actId="478"/>
          <ac:graphicFrameMkLst>
            <pc:docMk/>
            <pc:sldMk cId="1310932073" sldId="261"/>
            <ac:graphicFrameMk id="2" creationId="{C0E2A677-6A1A-0086-3FA6-EB33B38F340B}"/>
          </ac:graphicFrameMkLst>
        </pc:graphicFrameChg>
        <pc:graphicFrameChg chg="add mod modGraphic">
          <ac:chgData name="Ranju Kamal" userId="d3187f1d-9b3b-4fde-ae81-a24521550743" providerId="ADAL" clId="{A039CA7F-2AAE-48DC-B7BC-71DFBCBEE447}" dt="2023-10-28T04:00:58.265" v="302" actId="1076"/>
          <ac:graphicFrameMkLst>
            <pc:docMk/>
            <pc:sldMk cId="1310932073" sldId="261"/>
            <ac:graphicFrameMk id="6" creationId="{09743584-2E7C-E2BB-DFE9-37AE3D510DC7}"/>
          </ac:graphicFrameMkLst>
        </pc:graphicFrameChg>
        <pc:picChg chg="del">
          <ac:chgData name="Ranju Kamal" userId="d3187f1d-9b3b-4fde-ae81-a24521550743" providerId="ADAL" clId="{A039CA7F-2AAE-48DC-B7BC-71DFBCBEE447}" dt="2023-10-28T03:52:13.610" v="62" actId="478"/>
          <ac:picMkLst>
            <pc:docMk/>
            <pc:sldMk cId="1310932073" sldId="261"/>
            <ac:picMk id="5" creationId="{C58A5064-4360-300F-518D-EE5D6C0C5B6B}"/>
          </ac:picMkLst>
        </pc:picChg>
        <pc:picChg chg="add mod">
          <ac:chgData name="Ranju Kamal" userId="d3187f1d-9b3b-4fde-ae81-a24521550743" providerId="ADAL" clId="{A039CA7F-2AAE-48DC-B7BC-71DFBCBEE447}" dt="2023-10-29T02:34:51.230" v="680" actId="1076"/>
          <ac:picMkLst>
            <pc:docMk/>
            <pc:sldMk cId="1310932073" sldId="261"/>
            <ac:picMk id="7" creationId="{AE5EDD36-5311-7C76-671F-6CE5FF977126}"/>
          </ac:picMkLst>
        </pc:picChg>
      </pc:sldChg>
      <pc:sldChg chg="modSp add del mod">
        <pc:chgData name="Ranju Kamal" userId="d3187f1d-9b3b-4fde-ae81-a24521550743" providerId="ADAL" clId="{A039CA7F-2AAE-48DC-B7BC-71DFBCBEE447}" dt="2023-10-29T12:11:58.152" v="1640" actId="2696"/>
        <pc:sldMkLst>
          <pc:docMk/>
          <pc:sldMk cId="0" sldId="266"/>
        </pc:sldMkLst>
        <pc:spChg chg="mod">
          <ac:chgData name="Ranju Kamal" userId="d3187f1d-9b3b-4fde-ae81-a24521550743" providerId="ADAL" clId="{A039CA7F-2AAE-48DC-B7BC-71DFBCBEE447}" dt="2023-10-29T04:22:04.137" v="1197" actId="1076"/>
          <ac:spMkLst>
            <pc:docMk/>
            <pc:sldMk cId="0" sldId="266"/>
            <ac:spMk id="65538" creationId="{0776997B-921F-C21E-E98A-74339590624D}"/>
          </ac:spMkLst>
        </pc:spChg>
        <pc:spChg chg="mod">
          <ac:chgData name="Ranju Kamal" userId="d3187f1d-9b3b-4fde-ae81-a24521550743" providerId="ADAL" clId="{A039CA7F-2AAE-48DC-B7BC-71DFBCBEE447}" dt="2023-10-29T12:10:43.755" v="1621" actId="21"/>
          <ac:spMkLst>
            <pc:docMk/>
            <pc:sldMk cId="0" sldId="266"/>
            <ac:spMk id="65539" creationId="{6072CCB8-B8A6-F6ED-5C2F-F151355B67CD}"/>
          </ac:spMkLst>
        </pc:spChg>
      </pc:sldChg>
      <pc:sldChg chg="addSp delSp modSp add mod">
        <pc:chgData name="Ranju Kamal" userId="d3187f1d-9b3b-4fde-ae81-a24521550743" providerId="ADAL" clId="{A039CA7F-2AAE-48DC-B7BC-71DFBCBEE447}" dt="2023-10-31T09:31:10.395" v="2795" actId="1076"/>
        <pc:sldMkLst>
          <pc:docMk/>
          <pc:sldMk cId="0" sldId="269"/>
        </pc:sldMkLst>
        <pc:spChg chg="add mod">
          <ac:chgData name="Ranju Kamal" userId="d3187f1d-9b3b-4fde-ae81-a24521550743" providerId="ADAL" clId="{A039CA7F-2AAE-48DC-B7BC-71DFBCBEE447}" dt="2023-10-31T09:31:10.395" v="2795" actId="1076"/>
          <ac:spMkLst>
            <pc:docMk/>
            <pc:sldMk cId="0" sldId="269"/>
            <ac:spMk id="5" creationId="{CF98758E-99E5-2AE7-26E9-A28CBCC34405}"/>
          </ac:spMkLst>
        </pc:spChg>
        <pc:spChg chg="mod">
          <ac:chgData name="Ranju Kamal" userId="d3187f1d-9b3b-4fde-ae81-a24521550743" providerId="ADAL" clId="{A039CA7F-2AAE-48DC-B7BC-71DFBCBEE447}" dt="2023-10-30T07:22:54.137" v="2196" actId="20577"/>
          <ac:spMkLst>
            <pc:docMk/>
            <pc:sldMk cId="0" sldId="269"/>
            <ac:spMk id="52227" creationId="{9D813CD2-F7E9-CD48-A114-2B579A3BDFF5}"/>
          </ac:spMkLst>
        </pc:spChg>
        <pc:picChg chg="add del mod">
          <ac:chgData name="Ranju Kamal" userId="d3187f1d-9b3b-4fde-ae81-a24521550743" providerId="ADAL" clId="{A039CA7F-2AAE-48DC-B7BC-71DFBCBEE447}" dt="2023-10-29T04:07:55.365" v="1080" actId="21"/>
          <ac:picMkLst>
            <pc:docMk/>
            <pc:sldMk cId="0" sldId="269"/>
            <ac:picMk id="2" creationId="{81903CD8-F263-378D-F6E4-61C9BAE9387A}"/>
          </ac:picMkLst>
        </pc:picChg>
        <pc:picChg chg="add mod">
          <ac:chgData name="Ranju Kamal" userId="d3187f1d-9b3b-4fde-ae81-a24521550743" providerId="ADAL" clId="{A039CA7F-2AAE-48DC-B7BC-71DFBCBEE447}" dt="2023-10-30T07:17:51.988" v="2141" actId="1076"/>
          <ac:picMkLst>
            <pc:docMk/>
            <pc:sldMk cId="0" sldId="269"/>
            <ac:picMk id="3" creationId="{23549154-1FD3-EF0E-6FB7-FFE35E35B992}"/>
          </ac:picMkLst>
        </pc:picChg>
      </pc:sldChg>
      <pc:sldChg chg="addSp delSp modSp add mod">
        <pc:chgData name="Ranju Kamal" userId="d3187f1d-9b3b-4fde-ae81-a24521550743" providerId="ADAL" clId="{A039CA7F-2AAE-48DC-B7BC-71DFBCBEE447}" dt="2023-10-29T15:33:15.857" v="1865" actId="20577"/>
        <pc:sldMkLst>
          <pc:docMk/>
          <pc:sldMk cId="0" sldId="271"/>
        </pc:sldMkLst>
        <pc:spChg chg="add mod">
          <ac:chgData name="Ranju Kamal" userId="d3187f1d-9b3b-4fde-ae81-a24521550743" providerId="ADAL" clId="{A039CA7F-2AAE-48DC-B7BC-71DFBCBEE447}" dt="2023-10-29T03:08:18.410" v="938" actId="1076"/>
          <ac:spMkLst>
            <pc:docMk/>
            <pc:sldMk cId="0" sldId="271"/>
            <ac:spMk id="3" creationId="{074F9CC0-24E6-FB72-70C7-DB5E5C4CFCB8}"/>
          </ac:spMkLst>
        </pc:spChg>
        <pc:spChg chg="mod">
          <ac:chgData name="Ranju Kamal" userId="d3187f1d-9b3b-4fde-ae81-a24521550743" providerId="ADAL" clId="{A039CA7F-2AAE-48DC-B7BC-71DFBCBEE447}" dt="2023-10-29T15:33:15.857" v="1865" actId="20577"/>
          <ac:spMkLst>
            <pc:docMk/>
            <pc:sldMk cId="0" sldId="271"/>
            <ac:spMk id="12291" creationId="{FCF9DA21-3A53-CB72-39D9-7C3C936215F3}"/>
          </ac:spMkLst>
        </pc:spChg>
        <pc:spChg chg="mod">
          <ac:chgData name="Ranju Kamal" userId="d3187f1d-9b3b-4fde-ae81-a24521550743" providerId="ADAL" clId="{A039CA7F-2AAE-48DC-B7BC-71DFBCBEE447}" dt="2023-10-29T02:45:53.106" v="744" actId="1076"/>
          <ac:spMkLst>
            <pc:docMk/>
            <pc:sldMk cId="0" sldId="271"/>
            <ac:spMk id="18434" creationId="{DACA5E50-7512-3F31-E2B9-29722425C70B}"/>
          </ac:spMkLst>
        </pc:spChg>
        <pc:picChg chg="add del mod">
          <ac:chgData name="Ranju Kamal" userId="d3187f1d-9b3b-4fde-ae81-a24521550743" providerId="ADAL" clId="{A039CA7F-2AAE-48DC-B7BC-71DFBCBEE447}" dt="2023-10-28T05:27:05.101" v="370" actId="21"/>
          <ac:picMkLst>
            <pc:docMk/>
            <pc:sldMk cId="0" sldId="271"/>
            <ac:picMk id="3" creationId="{2A3B7E6F-4DC3-03F3-44B6-1C6110A51208}"/>
          </ac:picMkLst>
        </pc:picChg>
        <pc:picChg chg="add mod">
          <ac:chgData name="Ranju Kamal" userId="d3187f1d-9b3b-4fde-ae81-a24521550743" providerId="ADAL" clId="{A039CA7F-2AAE-48DC-B7BC-71DFBCBEE447}" dt="2023-10-29T02:46:13.964" v="748" actId="1076"/>
          <ac:picMkLst>
            <pc:docMk/>
            <pc:sldMk cId="0" sldId="271"/>
            <ac:picMk id="5" creationId="{D53CA182-50EB-F4ED-DF41-DA9E29D5FFCB}"/>
          </ac:picMkLst>
        </pc:picChg>
      </pc:sldChg>
      <pc:sldChg chg="addSp modSp add mod">
        <pc:chgData name="Ranju Kamal" userId="d3187f1d-9b3b-4fde-ae81-a24521550743" providerId="ADAL" clId="{A039CA7F-2AAE-48DC-B7BC-71DFBCBEE447}" dt="2023-10-30T08:02:56.523" v="2277" actId="20577"/>
        <pc:sldMkLst>
          <pc:docMk/>
          <pc:sldMk cId="0" sldId="272"/>
        </pc:sldMkLst>
        <pc:spChg chg="add mod">
          <ac:chgData name="Ranju Kamal" userId="d3187f1d-9b3b-4fde-ae81-a24521550743" providerId="ADAL" clId="{A039CA7F-2AAE-48DC-B7BC-71DFBCBEE447}" dt="2023-10-29T03:05:24.211" v="915" actId="1076"/>
          <ac:spMkLst>
            <pc:docMk/>
            <pc:sldMk cId="0" sldId="272"/>
            <ac:spMk id="4" creationId="{8653EF86-46B8-A4F9-893E-9D28F7707829}"/>
          </ac:spMkLst>
        </pc:spChg>
        <pc:spChg chg="mod">
          <ac:chgData name="Ranju Kamal" userId="d3187f1d-9b3b-4fde-ae81-a24521550743" providerId="ADAL" clId="{A039CA7F-2AAE-48DC-B7BC-71DFBCBEE447}" dt="2023-10-28T04:27:23.599" v="360" actId="1076"/>
          <ac:spMkLst>
            <pc:docMk/>
            <pc:sldMk cId="0" sldId="272"/>
            <ac:spMk id="36866" creationId="{2171D88A-78A3-0A13-3DCF-74D48470DA4C}"/>
          </ac:spMkLst>
        </pc:spChg>
        <pc:spChg chg="mod">
          <ac:chgData name="Ranju Kamal" userId="d3187f1d-9b3b-4fde-ae81-a24521550743" providerId="ADAL" clId="{A039CA7F-2AAE-48DC-B7BC-71DFBCBEE447}" dt="2023-10-30T08:02:56.523" v="2277" actId="20577"/>
          <ac:spMkLst>
            <pc:docMk/>
            <pc:sldMk cId="0" sldId="272"/>
            <ac:spMk id="36867" creationId="{25F216FA-E81F-3880-8CC4-2B88E5CD4934}"/>
          </ac:spMkLst>
        </pc:spChg>
        <pc:picChg chg="add mod">
          <ac:chgData name="Ranju Kamal" userId="d3187f1d-9b3b-4fde-ae81-a24521550743" providerId="ADAL" clId="{A039CA7F-2AAE-48DC-B7BC-71DFBCBEE447}" dt="2023-10-28T05:35:28.110" v="395" actId="1076"/>
          <ac:picMkLst>
            <pc:docMk/>
            <pc:sldMk cId="0" sldId="272"/>
            <ac:picMk id="3" creationId="{1448BE5C-6E9F-474A-65EB-088A6A619CCC}"/>
          </ac:picMkLst>
        </pc:picChg>
      </pc:sldChg>
      <pc:sldChg chg="addSp delSp modSp add mod">
        <pc:chgData name="Ranju Kamal" userId="d3187f1d-9b3b-4fde-ae81-a24521550743" providerId="ADAL" clId="{A039CA7F-2AAE-48DC-B7BC-71DFBCBEE447}" dt="2023-10-31T09:24:10.400" v="2693" actId="20577"/>
        <pc:sldMkLst>
          <pc:docMk/>
          <pc:sldMk cId="0" sldId="273"/>
        </pc:sldMkLst>
        <pc:spChg chg="add del mod">
          <ac:chgData name="Ranju Kamal" userId="d3187f1d-9b3b-4fde-ae81-a24521550743" providerId="ADAL" clId="{A039CA7F-2AAE-48DC-B7BC-71DFBCBEE447}" dt="2023-10-31T09:21:48.026" v="2647" actId="478"/>
          <ac:spMkLst>
            <pc:docMk/>
            <pc:sldMk cId="0" sldId="273"/>
            <ac:spMk id="5" creationId="{06E48622-24DA-AE0F-6DBF-D848804F5ABC}"/>
          </ac:spMkLst>
        </pc:spChg>
        <pc:spChg chg="add mod">
          <ac:chgData name="Ranju Kamal" userId="d3187f1d-9b3b-4fde-ae81-a24521550743" providerId="ADAL" clId="{A039CA7F-2AAE-48DC-B7BC-71DFBCBEE447}" dt="2023-10-31T09:24:10.400" v="2693" actId="20577"/>
          <ac:spMkLst>
            <pc:docMk/>
            <pc:sldMk cId="0" sldId="273"/>
            <ac:spMk id="7" creationId="{81169F98-51A4-51A6-B620-3229FA151B71}"/>
          </ac:spMkLst>
        </pc:spChg>
        <pc:spChg chg="mod">
          <ac:chgData name="Ranju Kamal" userId="d3187f1d-9b3b-4fde-ae81-a24521550743" providerId="ADAL" clId="{A039CA7F-2AAE-48DC-B7BC-71DFBCBEE447}" dt="2023-10-30T17:17:26.435" v="2473" actId="14100"/>
          <ac:spMkLst>
            <pc:docMk/>
            <pc:sldMk cId="0" sldId="273"/>
            <ac:spMk id="35844" creationId="{74B27376-5544-BA5E-8E9A-6CFEB0ECA294}"/>
          </ac:spMkLst>
        </pc:spChg>
        <pc:picChg chg="add mod modCrop">
          <ac:chgData name="Ranju Kamal" userId="d3187f1d-9b3b-4fde-ae81-a24521550743" providerId="ADAL" clId="{A039CA7F-2AAE-48DC-B7BC-71DFBCBEE447}" dt="2023-10-30T17:17:30.532" v="2474" actId="1076"/>
          <ac:picMkLst>
            <pc:docMk/>
            <pc:sldMk cId="0" sldId="273"/>
            <ac:picMk id="3" creationId="{D17F8156-FA0A-E702-36FE-9D179CDA7243}"/>
          </ac:picMkLst>
        </pc:picChg>
      </pc:sldChg>
      <pc:sldChg chg="addSp modSp add mod">
        <pc:chgData name="Ranju Kamal" userId="d3187f1d-9b3b-4fde-ae81-a24521550743" providerId="ADAL" clId="{A039CA7F-2AAE-48DC-B7BC-71DFBCBEE447}" dt="2023-10-31T09:29:38.985" v="2774" actId="1076"/>
        <pc:sldMkLst>
          <pc:docMk/>
          <pc:sldMk cId="0" sldId="274"/>
        </pc:sldMkLst>
        <pc:spChg chg="add mod">
          <ac:chgData name="Ranju Kamal" userId="d3187f1d-9b3b-4fde-ae81-a24521550743" providerId="ADAL" clId="{A039CA7F-2AAE-48DC-B7BC-71DFBCBEE447}" dt="2023-10-31T09:29:38.985" v="2774" actId="1076"/>
          <ac:spMkLst>
            <pc:docMk/>
            <pc:sldMk cId="0" sldId="274"/>
            <ac:spMk id="5" creationId="{3106B5F6-137A-67C5-D203-4454BEBE8B33}"/>
          </ac:spMkLst>
        </pc:spChg>
        <pc:spChg chg="mod">
          <ac:chgData name="Ranju Kamal" userId="d3187f1d-9b3b-4fde-ae81-a24521550743" providerId="ADAL" clId="{A039CA7F-2AAE-48DC-B7BC-71DFBCBEE447}" dt="2023-10-30T08:03:33.738" v="2289" actId="20577"/>
          <ac:spMkLst>
            <pc:docMk/>
            <pc:sldMk cId="0" sldId="274"/>
            <ac:spMk id="37892" creationId="{0AD1D416-6295-D7E3-DE34-720B24871DE0}"/>
          </ac:spMkLst>
        </pc:spChg>
        <pc:spChg chg="mod">
          <ac:chgData name="Ranju Kamal" userId="d3187f1d-9b3b-4fde-ae81-a24521550743" providerId="ADAL" clId="{A039CA7F-2AAE-48DC-B7BC-71DFBCBEE447}" dt="2023-10-29T04:24:20.320" v="1220" actId="1076"/>
          <ac:spMkLst>
            <pc:docMk/>
            <pc:sldMk cId="0" sldId="274"/>
            <ac:spMk id="57346" creationId="{316BA5AF-AF39-FD8E-7437-24A16E9C57C8}"/>
          </ac:spMkLst>
        </pc:spChg>
        <pc:picChg chg="add mod">
          <ac:chgData name="Ranju Kamal" userId="d3187f1d-9b3b-4fde-ae81-a24521550743" providerId="ADAL" clId="{A039CA7F-2AAE-48DC-B7BC-71DFBCBEE447}" dt="2023-10-31T09:29:21.806" v="2770" actId="1076"/>
          <ac:picMkLst>
            <pc:docMk/>
            <pc:sldMk cId="0" sldId="274"/>
            <ac:picMk id="3" creationId="{2F1B55B8-E4FF-56EF-9317-BB604F046659}"/>
          </ac:picMkLst>
        </pc:picChg>
      </pc:sldChg>
      <pc:sldChg chg="addSp delSp modSp add mod">
        <pc:chgData name="Ranju Kamal" userId="d3187f1d-9b3b-4fde-ae81-a24521550743" providerId="ADAL" clId="{A039CA7F-2AAE-48DC-B7BC-71DFBCBEE447}" dt="2023-10-30T12:51:02.957" v="2297" actId="26606"/>
        <pc:sldMkLst>
          <pc:docMk/>
          <pc:sldMk cId="0" sldId="276"/>
        </pc:sldMkLst>
        <pc:spChg chg="add del mod">
          <ac:chgData name="Ranju Kamal" userId="d3187f1d-9b3b-4fde-ae81-a24521550743" providerId="ADAL" clId="{A039CA7F-2AAE-48DC-B7BC-71DFBCBEE447}" dt="2023-10-30T12:51:02.957" v="2297" actId="26606"/>
          <ac:spMkLst>
            <pc:docMk/>
            <pc:sldMk cId="0" sldId="276"/>
            <ac:spMk id="9218" creationId="{E0B077A3-4C45-0A38-0AC8-7F5E4DCE52BF}"/>
          </ac:spMkLst>
        </pc:spChg>
        <pc:graphicFrameChg chg="add del">
          <ac:chgData name="Ranju Kamal" userId="d3187f1d-9b3b-4fde-ae81-a24521550743" providerId="ADAL" clId="{A039CA7F-2AAE-48DC-B7BC-71DFBCBEE447}" dt="2023-10-30T12:51:02.957" v="2297" actId="26606"/>
          <ac:graphicFrameMkLst>
            <pc:docMk/>
            <pc:sldMk cId="0" sldId="276"/>
            <ac:graphicFrameMk id="9220" creationId="{593347BD-376A-7D24-8F16-19C85FA32002}"/>
          </ac:graphicFrameMkLst>
        </pc:graphicFrameChg>
      </pc:sldChg>
      <pc:sldChg chg="addSp delSp modSp add mod">
        <pc:chgData name="Ranju Kamal" userId="d3187f1d-9b3b-4fde-ae81-a24521550743" providerId="ADAL" clId="{A039CA7F-2AAE-48DC-B7BC-71DFBCBEE447}" dt="2023-10-30T07:43:24.470" v="2256" actId="20577"/>
        <pc:sldMkLst>
          <pc:docMk/>
          <pc:sldMk cId="0" sldId="277"/>
        </pc:sldMkLst>
        <pc:spChg chg="add del mod">
          <ac:chgData name="Ranju Kamal" userId="d3187f1d-9b3b-4fde-ae81-a24521550743" providerId="ADAL" clId="{A039CA7F-2AAE-48DC-B7BC-71DFBCBEE447}" dt="2023-10-29T03:06:09.703" v="922" actId="478"/>
          <ac:spMkLst>
            <pc:docMk/>
            <pc:sldMk cId="0" sldId="277"/>
            <ac:spMk id="4" creationId="{0F50836C-FEEE-86F9-D17F-078244F43D91}"/>
          </ac:spMkLst>
        </pc:spChg>
        <pc:spChg chg="add mod">
          <ac:chgData name="Ranju Kamal" userId="d3187f1d-9b3b-4fde-ae81-a24521550743" providerId="ADAL" clId="{A039CA7F-2AAE-48DC-B7BC-71DFBCBEE447}" dt="2023-10-30T07:40:35.322" v="2244" actId="20577"/>
          <ac:spMkLst>
            <pc:docMk/>
            <pc:sldMk cId="0" sldId="277"/>
            <ac:spMk id="8" creationId="{6723DE55-A392-C3F5-6CDA-A43958534932}"/>
          </ac:spMkLst>
        </pc:spChg>
        <pc:spChg chg="mod">
          <ac:chgData name="Ranju Kamal" userId="d3187f1d-9b3b-4fde-ae81-a24521550743" providerId="ADAL" clId="{A039CA7F-2AAE-48DC-B7BC-71DFBCBEE447}" dt="2023-10-30T07:43:24.470" v="2256" actId="20577"/>
          <ac:spMkLst>
            <pc:docMk/>
            <pc:sldMk cId="0" sldId="277"/>
            <ac:spMk id="15362" creationId="{40D0F478-48DF-CAC7-50C8-30817765AECB}"/>
          </ac:spMkLst>
        </pc:spChg>
        <pc:spChg chg="mod">
          <ac:chgData name="Ranju Kamal" userId="d3187f1d-9b3b-4fde-ae81-a24521550743" providerId="ADAL" clId="{A039CA7F-2AAE-48DC-B7BC-71DFBCBEE447}" dt="2023-10-29T02:48:31.138" v="757" actId="1076"/>
          <ac:spMkLst>
            <pc:docMk/>
            <pc:sldMk cId="0" sldId="277"/>
            <ac:spMk id="24579" creationId="{82A04634-FBE3-EBE0-CFF0-5BA86D41D8FC}"/>
          </ac:spMkLst>
        </pc:spChg>
        <pc:picChg chg="add del mod">
          <ac:chgData name="Ranju Kamal" userId="d3187f1d-9b3b-4fde-ae81-a24521550743" providerId="ADAL" clId="{A039CA7F-2AAE-48DC-B7BC-71DFBCBEE447}" dt="2023-10-29T03:06:05.797" v="921" actId="21"/>
          <ac:picMkLst>
            <pc:docMk/>
            <pc:sldMk cId="0" sldId="277"/>
            <ac:picMk id="2" creationId="{D6C94EFE-44C2-898A-2DB9-ABD5A62261F6}"/>
          </ac:picMkLst>
        </pc:picChg>
        <pc:picChg chg="add mod">
          <ac:chgData name="Ranju Kamal" userId="d3187f1d-9b3b-4fde-ae81-a24521550743" providerId="ADAL" clId="{A039CA7F-2AAE-48DC-B7BC-71DFBCBEE447}" dt="2023-10-30T07:39:59.507" v="2228" actId="1076"/>
          <ac:picMkLst>
            <pc:docMk/>
            <pc:sldMk cId="0" sldId="277"/>
            <ac:picMk id="6" creationId="{CF53F196-AEA4-02FD-8905-B6C5FECAE34A}"/>
          </ac:picMkLst>
        </pc:picChg>
      </pc:sldChg>
      <pc:sldChg chg="addSp delSp modSp add mod">
        <pc:chgData name="Ranju Kamal" userId="d3187f1d-9b3b-4fde-ae81-a24521550743" providerId="ADAL" clId="{A039CA7F-2AAE-48DC-B7BC-71DFBCBEE447}" dt="2023-10-30T08:01:03.504" v="2269" actId="20577"/>
        <pc:sldMkLst>
          <pc:docMk/>
          <pc:sldMk cId="0" sldId="278"/>
        </pc:sldMkLst>
        <pc:spChg chg="add mod">
          <ac:chgData name="Ranju Kamal" userId="d3187f1d-9b3b-4fde-ae81-a24521550743" providerId="ADAL" clId="{A039CA7F-2AAE-48DC-B7BC-71DFBCBEE447}" dt="2023-10-29T03:23:40.796" v="952" actId="1076"/>
          <ac:spMkLst>
            <pc:docMk/>
            <pc:sldMk cId="0" sldId="278"/>
            <ac:spMk id="5" creationId="{3965806F-029A-DDA5-9289-82A91DCD387B}"/>
          </ac:spMkLst>
        </pc:spChg>
        <pc:spChg chg="mod">
          <ac:chgData name="Ranju Kamal" userId="d3187f1d-9b3b-4fde-ae81-a24521550743" providerId="ADAL" clId="{A039CA7F-2AAE-48DC-B7BC-71DFBCBEE447}" dt="2023-10-29T02:50:22.211" v="776" actId="1076"/>
          <ac:spMkLst>
            <pc:docMk/>
            <pc:sldMk cId="0" sldId="278"/>
            <ac:spMk id="29698" creationId="{4C1C5038-18BD-F465-000F-12DE4E5B9F44}"/>
          </ac:spMkLst>
        </pc:spChg>
        <pc:spChg chg="mod">
          <ac:chgData name="Ranju Kamal" userId="d3187f1d-9b3b-4fde-ae81-a24521550743" providerId="ADAL" clId="{A039CA7F-2AAE-48DC-B7BC-71DFBCBEE447}" dt="2023-10-30T08:01:03.504" v="2269" actId="20577"/>
          <ac:spMkLst>
            <pc:docMk/>
            <pc:sldMk cId="0" sldId="278"/>
            <ac:spMk id="29700" creationId="{62AF60E6-F616-3141-4529-3528AF6B1C21}"/>
          </ac:spMkLst>
        </pc:spChg>
        <pc:grpChg chg="del">
          <ac:chgData name="Ranju Kamal" userId="d3187f1d-9b3b-4fde-ae81-a24521550743" providerId="ADAL" clId="{A039CA7F-2AAE-48DC-B7BC-71DFBCBEE447}" dt="2023-10-28T04:26:12.087" v="356" actId="478"/>
          <ac:grpSpMkLst>
            <pc:docMk/>
            <pc:sldMk cId="0" sldId="278"/>
            <ac:grpSpMk id="29699" creationId="{42D7D6A5-DCCC-1FC6-2381-008EFB8C5B7C}"/>
          </ac:grpSpMkLst>
        </pc:grpChg>
        <pc:picChg chg="add mod">
          <ac:chgData name="Ranju Kamal" userId="d3187f1d-9b3b-4fde-ae81-a24521550743" providerId="ADAL" clId="{A039CA7F-2AAE-48DC-B7BC-71DFBCBEE447}" dt="2023-10-29T03:23:35.830" v="951" actId="1076"/>
          <ac:picMkLst>
            <pc:docMk/>
            <pc:sldMk cId="0" sldId="278"/>
            <ac:picMk id="3" creationId="{DB7DC2B0-8969-AFA6-85D7-20E2177AE452}"/>
          </ac:picMkLst>
        </pc:picChg>
      </pc:sldChg>
      <pc:sldChg chg="addSp delSp modSp add mod">
        <pc:chgData name="Ranju Kamal" userId="d3187f1d-9b3b-4fde-ae81-a24521550743" providerId="ADAL" clId="{A039CA7F-2AAE-48DC-B7BC-71DFBCBEE447}" dt="2023-10-31T09:24:32.959" v="2697" actId="1076"/>
        <pc:sldMkLst>
          <pc:docMk/>
          <pc:sldMk cId="0" sldId="281"/>
        </pc:sldMkLst>
        <pc:spChg chg="add mod">
          <ac:chgData name="Ranju Kamal" userId="d3187f1d-9b3b-4fde-ae81-a24521550743" providerId="ADAL" clId="{A039CA7F-2AAE-48DC-B7BC-71DFBCBEE447}" dt="2023-10-30T17:19:41.733" v="2496" actId="123"/>
          <ac:spMkLst>
            <pc:docMk/>
            <pc:sldMk cId="0" sldId="281"/>
            <ac:spMk id="3" creationId="{8EE92B2F-B0F5-8F2A-3076-EC56CCFE0093}"/>
          </ac:spMkLst>
        </pc:spChg>
        <pc:spChg chg="add mod">
          <ac:chgData name="Ranju Kamal" userId="d3187f1d-9b3b-4fde-ae81-a24521550743" providerId="ADAL" clId="{A039CA7F-2AAE-48DC-B7BC-71DFBCBEE447}" dt="2023-10-31T09:24:32.959" v="2697" actId="1076"/>
          <ac:spMkLst>
            <pc:docMk/>
            <pc:sldMk cId="0" sldId="281"/>
            <ac:spMk id="9" creationId="{6A1561C0-6C46-86DB-C741-E0FE3C6EFFB0}"/>
          </ac:spMkLst>
        </pc:spChg>
        <pc:spChg chg="del mod">
          <ac:chgData name="Ranju Kamal" userId="d3187f1d-9b3b-4fde-ae81-a24521550743" providerId="ADAL" clId="{A039CA7F-2AAE-48DC-B7BC-71DFBCBEE447}" dt="2023-10-30T17:18:50.045" v="2484" actId="478"/>
          <ac:spMkLst>
            <pc:docMk/>
            <pc:sldMk cId="0" sldId="281"/>
            <ac:spMk id="36868" creationId="{38005A83-7B81-7B68-3978-694D9CBCA7B5}"/>
          </ac:spMkLst>
        </pc:spChg>
        <pc:picChg chg="add mod">
          <ac:chgData name="Ranju Kamal" userId="d3187f1d-9b3b-4fde-ae81-a24521550743" providerId="ADAL" clId="{A039CA7F-2AAE-48DC-B7BC-71DFBCBEE447}" dt="2023-10-30T17:23:28.475" v="2507" actId="1076"/>
          <ac:picMkLst>
            <pc:docMk/>
            <pc:sldMk cId="0" sldId="281"/>
            <ac:picMk id="5" creationId="{A76B5B7F-8E1B-7813-A778-F21981647122}"/>
          </ac:picMkLst>
        </pc:picChg>
        <pc:picChg chg="add mod">
          <ac:chgData name="Ranju Kamal" userId="d3187f1d-9b3b-4fde-ae81-a24521550743" providerId="ADAL" clId="{A039CA7F-2AAE-48DC-B7BC-71DFBCBEE447}" dt="2023-10-30T17:23:31.226" v="2508" actId="1076"/>
          <ac:picMkLst>
            <pc:docMk/>
            <pc:sldMk cId="0" sldId="281"/>
            <ac:picMk id="7" creationId="{A44BE2F2-DEE4-86BE-39F8-6015A1876417}"/>
          </ac:picMkLst>
        </pc:picChg>
        <pc:picChg chg="del mod">
          <ac:chgData name="Ranju Kamal" userId="d3187f1d-9b3b-4fde-ae81-a24521550743" providerId="ADAL" clId="{A039CA7F-2AAE-48DC-B7BC-71DFBCBEE447}" dt="2023-10-29T03:29:44.850" v="986" actId="478"/>
          <ac:picMkLst>
            <pc:docMk/>
            <pc:sldMk cId="0" sldId="281"/>
            <ac:picMk id="54275" creationId="{D4A50C49-4440-C7AE-F9FE-C2988FC09DBC}"/>
          </ac:picMkLst>
        </pc:picChg>
      </pc:sldChg>
      <pc:sldChg chg="addSp modSp add mod">
        <pc:chgData name="Ranju Kamal" userId="d3187f1d-9b3b-4fde-ae81-a24521550743" providerId="ADAL" clId="{A039CA7F-2AAE-48DC-B7BC-71DFBCBEE447}" dt="2023-10-31T09:25:02.359" v="2702" actId="14100"/>
        <pc:sldMkLst>
          <pc:docMk/>
          <pc:sldMk cId="0" sldId="283"/>
        </pc:sldMkLst>
        <pc:spChg chg="add mod">
          <ac:chgData name="Ranju Kamal" userId="d3187f1d-9b3b-4fde-ae81-a24521550743" providerId="ADAL" clId="{A039CA7F-2AAE-48DC-B7BC-71DFBCBEE447}" dt="2023-10-31T09:25:02.359" v="2702" actId="14100"/>
          <ac:spMkLst>
            <pc:docMk/>
            <pc:sldMk cId="0" sldId="283"/>
            <ac:spMk id="5" creationId="{9FD6FFBE-BD60-B191-29D1-180958B55704}"/>
          </ac:spMkLst>
        </pc:spChg>
        <pc:spChg chg="mod">
          <ac:chgData name="Ranju Kamal" userId="d3187f1d-9b3b-4fde-ae81-a24521550743" providerId="ADAL" clId="{A039CA7F-2AAE-48DC-B7BC-71DFBCBEE447}" dt="2023-10-30T08:03:48.873" v="2295" actId="20577"/>
          <ac:spMkLst>
            <pc:docMk/>
            <pc:sldMk cId="0" sldId="283"/>
            <ac:spMk id="39940" creationId="{124C10D9-A8CE-C79E-C490-402712A1B157}"/>
          </ac:spMkLst>
        </pc:spChg>
        <pc:spChg chg="mod">
          <ac:chgData name="Ranju Kamal" userId="d3187f1d-9b3b-4fde-ae81-a24521550743" providerId="ADAL" clId="{A039CA7F-2AAE-48DC-B7BC-71DFBCBEE447}" dt="2023-10-29T04:23:45.090" v="1214" actId="14100"/>
          <ac:spMkLst>
            <pc:docMk/>
            <pc:sldMk cId="0" sldId="283"/>
            <ac:spMk id="60418" creationId="{687DD5C1-C926-54EB-E72F-960FE3DF968B}"/>
          </ac:spMkLst>
        </pc:spChg>
        <pc:picChg chg="add mod">
          <ac:chgData name="Ranju Kamal" userId="d3187f1d-9b3b-4fde-ae81-a24521550743" providerId="ADAL" clId="{A039CA7F-2AAE-48DC-B7BC-71DFBCBEE447}" dt="2023-10-30T17:25:54.699" v="2512" actId="1076"/>
          <ac:picMkLst>
            <pc:docMk/>
            <pc:sldMk cId="0" sldId="283"/>
            <ac:picMk id="3" creationId="{B568AA6F-DBBD-AB9E-840C-427C8846E69B}"/>
          </ac:picMkLst>
        </pc:picChg>
      </pc:sldChg>
      <pc:sldChg chg="addSp modSp add mod">
        <pc:chgData name="Ranju Kamal" userId="d3187f1d-9b3b-4fde-ae81-a24521550743" providerId="ADAL" clId="{A039CA7F-2AAE-48DC-B7BC-71DFBCBEE447}" dt="2023-10-31T09:30:28.680" v="2792" actId="1076"/>
        <pc:sldMkLst>
          <pc:docMk/>
          <pc:sldMk cId="0" sldId="284"/>
        </pc:sldMkLst>
        <pc:spChg chg="add mod">
          <ac:chgData name="Ranju Kamal" userId="d3187f1d-9b3b-4fde-ae81-a24521550743" providerId="ADAL" clId="{A039CA7F-2AAE-48DC-B7BC-71DFBCBEE447}" dt="2023-10-31T09:30:28.680" v="2792" actId="1076"/>
          <ac:spMkLst>
            <pc:docMk/>
            <pc:sldMk cId="0" sldId="284"/>
            <ac:spMk id="3" creationId="{E288D904-BD38-A4D3-FACC-86D89B9D3F98}"/>
          </ac:spMkLst>
        </pc:spChg>
        <pc:spChg chg="mod">
          <ac:chgData name="Ranju Kamal" userId="d3187f1d-9b3b-4fde-ae81-a24521550743" providerId="ADAL" clId="{A039CA7F-2AAE-48DC-B7BC-71DFBCBEE447}" dt="2023-10-31T09:28:47.436" v="2768" actId="1076"/>
          <ac:spMkLst>
            <pc:docMk/>
            <pc:sldMk cId="0" sldId="284"/>
            <ac:spMk id="68610" creationId="{BA0E63E0-08DC-CEF9-F61C-38C52DB29330}"/>
          </ac:spMkLst>
        </pc:spChg>
        <pc:picChg chg="add mod">
          <ac:chgData name="Ranju Kamal" userId="d3187f1d-9b3b-4fde-ae81-a24521550743" providerId="ADAL" clId="{A039CA7F-2AAE-48DC-B7BC-71DFBCBEE447}" dt="2023-10-31T09:28:50.745" v="2769" actId="1076"/>
          <ac:picMkLst>
            <pc:docMk/>
            <pc:sldMk cId="0" sldId="284"/>
            <ac:picMk id="2" creationId="{67D79B16-1C2D-9927-B699-EDC7302F90D9}"/>
          </ac:picMkLst>
        </pc:picChg>
      </pc:sldChg>
      <pc:sldChg chg="addSp modSp add mod">
        <pc:chgData name="Ranju Kamal" userId="d3187f1d-9b3b-4fde-ae81-a24521550743" providerId="ADAL" clId="{A039CA7F-2AAE-48DC-B7BC-71DFBCBEE447}" dt="2023-10-30T06:37:59.583" v="1995" actId="20577"/>
        <pc:sldMkLst>
          <pc:docMk/>
          <pc:sldMk cId="0" sldId="289"/>
        </pc:sldMkLst>
        <pc:spChg chg="add mod">
          <ac:chgData name="Ranju Kamal" userId="d3187f1d-9b3b-4fde-ae81-a24521550743" providerId="ADAL" clId="{A039CA7F-2AAE-48DC-B7BC-71DFBCBEE447}" dt="2023-10-29T15:26:11.967" v="1844" actId="20577"/>
          <ac:spMkLst>
            <pc:docMk/>
            <pc:sldMk cId="0" sldId="289"/>
            <ac:spMk id="5" creationId="{D756D7EA-B42D-D8F2-AB4C-4877A1B490F6}"/>
          </ac:spMkLst>
        </pc:spChg>
        <pc:spChg chg="mod">
          <ac:chgData name="Ranju Kamal" userId="d3187f1d-9b3b-4fde-ae81-a24521550743" providerId="ADAL" clId="{A039CA7F-2AAE-48DC-B7BC-71DFBCBEE447}" dt="2023-10-30T06:37:59.583" v="1995" actId="20577"/>
          <ac:spMkLst>
            <pc:docMk/>
            <pc:sldMk cId="0" sldId="289"/>
            <ac:spMk id="59394" creationId="{4AD13920-C9F9-4C2B-0DA5-9A77B05BAA2F}"/>
          </ac:spMkLst>
        </pc:spChg>
        <pc:picChg chg="add mod">
          <ac:chgData name="Ranju Kamal" userId="d3187f1d-9b3b-4fde-ae81-a24521550743" providerId="ADAL" clId="{A039CA7F-2AAE-48DC-B7BC-71DFBCBEE447}" dt="2023-10-29T03:55:03.382" v="1013" actId="1076"/>
          <ac:picMkLst>
            <pc:docMk/>
            <pc:sldMk cId="0" sldId="289"/>
            <ac:picMk id="3" creationId="{C3D799ED-69A7-AE1A-E124-C91F6CED7D1F}"/>
          </ac:picMkLst>
        </pc:picChg>
      </pc:sldChg>
      <pc:sldChg chg="addSp modSp add mod">
        <pc:chgData name="Ranju Kamal" userId="d3187f1d-9b3b-4fde-ae81-a24521550743" providerId="ADAL" clId="{A039CA7F-2AAE-48DC-B7BC-71DFBCBEE447}" dt="2023-10-30T06:42:00.991" v="2013" actId="20577"/>
        <pc:sldMkLst>
          <pc:docMk/>
          <pc:sldMk cId="0" sldId="292"/>
        </pc:sldMkLst>
        <pc:spChg chg="add mod">
          <ac:chgData name="Ranju Kamal" userId="d3187f1d-9b3b-4fde-ae81-a24521550743" providerId="ADAL" clId="{A039CA7F-2AAE-48DC-B7BC-71DFBCBEE447}" dt="2023-10-29T15:26:35.709" v="1847" actId="14100"/>
          <ac:spMkLst>
            <pc:docMk/>
            <pc:sldMk cId="0" sldId="292"/>
            <ac:spMk id="5" creationId="{C2D88446-F9DE-3161-50F6-980032EC9F72}"/>
          </ac:spMkLst>
        </pc:spChg>
        <pc:spChg chg="mod">
          <ac:chgData name="Ranju Kamal" userId="d3187f1d-9b3b-4fde-ae81-a24521550743" providerId="ADAL" clId="{A039CA7F-2AAE-48DC-B7BC-71DFBCBEE447}" dt="2023-10-30T06:42:00.991" v="2013" actId="20577"/>
          <ac:spMkLst>
            <pc:docMk/>
            <pc:sldMk cId="0" sldId="292"/>
            <ac:spMk id="88066" creationId="{57474C04-3615-3E9B-717A-4291BBF04B74}"/>
          </ac:spMkLst>
        </pc:spChg>
        <pc:picChg chg="add mod">
          <ac:chgData name="Ranju Kamal" userId="d3187f1d-9b3b-4fde-ae81-a24521550743" providerId="ADAL" clId="{A039CA7F-2AAE-48DC-B7BC-71DFBCBEE447}" dt="2023-10-29T03:57:12.127" v="1022" actId="1076"/>
          <ac:picMkLst>
            <pc:docMk/>
            <pc:sldMk cId="0" sldId="292"/>
            <ac:picMk id="3" creationId="{C61E7E3E-AFA9-79C3-A35C-CF527471F669}"/>
          </ac:picMkLst>
        </pc:picChg>
      </pc:sldChg>
      <pc:sldChg chg="addSp modSp add mod">
        <pc:chgData name="Ranju Kamal" userId="d3187f1d-9b3b-4fde-ae81-a24521550743" providerId="ADAL" clId="{A039CA7F-2AAE-48DC-B7BC-71DFBCBEE447}" dt="2023-10-30T06:42:41.482" v="2031" actId="20577"/>
        <pc:sldMkLst>
          <pc:docMk/>
          <pc:sldMk cId="0" sldId="295"/>
        </pc:sldMkLst>
        <pc:spChg chg="add mod">
          <ac:chgData name="Ranju Kamal" userId="d3187f1d-9b3b-4fde-ae81-a24521550743" providerId="ADAL" clId="{A039CA7F-2AAE-48DC-B7BC-71DFBCBEE447}" dt="2023-10-29T15:27:08.743" v="1852" actId="1076"/>
          <ac:spMkLst>
            <pc:docMk/>
            <pc:sldMk cId="0" sldId="295"/>
            <ac:spMk id="5" creationId="{5DFCD7B0-2A18-9BBF-B178-C152D73BB26D}"/>
          </ac:spMkLst>
        </pc:spChg>
        <pc:spChg chg="mod">
          <ac:chgData name="Ranju Kamal" userId="d3187f1d-9b3b-4fde-ae81-a24521550743" providerId="ADAL" clId="{A039CA7F-2AAE-48DC-B7BC-71DFBCBEE447}" dt="2023-10-30T06:42:41.482" v="2031" actId="20577"/>
          <ac:spMkLst>
            <pc:docMk/>
            <pc:sldMk cId="0" sldId="295"/>
            <ac:spMk id="91138" creationId="{1654F70E-882D-4313-2B7E-246355AC8B92}"/>
          </ac:spMkLst>
        </pc:spChg>
        <pc:picChg chg="add mod">
          <ac:chgData name="Ranju Kamal" userId="d3187f1d-9b3b-4fde-ae81-a24521550743" providerId="ADAL" clId="{A039CA7F-2AAE-48DC-B7BC-71DFBCBEE447}" dt="2023-10-29T15:26:55.889" v="1848" actId="1076"/>
          <ac:picMkLst>
            <pc:docMk/>
            <pc:sldMk cId="0" sldId="295"/>
            <ac:picMk id="3" creationId="{E5F4D1A3-7E9C-2853-AA22-F13EE04BBA62}"/>
          </ac:picMkLst>
        </pc:picChg>
      </pc:sldChg>
      <pc:sldChg chg="addSp delSp modSp add mod setBg">
        <pc:chgData name="Ranju Kamal" userId="d3187f1d-9b3b-4fde-ae81-a24521550743" providerId="ADAL" clId="{A039CA7F-2AAE-48DC-B7BC-71DFBCBEE447}" dt="2023-10-30T07:30:45.014" v="2208" actId="26606"/>
        <pc:sldMkLst>
          <pc:docMk/>
          <pc:sldMk cId="0" sldId="296"/>
        </pc:sldMkLst>
        <pc:spChg chg="del mod">
          <ac:chgData name="Ranju Kamal" userId="d3187f1d-9b3b-4fde-ae81-a24521550743" providerId="ADAL" clId="{A039CA7F-2AAE-48DC-B7BC-71DFBCBEE447}" dt="2023-10-30T07:30:45.014" v="2208" actId="26606"/>
          <ac:spMkLst>
            <pc:docMk/>
            <pc:sldMk cId="0" sldId="296"/>
            <ac:spMk id="3" creationId="{976DFD15-FD3D-B525-3CF2-48C181D1BA40}"/>
          </ac:spMkLst>
        </pc:spChg>
        <pc:spChg chg="add del">
          <ac:chgData name="Ranju Kamal" userId="d3187f1d-9b3b-4fde-ae81-a24521550743" providerId="ADAL" clId="{A039CA7F-2AAE-48DC-B7BC-71DFBCBEE447}" dt="2023-10-30T07:30:42.159" v="2207" actId="26606"/>
          <ac:spMkLst>
            <pc:docMk/>
            <pc:sldMk cId="0" sldId="296"/>
            <ac:spMk id="9" creationId="{8181FC64-B306-4821-98E2-780662EFC486}"/>
          </ac:spMkLst>
        </pc:spChg>
        <pc:spChg chg="add">
          <ac:chgData name="Ranju Kamal" userId="d3187f1d-9b3b-4fde-ae81-a24521550743" providerId="ADAL" clId="{A039CA7F-2AAE-48DC-B7BC-71DFBCBEE447}" dt="2023-10-30T07:30:45.014" v="2208" actId="26606"/>
          <ac:spMkLst>
            <pc:docMk/>
            <pc:sldMk cId="0" sldId="296"/>
            <ac:spMk id="10" creationId="{B50AB553-2A96-4A92-96F2-93548E096954}"/>
          </ac:spMkLst>
        </pc:spChg>
        <pc:spChg chg="add del">
          <ac:chgData name="Ranju Kamal" userId="d3187f1d-9b3b-4fde-ae81-a24521550743" providerId="ADAL" clId="{A039CA7F-2AAE-48DC-B7BC-71DFBCBEE447}" dt="2023-10-30T07:30:42.159" v="2207" actId="26606"/>
          <ac:spMkLst>
            <pc:docMk/>
            <pc:sldMk cId="0" sldId="296"/>
            <ac:spMk id="11" creationId="{5871FC61-DD4E-47D4-81FD-8A7E7D12B371}"/>
          </ac:spMkLst>
        </pc:spChg>
        <pc:spChg chg="add del">
          <ac:chgData name="Ranju Kamal" userId="d3187f1d-9b3b-4fde-ae81-a24521550743" providerId="ADAL" clId="{A039CA7F-2AAE-48DC-B7BC-71DFBCBEE447}" dt="2023-10-30T07:30:42.159" v="2207" actId="26606"/>
          <ac:spMkLst>
            <pc:docMk/>
            <pc:sldMk cId="0" sldId="296"/>
            <ac:spMk id="13" creationId="{F9EC3F91-A75C-4F74-867E-E4C28C13546B}"/>
          </ac:spMkLst>
        </pc:spChg>
        <pc:spChg chg="add del">
          <ac:chgData name="Ranju Kamal" userId="d3187f1d-9b3b-4fde-ae81-a24521550743" providerId="ADAL" clId="{A039CA7F-2AAE-48DC-B7BC-71DFBCBEE447}" dt="2023-10-30T07:30:42.159" v="2207" actId="26606"/>
          <ac:spMkLst>
            <pc:docMk/>
            <pc:sldMk cId="0" sldId="296"/>
            <ac:spMk id="15" creationId="{829A1E2C-5AC8-40FC-99E9-832069D39792}"/>
          </ac:spMkLst>
        </pc:spChg>
        <pc:graphicFrameChg chg="add del modGraphic">
          <ac:chgData name="Ranju Kamal" userId="d3187f1d-9b3b-4fde-ae81-a24521550743" providerId="ADAL" clId="{A039CA7F-2AAE-48DC-B7BC-71DFBCBEE447}" dt="2023-10-28T04:15:40.536" v="332" actId="478"/>
          <ac:graphicFrameMkLst>
            <pc:docMk/>
            <pc:sldMk cId="0" sldId="296"/>
            <ac:graphicFrameMk id="2" creationId="{B5022180-1D2C-764B-A8E4-58141AB7E587}"/>
          </ac:graphicFrameMkLst>
        </pc:graphicFrameChg>
        <pc:graphicFrameChg chg="add">
          <ac:chgData name="Ranju Kamal" userId="d3187f1d-9b3b-4fde-ae81-a24521550743" providerId="ADAL" clId="{A039CA7F-2AAE-48DC-B7BC-71DFBCBEE447}" dt="2023-10-30T07:30:45.014" v="2208" actId="26606"/>
          <ac:graphicFrameMkLst>
            <pc:docMk/>
            <pc:sldMk cId="0" sldId="296"/>
            <ac:graphicFrameMk id="7" creationId="{3C497EA3-D97A-3A87-B7B2-3FD8BA523B6D}"/>
          </ac:graphicFrameMkLst>
        </pc:graphicFrameChg>
        <pc:picChg chg="add del">
          <ac:chgData name="Ranju Kamal" userId="d3187f1d-9b3b-4fde-ae81-a24521550743" providerId="ADAL" clId="{A039CA7F-2AAE-48DC-B7BC-71DFBCBEE447}" dt="2023-10-30T07:30:42.159" v="2207" actId="26606"/>
          <ac:picMkLst>
            <pc:docMk/>
            <pc:sldMk cId="0" sldId="296"/>
            <ac:picMk id="5" creationId="{FDDEC69D-4496-0B67-C38D-741B0B69DD4B}"/>
          </ac:picMkLst>
        </pc:picChg>
        <pc:picChg chg="add">
          <ac:chgData name="Ranju Kamal" userId="d3187f1d-9b3b-4fde-ae81-a24521550743" providerId="ADAL" clId="{A039CA7F-2AAE-48DC-B7BC-71DFBCBEE447}" dt="2023-10-30T07:30:45.014" v="2208" actId="26606"/>
          <ac:picMkLst>
            <pc:docMk/>
            <pc:sldMk cId="0" sldId="296"/>
            <ac:picMk id="6" creationId="{A3C8F134-95FB-30E4-CB73-FCCF0C591AAB}"/>
          </ac:picMkLst>
        </pc:picChg>
      </pc:sldChg>
      <pc:sldChg chg="add del">
        <pc:chgData name="Ranju Kamal" userId="d3187f1d-9b3b-4fde-ae81-a24521550743" providerId="ADAL" clId="{A039CA7F-2AAE-48DC-B7BC-71DFBCBEE447}" dt="2023-10-30T12:54:06.424" v="2299"/>
        <pc:sldMkLst>
          <pc:docMk/>
          <pc:sldMk cId="0" sldId="298"/>
        </pc:sldMkLst>
      </pc:sldChg>
      <pc:sldChg chg="add del">
        <pc:chgData name="Ranju Kamal" userId="d3187f1d-9b3b-4fde-ae81-a24521550743" providerId="ADAL" clId="{A039CA7F-2AAE-48DC-B7BC-71DFBCBEE447}" dt="2023-10-30T12:54:06.424" v="2299"/>
        <pc:sldMkLst>
          <pc:docMk/>
          <pc:sldMk cId="0" sldId="299"/>
        </pc:sldMkLst>
      </pc:sldChg>
      <pc:sldChg chg="addSp delSp modSp add mod">
        <pc:chgData name="Ranju Kamal" userId="d3187f1d-9b3b-4fde-ae81-a24521550743" providerId="ADAL" clId="{A039CA7F-2AAE-48DC-B7BC-71DFBCBEE447}" dt="2023-10-31T09:33:00.816" v="2828" actId="20577"/>
        <pc:sldMkLst>
          <pc:docMk/>
          <pc:sldMk cId="0" sldId="301"/>
        </pc:sldMkLst>
        <pc:spChg chg="add mod">
          <ac:chgData name="Ranju Kamal" userId="d3187f1d-9b3b-4fde-ae81-a24521550743" providerId="ADAL" clId="{A039CA7F-2AAE-48DC-B7BC-71DFBCBEE447}" dt="2023-10-29T03:07:57.423" v="936" actId="1076"/>
          <ac:spMkLst>
            <pc:docMk/>
            <pc:sldMk cId="0" sldId="301"/>
            <ac:spMk id="5" creationId="{D596020C-3C4D-0E5B-EC6B-D0A9DE038181}"/>
          </ac:spMkLst>
        </pc:spChg>
        <pc:spChg chg="mod">
          <ac:chgData name="Ranju Kamal" userId="d3187f1d-9b3b-4fde-ae81-a24521550743" providerId="ADAL" clId="{A039CA7F-2AAE-48DC-B7BC-71DFBCBEE447}" dt="2023-10-31T09:33:00.816" v="2828" actId="20577"/>
          <ac:spMkLst>
            <pc:docMk/>
            <pc:sldMk cId="0" sldId="301"/>
            <ac:spMk id="32770" creationId="{F3001601-AA6D-5E61-101D-032EDDDDB36C}"/>
          </ac:spMkLst>
        </pc:spChg>
        <pc:picChg chg="add mod">
          <ac:chgData name="Ranju Kamal" userId="d3187f1d-9b3b-4fde-ae81-a24521550743" providerId="ADAL" clId="{A039CA7F-2AAE-48DC-B7BC-71DFBCBEE447}" dt="2023-10-29T03:06:56.653" v="930" actId="1076"/>
          <ac:picMkLst>
            <pc:docMk/>
            <pc:sldMk cId="0" sldId="301"/>
            <ac:picMk id="2" creationId="{462F4111-7DBB-9F85-A39C-E8782777A811}"/>
          </ac:picMkLst>
        </pc:picChg>
        <pc:picChg chg="add del mod">
          <ac:chgData name="Ranju Kamal" userId="d3187f1d-9b3b-4fde-ae81-a24521550743" providerId="ADAL" clId="{A039CA7F-2AAE-48DC-B7BC-71DFBCBEE447}" dt="2023-10-29T03:07:02.680" v="932" actId="478"/>
          <ac:picMkLst>
            <pc:docMk/>
            <pc:sldMk cId="0" sldId="301"/>
            <ac:picMk id="3" creationId="{5398CC9C-8FC9-7758-8D9F-A277FEE516ED}"/>
          </ac:picMkLst>
        </pc:picChg>
      </pc:sldChg>
      <pc:sldChg chg="addSp modSp add mod">
        <pc:chgData name="Ranju Kamal" userId="d3187f1d-9b3b-4fde-ae81-a24521550743" providerId="ADAL" clId="{A039CA7F-2AAE-48DC-B7BC-71DFBCBEE447}" dt="2023-10-31T09:16:48.136" v="2563" actId="1076"/>
        <pc:sldMkLst>
          <pc:docMk/>
          <pc:sldMk cId="0" sldId="304"/>
        </pc:sldMkLst>
        <pc:spChg chg="add mod">
          <ac:chgData name="Ranju Kamal" userId="d3187f1d-9b3b-4fde-ae81-a24521550743" providerId="ADAL" clId="{A039CA7F-2AAE-48DC-B7BC-71DFBCBEE447}" dt="2023-10-31T09:16:48.136" v="2563" actId="1076"/>
          <ac:spMkLst>
            <pc:docMk/>
            <pc:sldMk cId="0" sldId="304"/>
            <ac:spMk id="5" creationId="{6A8A531C-93B7-31F1-F9A2-0AD48B653716}"/>
          </ac:spMkLst>
        </pc:spChg>
        <pc:spChg chg="mod">
          <ac:chgData name="Ranju Kamal" userId="d3187f1d-9b3b-4fde-ae81-a24521550743" providerId="ADAL" clId="{A039CA7F-2AAE-48DC-B7BC-71DFBCBEE447}" dt="2023-10-29T15:46:41.923" v="1882" actId="1076"/>
          <ac:spMkLst>
            <pc:docMk/>
            <pc:sldMk cId="0" sldId="304"/>
            <ac:spMk id="38" creationId="{C582B868-189D-2922-F39E-F756858CFFA8}"/>
          </ac:spMkLst>
        </pc:spChg>
        <pc:picChg chg="add mod modCrop">
          <ac:chgData name="Ranju Kamal" userId="d3187f1d-9b3b-4fde-ae81-a24521550743" providerId="ADAL" clId="{A039CA7F-2AAE-48DC-B7BC-71DFBCBEE447}" dt="2023-10-31T09:15:46.592" v="2526" actId="732"/>
          <ac:picMkLst>
            <pc:docMk/>
            <pc:sldMk cId="0" sldId="304"/>
            <ac:picMk id="3" creationId="{828A337B-19FD-D17A-C633-8277467F5566}"/>
          </ac:picMkLst>
        </pc:picChg>
      </pc:sldChg>
      <pc:sldChg chg="modSp add del mod">
        <pc:chgData name="Ranju Kamal" userId="d3187f1d-9b3b-4fde-ae81-a24521550743" providerId="ADAL" clId="{A039CA7F-2AAE-48DC-B7BC-71DFBCBEE447}" dt="2023-10-29T11:57:36.928" v="1423" actId="2696"/>
        <pc:sldMkLst>
          <pc:docMk/>
          <pc:sldMk cId="0" sldId="307"/>
        </pc:sldMkLst>
        <pc:spChg chg="mod">
          <ac:chgData name="Ranju Kamal" userId="d3187f1d-9b3b-4fde-ae81-a24521550743" providerId="ADAL" clId="{A039CA7F-2AAE-48DC-B7BC-71DFBCBEE447}" dt="2023-10-28T04:27:36.245" v="362" actId="1076"/>
          <ac:spMkLst>
            <pc:docMk/>
            <pc:sldMk cId="0" sldId="307"/>
            <ac:spMk id="3" creationId="{EFE3D2FA-19FD-922D-DE61-4AFAADDD5815}"/>
          </ac:spMkLst>
        </pc:spChg>
      </pc:sldChg>
      <pc:sldChg chg="addSp modSp add mod">
        <pc:chgData name="Ranju Kamal" userId="d3187f1d-9b3b-4fde-ae81-a24521550743" providerId="ADAL" clId="{A039CA7F-2AAE-48DC-B7BC-71DFBCBEE447}" dt="2023-10-29T11:59:00.120" v="1461" actId="20577"/>
        <pc:sldMkLst>
          <pc:docMk/>
          <pc:sldMk cId="0" sldId="310"/>
        </pc:sldMkLst>
        <pc:spChg chg="add mod">
          <ac:chgData name="Ranju Kamal" userId="d3187f1d-9b3b-4fde-ae81-a24521550743" providerId="ADAL" clId="{A039CA7F-2AAE-48DC-B7BC-71DFBCBEE447}" dt="2023-10-29T03:04:48.848" v="911" actId="20577"/>
          <ac:spMkLst>
            <pc:docMk/>
            <pc:sldMk cId="0" sldId="310"/>
            <ac:spMk id="4" creationId="{E2EE3887-47AE-4166-7F1F-280552FF8F13}"/>
          </ac:spMkLst>
        </pc:spChg>
        <pc:spChg chg="mod">
          <ac:chgData name="Ranju Kamal" userId="d3187f1d-9b3b-4fde-ae81-a24521550743" providerId="ADAL" clId="{A039CA7F-2AAE-48DC-B7BC-71DFBCBEE447}" dt="2023-10-29T11:59:00.120" v="1461" actId="20577"/>
          <ac:spMkLst>
            <pc:docMk/>
            <pc:sldMk cId="0" sldId="310"/>
            <ac:spMk id="43010" creationId="{6787AC4F-C24F-2A49-41BA-398AA2D75C9B}"/>
          </ac:spMkLst>
        </pc:spChg>
        <pc:picChg chg="add mod">
          <ac:chgData name="Ranju Kamal" userId="d3187f1d-9b3b-4fde-ae81-a24521550743" providerId="ADAL" clId="{A039CA7F-2AAE-48DC-B7BC-71DFBCBEE447}" dt="2023-10-29T03:00:05.296" v="838" actId="1076"/>
          <ac:picMkLst>
            <pc:docMk/>
            <pc:sldMk cId="0" sldId="310"/>
            <ac:picMk id="3" creationId="{556C1431-6B04-614F-5177-A5FAB0736965}"/>
          </ac:picMkLst>
        </pc:picChg>
      </pc:sldChg>
      <pc:sldChg chg="modSp add del mod">
        <pc:chgData name="Ranju Kamal" userId="d3187f1d-9b3b-4fde-ae81-a24521550743" providerId="ADAL" clId="{A039CA7F-2AAE-48DC-B7BC-71DFBCBEE447}" dt="2023-10-29T12:11:38.232" v="1639" actId="14100"/>
        <pc:sldMkLst>
          <pc:docMk/>
          <pc:sldMk cId="0" sldId="315"/>
        </pc:sldMkLst>
        <pc:spChg chg="mod">
          <ac:chgData name="Ranju Kamal" userId="d3187f1d-9b3b-4fde-ae81-a24521550743" providerId="ADAL" clId="{A039CA7F-2AAE-48DC-B7BC-71DFBCBEE447}" dt="2023-10-29T12:11:38.232" v="1639" actId="14100"/>
          <ac:spMkLst>
            <pc:docMk/>
            <pc:sldMk cId="0" sldId="315"/>
            <ac:spMk id="3" creationId="{83F7BDDD-7DAC-D2BF-DA76-BBFD1DC69FE6}"/>
          </ac:spMkLst>
        </pc:spChg>
        <pc:spChg chg="mod">
          <ac:chgData name="Ranju Kamal" userId="d3187f1d-9b3b-4fde-ae81-a24521550743" providerId="ADAL" clId="{A039CA7F-2AAE-48DC-B7BC-71DFBCBEE447}" dt="2023-10-28T04:24:01.851" v="343" actId="27636"/>
          <ac:spMkLst>
            <pc:docMk/>
            <pc:sldMk cId="0" sldId="315"/>
            <ac:spMk id="3" creationId="{BA96765B-F0D6-15A3-01B8-304066B91512}"/>
          </ac:spMkLst>
        </pc:spChg>
      </pc:sldChg>
      <pc:sldChg chg="delSp modSp add mod">
        <pc:chgData name="Ranju Kamal" userId="d3187f1d-9b3b-4fde-ae81-a24521550743" providerId="ADAL" clId="{A039CA7F-2AAE-48DC-B7BC-71DFBCBEE447}" dt="2023-10-29T12:30:42.033" v="1655" actId="478"/>
        <pc:sldMkLst>
          <pc:docMk/>
          <pc:sldMk cId="0" sldId="317"/>
        </pc:sldMkLst>
        <pc:spChg chg="mod">
          <ac:chgData name="Ranju Kamal" userId="d3187f1d-9b3b-4fde-ae81-a24521550743" providerId="ADAL" clId="{A039CA7F-2AAE-48DC-B7BC-71DFBCBEE447}" dt="2023-10-29T04:25:13.457" v="1225" actId="255"/>
          <ac:spMkLst>
            <pc:docMk/>
            <pc:sldMk cId="0" sldId="317"/>
            <ac:spMk id="3" creationId="{34A4CA72-A8AA-0463-1873-2E61DE6C1653}"/>
          </ac:spMkLst>
        </pc:spChg>
        <pc:picChg chg="del">
          <ac:chgData name="Ranju Kamal" userId="d3187f1d-9b3b-4fde-ae81-a24521550743" providerId="ADAL" clId="{A039CA7F-2AAE-48DC-B7BC-71DFBCBEE447}" dt="2023-10-29T12:30:42.033" v="1655" actId="478"/>
          <ac:picMkLst>
            <pc:docMk/>
            <pc:sldMk cId="0" sldId="317"/>
            <ac:picMk id="56323" creationId="{8357AF22-2A3C-8B6A-888D-2302BF2D2405}"/>
          </ac:picMkLst>
        </pc:picChg>
      </pc:sldChg>
      <pc:sldChg chg="addSp modSp add mod">
        <pc:chgData name="Ranju Kamal" userId="d3187f1d-9b3b-4fde-ae81-a24521550743" providerId="ADAL" clId="{A039CA7F-2AAE-48DC-B7BC-71DFBCBEE447}" dt="2023-10-31T09:26:20.518" v="2713" actId="1076"/>
        <pc:sldMkLst>
          <pc:docMk/>
          <pc:sldMk cId="0" sldId="320"/>
        </pc:sldMkLst>
        <pc:spChg chg="mod">
          <ac:chgData name="Ranju Kamal" userId="d3187f1d-9b3b-4fde-ae81-a24521550743" providerId="ADAL" clId="{A039CA7F-2AAE-48DC-B7BC-71DFBCBEE447}" dt="2023-10-30T17:27:03.340" v="2513" actId="14100"/>
          <ac:spMkLst>
            <pc:docMk/>
            <pc:sldMk cId="0" sldId="320"/>
            <ac:spMk id="3" creationId="{822D0D7F-3BBF-E904-C600-6FD8DDA89971}"/>
          </ac:spMkLst>
        </pc:spChg>
        <pc:spChg chg="add mod">
          <ac:chgData name="Ranju Kamal" userId="d3187f1d-9b3b-4fde-ae81-a24521550743" providerId="ADAL" clId="{A039CA7F-2AAE-48DC-B7BC-71DFBCBEE447}" dt="2023-10-31T09:26:15.614" v="2711" actId="1076"/>
          <ac:spMkLst>
            <pc:docMk/>
            <pc:sldMk cId="0" sldId="320"/>
            <ac:spMk id="7" creationId="{C9B9B69F-EB73-130F-8E51-113A2AFEDB11}"/>
          </ac:spMkLst>
        </pc:spChg>
        <pc:picChg chg="add mod modCrop">
          <ac:chgData name="Ranju Kamal" userId="d3187f1d-9b3b-4fde-ae81-a24521550743" providerId="ADAL" clId="{A039CA7F-2AAE-48DC-B7BC-71DFBCBEE447}" dt="2023-10-31T09:26:19.118" v="2712" actId="1076"/>
          <ac:picMkLst>
            <pc:docMk/>
            <pc:sldMk cId="0" sldId="320"/>
            <ac:picMk id="4" creationId="{284B451C-871D-68CB-9947-8EE5426A5A1C}"/>
          </ac:picMkLst>
        </pc:picChg>
        <pc:picChg chg="add mod modCrop">
          <ac:chgData name="Ranju Kamal" userId="d3187f1d-9b3b-4fde-ae81-a24521550743" providerId="ADAL" clId="{A039CA7F-2AAE-48DC-B7BC-71DFBCBEE447}" dt="2023-10-31T09:26:20.518" v="2713" actId="1076"/>
          <ac:picMkLst>
            <pc:docMk/>
            <pc:sldMk cId="0" sldId="320"/>
            <ac:picMk id="5" creationId="{19CD92BC-F6AC-5FA9-1187-45E06D0556CE}"/>
          </ac:picMkLst>
        </pc:picChg>
      </pc:sldChg>
      <pc:sldChg chg="addSp delSp modSp add mod">
        <pc:chgData name="Ranju Kamal" userId="d3187f1d-9b3b-4fde-ae81-a24521550743" providerId="ADAL" clId="{A039CA7F-2AAE-48DC-B7BC-71DFBCBEE447}" dt="2023-10-31T09:30:58.426" v="2794" actId="1076"/>
        <pc:sldMkLst>
          <pc:docMk/>
          <pc:sldMk cId="0" sldId="324"/>
        </pc:sldMkLst>
        <pc:spChg chg="add mod">
          <ac:chgData name="Ranju Kamal" userId="d3187f1d-9b3b-4fde-ae81-a24521550743" providerId="ADAL" clId="{A039CA7F-2AAE-48DC-B7BC-71DFBCBEE447}" dt="2023-10-30T13:36:43.064" v="2424" actId="1076"/>
          <ac:spMkLst>
            <pc:docMk/>
            <pc:sldMk cId="0" sldId="324"/>
            <ac:spMk id="3" creationId="{425ADFF6-7B6B-1A3B-AEAD-E0BBE299E820}"/>
          </ac:spMkLst>
        </pc:spChg>
        <pc:spChg chg="add">
          <ac:chgData name="Ranju Kamal" userId="d3187f1d-9b3b-4fde-ae81-a24521550743" providerId="ADAL" clId="{A039CA7F-2AAE-48DC-B7BC-71DFBCBEE447}" dt="2023-10-30T13:36:46.052" v="2425"/>
          <ac:spMkLst>
            <pc:docMk/>
            <pc:sldMk cId="0" sldId="324"/>
            <ac:spMk id="4" creationId="{16A835CC-9BC4-9312-F8B9-CB2D7DAB6BB6}"/>
          </ac:spMkLst>
        </pc:spChg>
        <pc:spChg chg="add mod">
          <ac:chgData name="Ranju Kamal" userId="d3187f1d-9b3b-4fde-ae81-a24521550743" providerId="ADAL" clId="{A039CA7F-2AAE-48DC-B7BC-71DFBCBEE447}" dt="2023-10-30T13:36:51.289" v="2426"/>
          <ac:spMkLst>
            <pc:docMk/>
            <pc:sldMk cId="0" sldId="324"/>
            <ac:spMk id="5" creationId="{FBCAF39A-5AB5-A470-0763-3D9E7138B47B}"/>
          </ac:spMkLst>
        </pc:spChg>
        <pc:spChg chg="add del mod">
          <ac:chgData name="Ranju Kamal" userId="d3187f1d-9b3b-4fde-ae81-a24521550743" providerId="ADAL" clId="{A039CA7F-2AAE-48DC-B7BC-71DFBCBEE447}" dt="2023-10-30T13:37:11.682" v="2428"/>
          <ac:spMkLst>
            <pc:docMk/>
            <pc:sldMk cId="0" sldId="324"/>
            <ac:spMk id="6" creationId="{C3F25104-121E-20B8-69E3-617ACDB23942}"/>
          </ac:spMkLst>
        </pc:spChg>
        <pc:spChg chg="add mod">
          <ac:chgData name="Ranju Kamal" userId="d3187f1d-9b3b-4fde-ae81-a24521550743" providerId="ADAL" clId="{A039CA7F-2AAE-48DC-B7BC-71DFBCBEE447}" dt="2023-10-31T09:30:58.426" v="2794" actId="1076"/>
          <ac:spMkLst>
            <pc:docMk/>
            <pc:sldMk cId="0" sldId="324"/>
            <ac:spMk id="9" creationId="{21B10B3B-A3E9-479D-E0E3-21CDCBA71D11}"/>
          </ac:spMkLst>
        </pc:spChg>
        <pc:spChg chg="mod">
          <ac:chgData name="Ranju Kamal" userId="d3187f1d-9b3b-4fde-ae81-a24521550743" providerId="ADAL" clId="{A039CA7F-2AAE-48DC-B7BC-71DFBCBEE447}" dt="2023-10-30T13:36:25.961" v="2422" actId="27636"/>
          <ac:spMkLst>
            <pc:docMk/>
            <pc:sldMk cId="0" sldId="324"/>
            <ac:spMk id="71682" creationId="{FA38D305-55B8-CB58-3716-4D48694B9D94}"/>
          </ac:spMkLst>
        </pc:spChg>
        <pc:picChg chg="add mod modCrop">
          <ac:chgData name="Ranju Kamal" userId="d3187f1d-9b3b-4fde-ae81-a24521550743" providerId="ADAL" clId="{A039CA7F-2AAE-48DC-B7BC-71DFBCBEE447}" dt="2023-10-30T14:49:34.532" v="2454" actId="1076"/>
          <ac:picMkLst>
            <pc:docMk/>
            <pc:sldMk cId="0" sldId="324"/>
            <ac:picMk id="7" creationId="{C0AC745B-F8E6-62AC-3531-606F501F3AFC}"/>
          </ac:picMkLst>
        </pc:picChg>
        <pc:picChg chg="add del">
          <ac:chgData name="Ranju Kamal" userId="d3187f1d-9b3b-4fde-ae81-a24521550743" providerId="ADAL" clId="{A039CA7F-2AAE-48DC-B7BC-71DFBCBEE447}" dt="2023-10-30T13:33:33.491" v="2414"/>
          <ac:picMkLst>
            <pc:docMk/>
            <pc:sldMk cId="0" sldId="324"/>
            <ac:picMk id="3074" creationId="{DCA86290-8E55-0687-AFA3-195B7D9BC1E6}"/>
          </ac:picMkLst>
        </pc:picChg>
        <pc:picChg chg="mod">
          <ac:chgData name="Ranju Kamal" userId="d3187f1d-9b3b-4fde-ae81-a24521550743" providerId="ADAL" clId="{A039CA7F-2AAE-48DC-B7BC-71DFBCBEE447}" dt="2023-10-30T13:36:38.869" v="2423" actId="1076"/>
          <ac:picMkLst>
            <pc:docMk/>
            <pc:sldMk cId="0" sldId="324"/>
            <ac:picMk id="71683" creationId="{F09D791D-BB8F-F56D-7236-201AE24829A4}"/>
          </ac:picMkLst>
        </pc:picChg>
      </pc:sldChg>
      <pc:sldChg chg="addSp delSp modSp add mod">
        <pc:chgData name="Ranju Kamal" userId="d3187f1d-9b3b-4fde-ae81-a24521550743" providerId="ADAL" clId="{A039CA7F-2AAE-48DC-B7BC-71DFBCBEE447}" dt="2023-10-29T12:40:48.306" v="1706" actId="1076"/>
        <pc:sldMkLst>
          <pc:docMk/>
          <pc:sldMk cId="0" sldId="325"/>
        </pc:sldMkLst>
        <pc:spChg chg="add mod">
          <ac:chgData name="Ranju Kamal" userId="d3187f1d-9b3b-4fde-ae81-a24521550743" providerId="ADAL" clId="{A039CA7F-2AAE-48DC-B7BC-71DFBCBEE447}" dt="2023-10-29T12:40:37.870" v="1704" actId="1076"/>
          <ac:spMkLst>
            <pc:docMk/>
            <pc:sldMk cId="0" sldId="325"/>
            <ac:spMk id="3" creationId="{B6B63BA5-8C06-70E5-417F-572EF6020BAC}"/>
          </ac:spMkLst>
        </pc:spChg>
        <pc:spChg chg="mod">
          <ac:chgData name="Ranju Kamal" userId="d3187f1d-9b3b-4fde-ae81-a24521550743" providerId="ADAL" clId="{A039CA7F-2AAE-48DC-B7BC-71DFBCBEE447}" dt="2023-10-29T04:14:26.643" v="1122" actId="2711"/>
          <ac:spMkLst>
            <pc:docMk/>
            <pc:sldMk cId="0" sldId="325"/>
            <ac:spMk id="73730" creationId="{563172F6-F3C5-47EE-15F1-0A84C36015D9}"/>
          </ac:spMkLst>
        </pc:spChg>
        <pc:picChg chg="add del mod">
          <ac:chgData name="Ranju Kamal" userId="d3187f1d-9b3b-4fde-ae81-a24521550743" providerId="ADAL" clId="{A039CA7F-2AAE-48DC-B7BC-71DFBCBEE447}" dt="2023-10-29T12:40:48.306" v="1706" actId="1076"/>
          <ac:picMkLst>
            <pc:docMk/>
            <pc:sldMk cId="0" sldId="325"/>
            <ac:picMk id="73731" creationId="{78A1031C-B24B-B7CB-2ECE-2E95555550EA}"/>
          </ac:picMkLst>
        </pc:picChg>
      </pc:sldChg>
      <pc:sldChg chg="addSp modSp add mod ord">
        <pc:chgData name="Ranju Kamal" userId="d3187f1d-9b3b-4fde-ae81-a24521550743" providerId="ADAL" clId="{A039CA7F-2AAE-48DC-B7BC-71DFBCBEE447}" dt="2023-10-31T09:19:57.570" v="2644" actId="1076"/>
        <pc:sldMkLst>
          <pc:docMk/>
          <pc:sldMk cId="0" sldId="327"/>
        </pc:sldMkLst>
        <pc:spChg chg="mod">
          <ac:chgData name="Ranju Kamal" userId="d3187f1d-9b3b-4fde-ae81-a24521550743" providerId="ADAL" clId="{A039CA7F-2AAE-48DC-B7BC-71DFBCBEE447}" dt="2023-10-29T16:53:00.084" v="1889" actId="27636"/>
          <ac:spMkLst>
            <pc:docMk/>
            <pc:sldMk cId="0" sldId="327"/>
            <ac:spMk id="3" creationId="{38B1DC04-A096-90E1-7C00-98D0ACBD4D1A}"/>
          </ac:spMkLst>
        </pc:spChg>
        <pc:spChg chg="add mod">
          <ac:chgData name="Ranju Kamal" userId="d3187f1d-9b3b-4fde-ae81-a24521550743" providerId="ADAL" clId="{A039CA7F-2AAE-48DC-B7BC-71DFBCBEE447}" dt="2023-10-31T09:19:57.570" v="2644" actId="1076"/>
          <ac:spMkLst>
            <pc:docMk/>
            <pc:sldMk cId="0" sldId="327"/>
            <ac:spMk id="6" creationId="{052ED8BB-7C4F-673D-C071-81DAC55FCFF6}"/>
          </ac:spMkLst>
        </pc:spChg>
        <pc:picChg chg="add mod modCrop">
          <ac:chgData name="Ranju Kamal" userId="d3187f1d-9b3b-4fde-ae81-a24521550743" providerId="ADAL" clId="{A039CA7F-2AAE-48DC-B7BC-71DFBCBEE447}" dt="2023-10-31T09:19:31.045" v="2643" actId="732"/>
          <ac:picMkLst>
            <pc:docMk/>
            <pc:sldMk cId="0" sldId="327"/>
            <ac:picMk id="4" creationId="{E28E9B79-39FB-861D-E305-0F186066F350}"/>
          </ac:picMkLst>
        </pc:picChg>
      </pc:sldChg>
      <pc:sldChg chg="addSp modSp add mod">
        <pc:chgData name="Ranju Kamal" userId="d3187f1d-9b3b-4fde-ae81-a24521550743" providerId="ADAL" clId="{A039CA7F-2AAE-48DC-B7BC-71DFBCBEE447}" dt="2023-10-30T07:23:28.164" v="2202" actId="20577"/>
        <pc:sldMkLst>
          <pc:docMk/>
          <pc:sldMk cId="0" sldId="328"/>
        </pc:sldMkLst>
        <pc:spChg chg="add mod">
          <ac:chgData name="Ranju Kamal" userId="d3187f1d-9b3b-4fde-ae81-a24521550743" providerId="ADAL" clId="{A039CA7F-2AAE-48DC-B7BC-71DFBCBEE447}" dt="2023-10-29T13:56:35.351" v="1743" actId="1076"/>
          <ac:spMkLst>
            <pc:docMk/>
            <pc:sldMk cId="0" sldId="328"/>
            <ac:spMk id="4" creationId="{B7915FE1-09BD-A836-292C-BA78D1F70BD9}"/>
          </ac:spMkLst>
        </pc:spChg>
        <pc:spChg chg="mod">
          <ac:chgData name="Ranju Kamal" userId="d3187f1d-9b3b-4fde-ae81-a24521550743" providerId="ADAL" clId="{A039CA7F-2AAE-48DC-B7BC-71DFBCBEE447}" dt="2023-10-30T07:23:28.164" v="2202" actId="20577"/>
          <ac:spMkLst>
            <pc:docMk/>
            <pc:sldMk cId="0" sldId="328"/>
            <ac:spMk id="79874" creationId="{C765B801-C83E-E0F5-A034-CFD651EA167F}"/>
          </ac:spMkLst>
        </pc:spChg>
        <pc:picChg chg="add mod">
          <ac:chgData name="Ranju Kamal" userId="d3187f1d-9b3b-4fde-ae81-a24521550743" providerId="ADAL" clId="{A039CA7F-2AAE-48DC-B7BC-71DFBCBEE447}" dt="2023-10-29T04:11:03.410" v="1110" actId="1076"/>
          <ac:picMkLst>
            <pc:docMk/>
            <pc:sldMk cId="0" sldId="328"/>
            <ac:picMk id="2" creationId="{8B2399B4-6F01-FFD2-FC7D-E89294087D42}"/>
          </ac:picMkLst>
        </pc:picChg>
      </pc:sldChg>
      <pc:sldChg chg="addSp modSp add mod">
        <pc:chgData name="Ranju Kamal" userId="d3187f1d-9b3b-4fde-ae81-a24521550743" providerId="ADAL" clId="{A039CA7F-2AAE-48DC-B7BC-71DFBCBEE447}" dt="2023-10-29T08:08:00.972" v="1400" actId="20577"/>
        <pc:sldMkLst>
          <pc:docMk/>
          <pc:sldMk cId="0" sldId="332"/>
        </pc:sldMkLst>
        <pc:spChg chg="add mod">
          <ac:chgData name="Ranju Kamal" userId="d3187f1d-9b3b-4fde-ae81-a24521550743" providerId="ADAL" clId="{A039CA7F-2AAE-48DC-B7BC-71DFBCBEE447}" dt="2023-10-29T03:05:40.922" v="919" actId="14100"/>
          <ac:spMkLst>
            <pc:docMk/>
            <pc:sldMk cId="0" sldId="332"/>
            <ac:spMk id="4" creationId="{CC5DAFF4-0CB0-CFC8-9D49-6ABF054FAD7F}"/>
          </ac:spMkLst>
        </pc:spChg>
        <pc:spChg chg="mod">
          <ac:chgData name="Ranju Kamal" userId="d3187f1d-9b3b-4fde-ae81-a24521550743" providerId="ADAL" clId="{A039CA7F-2AAE-48DC-B7BC-71DFBCBEE447}" dt="2023-10-29T08:08:00.972" v="1400" actId="20577"/>
          <ac:spMkLst>
            <pc:docMk/>
            <pc:sldMk cId="0" sldId="332"/>
            <ac:spMk id="45058" creationId="{571BC58E-0CB9-D4DE-F73A-821A3181E818}"/>
          </ac:spMkLst>
        </pc:spChg>
        <pc:picChg chg="add mod">
          <ac:chgData name="Ranju Kamal" userId="d3187f1d-9b3b-4fde-ae81-a24521550743" providerId="ADAL" clId="{A039CA7F-2AAE-48DC-B7BC-71DFBCBEE447}" dt="2023-10-29T03:27:05.822" v="966" actId="1076"/>
          <ac:picMkLst>
            <pc:docMk/>
            <pc:sldMk cId="0" sldId="332"/>
            <ac:picMk id="3" creationId="{2E0F9881-D0B5-1D70-9786-3ADE5F6E48D1}"/>
          </ac:picMkLst>
        </pc:picChg>
      </pc:sldChg>
      <pc:sldChg chg="addSp modSp add mod">
        <pc:chgData name="Ranju Kamal" userId="d3187f1d-9b3b-4fde-ae81-a24521550743" providerId="ADAL" clId="{A039CA7F-2AAE-48DC-B7BC-71DFBCBEE447}" dt="2023-10-30T06:47:21.707" v="2132" actId="20577"/>
        <pc:sldMkLst>
          <pc:docMk/>
          <pc:sldMk cId="0" sldId="336"/>
        </pc:sldMkLst>
        <pc:spChg chg="add mod">
          <ac:chgData name="Ranju Kamal" userId="d3187f1d-9b3b-4fde-ae81-a24521550743" providerId="ADAL" clId="{A039CA7F-2AAE-48DC-B7BC-71DFBCBEE447}" dt="2023-10-29T15:27:38.003" v="1856" actId="14100"/>
          <ac:spMkLst>
            <pc:docMk/>
            <pc:sldMk cId="0" sldId="336"/>
            <ac:spMk id="5" creationId="{B0E04220-4101-C126-7C66-6FF025B6BC24}"/>
          </ac:spMkLst>
        </pc:spChg>
        <pc:spChg chg="mod">
          <ac:chgData name="Ranju Kamal" userId="d3187f1d-9b3b-4fde-ae81-a24521550743" providerId="ADAL" clId="{A039CA7F-2AAE-48DC-B7BC-71DFBCBEE447}" dt="2023-10-30T06:47:21.707" v="2132" actId="20577"/>
          <ac:spMkLst>
            <pc:docMk/>
            <pc:sldMk cId="0" sldId="336"/>
            <ac:spMk id="94210" creationId="{0743EF0E-20F5-897B-0EB8-898DC8FB703A}"/>
          </ac:spMkLst>
        </pc:spChg>
        <pc:picChg chg="add mod">
          <ac:chgData name="Ranju Kamal" userId="d3187f1d-9b3b-4fde-ae81-a24521550743" providerId="ADAL" clId="{A039CA7F-2AAE-48DC-B7BC-71DFBCBEE447}" dt="2023-10-29T15:27:20.149" v="1853" actId="1076"/>
          <ac:picMkLst>
            <pc:docMk/>
            <pc:sldMk cId="0" sldId="336"/>
            <ac:picMk id="3" creationId="{FA34B273-C215-5B5B-A1D6-F8A1D21A027E}"/>
          </ac:picMkLst>
        </pc:picChg>
      </pc:sldChg>
      <pc:sldChg chg="addSp delSp modSp mod">
        <pc:chgData name="Ranju Kamal" userId="d3187f1d-9b3b-4fde-ae81-a24521550743" providerId="ADAL" clId="{A039CA7F-2AAE-48DC-B7BC-71DFBCBEE447}" dt="2023-10-30T06:46:41.065" v="2117" actId="478"/>
        <pc:sldMkLst>
          <pc:docMk/>
          <pc:sldMk cId="346864399" sldId="357"/>
        </pc:sldMkLst>
        <pc:spChg chg="mod">
          <ac:chgData name="Ranju Kamal" userId="d3187f1d-9b3b-4fde-ae81-a24521550743" providerId="ADAL" clId="{A039CA7F-2AAE-48DC-B7BC-71DFBCBEE447}" dt="2023-10-30T06:46:34.547" v="2116"/>
          <ac:spMkLst>
            <pc:docMk/>
            <pc:sldMk cId="346864399" sldId="357"/>
            <ac:spMk id="4" creationId="{EF62C451-77F5-449A-DFB6-1B2DFC6BE55F}"/>
          </ac:spMkLst>
        </pc:spChg>
        <pc:spChg chg="add del mod">
          <ac:chgData name="Ranju Kamal" userId="d3187f1d-9b3b-4fde-ae81-a24521550743" providerId="ADAL" clId="{A039CA7F-2AAE-48DC-B7BC-71DFBCBEE447}" dt="2023-10-30T06:46:41.065" v="2117" actId="478"/>
          <ac:spMkLst>
            <pc:docMk/>
            <pc:sldMk cId="346864399" sldId="357"/>
            <ac:spMk id="5" creationId="{A73C2DAF-0EB1-3D99-C993-5FB294A385FC}"/>
          </ac:spMkLst>
        </pc:spChg>
      </pc:sldChg>
      <pc:sldChg chg="del">
        <pc:chgData name="Ranju Kamal" userId="d3187f1d-9b3b-4fde-ae81-a24521550743" providerId="ADAL" clId="{A039CA7F-2AAE-48DC-B7BC-71DFBCBEE447}" dt="2023-10-28T04:01:45.986" v="304" actId="47"/>
        <pc:sldMkLst>
          <pc:docMk/>
          <pc:sldMk cId="3445467265" sldId="358"/>
        </pc:sldMkLst>
      </pc:sldChg>
      <pc:sldChg chg="del">
        <pc:chgData name="Ranju Kamal" userId="d3187f1d-9b3b-4fde-ae81-a24521550743" providerId="ADAL" clId="{A039CA7F-2AAE-48DC-B7BC-71DFBCBEE447}" dt="2023-10-28T04:02:02.272" v="306" actId="47"/>
        <pc:sldMkLst>
          <pc:docMk/>
          <pc:sldMk cId="3451935028" sldId="359"/>
        </pc:sldMkLst>
      </pc:sldChg>
      <pc:sldChg chg="del">
        <pc:chgData name="Ranju Kamal" userId="d3187f1d-9b3b-4fde-ae81-a24521550743" providerId="ADAL" clId="{A039CA7F-2AAE-48DC-B7BC-71DFBCBEE447}" dt="2023-10-28T04:02:02.272" v="306" actId="47"/>
        <pc:sldMkLst>
          <pc:docMk/>
          <pc:sldMk cId="1136330221" sldId="360"/>
        </pc:sldMkLst>
      </pc:sldChg>
      <pc:sldChg chg="del">
        <pc:chgData name="Ranju Kamal" userId="d3187f1d-9b3b-4fde-ae81-a24521550743" providerId="ADAL" clId="{A039CA7F-2AAE-48DC-B7BC-71DFBCBEE447}" dt="2023-10-28T04:02:02.272" v="306" actId="47"/>
        <pc:sldMkLst>
          <pc:docMk/>
          <pc:sldMk cId="2671822058" sldId="361"/>
        </pc:sldMkLst>
      </pc:sldChg>
      <pc:sldChg chg="del">
        <pc:chgData name="Ranju Kamal" userId="d3187f1d-9b3b-4fde-ae81-a24521550743" providerId="ADAL" clId="{A039CA7F-2AAE-48DC-B7BC-71DFBCBEE447}" dt="2023-10-28T04:02:02.272" v="306" actId="47"/>
        <pc:sldMkLst>
          <pc:docMk/>
          <pc:sldMk cId="1633079076" sldId="362"/>
        </pc:sldMkLst>
      </pc:sldChg>
      <pc:sldChg chg="del">
        <pc:chgData name="Ranju Kamal" userId="d3187f1d-9b3b-4fde-ae81-a24521550743" providerId="ADAL" clId="{A039CA7F-2AAE-48DC-B7BC-71DFBCBEE447}" dt="2023-10-28T04:02:08.202" v="307" actId="47"/>
        <pc:sldMkLst>
          <pc:docMk/>
          <pc:sldMk cId="2210761912" sldId="363"/>
        </pc:sldMkLst>
      </pc:sldChg>
      <pc:sldChg chg="del">
        <pc:chgData name="Ranju Kamal" userId="d3187f1d-9b3b-4fde-ae81-a24521550743" providerId="ADAL" clId="{A039CA7F-2AAE-48DC-B7BC-71DFBCBEE447}" dt="2023-10-28T04:01:53.060" v="305" actId="47"/>
        <pc:sldMkLst>
          <pc:docMk/>
          <pc:sldMk cId="950809089" sldId="364"/>
        </pc:sldMkLst>
      </pc:sldChg>
      <pc:sldChg chg="del">
        <pc:chgData name="Ranju Kamal" userId="d3187f1d-9b3b-4fde-ae81-a24521550743" providerId="ADAL" clId="{A039CA7F-2AAE-48DC-B7BC-71DFBCBEE447}" dt="2023-10-28T04:02:02.272" v="306" actId="47"/>
        <pc:sldMkLst>
          <pc:docMk/>
          <pc:sldMk cId="3907211717" sldId="365"/>
        </pc:sldMkLst>
      </pc:sldChg>
      <pc:sldChg chg="del">
        <pc:chgData name="Ranju Kamal" userId="d3187f1d-9b3b-4fde-ae81-a24521550743" providerId="ADAL" clId="{A039CA7F-2AAE-48DC-B7BC-71DFBCBEE447}" dt="2023-10-28T04:01:36.595" v="303" actId="47"/>
        <pc:sldMkLst>
          <pc:docMk/>
          <pc:sldMk cId="844945521" sldId="366"/>
        </pc:sldMkLst>
      </pc:sldChg>
      <pc:sldChg chg="del">
        <pc:chgData name="Ranju Kamal" userId="d3187f1d-9b3b-4fde-ae81-a24521550743" providerId="ADAL" clId="{A039CA7F-2AAE-48DC-B7BC-71DFBCBEE447}" dt="2023-10-28T04:01:36.595" v="303" actId="47"/>
        <pc:sldMkLst>
          <pc:docMk/>
          <pc:sldMk cId="955804016" sldId="367"/>
        </pc:sldMkLst>
      </pc:sldChg>
      <pc:sldChg chg="del">
        <pc:chgData name="Ranju Kamal" userId="d3187f1d-9b3b-4fde-ae81-a24521550743" providerId="ADAL" clId="{A039CA7F-2AAE-48DC-B7BC-71DFBCBEE447}" dt="2023-10-28T04:01:36.595" v="303" actId="47"/>
        <pc:sldMkLst>
          <pc:docMk/>
          <pc:sldMk cId="2130693962" sldId="368"/>
        </pc:sldMkLst>
      </pc:sldChg>
      <pc:sldChg chg="del">
        <pc:chgData name="Ranju Kamal" userId="d3187f1d-9b3b-4fde-ae81-a24521550743" providerId="ADAL" clId="{A039CA7F-2AAE-48DC-B7BC-71DFBCBEE447}" dt="2023-10-28T04:01:36.595" v="303" actId="47"/>
        <pc:sldMkLst>
          <pc:docMk/>
          <pc:sldMk cId="1050145807" sldId="369"/>
        </pc:sldMkLst>
      </pc:sldChg>
      <pc:sldChg chg="del">
        <pc:chgData name="Ranju Kamal" userId="d3187f1d-9b3b-4fde-ae81-a24521550743" providerId="ADAL" clId="{A039CA7F-2AAE-48DC-B7BC-71DFBCBEE447}" dt="2023-10-28T04:01:36.595" v="303" actId="47"/>
        <pc:sldMkLst>
          <pc:docMk/>
          <pc:sldMk cId="1870803862" sldId="370"/>
        </pc:sldMkLst>
      </pc:sldChg>
      <pc:sldChg chg="del">
        <pc:chgData name="Ranju Kamal" userId="d3187f1d-9b3b-4fde-ae81-a24521550743" providerId="ADAL" clId="{A039CA7F-2AAE-48DC-B7BC-71DFBCBEE447}" dt="2023-10-28T04:01:36.595" v="303" actId="47"/>
        <pc:sldMkLst>
          <pc:docMk/>
          <pc:sldMk cId="503812265" sldId="371"/>
        </pc:sldMkLst>
      </pc:sldChg>
      <pc:sldChg chg="del">
        <pc:chgData name="Ranju Kamal" userId="d3187f1d-9b3b-4fde-ae81-a24521550743" providerId="ADAL" clId="{A039CA7F-2AAE-48DC-B7BC-71DFBCBEE447}" dt="2023-10-28T04:01:45.986" v="304" actId="47"/>
        <pc:sldMkLst>
          <pc:docMk/>
          <pc:sldMk cId="2607830481" sldId="372"/>
        </pc:sldMkLst>
      </pc:sldChg>
      <pc:sldChg chg="del">
        <pc:chgData name="Ranju Kamal" userId="d3187f1d-9b3b-4fde-ae81-a24521550743" providerId="ADAL" clId="{A039CA7F-2AAE-48DC-B7BC-71DFBCBEE447}" dt="2023-10-28T04:01:45.986" v="304" actId="47"/>
        <pc:sldMkLst>
          <pc:docMk/>
          <pc:sldMk cId="2630390819" sldId="373"/>
        </pc:sldMkLst>
      </pc:sldChg>
      <pc:sldChg chg="del">
        <pc:chgData name="Ranju Kamal" userId="d3187f1d-9b3b-4fde-ae81-a24521550743" providerId="ADAL" clId="{A039CA7F-2AAE-48DC-B7BC-71DFBCBEE447}" dt="2023-10-28T04:01:45.986" v="304" actId="47"/>
        <pc:sldMkLst>
          <pc:docMk/>
          <pc:sldMk cId="4258050676" sldId="374"/>
        </pc:sldMkLst>
      </pc:sldChg>
      <pc:sldChg chg="del">
        <pc:chgData name="Ranju Kamal" userId="d3187f1d-9b3b-4fde-ae81-a24521550743" providerId="ADAL" clId="{A039CA7F-2AAE-48DC-B7BC-71DFBCBEE447}" dt="2023-10-28T04:02:08.202" v="307" actId="47"/>
        <pc:sldMkLst>
          <pc:docMk/>
          <pc:sldMk cId="3590371781" sldId="376"/>
        </pc:sldMkLst>
      </pc:sldChg>
      <pc:sldChg chg="del">
        <pc:chgData name="Ranju Kamal" userId="d3187f1d-9b3b-4fde-ae81-a24521550743" providerId="ADAL" clId="{A039CA7F-2AAE-48DC-B7BC-71DFBCBEE447}" dt="2023-10-28T04:01:36.595" v="303" actId="47"/>
        <pc:sldMkLst>
          <pc:docMk/>
          <pc:sldMk cId="3681037974" sldId="377"/>
        </pc:sldMkLst>
      </pc:sldChg>
      <pc:sldChg chg="del">
        <pc:chgData name="Ranju Kamal" userId="d3187f1d-9b3b-4fde-ae81-a24521550743" providerId="ADAL" clId="{A039CA7F-2AAE-48DC-B7BC-71DFBCBEE447}" dt="2023-10-28T04:01:45.986" v="304" actId="47"/>
        <pc:sldMkLst>
          <pc:docMk/>
          <pc:sldMk cId="2593681153" sldId="378"/>
        </pc:sldMkLst>
      </pc:sldChg>
      <pc:sldChg chg="del">
        <pc:chgData name="Ranju Kamal" userId="d3187f1d-9b3b-4fde-ae81-a24521550743" providerId="ADAL" clId="{A039CA7F-2AAE-48DC-B7BC-71DFBCBEE447}" dt="2023-10-28T04:01:45.986" v="304" actId="47"/>
        <pc:sldMkLst>
          <pc:docMk/>
          <pc:sldMk cId="1473700849" sldId="379"/>
        </pc:sldMkLst>
      </pc:sldChg>
      <pc:sldChg chg="del">
        <pc:chgData name="Ranju Kamal" userId="d3187f1d-9b3b-4fde-ae81-a24521550743" providerId="ADAL" clId="{A039CA7F-2AAE-48DC-B7BC-71DFBCBEE447}" dt="2023-10-28T04:01:36.595" v="303" actId="47"/>
        <pc:sldMkLst>
          <pc:docMk/>
          <pc:sldMk cId="343970306" sldId="380"/>
        </pc:sldMkLst>
      </pc:sldChg>
      <pc:sldChg chg="del">
        <pc:chgData name="Ranju Kamal" userId="d3187f1d-9b3b-4fde-ae81-a24521550743" providerId="ADAL" clId="{A039CA7F-2AAE-48DC-B7BC-71DFBCBEE447}" dt="2023-10-28T04:01:36.595" v="303" actId="47"/>
        <pc:sldMkLst>
          <pc:docMk/>
          <pc:sldMk cId="761938133" sldId="382"/>
        </pc:sldMkLst>
      </pc:sldChg>
      <pc:sldChg chg="del">
        <pc:chgData name="Ranju Kamal" userId="d3187f1d-9b3b-4fde-ae81-a24521550743" providerId="ADAL" clId="{A039CA7F-2AAE-48DC-B7BC-71DFBCBEE447}" dt="2023-10-28T04:01:36.595" v="303" actId="47"/>
        <pc:sldMkLst>
          <pc:docMk/>
          <pc:sldMk cId="1936243991" sldId="383"/>
        </pc:sldMkLst>
      </pc:sldChg>
      <pc:sldChg chg="del">
        <pc:chgData name="Ranju Kamal" userId="d3187f1d-9b3b-4fde-ae81-a24521550743" providerId="ADAL" clId="{A039CA7F-2AAE-48DC-B7BC-71DFBCBEE447}" dt="2023-10-28T04:01:45.986" v="304" actId="47"/>
        <pc:sldMkLst>
          <pc:docMk/>
          <pc:sldMk cId="1122906446" sldId="384"/>
        </pc:sldMkLst>
      </pc:sldChg>
      <pc:sldChg chg="del">
        <pc:chgData name="Ranju Kamal" userId="d3187f1d-9b3b-4fde-ae81-a24521550743" providerId="ADAL" clId="{A039CA7F-2AAE-48DC-B7BC-71DFBCBEE447}" dt="2023-10-28T04:01:36.595" v="303" actId="47"/>
        <pc:sldMkLst>
          <pc:docMk/>
          <pc:sldMk cId="1891518239" sldId="385"/>
        </pc:sldMkLst>
      </pc:sldChg>
      <pc:sldChg chg="del">
        <pc:chgData name="Ranju Kamal" userId="d3187f1d-9b3b-4fde-ae81-a24521550743" providerId="ADAL" clId="{A039CA7F-2AAE-48DC-B7BC-71DFBCBEE447}" dt="2023-10-28T04:01:53.060" v="305" actId="47"/>
        <pc:sldMkLst>
          <pc:docMk/>
          <pc:sldMk cId="2490273962" sldId="386"/>
        </pc:sldMkLst>
      </pc:sldChg>
      <pc:sldChg chg="del">
        <pc:chgData name="Ranju Kamal" userId="d3187f1d-9b3b-4fde-ae81-a24521550743" providerId="ADAL" clId="{A039CA7F-2AAE-48DC-B7BC-71DFBCBEE447}" dt="2023-10-28T04:01:53.060" v="305" actId="47"/>
        <pc:sldMkLst>
          <pc:docMk/>
          <pc:sldMk cId="4126533698" sldId="387"/>
        </pc:sldMkLst>
      </pc:sldChg>
      <pc:sldChg chg="del">
        <pc:chgData name="Ranju Kamal" userId="d3187f1d-9b3b-4fde-ae81-a24521550743" providerId="ADAL" clId="{A039CA7F-2AAE-48DC-B7BC-71DFBCBEE447}" dt="2023-10-28T04:01:36.595" v="303" actId="47"/>
        <pc:sldMkLst>
          <pc:docMk/>
          <pc:sldMk cId="4130587770" sldId="388"/>
        </pc:sldMkLst>
      </pc:sldChg>
      <pc:sldChg chg="del">
        <pc:chgData name="Ranju Kamal" userId="d3187f1d-9b3b-4fde-ae81-a24521550743" providerId="ADAL" clId="{A039CA7F-2AAE-48DC-B7BC-71DFBCBEE447}" dt="2023-10-28T04:01:36.595" v="303" actId="47"/>
        <pc:sldMkLst>
          <pc:docMk/>
          <pc:sldMk cId="3354771934" sldId="389"/>
        </pc:sldMkLst>
      </pc:sldChg>
      <pc:sldChg chg="addSp delSp modSp new mod modClrScheme chgLayout">
        <pc:chgData name="Ranju Kamal" userId="d3187f1d-9b3b-4fde-ae81-a24521550743" providerId="ADAL" clId="{A039CA7F-2AAE-48DC-B7BC-71DFBCBEE447}" dt="2023-10-29T11:48:25.304" v="1418" actId="1076"/>
        <pc:sldMkLst>
          <pc:docMk/>
          <pc:sldMk cId="877264868" sldId="391"/>
        </pc:sldMkLst>
        <pc:spChg chg="del">
          <ac:chgData name="Ranju Kamal" userId="d3187f1d-9b3b-4fde-ae81-a24521550743" providerId="ADAL" clId="{A039CA7F-2AAE-48DC-B7BC-71DFBCBEE447}" dt="2023-10-28T05:32:38.822" v="387" actId="700"/>
          <ac:spMkLst>
            <pc:docMk/>
            <pc:sldMk cId="877264868" sldId="391"/>
            <ac:spMk id="2" creationId="{7B43C4A5-0BF0-7691-24C4-B072F8230AE8}"/>
          </ac:spMkLst>
        </pc:spChg>
        <pc:spChg chg="add mod">
          <ac:chgData name="Ranju Kamal" userId="d3187f1d-9b3b-4fde-ae81-a24521550743" providerId="ADAL" clId="{A039CA7F-2AAE-48DC-B7BC-71DFBCBEE447}" dt="2023-10-29T11:48:19.386" v="1417" actId="14100"/>
          <ac:spMkLst>
            <pc:docMk/>
            <pc:sldMk cId="877264868" sldId="391"/>
            <ac:spMk id="3" creationId="{495D9F35-077E-719B-0D28-9CD95B368CE7}"/>
          </ac:spMkLst>
        </pc:spChg>
        <pc:spChg chg="del">
          <ac:chgData name="Ranju Kamal" userId="d3187f1d-9b3b-4fde-ae81-a24521550743" providerId="ADAL" clId="{A039CA7F-2AAE-48DC-B7BC-71DFBCBEE447}" dt="2023-10-28T05:32:38.822" v="387" actId="700"/>
          <ac:spMkLst>
            <pc:docMk/>
            <pc:sldMk cId="877264868" sldId="391"/>
            <ac:spMk id="3" creationId="{65EC9650-EA4E-F72E-7EF7-F3BC2BF99EAD}"/>
          </ac:spMkLst>
        </pc:spChg>
        <pc:picChg chg="add mod">
          <ac:chgData name="Ranju Kamal" userId="d3187f1d-9b3b-4fde-ae81-a24521550743" providerId="ADAL" clId="{A039CA7F-2AAE-48DC-B7BC-71DFBCBEE447}" dt="2023-10-29T11:48:25.304" v="1418" actId="1076"/>
          <ac:picMkLst>
            <pc:docMk/>
            <pc:sldMk cId="877264868" sldId="391"/>
            <ac:picMk id="5" creationId="{E6CBD0E5-F029-0541-D410-F13AE174FADA}"/>
          </ac:picMkLst>
        </pc:picChg>
      </pc:sldChg>
      <pc:sldChg chg="new del">
        <pc:chgData name="Ranju Kamal" userId="d3187f1d-9b3b-4fde-ae81-a24521550743" providerId="ADAL" clId="{A039CA7F-2AAE-48DC-B7BC-71DFBCBEE447}" dt="2023-10-28T04:02:56.033" v="312" actId="47"/>
        <pc:sldMkLst>
          <pc:docMk/>
          <pc:sldMk cId="2571001072" sldId="391"/>
        </pc:sldMkLst>
      </pc:sldChg>
      <pc:sldChg chg="addSp delSp modSp new del mod modClrScheme chgLayout">
        <pc:chgData name="Ranju Kamal" userId="d3187f1d-9b3b-4fde-ae81-a24521550743" providerId="ADAL" clId="{A039CA7F-2AAE-48DC-B7BC-71DFBCBEE447}" dt="2023-10-29T04:22:19.147" v="1199" actId="2696"/>
        <pc:sldMkLst>
          <pc:docMk/>
          <pc:sldMk cId="1249406951" sldId="392"/>
        </pc:sldMkLst>
        <pc:spChg chg="del">
          <ac:chgData name="Ranju Kamal" userId="d3187f1d-9b3b-4fde-ae81-a24521550743" providerId="ADAL" clId="{A039CA7F-2AAE-48DC-B7BC-71DFBCBEE447}" dt="2023-10-28T06:04:25.724" v="412" actId="700"/>
          <ac:spMkLst>
            <pc:docMk/>
            <pc:sldMk cId="1249406951" sldId="392"/>
            <ac:spMk id="2" creationId="{97BC2F0F-EF48-B2C3-54FF-A9E44012F234}"/>
          </ac:spMkLst>
        </pc:spChg>
        <pc:spChg chg="del">
          <ac:chgData name="Ranju Kamal" userId="d3187f1d-9b3b-4fde-ae81-a24521550743" providerId="ADAL" clId="{A039CA7F-2AAE-48DC-B7BC-71DFBCBEE447}" dt="2023-10-28T06:04:25.724" v="412" actId="700"/>
          <ac:spMkLst>
            <pc:docMk/>
            <pc:sldMk cId="1249406951" sldId="392"/>
            <ac:spMk id="3" creationId="{D0145DF5-5B60-18A2-075B-6BC77F472D22}"/>
          </ac:spMkLst>
        </pc:spChg>
        <pc:spChg chg="add mod">
          <ac:chgData name="Ranju Kamal" userId="d3187f1d-9b3b-4fde-ae81-a24521550743" providerId="ADAL" clId="{A039CA7F-2AAE-48DC-B7BC-71DFBCBEE447}" dt="2023-10-28T06:04:45.515" v="414" actId="1076"/>
          <ac:spMkLst>
            <pc:docMk/>
            <pc:sldMk cId="1249406951" sldId="392"/>
            <ac:spMk id="5" creationId="{B609CE4E-C1F7-BC17-C962-973037B5F9F3}"/>
          </ac:spMkLst>
        </pc:spChg>
      </pc:sldChg>
      <pc:sldChg chg="del">
        <pc:chgData name="Ranju Kamal" userId="d3187f1d-9b3b-4fde-ae81-a24521550743" providerId="ADAL" clId="{A039CA7F-2AAE-48DC-B7BC-71DFBCBEE447}" dt="2023-10-28T04:02:08.202" v="307" actId="47"/>
        <pc:sldMkLst>
          <pc:docMk/>
          <pc:sldMk cId="2557297062" sldId="392"/>
        </pc:sldMkLst>
      </pc:sldChg>
      <pc:sldChg chg="del">
        <pc:chgData name="Ranju Kamal" userId="d3187f1d-9b3b-4fde-ae81-a24521550743" providerId="ADAL" clId="{A039CA7F-2AAE-48DC-B7BC-71DFBCBEE447}" dt="2023-10-28T04:01:45.986" v="304" actId="47"/>
        <pc:sldMkLst>
          <pc:docMk/>
          <pc:sldMk cId="289959204" sldId="393"/>
        </pc:sldMkLst>
      </pc:sldChg>
      <pc:sldChg chg="addSp modSp new mod">
        <pc:chgData name="Ranju Kamal" userId="d3187f1d-9b3b-4fde-ae81-a24521550743" providerId="ADAL" clId="{A039CA7F-2AAE-48DC-B7BC-71DFBCBEE447}" dt="2023-10-28T06:06:52.143" v="420" actId="1076"/>
        <pc:sldMkLst>
          <pc:docMk/>
          <pc:sldMk cId="1147357053" sldId="393"/>
        </pc:sldMkLst>
        <pc:spChg chg="add mod">
          <ac:chgData name="Ranju Kamal" userId="d3187f1d-9b3b-4fde-ae81-a24521550743" providerId="ADAL" clId="{A039CA7F-2AAE-48DC-B7BC-71DFBCBEE447}" dt="2023-10-28T06:05:53.749" v="418" actId="14100"/>
          <ac:spMkLst>
            <pc:docMk/>
            <pc:sldMk cId="1147357053" sldId="393"/>
            <ac:spMk id="3" creationId="{5C02E82C-F82E-EDD3-4B43-4D4D72226B55}"/>
          </ac:spMkLst>
        </pc:spChg>
        <pc:picChg chg="add mod">
          <ac:chgData name="Ranju Kamal" userId="d3187f1d-9b3b-4fde-ae81-a24521550743" providerId="ADAL" clId="{A039CA7F-2AAE-48DC-B7BC-71DFBCBEE447}" dt="2023-10-28T06:06:52.143" v="420" actId="1076"/>
          <ac:picMkLst>
            <pc:docMk/>
            <pc:sldMk cId="1147357053" sldId="393"/>
            <ac:picMk id="5" creationId="{282BC53F-2205-4A9C-C12E-ED30DA3D720D}"/>
          </ac:picMkLst>
        </pc:picChg>
      </pc:sldChg>
      <pc:sldChg chg="addSp delSp modSp add del mod">
        <pc:chgData name="Ranju Kamal" userId="d3187f1d-9b3b-4fde-ae81-a24521550743" providerId="ADAL" clId="{A039CA7F-2AAE-48DC-B7BC-71DFBCBEE447}" dt="2023-10-31T09:33:59.390" v="2831" actId="207"/>
        <pc:sldMkLst>
          <pc:docMk/>
          <pc:sldMk cId="1147357053" sldId="393"/>
        </pc:sldMkLst>
        <pc:spChg chg="mod">
          <ac:chgData name="Ranju Kamal" userId="d3187f1d-9b3b-4fde-ae81-a24521550743" providerId="ADAL" clId="{A039CA7F-2AAE-48DC-B7BC-71DFBCBEE447}" dt="2023-10-31T09:33:59.390" v="2831" actId="207"/>
          <ac:spMkLst>
            <pc:docMk/>
            <pc:sldMk cId="1147357053" sldId="393"/>
            <ac:spMk id="3" creationId="{5C02E82C-F82E-EDD3-4B43-4D4D72226B55}"/>
          </ac:spMkLst>
        </pc:spChg>
        <pc:spChg chg="add mod">
          <ac:chgData name="Ranju Kamal" userId="d3187f1d-9b3b-4fde-ae81-a24521550743" providerId="ADAL" clId="{A039CA7F-2AAE-48DC-B7BC-71DFBCBEE447}" dt="2023-10-31T09:27:26.212" v="2740" actId="1076"/>
          <ac:spMkLst>
            <pc:docMk/>
            <pc:sldMk cId="1147357053" sldId="393"/>
            <ac:spMk id="7" creationId="{96681DCC-2025-9226-5D28-65878C9A4163}"/>
          </ac:spMkLst>
        </pc:spChg>
        <pc:picChg chg="add mod modCrop">
          <ac:chgData name="Ranju Kamal" userId="d3187f1d-9b3b-4fde-ae81-a24521550743" providerId="ADAL" clId="{A039CA7F-2AAE-48DC-B7BC-71DFBCBEE447}" dt="2023-10-31T09:27:16.857" v="2739" actId="732"/>
          <ac:picMkLst>
            <pc:docMk/>
            <pc:sldMk cId="1147357053" sldId="393"/>
            <ac:picMk id="4" creationId="{9A805352-647E-4265-6CF7-D33908F6F17B}"/>
          </ac:picMkLst>
        </pc:picChg>
        <pc:picChg chg="del mod">
          <ac:chgData name="Ranju Kamal" userId="d3187f1d-9b3b-4fde-ae81-a24521550743" providerId="ADAL" clId="{A039CA7F-2AAE-48DC-B7BC-71DFBCBEE447}" dt="2023-10-31T09:33:46.832" v="2829" actId="478"/>
          <ac:picMkLst>
            <pc:docMk/>
            <pc:sldMk cId="1147357053" sldId="393"/>
            <ac:picMk id="5" creationId="{282BC53F-2205-4A9C-C12E-ED30DA3D720D}"/>
          </ac:picMkLst>
        </pc:picChg>
      </pc:sldChg>
      <pc:sldChg chg="addSp modSp new mod">
        <pc:chgData name="Ranju Kamal" userId="d3187f1d-9b3b-4fde-ae81-a24521550743" providerId="ADAL" clId="{A039CA7F-2AAE-48DC-B7BC-71DFBCBEE447}" dt="2023-10-28T06:11:25.482" v="423" actId="1076"/>
        <pc:sldMkLst>
          <pc:docMk/>
          <pc:sldMk cId="4090206628" sldId="394"/>
        </pc:sldMkLst>
        <pc:spChg chg="add mod">
          <ac:chgData name="Ranju Kamal" userId="d3187f1d-9b3b-4fde-ae81-a24521550743" providerId="ADAL" clId="{A039CA7F-2AAE-48DC-B7BC-71DFBCBEE447}" dt="2023-10-28T06:11:25.482" v="423" actId="1076"/>
          <ac:spMkLst>
            <pc:docMk/>
            <pc:sldMk cId="4090206628" sldId="394"/>
            <ac:spMk id="3" creationId="{7B64FEF5-08C3-A4EA-8774-0986701FC1E6}"/>
          </ac:spMkLst>
        </pc:spChg>
      </pc:sldChg>
      <pc:sldChg chg="addSp delSp modSp add del mod">
        <pc:chgData name="Ranju Kamal" userId="d3187f1d-9b3b-4fde-ae81-a24521550743" providerId="ADAL" clId="{A039CA7F-2AAE-48DC-B7BC-71DFBCBEE447}" dt="2023-10-31T09:28:29.575" v="2766" actId="732"/>
        <pc:sldMkLst>
          <pc:docMk/>
          <pc:sldMk cId="4090206628" sldId="394"/>
        </pc:sldMkLst>
        <pc:spChg chg="mod">
          <ac:chgData name="Ranju Kamal" userId="d3187f1d-9b3b-4fde-ae81-a24521550743" providerId="ADAL" clId="{A039CA7F-2AAE-48DC-B7BC-71DFBCBEE447}" dt="2023-10-29T17:00:22.654" v="1908" actId="14100"/>
          <ac:spMkLst>
            <pc:docMk/>
            <pc:sldMk cId="4090206628" sldId="394"/>
            <ac:spMk id="3" creationId="{7B64FEF5-08C3-A4EA-8774-0986701FC1E6}"/>
          </ac:spMkLst>
        </pc:spChg>
        <pc:spChg chg="add mod">
          <ac:chgData name="Ranju Kamal" userId="d3187f1d-9b3b-4fde-ae81-a24521550743" providerId="ADAL" clId="{A039CA7F-2AAE-48DC-B7BC-71DFBCBEE447}" dt="2023-10-31T09:28:20.462" v="2765" actId="20577"/>
          <ac:spMkLst>
            <pc:docMk/>
            <pc:sldMk cId="4090206628" sldId="394"/>
            <ac:spMk id="8" creationId="{62446526-8C76-14D9-5EDE-DD9C64207D56}"/>
          </ac:spMkLst>
        </pc:spChg>
        <pc:picChg chg="add del">
          <ac:chgData name="Ranju Kamal" userId="d3187f1d-9b3b-4fde-ae81-a24521550743" providerId="ADAL" clId="{A039CA7F-2AAE-48DC-B7BC-71DFBCBEE447}" dt="2023-10-29T16:56:49.938" v="1905" actId="21"/>
          <ac:picMkLst>
            <pc:docMk/>
            <pc:sldMk cId="4090206628" sldId="394"/>
            <ac:picMk id="4" creationId="{D2381A0D-D5A1-B7FE-C500-54DCC05DB1BE}"/>
          </ac:picMkLst>
        </pc:picChg>
        <pc:picChg chg="add mod modCrop">
          <ac:chgData name="Ranju Kamal" userId="d3187f1d-9b3b-4fde-ae81-a24521550743" providerId="ADAL" clId="{A039CA7F-2AAE-48DC-B7BC-71DFBCBEE447}" dt="2023-10-31T09:28:29.575" v="2766" actId="732"/>
          <ac:picMkLst>
            <pc:docMk/>
            <pc:sldMk cId="4090206628" sldId="394"/>
            <ac:picMk id="6" creationId="{12786D47-AD25-C4C3-83B9-76A4819FE538}"/>
          </ac:picMkLst>
        </pc:picChg>
      </pc:sldChg>
      <pc:sldChg chg="del">
        <pc:chgData name="Ranju Kamal" userId="d3187f1d-9b3b-4fde-ae81-a24521550743" providerId="ADAL" clId="{A039CA7F-2AAE-48DC-B7BC-71DFBCBEE447}" dt="2023-10-28T04:01:53.060" v="305" actId="47"/>
        <pc:sldMkLst>
          <pc:docMk/>
          <pc:sldMk cId="4108684202" sldId="394"/>
        </pc:sldMkLst>
      </pc:sldChg>
      <pc:sldChg chg="del">
        <pc:chgData name="Ranju Kamal" userId="d3187f1d-9b3b-4fde-ae81-a24521550743" providerId="ADAL" clId="{A039CA7F-2AAE-48DC-B7BC-71DFBCBEE447}" dt="2023-10-28T04:01:53.060" v="305" actId="47"/>
        <pc:sldMkLst>
          <pc:docMk/>
          <pc:sldMk cId="552476415" sldId="395"/>
        </pc:sldMkLst>
      </pc:sldChg>
      <pc:sldChg chg="addSp modSp add del mod">
        <pc:chgData name="Ranju Kamal" userId="d3187f1d-9b3b-4fde-ae81-a24521550743" providerId="ADAL" clId="{A039CA7F-2AAE-48DC-B7BC-71DFBCBEE447}" dt="2023-10-31T09:14:43.069" v="2525" actId="732"/>
        <pc:sldMkLst>
          <pc:docMk/>
          <pc:sldMk cId="2243333433" sldId="395"/>
        </pc:sldMkLst>
        <pc:spChg chg="add mod">
          <ac:chgData name="Ranju Kamal" userId="d3187f1d-9b3b-4fde-ae81-a24521550743" providerId="ADAL" clId="{A039CA7F-2AAE-48DC-B7BC-71DFBCBEE447}" dt="2023-10-29T12:36:00.664" v="1684" actId="1076"/>
          <ac:spMkLst>
            <pc:docMk/>
            <pc:sldMk cId="2243333433" sldId="395"/>
            <ac:spMk id="3" creationId="{8567B90C-2796-F463-FC25-D1B837B28AFD}"/>
          </ac:spMkLst>
        </pc:spChg>
        <pc:picChg chg="mod modCrop">
          <ac:chgData name="Ranju Kamal" userId="d3187f1d-9b3b-4fde-ae81-a24521550743" providerId="ADAL" clId="{A039CA7F-2AAE-48DC-B7BC-71DFBCBEE447}" dt="2023-10-31T09:14:43.069" v="2525" actId="732"/>
          <ac:picMkLst>
            <pc:docMk/>
            <pc:sldMk cId="2243333433" sldId="395"/>
            <ac:picMk id="5" creationId="{82B9B70A-F097-8B9D-58F8-A6A8112F8FB3}"/>
          </ac:picMkLst>
        </pc:picChg>
      </pc:sldChg>
      <pc:sldChg chg="addSp delSp modSp new mod modClrScheme chgLayout">
        <pc:chgData name="Ranju Kamal" userId="d3187f1d-9b3b-4fde-ae81-a24521550743" providerId="ADAL" clId="{A039CA7F-2AAE-48DC-B7BC-71DFBCBEE447}" dt="2023-10-28T06:13:47.965" v="430" actId="1076"/>
        <pc:sldMkLst>
          <pc:docMk/>
          <pc:sldMk cId="2243333433" sldId="395"/>
        </pc:sldMkLst>
        <pc:spChg chg="del">
          <ac:chgData name="Ranju Kamal" userId="d3187f1d-9b3b-4fde-ae81-a24521550743" providerId="ADAL" clId="{A039CA7F-2AAE-48DC-B7BC-71DFBCBEE447}" dt="2023-10-28T06:13:36.675" v="425" actId="700"/>
          <ac:spMkLst>
            <pc:docMk/>
            <pc:sldMk cId="2243333433" sldId="395"/>
            <ac:spMk id="2" creationId="{48C24044-D54E-9414-A795-865E52EE725A}"/>
          </ac:spMkLst>
        </pc:spChg>
        <pc:spChg chg="del">
          <ac:chgData name="Ranju Kamal" userId="d3187f1d-9b3b-4fde-ae81-a24521550743" providerId="ADAL" clId="{A039CA7F-2AAE-48DC-B7BC-71DFBCBEE447}" dt="2023-10-28T06:13:36.675" v="425" actId="700"/>
          <ac:spMkLst>
            <pc:docMk/>
            <pc:sldMk cId="2243333433" sldId="395"/>
            <ac:spMk id="3" creationId="{F2158C1E-BCCB-0350-AE4A-AF1FE2CF40EE}"/>
          </ac:spMkLst>
        </pc:spChg>
        <pc:picChg chg="add mod">
          <ac:chgData name="Ranju Kamal" userId="d3187f1d-9b3b-4fde-ae81-a24521550743" providerId="ADAL" clId="{A039CA7F-2AAE-48DC-B7BC-71DFBCBEE447}" dt="2023-10-28T06:13:47.965" v="430" actId="1076"/>
          <ac:picMkLst>
            <pc:docMk/>
            <pc:sldMk cId="2243333433" sldId="395"/>
            <ac:picMk id="5" creationId="{82B9B70A-F097-8B9D-58F8-A6A8112F8FB3}"/>
          </ac:picMkLst>
        </pc:picChg>
      </pc:sldChg>
      <pc:sldChg chg="addSp modSp add del mod">
        <pc:chgData name="Ranju Kamal" userId="d3187f1d-9b3b-4fde-ae81-a24521550743" providerId="ADAL" clId="{A039CA7F-2AAE-48DC-B7BC-71DFBCBEE447}" dt="2023-10-29T12:36:25.870" v="1686" actId="1076"/>
        <pc:sldMkLst>
          <pc:docMk/>
          <pc:sldMk cId="1670800305" sldId="396"/>
        </pc:sldMkLst>
        <pc:spChg chg="add mod">
          <ac:chgData name="Ranju Kamal" userId="d3187f1d-9b3b-4fde-ae81-a24521550743" providerId="ADAL" clId="{A039CA7F-2AAE-48DC-B7BC-71DFBCBEE447}" dt="2023-10-29T12:36:25.870" v="1686" actId="1076"/>
          <ac:spMkLst>
            <pc:docMk/>
            <pc:sldMk cId="1670800305" sldId="396"/>
            <ac:spMk id="4" creationId="{665EAB97-AF22-1AF7-2E10-287CA8F3328B}"/>
          </ac:spMkLst>
        </pc:spChg>
        <pc:picChg chg="mod">
          <ac:chgData name="Ranju Kamal" userId="d3187f1d-9b3b-4fde-ae81-a24521550743" providerId="ADAL" clId="{A039CA7F-2AAE-48DC-B7BC-71DFBCBEE447}" dt="2023-10-29T04:16:50.894" v="1152" actId="1076"/>
          <ac:picMkLst>
            <pc:docMk/>
            <pc:sldMk cId="1670800305" sldId="396"/>
            <ac:picMk id="5" creationId="{39D8256D-DFBE-63D1-C53B-0EC5C4ABDFB1}"/>
          </ac:picMkLst>
        </pc:picChg>
      </pc:sldChg>
      <pc:sldChg chg="addSp modSp new mod">
        <pc:chgData name="Ranju Kamal" userId="d3187f1d-9b3b-4fde-ae81-a24521550743" providerId="ADAL" clId="{A039CA7F-2AAE-48DC-B7BC-71DFBCBEE447}" dt="2023-10-28T06:15:55.410" v="437" actId="1076"/>
        <pc:sldMkLst>
          <pc:docMk/>
          <pc:sldMk cId="1670800305" sldId="396"/>
        </pc:sldMkLst>
        <pc:picChg chg="add mod">
          <ac:chgData name="Ranju Kamal" userId="d3187f1d-9b3b-4fde-ae81-a24521550743" providerId="ADAL" clId="{A039CA7F-2AAE-48DC-B7BC-71DFBCBEE447}" dt="2023-10-28T06:14:38.134" v="435" actId="1076"/>
          <ac:picMkLst>
            <pc:docMk/>
            <pc:sldMk cId="1670800305" sldId="396"/>
            <ac:picMk id="3" creationId="{054D5783-046D-6D93-5B73-D02815A93CBA}"/>
          </ac:picMkLst>
        </pc:picChg>
        <pc:picChg chg="add mod">
          <ac:chgData name="Ranju Kamal" userId="d3187f1d-9b3b-4fde-ae81-a24521550743" providerId="ADAL" clId="{A039CA7F-2AAE-48DC-B7BC-71DFBCBEE447}" dt="2023-10-28T06:15:55.410" v="437" actId="1076"/>
          <ac:picMkLst>
            <pc:docMk/>
            <pc:sldMk cId="1670800305" sldId="396"/>
            <ac:picMk id="5" creationId="{39D8256D-DFBE-63D1-C53B-0EC5C4ABDFB1}"/>
          </ac:picMkLst>
        </pc:picChg>
      </pc:sldChg>
      <pc:sldChg chg="del">
        <pc:chgData name="Ranju Kamal" userId="d3187f1d-9b3b-4fde-ae81-a24521550743" providerId="ADAL" clId="{A039CA7F-2AAE-48DC-B7BC-71DFBCBEE447}" dt="2023-10-28T04:01:53.060" v="305" actId="47"/>
        <pc:sldMkLst>
          <pc:docMk/>
          <pc:sldMk cId="3195310576" sldId="396"/>
        </pc:sldMkLst>
      </pc:sldChg>
      <pc:sldChg chg="addSp modSp new mod">
        <pc:chgData name="Ranju Kamal" userId="d3187f1d-9b3b-4fde-ae81-a24521550743" providerId="ADAL" clId="{A039CA7F-2AAE-48DC-B7BC-71DFBCBEE447}" dt="2023-10-28T06:18:03.285" v="443" actId="14100"/>
        <pc:sldMkLst>
          <pc:docMk/>
          <pc:sldMk cId="85047015" sldId="397"/>
        </pc:sldMkLst>
        <pc:picChg chg="add mod">
          <ac:chgData name="Ranju Kamal" userId="d3187f1d-9b3b-4fde-ae81-a24521550743" providerId="ADAL" clId="{A039CA7F-2AAE-48DC-B7BC-71DFBCBEE447}" dt="2023-10-28T06:17:17.145" v="440" actId="1076"/>
          <ac:picMkLst>
            <pc:docMk/>
            <pc:sldMk cId="85047015" sldId="397"/>
            <ac:picMk id="3" creationId="{C702DBCD-A68C-467A-951F-294A8647B58D}"/>
          </ac:picMkLst>
        </pc:picChg>
        <pc:picChg chg="add mod">
          <ac:chgData name="Ranju Kamal" userId="d3187f1d-9b3b-4fde-ae81-a24521550743" providerId="ADAL" clId="{A039CA7F-2AAE-48DC-B7BC-71DFBCBEE447}" dt="2023-10-28T06:18:03.285" v="443" actId="14100"/>
          <ac:picMkLst>
            <pc:docMk/>
            <pc:sldMk cId="85047015" sldId="397"/>
            <ac:picMk id="5" creationId="{A4892105-484B-402F-1381-A2CCBCC9C769}"/>
          </ac:picMkLst>
        </pc:picChg>
      </pc:sldChg>
      <pc:sldChg chg="addSp modSp add del mod">
        <pc:chgData name="Ranju Kamal" userId="d3187f1d-9b3b-4fde-ae81-a24521550743" providerId="ADAL" clId="{A039CA7F-2AAE-48DC-B7BC-71DFBCBEE447}" dt="2023-10-29T12:36:37.092" v="1688" actId="1076"/>
        <pc:sldMkLst>
          <pc:docMk/>
          <pc:sldMk cId="85047015" sldId="397"/>
        </pc:sldMkLst>
        <pc:spChg chg="add mod">
          <ac:chgData name="Ranju Kamal" userId="d3187f1d-9b3b-4fde-ae81-a24521550743" providerId="ADAL" clId="{A039CA7F-2AAE-48DC-B7BC-71DFBCBEE447}" dt="2023-10-29T12:36:37.092" v="1688" actId="1076"/>
          <ac:spMkLst>
            <pc:docMk/>
            <pc:sldMk cId="85047015" sldId="397"/>
            <ac:spMk id="4" creationId="{9C88869F-C92E-8619-3436-D79272C2E4DA}"/>
          </ac:spMkLst>
        </pc:spChg>
        <pc:picChg chg="mod">
          <ac:chgData name="Ranju Kamal" userId="d3187f1d-9b3b-4fde-ae81-a24521550743" providerId="ADAL" clId="{A039CA7F-2AAE-48DC-B7BC-71DFBCBEE447}" dt="2023-10-29T04:16:42.889" v="1151" actId="1076"/>
          <ac:picMkLst>
            <pc:docMk/>
            <pc:sldMk cId="85047015" sldId="397"/>
            <ac:picMk id="3" creationId="{C702DBCD-A68C-467A-951F-294A8647B58D}"/>
          </ac:picMkLst>
        </pc:picChg>
        <pc:picChg chg="mod">
          <ac:chgData name="Ranju Kamal" userId="d3187f1d-9b3b-4fde-ae81-a24521550743" providerId="ADAL" clId="{A039CA7F-2AAE-48DC-B7BC-71DFBCBEE447}" dt="2023-10-29T04:16:35.670" v="1149" actId="1076"/>
          <ac:picMkLst>
            <pc:docMk/>
            <pc:sldMk cId="85047015" sldId="397"/>
            <ac:picMk id="5" creationId="{A4892105-484B-402F-1381-A2CCBCC9C769}"/>
          </ac:picMkLst>
        </pc:picChg>
      </pc:sldChg>
      <pc:sldChg chg="del">
        <pc:chgData name="Ranju Kamal" userId="d3187f1d-9b3b-4fde-ae81-a24521550743" providerId="ADAL" clId="{A039CA7F-2AAE-48DC-B7BC-71DFBCBEE447}" dt="2023-10-28T04:02:02.272" v="306" actId="47"/>
        <pc:sldMkLst>
          <pc:docMk/>
          <pc:sldMk cId="1494757138" sldId="397"/>
        </pc:sldMkLst>
      </pc:sldChg>
      <pc:sldChg chg="addSp delSp modSp add del mod">
        <pc:chgData name="Ranju Kamal" userId="d3187f1d-9b3b-4fde-ae81-a24521550743" providerId="ADAL" clId="{A039CA7F-2AAE-48DC-B7BC-71DFBCBEE447}" dt="2023-10-29T12:36:44.958" v="1690" actId="1076"/>
        <pc:sldMkLst>
          <pc:docMk/>
          <pc:sldMk cId="1969067027" sldId="398"/>
        </pc:sldMkLst>
        <pc:spChg chg="mod">
          <ac:chgData name="Ranju Kamal" userId="d3187f1d-9b3b-4fde-ae81-a24521550743" providerId="ADAL" clId="{A039CA7F-2AAE-48DC-B7BC-71DFBCBEE447}" dt="2023-10-28T06:04:19.815" v="411"/>
          <ac:spMkLst>
            <pc:docMk/>
            <pc:sldMk cId="1969067027" sldId="398"/>
            <ac:spMk id="3" creationId="{822D0D7F-3BBF-E904-C600-6FD8DDA89971}"/>
          </ac:spMkLst>
        </pc:spChg>
        <pc:spChg chg="add mod">
          <ac:chgData name="Ranju Kamal" userId="d3187f1d-9b3b-4fde-ae81-a24521550743" providerId="ADAL" clId="{A039CA7F-2AAE-48DC-B7BC-71DFBCBEE447}" dt="2023-10-29T12:36:44.958" v="1690" actId="1076"/>
          <ac:spMkLst>
            <pc:docMk/>
            <pc:sldMk cId="1969067027" sldId="398"/>
            <ac:spMk id="4" creationId="{6C0C7E9F-19A2-BAE9-35E3-6C9B4B607F69}"/>
          </ac:spMkLst>
        </pc:spChg>
        <pc:picChg chg="mod">
          <ac:chgData name="Ranju Kamal" userId="d3187f1d-9b3b-4fde-ae81-a24521550743" providerId="ADAL" clId="{A039CA7F-2AAE-48DC-B7BC-71DFBCBEE447}" dt="2023-10-29T04:16:19.288" v="1145" actId="1076"/>
          <ac:picMkLst>
            <pc:docMk/>
            <pc:sldMk cId="1969067027" sldId="398"/>
            <ac:picMk id="3" creationId="{34F96C09-211C-DF47-B752-1D8BAA4C1DF2}"/>
          </ac:picMkLst>
        </pc:picChg>
        <pc:picChg chg="del">
          <ac:chgData name="Ranju Kamal" userId="d3187f1d-9b3b-4fde-ae81-a24521550743" providerId="ADAL" clId="{A039CA7F-2AAE-48DC-B7BC-71DFBCBEE447}" dt="2023-10-29T04:15:52.257" v="1135" actId="478"/>
          <ac:picMkLst>
            <pc:docMk/>
            <pc:sldMk cId="1969067027" sldId="398"/>
            <ac:picMk id="5" creationId="{F3C32B58-21E6-80C4-617C-D47F1A9C9DF0}"/>
          </ac:picMkLst>
        </pc:picChg>
        <pc:picChg chg="mod">
          <ac:chgData name="Ranju Kamal" userId="d3187f1d-9b3b-4fde-ae81-a24521550743" providerId="ADAL" clId="{A039CA7F-2AAE-48DC-B7BC-71DFBCBEE447}" dt="2023-10-29T04:16:10.345" v="1141" actId="1076"/>
          <ac:picMkLst>
            <pc:docMk/>
            <pc:sldMk cId="1969067027" sldId="398"/>
            <ac:picMk id="1026" creationId="{FEF6E582-4B19-206F-D938-822A3C535E79}"/>
          </ac:picMkLst>
        </pc:picChg>
      </pc:sldChg>
      <pc:sldChg chg="addSp modSp new mod">
        <pc:chgData name="Ranju Kamal" userId="d3187f1d-9b3b-4fde-ae81-a24521550743" providerId="ADAL" clId="{A039CA7F-2AAE-48DC-B7BC-71DFBCBEE447}" dt="2023-10-28T06:22:38.643" v="451" actId="1076"/>
        <pc:sldMkLst>
          <pc:docMk/>
          <pc:sldMk cId="1969067027" sldId="398"/>
        </pc:sldMkLst>
        <pc:picChg chg="add mod">
          <ac:chgData name="Ranju Kamal" userId="d3187f1d-9b3b-4fde-ae81-a24521550743" providerId="ADAL" clId="{A039CA7F-2AAE-48DC-B7BC-71DFBCBEE447}" dt="2023-10-28T06:22:38.643" v="451" actId="1076"/>
          <ac:picMkLst>
            <pc:docMk/>
            <pc:sldMk cId="1969067027" sldId="398"/>
            <ac:picMk id="3" creationId="{34F96C09-211C-DF47-B752-1D8BAA4C1DF2}"/>
          </ac:picMkLst>
        </pc:picChg>
        <pc:picChg chg="add mod">
          <ac:chgData name="Ranju Kamal" userId="d3187f1d-9b3b-4fde-ae81-a24521550743" providerId="ADAL" clId="{A039CA7F-2AAE-48DC-B7BC-71DFBCBEE447}" dt="2023-10-28T06:22:37.247" v="450" actId="1076"/>
          <ac:picMkLst>
            <pc:docMk/>
            <pc:sldMk cId="1969067027" sldId="398"/>
            <ac:picMk id="5" creationId="{F3C32B58-21E6-80C4-617C-D47F1A9C9DF0}"/>
          </ac:picMkLst>
        </pc:picChg>
        <pc:picChg chg="add">
          <ac:chgData name="Ranju Kamal" userId="d3187f1d-9b3b-4fde-ae81-a24521550743" providerId="ADAL" clId="{A039CA7F-2AAE-48DC-B7BC-71DFBCBEE447}" dt="2023-10-28T06:22:34.885" v="449"/>
          <ac:picMkLst>
            <pc:docMk/>
            <pc:sldMk cId="1969067027" sldId="398"/>
            <ac:picMk id="1026" creationId="{FEF6E582-4B19-206F-D938-822A3C535E79}"/>
          </ac:picMkLst>
        </pc:picChg>
      </pc:sldChg>
      <pc:sldChg chg="del">
        <pc:chgData name="Ranju Kamal" userId="d3187f1d-9b3b-4fde-ae81-a24521550743" providerId="ADAL" clId="{A039CA7F-2AAE-48DC-B7BC-71DFBCBEE447}" dt="2023-10-28T04:02:02.272" v="306" actId="47"/>
        <pc:sldMkLst>
          <pc:docMk/>
          <pc:sldMk cId="3819028575" sldId="398"/>
        </pc:sldMkLst>
      </pc:sldChg>
      <pc:sldChg chg="add del">
        <pc:chgData name="Ranju Kamal" userId="d3187f1d-9b3b-4fde-ae81-a24521550743" providerId="ADAL" clId="{A039CA7F-2AAE-48DC-B7BC-71DFBCBEE447}" dt="2023-10-28T06:04:19.815" v="411"/>
        <pc:sldMkLst>
          <pc:docMk/>
          <pc:sldMk cId="0" sldId="399"/>
        </pc:sldMkLst>
      </pc:sldChg>
      <pc:sldChg chg="del">
        <pc:chgData name="Ranju Kamal" userId="d3187f1d-9b3b-4fde-ae81-a24521550743" providerId="ADAL" clId="{A039CA7F-2AAE-48DC-B7BC-71DFBCBEE447}" dt="2023-10-28T04:02:02.272" v="306" actId="47"/>
        <pc:sldMkLst>
          <pc:docMk/>
          <pc:sldMk cId="868908771" sldId="399"/>
        </pc:sldMkLst>
      </pc:sldChg>
      <pc:sldChg chg="addSp delSp modSp new del mod modClrScheme chgLayout">
        <pc:chgData name="Ranju Kamal" userId="d3187f1d-9b3b-4fde-ae81-a24521550743" providerId="ADAL" clId="{A039CA7F-2AAE-48DC-B7BC-71DFBCBEE447}" dt="2023-10-29T04:10:48.611" v="1107" actId="2696"/>
        <pc:sldMkLst>
          <pc:docMk/>
          <pc:sldMk cId="3851873009" sldId="399"/>
        </pc:sldMkLst>
        <pc:spChg chg="del">
          <ac:chgData name="Ranju Kamal" userId="d3187f1d-9b3b-4fde-ae81-a24521550743" providerId="ADAL" clId="{A039CA7F-2AAE-48DC-B7BC-71DFBCBEE447}" dt="2023-10-29T02:18:42.075" v="455" actId="700"/>
          <ac:spMkLst>
            <pc:docMk/>
            <pc:sldMk cId="3851873009" sldId="399"/>
            <ac:spMk id="2" creationId="{3901142F-35BC-4BE7-850F-522E1535EA64}"/>
          </ac:spMkLst>
        </pc:spChg>
        <pc:spChg chg="del">
          <ac:chgData name="Ranju Kamal" userId="d3187f1d-9b3b-4fde-ae81-a24521550743" providerId="ADAL" clId="{A039CA7F-2AAE-48DC-B7BC-71DFBCBEE447}" dt="2023-10-29T02:18:42.075" v="455" actId="700"/>
          <ac:spMkLst>
            <pc:docMk/>
            <pc:sldMk cId="3851873009" sldId="399"/>
            <ac:spMk id="3" creationId="{33F5A652-DD7A-B103-BA6B-472A75E46AA2}"/>
          </ac:spMkLst>
        </pc:spChg>
        <pc:spChg chg="add del mod">
          <ac:chgData name="Ranju Kamal" userId="d3187f1d-9b3b-4fde-ae81-a24521550743" providerId="ADAL" clId="{A039CA7F-2AAE-48DC-B7BC-71DFBCBEE447}" dt="2023-10-29T04:09:20.882" v="1091"/>
          <ac:spMkLst>
            <pc:docMk/>
            <pc:sldMk cId="3851873009" sldId="399"/>
            <ac:spMk id="5" creationId="{70FD335A-3375-D643-2049-BD8DB698500F}"/>
          </ac:spMkLst>
        </pc:spChg>
        <pc:spChg chg="add del mod">
          <ac:chgData name="Ranju Kamal" userId="d3187f1d-9b3b-4fde-ae81-a24521550743" providerId="ADAL" clId="{A039CA7F-2AAE-48DC-B7BC-71DFBCBEE447}" dt="2023-10-29T04:10:24.777" v="1103"/>
          <ac:spMkLst>
            <pc:docMk/>
            <pc:sldMk cId="3851873009" sldId="399"/>
            <ac:spMk id="7" creationId="{A8D1AD37-E6AD-10F5-75F6-F74B98FA4064}"/>
          </ac:spMkLst>
        </pc:spChg>
        <pc:picChg chg="add del mod">
          <ac:chgData name="Ranju Kamal" userId="d3187f1d-9b3b-4fde-ae81-a24521550743" providerId="ADAL" clId="{A039CA7F-2AAE-48DC-B7BC-71DFBCBEE447}" dt="2023-10-29T04:07:39.540" v="1077" actId="21"/>
          <ac:picMkLst>
            <pc:docMk/>
            <pc:sldMk cId="3851873009" sldId="399"/>
            <ac:picMk id="1026" creationId="{1A444590-809A-BAF9-49F4-77195766D8FE}"/>
          </ac:picMkLst>
        </pc:picChg>
        <pc:picChg chg="add del mod">
          <ac:chgData name="Ranju Kamal" userId="d3187f1d-9b3b-4fde-ae81-a24521550743" providerId="ADAL" clId="{A039CA7F-2AAE-48DC-B7BC-71DFBCBEE447}" dt="2023-10-29T04:09:35.922" v="1094" actId="21"/>
          <ac:picMkLst>
            <pc:docMk/>
            <pc:sldMk cId="3851873009" sldId="399"/>
            <ac:picMk id="1028" creationId="{590B01B4-D454-3D0F-F8CA-E09EA9BB675B}"/>
          </ac:picMkLst>
        </pc:picChg>
      </pc:sldChg>
      <pc:sldChg chg="add del">
        <pc:chgData name="Ranju Kamal" userId="d3187f1d-9b3b-4fde-ae81-a24521550743" providerId="ADAL" clId="{A039CA7F-2AAE-48DC-B7BC-71DFBCBEE447}" dt="2023-10-28T06:04:19.815" v="411"/>
        <pc:sldMkLst>
          <pc:docMk/>
          <pc:sldMk cId="0" sldId="400"/>
        </pc:sldMkLst>
      </pc:sldChg>
      <pc:sldChg chg="addSp delSp modSp new del mod">
        <pc:chgData name="Ranju Kamal" userId="d3187f1d-9b3b-4fde-ae81-a24521550743" providerId="ADAL" clId="{A039CA7F-2AAE-48DC-B7BC-71DFBCBEE447}" dt="2023-10-29T04:11:40.764" v="1117" actId="2696"/>
        <pc:sldMkLst>
          <pc:docMk/>
          <pc:sldMk cId="806176874" sldId="400"/>
        </pc:sldMkLst>
        <pc:spChg chg="add del mod">
          <ac:chgData name="Ranju Kamal" userId="d3187f1d-9b3b-4fde-ae81-a24521550743" providerId="ADAL" clId="{A039CA7F-2AAE-48DC-B7BC-71DFBCBEE447}" dt="2023-10-29T04:11:23.104" v="1113"/>
          <ac:spMkLst>
            <pc:docMk/>
            <pc:sldMk cId="806176874" sldId="400"/>
            <ac:spMk id="3" creationId="{07B8A4FB-77FA-0B1D-A7E3-3D84833DD844}"/>
          </ac:spMkLst>
        </pc:spChg>
        <pc:picChg chg="add del mod">
          <ac:chgData name="Ranju Kamal" userId="d3187f1d-9b3b-4fde-ae81-a24521550743" providerId="ADAL" clId="{A039CA7F-2AAE-48DC-B7BC-71DFBCBEE447}" dt="2023-10-29T04:10:55.031" v="1108" actId="21"/>
          <ac:picMkLst>
            <pc:docMk/>
            <pc:sldMk cId="806176874" sldId="400"/>
            <ac:picMk id="2050" creationId="{D5141FE4-4998-52DE-C63E-E0A3DA5C1E04}"/>
          </ac:picMkLst>
        </pc:picChg>
      </pc:sldChg>
      <pc:sldChg chg="del">
        <pc:chgData name="Ranju Kamal" userId="d3187f1d-9b3b-4fde-ae81-a24521550743" providerId="ADAL" clId="{A039CA7F-2AAE-48DC-B7BC-71DFBCBEE447}" dt="2023-10-28T04:02:08.202" v="307" actId="47"/>
        <pc:sldMkLst>
          <pc:docMk/>
          <pc:sldMk cId="2513234006" sldId="400"/>
        </pc:sldMkLst>
      </pc:sldChg>
      <pc:sldChg chg="addSp delSp modSp new mod modClrScheme chgLayout">
        <pc:chgData name="Ranju Kamal" userId="d3187f1d-9b3b-4fde-ae81-a24521550743" providerId="ADAL" clId="{A039CA7F-2AAE-48DC-B7BC-71DFBCBEE447}" dt="2023-10-30T07:21:17.102" v="2184" actId="20577"/>
        <pc:sldMkLst>
          <pc:docMk/>
          <pc:sldMk cId="1562606352" sldId="401"/>
        </pc:sldMkLst>
        <pc:spChg chg="del">
          <ac:chgData name="Ranju Kamal" userId="d3187f1d-9b3b-4fde-ae81-a24521550743" providerId="ADAL" clId="{A039CA7F-2AAE-48DC-B7BC-71DFBCBEE447}" dt="2023-10-29T04:04:57.794" v="1049" actId="700"/>
          <ac:spMkLst>
            <pc:docMk/>
            <pc:sldMk cId="1562606352" sldId="401"/>
            <ac:spMk id="2" creationId="{4FCB6685-F5EC-DBFA-3F1F-AD27D21127B7}"/>
          </ac:spMkLst>
        </pc:spChg>
        <pc:spChg chg="del">
          <ac:chgData name="Ranju Kamal" userId="d3187f1d-9b3b-4fde-ae81-a24521550743" providerId="ADAL" clId="{A039CA7F-2AAE-48DC-B7BC-71DFBCBEE447}" dt="2023-10-29T04:04:57.794" v="1049" actId="700"/>
          <ac:spMkLst>
            <pc:docMk/>
            <pc:sldMk cId="1562606352" sldId="401"/>
            <ac:spMk id="3" creationId="{FD4CEBB8-466C-DD84-E72C-9C1664054F53}"/>
          </ac:spMkLst>
        </pc:spChg>
        <pc:spChg chg="add mod">
          <ac:chgData name="Ranju Kamal" userId="d3187f1d-9b3b-4fde-ae81-a24521550743" providerId="ADAL" clId="{A039CA7F-2AAE-48DC-B7BC-71DFBCBEE447}" dt="2023-10-29T13:49:48.614" v="1707" actId="1076"/>
          <ac:spMkLst>
            <pc:docMk/>
            <pc:sldMk cId="1562606352" sldId="401"/>
            <ac:spMk id="5" creationId="{BF16327B-03A8-E3DF-08C4-E4F93265B5F6}"/>
          </ac:spMkLst>
        </pc:spChg>
        <pc:spChg chg="add mod">
          <ac:chgData name="Ranju Kamal" userId="d3187f1d-9b3b-4fde-ae81-a24521550743" providerId="ADAL" clId="{A039CA7F-2AAE-48DC-B7BC-71DFBCBEE447}" dt="2023-10-30T07:21:17.102" v="2184" actId="20577"/>
          <ac:spMkLst>
            <pc:docMk/>
            <pc:sldMk cId="1562606352" sldId="401"/>
            <ac:spMk id="7" creationId="{8426A77A-F95E-7FD9-950B-903BB4AA8568}"/>
          </ac:spMkLst>
        </pc:spChg>
        <pc:spChg chg="add mod">
          <ac:chgData name="Ranju Kamal" userId="d3187f1d-9b3b-4fde-ae81-a24521550743" providerId="ADAL" clId="{A039CA7F-2AAE-48DC-B7BC-71DFBCBEE447}" dt="2023-10-30T07:20:19.993" v="2164" actId="14100"/>
          <ac:spMkLst>
            <pc:docMk/>
            <pc:sldMk cId="1562606352" sldId="401"/>
            <ac:spMk id="9" creationId="{79C15161-9FC1-2D46-31C0-471FA3DA4C91}"/>
          </ac:spMkLst>
        </pc:spChg>
      </pc:sldChg>
      <pc:sldChg chg="add del">
        <pc:chgData name="Ranju Kamal" userId="d3187f1d-9b3b-4fde-ae81-a24521550743" providerId="ADAL" clId="{A039CA7F-2AAE-48DC-B7BC-71DFBCBEE447}" dt="2023-10-29T04:04:38.452" v="1047" actId="2890"/>
        <pc:sldMkLst>
          <pc:docMk/>
          <pc:sldMk cId="2389861423" sldId="401"/>
        </pc:sldMkLst>
      </pc:sldChg>
      <pc:sldChg chg="new del">
        <pc:chgData name="Ranju Kamal" userId="d3187f1d-9b3b-4fde-ae81-a24521550743" providerId="ADAL" clId="{A039CA7F-2AAE-48DC-B7BC-71DFBCBEE447}" dt="2023-10-29T04:00:44.216" v="1036" actId="2696"/>
        <pc:sldMkLst>
          <pc:docMk/>
          <pc:sldMk cId="2854074618" sldId="401"/>
        </pc:sldMkLst>
      </pc:sldChg>
      <pc:sldChg chg="add del">
        <pc:chgData name="Ranju Kamal" userId="d3187f1d-9b3b-4fde-ae81-a24521550743" providerId="ADAL" clId="{A039CA7F-2AAE-48DC-B7BC-71DFBCBEE447}" dt="2023-10-28T06:04:19.815" v="411"/>
        <pc:sldMkLst>
          <pc:docMk/>
          <pc:sldMk cId="0" sldId="402"/>
        </pc:sldMkLst>
      </pc:sldChg>
      <pc:sldChg chg="addSp delSp modSp new mod modClrScheme chgLayout">
        <pc:chgData name="Ranju Kamal" userId="d3187f1d-9b3b-4fde-ae81-a24521550743" providerId="ADAL" clId="{A039CA7F-2AAE-48DC-B7BC-71DFBCBEE447}" dt="2023-10-30T07:19:30.542" v="2159" actId="1076"/>
        <pc:sldMkLst>
          <pc:docMk/>
          <pc:sldMk cId="641527956" sldId="402"/>
        </pc:sldMkLst>
        <pc:spChg chg="del">
          <ac:chgData name="Ranju Kamal" userId="d3187f1d-9b3b-4fde-ae81-a24521550743" providerId="ADAL" clId="{A039CA7F-2AAE-48DC-B7BC-71DFBCBEE447}" dt="2023-10-29T04:08:07.788" v="1082" actId="700"/>
          <ac:spMkLst>
            <pc:docMk/>
            <pc:sldMk cId="641527956" sldId="402"/>
            <ac:spMk id="2" creationId="{2758B459-10F4-396A-BDEE-A73455F4225E}"/>
          </ac:spMkLst>
        </pc:spChg>
        <pc:spChg chg="del">
          <ac:chgData name="Ranju Kamal" userId="d3187f1d-9b3b-4fde-ae81-a24521550743" providerId="ADAL" clId="{A039CA7F-2AAE-48DC-B7BC-71DFBCBEE447}" dt="2023-10-29T04:08:07.788" v="1082" actId="700"/>
          <ac:spMkLst>
            <pc:docMk/>
            <pc:sldMk cId="641527956" sldId="402"/>
            <ac:spMk id="3" creationId="{AE30DC8F-6EF5-EBF6-EB66-A76F1BE5B301}"/>
          </ac:spMkLst>
        </pc:spChg>
        <pc:spChg chg="add del mod">
          <ac:chgData name="Ranju Kamal" userId="d3187f1d-9b3b-4fde-ae81-a24521550743" providerId="ADAL" clId="{A039CA7F-2AAE-48DC-B7BC-71DFBCBEE447}" dt="2023-10-30T07:17:43.461" v="2138"/>
          <ac:spMkLst>
            <pc:docMk/>
            <pc:sldMk cId="641527956" sldId="402"/>
            <ac:spMk id="6" creationId="{7B9A8355-6E9C-C187-4365-8FCACE346164}"/>
          </ac:spMkLst>
        </pc:spChg>
        <pc:spChg chg="add mod">
          <ac:chgData name="Ranju Kamal" userId="d3187f1d-9b3b-4fde-ae81-a24521550743" providerId="ADAL" clId="{A039CA7F-2AAE-48DC-B7BC-71DFBCBEE447}" dt="2023-10-30T07:19:30.542" v="2159" actId="1076"/>
          <ac:spMkLst>
            <pc:docMk/>
            <pc:sldMk cId="641527956" sldId="402"/>
            <ac:spMk id="9" creationId="{6EE4ECEC-715C-4BF1-40CE-955CBD68A791}"/>
          </ac:spMkLst>
        </pc:spChg>
        <pc:picChg chg="add del mod">
          <ac:chgData name="Ranju Kamal" userId="d3187f1d-9b3b-4fde-ae81-a24521550743" providerId="ADAL" clId="{A039CA7F-2AAE-48DC-B7BC-71DFBCBEE447}" dt="2023-10-30T07:17:18.996" v="2133" actId="21"/>
          <ac:picMkLst>
            <pc:docMk/>
            <pc:sldMk cId="641527956" sldId="402"/>
            <ac:picMk id="4" creationId="{C5885517-CC7F-C2C0-8C74-F207E2A02CC6}"/>
          </ac:picMkLst>
        </pc:picChg>
        <pc:picChg chg="add mod">
          <ac:chgData name="Ranju Kamal" userId="d3187f1d-9b3b-4fde-ae81-a24521550743" providerId="ADAL" clId="{A039CA7F-2AAE-48DC-B7BC-71DFBCBEE447}" dt="2023-10-30T07:19:26.345" v="2158" actId="14100"/>
          <ac:picMkLst>
            <pc:docMk/>
            <pc:sldMk cId="641527956" sldId="402"/>
            <ac:picMk id="7" creationId="{2726B284-E7D0-127A-B381-EE588DFFB2CB}"/>
          </ac:picMkLst>
        </pc:picChg>
      </pc:sldChg>
      <pc:sldChg chg="add del">
        <pc:chgData name="Ranju Kamal" userId="d3187f1d-9b3b-4fde-ae81-a24521550743" providerId="ADAL" clId="{A039CA7F-2AAE-48DC-B7BC-71DFBCBEE447}" dt="2023-10-28T06:04:19.815" v="411"/>
        <pc:sldMkLst>
          <pc:docMk/>
          <pc:sldMk cId="0" sldId="403"/>
        </pc:sldMkLst>
      </pc:sldChg>
      <pc:sldChg chg="addSp delSp modSp new mod modClrScheme chgLayout">
        <pc:chgData name="Ranju Kamal" userId="d3187f1d-9b3b-4fde-ae81-a24521550743" providerId="ADAL" clId="{A039CA7F-2AAE-48DC-B7BC-71DFBCBEE447}" dt="2023-10-30T07:38:47.826" v="2223" actId="20577"/>
        <pc:sldMkLst>
          <pc:docMk/>
          <pc:sldMk cId="1939895421" sldId="403"/>
        </pc:sldMkLst>
        <pc:spChg chg="del">
          <ac:chgData name="Ranju Kamal" userId="d3187f1d-9b3b-4fde-ae81-a24521550743" providerId="ADAL" clId="{A039CA7F-2AAE-48DC-B7BC-71DFBCBEE447}" dt="2023-10-29T15:43:43.714" v="1867" actId="700"/>
          <ac:spMkLst>
            <pc:docMk/>
            <pc:sldMk cId="1939895421" sldId="403"/>
            <ac:spMk id="2" creationId="{12375B9A-3EF9-3F51-CF21-54ADA90A1AB1}"/>
          </ac:spMkLst>
        </pc:spChg>
        <pc:spChg chg="del">
          <ac:chgData name="Ranju Kamal" userId="d3187f1d-9b3b-4fde-ae81-a24521550743" providerId="ADAL" clId="{A039CA7F-2AAE-48DC-B7BC-71DFBCBEE447}" dt="2023-10-29T15:43:43.714" v="1867" actId="700"/>
          <ac:spMkLst>
            <pc:docMk/>
            <pc:sldMk cId="1939895421" sldId="403"/>
            <ac:spMk id="3" creationId="{2A452949-FEA2-41B7-13B4-4FFF8CBCC7AA}"/>
          </ac:spMkLst>
        </pc:spChg>
        <pc:spChg chg="add mod">
          <ac:chgData name="Ranju Kamal" userId="d3187f1d-9b3b-4fde-ae81-a24521550743" providerId="ADAL" clId="{A039CA7F-2AAE-48DC-B7BC-71DFBCBEE447}" dt="2023-10-30T07:38:47.826" v="2223" actId="20577"/>
          <ac:spMkLst>
            <pc:docMk/>
            <pc:sldMk cId="1939895421" sldId="403"/>
            <ac:spMk id="7" creationId="{7845FD2C-6BB4-F91D-730C-105CDA0070E1}"/>
          </ac:spMkLst>
        </pc:spChg>
        <pc:picChg chg="add mod">
          <ac:chgData name="Ranju Kamal" userId="d3187f1d-9b3b-4fde-ae81-a24521550743" providerId="ADAL" clId="{A039CA7F-2AAE-48DC-B7BC-71DFBCBEE447}" dt="2023-10-30T07:38:28.199" v="2213" actId="1076"/>
          <ac:picMkLst>
            <pc:docMk/>
            <pc:sldMk cId="1939895421" sldId="403"/>
            <ac:picMk id="5" creationId="{E5EB48A3-6632-C636-6B55-E3276F7033E3}"/>
          </ac:picMkLst>
        </pc:picChg>
      </pc:sldChg>
      <pc:sldChg chg="addSp delSp modSp new del mod modClrScheme chgLayout">
        <pc:chgData name="Ranju Kamal" userId="d3187f1d-9b3b-4fde-ae81-a24521550743" providerId="ADAL" clId="{A039CA7F-2AAE-48DC-B7BC-71DFBCBEE447}" dt="2023-10-30T14:47:15.167" v="2451" actId="2696"/>
        <pc:sldMkLst>
          <pc:docMk/>
          <pc:sldMk cId="766532068" sldId="404"/>
        </pc:sldMkLst>
        <pc:spChg chg="del">
          <ac:chgData name="Ranju Kamal" userId="d3187f1d-9b3b-4fde-ae81-a24521550743" providerId="ADAL" clId="{A039CA7F-2AAE-48DC-B7BC-71DFBCBEE447}" dt="2023-10-30T13:34:01.258" v="2416" actId="700"/>
          <ac:spMkLst>
            <pc:docMk/>
            <pc:sldMk cId="766532068" sldId="404"/>
            <ac:spMk id="2" creationId="{04E21398-7BD0-575F-0B02-3B7A7E8FC19D}"/>
          </ac:spMkLst>
        </pc:spChg>
        <pc:spChg chg="del">
          <ac:chgData name="Ranju Kamal" userId="d3187f1d-9b3b-4fde-ae81-a24521550743" providerId="ADAL" clId="{A039CA7F-2AAE-48DC-B7BC-71DFBCBEE447}" dt="2023-10-30T13:34:01.258" v="2416" actId="700"/>
          <ac:spMkLst>
            <pc:docMk/>
            <pc:sldMk cId="766532068" sldId="404"/>
            <ac:spMk id="3" creationId="{8F56DEBC-3F92-E93C-698E-00B91FE18E01}"/>
          </ac:spMkLst>
        </pc:spChg>
        <pc:picChg chg="add del mod">
          <ac:chgData name="Ranju Kamal" userId="d3187f1d-9b3b-4fde-ae81-a24521550743" providerId="ADAL" clId="{A039CA7F-2AAE-48DC-B7BC-71DFBCBEE447}" dt="2023-10-30T14:45:43.780" v="2439" actId="21"/>
          <ac:picMkLst>
            <pc:docMk/>
            <pc:sldMk cId="766532068" sldId="404"/>
            <ac:picMk id="7170" creationId="{D6B65820-C6CF-5719-1614-917A94365D99}"/>
          </ac:picMkLst>
        </pc:picChg>
      </pc:sldChg>
      <pc:sldChg chg="addSp delSp new del mod modClrScheme chgLayout">
        <pc:chgData name="Ranju Kamal" userId="d3187f1d-9b3b-4fde-ae81-a24521550743" providerId="ADAL" clId="{A039CA7F-2AAE-48DC-B7BC-71DFBCBEE447}" dt="2023-10-30T17:15:55.951" v="2459" actId="2696"/>
        <pc:sldMkLst>
          <pc:docMk/>
          <pc:sldMk cId="3030443259" sldId="404"/>
        </pc:sldMkLst>
        <pc:spChg chg="del">
          <ac:chgData name="Ranju Kamal" userId="d3187f1d-9b3b-4fde-ae81-a24521550743" providerId="ADAL" clId="{A039CA7F-2AAE-48DC-B7BC-71DFBCBEE447}" dt="2023-10-30T17:15:44.212" v="2456" actId="700"/>
          <ac:spMkLst>
            <pc:docMk/>
            <pc:sldMk cId="3030443259" sldId="404"/>
            <ac:spMk id="2" creationId="{A2ED7CBF-E267-46CD-9343-8AAC4742A0CD}"/>
          </ac:spMkLst>
        </pc:spChg>
        <pc:spChg chg="del">
          <ac:chgData name="Ranju Kamal" userId="d3187f1d-9b3b-4fde-ae81-a24521550743" providerId="ADAL" clId="{A039CA7F-2AAE-48DC-B7BC-71DFBCBEE447}" dt="2023-10-30T17:15:44.212" v="2456" actId="700"/>
          <ac:spMkLst>
            <pc:docMk/>
            <pc:sldMk cId="3030443259" sldId="404"/>
            <ac:spMk id="3" creationId="{039675AC-B795-866B-79BD-3DAF710F2B0E}"/>
          </ac:spMkLst>
        </pc:spChg>
        <pc:picChg chg="add del">
          <ac:chgData name="Ranju Kamal" userId="d3187f1d-9b3b-4fde-ae81-a24521550743" providerId="ADAL" clId="{A039CA7F-2AAE-48DC-B7BC-71DFBCBEE447}" dt="2023-10-30T17:15:51.399" v="2458" actId="22"/>
          <ac:picMkLst>
            <pc:docMk/>
            <pc:sldMk cId="3030443259" sldId="404"/>
            <ac:picMk id="5" creationId="{43D8174E-C755-ACD3-4633-E8E336BBB16D}"/>
          </ac:picMkLst>
        </pc:picChg>
      </pc:sldChg>
    </pc:docChg>
  </pc:docChgLst>
  <pc:docChgLst>
    <pc:chgData name="Ranju Kamal" userId="d3187f1d-9b3b-4fde-ae81-a24521550743" providerId="ADAL" clId="{9BDDBC24-CC36-4C2C-A334-014B81DFCAAD}"/>
    <pc:docChg chg="undo custSel addSld delSld modSld sldOrd">
      <pc:chgData name="Ranju Kamal" userId="d3187f1d-9b3b-4fde-ae81-a24521550743" providerId="ADAL" clId="{9BDDBC24-CC36-4C2C-A334-014B81DFCAAD}" dt="2023-09-21T06:54:07.424" v="3115" actId="20577"/>
      <pc:docMkLst>
        <pc:docMk/>
      </pc:docMkLst>
      <pc:sldChg chg="modSp mod">
        <pc:chgData name="Ranju Kamal" userId="d3187f1d-9b3b-4fde-ae81-a24521550743" providerId="ADAL" clId="{9BDDBC24-CC36-4C2C-A334-014B81DFCAAD}" dt="2023-09-21T02:32:27.602" v="465" actId="20577"/>
        <pc:sldMkLst>
          <pc:docMk/>
          <pc:sldMk cId="1130220075" sldId="259"/>
        </pc:sldMkLst>
        <pc:spChg chg="mod">
          <ac:chgData name="Ranju Kamal" userId="d3187f1d-9b3b-4fde-ae81-a24521550743" providerId="ADAL" clId="{9BDDBC24-CC36-4C2C-A334-014B81DFCAAD}" dt="2023-09-21T02:32:27.602" v="465" actId="20577"/>
          <ac:spMkLst>
            <pc:docMk/>
            <pc:sldMk cId="1130220075" sldId="259"/>
            <ac:spMk id="5" creationId="{00000000-0000-0000-0000-000000000000}"/>
          </ac:spMkLst>
        </pc:spChg>
      </pc:sldChg>
      <pc:sldChg chg="delSp modSp mod">
        <pc:chgData name="Ranju Kamal" userId="d3187f1d-9b3b-4fde-ae81-a24521550743" providerId="ADAL" clId="{9BDDBC24-CC36-4C2C-A334-014B81DFCAAD}" dt="2023-09-21T06:25:17.985" v="2960" actId="20577"/>
        <pc:sldMkLst>
          <pc:docMk/>
          <pc:sldMk cId="768775674" sldId="260"/>
        </pc:sldMkLst>
        <pc:spChg chg="mod">
          <ac:chgData name="Ranju Kamal" userId="d3187f1d-9b3b-4fde-ae81-a24521550743" providerId="ADAL" clId="{9BDDBC24-CC36-4C2C-A334-014B81DFCAAD}" dt="2023-09-21T06:25:17.985" v="2960" actId="20577"/>
          <ac:spMkLst>
            <pc:docMk/>
            <pc:sldMk cId="768775674" sldId="260"/>
            <ac:spMk id="3" creationId="{00000000-0000-0000-0000-000000000000}"/>
          </ac:spMkLst>
        </pc:spChg>
        <pc:spChg chg="del mod">
          <ac:chgData name="Ranju Kamal" userId="d3187f1d-9b3b-4fde-ae81-a24521550743" providerId="ADAL" clId="{9BDDBC24-CC36-4C2C-A334-014B81DFCAAD}" dt="2023-09-21T06:25:06.478" v="2927" actId="478"/>
          <ac:spMkLst>
            <pc:docMk/>
            <pc:sldMk cId="768775674" sldId="260"/>
            <ac:spMk id="10" creationId="{417141E1-476D-5621-FFD3-6E41CA9204C8}"/>
          </ac:spMkLst>
        </pc:spChg>
        <pc:spChg chg="del">
          <ac:chgData name="Ranju Kamal" userId="d3187f1d-9b3b-4fde-ae81-a24521550743" providerId="ADAL" clId="{9BDDBC24-CC36-4C2C-A334-014B81DFCAAD}" dt="2023-09-21T06:25:04.562" v="2925" actId="478"/>
          <ac:spMkLst>
            <pc:docMk/>
            <pc:sldMk cId="768775674" sldId="260"/>
            <ac:spMk id="11" creationId="{83D9FDFF-F0B0-398B-6794-357A56CFFDE4}"/>
          </ac:spMkLst>
        </pc:spChg>
        <pc:spChg chg="del">
          <ac:chgData name="Ranju Kamal" userId="d3187f1d-9b3b-4fde-ae81-a24521550743" providerId="ADAL" clId="{9BDDBC24-CC36-4C2C-A334-014B81DFCAAD}" dt="2023-09-21T06:25:02.368" v="2923" actId="478"/>
          <ac:spMkLst>
            <pc:docMk/>
            <pc:sldMk cId="768775674" sldId="260"/>
            <ac:spMk id="12" creationId="{74BF2D32-0E08-3E3A-88D5-579420F51D23}"/>
          </ac:spMkLst>
        </pc:spChg>
        <pc:spChg chg="del">
          <ac:chgData name="Ranju Kamal" userId="d3187f1d-9b3b-4fde-ae81-a24521550743" providerId="ADAL" clId="{9BDDBC24-CC36-4C2C-A334-014B81DFCAAD}" dt="2023-09-21T06:25:03.240" v="2924" actId="478"/>
          <ac:spMkLst>
            <pc:docMk/>
            <pc:sldMk cId="768775674" sldId="260"/>
            <ac:spMk id="13" creationId="{C5A72A27-0D67-A019-D8BF-A4CC2B1AD871}"/>
          </ac:spMkLst>
        </pc:spChg>
        <pc:graphicFrameChg chg="del">
          <ac:chgData name="Ranju Kamal" userId="d3187f1d-9b3b-4fde-ae81-a24521550743" providerId="ADAL" clId="{9BDDBC24-CC36-4C2C-A334-014B81DFCAAD}" dt="2023-09-21T06:24:57.990" v="2921" actId="478"/>
          <ac:graphicFrameMkLst>
            <pc:docMk/>
            <pc:sldMk cId="768775674" sldId="260"/>
            <ac:graphicFrameMk id="8" creationId="{D7116D9E-E2B5-4BA9-E0EE-B4587A71EB01}"/>
          </ac:graphicFrameMkLst>
        </pc:graphicFrameChg>
        <pc:picChg chg="del">
          <ac:chgData name="Ranju Kamal" userId="d3187f1d-9b3b-4fde-ae81-a24521550743" providerId="ADAL" clId="{9BDDBC24-CC36-4C2C-A334-014B81DFCAAD}" dt="2023-09-21T06:25:00.463" v="2922" actId="478"/>
          <ac:picMkLst>
            <pc:docMk/>
            <pc:sldMk cId="768775674" sldId="260"/>
            <ac:picMk id="9" creationId="{08848182-72EC-BBB3-FA9E-6850E7E5E6DE}"/>
          </ac:picMkLst>
        </pc:picChg>
      </pc:sldChg>
      <pc:sldChg chg="addSp delSp modSp mod">
        <pc:chgData name="Ranju Kamal" userId="d3187f1d-9b3b-4fde-ae81-a24521550743" providerId="ADAL" clId="{9BDDBC24-CC36-4C2C-A334-014B81DFCAAD}" dt="2023-09-21T04:02:51.785" v="623" actId="20577"/>
        <pc:sldMkLst>
          <pc:docMk/>
          <pc:sldMk cId="1310932073" sldId="261"/>
        </pc:sldMkLst>
        <pc:spChg chg="mod">
          <ac:chgData name="Ranju Kamal" userId="d3187f1d-9b3b-4fde-ae81-a24521550743" providerId="ADAL" clId="{9BDDBC24-CC36-4C2C-A334-014B81DFCAAD}" dt="2023-09-21T04:02:51.785" v="623" actId="20577"/>
          <ac:spMkLst>
            <pc:docMk/>
            <pc:sldMk cId="1310932073" sldId="261"/>
            <ac:spMk id="12" creationId="{2AF50ABD-D2EE-48FE-B30D-5C1C6C361176}"/>
          </ac:spMkLst>
        </pc:spChg>
        <pc:graphicFrameChg chg="mod">
          <ac:chgData name="Ranju Kamal" userId="d3187f1d-9b3b-4fde-ae81-a24521550743" providerId="ADAL" clId="{9BDDBC24-CC36-4C2C-A334-014B81DFCAAD}" dt="2023-09-21T02:31:29.676" v="406" actId="20577"/>
          <ac:graphicFrameMkLst>
            <pc:docMk/>
            <pc:sldMk cId="1310932073" sldId="261"/>
            <ac:graphicFrameMk id="2" creationId="{C0E2A677-6A1A-0086-3FA6-EB33B38F340B}"/>
          </ac:graphicFrameMkLst>
        </pc:graphicFrameChg>
        <pc:picChg chg="add mod">
          <ac:chgData name="Ranju Kamal" userId="d3187f1d-9b3b-4fde-ae81-a24521550743" providerId="ADAL" clId="{9BDDBC24-CC36-4C2C-A334-014B81DFCAAD}" dt="2023-09-21T03:04:01.044" v="474" actId="1076"/>
          <ac:picMkLst>
            <pc:docMk/>
            <pc:sldMk cId="1310932073" sldId="261"/>
            <ac:picMk id="3" creationId="{5AA9B7C7-B72D-9D3F-810F-06D0F8BB0557}"/>
          </ac:picMkLst>
        </pc:picChg>
        <pc:picChg chg="del">
          <ac:chgData name="Ranju Kamal" userId="d3187f1d-9b3b-4fde-ae81-a24521550743" providerId="ADAL" clId="{9BDDBC24-CC36-4C2C-A334-014B81DFCAAD}" dt="2023-09-21T03:03:30.307" v="466" actId="478"/>
          <ac:picMkLst>
            <pc:docMk/>
            <pc:sldMk cId="1310932073" sldId="261"/>
            <ac:picMk id="8" creationId="{3B0BF44E-25B7-FCF2-3B9F-E70C0D2B3339}"/>
          </ac:picMkLst>
        </pc:picChg>
      </pc:sldChg>
      <pc:sldChg chg="del">
        <pc:chgData name="Ranju Kamal" userId="d3187f1d-9b3b-4fde-ae81-a24521550743" providerId="ADAL" clId="{9BDDBC24-CC36-4C2C-A334-014B81DFCAAD}" dt="2023-09-21T06:08:54.851" v="2590" actId="47"/>
        <pc:sldMkLst>
          <pc:docMk/>
          <pc:sldMk cId="2170380066" sldId="263"/>
        </pc:sldMkLst>
      </pc:sldChg>
      <pc:sldChg chg="del">
        <pc:chgData name="Ranju Kamal" userId="d3187f1d-9b3b-4fde-ae81-a24521550743" providerId="ADAL" clId="{9BDDBC24-CC36-4C2C-A334-014B81DFCAAD}" dt="2023-09-21T06:09:10.960" v="2594" actId="47"/>
        <pc:sldMkLst>
          <pc:docMk/>
          <pc:sldMk cId="1814623470" sldId="264"/>
        </pc:sldMkLst>
      </pc:sldChg>
      <pc:sldChg chg="del">
        <pc:chgData name="Ranju Kamal" userId="d3187f1d-9b3b-4fde-ae81-a24521550743" providerId="ADAL" clId="{9BDDBC24-CC36-4C2C-A334-014B81DFCAAD}" dt="2023-09-21T06:46:10.729" v="3089" actId="47"/>
        <pc:sldMkLst>
          <pc:docMk/>
          <pc:sldMk cId="4096428928" sldId="266"/>
        </pc:sldMkLst>
      </pc:sldChg>
      <pc:sldChg chg="del">
        <pc:chgData name="Ranju Kamal" userId="d3187f1d-9b3b-4fde-ae81-a24521550743" providerId="ADAL" clId="{9BDDBC24-CC36-4C2C-A334-014B81DFCAAD}" dt="2023-09-21T06:46:05.225" v="3083" actId="47"/>
        <pc:sldMkLst>
          <pc:docMk/>
          <pc:sldMk cId="3290008965" sldId="267"/>
        </pc:sldMkLst>
      </pc:sldChg>
      <pc:sldChg chg="del">
        <pc:chgData name="Ranju Kamal" userId="d3187f1d-9b3b-4fde-ae81-a24521550743" providerId="ADAL" clId="{9BDDBC24-CC36-4C2C-A334-014B81DFCAAD}" dt="2023-09-21T06:08:44.085" v="2588" actId="47"/>
        <pc:sldMkLst>
          <pc:docMk/>
          <pc:sldMk cId="2099431260" sldId="292"/>
        </pc:sldMkLst>
      </pc:sldChg>
      <pc:sldChg chg="delSp modSp mod">
        <pc:chgData name="Ranju Kamal" userId="d3187f1d-9b3b-4fde-ae81-a24521550743" providerId="ADAL" clId="{9BDDBC24-CC36-4C2C-A334-014B81DFCAAD}" dt="2023-09-21T05:55:17.484" v="2587" actId="20577"/>
        <pc:sldMkLst>
          <pc:docMk/>
          <pc:sldMk cId="4210678108" sldId="295"/>
        </pc:sldMkLst>
        <pc:spChg chg="mod">
          <ac:chgData name="Ranju Kamal" userId="d3187f1d-9b3b-4fde-ae81-a24521550743" providerId="ADAL" clId="{9BDDBC24-CC36-4C2C-A334-014B81DFCAAD}" dt="2023-09-21T04:22:17.162" v="1019" actId="27636"/>
          <ac:spMkLst>
            <pc:docMk/>
            <pc:sldMk cId="4210678108" sldId="295"/>
            <ac:spMk id="2" creationId="{00000000-0000-0000-0000-000000000000}"/>
          </ac:spMkLst>
        </pc:spChg>
        <pc:spChg chg="mod">
          <ac:chgData name="Ranju Kamal" userId="d3187f1d-9b3b-4fde-ae81-a24521550743" providerId="ADAL" clId="{9BDDBC24-CC36-4C2C-A334-014B81DFCAAD}" dt="2023-09-21T05:55:17.484" v="2587" actId="20577"/>
          <ac:spMkLst>
            <pc:docMk/>
            <pc:sldMk cId="4210678108" sldId="295"/>
            <ac:spMk id="3" creationId="{00000000-0000-0000-0000-000000000000}"/>
          </ac:spMkLst>
        </pc:spChg>
        <pc:spChg chg="del">
          <ac:chgData name="Ranju Kamal" userId="d3187f1d-9b3b-4fde-ae81-a24521550743" providerId="ADAL" clId="{9BDDBC24-CC36-4C2C-A334-014B81DFCAAD}" dt="2023-09-21T05:52:25.991" v="1961" actId="478"/>
          <ac:spMkLst>
            <pc:docMk/>
            <pc:sldMk cId="4210678108" sldId="295"/>
            <ac:spMk id="5" creationId="{EAAB51FC-5778-7B98-3026-9BE437E873F3}"/>
          </ac:spMkLst>
        </pc:spChg>
        <pc:spChg chg="del">
          <ac:chgData name="Ranju Kamal" userId="d3187f1d-9b3b-4fde-ae81-a24521550743" providerId="ADAL" clId="{9BDDBC24-CC36-4C2C-A334-014B81DFCAAD}" dt="2023-09-21T05:52:23.106" v="1957" actId="478"/>
          <ac:spMkLst>
            <pc:docMk/>
            <pc:sldMk cId="4210678108" sldId="295"/>
            <ac:spMk id="6" creationId="{225C089D-D562-3D7B-5F34-12973A25B6F3}"/>
          </ac:spMkLst>
        </pc:spChg>
        <pc:spChg chg="del">
          <ac:chgData name="Ranju Kamal" userId="d3187f1d-9b3b-4fde-ae81-a24521550743" providerId="ADAL" clId="{9BDDBC24-CC36-4C2C-A334-014B81DFCAAD}" dt="2023-09-21T05:52:25.080" v="1960" actId="478"/>
          <ac:spMkLst>
            <pc:docMk/>
            <pc:sldMk cId="4210678108" sldId="295"/>
            <ac:spMk id="7" creationId="{89F12BA9-1CD3-7E5E-E2E3-1C29D861CA30}"/>
          </ac:spMkLst>
        </pc:spChg>
        <pc:spChg chg="del">
          <ac:chgData name="Ranju Kamal" userId="d3187f1d-9b3b-4fde-ae81-a24521550743" providerId="ADAL" clId="{9BDDBC24-CC36-4C2C-A334-014B81DFCAAD}" dt="2023-09-21T05:52:26.615" v="1962" actId="478"/>
          <ac:spMkLst>
            <pc:docMk/>
            <pc:sldMk cId="4210678108" sldId="295"/>
            <ac:spMk id="8" creationId="{FC69C9E5-0F43-F825-7F76-D8341EB59212}"/>
          </ac:spMkLst>
        </pc:spChg>
        <pc:spChg chg="del">
          <ac:chgData name="Ranju Kamal" userId="d3187f1d-9b3b-4fde-ae81-a24521550743" providerId="ADAL" clId="{9BDDBC24-CC36-4C2C-A334-014B81DFCAAD}" dt="2023-09-21T05:52:30.301" v="1963" actId="478"/>
          <ac:spMkLst>
            <pc:docMk/>
            <pc:sldMk cId="4210678108" sldId="295"/>
            <ac:spMk id="10" creationId="{F94B0BE1-F918-4D77-4EAF-5A692B97A6F2}"/>
          </ac:spMkLst>
        </pc:spChg>
        <pc:grpChg chg="del">
          <ac:chgData name="Ranju Kamal" userId="d3187f1d-9b3b-4fde-ae81-a24521550743" providerId="ADAL" clId="{9BDDBC24-CC36-4C2C-A334-014B81DFCAAD}" dt="2023-09-21T05:52:23.722" v="1958" actId="478"/>
          <ac:grpSpMkLst>
            <pc:docMk/>
            <pc:sldMk cId="4210678108" sldId="295"/>
            <ac:grpSpMk id="18" creationId="{E7AF022F-E06B-0B3E-9ADC-87F8AB2AA0F4}"/>
          </ac:grpSpMkLst>
        </pc:grpChg>
        <pc:picChg chg="del">
          <ac:chgData name="Ranju Kamal" userId="d3187f1d-9b3b-4fde-ae81-a24521550743" providerId="ADAL" clId="{9BDDBC24-CC36-4C2C-A334-014B81DFCAAD}" dt="2023-09-21T05:52:24.320" v="1959" actId="478"/>
          <ac:picMkLst>
            <pc:docMk/>
            <pc:sldMk cId="4210678108" sldId="295"/>
            <ac:picMk id="4" creationId="{8D1CC6DF-0958-E8AA-4114-04797041627F}"/>
          </ac:picMkLst>
        </pc:picChg>
      </pc:sldChg>
      <pc:sldChg chg="del">
        <pc:chgData name="Ranju Kamal" userId="d3187f1d-9b3b-4fde-ae81-a24521550743" providerId="ADAL" clId="{9BDDBC24-CC36-4C2C-A334-014B81DFCAAD}" dt="2023-09-21T06:46:00.820" v="3082" actId="47"/>
        <pc:sldMkLst>
          <pc:docMk/>
          <pc:sldMk cId="2413330826" sldId="296"/>
        </pc:sldMkLst>
      </pc:sldChg>
      <pc:sldChg chg="del">
        <pc:chgData name="Ranju Kamal" userId="d3187f1d-9b3b-4fde-ae81-a24521550743" providerId="ADAL" clId="{9BDDBC24-CC36-4C2C-A334-014B81DFCAAD}" dt="2023-09-21T06:46:11.273" v="3090" actId="47"/>
        <pc:sldMkLst>
          <pc:docMk/>
          <pc:sldMk cId="3334499977" sldId="298"/>
        </pc:sldMkLst>
      </pc:sldChg>
      <pc:sldChg chg="del">
        <pc:chgData name="Ranju Kamal" userId="d3187f1d-9b3b-4fde-ae81-a24521550743" providerId="ADAL" clId="{9BDDBC24-CC36-4C2C-A334-014B81DFCAAD}" dt="2023-09-21T06:46:12.454" v="3091" actId="47"/>
        <pc:sldMkLst>
          <pc:docMk/>
          <pc:sldMk cId="673276500" sldId="300"/>
        </pc:sldMkLst>
      </pc:sldChg>
      <pc:sldChg chg="del">
        <pc:chgData name="Ranju Kamal" userId="d3187f1d-9b3b-4fde-ae81-a24521550743" providerId="ADAL" clId="{9BDDBC24-CC36-4C2C-A334-014B81DFCAAD}" dt="2023-09-21T06:46:13.601" v="3092" actId="47"/>
        <pc:sldMkLst>
          <pc:docMk/>
          <pc:sldMk cId="3689203907" sldId="301"/>
        </pc:sldMkLst>
      </pc:sldChg>
      <pc:sldChg chg="del">
        <pc:chgData name="Ranju Kamal" userId="d3187f1d-9b3b-4fde-ae81-a24521550743" providerId="ADAL" clId="{9BDDBC24-CC36-4C2C-A334-014B81DFCAAD}" dt="2023-09-21T06:46:07.640" v="3085" actId="47"/>
        <pc:sldMkLst>
          <pc:docMk/>
          <pc:sldMk cId="850732459" sldId="302"/>
        </pc:sldMkLst>
      </pc:sldChg>
      <pc:sldChg chg="addSp delSp modSp mod">
        <pc:chgData name="Ranju Kamal" userId="d3187f1d-9b3b-4fde-ae81-a24521550743" providerId="ADAL" clId="{9BDDBC24-CC36-4C2C-A334-014B81DFCAAD}" dt="2023-09-21T06:24:02.380" v="2920"/>
        <pc:sldMkLst>
          <pc:docMk/>
          <pc:sldMk cId="1071282621" sldId="305"/>
        </pc:sldMkLst>
        <pc:spChg chg="mod">
          <ac:chgData name="Ranju Kamal" userId="d3187f1d-9b3b-4fde-ae81-a24521550743" providerId="ADAL" clId="{9BDDBC24-CC36-4C2C-A334-014B81DFCAAD}" dt="2023-09-21T05:49:20.719" v="1956" actId="20577"/>
          <ac:spMkLst>
            <pc:docMk/>
            <pc:sldMk cId="1071282621" sldId="305"/>
            <ac:spMk id="4" creationId="{00000000-0000-0000-0000-000000000000}"/>
          </ac:spMkLst>
        </pc:spChg>
        <pc:spChg chg="del">
          <ac:chgData name="Ranju Kamal" userId="d3187f1d-9b3b-4fde-ae81-a24521550743" providerId="ADAL" clId="{9BDDBC24-CC36-4C2C-A334-014B81DFCAAD}" dt="2023-09-21T06:11:35.482" v="2702" actId="478"/>
          <ac:spMkLst>
            <pc:docMk/>
            <pc:sldMk cId="1071282621" sldId="305"/>
            <ac:spMk id="6" creationId="{49D90E45-C703-8A8E-9881-C7096A90B41C}"/>
          </ac:spMkLst>
        </pc:spChg>
        <pc:spChg chg="del">
          <ac:chgData name="Ranju Kamal" userId="d3187f1d-9b3b-4fde-ae81-a24521550743" providerId="ADAL" clId="{9BDDBC24-CC36-4C2C-A334-014B81DFCAAD}" dt="2023-09-21T06:11:31.891" v="2701" actId="478"/>
          <ac:spMkLst>
            <pc:docMk/>
            <pc:sldMk cId="1071282621" sldId="305"/>
            <ac:spMk id="7" creationId="{01DF52CE-7DE0-AD27-589F-95D39B0F5AF7}"/>
          </ac:spMkLst>
        </pc:spChg>
        <pc:spChg chg="del mod">
          <ac:chgData name="Ranju Kamal" userId="d3187f1d-9b3b-4fde-ae81-a24521550743" providerId="ADAL" clId="{9BDDBC24-CC36-4C2C-A334-014B81DFCAAD}" dt="2023-09-21T06:11:37.584" v="2704" actId="478"/>
          <ac:spMkLst>
            <pc:docMk/>
            <pc:sldMk cId="1071282621" sldId="305"/>
            <ac:spMk id="8" creationId="{83E3DF86-CDF1-404B-B47A-2FB128376C96}"/>
          </ac:spMkLst>
        </pc:spChg>
        <pc:spChg chg="add del mod">
          <ac:chgData name="Ranju Kamal" userId="d3187f1d-9b3b-4fde-ae81-a24521550743" providerId="ADAL" clId="{9BDDBC24-CC36-4C2C-A334-014B81DFCAAD}" dt="2023-09-21T06:12:25.284" v="2707" actId="1032"/>
          <ac:spMkLst>
            <pc:docMk/>
            <pc:sldMk cId="1071282621" sldId="305"/>
            <ac:spMk id="9" creationId="{C2B32FD2-DBD1-8B50-A0C0-C046A69539DD}"/>
          </ac:spMkLst>
        </pc:spChg>
        <pc:spChg chg="del mod">
          <ac:chgData name="Ranju Kamal" userId="d3187f1d-9b3b-4fde-ae81-a24521550743" providerId="ADAL" clId="{9BDDBC24-CC36-4C2C-A334-014B81DFCAAD}" dt="2023-09-21T06:11:29.062" v="2700"/>
          <ac:spMkLst>
            <pc:docMk/>
            <pc:sldMk cId="1071282621" sldId="305"/>
            <ac:spMk id="10" creationId="{D7BDBCFD-5970-0C19-574C-98194347095B}"/>
          </ac:spMkLst>
        </pc:spChg>
        <pc:graphicFrameChg chg="del">
          <ac:chgData name="Ranju Kamal" userId="d3187f1d-9b3b-4fde-ae81-a24521550743" providerId="ADAL" clId="{9BDDBC24-CC36-4C2C-A334-014B81DFCAAD}" dt="2023-09-21T06:11:39.858" v="2705" actId="478"/>
          <ac:graphicFrameMkLst>
            <pc:docMk/>
            <pc:sldMk cId="1071282621" sldId="305"/>
            <ac:graphicFrameMk id="2" creationId="{2643DA82-C266-77B8-1FC8-3AD71C1FBEC1}"/>
          </ac:graphicFrameMkLst>
        </pc:graphicFrameChg>
        <pc:graphicFrameChg chg="add mod modGraphic">
          <ac:chgData name="Ranju Kamal" userId="d3187f1d-9b3b-4fde-ae81-a24521550743" providerId="ADAL" clId="{9BDDBC24-CC36-4C2C-A334-014B81DFCAAD}" dt="2023-09-21T06:24:02.380" v="2920"/>
          <ac:graphicFrameMkLst>
            <pc:docMk/>
            <pc:sldMk cId="1071282621" sldId="305"/>
            <ac:graphicFrameMk id="11" creationId="{C0BCFDEE-3079-4729-7571-D204DBDE012F}"/>
          </ac:graphicFrameMkLst>
        </pc:graphicFrameChg>
        <pc:picChg chg="del">
          <ac:chgData name="Ranju Kamal" userId="d3187f1d-9b3b-4fde-ae81-a24521550743" providerId="ADAL" clId="{9BDDBC24-CC36-4C2C-A334-014B81DFCAAD}" dt="2023-09-21T06:11:29.056" v="2698" actId="478"/>
          <ac:picMkLst>
            <pc:docMk/>
            <pc:sldMk cId="1071282621" sldId="305"/>
            <ac:picMk id="5" creationId="{F061F4B4-A5C9-DDA7-D4DE-738C7A72A989}"/>
          </ac:picMkLst>
        </pc:picChg>
      </pc:sldChg>
      <pc:sldChg chg="del">
        <pc:chgData name="Ranju Kamal" userId="d3187f1d-9b3b-4fde-ae81-a24521550743" providerId="ADAL" clId="{9BDDBC24-CC36-4C2C-A334-014B81DFCAAD}" dt="2023-09-21T06:46:09.479" v="3087" actId="47"/>
        <pc:sldMkLst>
          <pc:docMk/>
          <pc:sldMk cId="341971739" sldId="306"/>
        </pc:sldMkLst>
      </pc:sldChg>
      <pc:sldChg chg="del">
        <pc:chgData name="Ranju Kamal" userId="d3187f1d-9b3b-4fde-ae81-a24521550743" providerId="ADAL" clId="{9BDDBC24-CC36-4C2C-A334-014B81DFCAAD}" dt="2023-09-21T06:46:10.059" v="3088" actId="47"/>
        <pc:sldMkLst>
          <pc:docMk/>
          <pc:sldMk cId="395581481" sldId="307"/>
        </pc:sldMkLst>
      </pc:sldChg>
      <pc:sldChg chg="addSp delSp modSp mod">
        <pc:chgData name="Ranju Kamal" userId="d3187f1d-9b3b-4fde-ae81-a24521550743" providerId="ADAL" clId="{9BDDBC24-CC36-4C2C-A334-014B81DFCAAD}" dt="2023-09-21T05:48:39.432" v="1935"/>
        <pc:sldMkLst>
          <pc:docMk/>
          <pc:sldMk cId="935228144" sldId="312"/>
        </pc:sldMkLst>
        <pc:spChg chg="mod">
          <ac:chgData name="Ranju Kamal" userId="d3187f1d-9b3b-4fde-ae81-a24521550743" providerId="ADAL" clId="{9BDDBC24-CC36-4C2C-A334-014B81DFCAAD}" dt="2023-09-21T05:40:51.237" v="1082" actId="20577"/>
          <ac:spMkLst>
            <pc:docMk/>
            <pc:sldMk cId="935228144" sldId="312"/>
            <ac:spMk id="2" creationId="{00000000-0000-0000-0000-000000000000}"/>
          </ac:spMkLst>
        </pc:spChg>
        <pc:spChg chg="add mod">
          <ac:chgData name="Ranju Kamal" userId="d3187f1d-9b3b-4fde-ae81-a24521550743" providerId="ADAL" clId="{9BDDBC24-CC36-4C2C-A334-014B81DFCAAD}" dt="2023-09-21T05:48:39.432" v="1935"/>
          <ac:spMkLst>
            <pc:docMk/>
            <pc:sldMk cId="935228144" sldId="312"/>
            <ac:spMk id="3" creationId="{748D7A1C-040B-127A-E921-E5DF670A172D}"/>
          </ac:spMkLst>
        </pc:spChg>
        <pc:spChg chg="mod">
          <ac:chgData name="Ranju Kamal" userId="d3187f1d-9b3b-4fde-ae81-a24521550743" providerId="ADAL" clId="{9BDDBC24-CC36-4C2C-A334-014B81DFCAAD}" dt="2023-09-21T05:47:44.305" v="1933"/>
          <ac:spMkLst>
            <pc:docMk/>
            <pc:sldMk cId="935228144" sldId="312"/>
            <ac:spMk id="7" creationId="{CF47286E-362F-95BE-44AD-9B66DCA09017}"/>
          </ac:spMkLst>
        </pc:spChg>
        <pc:spChg chg="del mod">
          <ac:chgData name="Ranju Kamal" userId="d3187f1d-9b3b-4fde-ae81-a24521550743" providerId="ADAL" clId="{9BDDBC24-CC36-4C2C-A334-014B81DFCAAD}" dt="2023-09-21T05:46:38.794" v="1930" actId="478"/>
          <ac:spMkLst>
            <pc:docMk/>
            <pc:sldMk cId="935228144" sldId="312"/>
            <ac:spMk id="16" creationId="{7C1D7CAA-C127-CC79-2A0B-13A8EAB72265}"/>
          </ac:spMkLst>
        </pc:spChg>
        <pc:picChg chg="del">
          <ac:chgData name="Ranju Kamal" userId="d3187f1d-9b3b-4fde-ae81-a24521550743" providerId="ADAL" clId="{9BDDBC24-CC36-4C2C-A334-014B81DFCAAD}" dt="2023-09-21T05:46:33.677" v="1925" actId="478"/>
          <ac:picMkLst>
            <pc:docMk/>
            <pc:sldMk cId="935228144" sldId="312"/>
            <ac:picMk id="4" creationId="{636295B2-2028-3EA5-2F17-A986C6CD3375}"/>
          </ac:picMkLst>
        </pc:picChg>
        <pc:picChg chg="del">
          <ac:chgData name="Ranju Kamal" userId="d3187f1d-9b3b-4fde-ae81-a24521550743" providerId="ADAL" clId="{9BDDBC24-CC36-4C2C-A334-014B81DFCAAD}" dt="2023-09-21T05:46:34.775" v="1926" actId="478"/>
          <ac:picMkLst>
            <pc:docMk/>
            <pc:sldMk cId="935228144" sldId="312"/>
            <ac:picMk id="9" creationId="{6D9EC8A2-17D7-678B-5050-98280EE2D6EE}"/>
          </ac:picMkLst>
        </pc:picChg>
        <pc:picChg chg="del">
          <ac:chgData name="Ranju Kamal" userId="d3187f1d-9b3b-4fde-ae81-a24521550743" providerId="ADAL" clId="{9BDDBC24-CC36-4C2C-A334-014B81DFCAAD}" dt="2023-09-21T05:46:35.476" v="1927" actId="478"/>
          <ac:picMkLst>
            <pc:docMk/>
            <pc:sldMk cId="935228144" sldId="312"/>
            <ac:picMk id="12" creationId="{449E208C-7A16-CC06-88C7-BCD058FBD207}"/>
          </ac:picMkLst>
        </pc:picChg>
        <pc:picChg chg="del">
          <ac:chgData name="Ranju Kamal" userId="d3187f1d-9b3b-4fde-ae81-a24521550743" providerId="ADAL" clId="{9BDDBC24-CC36-4C2C-A334-014B81DFCAAD}" dt="2023-09-21T05:46:36.076" v="1928" actId="478"/>
          <ac:picMkLst>
            <pc:docMk/>
            <pc:sldMk cId="935228144" sldId="312"/>
            <ac:picMk id="14" creationId="{CEF27904-FD4B-903C-0C4E-4EE1B530AF72}"/>
          </ac:picMkLst>
        </pc:picChg>
      </pc:sldChg>
      <pc:sldChg chg="del">
        <pc:chgData name="Ranju Kamal" userId="d3187f1d-9b3b-4fde-ae81-a24521550743" providerId="ADAL" clId="{9BDDBC24-CC36-4C2C-A334-014B81DFCAAD}" dt="2023-09-21T06:45:58.404" v="3081" actId="2696"/>
        <pc:sldMkLst>
          <pc:docMk/>
          <pc:sldMk cId="2748582094" sldId="313"/>
        </pc:sldMkLst>
      </pc:sldChg>
      <pc:sldChg chg="del">
        <pc:chgData name="Ranju Kamal" userId="d3187f1d-9b3b-4fde-ae81-a24521550743" providerId="ADAL" clId="{9BDDBC24-CC36-4C2C-A334-014B81DFCAAD}" dt="2023-09-21T06:08:45.789" v="2589" actId="47"/>
        <pc:sldMkLst>
          <pc:docMk/>
          <pc:sldMk cId="2025250757" sldId="314"/>
        </pc:sldMkLst>
      </pc:sldChg>
      <pc:sldChg chg="del">
        <pc:chgData name="Ranju Kamal" userId="d3187f1d-9b3b-4fde-ae81-a24521550743" providerId="ADAL" clId="{9BDDBC24-CC36-4C2C-A334-014B81DFCAAD}" dt="2023-09-21T06:09:15.583" v="2596" actId="47"/>
        <pc:sldMkLst>
          <pc:docMk/>
          <pc:sldMk cId="2276035799" sldId="315"/>
        </pc:sldMkLst>
      </pc:sldChg>
      <pc:sldChg chg="del">
        <pc:chgData name="Ranju Kamal" userId="d3187f1d-9b3b-4fde-ae81-a24521550743" providerId="ADAL" clId="{9BDDBC24-CC36-4C2C-A334-014B81DFCAAD}" dt="2023-09-21T06:46:08.879" v="3086" actId="47"/>
        <pc:sldMkLst>
          <pc:docMk/>
          <pc:sldMk cId="4139047012" sldId="316"/>
        </pc:sldMkLst>
      </pc:sldChg>
      <pc:sldChg chg="del">
        <pc:chgData name="Ranju Kamal" userId="d3187f1d-9b3b-4fde-ae81-a24521550743" providerId="ADAL" clId="{9BDDBC24-CC36-4C2C-A334-014B81DFCAAD}" dt="2023-09-21T06:08:58.852" v="2591" actId="47"/>
        <pc:sldMkLst>
          <pc:docMk/>
          <pc:sldMk cId="3328913074" sldId="317"/>
        </pc:sldMkLst>
      </pc:sldChg>
      <pc:sldChg chg="del">
        <pc:chgData name="Ranju Kamal" userId="d3187f1d-9b3b-4fde-ae81-a24521550743" providerId="ADAL" clId="{9BDDBC24-CC36-4C2C-A334-014B81DFCAAD}" dt="2023-09-21T06:46:06.683" v="3084" actId="47"/>
        <pc:sldMkLst>
          <pc:docMk/>
          <pc:sldMk cId="1221420125" sldId="318"/>
        </pc:sldMkLst>
      </pc:sldChg>
      <pc:sldChg chg="del">
        <pc:chgData name="Ranju Kamal" userId="d3187f1d-9b3b-4fde-ae81-a24521550743" providerId="ADAL" clId="{9BDDBC24-CC36-4C2C-A334-014B81DFCAAD}" dt="2023-09-21T06:09:16.745" v="2597" actId="47"/>
        <pc:sldMkLst>
          <pc:docMk/>
          <pc:sldMk cId="410998352" sldId="320"/>
        </pc:sldMkLst>
      </pc:sldChg>
      <pc:sldChg chg="del">
        <pc:chgData name="Ranju Kamal" userId="d3187f1d-9b3b-4fde-ae81-a24521550743" providerId="ADAL" clId="{9BDDBC24-CC36-4C2C-A334-014B81DFCAAD}" dt="2023-09-21T06:09:13.650" v="2595" actId="47"/>
        <pc:sldMkLst>
          <pc:docMk/>
          <pc:sldMk cId="2156311612" sldId="321"/>
        </pc:sldMkLst>
      </pc:sldChg>
      <pc:sldChg chg="del ord">
        <pc:chgData name="Ranju Kamal" userId="d3187f1d-9b3b-4fde-ae81-a24521550743" providerId="ADAL" clId="{9BDDBC24-CC36-4C2C-A334-014B81DFCAAD}" dt="2023-09-21T06:09:06.017" v="2593" actId="47"/>
        <pc:sldMkLst>
          <pc:docMk/>
          <pc:sldMk cId="703670101" sldId="322"/>
        </pc:sldMkLst>
      </pc:sldChg>
      <pc:sldChg chg="modSp new mod">
        <pc:chgData name="Ranju Kamal" userId="d3187f1d-9b3b-4fde-ae81-a24521550743" providerId="ADAL" clId="{9BDDBC24-CC36-4C2C-A334-014B81DFCAAD}" dt="2023-09-21T04:11:02.164" v="626" actId="20577"/>
        <pc:sldMkLst>
          <pc:docMk/>
          <pc:sldMk cId="1531488730" sldId="323"/>
        </pc:sldMkLst>
        <pc:spChg chg="mod">
          <ac:chgData name="Ranju Kamal" userId="d3187f1d-9b3b-4fde-ae81-a24521550743" providerId="ADAL" clId="{9BDDBC24-CC36-4C2C-A334-014B81DFCAAD}" dt="2023-09-21T04:11:02.164" v="626" actId="20577"/>
          <ac:spMkLst>
            <pc:docMk/>
            <pc:sldMk cId="1531488730" sldId="323"/>
            <ac:spMk id="3" creationId="{A3D0A06F-8EBF-9F6D-1D32-1A70DFACB9EE}"/>
          </ac:spMkLst>
        </pc:spChg>
      </pc:sldChg>
      <pc:sldChg chg="modSp add mod">
        <pc:chgData name="Ranju Kamal" userId="d3187f1d-9b3b-4fde-ae81-a24521550743" providerId="ADAL" clId="{9BDDBC24-CC36-4C2C-A334-014B81DFCAAD}" dt="2023-09-21T06:29:37.141" v="3080" actId="20577"/>
        <pc:sldMkLst>
          <pc:docMk/>
          <pc:sldMk cId="2617748947" sldId="324"/>
        </pc:sldMkLst>
        <pc:spChg chg="mod">
          <ac:chgData name="Ranju Kamal" userId="d3187f1d-9b3b-4fde-ae81-a24521550743" providerId="ADAL" clId="{9BDDBC24-CC36-4C2C-A334-014B81DFCAAD}" dt="2023-09-21T06:25:54.608" v="2991" actId="20577"/>
          <ac:spMkLst>
            <pc:docMk/>
            <pc:sldMk cId="2617748947" sldId="324"/>
            <ac:spMk id="2" creationId="{00000000-0000-0000-0000-000000000000}"/>
          </ac:spMkLst>
        </pc:spChg>
        <pc:spChg chg="mod">
          <ac:chgData name="Ranju Kamal" userId="d3187f1d-9b3b-4fde-ae81-a24521550743" providerId="ADAL" clId="{9BDDBC24-CC36-4C2C-A334-014B81DFCAAD}" dt="2023-09-21T06:29:37.141" v="3080" actId="20577"/>
          <ac:spMkLst>
            <pc:docMk/>
            <pc:sldMk cId="2617748947" sldId="324"/>
            <ac:spMk id="3" creationId="{00000000-0000-0000-0000-000000000000}"/>
          </ac:spMkLst>
        </pc:spChg>
      </pc:sldChg>
      <pc:sldChg chg="modSp new mod">
        <pc:chgData name="Ranju Kamal" userId="d3187f1d-9b3b-4fde-ae81-a24521550743" providerId="ADAL" clId="{9BDDBC24-CC36-4C2C-A334-014B81DFCAAD}" dt="2023-09-21T06:53:47.073" v="3099" actId="20577"/>
        <pc:sldMkLst>
          <pc:docMk/>
          <pc:sldMk cId="82457994" sldId="325"/>
        </pc:sldMkLst>
        <pc:spChg chg="mod">
          <ac:chgData name="Ranju Kamal" userId="d3187f1d-9b3b-4fde-ae81-a24521550743" providerId="ADAL" clId="{9BDDBC24-CC36-4C2C-A334-014B81DFCAAD}" dt="2023-09-21T06:53:47.073" v="3099" actId="20577"/>
          <ac:spMkLst>
            <pc:docMk/>
            <pc:sldMk cId="82457994" sldId="325"/>
            <ac:spMk id="2" creationId="{78F10CE2-1EA8-D983-41AD-F606B3357D5E}"/>
          </ac:spMkLst>
        </pc:spChg>
      </pc:sldChg>
      <pc:sldChg chg="modSp add mod">
        <pc:chgData name="Ranju Kamal" userId="d3187f1d-9b3b-4fde-ae81-a24521550743" providerId="ADAL" clId="{9BDDBC24-CC36-4C2C-A334-014B81DFCAAD}" dt="2023-09-21T06:54:07.424" v="3115" actId="20577"/>
        <pc:sldMkLst>
          <pc:docMk/>
          <pc:sldMk cId="1312951892" sldId="326"/>
        </pc:sldMkLst>
        <pc:spChg chg="mod">
          <ac:chgData name="Ranju Kamal" userId="d3187f1d-9b3b-4fde-ae81-a24521550743" providerId="ADAL" clId="{9BDDBC24-CC36-4C2C-A334-014B81DFCAAD}" dt="2023-09-21T06:54:07.424" v="3115" actId="20577"/>
          <ac:spMkLst>
            <pc:docMk/>
            <pc:sldMk cId="1312951892" sldId="326"/>
            <ac:spMk id="2" creationId="{78F10CE2-1EA8-D983-41AD-F606B3357D5E}"/>
          </ac:spMkLst>
        </pc:spChg>
      </pc:sldChg>
    </pc:docChg>
  </pc:docChgLst>
  <pc:docChgLst>
    <pc:chgData name="Ranju Kamal" userId="d3187f1d-9b3b-4fde-ae81-a24521550743" providerId="ADAL" clId="{4129B787-4269-4D2B-9C7C-694B71DE0CB4}"/>
    <pc:docChg chg="undo redo custSel addSld delSld modSld sldOrd">
      <pc:chgData name="Ranju Kamal" userId="d3187f1d-9b3b-4fde-ae81-a24521550743" providerId="ADAL" clId="{4129B787-4269-4D2B-9C7C-694B71DE0CB4}" dt="2023-10-10T06:15:12.829" v="5898" actId="20577"/>
      <pc:docMkLst>
        <pc:docMk/>
      </pc:docMkLst>
      <pc:sldChg chg="modSp mod">
        <pc:chgData name="Ranju Kamal" userId="d3187f1d-9b3b-4fde-ae81-a24521550743" providerId="ADAL" clId="{4129B787-4269-4D2B-9C7C-694B71DE0CB4}" dt="2023-09-22T08:13:20.790" v="1426" actId="1076"/>
        <pc:sldMkLst>
          <pc:docMk/>
          <pc:sldMk cId="1130220075" sldId="259"/>
        </pc:sldMkLst>
        <pc:spChg chg="mod">
          <ac:chgData name="Ranju Kamal" userId="d3187f1d-9b3b-4fde-ae81-a24521550743" providerId="ADAL" clId="{4129B787-4269-4D2B-9C7C-694B71DE0CB4}" dt="2023-09-22T08:13:20.790" v="1426" actId="1076"/>
          <ac:spMkLst>
            <pc:docMk/>
            <pc:sldMk cId="1130220075" sldId="259"/>
            <ac:spMk id="4" creationId="{00000000-0000-0000-0000-000000000000}"/>
          </ac:spMkLst>
        </pc:spChg>
        <pc:spChg chg="mod">
          <ac:chgData name="Ranju Kamal" userId="d3187f1d-9b3b-4fde-ae81-a24521550743" providerId="ADAL" clId="{4129B787-4269-4D2B-9C7C-694B71DE0CB4}" dt="2023-09-22T06:35:17.419" v="327" actId="20577"/>
          <ac:spMkLst>
            <pc:docMk/>
            <pc:sldMk cId="1130220075" sldId="259"/>
            <ac:spMk id="5" creationId="{00000000-0000-0000-0000-000000000000}"/>
          </ac:spMkLst>
        </pc:spChg>
      </pc:sldChg>
      <pc:sldChg chg="addSp delSp modSp mod setBg">
        <pc:chgData name="Ranju Kamal" userId="d3187f1d-9b3b-4fde-ae81-a24521550743" providerId="ADAL" clId="{4129B787-4269-4D2B-9C7C-694B71DE0CB4}" dt="2023-10-09T22:18:40.870" v="4628" actId="27636"/>
        <pc:sldMkLst>
          <pc:docMk/>
          <pc:sldMk cId="768775674" sldId="260"/>
        </pc:sldMkLst>
        <pc:spChg chg="mod">
          <ac:chgData name="Ranju Kamal" userId="d3187f1d-9b3b-4fde-ae81-a24521550743" providerId="ADAL" clId="{4129B787-4269-4D2B-9C7C-694B71DE0CB4}" dt="2023-10-09T21:45:57.983" v="4261" actId="1076"/>
          <ac:spMkLst>
            <pc:docMk/>
            <pc:sldMk cId="768775674" sldId="260"/>
            <ac:spMk id="2" creationId="{00000000-0000-0000-0000-000000000000}"/>
          </ac:spMkLst>
        </pc:spChg>
        <pc:spChg chg="mod">
          <ac:chgData name="Ranju Kamal" userId="d3187f1d-9b3b-4fde-ae81-a24521550743" providerId="ADAL" clId="{4129B787-4269-4D2B-9C7C-694B71DE0CB4}" dt="2023-10-09T22:18:40.870" v="4628" actId="27636"/>
          <ac:spMkLst>
            <pc:docMk/>
            <pc:sldMk cId="768775674" sldId="260"/>
            <ac:spMk id="3" creationId="{00000000-0000-0000-0000-000000000000}"/>
          </ac:spMkLst>
        </pc:spChg>
        <pc:spChg chg="add del mod">
          <ac:chgData name="Ranju Kamal" userId="d3187f1d-9b3b-4fde-ae81-a24521550743" providerId="ADAL" clId="{4129B787-4269-4D2B-9C7C-694B71DE0CB4}" dt="2023-10-09T21:40:34.568" v="4235" actId="478"/>
          <ac:spMkLst>
            <pc:docMk/>
            <pc:sldMk cId="768775674" sldId="260"/>
            <ac:spMk id="5" creationId="{11D1E9EA-0614-283F-5610-A05DD16EBEBF}"/>
          </ac:spMkLst>
        </pc:spChg>
        <pc:spChg chg="add mod">
          <ac:chgData name="Ranju Kamal" userId="d3187f1d-9b3b-4fde-ae81-a24521550743" providerId="ADAL" clId="{4129B787-4269-4D2B-9C7C-694B71DE0CB4}" dt="2023-10-09T21:51:50.533" v="4327"/>
          <ac:spMkLst>
            <pc:docMk/>
            <pc:sldMk cId="768775674" sldId="260"/>
            <ac:spMk id="11" creationId="{18805418-5C02-B42F-89DB-A06004CC1475}"/>
          </ac:spMkLst>
        </pc:spChg>
        <pc:spChg chg="add mod">
          <ac:chgData name="Ranju Kamal" userId="d3187f1d-9b3b-4fde-ae81-a24521550743" providerId="ADAL" clId="{4129B787-4269-4D2B-9C7C-694B71DE0CB4}" dt="2023-10-09T21:57:48.352" v="4540" actId="1076"/>
          <ac:spMkLst>
            <pc:docMk/>
            <pc:sldMk cId="768775674" sldId="260"/>
            <ac:spMk id="13" creationId="{3C5F6496-C9C1-F295-AC68-46A350D6C7E1}"/>
          </ac:spMkLst>
        </pc:spChg>
        <pc:spChg chg="add del">
          <ac:chgData name="Ranju Kamal" userId="d3187f1d-9b3b-4fde-ae81-a24521550743" providerId="ADAL" clId="{4129B787-4269-4D2B-9C7C-694B71DE0CB4}" dt="2023-10-09T21:36:54.025" v="4225" actId="26606"/>
          <ac:spMkLst>
            <pc:docMk/>
            <pc:sldMk cId="768775674" sldId="260"/>
            <ac:spMk id="14" creationId="{F13C74B1-5B17-4795-BED0-7140497B445A}"/>
          </ac:spMkLst>
        </pc:spChg>
        <pc:spChg chg="add del">
          <ac:chgData name="Ranju Kamal" userId="d3187f1d-9b3b-4fde-ae81-a24521550743" providerId="ADAL" clId="{4129B787-4269-4D2B-9C7C-694B71DE0CB4}" dt="2023-10-09T21:36:54.025" v="4225" actId="26606"/>
          <ac:spMkLst>
            <pc:docMk/>
            <pc:sldMk cId="768775674" sldId="260"/>
            <ac:spMk id="15" creationId="{D4974D33-8DC5-464E-8C6D-BE58F0669C17}"/>
          </ac:spMkLst>
        </pc:spChg>
        <pc:spChg chg="add">
          <ac:chgData name="Ranju Kamal" userId="d3187f1d-9b3b-4fde-ae81-a24521550743" providerId="ADAL" clId="{4129B787-4269-4D2B-9C7C-694B71DE0CB4}" dt="2023-10-09T21:45:29.600" v="4258" actId="26606"/>
          <ac:spMkLst>
            <pc:docMk/>
            <pc:sldMk cId="768775674" sldId="260"/>
            <ac:spMk id="16" creationId="{D79DE9F7-28C4-4856-BA57-D696E124C137}"/>
          </ac:spMkLst>
        </pc:spChg>
        <pc:spChg chg="add">
          <ac:chgData name="Ranju Kamal" userId="d3187f1d-9b3b-4fde-ae81-a24521550743" providerId="ADAL" clId="{4129B787-4269-4D2B-9C7C-694B71DE0CB4}" dt="2023-10-09T21:45:29.600" v="4258" actId="26606"/>
          <ac:spMkLst>
            <pc:docMk/>
            <pc:sldMk cId="768775674" sldId="260"/>
            <ac:spMk id="17" creationId="{26FF42C2-EA15-4154-B242-E98E88CED99C}"/>
          </ac:spMkLst>
        </pc:spChg>
        <pc:spChg chg="add">
          <ac:chgData name="Ranju Kamal" userId="d3187f1d-9b3b-4fde-ae81-a24521550743" providerId="ADAL" clId="{4129B787-4269-4D2B-9C7C-694B71DE0CB4}" dt="2023-10-09T21:45:29.600" v="4258" actId="26606"/>
          <ac:spMkLst>
            <pc:docMk/>
            <pc:sldMk cId="768775674" sldId="260"/>
            <ac:spMk id="18" creationId="{E1F9ED9C-121B-44C6-A308-5824769C40D5}"/>
          </ac:spMkLst>
        </pc:spChg>
        <pc:spChg chg="add">
          <ac:chgData name="Ranju Kamal" userId="d3187f1d-9b3b-4fde-ae81-a24521550743" providerId="ADAL" clId="{4129B787-4269-4D2B-9C7C-694B71DE0CB4}" dt="2023-10-09T21:45:29.600" v="4258" actId="26606"/>
          <ac:spMkLst>
            <pc:docMk/>
            <pc:sldMk cId="768775674" sldId="260"/>
            <ac:spMk id="20" creationId="{4A5F8185-F27B-4E99-A06C-007336FE3F2D}"/>
          </ac:spMkLst>
        </pc:spChg>
        <pc:spChg chg="add mod">
          <ac:chgData name="Ranju Kamal" userId="d3187f1d-9b3b-4fde-ae81-a24521550743" providerId="ADAL" clId="{4129B787-4269-4D2B-9C7C-694B71DE0CB4}" dt="2023-10-09T21:52:52.903" v="4356" actId="14100"/>
          <ac:spMkLst>
            <pc:docMk/>
            <pc:sldMk cId="768775674" sldId="260"/>
            <ac:spMk id="21" creationId="{5254AC47-4228-F8A3-0002-2F1801954735}"/>
          </ac:spMkLst>
        </pc:spChg>
        <pc:spChg chg="add mod">
          <ac:chgData name="Ranju Kamal" userId="d3187f1d-9b3b-4fde-ae81-a24521550743" providerId="ADAL" clId="{4129B787-4269-4D2B-9C7C-694B71DE0CB4}" dt="2023-10-09T21:57:42.747" v="4539" actId="1076"/>
          <ac:spMkLst>
            <pc:docMk/>
            <pc:sldMk cId="768775674" sldId="260"/>
            <ac:spMk id="22" creationId="{2F55C5B8-F898-3E3D-A1A8-30B903663ECE}"/>
          </ac:spMkLst>
        </pc:spChg>
        <pc:picChg chg="add mod">
          <ac:chgData name="Ranju Kamal" userId="d3187f1d-9b3b-4fde-ae81-a24521550743" providerId="ADAL" clId="{4129B787-4269-4D2B-9C7C-694B71DE0CB4}" dt="2023-10-09T21:45:29.600" v="4258" actId="26606"/>
          <ac:picMkLst>
            <pc:docMk/>
            <pc:sldMk cId="768775674" sldId="260"/>
            <ac:picMk id="4" creationId="{61A2F19B-B7EB-3D18-53F9-DE226EC13540}"/>
          </ac:picMkLst>
        </pc:picChg>
        <pc:picChg chg="add mod ord">
          <ac:chgData name="Ranju Kamal" userId="d3187f1d-9b3b-4fde-ae81-a24521550743" providerId="ADAL" clId="{4129B787-4269-4D2B-9C7C-694B71DE0CB4}" dt="2023-10-09T21:57:20.376" v="4536" actId="1076"/>
          <ac:picMkLst>
            <pc:docMk/>
            <pc:sldMk cId="768775674" sldId="260"/>
            <ac:picMk id="7" creationId="{F1FB7D04-3792-1B93-1B58-3B63DEC6FC8D}"/>
          </ac:picMkLst>
        </pc:picChg>
        <pc:picChg chg="add mod">
          <ac:chgData name="Ranju Kamal" userId="d3187f1d-9b3b-4fde-ae81-a24521550743" providerId="ADAL" clId="{4129B787-4269-4D2B-9C7C-694B71DE0CB4}" dt="2023-10-09T21:45:29.600" v="4258" actId="26606"/>
          <ac:picMkLst>
            <pc:docMk/>
            <pc:sldMk cId="768775674" sldId="260"/>
            <ac:picMk id="9" creationId="{7EC7FA1C-F3A6-0532-733F-38097F58E416}"/>
          </ac:picMkLst>
        </pc:picChg>
      </pc:sldChg>
      <pc:sldChg chg="addSp delSp modSp mod">
        <pc:chgData name="Ranju Kamal" userId="d3187f1d-9b3b-4fde-ae81-a24521550743" providerId="ADAL" clId="{4129B787-4269-4D2B-9C7C-694B71DE0CB4}" dt="2023-10-09T21:35:26.143" v="4220" actId="20577"/>
        <pc:sldMkLst>
          <pc:docMk/>
          <pc:sldMk cId="1310932073" sldId="261"/>
        </pc:sldMkLst>
        <pc:spChg chg="add mod">
          <ac:chgData name="Ranju Kamal" userId="d3187f1d-9b3b-4fde-ae81-a24521550743" providerId="ADAL" clId="{4129B787-4269-4D2B-9C7C-694B71DE0CB4}" dt="2023-10-09T21:35:26.143" v="4220" actId="20577"/>
          <ac:spMkLst>
            <pc:docMk/>
            <pc:sldMk cId="1310932073" sldId="261"/>
            <ac:spMk id="3" creationId="{C2245DFB-FC5B-BC17-0E76-C878B4EB43E0}"/>
          </ac:spMkLst>
        </pc:spChg>
        <pc:spChg chg="del">
          <ac:chgData name="Ranju Kamal" userId="d3187f1d-9b3b-4fde-ae81-a24521550743" providerId="ADAL" clId="{4129B787-4269-4D2B-9C7C-694B71DE0CB4}" dt="2023-10-03T16:48:23.347" v="1616" actId="478"/>
          <ac:spMkLst>
            <pc:docMk/>
            <pc:sldMk cId="1310932073" sldId="261"/>
            <ac:spMk id="12" creationId="{2AF50ABD-D2EE-48FE-B30D-5C1C6C361176}"/>
          </ac:spMkLst>
        </pc:spChg>
        <pc:graphicFrameChg chg="mod">
          <ac:chgData name="Ranju Kamal" userId="d3187f1d-9b3b-4fde-ae81-a24521550743" providerId="ADAL" clId="{4129B787-4269-4D2B-9C7C-694B71DE0CB4}" dt="2023-09-21T07:19:41.607" v="270" actId="108"/>
          <ac:graphicFrameMkLst>
            <pc:docMk/>
            <pc:sldMk cId="1310932073" sldId="261"/>
            <ac:graphicFrameMk id="2" creationId="{C0E2A677-6A1A-0086-3FA6-EB33B38F340B}"/>
          </ac:graphicFrameMkLst>
        </pc:graphicFrameChg>
        <pc:picChg chg="del">
          <ac:chgData name="Ranju Kamal" userId="d3187f1d-9b3b-4fde-ae81-a24521550743" providerId="ADAL" clId="{4129B787-4269-4D2B-9C7C-694B71DE0CB4}" dt="2023-10-03T16:48:18.864" v="1615" actId="478"/>
          <ac:picMkLst>
            <pc:docMk/>
            <pc:sldMk cId="1310932073" sldId="261"/>
            <ac:picMk id="3" creationId="{5AA9B7C7-B72D-9D3F-810F-06D0F8BB0557}"/>
          </ac:picMkLst>
        </pc:picChg>
        <pc:picChg chg="add mod">
          <ac:chgData name="Ranju Kamal" userId="d3187f1d-9b3b-4fde-ae81-a24521550743" providerId="ADAL" clId="{4129B787-4269-4D2B-9C7C-694B71DE0CB4}" dt="2023-10-09T21:34:44.850" v="4194" actId="1076"/>
          <ac:picMkLst>
            <pc:docMk/>
            <pc:sldMk cId="1310932073" sldId="261"/>
            <ac:picMk id="5" creationId="{4ADFDE58-9F73-2A61-3BAA-790F10BE03A8}"/>
          </ac:picMkLst>
        </pc:picChg>
      </pc:sldChg>
      <pc:sldChg chg="del">
        <pc:chgData name="Ranju Kamal" userId="d3187f1d-9b3b-4fde-ae81-a24521550743" providerId="ADAL" clId="{4129B787-4269-4D2B-9C7C-694B71DE0CB4}" dt="2023-10-07T00:47:15.082" v="1916" actId="2696"/>
        <pc:sldMkLst>
          <pc:docMk/>
          <pc:sldMk cId="2412411886" sldId="294"/>
        </pc:sldMkLst>
      </pc:sldChg>
      <pc:sldChg chg="addSp delSp modSp mod">
        <pc:chgData name="Ranju Kamal" userId="d3187f1d-9b3b-4fde-ae81-a24521550743" providerId="ADAL" clId="{4129B787-4269-4D2B-9C7C-694B71DE0CB4}" dt="2023-10-09T02:04:43.162" v="3692" actId="1076"/>
        <pc:sldMkLst>
          <pc:docMk/>
          <pc:sldMk cId="4210678108" sldId="295"/>
        </pc:sldMkLst>
        <pc:spChg chg="mod">
          <ac:chgData name="Ranju Kamal" userId="d3187f1d-9b3b-4fde-ae81-a24521550743" providerId="ADAL" clId="{4129B787-4269-4D2B-9C7C-694B71DE0CB4}" dt="2023-10-09T02:04:43.162" v="3692" actId="1076"/>
          <ac:spMkLst>
            <pc:docMk/>
            <pc:sldMk cId="4210678108" sldId="295"/>
            <ac:spMk id="2" creationId="{00000000-0000-0000-0000-000000000000}"/>
          </ac:spMkLst>
        </pc:spChg>
        <pc:spChg chg="add del mod">
          <ac:chgData name="Ranju Kamal" userId="d3187f1d-9b3b-4fde-ae81-a24521550743" providerId="ADAL" clId="{4129B787-4269-4D2B-9C7C-694B71DE0CB4}" dt="2023-10-09T02:02:41.489" v="3671" actId="478"/>
          <ac:spMkLst>
            <pc:docMk/>
            <pc:sldMk cId="4210678108" sldId="295"/>
            <ac:spMk id="3" creationId="{00000000-0000-0000-0000-000000000000}"/>
          </ac:spMkLst>
        </pc:spChg>
        <pc:spChg chg="add del mod">
          <ac:chgData name="Ranju Kamal" userId="d3187f1d-9b3b-4fde-ae81-a24521550743" providerId="ADAL" clId="{4129B787-4269-4D2B-9C7C-694B71DE0CB4}" dt="2023-10-09T02:02:46.206" v="3672" actId="478"/>
          <ac:spMkLst>
            <pc:docMk/>
            <pc:sldMk cId="4210678108" sldId="295"/>
            <ac:spMk id="6" creationId="{AB2B1FA5-A2CB-C4FA-ADDF-B3FD0DF04C6E}"/>
          </ac:spMkLst>
        </pc:spChg>
        <pc:graphicFrameChg chg="add mod modGraphic">
          <ac:chgData name="Ranju Kamal" userId="d3187f1d-9b3b-4fde-ae81-a24521550743" providerId="ADAL" clId="{4129B787-4269-4D2B-9C7C-694B71DE0CB4}" dt="2023-10-09T02:04:28.286" v="3687" actId="255"/>
          <ac:graphicFrameMkLst>
            <pc:docMk/>
            <pc:sldMk cId="4210678108" sldId="295"/>
            <ac:graphicFrameMk id="4" creationId="{E4B8BC4D-A3F9-4CF8-28AA-8AEBE9A6877C}"/>
          </ac:graphicFrameMkLst>
        </pc:graphicFrameChg>
        <pc:graphicFrameChg chg="add del">
          <ac:chgData name="Ranju Kamal" userId="d3187f1d-9b3b-4fde-ae81-a24521550743" providerId="ADAL" clId="{4129B787-4269-4D2B-9C7C-694B71DE0CB4}" dt="2023-10-09T01:24:31.869" v="3577" actId="26606"/>
          <ac:graphicFrameMkLst>
            <pc:docMk/>
            <pc:sldMk cId="4210678108" sldId="295"/>
            <ac:graphicFrameMk id="35" creationId="{618AF715-F943-0733-3F95-A5CADCB0CAF0}"/>
          </ac:graphicFrameMkLst>
        </pc:graphicFrameChg>
      </pc:sldChg>
      <pc:sldChg chg="addSp delSp modSp mod modClrScheme delDesignElem chgLayout">
        <pc:chgData name="Ranju Kamal" userId="d3187f1d-9b3b-4fde-ae81-a24521550743" providerId="ADAL" clId="{4129B787-4269-4D2B-9C7C-694B71DE0CB4}" dt="2023-10-09T22:23:27.113" v="4693" actId="20577"/>
        <pc:sldMkLst>
          <pc:docMk/>
          <pc:sldMk cId="1071282621" sldId="305"/>
        </pc:sldMkLst>
        <pc:spChg chg="add del mod">
          <ac:chgData name="Ranju Kamal" userId="d3187f1d-9b3b-4fde-ae81-a24521550743" providerId="ADAL" clId="{4129B787-4269-4D2B-9C7C-694B71DE0CB4}" dt="2023-10-09T01:24:40.840" v="3578" actId="478"/>
          <ac:spMkLst>
            <pc:docMk/>
            <pc:sldMk cId="1071282621" sldId="305"/>
            <ac:spMk id="3" creationId="{5A937B0D-C0A1-A5AD-E54F-1FF746E606B0}"/>
          </ac:spMkLst>
        </pc:spChg>
        <pc:spChg chg="del mod ord">
          <ac:chgData name="Ranju Kamal" userId="d3187f1d-9b3b-4fde-ae81-a24521550743" providerId="ADAL" clId="{4129B787-4269-4D2B-9C7C-694B71DE0CB4}" dt="2023-10-02T23:41:53.973" v="1441" actId="478"/>
          <ac:spMkLst>
            <pc:docMk/>
            <pc:sldMk cId="1071282621" sldId="305"/>
            <ac:spMk id="4" creationId="{00000000-0000-0000-0000-000000000000}"/>
          </ac:spMkLst>
        </pc:spChg>
        <pc:spChg chg="add mod">
          <ac:chgData name="Ranju Kamal" userId="d3187f1d-9b3b-4fde-ae81-a24521550743" providerId="ADAL" clId="{4129B787-4269-4D2B-9C7C-694B71DE0CB4}" dt="2023-10-09T22:23:27.113" v="4693" actId="20577"/>
          <ac:spMkLst>
            <pc:docMk/>
            <pc:sldMk cId="1071282621" sldId="305"/>
            <ac:spMk id="6" creationId="{2D432193-4146-561A-92A5-CB0C4D89129F}"/>
          </ac:spMkLst>
        </pc:spChg>
        <pc:spChg chg="del">
          <ac:chgData name="Ranju Kamal" userId="d3187f1d-9b3b-4fde-ae81-a24521550743" providerId="ADAL" clId="{4129B787-4269-4D2B-9C7C-694B71DE0CB4}" dt="2023-09-22T06:46:05.836" v="1422" actId="700"/>
          <ac:spMkLst>
            <pc:docMk/>
            <pc:sldMk cId="1071282621" sldId="305"/>
            <ac:spMk id="34" creationId="{9F7D5CDA-D291-4307-BF55-1381FED29634}"/>
          </ac:spMkLst>
        </pc:spChg>
        <pc:spChg chg="del">
          <ac:chgData name="Ranju Kamal" userId="d3187f1d-9b3b-4fde-ae81-a24521550743" providerId="ADAL" clId="{4129B787-4269-4D2B-9C7C-694B71DE0CB4}" dt="2023-09-22T06:46:05.836" v="1422" actId="700"/>
          <ac:spMkLst>
            <pc:docMk/>
            <pc:sldMk cId="1071282621" sldId="305"/>
            <ac:spMk id="35" creationId="{59B296B9-C5A5-4E4F-9B60-C907B5F1466C}"/>
          </ac:spMkLst>
        </pc:spChg>
        <pc:spChg chg="del">
          <ac:chgData name="Ranju Kamal" userId="d3187f1d-9b3b-4fde-ae81-a24521550743" providerId="ADAL" clId="{4129B787-4269-4D2B-9C7C-694B71DE0CB4}" dt="2023-09-22T06:46:05.836" v="1422" actId="700"/>
          <ac:spMkLst>
            <pc:docMk/>
            <pc:sldMk cId="1071282621" sldId="305"/>
            <ac:spMk id="41" creationId="{D0300FD3-5AF1-6305-15FA-9078072672E2}"/>
          </ac:spMkLst>
        </pc:spChg>
        <pc:graphicFrameChg chg="del mod ord">
          <ac:chgData name="Ranju Kamal" userId="d3187f1d-9b3b-4fde-ae81-a24521550743" providerId="ADAL" clId="{4129B787-4269-4D2B-9C7C-694B71DE0CB4}" dt="2023-10-02T23:41:57.114" v="1442" actId="478"/>
          <ac:graphicFrameMkLst>
            <pc:docMk/>
            <pc:sldMk cId="1071282621" sldId="305"/>
            <ac:graphicFrameMk id="11" creationId="{C0BCFDEE-3079-4729-7571-D204DBDE012F}"/>
          </ac:graphicFrameMkLst>
        </pc:graphicFrameChg>
      </pc:sldChg>
      <pc:sldChg chg="addSp delSp modSp mod modNotesTx">
        <pc:chgData name="Ranju Kamal" userId="d3187f1d-9b3b-4fde-ae81-a24521550743" providerId="ADAL" clId="{4129B787-4269-4D2B-9C7C-694B71DE0CB4}" dt="2023-10-09T22:34:15.038" v="4765" actId="12"/>
        <pc:sldMkLst>
          <pc:docMk/>
          <pc:sldMk cId="935228144" sldId="312"/>
        </pc:sldMkLst>
        <pc:spChg chg="mod">
          <ac:chgData name="Ranju Kamal" userId="d3187f1d-9b3b-4fde-ae81-a24521550743" providerId="ADAL" clId="{4129B787-4269-4D2B-9C7C-694B71DE0CB4}" dt="2023-10-09T22:34:15.038" v="4765" actId="12"/>
          <ac:spMkLst>
            <pc:docMk/>
            <pc:sldMk cId="935228144" sldId="312"/>
            <ac:spMk id="2" creationId="{00000000-0000-0000-0000-000000000000}"/>
          </ac:spMkLst>
        </pc:spChg>
        <pc:spChg chg="del">
          <ac:chgData name="Ranju Kamal" userId="d3187f1d-9b3b-4fde-ae81-a24521550743" providerId="ADAL" clId="{4129B787-4269-4D2B-9C7C-694B71DE0CB4}" dt="2023-09-29T05:09:14.552" v="1428" actId="478"/>
          <ac:spMkLst>
            <pc:docMk/>
            <pc:sldMk cId="935228144" sldId="312"/>
            <ac:spMk id="3" creationId="{748D7A1C-040B-127A-E921-E5DF670A172D}"/>
          </ac:spMkLst>
        </pc:spChg>
        <pc:spChg chg="add mod">
          <ac:chgData name="Ranju Kamal" userId="d3187f1d-9b3b-4fde-ae81-a24521550743" providerId="ADAL" clId="{4129B787-4269-4D2B-9C7C-694B71DE0CB4}" dt="2023-10-09T22:33:45.145" v="4759" actId="1076"/>
          <ac:spMkLst>
            <pc:docMk/>
            <pc:sldMk cId="935228144" sldId="312"/>
            <ac:spMk id="4" creationId="{15B078AE-6F8A-A374-9095-0021DA60D672}"/>
          </ac:spMkLst>
        </pc:spChg>
        <pc:spChg chg="del">
          <ac:chgData name="Ranju Kamal" userId="d3187f1d-9b3b-4fde-ae81-a24521550743" providerId="ADAL" clId="{4129B787-4269-4D2B-9C7C-694B71DE0CB4}" dt="2023-09-29T05:09:12.029" v="1427" actId="478"/>
          <ac:spMkLst>
            <pc:docMk/>
            <pc:sldMk cId="935228144" sldId="312"/>
            <ac:spMk id="7" creationId="{CF47286E-362F-95BE-44AD-9B66DCA09017}"/>
          </ac:spMkLst>
        </pc:spChg>
      </pc:sldChg>
      <pc:sldChg chg="del">
        <pc:chgData name="Ranju Kamal" userId="d3187f1d-9b3b-4fde-ae81-a24521550743" providerId="ADAL" clId="{4129B787-4269-4D2B-9C7C-694B71DE0CB4}" dt="2023-10-07T00:50:32.342" v="1952" actId="2696"/>
        <pc:sldMkLst>
          <pc:docMk/>
          <pc:sldMk cId="1042242144" sldId="319"/>
        </pc:sldMkLst>
      </pc:sldChg>
      <pc:sldChg chg="del">
        <pc:chgData name="Ranju Kamal" userId="d3187f1d-9b3b-4fde-ae81-a24521550743" providerId="ADAL" clId="{4129B787-4269-4D2B-9C7C-694B71DE0CB4}" dt="2023-10-07T00:50:29.264" v="1951" actId="2696"/>
        <pc:sldMkLst>
          <pc:docMk/>
          <pc:sldMk cId="1531488730" sldId="323"/>
        </pc:sldMkLst>
      </pc:sldChg>
      <pc:sldChg chg="addSp delSp modSp mod">
        <pc:chgData name="Ranju Kamal" userId="d3187f1d-9b3b-4fde-ae81-a24521550743" providerId="ADAL" clId="{4129B787-4269-4D2B-9C7C-694B71DE0CB4}" dt="2023-10-09T22:05:41.785" v="4577"/>
        <pc:sldMkLst>
          <pc:docMk/>
          <pc:sldMk cId="2617748947" sldId="324"/>
        </pc:sldMkLst>
        <pc:spChg chg="mod">
          <ac:chgData name="Ranju Kamal" userId="d3187f1d-9b3b-4fde-ae81-a24521550743" providerId="ADAL" clId="{4129B787-4269-4D2B-9C7C-694B71DE0CB4}" dt="2023-10-09T21:59:57.228" v="4556" actId="14100"/>
          <ac:spMkLst>
            <pc:docMk/>
            <pc:sldMk cId="2617748947" sldId="324"/>
            <ac:spMk id="2" creationId="{00000000-0000-0000-0000-000000000000}"/>
          </ac:spMkLst>
        </pc:spChg>
        <pc:spChg chg="del mod">
          <ac:chgData name="Ranju Kamal" userId="d3187f1d-9b3b-4fde-ae81-a24521550743" providerId="ADAL" clId="{4129B787-4269-4D2B-9C7C-694B71DE0CB4}" dt="2023-10-09T22:00:33.260" v="4557" actId="26606"/>
          <ac:spMkLst>
            <pc:docMk/>
            <pc:sldMk cId="2617748947" sldId="324"/>
            <ac:spMk id="3" creationId="{00000000-0000-0000-0000-000000000000}"/>
          </ac:spMkLst>
        </pc:spChg>
        <pc:graphicFrameChg chg="add mod">
          <ac:chgData name="Ranju Kamal" userId="d3187f1d-9b3b-4fde-ae81-a24521550743" providerId="ADAL" clId="{4129B787-4269-4D2B-9C7C-694B71DE0CB4}" dt="2023-10-09T22:05:41.785" v="4577"/>
          <ac:graphicFrameMkLst>
            <pc:docMk/>
            <pc:sldMk cId="2617748947" sldId="324"/>
            <ac:graphicFrameMk id="5" creationId="{AE891775-6949-167E-B2ED-CB1D02FD37F7}"/>
          </ac:graphicFrameMkLst>
        </pc:graphicFrameChg>
      </pc:sldChg>
      <pc:sldChg chg="del">
        <pc:chgData name="Ranju Kamal" userId="d3187f1d-9b3b-4fde-ae81-a24521550743" providerId="ADAL" clId="{4129B787-4269-4D2B-9C7C-694B71DE0CB4}" dt="2023-10-02T23:49:44.319" v="1494" actId="2696"/>
        <pc:sldMkLst>
          <pc:docMk/>
          <pc:sldMk cId="82457994" sldId="325"/>
        </pc:sldMkLst>
      </pc:sldChg>
      <pc:sldChg chg="del">
        <pc:chgData name="Ranju Kamal" userId="d3187f1d-9b3b-4fde-ae81-a24521550743" providerId="ADAL" clId="{4129B787-4269-4D2B-9C7C-694B71DE0CB4}" dt="2023-10-02T23:49:48.497" v="1495" actId="2696"/>
        <pc:sldMkLst>
          <pc:docMk/>
          <pc:sldMk cId="1312951892" sldId="326"/>
        </pc:sldMkLst>
      </pc:sldChg>
      <pc:sldChg chg="addSp delSp modSp new mod">
        <pc:chgData name="Ranju Kamal" userId="d3187f1d-9b3b-4fde-ae81-a24521550743" providerId="ADAL" clId="{4129B787-4269-4D2B-9C7C-694B71DE0CB4}" dt="2023-10-10T05:09:43.860" v="5586" actId="478"/>
        <pc:sldMkLst>
          <pc:docMk/>
          <pc:sldMk cId="2699802545" sldId="327"/>
        </pc:sldMkLst>
        <pc:spChg chg="del">
          <ac:chgData name="Ranju Kamal" userId="d3187f1d-9b3b-4fde-ae81-a24521550743" providerId="ADAL" clId="{4129B787-4269-4D2B-9C7C-694B71DE0CB4}" dt="2023-10-07T00:31:12.561" v="1671" actId="478"/>
          <ac:spMkLst>
            <pc:docMk/>
            <pc:sldMk cId="2699802545" sldId="327"/>
            <ac:spMk id="2" creationId="{5BF66627-24D1-7A52-E55C-996D6417C259}"/>
          </ac:spMkLst>
        </pc:spChg>
        <pc:spChg chg="mod">
          <ac:chgData name="Ranju Kamal" userId="d3187f1d-9b3b-4fde-ae81-a24521550743" providerId="ADAL" clId="{4129B787-4269-4D2B-9C7C-694B71DE0CB4}" dt="2023-10-09T22:30:42.300" v="4733"/>
          <ac:spMkLst>
            <pc:docMk/>
            <pc:sldMk cId="2699802545" sldId="327"/>
            <ac:spMk id="3" creationId="{36FC2C7B-6C32-7963-598F-FDA1C41BE571}"/>
          </ac:spMkLst>
        </pc:spChg>
        <pc:spChg chg="add mod">
          <ac:chgData name="Ranju Kamal" userId="d3187f1d-9b3b-4fde-ae81-a24521550743" providerId="ADAL" clId="{4129B787-4269-4D2B-9C7C-694B71DE0CB4}" dt="2023-10-07T05:49:49.016" v="2060" actId="164"/>
          <ac:spMkLst>
            <pc:docMk/>
            <pc:sldMk cId="2699802545" sldId="327"/>
            <ac:spMk id="4" creationId="{2140EA9D-85C9-CDC1-6CC5-92FFA83E98A1}"/>
          </ac:spMkLst>
        </pc:spChg>
        <pc:spChg chg="add mod">
          <ac:chgData name="Ranju Kamal" userId="d3187f1d-9b3b-4fde-ae81-a24521550743" providerId="ADAL" clId="{4129B787-4269-4D2B-9C7C-694B71DE0CB4}" dt="2023-10-07T05:53:11.489" v="2136" actId="164"/>
          <ac:spMkLst>
            <pc:docMk/>
            <pc:sldMk cId="2699802545" sldId="327"/>
            <ac:spMk id="6" creationId="{191A74E9-3575-A310-1F9E-528F4BE7274E}"/>
          </ac:spMkLst>
        </pc:spChg>
        <pc:spChg chg="add mod">
          <ac:chgData name="Ranju Kamal" userId="d3187f1d-9b3b-4fde-ae81-a24521550743" providerId="ADAL" clId="{4129B787-4269-4D2B-9C7C-694B71DE0CB4}" dt="2023-10-07T05:50:36.020" v="2078" actId="164"/>
          <ac:spMkLst>
            <pc:docMk/>
            <pc:sldMk cId="2699802545" sldId="327"/>
            <ac:spMk id="10" creationId="{04477B82-CB06-9D55-6C03-C6C583089BB4}"/>
          </ac:spMkLst>
        </pc:spChg>
        <pc:spChg chg="add mod">
          <ac:chgData name="Ranju Kamal" userId="d3187f1d-9b3b-4fde-ae81-a24521550743" providerId="ADAL" clId="{4129B787-4269-4D2B-9C7C-694B71DE0CB4}" dt="2023-10-07T05:51:37.545" v="2101" actId="164"/>
          <ac:spMkLst>
            <pc:docMk/>
            <pc:sldMk cId="2699802545" sldId="327"/>
            <ac:spMk id="13" creationId="{6E65A0B8-4FF8-8531-EC5A-C8CD2E346D9D}"/>
          </ac:spMkLst>
        </pc:spChg>
        <pc:spChg chg="add mod">
          <ac:chgData name="Ranju Kamal" userId="d3187f1d-9b3b-4fde-ae81-a24521550743" providerId="ADAL" clId="{4129B787-4269-4D2B-9C7C-694B71DE0CB4}" dt="2023-10-09T22:33:20.320" v="4756" actId="1076"/>
          <ac:spMkLst>
            <pc:docMk/>
            <pc:sldMk cId="2699802545" sldId="327"/>
            <ac:spMk id="16" creationId="{422AAF99-ADD6-7A31-4411-78AF9F1A0388}"/>
          </ac:spMkLst>
        </pc:spChg>
        <pc:grpChg chg="add mod">
          <ac:chgData name="Ranju Kamal" userId="d3187f1d-9b3b-4fde-ae81-a24521550743" providerId="ADAL" clId="{4129B787-4269-4D2B-9C7C-694B71DE0CB4}" dt="2023-10-09T23:12:40.651" v="5074" actId="1076"/>
          <ac:grpSpMkLst>
            <pc:docMk/>
            <pc:sldMk cId="2699802545" sldId="327"/>
            <ac:grpSpMk id="8" creationId="{4FB38969-0B48-CFF5-B831-C77111AB22D9}"/>
          </ac:grpSpMkLst>
        </pc:grpChg>
        <pc:grpChg chg="add mod ord">
          <ac:chgData name="Ranju Kamal" userId="d3187f1d-9b3b-4fde-ae81-a24521550743" providerId="ADAL" clId="{4129B787-4269-4D2B-9C7C-694B71DE0CB4}" dt="2023-10-09T22:34:33.510" v="4766" actId="1076"/>
          <ac:grpSpMkLst>
            <pc:docMk/>
            <pc:sldMk cId="2699802545" sldId="327"/>
            <ac:grpSpMk id="12" creationId="{606EC4E5-5AC0-65FE-90ED-B0324F789CF2}"/>
          </ac:grpSpMkLst>
        </pc:grpChg>
        <pc:grpChg chg="add mod">
          <ac:chgData name="Ranju Kamal" userId="d3187f1d-9b3b-4fde-ae81-a24521550743" providerId="ADAL" clId="{4129B787-4269-4D2B-9C7C-694B71DE0CB4}" dt="2023-10-09T22:34:33.510" v="4766" actId="1076"/>
          <ac:grpSpMkLst>
            <pc:docMk/>
            <pc:sldMk cId="2699802545" sldId="327"/>
            <ac:grpSpMk id="14" creationId="{9908FBA9-0DC9-8529-1C49-E567450D91B7}"/>
          </ac:grpSpMkLst>
        </pc:grpChg>
        <pc:grpChg chg="add mod">
          <ac:chgData name="Ranju Kamal" userId="d3187f1d-9b3b-4fde-ae81-a24521550743" providerId="ADAL" clId="{4129B787-4269-4D2B-9C7C-694B71DE0CB4}" dt="2023-10-09T22:34:33.510" v="4766" actId="1076"/>
          <ac:grpSpMkLst>
            <pc:docMk/>
            <pc:sldMk cId="2699802545" sldId="327"/>
            <ac:grpSpMk id="15" creationId="{FA0B5389-834F-58D5-013A-77FF40B59A76}"/>
          </ac:grpSpMkLst>
        </pc:grpChg>
        <pc:picChg chg="add mod modCrop">
          <ac:chgData name="Ranju Kamal" userId="d3187f1d-9b3b-4fde-ae81-a24521550743" providerId="ADAL" clId="{4129B787-4269-4D2B-9C7C-694B71DE0CB4}" dt="2023-10-07T05:49:49.016" v="2060" actId="164"/>
          <ac:picMkLst>
            <pc:docMk/>
            <pc:sldMk cId="2699802545" sldId="327"/>
            <ac:picMk id="5" creationId="{D8D03159-0B07-1A20-3B06-594AAF708B93}"/>
          </ac:picMkLst>
        </pc:picChg>
        <pc:picChg chg="add mod modCrop">
          <ac:chgData name="Ranju Kamal" userId="d3187f1d-9b3b-4fde-ae81-a24521550743" providerId="ADAL" clId="{4129B787-4269-4D2B-9C7C-694B71DE0CB4}" dt="2023-10-07T05:50:36.020" v="2078" actId="164"/>
          <ac:picMkLst>
            <pc:docMk/>
            <pc:sldMk cId="2699802545" sldId="327"/>
            <ac:picMk id="7" creationId="{DA0F5607-639B-D28C-C075-105449422EF1}"/>
          </ac:picMkLst>
        </pc:picChg>
        <pc:picChg chg="add mod modCrop">
          <ac:chgData name="Ranju Kamal" userId="d3187f1d-9b3b-4fde-ae81-a24521550743" providerId="ADAL" clId="{4129B787-4269-4D2B-9C7C-694B71DE0CB4}" dt="2023-10-07T05:53:11.489" v="2136" actId="164"/>
          <ac:picMkLst>
            <pc:docMk/>
            <pc:sldMk cId="2699802545" sldId="327"/>
            <ac:picMk id="9" creationId="{6267BA5F-114B-3B00-BDC5-976681FBDD4B}"/>
          </ac:picMkLst>
        </pc:picChg>
        <pc:picChg chg="add mod modCrop">
          <ac:chgData name="Ranju Kamal" userId="d3187f1d-9b3b-4fde-ae81-a24521550743" providerId="ADAL" clId="{4129B787-4269-4D2B-9C7C-694B71DE0CB4}" dt="2023-10-07T05:51:37.545" v="2101" actId="164"/>
          <ac:picMkLst>
            <pc:docMk/>
            <pc:sldMk cId="2699802545" sldId="327"/>
            <ac:picMk id="11" creationId="{704A117E-EF2A-80B2-6A51-22469DB59453}"/>
          </ac:picMkLst>
        </pc:picChg>
        <pc:picChg chg="add del mod">
          <ac:chgData name="Ranju Kamal" userId="d3187f1d-9b3b-4fde-ae81-a24521550743" providerId="ADAL" clId="{4129B787-4269-4D2B-9C7C-694B71DE0CB4}" dt="2023-10-10T05:09:43.860" v="5586" actId="478"/>
          <ac:picMkLst>
            <pc:docMk/>
            <pc:sldMk cId="2699802545" sldId="327"/>
            <ac:picMk id="17" creationId="{0FF7A410-5FF5-8FA4-F140-9E497B3FC010}"/>
          </ac:picMkLst>
        </pc:picChg>
      </pc:sldChg>
      <pc:sldChg chg="addSp delSp modSp new mod">
        <pc:chgData name="Ranju Kamal" userId="d3187f1d-9b3b-4fde-ae81-a24521550743" providerId="ADAL" clId="{4129B787-4269-4D2B-9C7C-694B71DE0CB4}" dt="2023-10-09T22:37:40.114" v="4815" actId="1076"/>
        <pc:sldMkLst>
          <pc:docMk/>
          <pc:sldMk cId="747945040" sldId="328"/>
        </pc:sldMkLst>
        <pc:spChg chg="del">
          <ac:chgData name="Ranju Kamal" userId="d3187f1d-9b3b-4fde-ae81-a24521550743" providerId="ADAL" clId="{4129B787-4269-4D2B-9C7C-694B71DE0CB4}" dt="2023-10-07T00:33:58.666" v="1726" actId="478"/>
          <ac:spMkLst>
            <pc:docMk/>
            <pc:sldMk cId="747945040" sldId="328"/>
            <ac:spMk id="2" creationId="{F3A4A0EC-A500-3725-8383-BCDA3AFDFB12}"/>
          </ac:spMkLst>
        </pc:spChg>
        <pc:spChg chg="mod">
          <ac:chgData name="Ranju Kamal" userId="d3187f1d-9b3b-4fde-ae81-a24521550743" providerId="ADAL" clId="{4129B787-4269-4D2B-9C7C-694B71DE0CB4}" dt="2023-10-09T22:36:52.177" v="4797" actId="20577"/>
          <ac:spMkLst>
            <pc:docMk/>
            <pc:sldMk cId="747945040" sldId="328"/>
            <ac:spMk id="3" creationId="{26947F42-2262-0E04-10DC-18673E12A037}"/>
          </ac:spMkLst>
        </pc:spChg>
        <pc:spChg chg="add mod">
          <ac:chgData name="Ranju Kamal" userId="d3187f1d-9b3b-4fde-ae81-a24521550743" providerId="ADAL" clId="{4129B787-4269-4D2B-9C7C-694B71DE0CB4}" dt="2023-10-09T22:37:09.207" v="4810" actId="20577"/>
          <ac:spMkLst>
            <pc:docMk/>
            <pc:sldMk cId="747945040" sldId="328"/>
            <ac:spMk id="7" creationId="{CBE60FDE-252E-9EE8-0737-8040DD9F7DF8}"/>
          </ac:spMkLst>
        </pc:spChg>
        <pc:spChg chg="add del mod">
          <ac:chgData name="Ranju Kamal" userId="d3187f1d-9b3b-4fde-ae81-a24521550743" providerId="ADAL" clId="{4129B787-4269-4D2B-9C7C-694B71DE0CB4}" dt="2023-10-07T05:54:11.269" v="2180" actId="21"/>
          <ac:spMkLst>
            <pc:docMk/>
            <pc:sldMk cId="747945040" sldId="328"/>
            <ac:spMk id="8" creationId="{E5583804-65BB-5EF6-B6C1-DCD5F8E7CA1E}"/>
          </ac:spMkLst>
        </pc:spChg>
        <pc:spChg chg="add mod">
          <ac:chgData name="Ranju Kamal" userId="d3187f1d-9b3b-4fde-ae81-a24521550743" providerId="ADAL" clId="{4129B787-4269-4D2B-9C7C-694B71DE0CB4}" dt="2023-10-09T22:37:40.114" v="4815" actId="1076"/>
          <ac:spMkLst>
            <pc:docMk/>
            <pc:sldMk cId="747945040" sldId="328"/>
            <ac:spMk id="10" creationId="{13B355D2-9B03-D139-98A2-4A3B37F1A57A}"/>
          </ac:spMkLst>
        </pc:spChg>
        <pc:grpChg chg="add mod">
          <ac:chgData name="Ranju Kamal" userId="d3187f1d-9b3b-4fde-ae81-a24521550743" providerId="ADAL" clId="{4129B787-4269-4D2B-9C7C-694B71DE0CB4}" dt="2023-10-09T22:37:00.363" v="4798" actId="1076"/>
          <ac:grpSpMkLst>
            <pc:docMk/>
            <pc:sldMk cId="747945040" sldId="328"/>
            <ac:grpSpMk id="9" creationId="{B82F7B0A-84F9-1BA3-D6A8-8732AA09570D}"/>
          </ac:grpSpMkLst>
        </pc:grpChg>
        <pc:picChg chg="add del mod">
          <ac:chgData name="Ranju Kamal" userId="d3187f1d-9b3b-4fde-ae81-a24521550743" providerId="ADAL" clId="{4129B787-4269-4D2B-9C7C-694B71DE0CB4}" dt="2023-10-09T09:56:14.576" v="4020" actId="21"/>
          <ac:picMkLst>
            <pc:docMk/>
            <pc:sldMk cId="747945040" sldId="328"/>
            <ac:picMk id="4" creationId="{762D106D-EB13-3F28-3EA2-70786DD5863F}"/>
          </ac:picMkLst>
        </pc:picChg>
        <pc:picChg chg="add mod modCrop">
          <ac:chgData name="Ranju Kamal" userId="d3187f1d-9b3b-4fde-ae81-a24521550743" providerId="ADAL" clId="{4129B787-4269-4D2B-9C7C-694B71DE0CB4}" dt="2023-10-07T05:54:07.741" v="2179" actId="164"/>
          <ac:picMkLst>
            <pc:docMk/>
            <pc:sldMk cId="747945040" sldId="328"/>
            <ac:picMk id="5" creationId="{7F0CE47D-AFB3-03B7-DFD0-0A8913F7F0D5}"/>
          </ac:picMkLst>
        </pc:picChg>
        <pc:picChg chg="add del mod">
          <ac:chgData name="Ranju Kamal" userId="d3187f1d-9b3b-4fde-ae81-a24521550743" providerId="ADAL" clId="{4129B787-4269-4D2B-9C7C-694B71DE0CB4}" dt="2023-10-09T02:17:47.719" v="3753" actId="21"/>
          <ac:picMkLst>
            <pc:docMk/>
            <pc:sldMk cId="747945040" sldId="328"/>
            <ac:picMk id="6" creationId="{714175A2-8A7D-D3D9-3C44-C632CE508C22}"/>
          </ac:picMkLst>
        </pc:picChg>
      </pc:sldChg>
      <pc:sldChg chg="addSp delSp modSp new mod">
        <pc:chgData name="Ranju Kamal" userId="d3187f1d-9b3b-4fde-ae81-a24521550743" providerId="ADAL" clId="{4129B787-4269-4D2B-9C7C-694B71DE0CB4}" dt="2023-10-10T05:08:41.131" v="5585" actId="20577"/>
        <pc:sldMkLst>
          <pc:docMk/>
          <pc:sldMk cId="4000811881" sldId="329"/>
        </pc:sldMkLst>
        <pc:spChg chg="del">
          <ac:chgData name="Ranju Kamal" userId="d3187f1d-9b3b-4fde-ae81-a24521550743" providerId="ADAL" clId="{4129B787-4269-4D2B-9C7C-694B71DE0CB4}" dt="2023-10-07T00:35:27.803" v="1809" actId="478"/>
          <ac:spMkLst>
            <pc:docMk/>
            <pc:sldMk cId="4000811881" sldId="329"/>
            <ac:spMk id="2" creationId="{D3DA0129-A62C-4B8E-FC06-DA3AF091034F}"/>
          </ac:spMkLst>
        </pc:spChg>
        <pc:spChg chg="mod">
          <ac:chgData name="Ranju Kamal" userId="d3187f1d-9b3b-4fde-ae81-a24521550743" providerId="ADAL" clId="{4129B787-4269-4D2B-9C7C-694B71DE0CB4}" dt="2023-10-09T23:04:10.527" v="4986" actId="14100"/>
          <ac:spMkLst>
            <pc:docMk/>
            <pc:sldMk cId="4000811881" sldId="329"/>
            <ac:spMk id="3" creationId="{F58AA286-5175-F9F2-6DE3-7E76577A3979}"/>
          </ac:spMkLst>
        </pc:spChg>
        <pc:spChg chg="add mod">
          <ac:chgData name="Ranju Kamal" userId="d3187f1d-9b3b-4fde-ae81-a24521550743" providerId="ADAL" clId="{4129B787-4269-4D2B-9C7C-694B71DE0CB4}" dt="2023-10-10T05:08:41.131" v="5585" actId="20577"/>
          <ac:spMkLst>
            <pc:docMk/>
            <pc:sldMk cId="4000811881" sldId="329"/>
            <ac:spMk id="7" creationId="{D0EA0592-FD11-FD61-FDBE-DFE45D332FF5}"/>
          </ac:spMkLst>
        </pc:spChg>
        <pc:spChg chg="add mod">
          <ac:chgData name="Ranju Kamal" userId="d3187f1d-9b3b-4fde-ae81-a24521550743" providerId="ADAL" clId="{4129B787-4269-4D2B-9C7C-694B71DE0CB4}" dt="2023-10-10T04:50:34.977" v="5518" actId="1076"/>
          <ac:spMkLst>
            <pc:docMk/>
            <pc:sldMk cId="4000811881" sldId="329"/>
            <ac:spMk id="9" creationId="{3B14E3A1-5B31-046C-604B-C5B551B22FB8}"/>
          </ac:spMkLst>
        </pc:spChg>
        <pc:spChg chg="add mod">
          <ac:chgData name="Ranju Kamal" userId="d3187f1d-9b3b-4fde-ae81-a24521550743" providerId="ADAL" clId="{4129B787-4269-4D2B-9C7C-694B71DE0CB4}" dt="2023-10-10T05:08:34.502" v="5581" actId="20577"/>
          <ac:spMkLst>
            <pc:docMk/>
            <pc:sldMk cId="4000811881" sldId="329"/>
            <ac:spMk id="11" creationId="{D5AEDE76-4180-9D8B-2981-E98993CF336E}"/>
          </ac:spMkLst>
        </pc:spChg>
        <pc:spChg chg="add mod">
          <ac:chgData name="Ranju Kamal" userId="d3187f1d-9b3b-4fde-ae81-a24521550743" providerId="ADAL" clId="{4129B787-4269-4D2B-9C7C-694B71DE0CB4}" dt="2023-10-10T05:08:23.707" v="5571" actId="20577"/>
          <ac:spMkLst>
            <pc:docMk/>
            <pc:sldMk cId="4000811881" sldId="329"/>
            <ac:spMk id="13" creationId="{82ACFC4A-1F17-CC45-B456-F5E2DBC83040}"/>
          </ac:spMkLst>
        </pc:spChg>
        <pc:picChg chg="add mod">
          <ac:chgData name="Ranju Kamal" userId="d3187f1d-9b3b-4fde-ae81-a24521550743" providerId="ADAL" clId="{4129B787-4269-4D2B-9C7C-694B71DE0CB4}" dt="2023-10-10T05:07:53.521" v="5563" actId="1076"/>
          <ac:picMkLst>
            <pc:docMk/>
            <pc:sldMk cId="4000811881" sldId="329"/>
            <ac:picMk id="2" creationId="{4D56CBC7-2523-110E-C671-7F091B0316F8}"/>
          </ac:picMkLst>
        </pc:picChg>
        <pc:picChg chg="add mod">
          <ac:chgData name="Ranju Kamal" userId="d3187f1d-9b3b-4fde-ae81-a24521550743" providerId="ADAL" clId="{4129B787-4269-4D2B-9C7C-694B71DE0CB4}" dt="2023-10-10T05:08:14.041" v="5569" actId="1076"/>
          <ac:picMkLst>
            <pc:docMk/>
            <pc:sldMk cId="4000811881" sldId="329"/>
            <ac:picMk id="5" creationId="{65F2E758-ED9F-E5A0-B4E1-9683A48D8529}"/>
          </ac:picMkLst>
        </pc:picChg>
        <pc:picChg chg="add del mod">
          <ac:chgData name="Ranju Kamal" userId="d3187f1d-9b3b-4fde-ae81-a24521550743" providerId="ADAL" clId="{4129B787-4269-4D2B-9C7C-694B71DE0CB4}" dt="2023-10-07T00:38:08.012" v="1843" actId="21"/>
          <ac:picMkLst>
            <pc:docMk/>
            <pc:sldMk cId="4000811881" sldId="329"/>
            <ac:picMk id="5" creationId="{EB308B0C-4446-D865-4A35-43851C18EFF7}"/>
          </ac:picMkLst>
        </pc:picChg>
        <pc:picChg chg="add del mod">
          <ac:chgData name="Ranju Kamal" userId="d3187f1d-9b3b-4fde-ae81-a24521550743" providerId="ADAL" clId="{4129B787-4269-4D2B-9C7C-694B71DE0CB4}" dt="2023-10-07T00:38:08.012" v="1843" actId="21"/>
          <ac:picMkLst>
            <pc:docMk/>
            <pc:sldMk cId="4000811881" sldId="329"/>
            <ac:picMk id="7" creationId="{77C6E13E-7CAB-B2E3-327D-DBA0922FAEE6}"/>
          </ac:picMkLst>
        </pc:picChg>
      </pc:sldChg>
      <pc:sldChg chg="addSp delSp modSp new mod setBg">
        <pc:chgData name="Ranju Kamal" userId="d3187f1d-9b3b-4fde-ae81-a24521550743" providerId="ADAL" clId="{4129B787-4269-4D2B-9C7C-694B71DE0CB4}" dt="2023-10-10T04:08:47.200" v="5315" actId="1076"/>
        <pc:sldMkLst>
          <pc:docMk/>
          <pc:sldMk cId="2128564424" sldId="330"/>
        </pc:sldMkLst>
        <pc:spChg chg="del">
          <ac:chgData name="Ranju Kamal" userId="d3187f1d-9b3b-4fde-ae81-a24521550743" providerId="ADAL" clId="{4129B787-4269-4D2B-9C7C-694B71DE0CB4}" dt="2023-10-07T00:37:49.391" v="1841" actId="478"/>
          <ac:spMkLst>
            <pc:docMk/>
            <pc:sldMk cId="2128564424" sldId="330"/>
            <ac:spMk id="2" creationId="{74BBB169-B1AF-F94F-38D4-25EAB0A09582}"/>
          </ac:spMkLst>
        </pc:spChg>
        <pc:spChg chg="del mod">
          <ac:chgData name="Ranju Kamal" userId="d3187f1d-9b3b-4fde-ae81-a24521550743" providerId="ADAL" clId="{4129B787-4269-4D2B-9C7C-694B71DE0CB4}" dt="2023-10-07T00:37:51.378" v="1842" actId="478"/>
          <ac:spMkLst>
            <pc:docMk/>
            <pc:sldMk cId="2128564424" sldId="330"/>
            <ac:spMk id="3" creationId="{FD04202B-730B-A9DC-5BE9-7233CEB0105E}"/>
          </ac:spMkLst>
        </pc:spChg>
        <pc:spChg chg="add mod">
          <ac:chgData name="Ranju Kamal" userId="d3187f1d-9b3b-4fde-ae81-a24521550743" providerId="ADAL" clId="{4129B787-4269-4D2B-9C7C-694B71DE0CB4}" dt="2023-10-07T05:57:38.278" v="2283" actId="122"/>
          <ac:spMkLst>
            <pc:docMk/>
            <pc:sldMk cId="2128564424" sldId="330"/>
            <ac:spMk id="8" creationId="{165359ED-A9B5-F531-A68A-1C4C4B26BDC8}"/>
          </ac:spMkLst>
        </pc:spChg>
        <pc:spChg chg="add mod">
          <ac:chgData name="Ranju Kamal" userId="d3187f1d-9b3b-4fde-ae81-a24521550743" providerId="ADAL" clId="{4129B787-4269-4D2B-9C7C-694B71DE0CB4}" dt="2023-10-07T05:57:35.818" v="2282" actId="122"/>
          <ac:spMkLst>
            <pc:docMk/>
            <pc:sldMk cId="2128564424" sldId="330"/>
            <ac:spMk id="10" creationId="{C8361967-7894-5539-B04C-75A7B29A9D63}"/>
          </ac:spMkLst>
        </pc:spChg>
        <pc:spChg chg="add mod">
          <ac:chgData name="Ranju Kamal" userId="d3187f1d-9b3b-4fde-ae81-a24521550743" providerId="ADAL" clId="{4129B787-4269-4D2B-9C7C-694B71DE0CB4}" dt="2023-10-07T05:58:43.192" v="2297" actId="14100"/>
          <ac:spMkLst>
            <pc:docMk/>
            <pc:sldMk cId="2128564424" sldId="330"/>
            <ac:spMk id="12" creationId="{C1C744DB-9912-A266-E1FE-1372FFEF57A5}"/>
          </ac:spMkLst>
        </pc:spChg>
        <pc:spChg chg="add mod">
          <ac:chgData name="Ranju Kamal" userId="d3187f1d-9b3b-4fde-ae81-a24521550743" providerId="ADAL" clId="{4129B787-4269-4D2B-9C7C-694B71DE0CB4}" dt="2023-10-07T05:58:47.057" v="2298" actId="14100"/>
          <ac:spMkLst>
            <pc:docMk/>
            <pc:sldMk cId="2128564424" sldId="330"/>
            <ac:spMk id="14" creationId="{D6E44D5B-DE2B-637F-0B6E-0714EDB04D86}"/>
          </ac:spMkLst>
        </pc:spChg>
        <pc:spChg chg="add mod">
          <ac:chgData name="Ranju Kamal" userId="d3187f1d-9b3b-4fde-ae81-a24521550743" providerId="ADAL" clId="{4129B787-4269-4D2B-9C7C-694B71DE0CB4}" dt="2023-10-07T06:01:33.882" v="2409" actId="164"/>
          <ac:spMkLst>
            <pc:docMk/>
            <pc:sldMk cId="2128564424" sldId="330"/>
            <ac:spMk id="17" creationId="{FA7E50F9-7CA1-AFAE-39E1-CD7C6F74F930}"/>
          </ac:spMkLst>
        </pc:spChg>
        <pc:spChg chg="add mod">
          <ac:chgData name="Ranju Kamal" userId="d3187f1d-9b3b-4fde-ae81-a24521550743" providerId="ADAL" clId="{4129B787-4269-4D2B-9C7C-694B71DE0CB4}" dt="2023-10-07T06:00:12.635" v="2359" actId="164"/>
          <ac:spMkLst>
            <pc:docMk/>
            <pc:sldMk cId="2128564424" sldId="330"/>
            <ac:spMk id="19" creationId="{4A968BB6-C696-D3BC-5797-7FBC24FF2441}"/>
          </ac:spMkLst>
        </pc:spChg>
        <pc:spChg chg="add del">
          <ac:chgData name="Ranju Kamal" userId="d3187f1d-9b3b-4fde-ae81-a24521550743" providerId="ADAL" clId="{4129B787-4269-4D2B-9C7C-694B71DE0CB4}" dt="2023-10-07T00:38:58.261" v="1847" actId="26606"/>
          <ac:spMkLst>
            <pc:docMk/>
            <pc:sldMk cId="2128564424" sldId="330"/>
            <ac:spMk id="20" creationId="{1500B4A4-B1F1-41EA-886A-B8A210DBCA3B}"/>
          </ac:spMkLst>
        </pc:spChg>
        <pc:spChg chg="add mod">
          <ac:chgData name="Ranju Kamal" userId="d3187f1d-9b3b-4fde-ae81-a24521550743" providerId="ADAL" clId="{4129B787-4269-4D2B-9C7C-694B71DE0CB4}" dt="2023-10-07T06:01:33.882" v="2409" actId="164"/>
          <ac:spMkLst>
            <pc:docMk/>
            <pc:sldMk cId="2128564424" sldId="330"/>
            <ac:spMk id="21" creationId="{8193A9D9-CDD8-928E-6E84-AFA7D95C1E0A}"/>
          </ac:spMkLst>
        </pc:spChg>
        <pc:spChg chg="add del">
          <ac:chgData name="Ranju Kamal" userId="d3187f1d-9b3b-4fde-ae81-a24521550743" providerId="ADAL" clId="{4129B787-4269-4D2B-9C7C-694B71DE0CB4}" dt="2023-10-07T00:38:58.261" v="1847" actId="26606"/>
          <ac:spMkLst>
            <pc:docMk/>
            <pc:sldMk cId="2128564424" sldId="330"/>
            <ac:spMk id="22" creationId="{5E55A99C-0BDC-4DBE-8E40-9FA66F629FA1}"/>
          </ac:spMkLst>
        </pc:spChg>
        <pc:spChg chg="add del mod">
          <ac:chgData name="Ranju Kamal" userId="d3187f1d-9b3b-4fde-ae81-a24521550743" providerId="ADAL" clId="{4129B787-4269-4D2B-9C7C-694B71DE0CB4}" dt="2023-10-07T06:06:23.364" v="2672" actId="21"/>
          <ac:spMkLst>
            <pc:docMk/>
            <pc:sldMk cId="2128564424" sldId="330"/>
            <ac:spMk id="23" creationId="{7FDC8B1A-01B2-C79B-018F-5E38969AFE4F}"/>
          </ac:spMkLst>
        </pc:spChg>
        <pc:spChg chg="add del">
          <ac:chgData name="Ranju Kamal" userId="d3187f1d-9b3b-4fde-ae81-a24521550743" providerId="ADAL" clId="{4129B787-4269-4D2B-9C7C-694B71DE0CB4}" dt="2023-10-07T00:39:03.924" v="1849" actId="26606"/>
          <ac:spMkLst>
            <pc:docMk/>
            <pc:sldMk cId="2128564424" sldId="330"/>
            <ac:spMk id="24" creationId="{6FA8F714-B9D8-488A-8CCA-E9948FF913A9}"/>
          </ac:spMkLst>
        </pc:spChg>
        <pc:spChg chg="add mod">
          <ac:chgData name="Ranju Kamal" userId="d3187f1d-9b3b-4fde-ae81-a24521550743" providerId="ADAL" clId="{4129B787-4269-4D2B-9C7C-694B71DE0CB4}" dt="2023-10-10T04:08:47.200" v="5315" actId="1076"/>
          <ac:spMkLst>
            <pc:docMk/>
            <pc:sldMk cId="2128564424" sldId="330"/>
            <ac:spMk id="24" creationId="{9A918EA0-850C-81E0-E875-3F14E2DE80FB}"/>
          </ac:spMkLst>
        </pc:spChg>
        <pc:spChg chg="add del">
          <ac:chgData name="Ranju Kamal" userId="d3187f1d-9b3b-4fde-ae81-a24521550743" providerId="ADAL" clId="{4129B787-4269-4D2B-9C7C-694B71DE0CB4}" dt="2023-10-07T00:39:03.924" v="1849" actId="26606"/>
          <ac:spMkLst>
            <pc:docMk/>
            <pc:sldMk cId="2128564424" sldId="330"/>
            <ac:spMk id="25" creationId="{B9FF99BD-075F-4761-A995-6FC574BD25EA}"/>
          </ac:spMkLst>
        </pc:spChg>
        <pc:spChg chg="add del">
          <ac:chgData name="Ranju Kamal" userId="d3187f1d-9b3b-4fde-ae81-a24521550743" providerId="ADAL" clId="{4129B787-4269-4D2B-9C7C-694B71DE0CB4}" dt="2023-10-07T00:39:03.924" v="1849" actId="26606"/>
          <ac:spMkLst>
            <pc:docMk/>
            <pc:sldMk cId="2128564424" sldId="330"/>
            <ac:spMk id="26" creationId="{A7B21A54-9BA3-4EA9-B460-5A829ADD9051}"/>
          </ac:spMkLst>
        </pc:spChg>
        <pc:spChg chg="add">
          <ac:chgData name="Ranju Kamal" userId="d3187f1d-9b3b-4fde-ae81-a24521550743" providerId="ADAL" clId="{4129B787-4269-4D2B-9C7C-694B71DE0CB4}" dt="2023-10-07T00:39:03.940" v="1850" actId="26606"/>
          <ac:spMkLst>
            <pc:docMk/>
            <pc:sldMk cId="2128564424" sldId="330"/>
            <ac:spMk id="28" creationId="{1500B4A4-B1F1-41EA-886A-B8A210DBCA3B}"/>
          </ac:spMkLst>
        </pc:spChg>
        <pc:spChg chg="add">
          <ac:chgData name="Ranju Kamal" userId="d3187f1d-9b3b-4fde-ae81-a24521550743" providerId="ADAL" clId="{4129B787-4269-4D2B-9C7C-694B71DE0CB4}" dt="2023-10-07T00:39:03.940" v="1850" actId="26606"/>
          <ac:spMkLst>
            <pc:docMk/>
            <pc:sldMk cId="2128564424" sldId="330"/>
            <ac:spMk id="29" creationId="{5E55A99C-0BDC-4DBE-8E40-9FA66F629FA1}"/>
          </ac:spMkLst>
        </pc:spChg>
        <pc:spChg chg="add mod">
          <ac:chgData name="Ranju Kamal" userId="d3187f1d-9b3b-4fde-ae81-a24521550743" providerId="ADAL" clId="{4129B787-4269-4D2B-9C7C-694B71DE0CB4}" dt="2023-10-07T06:04:38.834" v="2582" actId="164"/>
          <ac:spMkLst>
            <pc:docMk/>
            <pc:sldMk cId="2128564424" sldId="330"/>
            <ac:spMk id="31" creationId="{C3BEE222-8D94-35E5-9039-9AAD03884109}"/>
          </ac:spMkLst>
        </pc:spChg>
        <pc:spChg chg="add mod">
          <ac:chgData name="Ranju Kamal" userId="d3187f1d-9b3b-4fde-ae81-a24521550743" providerId="ADAL" clId="{4129B787-4269-4D2B-9C7C-694B71DE0CB4}" dt="2023-10-07T06:04:38.834" v="2582" actId="164"/>
          <ac:spMkLst>
            <pc:docMk/>
            <pc:sldMk cId="2128564424" sldId="330"/>
            <ac:spMk id="32" creationId="{4B83BD3F-8DD9-79E0-0DB3-B48422437323}"/>
          </ac:spMkLst>
        </pc:spChg>
        <pc:spChg chg="add mod">
          <ac:chgData name="Ranju Kamal" userId="d3187f1d-9b3b-4fde-ae81-a24521550743" providerId="ADAL" clId="{4129B787-4269-4D2B-9C7C-694B71DE0CB4}" dt="2023-10-07T06:06:49.007" v="2677" actId="164"/>
          <ac:spMkLst>
            <pc:docMk/>
            <pc:sldMk cId="2128564424" sldId="330"/>
            <ac:spMk id="33" creationId="{CBBEEF01-24D2-F892-DF6C-7354736266CB}"/>
          </ac:spMkLst>
        </pc:spChg>
        <pc:spChg chg="add mod">
          <ac:chgData name="Ranju Kamal" userId="d3187f1d-9b3b-4fde-ae81-a24521550743" providerId="ADAL" clId="{4129B787-4269-4D2B-9C7C-694B71DE0CB4}" dt="2023-10-07T06:06:19.554" v="2671" actId="164"/>
          <ac:spMkLst>
            <pc:docMk/>
            <pc:sldMk cId="2128564424" sldId="330"/>
            <ac:spMk id="35" creationId="{1134D44C-5F01-65C8-1696-BE2C2DE594CB}"/>
          </ac:spMkLst>
        </pc:spChg>
        <pc:spChg chg="add mod">
          <ac:chgData name="Ranju Kamal" userId="d3187f1d-9b3b-4fde-ae81-a24521550743" providerId="ADAL" clId="{4129B787-4269-4D2B-9C7C-694B71DE0CB4}" dt="2023-10-07T06:06:36.929" v="2674" actId="164"/>
          <ac:spMkLst>
            <pc:docMk/>
            <pc:sldMk cId="2128564424" sldId="330"/>
            <ac:spMk id="36" creationId="{CAAC8BA2-2063-A7A5-0804-E68FCA039C1B}"/>
          </ac:spMkLst>
        </pc:spChg>
        <pc:grpChg chg="add mod">
          <ac:chgData name="Ranju Kamal" userId="d3187f1d-9b3b-4fde-ae81-a24521550743" providerId="ADAL" clId="{4129B787-4269-4D2B-9C7C-694B71DE0CB4}" dt="2023-10-07T06:07:36.501" v="2682" actId="1076"/>
          <ac:grpSpMkLst>
            <pc:docMk/>
            <pc:sldMk cId="2128564424" sldId="330"/>
            <ac:grpSpMk id="16" creationId="{DD58CE0E-4CB1-207D-3345-0408B7F89962}"/>
          </ac:grpSpMkLst>
        </pc:grpChg>
        <pc:grpChg chg="add mod">
          <ac:chgData name="Ranju Kamal" userId="d3187f1d-9b3b-4fde-ae81-a24521550743" providerId="ADAL" clId="{4129B787-4269-4D2B-9C7C-694B71DE0CB4}" dt="2023-10-07T06:07:43.577" v="2683" actId="1076"/>
          <ac:grpSpMkLst>
            <pc:docMk/>
            <pc:sldMk cId="2128564424" sldId="330"/>
            <ac:grpSpMk id="18" creationId="{536177C9-19C6-FC7D-E7C0-8D4C5B06A865}"/>
          </ac:grpSpMkLst>
        </pc:grpChg>
        <pc:grpChg chg="add mod">
          <ac:chgData name="Ranju Kamal" userId="d3187f1d-9b3b-4fde-ae81-a24521550743" providerId="ADAL" clId="{4129B787-4269-4D2B-9C7C-694B71DE0CB4}" dt="2023-10-07T06:07:21.124" v="2680" actId="1076"/>
          <ac:grpSpMkLst>
            <pc:docMk/>
            <pc:sldMk cId="2128564424" sldId="330"/>
            <ac:grpSpMk id="27" creationId="{6272CBA2-8D90-18B5-BB45-F3E3A89B581F}"/>
          </ac:grpSpMkLst>
        </pc:grpChg>
        <pc:grpChg chg="add mod">
          <ac:chgData name="Ranju Kamal" userId="d3187f1d-9b3b-4fde-ae81-a24521550743" providerId="ADAL" clId="{4129B787-4269-4D2B-9C7C-694B71DE0CB4}" dt="2023-10-07T06:07:28.361" v="2681" actId="1076"/>
          <ac:grpSpMkLst>
            <pc:docMk/>
            <pc:sldMk cId="2128564424" sldId="330"/>
            <ac:grpSpMk id="30" creationId="{4936919D-5E4A-572E-1DAD-8435F5E6C93A}"/>
          </ac:grpSpMkLst>
        </pc:grpChg>
        <pc:grpChg chg="add mod">
          <ac:chgData name="Ranju Kamal" userId="d3187f1d-9b3b-4fde-ae81-a24521550743" providerId="ADAL" clId="{4129B787-4269-4D2B-9C7C-694B71DE0CB4}" dt="2023-10-07T06:07:13.118" v="2679" actId="1076"/>
          <ac:grpSpMkLst>
            <pc:docMk/>
            <pc:sldMk cId="2128564424" sldId="330"/>
            <ac:grpSpMk id="34" creationId="{D40C2CA0-D780-654B-97CD-200AA499AC0D}"/>
          </ac:grpSpMkLst>
        </pc:grpChg>
        <pc:grpChg chg="add mod">
          <ac:chgData name="Ranju Kamal" userId="d3187f1d-9b3b-4fde-ae81-a24521550743" providerId="ADAL" clId="{4129B787-4269-4D2B-9C7C-694B71DE0CB4}" dt="2023-10-07T06:06:45.627" v="2676" actId="1076"/>
          <ac:grpSpMkLst>
            <pc:docMk/>
            <pc:sldMk cId="2128564424" sldId="330"/>
            <ac:grpSpMk id="37" creationId="{7431F8C7-7DCF-42CD-3A08-E5B9553024F4}"/>
          </ac:grpSpMkLst>
        </pc:grpChg>
        <pc:grpChg chg="add mod">
          <ac:chgData name="Ranju Kamal" userId="d3187f1d-9b3b-4fde-ae81-a24521550743" providerId="ADAL" clId="{4129B787-4269-4D2B-9C7C-694B71DE0CB4}" dt="2023-10-07T06:06:41.212" v="2675" actId="1076"/>
          <ac:grpSpMkLst>
            <pc:docMk/>
            <pc:sldMk cId="2128564424" sldId="330"/>
            <ac:grpSpMk id="38" creationId="{D2076454-5D68-341D-9F95-09F47902AB7B}"/>
          </ac:grpSpMkLst>
        </pc:grpChg>
        <pc:grpChg chg="add mod">
          <ac:chgData name="Ranju Kamal" userId="d3187f1d-9b3b-4fde-ae81-a24521550743" providerId="ADAL" clId="{4129B787-4269-4D2B-9C7C-694B71DE0CB4}" dt="2023-10-07T06:07:04.090" v="2678" actId="1076"/>
          <ac:grpSpMkLst>
            <pc:docMk/>
            <pc:sldMk cId="2128564424" sldId="330"/>
            <ac:grpSpMk id="39" creationId="{1A91D34D-A625-1FB3-1093-042EF93B6F06}"/>
          </ac:grpSpMkLst>
        </pc:grpChg>
        <pc:picChg chg="add del mod">
          <ac:chgData name="Ranju Kamal" userId="d3187f1d-9b3b-4fde-ae81-a24521550743" providerId="ADAL" clId="{4129B787-4269-4D2B-9C7C-694B71DE0CB4}" dt="2023-10-09T09:58:14.041" v="4028" actId="21"/>
          <ac:picMkLst>
            <pc:docMk/>
            <pc:sldMk cId="2128564424" sldId="330"/>
            <ac:picMk id="3" creationId="{0148B175-B68A-833E-BE1F-1054578FA9AE}"/>
          </ac:picMkLst>
        </pc:picChg>
        <pc:picChg chg="add mod ord modCrop">
          <ac:chgData name="Ranju Kamal" userId="d3187f1d-9b3b-4fde-ae81-a24521550743" providerId="ADAL" clId="{4129B787-4269-4D2B-9C7C-694B71DE0CB4}" dt="2023-10-07T05:57:13.252" v="2278" actId="164"/>
          <ac:picMkLst>
            <pc:docMk/>
            <pc:sldMk cId="2128564424" sldId="330"/>
            <ac:picMk id="4" creationId="{AD6847CF-E490-43E1-EA8A-A122886FDDBB}"/>
          </ac:picMkLst>
        </pc:picChg>
        <pc:picChg chg="add mod modCrop">
          <ac:chgData name="Ranju Kamal" userId="d3187f1d-9b3b-4fde-ae81-a24521550743" providerId="ADAL" clId="{4129B787-4269-4D2B-9C7C-694B71DE0CB4}" dt="2023-10-07T06:00:12.635" v="2359" actId="164"/>
          <ac:picMkLst>
            <pc:docMk/>
            <pc:sldMk cId="2128564424" sldId="330"/>
            <ac:picMk id="5" creationId="{FB1A2A33-2BF6-86CD-EEAE-5BD0AA2C41C1}"/>
          </ac:picMkLst>
        </pc:picChg>
        <pc:picChg chg="add mod modCrop">
          <ac:chgData name="Ranju Kamal" userId="d3187f1d-9b3b-4fde-ae81-a24521550743" providerId="ADAL" clId="{4129B787-4269-4D2B-9C7C-694B71DE0CB4}" dt="2023-10-07T06:06:49.007" v="2677" actId="164"/>
          <ac:picMkLst>
            <pc:docMk/>
            <pc:sldMk cId="2128564424" sldId="330"/>
            <ac:picMk id="6" creationId="{B40D2F62-FABC-04CE-89DF-E3F40F0002EE}"/>
          </ac:picMkLst>
        </pc:picChg>
        <pc:picChg chg="add mod ord modCrop">
          <ac:chgData name="Ranju Kamal" userId="d3187f1d-9b3b-4fde-ae81-a24521550743" providerId="ADAL" clId="{4129B787-4269-4D2B-9C7C-694B71DE0CB4}" dt="2023-10-07T06:06:36.929" v="2674" actId="164"/>
          <ac:picMkLst>
            <pc:docMk/>
            <pc:sldMk cId="2128564424" sldId="330"/>
            <ac:picMk id="7" creationId="{EA27D40B-3733-E9E5-3DBE-67DBD501CA10}"/>
          </ac:picMkLst>
        </pc:picChg>
        <pc:picChg chg="add mod modCrop">
          <ac:chgData name="Ranju Kamal" userId="d3187f1d-9b3b-4fde-ae81-a24521550743" providerId="ADAL" clId="{4129B787-4269-4D2B-9C7C-694B71DE0CB4}" dt="2023-10-07T05:58:52.245" v="2299" actId="14100"/>
          <ac:picMkLst>
            <pc:docMk/>
            <pc:sldMk cId="2128564424" sldId="330"/>
            <ac:picMk id="9" creationId="{D0469CB4-7C3F-ABD7-4238-AA3AEF8A86D9}"/>
          </ac:picMkLst>
        </pc:picChg>
        <pc:picChg chg="add mod ord modCrop">
          <ac:chgData name="Ranju Kamal" userId="d3187f1d-9b3b-4fde-ae81-a24521550743" providerId="ADAL" clId="{4129B787-4269-4D2B-9C7C-694B71DE0CB4}" dt="2023-10-07T06:04:38.834" v="2582" actId="164"/>
          <ac:picMkLst>
            <pc:docMk/>
            <pc:sldMk cId="2128564424" sldId="330"/>
            <ac:picMk id="11" creationId="{334F3A15-4CB0-DFA7-327E-7C89AB5A3B74}"/>
          </ac:picMkLst>
        </pc:picChg>
        <pc:picChg chg="add mod modCrop">
          <ac:chgData name="Ranju Kamal" userId="d3187f1d-9b3b-4fde-ae81-a24521550743" providerId="ADAL" clId="{4129B787-4269-4D2B-9C7C-694B71DE0CB4}" dt="2023-10-07T06:01:33.882" v="2409" actId="164"/>
          <ac:picMkLst>
            <pc:docMk/>
            <pc:sldMk cId="2128564424" sldId="330"/>
            <ac:picMk id="13" creationId="{0D4F9273-BC8A-F465-8284-D4024B85CDFE}"/>
          </ac:picMkLst>
        </pc:picChg>
        <pc:picChg chg="add mod ord modCrop">
          <ac:chgData name="Ranju Kamal" userId="d3187f1d-9b3b-4fde-ae81-a24521550743" providerId="ADAL" clId="{4129B787-4269-4D2B-9C7C-694B71DE0CB4}" dt="2023-10-07T06:06:19.554" v="2671" actId="164"/>
          <ac:picMkLst>
            <pc:docMk/>
            <pc:sldMk cId="2128564424" sldId="330"/>
            <ac:picMk id="15" creationId="{5BC953ED-EA78-DFA2-B293-CB0A7AFA9FDD}"/>
          </ac:picMkLst>
        </pc:picChg>
        <pc:picChg chg="add del mod">
          <ac:chgData name="Ranju Kamal" userId="d3187f1d-9b3b-4fde-ae81-a24521550743" providerId="ADAL" clId="{4129B787-4269-4D2B-9C7C-694B71DE0CB4}" dt="2023-10-09T09:57:59.001" v="4024" actId="21"/>
          <ac:picMkLst>
            <pc:docMk/>
            <pc:sldMk cId="2128564424" sldId="330"/>
            <ac:picMk id="22" creationId="{719F0172-1BB1-CF5E-4EBC-B7E158C1E8BD}"/>
          </ac:picMkLst>
        </pc:picChg>
      </pc:sldChg>
      <pc:sldChg chg="addSp delSp modSp new mod ord setBg">
        <pc:chgData name="Ranju Kamal" userId="d3187f1d-9b3b-4fde-ae81-a24521550743" providerId="ADAL" clId="{4129B787-4269-4D2B-9C7C-694B71DE0CB4}" dt="2023-10-10T04:08:28.492" v="5310" actId="1076"/>
        <pc:sldMkLst>
          <pc:docMk/>
          <pc:sldMk cId="3109327033" sldId="331"/>
        </pc:sldMkLst>
        <pc:spChg chg="del">
          <ac:chgData name="Ranju Kamal" userId="d3187f1d-9b3b-4fde-ae81-a24521550743" providerId="ADAL" clId="{4129B787-4269-4D2B-9C7C-694B71DE0CB4}" dt="2023-10-07T00:39:37.212" v="1851" actId="478"/>
          <ac:spMkLst>
            <pc:docMk/>
            <pc:sldMk cId="3109327033" sldId="331"/>
            <ac:spMk id="2" creationId="{7E3BB818-8AEF-DCB6-AF19-39ECBC53C4BC}"/>
          </ac:spMkLst>
        </pc:spChg>
        <pc:spChg chg="add del mod">
          <ac:chgData name="Ranju Kamal" userId="d3187f1d-9b3b-4fde-ae81-a24521550743" providerId="ADAL" clId="{4129B787-4269-4D2B-9C7C-694B71DE0CB4}" dt="2023-10-07T06:10:44.860" v="2757" actId="21"/>
          <ac:spMkLst>
            <pc:docMk/>
            <pc:sldMk cId="3109327033" sldId="331"/>
            <ac:spMk id="3" creationId="{00D5C085-F0C0-A37F-8119-5A70001416E1}"/>
          </ac:spMkLst>
        </pc:spChg>
        <pc:spChg chg="add mod">
          <ac:chgData name="Ranju Kamal" userId="d3187f1d-9b3b-4fde-ae81-a24521550743" providerId="ADAL" clId="{4129B787-4269-4D2B-9C7C-694B71DE0CB4}" dt="2023-10-10T04:08:28.492" v="5310" actId="1076"/>
          <ac:spMkLst>
            <pc:docMk/>
            <pc:sldMk cId="3109327033" sldId="331"/>
            <ac:spMk id="3" creationId="{3A05E1F7-F608-F0AE-4816-0D4CDEDB077D}"/>
          </ac:spMkLst>
        </pc:spChg>
        <pc:spChg chg="del">
          <ac:chgData name="Ranju Kamal" userId="d3187f1d-9b3b-4fde-ae81-a24521550743" providerId="ADAL" clId="{4129B787-4269-4D2B-9C7C-694B71DE0CB4}" dt="2023-10-03T00:02:24.394" v="1561" actId="22"/>
          <ac:spMkLst>
            <pc:docMk/>
            <pc:sldMk cId="3109327033" sldId="331"/>
            <ac:spMk id="3" creationId="{6E7744B7-1759-3A3B-617F-3D360E899F74}"/>
          </ac:spMkLst>
        </pc:spChg>
        <pc:spChg chg="add mod">
          <ac:chgData name="Ranju Kamal" userId="d3187f1d-9b3b-4fde-ae81-a24521550743" providerId="ADAL" clId="{4129B787-4269-4D2B-9C7C-694B71DE0CB4}" dt="2023-10-07T06:09:52.499" v="2754" actId="164"/>
          <ac:spMkLst>
            <pc:docMk/>
            <pc:sldMk cId="3109327033" sldId="331"/>
            <ac:spMk id="4" creationId="{2B4C8C6F-F243-4E61-DF28-0B2C57E24CCF}"/>
          </ac:spMkLst>
        </pc:spChg>
        <pc:spChg chg="add mod">
          <ac:chgData name="Ranju Kamal" userId="d3187f1d-9b3b-4fde-ae81-a24521550743" providerId="ADAL" clId="{4129B787-4269-4D2B-9C7C-694B71DE0CB4}" dt="2023-10-09T05:42:28.876" v="3955" actId="20577"/>
          <ac:spMkLst>
            <pc:docMk/>
            <pc:sldMk cId="3109327033" sldId="331"/>
            <ac:spMk id="6" creationId="{14D87CB8-497C-3E44-C875-FA54414079EE}"/>
          </ac:spMkLst>
        </pc:spChg>
        <pc:spChg chg="add">
          <ac:chgData name="Ranju Kamal" userId="d3187f1d-9b3b-4fde-ae81-a24521550743" providerId="ADAL" clId="{4129B787-4269-4D2B-9C7C-694B71DE0CB4}" dt="2023-10-07T00:40:05.617" v="1852" actId="26606"/>
          <ac:spMkLst>
            <pc:docMk/>
            <pc:sldMk cId="3109327033" sldId="331"/>
            <ac:spMk id="12" creationId="{1500B4A4-B1F1-41EA-886A-B8A210DBCA3B}"/>
          </ac:spMkLst>
        </pc:spChg>
        <pc:spChg chg="add">
          <ac:chgData name="Ranju Kamal" userId="d3187f1d-9b3b-4fde-ae81-a24521550743" providerId="ADAL" clId="{4129B787-4269-4D2B-9C7C-694B71DE0CB4}" dt="2023-10-07T00:40:05.617" v="1852" actId="26606"/>
          <ac:spMkLst>
            <pc:docMk/>
            <pc:sldMk cId="3109327033" sldId="331"/>
            <ac:spMk id="14" creationId="{5E55A99C-0BDC-4DBE-8E40-9FA66F629FA1}"/>
          </ac:spMkLst>
        </pc:spChg>
        <pc:grpChg chg="add mod">
          <ac:chgData name="Ranju Kamal" userId="d3187f1d-9b3b-4fde-ae81-a24521550743" providerId="ADAL" clId="{4129B787-4269-4D2B-9C7C-694B71DE0CB4}" dt="2023-10-07T06:10:28.698" v="2755" actId="1076"/>
          <ac:grpSpMkLst>
            <pc:docMk/>
            <pc:sldMk cId="3109327033" sldId="331"/>
            <ac:grpSpMk id="8" creationId="{057CB1FD-6BC4-ADAF-3BE1-BE60D13F2650}"/>
          </ac:grpSpMkLst>
        </pc:grpChg>
        <pc:picChg chg="add mod ord modCrop">
          <ac:chgData name="Ranju Kamal" userId="d3187f1d-9b3b-4fde-ae81-a24521550743" providerId="ADAL" clId="{4129B787-4269-4D2B-9C7C-694B71DE0CB4}" dt="2023-10-07T06:10:40.330" v="2756" actId="1076"/>
          <ac:picMkLst>
            <pc:docMk/>
            <pc:sldMk cId="3109327033" sldId="331"/>
            <ac:picMk id="5" creationId="{1A4F584F-375D-92A5-A73D-8C7475780597}"/>
          </ac:picMkLst>
        </pc:picChg>
        <pc:picChg chg="add mod modCrop">
          <ac:chgData name="Ranju Kamal" userId="d3187f1d-9b3b-4fde-ae81-a24521550743" providerId="ADAL" clId="{4129B787-4269-4D2B-9C7C-694B71DE0CB4}" dt="2023-10-07T06:09:52.499" v="2754" actId="164"/>
          <ac:picMkLst>
            <pc:docMk/>
            <pc:sldMk cId="3109327033" sldId="331"/>
            <ac:picMk id="7" creationId="{3BF76CBC-BA21-8777-72E4-D51D36FDEB81}"/>
          </ac:picMkLst>
        </pc:picChg>
        <pc:cxnChg chg="add">
          <ac:chgData name="Ranju Kamal" userId="d3187f1d-9b3b-4fde-ae81-a24521550743" providerId="ADAL" clId="{4129B787-4269-4D2B-9C7C-694B71DE0CB4}" dt="2023-10-07T00:40:05.617" v="1852" actId="26606"/>
          <ac:cxnSpMkLst>
            <pc:docMk/>
            <pc:sldMk cId="3109327033" sldId="331"/>
            <ac:cxnSpMk id="16" creationId="{5D1CEE39-A6DC-4DE0-9789-206F1A9888BB}"/>
          </ac:cxnSpMkLst>
        </pc:cxnChg>
      </pc:sldChg>
      <pc:sldChg chg="addSp delSp modSp new mod">
        <pc:chgData name="Ranju Kamal" userId="d3187f1d-9b3b-4fde-ae81-a24521550743" providerId="ADAL" clId="{4129B787-4269-4D2B-9C7C-694B71DE0CB4}" dt="2023-10-10T04:25:20.734" v="5367" actId="1076"/>
        <pc:sldMkLst>
          <pc:docMk/>
          <pc:sldMk cId="620675045" sldId="332"/>
        </pc:sldMkLst>
        <pc:spChg chg="del">
          <ac:chgData name="Ranju Kamal" userId="d3187f1d-9b3b-4fde-ae81-a24521550743" providerId="ADAL" clId="{4129B787-4269-4D2B-9C7C-694B71DE0CB4}" dt="2023-10-07T00:41:13.569" v="1853" actId="478"/>
          <ac:spMkLst>
            <pc:docMk/>
            <pc:sldMk cId="620675045" sldId="332"/>
            <ac:spMk id="2" creationId="{6C68E10D-71FF-BCE5-1637-D7F3FBC58841}"/>
          </ac:spMkLst>
        </pc:spChg>
        <pc:spChg chg="mod">
          <ac:chgData name="Ranju Kamal" userId="d3187f1d-9b3b-4fde-ae81-a24521550743" providerId="ADAL" clId="{4129B787-4269-4D2B-9C7C-694B71DE0CB4}" dt="2023-10-10T04:00:09.090" v="5188"/>
          <ac:spMkLst>
            <pc:docMk/>
            <pc:sldMk cId="620675045" sldId="332"/>
            <ac:spMk id="3" creationId="{3AD56D93-2555-6421-E0F1-7BE649400CA9}"/>
          </ac:spMkLst>
        </pc:spChg>
        <pc:spChg chg="add mod">
          <ac:chgData name="Ranju Kamal" userId="d3187f1d-9b3b-4fde-ae81-a24521550743" providerId="ADAL" clId="{4129B787-4269-4D2B-9C7C-694B71DE0CB4}" dt="2023-10-10T04:25:20.734" v="5367" actId="1076"/>
          <ac:spMkLst>
            <pc:docMk/>
            <pc:sldMk cId="620675045" sldId="332"/>
            <ac:spMk id="5" creationId="{569534C5-4F59-41D8-7B41-E5BD7A20A391}"/>
          </ac:spMkLst>
        </pc:spChg>
        <pc:picChg chg="add mod">
          <ac:chgData name="Ranju Kamal" userId="d3187f1d-9b3b-4fde-ae81-a24521550743" providerId="ADAL" clId="{4129B787-4269-4D2B-9C7C-694B71DE0CB4}" dt="2023-10-10T04:09:14.989" v="5316" actId="1076"/>
          <ac:picMkLst>
            <pc:docMk/>
            <pc:sldMk cId="620675045" sldId="332"/>
            <ac:picMk id="2" creationId="{49C58CE5-432C-1475-4373-95229B08EAAB}"/>
          </ac:picMkLst>
        </pc:picChg>
      </pc:sldChg>
      <pc:sldChg chg="addSp delSp modSp new mod setBg">
        <pc:chgData name="Ranju Kamal" userId="d3187f1d-9b3b-4fde-ae81-a24521550743" providerId="ADAL" clId="{4129B787-4269-4D2B-9C7C-694B71DE0CB4}" dt="2023-10-10T04:04:40.426" v="5211" actId="1076"/>
        <pc:sldMkLst>
          <pc:docMk/>
          <pc:sldMk cId="1874880275" sldId="333"/>
        </pc:sldMkLst>
        <pc:spChg chg="add mod">
          <ac:chgData name="Ranju Kamal" userId="d3187f1d-9b3b-4fde-ae81-a24521550743" providerId="ADAL" clId="{4129B787-4269-4D2B-9C7C-694B71DE0CB4}" dt="2023-10-10T04:04:26.435" v="5208" actId="1076"/>
          <ac:spMkLst>
            <pc:docMk/>
            <pc:sldMk cId="1874880275" sldId="333"/>
            <ac:spMk id="2" creationId="{5700D195-7EBE-79A2-457C-004AEB9CCE99}"/>
          </ac:spMkLst>
        </pc:spChg>
        <pc:spChg chg="del">
          <ac:chgData name="Ranju Kamal" userId="d3187f1d-9b3b-4fde-ae81-a24521550743" providerId="ADAL" clId="{4129B787-4269-4D2B-9C7C-694B71DE0CB4}" dt="2023-10-03T00:05:48.298" v="1569" actId="478"/>
          <ac:spMkLst>
            <pc:docMk/>
            <pc:sldMk cId="1874880275" sldId="333"/>
            <ac:spMk id="2" creationId="{A018954F-5310-BDEA-ABB6-8D2A5790B5F7}"/>
          </ac:spMkLst>
        </pc:spChg>
        <pc:spChg chg="del mod">
          <ac:chgData name="Ranju Kamal" userId="d3187f1d-9b3b-4fde-ae81-a24521550743" providerId="ADAL" clId="{4129B787-4269-4D2B-9C7C-694B71DE0CB4}" dt="2023-10-03T00:05:59.860" v="1573" actId="22"/>
          <ac:spMkLst>
            <pc:docMk/>
            <pc:sldMk cId="1874880275" sldId="333"/>
            <ac:spMk id="3" creationId="{09DC8825-6028-4FF6-F259-E9573DBBCA07}"/>
          </ac:spMkLst>
        </pc:spChg>
        <pc:spChg chg="add mod">
          <ac:chgData name="Ranju Kamal" userId="d3187f1d-9b3b-4fde-ae81-a24521550743" providerId="ADAL" clId="{4129B787-4269-4D2B-9C7C-694B71DE0CB4}" dt="2023-10-07T06:26:32.623" v="3229" actId="164"/>
          <ac:spMkLst>
            <pc:docMk/>
            <pc:sldMk cId="1874880275" sldId="333"/>
            <ac:spMk id="3" creationId="{0E314966-9137-E43A-F9B3-B468A8FAD525}"/>
          </ac:spMkLst>
        </pc:spChg>
        <pc:spChg chg="add mod">
          <ac:chgData name="Ranju Kamal" userId="d3187f1d-9b3b-4fde-ae81-a24521550743" providerId="ADAL" clId="{4129B787-4269-4D2B-9C7C-694B71DE0CB4}" dt="2023-10-07T06:26:53.219" v="3234" actId="164"/>
          <ac:spMkLst>
            <pc:docMk/>
            <pc:sldMk cId="1874880275" sldId="333"/>
            <ac:spMk id="4" creationId="{664AE6C1-163D-A4DA-5662-2F44E20424B2}"/>
          </ac:spMkLst>
        </pc:spChg>
        <pc:spChg chg="add mod">
          <ac:chgData name="Ranju Kamal" userId="d3187f1d-9b3b-4fde-ae81-a24521550743" providerId="ADAL" clId="{4129B787-4269-4D2B-9C7C-694B71DE0CB4}" dt="2023-10-07T06:24:07.639" v="3154" actId="164"/>
          <ac:spMkLst>
            <pc:docMk/>
            <pc:sldMk cId="1874880275" sldId="333"/>
            <ac:spMk id="6" creationId="{30E4B2F1-DA0E-BD8A-F3E2-590EBA916891}"/>
          </ac:spMkLst>
        </pc:spChg>
        <pc:spChg chg="add mod">
          <ac:chgData name="Ranju Kamal" userId="d3187f1d-9b3b-4fde-ae81-a24521550743" providerId="ADAL" clId="{4129B787-4269-4D2B-9C7C-694B71DE0CB4}" dt="2023-10-07T06:23:08.522" v="3139" actId="164"/>
          <ac:spMkLst>
            <pc:docMk/>
            <pc:sldMk cId="1874880275" sldId="333"/>
            <ac:spMk id="7" creationId="{4124BCFA-FFE4-3BD7-9B8D-5C6A35940241}"/>
          </ac:spMkLst>
        </pc:spChg>
        <pc:spChg chg="add mod">
          <ac:chgData name="Ranju Kamal" userId="d3187f1d-9b3b-4fde-ae81-a24521550743" providerId="ADAL" clId="{4129B787-4269-4D2B-9C7C-694B71DE0CB4}" dt="2023-10-07T06:21:46.367" v="3081" actId="164"/>
          <ac:spMkLst>
            <pc:docMk/>
            <pc:sldMk cId="1874880275" sldId="333"/>
            <ac:spMk id="8" creationId="{331733D2-3B7B-7796-5914-F734C919535E}"/>
          </ac:spMkLst>
        </pc:spChg>
        <pc:spChg chg="add mod">
          <ac:chgData name="Ranju Kamal" userId="d3187f1d-9b3b-4fde-ae81-a24521550743" providerId="ADAL" clId="{4129B787-4269-4D2B-9C7C-694B71DE0CB4}" dt="2023-10-07T06:20:54.869" v="3049" actId="164"/>
          <ac:spMkLst>
            <pc:docMk/>
            <pc:sldMk cId="1874880275" sldId="333"/>
            <ac:spMk id="9" creationId="{B0291778-EDD8-B2E6-9C88-E07FDDC4442B}"/>
          </ac:spMkLst>
        </pc:spChg>
        <pc:spChg chg="add del">
          <ac:chgData name="Ranju Kamal" userId="d3187f1d-9b3b-4fde-ae81-a24521550743" providerId="ADAL" clId="{4129B787-4269-4D2B-9C7C-694B71DE0CB4}" dt="2023-10-07T00:43:18.834" v="1888" actId="26606"/>
          <ac:spMkLst>
            <pc:docMk/>
            <pc:sldMk cId="1874880275" sldId="333"/>
            <ac:spMk id="10" creationId="{32BC26D8-82FB-445E-AA49-62A77D7C1EE0}"/>
          </ac:spMkLst>
        </pc:spChg>
        <pc:spChg chg="add mod">
          <ac:chgData name="Ranju Kamal" userId="d3187f1d-9b3b-4fde-ae81-a24521550743" providerId="ADAL" clId="{4129B787-4269-4D2B-9C7C-694B71DE0CB4}" dt="2023-10-07T06:19:10.406" v="2958" actId="164"/>
          <ac:spMkLst>
            <pc:docMk/>
            <pc:sldMk cId="1874880275" sldId="333"/>
            <ac:spMk id="11" creationId="{5C3A7831-32B3-EE54-B80B-ED6CD0735091}"/>
          </ac:spMkLst>
        </pc:spChg>
        <pc:spChg chg="add mod">
          <ac:chgData name="Ranju Kamal" userId="d3187f1d-9b3b-4fde-ae81-a24521550743" providerId="ADAL" clId="{4129B787-4269-4D2B-9C7C-694B71DE0CB4}" dt="2023-10-10T04:04:40.426" v="5211" actId="1076"/>
          <ac:spMkLst>
            <pc:docMk/>
            <pc:sldMk cId="1874880275" sldId="333"/>
            <ac:spMk id="12" creationId="{05F79DFB-E002-7DB5-85C0-8F12B4F54B03}"/>
          </ac:spMkLst>
        </pc:spChg>
        <pc:spChg chg="add del">
          <ac:chgData name="Ranju Kamal" userId="d3187f1d-9b3b-4fde-ae81-a24521550743" providerId="ADAL" clId="{4129B787-4269-4D2B-9C7C-694B71DE0CB4}" dt="2023-10-07T00:43:18.834" v="1888" actId="26606"/>
          <ac:spMkLst>
            <pc:docMk/>
            <pc:sldMk cId="1874880275" sldId="333"/>
            <ac:spMk id="12" creationId="{CB44330D-EA18-4254-AA95-EB49948539B8}"/>
          </ac:spMkLst>
        </pc:spChg>
        <pc:spChg chg="add mod">
          <ac:chgData name="Ranju Kamal" userId="d3187f1d-9b3b-4fde-ae81-a24521550743" providerId="ADAL" clId="{4129B787-4269-4D2B-9C7C-694B71DE0CB4}" dt="2023-10-07T06:17:38.773" v="2881" actId="164"/>
          <ac:spMkLst>
            <pc:docMk/>
            <pc:sldMk cId="1874880275" sldId="333"/>
            <ac:spMk id="13" creationId="{9DB1B198-582B-79C1-784E-F82B5879A736}"/>
          </ac:spMkLst>
        </pc:spChg>
        <pc:spChg chg="add del">
          <ac:chgData name="Ranju Kamal" userId="d3187f1d-9b3b-4fde-ae81-a24521550743" providerId="ADAL" clId="{4129B787-4269-4D2B-9C7C-694B71DE0CB4}" dt="2023-10-07T00:45:01.917" v="1899" actId="26606"/>
          <ac:spMkLst>
            <pc:docMk/>
            <pc:sldMk cId="1874880275" sldId="333"/>
            <ac:spMk id="14" creationId="{1500B4A4-B1F1-41EA-886A-B8A210DBCA3B}"/>
          </ac:spMkLst>
        </pc:spChg>
        <pc:spChg chg="add del">
          <ac:chgData name="Ranju Kamal" userId="d3187f1d-9b3b-4fde-ae81-a24521550743" providerId="ADAL" clId="{4129B787-4269-4D2B-9C7C-694B71DE0CB4}" dt="2023-10-07T00:45:01.917" v="1899" actId="26606"/>
          <ac:spMkLst>
            <pc:docMk/>
            <pc:sldMk cId="1874880275" sldId="333"/>
            <ac:spMk id="15" creationId="{5E55A99C-0BDC-4DBE-8E40-9FA66F629FA1}"/>
          </ac:spMkLst>
        </pc:spChg>
        <pc:spChg chg="add mod">
          <ac:chgData name="Ranju Kamal" userId="d3187f1d-9b3b-4fde-ae81-a24521550743" providerId="ADAL" clId="{4129B787-4269-4D2B-9C7C-694B71DE0CB4}" dt="2023-10-07T06:16:02.499" v="2849" actId="164"/>
          <ac:spMkLst>
            <pc:docMk/>
            <pc:sldMk cId="1874880275" sldId="333"/>
            <ac:spMk id="16" creationId="{550A2271-7431-08A2-5F6A-C87257626164}"/>
          </ac:spMkLst>
        </pc:spChg>
        <pc:spChg chg="add del">
          <ac:chgData name="Ranju Kamal" userId="d3187f1d-9b3b-4fde-ae81-a24521550743" providerId="ADAL" clId="{4129B787-4269-4D2B-9C7C-694B71DE0CB4}" dt="2023-10-07T00:44:36.582" v="1893" actId="26606"/>
          <ac:spMkLst>
            <pc:docMk/>
            <pc:sldMk cId="1874880275" sldId="333"/>
            <ac:spMk id="17" creationId="{3AFE8227-C443-417B-BA91-520EB1EF4559}"/>
          </ac:spMkLst>
        </pc:spChg>
        <pc:spChg chg="add mod">
          <ac:chgData name="Ranju Kamal" userId="d3187f1d-9b3b-4fde-ae81-a24521550743" providerId="ADAL" clId="{4129B787-4269-4D2B-9C7C-694B71DE0CB4}" dt="2023-10-10T04:04:03.252" v="5207" actId="571"/>
          <ac:spMkLst>
            <pc:docMk/>
            <pc:sldMk cId="1874880275" sldId="333"/>
            <ac:spMk id="17" creationId="{4F4D87AF-D0E7-A30D-9898-8FCAD2CA7802}"/>
          </ac:spMkLst>
        </pc:spChg>
        <pc:spChg chg="add del">
          <ac:chgData name="Ranju Kamal" userId="d3187f1d-9b3b-4fde-ae81-a24521550743" providerId="ADAL" clId="{4129B787-4269-4D2B-9C7C-694B71DE0CB4}" dt="2023-10-07T00:45:01.917" v="1899" actId="26606"/>
          <ac:spMkLst>
            <pc:docMk/>
            <pc:sldMk cId="1874880275" sldId="333"/>
            <ac:spMk id="18" creationId="{A8C21C7A-7D29-3DED-ECDD-54AEFA7D0A1A}"/>
          </ac:spMkLst>
        </pc:spChg>
        <pc:spChg chg="add del">
          <ac:chgData name="Ranju Kamal" userId="d3187f1d-9b3b-4fde-ae81-a24521550743" providerId="ADAL" clId="{4129B787-4269-4D2B-9C7C-694B71DE0CB4}" dt="2023-10-07T00:44:36.582" v="1893" actId="26606"/>
          <ac:spMkLst>
            <pc:docMk/>
            <pc:sldMk cId="1874880275" sldId="333"/>
            <ac:spMk id="19" creationId="{39204FDB-CF71-DE79-4DB6-779E6D12C685}"/>
          </ac:spMkLst>
        </pc:spChg>
        <pc:spChg chg="mod">
          <ac:chgData name="Ranju Kamal" userId="d3187f1d-9b3b-4fde-ae81-a24521550743" providerId="ADAL" clId="{4129B787-4269-4D2B-9C7C-694B71DE0CB4}" dt="2023-10-10T04:04:03.252" v="5207" actId="571"/>
          <ac:spMkLst>
            <pc:docMk/>
            <pc:sldMk cId="1874880275" sldId="333"/>
            <ac:spMk id="19" creationId="{65225BBE-4ED4-C542-32B1-B43C28AD1C65}"/>
          </ac:spMkLst>
        </pc:spChg>
        <pc:spChg chg="mod">
          <ac:chgData name="Ranju Kamal" userId="d3187f1d-9b3b-4fde-ae81-a24521550743" providerId="ADAL" clId="{4129B787-4269-4D2B-9C7C-694B71DE0CB4}" dt="2023-10-10T04:04:03.252" v="5207" actId="571"/>
          <ac:spMkLst>
            <pc:docMk/>
            <pc:sldMk cId="1874880275" sldId="333"/>
            <ac:spMk id="22" creationId="{470E1F50-51E7-C338-9093-0AE20BEC155B}"/>
          </ac:spMkLst>
        </pc:spChg>
        <pc:spChg chg="add mod">
          <ac:chgData name="Ranju Kamal" userId="d3187f1d-9b3b-4fde-ae81-a24521550743" providerId="ADAL" clId="{4129B787-4269-4D2B-9C7C-694B71DE0CB4}" dt="2023-10-07T06:15:14.841" v="2829" actId="164"/>
          <ac:spMkLst>
            <pc:docMk/>
            <pc:sldMk cId="1874880275" sldId="333"/>
            <ac:spMk id="23" creationId="{34FECE96-045E-EDE1-AFA3-29826B087CC4}"/>
          </ac:spMkLst>
        </pc:spChg>
        <pc:spChg chg="add del">
          <ac:chgData name="Ranju Kamal" userId="d3187f1d-9b3b-4fde-ae81-a24521550743" providerId="ADAL" clId="{4129B787-4269-4D2B-9C7C-694B71DE0CB4}" dt="2023-10-07T00:44:36.582" v="1893" actId="26606"/>
          <ac:spMkLst>
            <pc:docMk/>
            <pc:sldMk cId="1874880275" sldId="333"/>
            <ac:spMk id="24" creationId="{907741FC-B544-4A6E-B831-6789D042333D}"/>
          </ac:spMkLst>
        </pc:spChg>
        <pc:spChg chg="add mod">
          <ac:chgData name="Ranju Kamal" userId="d3187f1d-9b3b-4fde-ae81-a24521550743" providerId="ADAL" clId="{4129B787-4269-4D2B-9C7C-694B71DE0CB4}" dt="2023-10-07T06:14:19.427" v="2810" actId="164"/>
          <ac:spMkLst>
            <pc:docMk/>
            <pc:sldMk cId="1874880275" sldId="333"/>
            <ac:spMk id="25" creationId="{E835DF65-5102-A2A5-5559-57EC6CA6B350}"/>
          </ac:spMkLst>
        </pc:spChg>
        <pc:spChg chg="add del">
          <ac:chgData name="Ranju Kamal" userId="d3187f1d-9b3b-4fde-ae81-a24521550743" providerId="ADAL" clId="{4129B787-4269-4D2B-9C7C-694B71DE0CB4}" dt="2023-10-07T00:44:36.582" v="1893" actId="26606"/>
          <ac:spMkLst>
            <pc:docMk/>
            <pc:sldMk cId="1874880275" sldId="333"/>
            <ac:spMk id="26" creationId="{3F0BE7ED-7814-4273-B18A-F26CC0380380}"/>
          </ac:spMkLst>
        </pc:spChg>
        <pc:spChg chg="add mod">
          <ac:chgData name="Ranju Kamal" userId="d3187f1d-9b3b-4fde-ae81-a24521550743" providerId="ADAL" clId="{4129B787-4269-4D2B-9C7C-694B71DE0CB4}" dt="2023-10-07T06:29:38.966" v="3262" actId="1076"/>
          <ac:spMkLst>
            <pc:docMk/>
            <pc:sldMk cId="1874880275" sldId="333"/>
            <ac:spMk id="27" creationId="{4D1F598A-F3F1-8084-C017-1403701BA7FC}"/>
          </ac:spMkLst>
        </pc:spChg>
        <pc:spChg chg="add del mod">
          <ac:chgData name="Ranju Kamal" userId="d3187f1d-9b3b-4fde-ae81-a24521550743" providerId="ADAL" clId="{4129B787-4269-4D2B-9C7C-694B71DE0CB4}" dt="2023-10-07T06:28:55.218" v="3257" actId="21"/>
          <ac:spMkLst>
            <pc:docMk/>
            <pc:sldMk cId="1874880275" sldId="333"/>
            <ac:spMk id="48" creationId="{348B2C38-F267-9627-3AFE-4786A3136D93}"/>
          </ac:spMkLst>
        </pc:spChg>
        <pc:spChg chg="mod">
          <ac:chgData name="Ranju Kamal" userId="d3187f1d-9b3b-4fde-ae81-a24521550743" providerId="ADAL" clId="{4129B787-4269-4D2B-9C7C-694B71DE0CB4}" dt="2023-10-10T04:04:03.252" v="5207" actId="571"/>
          <ac:spMkLst>
            <pc:docMk/>
            <pc:sldMk cId="1874880275" sldId="333"/>
            <ac:spMk id="48" creationId="{F293CC9B-1755-7FF4-4597-4745DE676A46}"/>
          </ac:spMkLst>
        </pc:spChg>
        <pc:spChg chg="mod">
          <ac:chgData name="Ranju Kamal" userId="d3187f1d-9b3b-4fde-ae81-a24521550743" providerId="ADAL" clId="{4129B787-4269-4D2B-9C7C-694B71DE0CB4}" dt="2023-10-10T04:04:03.252" v="5207" actId="571"/>
          <ac:spMkLst>
            <pc:docMk/>
            <pc:sldMk cId="1874880275" sldId="333"/>
            <ac:spMk id="53" creationId="{9A0269BC-BE27-EDC8-12F2-CF407F18FF45}"/>
          </ac:spMkLst>
        </pc:spChg>
        <pc:spChg chg="mod">
          <ac:chgData name="Ranju Kamal" userId="d3187f1d-9b3b-4fde-ae81-a24521550743" providerId="ADAL" clId="{4129B787-4269-4D2B-9C7C-694B71DE0CB4}" dt="2023-10-10T04:04:03.252" v="5207" actId="571"/>
          <ac:spMkLst>
            <pc:docMk/>
            <pc:sldMk cId="1874880275" sldId="333"/>
            <ac:spMk id="56" creationId="{E1D484F0-4DAE-63C1-28E0-B79610690AFF}"/>
          </ac:spMkLst>
        </pc:spChg>
        <pc:grpChg chg="add mod">
          <ac:chgData name="Ranju Kamal" userId="d3187f1d-9b3b-4fde-ae81-a24521550743" providerId="ADAL" clId="{4129B787-4269-4D2B-9C7C-694B71DE0CB4}" dt="2023-10-10T04:04:03.252" v="5207" actId="571"/>
          <ac:grpSpMkLst>
            <pc:docMk/>
            <pc:sldMk cId="1874880275" sldId="333"/>
            <ac:grpSpMk id="18" creationId="{216ED751-4311-B5FD-3E73-231D29ACD1E5}"/>
          </ac:grpSpMkLst>
        </pc:grpChg>
        <pc:grpChg chg="add del">
          <ac:chgData name="Ranju Kamal" userId="d3187f1d-9b3b-4fde-ae81-a24521550743" providerId="ADAL" clId="{4129B787-4269-4D2B-9C7C-694B71DE0CB4}" dt="2023-10-07T00:44:17.113" v="1891" actId="26606"/>
          <ac:grpSpMkLst>
            <pc:docMk/>
            <pc:sldMk cId="1874880275" sldId="333"/>
            <ac:grpSpMk id="20" creationId="{D4D7444E-8572-6DFD-CB75-0984238C716D}"/>
          </ac:grpSpMkLst>
        </pc:grpChg>
        <pc:grpChg chg="add mod">
          <ac:chgData name="Ranju Kamal" userId="d3187f1d-9b3b-4fde-ae81-a24521550743" providerId="ADAL" clId="{4129B787-4269-4D2B-9C7C-694B71DE0CB4}" dt="2023-10-10T04:04:03.252" v="5207" actId="571"/>
          <ac:grpSpMkLst>
            <pc:docMk/>
            <pc:sldMk cId="1874880275" sldId="333"/>
            <ac:grpSpMk id="21" creationId="{4CF82CFC-C25F-AF83-91DD-4227D9D29051}"/>
          </ac:grpSpMkLst>
        </pc:grpChg>
        <pc:grpChg chg="add mod">
          <ac:chgData name="Ranju Kamal" userId="d3187f1d-9b3b-4fde-ae81-a24521550743" providerId="ADAL" clId="{4129B787-4269-4D2B-9C7C-694B71DE0CB4}" dt="2023-10-10T04:04:03.252" v="5207" actId="571"/>
          <ac:grpSpMkLst>
            <pc:docMk/>
            <pc:sldMk cId="1874880275" sldId="333"/>
            <ac:grpSpMk id="26" creationId="{0E031FDF-5A34-B036-66DD-973A1754B6AA}"/>
          </ac:grpSpMkLst>
        </pc:grpChg>
        <pc:grpChg chg="add mod">
          <ac:chgData name="Ranju Kamal" userId="d3187f1d-9b3b-4fde-ae81-a24521550743" providerId="ADAL" clId="{4129B787-4269-4D2B-9C7C-694B71DE0CB4}" dt="2023-10-10T04:04:26.435" v="5208" actId="1076"/>
          <ac:grpSpMkLst>
            <pc:docMk/>
            <pc:sldMk cId="1874880275" sldId="333"/>
            <ac:grpSpMk id="29" creationId="{2B6F3B93-9B4B-CDBE-A4B7-8AB354419D91}"/>
          </ac:grpSpMkLst>
        </pc:grpChg>
        <pc:grpChg chg="add mod">
          <ac:chgData name="Ranju Kamal" userId="d3187f1d-9b3b-4fde-ae81-a24521550743" providerId="ADAL" clId="{4129B787-4269-4D2B-9C7C-694B71DE0CB4}" dt="2023-10-10T04:04:26.435" v="5208" actId="1076"/>
          <ac:grpSpMkLst>
            <pc:docMk/>
            <pc:sldMk cId="1874880275" sldId="333"/>
            <ac:grpSpMk id="31" creationId="{238F86AA-021C-C23C-E8C4-49F4B8CD2D55}"/>
          </ac:grpSpMkLst>
        </pc:grpChg>
        <pc:grpChg chg="add mod">
          <ac:chgData name="Ranju Kamal" userId="d3187f1d-9b3b-4fde-ae81-a24521550743" providerId="ADAL" clId="{4129B787-4269-4D2B-9C7C-694B71DE0CB4}" dt="2023-10-10T04:04:26.435" v="5208" actId="1076"/>
          <ac:grpSpMkLst>
            <pc:docMk/>
            <pc:sldMk cId="1874880275" sldId="333"/>
            <ac:grpSpMk id="33" creationId="{74534A5B-2583-7EA6-61D4-757338482440}"/>
          </ac:grpSpMkLst>
        </pc:grpChg>
        <pc:grpChg chg="add mod">
          <ac:chgData name="Ranju Kamal" userId="d3187f1d-9b3b-4fde-ae81-a24521550743" providerId="ADAL" clId="{4129B787-4269-4D2B-9C7C-694B71DE0CB4}" dt="2023-10-10T04:04:26.435" v="5208" actId="1076"/>
          <ac:grpSpMkLst>
            <pc:docMk/>
            <pc:sldMk cId="1874880275" sldId="333"/>
            <ac:grpSpMk id="35" creationId="{816A2FAB-5D7B-9E5B-9421-F91CC42C4C6F}"/>
          </ac:grpSpMkLst>
        </pc:grpChg>
        <pc:grpChg chg="add mod">
          <ac:chgData name="Ranju Kamal" userId="d3187f1d-9b3b-4fde-ae81-a24521550743" providerId="ADAL" clId="{4129B787-4269-4D2B-9C7C-694B71DE0CB4}" dt="2023-10-10T04:04:02.465" v="5206" actId="1076"/>
          <ac:grpSpMkLst>
            <pc:docMk/>
            <pc:sldMk cId="1874880275" sldId="333"/>
            <ac:grpSpMk id="37" creationId="{C100ECD0-21B0-9297-6A29-385811E978DC}"/>
          </ac:grpSpMkLst>
        </pc:grpChg>
        <pc:grpChg chg="add mod">
          <ac:chgData name="Ranju Kamal" userId="d3187f1d-9b3b-4fde-ae81-a24521550743" providerId="ADAL" clId="{4129B787-4269-4D2B-9C7C-694B71DE0CB4}" dt="2023-10-10T04:04:26.435" v="5208" actId="1076"/>
          <ac:grpSpMkLst>
            <pc:docMk/>
            <pc:sldMk cId="1874880275" sldId="333"/>
            <ac:grpSpMk id="39" creationId="{AA5A5A5E-3EDF-590E-AEFE-2CA178F5DAFF}"/>
          </ac:grpSpMkLst>
        </pc:grpChg>
        <pc:grpChg chg="add mod">
          <ac:chgData name="Ranju Kamal" userId="d3187f1d-9b3b-4fde-ae81-a24521550743" providerId="ADAL" clId="{4129B787-4269-4D2B-9C7C-694B71DE0CB4}" dt="2023-10-10T04:04:26.435" v="5208" actId="1076"/>
          <ac:grpSpMkLst>
            <pc:docMk/>
            <pc:sldMk cId="1874880275" sldId="333"/>
            <ac:grpSpMk id="41" creationId="{591D22A1-273D-2CB1-94DF-071473A52C10}"/>
          </ac:grpSpMkLst>
        </pc:grpChg>
        <pc:grpChg chg="add mod">
          <ac:chgData name="Ranju Kamal" userId="d3187f1d-9b3b-4fde-ae81-a24521550743" providerId="ADAL" clId="{4129B787-4269-4D2B-9C7C-694B71DE0CB4}" dt="2023-10-10T04:04:26.435" v="5208" actId="1076"/>
          <ac:grpSpMkLst>
            <pc:docMk/>
            <pc:sldMk cId="1874880275" sldId="333"/>
            <ac:grpSpMk id="43" creationId="{50E3B0F8-B2B8-E6BE-10C4-999A8B954E7D}"/>
          </ac:grpSpMkLst>
        </pc:grpChg>
        <pc:grpChg chg="add mod">
          <ac:chgData name="Ranju Kamal" userId="d3187f1d-9b3b-4fde-ae81-a24521550743" providerId="ADAL" clId="{4129B787-4269-4D2B-9C7C-694B71DE0CB4}" dt="2023-10-10T04:04:26.435" v="5208" actId="1076"/>
          <ac:grpSpMkLst>
            <pc:docMk/>
            <pc:sldMk cId="1874880275" sldId="333"/>
            <ac:grpSpMk id="45" creationId="{2D76C246-1118-F360-4A73-F0B454B063D0}"/>
          </ac:grpSpMkLst>
        </pc:grpChg>
        <pc:grpChg chg="add mod">
          <ac:chgData name="Ranju Kamal" userId="d3187f1d-9b3b-4fde-ae81-a24521550743" providerId="ADAL" clId="{4129B787-4269-4D2B-9C7C-694B71DE0CB4}" dt="2023-10-10T04:04:26.435" v="5208" actId="1076"/>
          <ac:grpSpMkLst>
            <pc:docMk/>
            <pc:sldMk cId="1874880275" sldId="333"/>
            <ac:grpSpMk id="49" creationId="{5FCEF1CE-1390-D862-E2AF-8ABDEC264164}"/>
          </ac:grpSpMkLst>
        </pc:grpChg>
        <pc:grpChg chg="add mod">
          <ac:chgData name="Ranju Kamal" userId="d3187f1d-9b3b-4fde-ae81-a24521550743" providerId="ADAL" clId="{4129B787-4269-4D2B-9C7C-694B71DE0CB4}" dt="2023-10-10T04:04:26.435" v="5208" actId="1076"/>
          <ac:grpSpMkLst>
            <pc:docMk/>
            <pc:sldMk cId="1874880275" sldId="333"/>
            <ac:grpSpMk id="50" creationId="{02A8978C-78A3-8772-36A1-6442ABC41873}"/>
          </ac:grpSpMkLst>
        </pc:grpChg>
        <pc:grpChg chg="add mod">
          <ac:chgData name="Ranju Kamal" userId="d3187f1d-9b3b-4fde-ae81-a24521550743" providerId="ADAL" clId="{4129B787-4269-4D2B-9C7C-694B71DE0CB4}" dt="2023-10-10T04:04:03.252" v="5207" actId="571"/>
          <ac:grpSpMkLst>
            <pc:docMk/>
            <pc:sldMk cId="1874880275" sldId="333"/>
            <ac:grpSpMk id="52" creationId="{FC6F5AF0-FB5E-F099-F7E4-EEC2B87BF6BD}"/>
          </ac:grpSpMkLst>
        </pc:grpChg>
        <pc:grpChg chg="add mod">
          <ac:chgData name="Ranju Kamal" userId="d3187f1d-9b3b-4fde-ae81-a24521550743" providerId="ADAL" clId="{4129B787-4269-4D2B-9C7C-694B71DE0CB4}" dt="2023-10-10T04:04:03.252" v="5207" actId="571"/>
          <ac:grpSpMkLst>
            <pc:docMk/>
            <pc:sldMk cId="1874880275" sldId="333"/>
            <ac:grpSpMk id="55" creationId="{FB4DA8A2-AA75-2A23-1667-6B939DCE98DF}"/>
          </ac:grpSpMkLst>
        </pc:grpChg>
        <pc:picChg chg="add mod ord modCrop">
          <ac:chgData name="Ranju Kamal" userId="d3187f1d-9b3b-4fde-ae81-a24521550743" providerId="ADAL" clId="{4129B787-4269-4D2B-9C7C-694B71DE0CB4}" dt="2023-10-10T04:04:26.435" v="5208" actId="1076"/>
          <ac:picMkLst>
            <pc:docMk/>
            <pc:sldMk cId="1874880275" sldId="333"/>
            <ac:picMk id="5" creationId="{4587EADB-390F-825D-C58C-1032DF45A773}"/>
          </ac:picMkLst>
        </pc:picChg>
        <pc:picChg chg="mod">
          <ac:chgData name="Ranju Kamal" userId="d3187f1d-9b3b-4fde-ae81-a24521550743" providerId="ADAL" clId="{4129B787-4269-4D2B-9C7C-694B71DE0CB4}" dt="2023-10-10T04:04:03.252" v="5207" actId="571"/>
          <ac:picMkLst>
            <pc:docMk/>
            <pc:sldMk cId="1874880275" sldId="333"/>
            <ac:picMk id="20" creationId="{509FC7A7-21E0-05E4-CD78-138EA1A9843C}"/>
          </ac:picMkLst>
        </pc:picChg>
        <pc:picChg chg="mod">
          <ac:chgData name="Ranju Kamal" userId="d3187f1d-9b3b-4fde-ae81-a24521550743" providerId="ADAL" clId="{4129B787-4269-4D2B-9C7C-694B71DE0CB4}" dt="2023-10-10T04:04:03.252" v="5207" actId="571"/>
          <ac:picMkLst>
            <pc:docMk/>
            <pc:sldMk cId="1874880275" sldId="333"/>
            <ac:picMk id="24" creationId="{979385FE-7FAF-0676-775D-D5250C6B849C}"/>
          </ac:picMkLst>
        </pc:picChg>
        <pc:picChg chg="add mod modCrop">
          <ac:chgData name="Ranju Kamal" userId="d3187f1d-9b3b-4fde-ae81-a24521550743" providerId="ADAL" clId="{4129B787-4269-4D2B-9C7C-694B71DE0CB4}" dt="2023-10-07T06:14:19.427" v="2810" actId="164"/>
          <ac:picMkLst>
            <pc:docMk/>
            <pc:sldMk cId="1874880275" sldId="333"/>
            <ac:picMk id="28" creationId="{8E40D770-8A68-E07E-4CCF-2776985DC436}"/>
          </ac:picMkLst>
        </pc:picChg>
        <pc:picChg chg="add mod modCrop">
          <ac:chgData name="Ranju Kamal" userId="d3187f1d-9b3b-4fde-ae81-a24521550743" providerId="ADAL" clId="{4129B787-4269-4D2B-9C7C-694B71DE0CB4}" dt="2023-10-07T06:15:14.841" v="2829" actId="164"/>
          <ac:picMkLst>
            <pc:docMk/>
            <pc:sldMk cId="1874880275" sldId="333"/>
            <ac:picMk id="30" creationId="{DF4ED276-EE34-E66E-8667-BB1F547550F5}"/>
          </ac:picMkLst>
        </pc:picChg>
        <pc:picChg chg="add mod modCrop">
          <ac:chgData name="Ranju Kamal" userId="d3187f1d-9b3b-4fde-ae81-a24521550743" providerId="ADAL" clId="{4129B787-4269-4D2B-9C7C-694B71DE0CB4}" dt="2023-10-07T06:16:02.499" v="2849" actId="164"/>
          <ac:picMkLst>
            <pc:docMk/>
            <pc:sldMk cId="1874880275" sldId="333"/>
            <ac:picMk id="32" creationId="{953827C1-E8BB-726B-4FBC-D0A49416BAF9}"/>
          </ac:picMkLst>
        </pc:picChg>
        <pc:picChg chg="add mod modCrop">
          <ac:chgData name="Ranju Kamal" userId="d3187f1d-9b3b-4fde-ae81-a24521550743" providerId="ADAL" clId="{4129B787-4269-4D2B-9C7C-694B71DE0CB4}" dt="2023-10-07T06:17:38.773" v="2881" actId="164"/>
          <ac:picMkLst>
            <pc:docMk/>
            <pc:sldMk cId="1874880275" sldId="333"/>
            <ac:picMk id="34" creationId="{E7514ED2-47C3-ED38-7773-73A53AFAD4C5}"/>
          </ac:picMkLst>
        </pc:picChg>
        <pc:picChg chg="add mod modCrop">
          <ac:chgData name="Ranju Kamal" userId="d3187f1d-9b3b-4fde-ae81-a24521550743" providerId="ADAL" clId="{4129B787-4269-4D2B-9C7C-694B71DE0CB4}" dt="2023-10-07T06:19:10.406" v="2958" actId="164"/>
          <ac:picMkLst>
            <pc:docMk/>
            <pc:sldMk cId="1874880275" sldId="333"/>
            <ac:picMk id="36" creationId="{B55CFF6A-B813-8A44-5DB0-522D191D9B4E}"/>
          </ac:picMkLst>
        </pc:picChg>
        <pc:picChg chg="add mod modCrop">
          <ac:chgData name="Ranju Kamal" userId="d3187f1d-9b3b-4fde-ae81-a24521550743" providerId="ADAL" clId="{4129B787-4269-4D2B-9C7C-694B71DE0CB4}" dt="2023-10-07T06:20:54.869" v="3049" actId="164"/>
          <ac:picMkLst>
            <pc:docMk/>
            <pc:sldMk cId="1874880275" sldId="333"/>
            <ac:picMk id="38" creationId="{0494D64A-5A1B-0496-F058-C171195D405E}"/>
          </ac:picMkLst>
        </pc:picChg>
        <pc:picChg chg="add mod modCrop">
          <ac:chgData name="Ranju Kamal" userId="d3187f1d-9b3b-4fde-ae81-a24521550743" providerId="ADAL" clId="{4129B787-4269-4D2B-9C7C-694B71DE0CB4}" dt="2023-10-07T06:21:46.367" v="3081" actId="164"/>
          <ac:picMkLst>
            <pc:docMk/>
            <pc:sldMk cId="1874880275" sldId="333"/>
            <ac:picMk id="40" creationId="{582A5F26-B0AC-ED1B-5ED2-2B84EAB5B7A9}"/>
          </ac:picMkLst>
        </pc:picChg>
        <pc:picChg chg="add mod modCrop">
          <ac:chgData name="Ranju Kamal" userId="d3187f1d-9b3b-4fde-ae81-a24521550743" providerId="ADAL" clId="{4129B787-4269-4D2B-9C7C-694B71DE0CB4}" dt="2023-10-07T06:23:08.522" v="3139" actId="164"/>
          <ac:picMkLst>
            <pc:docMk/>
            <pc:sldMk cId="1874880275" sldId="333"/>
            <ac:picMk id="42" creationId="{9027E4BC-D2F2-A1C9-8771-E4F4349C234F}"/>
          </ac:picMkLst>
        </pc:picChg>
        <pc:picChg chg="add mod modCrop">
          <ac:chgData name="Ranju Kamal" userId="d3187f1d-9b3b-4fde-ae81-a24521550743" providerId="ADAL" clId="{4129B787-4269-4D2B-9C7C-694B71DE0CB4}" dt="2023-10-07T06:24:07.639" v="3154" actId="164"/>
          <ac:picMkLst>
            <pc:docMk/>
            <pc:sldMk cId="1874880275" sldId="333"/>
            <ac:picMk id="44" creationId="{7D5EE489-EAED-4E07-5C3A-8C3289BE38B2}"/>
          </ac:picMkLst>
        </pc:picChg>
        <pc:picChg chg="add mod modCrop">
          <ac:chgData name="Ranju Kamal" userId="d3187f1d-9b3b-4fde-ae81-a24521550743" providerId="ADAL" clId="{4129B787-4269-4D2B-9C7C-694B71DE0CB4}" dt="2023-10-07T06:26:53.219" v="3234" actId="164"/>
          <ac:picMkLst>
            <pc:docMk/>
            <pc:sldMk cId="1874880275" sldId="333"/>
            <ac:picMk id="46" creationId="{195D2827-CAB8-F5DA-E24B-E72D38FAA976}"/>
          </ac:picMkLst>
        </pc:picChg>
        <pc:picChg chg="add mod modCrop">
          <ac:chgData name="Ranju Kamal" userId="d3187f1d-9b3b-4fde-ae81-a24521550743" providerId="ADAL" clId="{4129B787-4269-4D2B-9C7C-694B71DE0CB4}" dt="2023-10-07T06:26:32.623" v="3229" actId="164"/>
          <ac:picMkLst>
            <pc:docMk/>
            <pc:sldMk cId="1874880275" sldId="333"/>
            <ac:picMk id="47" creationId="{E2B94A2F-16E7-522F-B98B-E6DFACFFE57D}"/>
          </ac:picMkLst>
        </pc:picChg>
        <pc:picChg chg="mod">
          <ac:chgData name="Ranju Kamal" userId="d3187f1d-9b3b-4fde-ae81-a24521550743" providerId="ADAL" clId="{4129B787-4269-4D2B-9C7C-694B71DE0CB4}" dt="2023-10-10T04:04:03.252" v="5207" actId="571"/>
          <ac:picMkLst>
            <pc:docMk/>
            <pc:sldMk cId="1874880275" sldId="333"/>
            <ac:picMk id="51" creationId="{476A6E18-6EB1-76D1-DED4-D791CE84E2A0}"/>
          </ac:picMkLst>
        </pc:picChg>
        <pc:picChg chg="mod">
          <ac:chgData name="Ranju Kamal" userId="d3187f1d-9b3b-4fde-ae81-a24521550743" providerId="ADAL" clId="{4129B787-4269-4D2B-9C7C-694B71DE0CB4}" dt="2023-10-10T04:04:03.252" v="5207" actId="571"/>
          <ac:picMkLst>
            <pc:docMk/>
            <pc:sldMk cId="1874880275" sldId="333"/>
            <ac:picMk id="54" creationId="{13A408FC-41BC-68BE-1A00-EBC2A6EB374F}"/>
          </ac:picMkLst>
        </pc:picChg>
        <pc:picChg chg="mod">
          <ac:chgData name="Ranju Kamal" userId="d3187f1d-9b3b-4fde-ae81-a24521550743" providerId="ADAL" clId="{4129B787-4269-4D2B-9C7C-694B71DE0CB4}" dt="2023-10-10T04:04:03.252" v="5207" actId="571"/>
          <ac:picMkLst>
            <pc:docMk/>
            <pc:sldMk cId="1874880275" sldId="333"/>
            <ac:picMk id="57" creationId="{1A251BA0-DF71-EC7C-D081-9083B4C5D777}"/>
          </ac:picMkLst>
        </pc:picChg>
        <pc:cxnChg chg="add del">
          <ac:chgData name="Ranju Kamal" userId="d3187f1d-9b3b-4fde-ae81-a24521550743" providerId="ADAL" clId="{4129B787-4269-4D2B-9C7C-694B71DE0CB4}" dt="2023-10-07T00:45:01.917" v="1899" actId="26606"/>
          <ac:cxnSpMkLst>
            <pc:docMk/>
            <pc:sldMk cId="1874880275" sldId="333"/>
            <ac:cxnSpMk id="22" creationId="{249EDD1B-F94D-B4E6-ACAA-566B9A26FDE3}"/>
          </ac:cxnSpMkLst>
        </pc:cxnChg>
      </pc:sldChg>
      <pc:sldChg chg="addSp modSp new mod setBg">
        <pc:chgData name="Ranju Kamal" userId="d3187f1d-9b3b-4fde-ae81-a24521550743" providerId="ADAL" clId="{4129B787-4269-4D2B-9C7C-694B71DE0CB4}" dt="2023-10-10T03:59:48.792" v="5184"/>
        <pc:sldMkLst>
          <pc:docMk/>
          <pc:sldMk cId="2847883979" sldId="334"/>
        </pc:sldMkLst>
        <pc:spChg chg="mod">
          <ac:chgData name="Ranju Kamal" userId="d3187f1d-9b3b-4fde-ae81-a24521550743" providerId="ADAL" clId="{4129B787-4269-4D2B-9C7C-694B71DE0CB4}" dt="2023-10-09T23:13:34.364" v="5078" actId="26606"/>
          <ac:spMkLst>
            <pc:docMk/>
            <pc:sldMk cId="2847883979" sldId="334"/>
            <ac:spMk id="2" creationId="{400B609D-847C-2392-18F5-E79C5BC1BBE3}"/>
          </ac:spMkLst>
        </pc:spChg>
        <pc:spChg chg="mod">
          <ac:chgData name="Ranju Kamal" userId="d3187f1d-9b3b-4fde-ae81-a24521550743" providerId="ADAL" clId="{4129B787-4269-4D2B-9C7C-694B71DE0CB4}" dt="2023-10-10T03:59:48.792" v="5184"/>
          <ac:spMkLst>
            <pc:docMk/>
            <pc:sldMk cId="2847883979" sldId="334"/>
            <ac:spMk id="3" creationId="{A33061B3-FAA3-F476-191E-66FE96E7B485}"/>
          </ac:spMkLst>
        </pc:spChg>
        <pc:spChg chg="add">
          <ac:chgData name="Ranju Kamal" userId="d3187f1d-9b3b-4fde-ae81-a24521550743" providerId="ADAL" clId="{4129B787-4269-4D2B-9C7C-694B71DE0CB4}" dt="2023-10-09T23:13:34.364" v="5078" actId="26606"/>
          <ac:spMkLst>
            <pc:docMk/>
            <pc:sldMk cId="2847883979" sldId="334"/>
            <ac:spMk id="9" creationId="{9F7D5CDA-D291-4307-BF55-1381FED29634}"/>
          </ac:spMkLst>
        </pc:spChg>
        <pc:spChg chg="add">
          <ac:chgData name="Ranju Kamal" userId="d3187f1d-9b3b-4fde-ae81-a24521550743" providerId="ADAL" clId="{4129B787-4269-4D2B-9C7C-694B71DE0CB4}" dt="2023-10-09T23:13:34.364" v="5078" actId="26606"/>
          <ac:spMkLst>
            <pc:docMk/>
            <pc:sldMk cId="2847883979" sldId="334"/>
            <ac:spMk id="11" creationId="{59B296B9-C5A5-4E4F-9B60-C907B5F1466C}"/>
          </ac:spMkLst>
        </pc:spChg>
        <pc:spChg chg="add">
          <ac:chgData name="Ranju Kamal" userId="d3187f1d-9b3b-4fde-ae81-a24521550743" providerId="ADAL" clId="{4129B787-4269-4D2B-9C7C-694B71DE0CB4}" dt="2023-10-09T23:13:34.364" v="5078" actId="26606"/>
          <ac:spMkLst>
            <pc:docMk/>
            <pc:sldMk cId="2847883979" sldId="334"/>
            <ac:spMk id="13" creationId="{D0300FD3-5AF1-6305-15FA-9078072672E2}"/>
          </ac:spMkLst>
        </pc:spChg>
        <pc:picChg chg="add">
          <ac:chgData name="Ranju Kamal" userId="d3187f1d-9b3b-4fde-ae81-a24521550743" providerId="ADAL" clId="{4129B787-4269-4D2B-9C7C-694B71DE0CB4}" dt="2023-10-09T23:13:34.364" v="5078" actId="26606"/>
          <ac:picMkLst>
            <pc:docMk/>
            <pc:sldMk cId="2847883979" sldId="334"/>
            <ac:picMk id="5" creationId="{04FEF42C-66E4-CE25-2977-96B078EAC6DC}"/>
          </ac:picMkLst>
        </pc:picChg>
      </pc:sldChg>
      <pc:sldChg chg="addSp delSp modSp new mod">
        <pc:chgData name="Ranju Kamal" userId="d3187f1d-9b3b-4fde-ae81-a24521550743" providerId="ADAL" clId="{4129B787-4269-4D2B-9C7C-694B71DE0CB4}" dt="2023-10-10T04:28:35.785" v="5398" actId="20577"/>
        <pc:sldMkLst>
          <pc:docMk/>
          <pc:sldMk cId="2654323753" sldId="335"/>
        </pc:sldMkLst>
        <pc:spChg chg="del">
          <ac:chgData name="Ranju Kamal" userId="d3187f1d-9b3b-4fde-ae81-a24521550743" providerId="ADAL" clId="{4129B787-4269-4D2B-9C7C-694B71DE0CB4}" dt="2023-10-07T00:46:00.815" v="1903" actId="478"/>
          <ac:spMkLst>
            <pc:docMk/>
            <pc:sldMk cId="2654323753" sldId="335"/>
            <ac:spMk id="2" creationId="{904158BB-9D79-4FC4-06E2-79445E05E5C2}"/>
          </ac:spMkLst>
        </pc:spChg>
        <pc:spChg chg="add del mod">
          <ac:chgData name="Ranju Kamal" userId="d3187f1d-9b3b-4fde-ae81-a24521550743" providerId="ADAL" clId="{4129B787-4269-4D2B-9C7C-694B71DE0CB4}" dt="2023-10-07T06:34:56.095" v="3307" actId="21"/>
          <ac:spMkLst>
            <pc:docMk/>
            <pc:sldMk cId="2654323753" sldId="335"/>
            <ac:spMk id="3" creationId="{956A8D59-2255-6B24-FC94-386B0C136DDF}"/>
          </ac:spMkLst>
        </pc:spChg>
        <pc:spChg chg="del">
          <ac:chgData name="Ranju Kamal" userId="d3187f1d-9b3b-4fde-ae81-a24521550743" providerId="ADAL" clId="{4129B787-4269-4D2B-9C7C-694B71DE0CB4}" dt="2023-10-03T00:09:14.758" v="1588" actId="22"/>
          <ac:spMkLst>
            <pc:docMk/>
            <pc:sldMk cId="2654323753" sldId="335"/>
            <ac:spMk id="3" creationId="{E540EE16-8FD7-9620-8425-0CF0174BF9D7}"/>
          </ac:spMkLst>
        </pc:spChg>
        <pc:spChg chg="add mod">
          <ac:chgData name="Ranju Kamal" userId="d3187f1d-9b3b-4fde-ae81-a24521550743" providerId="ADAL" clId="{4129B787-4269-4D2B-9C7C-694B71DE0CB4}" dt="2023-10-07T06:33:43.352" v="3304" actId="1076"/>
          <ac:spMkLst>
            <pc:docMk/>
            <pc:sldMk cId="2654323753" sldId="335"/>
            <ac:spMk id="4" creationId="{BC01E41B-0A5D-EE1A-A7F9-BD99ECEA2FA7}"/>
          </ac:spMkLst>
        </pc:spChg>
        <pc:spChg chg="add mod">
          <ac:chgData name="Ranju Kamal" userId="d3187f1d-9b3b-4fde-ae81-a24521550743" providerId="ADAL" clId="{4129B787-4269-4D2B-9C7C-694B71DE0CB4}" dt="2023-10-10T03:59:32.732" v="5182"/>
          <ac:spMkLst>
            <pc:docMk/>
            <pc:sldMk cId="2654323753" sldId="335"/>
            <ac:spMk id="7" creationId="{AC2D19B1-8B4B-A627-E29A-33C0AF94D8E7}"/>
          </ac:spMkLst>
        </pc:spChg>
        <pc:spChg chg="add mod">
          <ac:chgData name="Ranju Kamal" userId="d3187f1d-9b3b-4fde-ae81-a24521550743" providerId="ADAL" clId="{4129B787-4269-4D2B-9C7C-694B71DE0CB4}" dt="2023-10-10T04:02:55.839" v="5201" actId="1076"/>
          <ac:spMkLst>
            <pc:docMk/>
            <pc:sldMk cId="2654323753" sldId="335"/>
            <ac:spMk id="9" creationId="{3552377E-4A85-FD9F-0C29-76F97AA6D856}"/>
          </ac:spMkLst>
        </pc:spChg>
        <pc:spChg chg="add del mod">
          <ac:chgData name="Ranju Kamal" userId="d3187f1d-9b3b-4fde-ae81-a24521550743" providerId="ADAL" clId="{4129B787-4269-4D2B-9C7C-694B71DE0CB4}" dt="2023-10-07T00:46:19.634" v="1907"/>
          <ac:spMkLst>
            <pc:docMk/>
            <pc:sldMk cId="2654323753" sldId="335"/>
            <ac:spMk id="9" creationId="{C5D54800-4339-B928-576E-25BAF7D097D1}"/>
          </ac:spMkLst>
        </pc:spChg>
        <pc:spChg chg="add mod">
          <ac:chgData name="Ranju Kamal" userId="d3187f1d-9b3b-4fde-ae81-a24521550743" providerId="ADAL" clId="{4129B787-4269-4D2B-9C7C-694B71DE0CB4}" dt="2023-10-10T04:28:35.785" v="5398" actId="20577"/>
          <ac:spMkLst>
            <pc:docMk/>
            <pc:sldMk cId="2654323753" sldId="335"/>
            <ac:spMk id="11" creationId="{F24D235C-4792-B2EC-AC2E-EF9DA59CC36A}"/>
          </ac:spMkLst>
        </pc:spChg>
        <pc:picChg chg="add mod">
          <ac:chgData name="Ranju Kamal" userId="d3187f1d-9b3b-4fde-ae81-a24521550743" providerId="ADAL" clId="{4129B787-4269-4D2B-9C7C-694B71DE0CB4}" dt="2023-10-09T23:15:05.312" v="5096" actId="1076"/>
          <ac:picMkLst>
            <pc:docMk/>
            <pc:sldMk cId="2654323753" sldId="335"/>
            <ac:picMk id="3" creationId="{6ADCDDDB-9375-5959-6EAF-430DDCDF6D24}"/>
          </ac:picMkLst>
        </pc:picChg>
        <pc:picChg chg="add mod ord modCrop">
          <ac:chgData name="Ranju Kamal" userId="d3187f1d-9b3b-4fde-ae81-a24521550743" providerId="ADAL" clId="{4129B787-4269-4D2B-9C7C-694B71DE0CB4}" dt="2023-10-07T06:34:33.191" v="3306" actId="732"/>
          <ac:picMkLst>
            <pc:docMk/>
            <pc:sldMk cId="2654323753" sldId="335"/>
            <ac:picMk id="5" creationId="{B7F02C84-1493-FFD9-ADAE-A72873829273}"/>
          </ac:picMkLst>
        </pc:picChg>
        <pc:picChg chg="add mod">
          <ac:chgData name="Ranju Kamal" userId="d3187f1d-9b3b-4fde-ae81-a24521550743" providerId="ADAL" clId="{4129B787-4269-4D2B-9C7C-694B71DE0CB4}" dt="2023-10-09T23:15:05.312" v="5096" actId="1076"/>
          <ac:picMkLst>
            <pc:docMk/>
            <pc:sldMk cId="2654323753" sldId="335"/>
            <ac:picMk id="6" creationId="{1F60AA9A-6A94-050F-260B-6FCFBD382363}"/>
          </ac:picMkLst>
        </pc:picChg>
      </pc:sldChg>
      <pc:sldChg chg="addSp delSp modSp new mod">
        <pc:chgData name="Ranju Kamal" userId="d3187f1d-9b3b-4fde-ae81-a24521550743" providerId="ADAL" clId="{4129B787-4269-4D2B-9C7C-694B71DE0CB4}" dt="2023-10-10T03:59:04.026" v="5173"/>
        <pc:sldMkLst>
          <pc:docMk/>
          <pc:sldMk cId="2397899835" sldId="336"/>
        </pc:sldMkLst>
        <pc:spChg chg="del">
          <ac:chgData name="Ranju Kamal" userId="d3187f1d-9b3b-4fde-ae81-a24521550743" providerId="ADAL" clId="{4129B787-4269-4D2B-9C7C-694B71DE0CB4}" dt="2023-10-07T00:47:38.552" v="1917" actId="478"/>
          <ac:spMkLst>
            <pc:docMk/>
            <pc:sldMk cId="2397899835" sldId="336"/>
            <ac:spMk id="2" creationId="{F7AB1517-63C3-E669-6F89-78435AC38C88}"/>
          </ac:spMkLst>
        </pc:spChg>
        <pc:spChg chg="mod">
          <ac:chgData name="Ranju Kamal" userId="d3187f1d-9b3b-4fde-ae81-a24521550743" providerId="ADAL" clId="{4129B787-4269-4D2B-9C7C-694B71DE0CB4}" dt="2023-10-10T03:59:04.026" v="5173"/>
          <ac:spMkLst>
            <pc:docMk/>
            <pc:sldMk cId="2397899835" sldId="336"/>
            <ac:spMk id="3" creationId="{9B84DAB5-5BB2-02BB-0913-66646C8A1AD0}"/>
          </ac:spMkLst>
        </pc:spChg>
        <pc:picChg chg="add del mod">
          <ac:chgData name="Ranju Kamal" userId="d3187f1d-9b3b-4fde-ae81-a24521550743" providerId="ADAL" clId="{4129B787-4269-4D2B-9C7C-694B71DE0CB4}" dt="2023-10-09T01:30:42.362" v="3622" actId="21"/>
          <ac:picMkLst>
            <pc:docMk/>
            <pc:sldMk cId="2397899835" sldId="336"/>
            <ac:picMk id="5" creationId="{1D7D2D10-4873-4A87-C50C-3086B0204A8E}"/>
          </ac:picMkLst>
        </pc:picChg>
        <pc:picChg chg="add del mod">
          <ac:chgData name="Ranju Kamal" userId="d3187f1d-9b3b-4fde-ae81-a24521550743" providerId="ADAL" clId="{4129B787-4269-4D2B-9C7C-694B71DE0CB4}" dt="2023-10-09T01:30:42.362" v="3622" actId="21"/>
          <ac:picMkLst>
            <pc:docMk/>
            <pc:sldMk cId="2397899835" sldId="336"/>
            <ac:picMk id="7" creationId="{C50CEEFF-1AC2-2280-F22D-C16872599BD1}"/>
          </ac:picMkLst>
        </pc:picChg>
      </pc:sldChg>
      <pc:sldChg chg="addSp delSp modSp new mod">
        <pc:chgData name="Ranju Kamal" userId="d3187f1d-9b3b-4fde-ae81-a24521550743" providerId="ADAL" clId="{4129B787-4269-4D2B-9C7C-694B71DE0CB4}" dt="2023-10-10T05:49:19.188" v="5836" actId="1076"/>
        <pc:sldMkLst>
          <pc:docMk/>
          <pc:sldMk cId="2750734210" sldId="337"/>
        </pc:sldMkLst>
        <pc:spChg chg="del">
          <ac:chgData name="Ranju Kamal" userId="d3187f1d-9b3b-4fde-ae81-a24521550743" providerId="ADAL" clId="{4129B787-4269-4D2B-9C7C-694B71DE0CB4}" dt="2023-10-07T00:48:18.372" v="1925" actId="478"/>
          <ac:spMkLst>
            <pc:docMk/>
            <pc:sldMk cId="2750734210" sldId="337"/>
            <ac:spMk id="2" creationId="{429BF47D-6EDE-E7B5-923B-E5C3B76F9C68}"/>
          </ac:spMkLst>
        </pc:spChg>
        <pc:spChg chg="mod">
          <ac:chgData name="Ranju Kamal" userId="d3187f1d-9b3b-4fde-ae81-a24521550743" providerId="ADAL" clId="{4129B787-4269-4D2B-9C7C-694B71DE0CB4}" dt="2023-10-10T03:58:48.421" v="5172"/>
          <ac:spMkLst>
            <pc:docMk/>
            <pc:sldMk cId="2750734210" sldId="337"/>
            <ac:spMk id="3" creationId="{DB7B3442-83A0-9A72-39DC-F0BADC01A797}"/>
          </ac:spMkLst>
        </pc:spChg>
        <pc:spChg chg="add del mod">
          <ac:chgData name="Ranju Kamal" userId="d3187f1d-9b3b-4fde-ae81-a24521550743" providerId="ADAL" clId="{4129B787-4269-4D2B-9C7C-694B71DE0CB4}" dt="2023-10-03T00:13:00.084" v="1601" actId="478"/>
          <ac:spMkLst>
            <pc:docMk/>
            <pc:sldMk cId="2750734210" sldId="337"/>
            <ac:spMk id="5" creationId="{37814E77-97A6-18DC-4835-DCABCC4CF2C0}"/>
          </ac:spMkLst>
        </pc:spChg>
        <pc:spChg chg="add mod">
          <ac:chgData name="Ranju Kamal" userId="d3187f1d-9b3b-4fde-ae81-a24521550743" providerId="ADAL" clId="{4129B787-4269-4D2B-9C7C-694B71DE0CB4}" dt="2023-10-10T05:46:18.793" v="5829" actId="1076"/>
          <ac:spMkLst>
            <pc:docMk/>
            <pc:sldMk cId="2750734210" sldId="337"/>
            <ac:spMk id="6" creationId="{F05C59BE-1B84-8AF4-8211-588F23E4EA61}"/>
          </ac:spMkLst>
        </pc:spChg>
        <pc:picChg chg="add del mod">
          <ac:chgData name="Ranju Kamal" userId="d3187f1d-9b3b-4fde-ae81-a24521550743" providerId="ADAL" clId="{4129B787-4269-4D2B-9C7C-694B71DE0CB4}" dt="2023-10-10T05:46:24.893" v="5830" actId="478"/>
          <ac:picMkLst>
            <pc:docMk/>
            <pc:sldMk cId="2750734210" sldId="337"/>
            <ac:picMk id="2" creationId="{A3265EA5-7A02-8823-923C-FF7BC2C3097A}"/>
          </ac:picMkLst>
        </pc:picChg>
        <pc:picChg chg="add del mod">
          <ac:chgData name="Ranju Kamal" userId="d3187f1d-9b3b-4fde-ae81-a24521550743" providerId="ADAL" clId="{4129B787-4269-4D2B-9C7C-694B71DE0CB4}" dt="2023-10-10T05:17:01.683" v="5630" actId="478"/>
          <ac:picMkLst>
            <pc:docMk/>
            <pc:sldMk cId="2750734210" sldId="337"/>
            <ac:picMk id="5" creationId="{4D60CDFB-9F6C-6B58-F948-C584EDCD7703}"/>
          </ac:picMkLst>
        </pc:picChg>
        <pc:picChg chg="add mod">
          <ac:chgData name="Ranju Kamal" userId="d3187f1d-9b3b-4fde-ae81-a24521550743" providerId="ADAL" clId="{4129B787-4269-4D2B-9C7C-694B71DE0CB4}" dt="2023-10-10T05:49:19.188" v="5836" actId="1076"/>
          <ac:picMkLst>
            <pc:docMk/>
            <pc:sldMk cId="2750734210" sldId="337"/>
            <ac:picMk id="8" creationId="{B430A227-036A-32F9-770E-3944531CD766}"/>
          </ac:picMkLst>
        </pc:picChg>
      </pc:sldChg>
      <pc:sldChg chg="addSp delSp modSp new mod ord">
        <pc:chgData name="Ranju Kamal" userId="d3187f1d-9b3b-4fde-ae81-a24521550743" providerId="ADAL" clId="{4129B787-4269-4D2B-9C7C-694B71DE0CB4}" dt="2023-10-10T03:58:01.551" v="5166" actId="20577"/>
        <pc:sldMkLst>
          <pc:docMk/>
          <pc:sldMk cId="4136012308" sldId="338"/>
        </pc:sldMkLst>
        <pc:spChg chg="del">
          <ac:chgData name="Ranju Kamal" userId="d3187f1d-9b3b-4fde-ae81-a24521550743" providerId="ADAL" clId="{4129B787-4269-4D2B-9C7C-694B71DE0CB4}" dt="2023-10-07T00:50:15.846" v="1950" actId="478"/>
          <ac:spMkLst>
            <pc:docMk/>
            <pc:sldMk cId="4136012308" sldId="338"/>
            <ac:spMk id="2" creationId="{9D13E148-0DFD-AB78-8880-9E242AD0EA94}"/>
          </ac:spMkLst>
        </pc:spChg>
        <pc:spChg chg="mod">
          <ac:chgData name="Ranju Kamal" userId="d3187f1d-9b3b-4fde-ae81-a24521550743" providerId="ADAL" clId="{4129B787-4269-4D2B-9C7C-694B71DE0CB4}" dt="2023-10-10T03:58:01.551" v="5166" actId="20577"/>
          <ac:spMkLst>
            <pc:docMk/>
            <pc:sldMk cId="4136012308" sldId="338"/>
            <ac:spMk id="3" creationId="{0F9355CC-99DD-495D-FEC6-5688AA951F1D}"/>
          </ac:spMkLst>
        </pc:spChg>
        <pc:picChg chg="add del mod">
          <ac:chgData name="Ranju Kamal" userId="d3187f1d-9b3b-4fde-ae81-a24521550743" providerId="ADAL" clId="{4129B787-4269-4D2B-9C7C-694B71DE0CB4}" dt="2023-10-09T10:16:49.734" v="4088" actId="21"/>
          <ac:picMkLst>
            <pc:docMk/>
            <pc:sldMk cId="4136012308" sldId="338"/>
            <ac:picMk id="2" creationId="{B61D588E-27E7-9473-CD1C-E9B3B3F6894F}"/>
          </ac:picMkLst>
        </pc:picChg>
        <pc:picChg chg="add del mod">
          <ac:chgData name="Ranju Kamal" userId="d3187f1d-9b3b-4fde-ae81-a24521550743" providerId="ADAL" clId="{4129B787-4269-4D2B-9C7C-694B71DE0CB4}" dt="2023-10-09T10:16:18.158" v="4084" actId="21"/>
          <ac:picMkLst>
            <pc:docMk/>
            <pc:sldMk cId="4136012308" sldId="338"/>
            <ac:picMk id="4" creationId="{F24143C0-A121-676A-51A4-986FBFF680BE}"/>
          </ac:picMkLst>
        </pc:picChg>
        <pc:picChg chg="add del mod">
          <ac:chgData name="Ranju Kamal" userId="d3187f1d-9b3b-4fde-ae81-a24521550743" providerId="ADAL" clId="{4129B787-4269-4D2B-9C7C-694B71DE0CB4}" dt="2023-10-09T10:15:41.116" v="4079" actId="21"/>
          <ac:picMkLst>
            <pc:docMk/>
            <pc:sldMk cId="4136012308" sldId="338"/>
            <ac:picMk id="5" creationId="{E8CDAC4B-E967-182C-98D7-7E9DA7E5E9D7}"/>
          </ac:picMkLst>
        </pc:picChg>
      </pc:sldChg>
      <pc:sldChg chg="addSp delSp modSp new mod">
        <pc:chgData name="Ranju Kamal" userId="d3187f1d-9b3b-4fde-ae81-a24521550743" providerId="ADAL" clId="{4129B787-4269-4D2B-9C7C-694B71DE0CB4}" dt="2023-10-10T05:24:16.910" v="5702" actId="1076"/>
        <pc:sldMkLst>
          <pc:docMk/>
          <pc:sldMk cId="769454821" sldId="339"/>
        </pc:sldMkLst>
        <pc:spChg chg="del mod">
          <ac:chgData name="Ranju Kamal" userId="d3187f1d-9b3b-4fde-ae81-a24521550743" providerId="ADAL" clId="{4129B787-4269-4D2B-9C7C-694B71DE0CB4}" dt="2023-10-09T23:20:33.363" v="5120" actId="478"/>
          <ac:spMkLst>
            <pc:docMk/>
            <pc:sldMk cId="769454821" sldId="339"/>
            <ac:spMk id="2" creationId="{E5DF5086-14B4-D33E-0F5F-38D44599E923}"/>
          </ac:spMkLst>
        </pc:spChg>
        <pc:spChg chg="mod">
          <ac:chgData name="Ranju Kamal" userId="d3187f1d-9b3b-4fde-ae81-a24521550743" providerId="ADAL" clId="{4129B787-4269-4D2B-9C7C-694B71DE0CB4}" dt="2023-10-10T05:21:49.987" v="5638" actId="12"/>
          <ac:spMkLst>
            <pc:docMk/>
            <pc:sldMk cId="769454821" sldId="339"/>
            <ac:spMk id="3" creationId="{0EF08FA7-562C-9D57-CC05-34EDE74C7F56}"/>
          </ac:spMkLst>
        </pc:spChg>
        <pc:spChg chg="add mod">
          <ac:chgData name="Ranju Kamal" userId="d3187f1d-9b3b-4fde-ae81-a24521550743" providerId="ADAL" clId="{4129B787-4269-4D2B-9C7C-694B71DE0CB4}" dt="2023-10-10T05:24:16.910" v="5702" actId="1076"/>
          <ac:spMkLst>
            <pc:docMk/>
            <pc:sldMk cId="769454821" sldId="339"/>
            <ac:spMk id="6" creationId="{8F047D75-4E34-6C70-0E8C-4A2B36FCE4D6}"/>
          </ac:spMkLst>
        </pc:spChg>
        <pc:picChg chg="add mod">
          <ac:chgData name="Ranju Kamal" userId="d3187f1d-9b3b-4fde-ae81-a24521550743" providerId="ADAL" clId="{4129B787-4269-4D2B-9C7C-694B71DE0CB4}" dt="2023-10-10T05:24:12.386" v="5701" actId="1076"/>
          <ac:picMkLst>
            <pc:docMk/>
            <pc:sldMk cId="769454821" sldId="339"/>
            <ac:picMk id="5" creationId="{AF79E043-A42A-A8A9-AA80-21D875CB426F}"/>
          </ac:picMkLst>
        </pc:picChg>
        <pc:picChg chg="add mod">
          <ac:chgData name="Ranju Kamal" userId="d3187f1d-9b3b-4fde-ae81-a24521550743" providerId="ADAL" clId="{4129B787-4269-4D2B-9C7C-694B71DE0CB4}" dt="2023-10-10T05:24:09.132" v="5700" actId="1076"/>
          <ac:picMkLst>
            <pc:docMk/>
            <pc:sldMk cId="769454821" sldId="339"/>
            <ac:picMk id="8" creationId="{E60753B7-19F5-D277-9C04-93AA46E0D86D}"/>
          </ac:picMkLst>
        </pc:picChg>
      </pc:sldChg>
      <pc:sldChg chg="addSp delSp modSp new mod">
        <pc:chgData name="Ranju Kamal" userId="d3187f1d-9b3b-4fde-ae81-a24521550743" providerId="ADAL" clId="{4129B787-4269-4D2B-9C7C-694B71DE0CB4}" dt="2023-10-10T05:12:05.510" v="5593" actId="20577"/>
        <pc:sldMkLst>
          <pc:docMk/>
          <pc:sldMk cId="2306438341" sldId="340"/>
        </pc:sldMkLst>
        <pc:spChg chg="del mod">
          <ac:chgData name="Ranju Kamal" userId="d3187f1d-9b3b-4fde-ae81-a24521550743" providerId="ADAL" clId="{4129B787-4269-4D2B-9C7C-694B71DE0CB4}" dt="2023-10-09T10:21:47.425" v="4127" actId="478"/>
          <ac:spMkLst>
            <pc:docMk/>
            <pc:sldMk cId="2306438341" sldId="340"/>
            <ac:spMk id="2" creationId="{9DA53BCF-5330-01C5-7420-BEDA8704B017}"/>
          </ac:spMkLst>
        </pc:spChg>
        <pc:spChg chg="mod">
          <ac:chgData name="Ranju Kamal" userId="d3187f1d-9b3b-4fde-ae81-a24521550743" providerId="ADAL" clId="{4129B787-4269-4D2B-9C7C-694B71DE0CB4}" dt="2023-10-10T05:12:05.510" v="5593" actId="20577"/>
          <ac:spMkLst>
            <pc:docMk/>
            <pc:sldMk cId="2306438341" sldId="340"/>
            <ac:spMk id="3" creationId="{1EE1865A-6F02-28C4-1B73-3F91A5955238}"/>
          </ac:spMkLst>
        </pc:spChg>
        <pc:spChg chg="add del mod">
          <ac:chgData name="Ranju Kamal" userId="d3187f1d-9b3b-4fde-ae81-a24521550743" providerId="ADAL" clId="{4129B787-4269-4D2B-9C7C-694B71DE0CB4}" dt="2023-10-09T01:31:58" v="3630" actId="478"/>
          <ac:spMkLst>
            <pc:docMk/>
            <pc:sldMk cId="2306438341" sldId="340"/>
            <ac:spMk id="4" creationId="{ADBAA68D-82AE-0923-AADD-CB9495D628A0}"/>
          </ac:spMkLst>
        </pc:spChg>
        <pc:spChg chg="add mod">
          <ac:chgData name="Ranju Kamal" userId="d3187f1d-9b3b-4fde-ae81-a24521550743" providerId="ADAL" clId="{4129B787-4269-4D2B-9C7C-694B71DE0CB4}" dt="2023-10-07T06:37:46.428" v="3361" actId="2711"/>
          <ac:spMkLst>
            <pc:docMk/>
            <pc:sldMk cId="2306438341" sldId="340"/>
            <ac:spMk id="6" creationId="{0CECB92F-5621-61CB-37CC-A371C6FFFB71}"/>
          </ac:spMkLst>
        </pc:spChg>
        <pc:spChg chg="add mod">
          <ac:chgData name="Ranju Kamal" userId="d3187f1d-9b3b-4fde-ae81-a24521550743" providerId="ADAL" clId="{4129B787-4269-4D2B-9C7C-694B71DE0CB4}" dt="2023-10-10T04:01:21.569" v="5193" actId="1076"/>
          <ac:spMkLst>
            <pc:docMk/>
            <pc:sldMk cId="2306438341" sldId="340"/>
            <ac:spMk id="10" creationId="{1B357FBE-3713-899E-0C33-833EF31E0299}"/>
          </ac:spMkLst>
        </pc:spChg>
        <pc:grpChg chg="add mod">
          <ac:chgData name="Ranju Kamal" userId="d3187f1d-9b3b-4fde-ae81-a24521550743" providerId="ADAL" clId="{4129B787-4269-4D2B-9C7C-694B71DE0CB4}" dt="2023-10-10T04:06:34.621" v="5302" actId="1076"/>
          <ac:grpSpMkLst>
            <pc:docMk/>
            <pc:sldMk cId="2306438341" sldId="340"/>
            <ac:grpSpMk id="7" creationId="{2FCFC29C-C59B-06BE-CC50-DF419A06F2A4}"/>
          </ac:grpSpMkLst>
        </pc:grpChg>
        <pc:picChg chg="add mod modCrop">
          <ac:chgData name="Ranju Kamal" userId="d3187f1d-9b3b-4fde-ae81-a24521550743" providerId="ADAL" clId="{4129B787-4269-4D2B-9C7C-694B71DE0CB4}" dt="2023-10-07T06:37:31.445" v="3359" actId="164"/>
          <ac:picMkLst>
            <pc:docMk/>
            <pc:sldMk cId="2306438341" sldId="340"/>
            <ac:picMk id="5" creationId="{FDCEFDC0-2542-14EE-429E-62031FABD526}"/>
          </ac:picMkLst>
        </pc:picChg>
        <pc:picChg chg="add del mod">
          <ac:chgData name="Ranju Kamal" userId="d3187f1d-9b3b-4fde-ae81-a24521550743" providerId="ADAL" clId="{4129B787-4269-4D2B-9C7C-694B71DE0CB4}" dt="2023-10-09T10:21:53.012" v="4128" actId="21"/>
          <ac:picMkLst>
            <pc:docMk/>
            <pc:sldMk cId="2306438341" sldId="340"/>
            <ac:picMk id="8" creationId="{3659E0B3-99A1-B084-DDA8-3258F6BBEF90}"/>
          </ac:picMkLst>
        </pc:picChg>
      </pc:sldChg>
      <pc:sldChg chg="addSp delSp modSp new mod setBg">
        <pc:chgData name="Ranju Kamal" userId="d3187f1d-9b3b-4fde-ae81-a24521550743" providerId="ADAL" clId="{4129B787-4269-4D2B-9C7C-694B71DE0CB4}" dt="2023-10-09T23:16:40.146" v="5109" actId="255"/>
        <pc:sldMkLst>
          <pc:docMk/>
          <pc:sldMk cId="630728290" sldId="341"/>
        </pc:sldMkLst>
        <pc:spChg chg="del">
          <ac:chgData name="Ranju Kamal" userId="d3187f1d-9b3b-4fde-ae81-a24521550743" providerId="ADAL" clId="{4129B787-4269-4D2B-9C7C-694B71DE0CB4}" dt="2023-10-07T00:46:32.392" v="1911" actId="478"/>
          <ac:spMkLst>
            <pc:docMk/>
            <pc:sldMk cId="630728290" sldId="341"/>
            <ac:spMk id="2" creationId="{3A77024B-4673-6428-006C-BE665AC12AA1}"/>
          </ac:spMkLst>
        </pc:spChg>
        <pc:spChg chg="mod">
          <ac:chgData name="Ranju Kamal" userId="d3187f1d-9b3b-4fde-ae81-a24521550743" providerId="ADAL" clId="{4129B787-4269-4D2B-9C7C-694B71DE0CB4}" dt="2023-10-09T23:16:40.146" v="5109" actId="255"/>
          <ac:spMkLst>
            <pc:docMk/>
            <pc:sldMk cId="630728290" sldId="341"/>
            <ac:spMk id="3" creationId="{19CAD6BF-5EE6-0406-85D5-1FC147D824EA}"/>
          </ac:spMkLst>
        </pc:spChg>
        <pc:spChg chg="add mod">
          <ac:chgData name="Ranju Kamal" userId="d3187f1d-9b3b-4fde-ae81-a24521550743" providerId="ADAL" clId="{4129B787-4269-4D2B-9C7C-694B71DE0CB4}" dt="2023-10-09T23:16:28.038" v="5108" actId="1076"/>
          <ac:spMkLst>
            <pc:docMk/>
            <pc:sldMk cId="630728290" sldId="341"/>
            <ac:spMk id="4" creationId="{7328651E-CDF2-1C19-2D96-5791B1D75A82}"/>
          </ac:spMkLst>
        </pc:spChg>
        <pc:spChg chg="add del">
          <ac:chgData name="Ranju Kamal" userId="d3187f1d-9b3b-4fde-ae81-a24521550743" providerId="ADAL" clId="{4129B787-4269-4D2B-9C7C-694B71DE0CB4}" dt="2023-10-09T23:15:52.931" v="5099" actId="26606"/>
          <ac:spMkLst>
            <pc:docMk/>
            <pc:sldMk cId="630728290" sldId="341"/>
            <ac:spMk id="9" creationId="{9F7D5CDA-D291-4307-BF55-1381FED29634}"/>
          </ac:spMkLst>
        </pc:spChg>
        <pc:spChg chg="add">
          <ac:chgData name="Ranju Kamal" userId="d3187f1d-9b3b-4fde-ae81-a24521550743" providerId="ADAL" clId="{4129B787-4269-4D2B-9C7C-694B71DE0CB4}" dt="2023-10-09T23:15:52.962" v="5100" actId="26606"/>
          <ac:spMkLst>
            <pc:docMk/>
            <pc:sldMk cId="630728290" sldId="341"/>
            <ac:spMk id="11" creationId="{59B296B9-C5A5-4E4F-9B60-C907B5F1466C}"/>
          </ac:spMkLst>
        </pc:spChg>
        <pc:spChg chg="add">
          <ac:chgData name="Ranju Kamal" userId="d3187f1d-9b3b-4fde-ae81-a24521550743" providerId="ADAL" clId="{4129B787-4269-4D2B-9C7C-694B71DE0CB4}" dt="2023-10-09T23:15:52.962" v="5100" actId="26606"/>
          <ac:spMkLst>
            <pc:docMk/>
            <pc:sldMk cId="630728290" sldId="341"/>
            <ac:spMk id="12" creationId="{9F7D5CDA-D291-4307-BF55-1381FED29634}"/>
          </ac:spMkLst>
        </pc:spChg>
        <pc:spChg chg="add">
          <ac:chgData name="Ranju Kamal" userId="d3187f1d-9b3b-4fde-ae81-a24521550743" providerId="ADAL" clId="{4129B787-4269-4D2B-9C7C-694B71DE0CB4}" dt="2023-10-09T23:15:52.962" v="5100" actId="26606"/>
          <ac:spMkLst>
            <pc:docMk/>
            <pc:sldMk cId="630728290" sldId="341"/>
            <ac:spMk id="13" creationId="{D0300FD3-5AF1-6305-15FA-9078072672E2}"/>
          </ac:spMkLst>
        </pc:spChg>
        <pc:picChg chg="add del">
          <ac:chgData name="Ranju Kamal" userId="d3187f1d-9b3b-4fde-ae81-a24521550743" providerId="ADAL" clId="{4129B787-4269-4D2B-9C7C-694B71DE0CB4}" dt="2023-10-09T23:15:52.931" v="5099" actId="26606"/>
          <ac:picMkLst>
            <pc:docMk/>
            <pc:sldMk cId="630728290" sldId="341"/>
            <ac:picMk id="5" creationId="{C652C503-4AA4-9EAD-2721-46ED3993B675}"/>
          </ac:picMkLst>
        </pc:picChg>
        <pc:picChg chg="add">
          <ac:chgData name="Ranju Kamal" userId="d3187f1d-9b3b-4fde-ae81-a24521550743" providerId="ADAL" clId="{4129B787-4269-4D2B-9C7C-694B71DE0CB4}" dt="2023-10-09T23:15:52.962" v="5100" actId="26606"/>
          <ac:picMkLst>
            <pc:docMk/>
            <pc:sldMk cId="630728290" sldId="341"/>
            <ac:picMk id="14" creationId="{17F8CAA4-3C7C-0838-75D2-72B8E6C8D071}"/>
          </ac:picMkLst>
        </pc:picChg>
      </pc:sldChg>
      <pc:sldChg chg="addSp delSp modSp new del mod">
        <pc:chgData name="Ranju Kamal" userId="d3187f1d-9b3b-4fde-ae81-a24521550743" providerId="ADAL" clId="{4129B787-4269-4D2B-9C7C-694B71DE0CB4}" dt="2023-10-09T01:32:06.664" v="3631" actId="2696"/>
        <pc:sldMkLst>
          <pc:docMk/>
          <pc:sldMk cId="4210780202" sldId="342"/>
        </pc:sldMkLst>
        <pc:picChg chg="add del mod">
          <ac:chgData name="Ranju Kamal" userId="d3187f1d-9b3b-4fde-ae81-a24521550743" providerId="ADAL" clId="{4129B787-4269-4D2B-9C7C-694B71DE0CB4}" dt="2023-10-09T01:28:57.237" v="3608" actId="21"/>
          <ac:picMkLst>
            <pc:docMk/>
            <pc:sldMk cId="4210780202" sldId="342"/>
            <ac:picMk id="5" creationId="{9019F230-A3DE-B81F-51A0-B643B0B3566B}"/>
          </ac:picMkLst>
        </pc:picChg>
        <pc:picChg chg="add del mod">
          <ac:chgData name="Ranju Kamal" userId="d3187f1d-9b3b-4fde-ae81-a24521550743" providerId="ADAL" clId="{4129B787-4269-4D2B-9C7C-694B71DE0CB4}" dt="2023-10-09T01:30:12.985" v="3617" actId="21"/>
          <ac:picMkLst>
            <pc:docMk/>
            <pc:sldMk cId="4210780202" sldId="342"/>
            <ac:picMk id="7" creationId="{2670C58E-2593-6896-A697-B992A1BE4290}"/>
          </ac:picMkLst>
        </pc:picChg>
        <pc:picChg chg="add del mod">
          <ac:chgData name="Ranju Kamal" userId="d3187f1d-9b3b-4fde-ae81-a24521550743" providerId="ADAL" clId="{4129B787-4269-4D2B-9C7C-694B71DE0CB4}" dt="2023-10-09T01:31:13.574" v="3626" actId="21"/>
          <ac:picMkLst>
            <pc:docMk/>
            <pc:sldMk cId="4210780202" sldId="342"/>
            <ac:picMk id="9" creationId="{E2A2B08F-5614-7EAB-FC36-C83324D6C51D}"/>
          </ac:picMkLst>
        </pc:picChg>
      </pc:sldChg>
      <pc:sldChg chg="addSp delSp modSp new del mod ord">
        <pc:chgData name="Ranju Kamal" userId="d3187f1d-9b3b-4fde-ae81-a24521550743" providerId="ADAL" clId="{4129B787-4269-4D2B-9C7C-694B71DE0CB4}" dt="2023-10-09T23:13:09.553" v="5077" actId="2696"/>
        <pc:sldMkLst>
          <pc:docMk/>
          <pc:sldMk cId="1128625914" sldId="343"/>
        </pc:sldMkLst>
        <pc:spChg chg="del">
          <ac:chgData name="Ranju Kamal" userId="d3187f1d-9b3b-4fde-ae81-a24521550743" providerId="ADAL" clId="{4129B787-4269-4D2B-9C7C-694B71DE0CB4}" dt="2023-10-09T01:34:08.470" v="3648" actId="478"/>
          <ac:spMkLst>
            <pc:docMk/>
            <pc:sldMk cId="1128625914" sldId="343"/>
            <ac:spMk id="2" creationId="{776F1004-E90B-FCD8-9CDA-EA97F57AC42C}"/>
          </ac:spMkLst>
        </pc:spChg>
        <pc:spChg chg="del">
          <ac:chgData name="Ranju Kamal" userId="d3187f1d-9b3b-4fde-ae81-a24521550743" providerId="ADAL" clId="{4129B787-4269-4D2B-9C7C-694B71DE0CB4}" dt="2023-10-07T05:39:15.533" v="2023" actId="22"/>
          <ac:spMkLst>
            <pc:docMk/>
            <pc:sldMk cId="1128625914" sldId="343"/>
            <ac:spMk id="3" creationId="{3E03413E-7257-D459-680E-12EC9889BB63}"/>
          </ac:spMkLst>
        </pc:spChg>
        <pc:spChg chg="add del mod">
          <ac:chgData name="Ranju Kamal" userId="d3187f1d-9b3b-4fde-ae81-a24521550743" providerId="ADAL" clId="{4129B787-4269-4D2B-9C7C-694B71DE0CB4}" dt="2023-10-09T22:28:55.961" v="4722" actId="478"/>
          <ac:spMkLst>
            <pc:docMk/>
            <pc:sldMk cId="1128625914" sldId="343"/>
            <ac:spMk id="6" creationId="{CC01F8AD-8F1E-8E99-E9FC-E390E078CECE}"/>
          </ac:spMkLst>
        </pc:spChg>
        <pc:picChg chg="add del mod">
          <ac:chgData name="Ranju Kamal" userId="d3187f1d-9b3b-4fde-ae81-a24521550743" providerId="ADAL" clId="{4129B787-4269-4D2B-9C7C-694B71DE0CB4}" dt="2023-10-09T23:03:26.939" v="4978" actId="21"/>
          <ac:picMkLst>
            <pc:docMk/>
            <pc:sldMk cId="1128625914" sldId="343"/>
            <ac:picMk id="3" creationId="{B9E7DF39-DB76-B663-9F71-0AF94C432365}"/>
          </ac:picMkLst>
        </pc:picChg>
        <pc:picChg chg="add del mod">
          <ac:chgData name="Ranju Kamal" userId="d3187f1d-9b3b-4fde-ae81-a24521550743" providerId="ADAL" clId="{4129B787-4269-4D2B-9C7C-694B71DE0CB4}" dt="2023-10-09T23:13:05.688" v="5076" actId="478"/>
          <ac:picMkLst>
            <pc:docMk/>
            <pc:sldMk cId="1128625914" sldId="343"/>
            <ac:picMk id="5" creationId="{DFE48DD4-05D4-6194-7E07-F0AAE8C217A5}"/>
          </ac:picMkLst>
        </pc:picChg>
        <pc:picChg chg="add del mod ord">
          <ac:chgData name="Ranju Kamal" userId="d3187f1d-9b3b-4fde-ae81-a24521550743" providerId="ADAL" clId="{4129B787-4269-4D2B-9C7C-694B71DE0CB4}" dt="2023-10-09T21:36:27.112" v="4221" actId="21"/>
          <ac:picMkLst>
            <pc:docMk/>
            <pc:sldMk cId="1128625914" sldId="343"/>
            <ac:picMk id="7" creationId="{4AF0F254-131F-7146-DAC5-9ABB09C0FD2F}"/>
          </ac:picMkLst>
        </pc:picChg>
      </pc:sldChg>
      <pc:sldChg chg="addSp delSp modSp new mod modClrScheme chgLayout">
        <pc:chgData name="Ranju Kamal" userId="d3187f1d-9b3b-4fde-ae81-a24521550743" providerId="ADAL" clId="{4129B787-4269-4D2B-9C7C-694B71DE0CB4}" dt="2023-10-09T22:56:29.636" v="4924" actId="14100"/>
        <pc:sldMkLst>
          <pc:docMk/>
          <pc:sldMk cId="3284819244" sldId="344"/>
        </pc:sldMkLst>
        <pc:spChg chg="del">
          <ac:chgData name="Ranju Kamal" userId="d3187f1d-9b3b-4fde-ae81-a24521550743" providerId="ADAL" clId="{4129B787-4269-4D2B-9C7C-694B71DE0CB4}" dt="2023-10-08T01:57:34.304" v="3521" actId="700"/>
          <ac:spMkLst>
            <pc:docMk/>
            <pc:sldMk cId="3284819244" sldId="344"/>
            <ac:spMk id="2" creationId="{E3FEE51E-B431-86CF-149F-C823DB4CABEF}"/>
          </ac:spMkLst>
        </pc:spChg>
        <pc:spChg chg="add mod">
          <ac:chgData name="Ranju Kamal" userId="d3187f1d-9b3b-4fde-ae81-a24521550743" providerId="ADAL" clId="{4129B787-4269-4D2B-9C7C-694B71DE0CB4}" dt="2023-10-09T22:56:29.636" v="4924" actId="14100"/>
          <ac:spMkLst>
            <pc:docMk/>
            <pc:sldMk cId="3284819244" sldId="344"/>
            <ac:spMk id="3" creationId="{BA8BAE10-C44D-892C-660D-8A15794E0D0F}"/>
          </ac:spMkLst>
        </pc:spChg>
        <pc:spChg chg="del">
          <ac:chgData name="Ranju Kamal" userId="d3187f1d-9b3b-4fde-ae81-a24521550743" providerId="ADAL" clId="{4129B787-4269-4D2B-9C7C-694B71DE0CB4}" dt="2023-10-08T01:57:34.304" v="3521" actId="700"/>
          <ac:spMkLst>
            <pc:docMk/>
            <pc:sldMk cId="3284819244" sldId="344"/>
            <ac:spMk id="3" creationId="{ECDCA638-394A-C5FE-A713-89D2696EF3D7}"/>
          </ac:spMkLst>
        </pc:spChg>
        <pc:spChg chg="add mod">
          <ac:chgData name="Ranju Kamal" userId="d3187f1d-9b3b-4fde-ae81-a24521550743" providerId="ADAL" clId="{4129B787-4269-4D2B-9C7C-694B71DE0CB4}" dt="2023-10-09T22:53:16.357" v="4875" actId="20577"/>
          <ac:spMkLst>
            <pc:docMk/>
            <pc:sldMk cId="3284819244" sldId="344"/>
            <ac:spMk id="7" creationId="{51D08ADC-8402-B56A-783F-A190115464A8}"/>
          </ac:spMkLst>
        </pc:spChg>
        <pc:spChg chg="add mod">
          <ac:chgData name="Ranju Kamal" userId="d3187f1d-9b3b-4fde-ae81-a24521550743" providerId="ADAL" clId="{4129B787-4269-4D2B-9C7C-694B71DE0CB4}" dt="2023-10-09T22:53:26.094" v="4876"/>
          <ac:spMkLst>
            <pc:docMk/>
            <pc:sldMk cId="3284819244" sldId="344"/>
            <ac:spMk id="9" creationId="{492B3CCD-E8A8-15D5-EBCF-A39449AC7393}"/>
          </ac:spMkLst>
        </pc:spChg>
        <pc:picChg chg="add mod">
          <ac:chgData name="Ranju Kamal" userId="d3187f1d-9b3b-4fde-ae81-a24521550743" providerId="ADAL" clId="{4129B787-4269-4D2B-9C7C-694B71DE0CB4}" dt="2023-10-09T03:46:57.681" v="3848" actId="1076"/>
          <ac:picMkLst>
            <pc:docMk/>
            <pc:sldMk cId="3284819244" sldId="344"/>
            <ac:picMk id="5" creationId="{157AED62-FED4-CB6F-5CF8-C4B14A423C1C}"/>
          </ac:picMkLst>
        </pc:picChg>
        <pc:picChg chg="add mod">
          <ac:chgData name="Ranju Kamal" userId="d3187f1d-9b3b-4fde-ae81-a24521550743" providerId="ADAL" clId="{4129B787-4269-4D2B-9C7C-694B71DE0CB4}" dt="2023-10-09T22:55:42.094" v="4895" actId="1076"/>
          <ac:picMkLst>
            <pc:docMk/>
            <pc:sldMk cId="3284819244" sldId="344"/>
            <ac:picMk id="11" creationId="{5A308226-8D57-3084-5A58-5689649D5DE2}"/>
          </ac:picMkLst>
        </pc:picChg>
      </pc:sldChg>
      <pc:sldChg chg="add del">
        <pc:chgData name="Ranju Kamal" userId="d3187f1d-9b3b-4fde-ae81-a24521550743" providerId="ADAL" clId="{4129B787-4269-4D2B-9C7C-694B71DE0CB4}" dt="2023-10-07T06:29:07.830" v="3259" actId="47"/>
        <pc:sldMkLst>
          <pc:docMk/>
          <pc:sldMk cId="3711664932" sldId="344"/>
        </pc:sldMkLst>
      </pc:sldChg>
      <pc:sldChg chg="add del">
        <pc:chgData name="Ranju Kamal" userId="d3187f1d-9b3b-4fde-ae81-a24521550743" providerId="ADAL" clId="{4129B787-4269-4D2B-9C7C-694B71DE0CB4}" dt="2023-10-07T06:29:09.864" v="3260" actId="47"/>
        <pc:sldMkLst>
          <pc:docMk/>
          <pc:sldMk cId="3167128302" sldId="345"/>
        </pc:sldMkLst>
      </pc:sldChg>
      <pc:sldChg chg="addSp modSp new mod">
        <pc:chgData name="Ranju Kamal" userId="d3187f1d-9b3b-4fde-ae81-a24521550743" providerId="ADAL" clId="{4129B787-4269-4D2B-9C7C-694B71DE0CB4}" dt="2023-10-09T22:57:11.929" v="4929" actId="1076"/>
        <pc:sldMkLst>
          <pc:docMk/>
          <pc:sldMk cId="3646932870" sldId="345"/>
        </pc:sldMkLst>
        <pc:spChg chg="add mod">
          <ac:chgData name="Ranju Kamal" userId="d3187f1d-9b3b-4fde-ae81-a24521550743" providerId="ADAL" clId="{4129B787-4269-4D2B-9C7C-694B71DE0CB4}" dt="2023-10-09T22:53:34.656" v="4877"/>
          <ac:spMkLst>
            <pc:docMk/>
            <pc:sldMk cId="3646932870" sldId="345"/>
            <ac:spMk id="3" creationId="{0E953257-0AE5-C34B-7B0E-160F4DF2A616}"/>
          </ac:spMkLst>
        </pc:spChg>
        <pc:spChg chg="add mod">
          <ac:chgData name="Ranju Kamal" userId="d3187f1d-9b3b-4fde-ae81-a24521550743" providerId="ADAL" clId="{4129B787-4269-4D2B-9C7C-694B71DE0CB4}" dt="2023-10-09T22:57:11.929" v="4929" actId="1076"/>
          <ac:spMkLst>
            <pc:docMk/>
            <pc:sldMk cId="3646932870" sldId="345"/>
            <ac:spMk id="4" creationId="{0DEAD76A-3AFA-5415-5365-3720491976C8}"/>
          </ac:spMkLst>
        </pc:spChg>
        <pc:spChg chg="add mod">
          <ac:chgData name="Ranju Kamal" userId="d3187f1d-9b3b-4fde-ae81-a24521550743" providerId="ADAL" clId="{4129B787-4269-4D2B-9C7C-694B71DE0CB4}" dt="2023-10-09T22:53:39.817" v="4878"/>
          <ac:spMkLst>
            <pc:docMk/>
            <pc:sldMk cId="3646932870" sldId="345"/>
            <ac:spMk id="7" creationId="{B924695B-61BB-F485-0CCD-AD8BB04371E4}"/>
          </ac:spMkLst>
        </pc:spChg>
        <pc:picChg chg="add mod">
          <ac:chgData name="Ranju Kamal" userId="d3187f1d-9b3b-4fde-ae81-a24521550743" providerId="ADAL" clId="{4129B787-4269-4D2B-9C7C-694B71DE0CB4}" dt="2023-10-09T03:48:19.568" v="3862" actId="1076"/>
          <ac:picMkLst>
            <pc:docMk/>
            <pc:sldMk cId="3646932870" sldId="345"/>
            <ac:picMk id="5" creationId="{F49303D3-FA45-DB9C-500F-3AE2E76A60D7}"/>
          </ac:picMkLst>
        </pc:picChg>
      </pc:sldChg>
      <pc:sldChg chg="addSp modSp new mod">
        <pc:chgData name="Ranju Kamal" userId="d3187f1d-9b3b-4fde-ae81-a24521550743" providerId="ADAL" clId="{4129B787-4269-4D2B-9C7C-694B71DE0CB4}" dt="2023-10-09T22:58:21.841" v="4942" actId="1076"/>
        <pc:sldMkLst>
          <pc:docMk/>
          <pc:sldMk cId="3735375790" sldId="346"/>
        </pc:sldMkLst>
        <pc:spChg chg="add mod">
          <ac:chgData name="Ranju Kamal" userId="d3187f1d-9b3b-4fde-ae81-a24521550743" providerId="ADAL" clId="{4129B787-4269-4D2B-9C7C-694B71DE0CB4}" dt="2023-10-09T22:57:48.119" v="4934" actId="20577"/>
          <ac:spMkLst>
            <pc:docMk/>
            <pc:sldMk cId="3735375790" sldId="346"/>
            <ac:spMk id="3" creationId="{6A94F8B6-EF89-CBCB-1B9B-6B6F1B30CE0B}"/>
          </ac:spMkLst>
        </pc:spChg>
        <pc:spChg chg="add mod">
          <ac:chgData name="Ranju Kamal" userId="d3187f1d-9b3b-4fde-ae81-a24521550743" providerId="ADAL" clId="{4129B787-4269-4D2B-9C7C-694B71DE0CB4}" dt="2023-10-09T22:58:21.841" v="4942" actId="1076"/>
          <ac:spMkLst>
            <pc:docMk/>
            <pc:sldMk cId="3735375790" sldId="346"/>
            <ac:spMk id="4" creationId="{B6536D9D-792F-AB21-2DE7-A5CF51A1F83C}"/>
          </ac:spMkLst>
        </pc:spChg>
        <pc:spChg chg="add mod">
          <ac:chgData name="Ranju Kamal" userId="d3187f1d-9b3b-4fde-ae81-a24521550743" providerId="ADAL" clId="{4129B787-4269-4D2B-9C7C-694B71DE0CB4}" dt="2023-10-09T22:57:43.272" v="4933" actId="1076"/>
          <ac:spMkLst>
            <pc:docMk/>
            <pc:sldMk cId="3735375790" sldId="346"/>
            <ac:spMk id="7" creationId="{2C8B89C3-8012-042E-FE42-07C791D32DF1}"/>
          </ac:spMkLst>
        </pc:spChg>
        <pc:picChg chg="add mod">
          <ac:chgData name="Ranju Kamal" userId="d3187f1d-9b3b-4fde-ae81-a24521550743" providerId="ADAL" clId="{4129B787-4269-4D2B-9C7C-694B71DE0CB4}" dt="2023-10-09T22:57:53.635" v="4935" actId="1076"/>
          <ac:picMkLst>
            <pc:docMk/>
            <pc:sldMk cId="3735375790" sldId="346"/>
            <ac:picMk id="5" creationId="{60054DF5-80C7-E7F1-A69D-DE83690043F5}"/>
          </ac:picMkLst>
        </pc:picChg>
        <pc:picChg chg="add mod">
          <ac:chgData name="Ranju Kamal" userId="d3187f1d-9b3b-4fde-ae81-a24521550743" providerId="ADAL" clId="{4129B787-4269-4D2B-9C7C-694B71DE0CB4}" dt="2023-10-09T22:57:55.479" v="4936" actId="1076"/>
          <ac:picMkLst>
            <pc:docMk/>
            <pc:sldMk cId="3735375790" sldId="346"/>
            <ac:picMk id="9" creationId="{D2CB967E-BDDF-9A31-8C21-CFFD02EB0F2A}"/>
          </ac:picMkLst>
        </pc:picChg>
      </pc:sldChg>
      <pc:sldChg chg="addSp modSp new mod">
        <pc:chgData name="Ranju Kamal" userId="d3187f1d-9b3b-4fde-ae81-a24521550743" providerId="ADAL" clId="{4129B787-4269-4D2B-9C7C-694B71DE0CB4}" dt="2023-10-09T22:58:57.742" v="4949" actId="1076"/>
        <pc:sldMkLst>
          <pc:docMk/>
          <pc:sldMk cId="2971779128" sldId="347"/>
        </pc:sldMkLst>
        <pc:spChg chg="add mod">
          <ac:chgData name="Ranju Kamal" userId="d3187f1d-9b3b-4fde-ae81-a24521550743" providerId="ADAL" clId="{4129B787-4269-4D2B-9C7C-694B71DE0CB4}" dt="2023-10-09T22:53:57.916" v="4883"/>
          <ac:spMkLst>
            <pc:docMk/>
            <pc:sldMk cId="2971779128" sldId="347"/>
            <ac:spMk id="3" creationId="{0B6B48AB-1340-B843-ED00-AB6458643A53}"/>
          </ac:spMkLst>
        </pc:spChg>
        <pc:spChg chg="add mod">
          <ac:chgData name="Ranju Kamal" userId="d3187f1d-9b3b-4fde-ae81-a24521550743" providerId="ADAL" clId="{4129B787-4269-4D2B-9C7C-694B71DE0CB4}" dt="2023-10-09T22:58:57.742" v="4949" actId="1076"/>
          <ac:spMkLst>
            <pc:docMk/>
            <pc:sldMk cId="2971779128" sldId="347"/>
            <ac:spMk id="4" creationId="{14660CC7-3EAC-8208-B5DD-662996C29594}"/>
          </ac:spMkLst>
        </pc:spChg>
        <pc:spChg chg="add mod">
          <ac:chgData name="Ranju Kamal" userId="d3187f1d-9b3b-4fde-ae81-a24521550743" providerId="ADAL" clId="{4129B787-4269-4D2B-9C7C-694B71DE0CB4}" dt="2023-10-09T22:58:36.579" v="4944" actId="1076"/>
          <ac:spMkLst>
            <pc:docMk/>
            <pc:sldMk cId="2971779128" sldId="347"/>
            <ac:spMk id="7" creationId="{CB2F5990-691E-8C1E-B54B-0BA742FADC22}"/>
          </ac:spMkLst>
        </pc:spChg>
        <pc:picChg chg="add mod">
          <ac:chgData name="Ranju Kamal" userId="d3187f1d-9b3b-4fde-ae81-a24521550743" providerId="ADAL" clId="{4129B787-4269-4D2B-9C7C-694B71DE0CB4}" dt="2023-10-09T01:32:45.102" v="3633" actId="1076"/>
          <ac:picMkLst>
            <pc:docMk/>
            <pc:sldMk cId="2971779128" sldId="347"/>
            <ac:picMk id="5" creationId="{FE667D64-E8AE-7B96-57F7-FFCE849B2419}"/>
          </ac:picMkLst>
        </pc:picChg>
        <pc:picChg chg="add mod">
          <ac:chgData name="Ranju Kamal" userId="d3187f1d-9b3b-4fde-ae81-a24521550743" providerId="ADAL" clId="{4129B787-4269-4D2B-9C7C-694B71DE0CB4}" dt="2023-10-09T22:58:32.821" v="4943" actId="1076"/>
          <ac:picMkLst>
            <pc:docMk/>
            <pc:sldMk cId="2971779128" sldId="347"/>
            <ac:picMk id="9" creationId="{08F47CA1-E6CE-C355-2060-AE42D89A20F4}"/>
          </ac:picMkLst>
        </pc:picChg>
      </pc:sldChg>
      <pc:sldChg chg="addSp modSp new mod">
        <pc:chgData name="Ranju Kamal" userId="d3187f1d-9b3b-4fde-ae81-a24521550743" providerId="ADAL" clId="{4129B787-4269-4D2B-9C7C-694B71DE0CB4}" dt="2023-10-09T22:59:37.275" v="4958" actId="1076"/>
        <pc:sldMkLst>
          <pc:docMk/>
          <pc:sldMk cId="3590032620" sldId="348"/>
        </pc:sldMkLst>
        <pc:spChg chg="add mod">
          <ac:chgData name="Ranju Kamal" userId="d3187f1d-9b3b-4fde-ae81-a24521550743" providerId="ADAL" clId="{4129B787-4269-4D2B-9C7C-694B71DE0CB4}" dt="2023-10-09T22:59:14.858" v="4952" actId="14100"/>
          <ac:spMkLst>
            <pc:docMk/>
            <pc:sldMk cId="3590032620" sldId="348"/>
            <ac:spMk id="3" creationId="{7BD61308-2215-E254-968B-4EC67A35213C}"/>
          </ac:spMkLst>
        </pc:spChg>
        <pc:spChg chg="add mod">
          <ac:chgData name="Ranju Kamal" userId="d3187f1d-9b3b-4fde-ae81-a24521550743" providerId="ADAL" clId="{4129B787-4269-4D2B-9C7C-694B71DE0CB4}" dt="2023-10-09T22:59:37.275" v="4958" actId="1076"/>
          <ac:spMkLst>
            <pc:docMk/>
            <pc:sldMk cId="3590032620" sldId="348"/>
            <ac:spMk id="4" creationId="{5A173E2E-9798-E821-2FCB-35B5129040E6}"/>
          </ac:spMkLst>
        </pc:spChg>
        <pc:picChg chg="add mod">
          <ac:chgData name="Ranju Kamal" userId="d3187f1d-9b3b-4fde-ae81-a24521550743" providerId="ADAL" clId="{4129B787-4269-4D2B-9C7C-694B71DE0CB4}" dt="2023-10-09T22:59:14.858" v="4952" actId="14100"/>
          <ac:picMkLst>
            <pc:docMk/>
            <pc:sldMk cId="3590032620" sldId="348"/>
            <ac:picMk id="5" creationId="{FD934AC9-1743-27FF-CCB2-8630FF7EC14B}"/>
          </ac:picMkLst>
        </pc:picChg>
      </pc:sldChg>
      <pc:sldChg chg="addSp delSp modSp new mod">
        <pc:chgData name="Ranju Kamal" userId="d3187f1d-9b3b-4fde-ae81-a24521550743" providerId="ADAL" clId="{4129B787-4269-4D2B-9C7C-694B71DE0CB4}" dt="2023-10-09T22:15:41.922" v="4621" actId="26606"/>
        <pc:sldMkLst>
          <pc:docMk/>
          <pc:sldMk cId="817900064" sldId="349"/>
        </pc:sldMkLst>
        <pc:spChg chg="del">
          <ac:chgData name="Ranju Kamal" userId="d3187f1d-9b3b-4fde-ae81-a24521550743" providerId="ADAL" clId="{4129B787-4269-4D2B-9C7C-694B71DE0CB4}" dt="2023-10-09T21:58:28.196" v="4541" actId="478"/>
          <ac:spMkLst>
            <pc:docMk/>
            <pc:sldMk cId="817900064" sldId="349"/>
            <ac:spMk id="2" creationId="{52AA18C8-EF52-34E9-B45C-229E272F5387}"/>
          </ac:spMkLst>
        </pc:spChg>
        <pc:spChg chg="del mod">
          <ac:chgData name="Ranju Kamal" userId="d3187f1d-9b3b-4fde-ae81-a24521550743" providerId="ADAL" clId="{4129B787-4269-4D2B-9C7C-694B71DE0CB4}" dt="2023-10-09T22:15:41.922" v="4621" actId="26606"/>
          <ac:spMkLst>
            <pc:docMk/>
            <pc:sldMk cId="817900064" sldId="349"/>
            <ac:spMk id="3" creationId="{1EBF91DC-2FC6-6048-0D8C-52EA2072D509}"/>
          </ac:spMkLst>
        </pc:spChg>
        <pc:spChg chg="add mod">
          <ac:chgData name="Ranju Kamal" userId="d3187f1d-9b3b-4fde-ae81-a24521550743" providerId="ADAL" clId="{4129B787-4269-4D2B-9C7C-694B71DE0CB4}" dt="2023-10-09T22:15:19.764" v="4620" actId="20577"/>
          <ac:spMkLst>
            <pc:docMk/>
            <pc:sldMk cId="817900064" sldId="349"/>
            <ac:spMk id="7" creationId="{9E808AD6-2D9C-E56E-9CCF-DB1389001D2B}"/>
          </ac:spMkLst>
        </pc:spChg>
        <pc:graphicFrameChg chg="add">
          <ac:chgData name="Ranju Kamal" userId="d3187f1d-9b3b-4fde-ae81-a24521550743" providerId="ADAL" clId="{4129B787-4269-4D2B-9C7C-694B71DE0CB4}" dt="2023-10-09T22:15:41.922" v="4621" actId="26606"/>
          <ac:graphicFrameMkLst>
            <pc:docMk/>
            <pc:sldMk cId="817900064" sldId="349"/>
            <ac:graphicFrameMk id="9" creationId="{B657ACBC-91FC-1D17-B91A-57D47A33243A}"/>
          </ac:graphicFrameMkLst>
        </pc:graphicFrameChg>
        <pc:picChg chg="add mod">
          <ac:chgData name="Ranju Kamal" userId="d3187f1d-9b3b-4fde-ae81-a24521550743" providerId="ADAL" clId="{4129B787-4269-4D2B-9C7C-694B71DE0CB4}" dt="2023-10-09T22:14:04.976" v="4585" actId="1076"/>
          <ac:picMkLst>
            <pc:docMk/>
            <pc:sldMk cId="817900064" sldId="349"/>
            <ac:picMk id="5" creationId="{93CCC70E-059D-CFDB-3158-57451C7B6067}"/>
          </ac:picMkLst>
        </pc:picChg>
      </pc:sldChg>
      <pc:sldChg chg="addSp delSp modSp new mod modClrScheme chgLayout">
        <pc:chgData name="Ranju Kamal" userId="d3187f1d-9b3b-4fde-ae81-a24521550743" providerId="ADAL" clId="{4129B787-4269-4D2B-9C7C-694B71DE0CB4}" dt="2023-10-09T22:50:19.174" v="4871" actId="1076"/>
        <pc:sldMkLst>
          <pc:docMk/>
          <pc:sldMk cId="1685406205" sldId="350"/>
        </pc:sldMkLst>
        <pc:spChg chg="del">
          <ac:chgData name="Ranju Kamal" userId="d3187f1d-9b3b-4fde-ae81-a24521550743" providerId="ADAL" clId="{4129B787-4269-4D2B-9C7C-694B71DE0CB4}" dt="2023-10-09T02:18:00.355" v="3755" actId="700"/>
          <ac:spMkLst>
            <pc:docMk/>
            <pc:sldMk cId="1685406205" sldId="350"/>
            <ac:spMk id="2" creationId="{5368F0A6-FB20-9F1D-CB50-9C0647F18EA2}"/>
          </ac:spMkLst>
        </pc:spChg>
        <pc:spChg chg="del">
          <ac:chgData name="Ranju Kamal" userId="d3187f1d-9b3b-4fde-ae81-a24521550743" providerId="ADAL" clId="{4129B787-4269-4D2B-9C7C-694B71DE0CB4}" dt="2023-10-09T02:18:00.355" v="3755" actId="700"/>
          <ac:spMkLst>
            <pc:docMk/>
            <pc:sldMk cId="1685406205" sldId="350"/>
            <ac:spMk id="3" creationId="{EA4634EF-6D11-A3BD-591E-4FD928D1C1EE}"/>
          </ac:spMkLst>
        </pc:spChg>
        <pc:spChg chg="add mod">
          <ac:chgData name="Ranju Kamal" userId="d3187f1d-9b3b-4fde-ae81-a24521550743" providerId="ADAL" clId="{4129B787-4269-4D2B-9C7C-694B71DE0CB4}" dt="2023-10-09T22:50:19.174" v="4871" actId="1076"/>
          <ac:spMkLst>
            <pc:docMk/>
            <pc:sldMk cId="1685406205" sldId="350"/>
            <ac:spMk id="8" creationId="{69A8F4DE-8FBC-D91B-2568-8DDC4765E99C}"/>
          </ac:spMkLst>
        </pc:spChg>
        <pc:graphicFrameChg chg="add del mod modGraphic">
          <ac:chgData name="Ranju Kamal" userId="d3187f1d-9b3b-4fde-ae81-a24521550743" providerId="ADAL" clId="{4129B787-4269-4D2B-9C7C-694B71DE0CB4}" dt="2023-10-09T02:22:16.083" v="3767" actId="478"/>
          <ac:graphicFrameMkLst>
            <pc:docMk/>
            <pc:sldMk cId="1685406205" sldId="350"/>
            <ac:graphicFrameMk id="5" creationId="{22E1E6CA-2B35-D243-8FE0-3FA790DEF41B}"/>
          </ac:graphicFrameMkLst>
        </pc:graphicFrameChg>
        <pc:graphicFrameChg chg="add mod modGraphic">
          <ac:chgData name="Ranju Kamal" userId="d3187f1d-9b3b-4fde-ae81-a24521550743" providerId="ADAL" clId="{4129B787-4269-4D2B-9C7C-694B71DE0CB4}" dt="2023-10-09T22:37:59.855" v="4816" actId="1076"/>
          <ac:graphicFrameMkLst>
            <pc:docMk/>
            <pc:sldMk cId="1685406205" sldId="350"/>
            <ac:graphicFrameMk id="6" creationId="{5A5C2744-EEC1-A485-F7FD-260DC6449FBB}"/>
          </ac:graphicFrameMkLst>
        </pc:graphicFrameChg>
        <pc:picChg chg="add mod">
          <ac:chgData name="Ranju Kamal" userId="d3187f1d-9b3b-4fde-ae81-a24521550743" providerId="ADAL" clId="{4129B787-4269-4D2B-9C7C-694B71DE0CB4}" dt="2023-10-09T02:20:55.432" v="3759" actId="1076"/>
          <ac:picMkLst>
            <pc:docMk/>
            <pc:sldMk cId="1685406205" sldId="350"/>
            <ac:picMk id="4" creationId="{C3D5692A-A363-C4FD-BB7E-8F88622DC754}"/>
          </ac:picMkLst>
        </pc:picChg>
      </pc:sldChg>
      <pc:sldChg chg="addSp delSp modSp new mod">
        <pc:chgData name="Ranju Kamal" userId="d3187f1d-9b3b-4fde-ae81-a24521550743" providerId="ADAL" clId="{4129B787-4269-4D2B-9C7C-694B71DE0CB4}" dt="2023-10-10T04:25:10.818" v="5365" actId="1076"/>
        <pc:sldMkLst>
          <pc:docMk/>
          <pc:sldMk cId="1044857378" sldId="351"/>
        </pc:sldMkLst>
        <pc:spChg chg="del">
          <ac:chgData name="Ranju Kamal" userId="d3187f1d-9b3b-4fde-ae81-a24521550743" providerId="ADAL" clId="{4129B787-4269-4D2B-9C7C-694B71DE0CB4}" dt="2023-10-09T23:08:24.412" v="5019" actId="478"/>
          <ac:spMkLst>
            <pc:docMk/>
            <pc:sldMk cId="1044857378" sldId="351"/>
            <ac:spMk id="2" creationId="{0F45ECFE-2ADE-0398-D7D6-38A530EB8F98}"/>
          </ac:spMkLst>
        </pc:spChg>
        <pc:spChg chg="del">
          <ac:chgData name="Ranju Kamal" userId="d3187f1d-9b3b-4fde-ae81-a24521550743" providerId="ADAL" clId="{4129B787-4269-4D2B-9C7C-694B71DE0CB4}" dt="2023-10-09T09:47:42.507" v="4005" actId="22"/>
          <ac:spMkLst>
            <pc:docMk/>
            <pc:sldMk cId="1044857378" sldId="351"/>
            <ac:spMk id="3" creationId="{7B8D6B87-7F8C-29F5-7205-90BDFC1F44CD}"/>
          </ac:spMkLst>
        </pc:spChg>
        <pc:spChg chg="mod">
          <ac:chgData name="Ranju Kamal" userId="d3187f1d-9b3b-4fde-ae81-a24521550743" providerId="ADAL" clId="{4129B787-4269-4D2B-9C7C-694B71DE0CB4}" dt="2023-10-09T23:09:30.403" v="5030"/>
          <ac:spMkLst>
            <pc:docMk/>
            <pc:sldMk cId="1044857378" sldId="351"/>
            <ac:spMk id="9" creationId="{EF027427-218F-1D4D-D03A-6DB690631B1F}"/>
          </ac:spMkLst>
        </pc:spChg>
        <pc:spChg chg="mod">
          <ac:chgData name="Ranju Kamal" userId="d3187f1d-9b3b-4fde-ae81-a24521550743" providerId="ADAL" clId="{4129B787-4269-4D2B-9C7C-694B71DE0CB4}" dt="2023-10-09T23:09:54.724" v="5032"/>
          <ac:spMkLst>
            <pc:docMk/>
            <pc:sldMk cId="1044857378" sldId="351"/>
            <ac:spMk id="12" creationId="{344319F9-416C-C5E4-AA27-6DEFC57BBF40}"/>
          </ac:spMkLst>
        </pc:spChg>
        <pc:spChg chg="add mod">
          <ac:chgData name="Ranju Kamal" userId="d3187f1d-9b3b-4fde-ae81-a24521550743" providerId="ADAL" clId="{4129B787-4269-4D2B-9C7C-694B71DE0CB4}" dt="2023-10-10T04:25:10.818" v="5365" actId="1076"/>
          <ac:spMkLst>
            <pc:docMk/>
            <pc:sldMk cId="1044857378" sldId="351"/>
            <ac:spMk id="15" creationId="{B6E9C7D8-DA75-AA13-2D82-6D74AB34FFC5}"/>
          </ac:spMkLst>
        </pc:spChg>
        <pc:grpChg chg="add mod">
          <ac:chgData name="Ranju Kamal" userId="d3187f1d-9b3b-4fde-ae81-a24521550743" providerId="ADAL" clId="{4129B787-4269-4D2B-9C7C-694B71DE0CB4}" dt="2023-10-09T23:10:12.695" v="5037" actId="14100"/>
          <ac:grpSpMkLst>
            <pc:docMk/>
            <pc:sldMk cId="1044857378" sldId="351"/>
            <ac:grpSpMk id="8" creationId="{370B73D0-7E20-4087-25F7-7A995506D756}"/>
          </ac:grpSpMkLst>
        </pc:grpChg>
        <pc:grpChg chg="add mod">
          <ac:chgData name="Ranju Kamal" userId="d3187f1d-9b3b-4fde-ae81-a24521550743" providerId="ADAL" clId="{4129B787-4269-4D2B-9C7C-694B71DE0CB4}" dt="2023-10-09T23:10:04.369" v="5035" actId="1076"/>
          <ac:grpSpMkLst>
            <pc:docMk/>
            <pc:sldMk cId="1044857378" sldId="351"/>
            <ac:grpSpMk id="11" creationId="{899B1696-F0C6-E02F-7600-342CA8B9756E}"/>
          </ac:grpSpMkLst>
        </pc:grpChg>
        <pc:picChg chg="add mod ord">
          <ac:chgData name="Ranju Kamal" userId="d3187f1d-9b3b-4fde-ae81-a24521550743" providerId="ADAL" clId="{4129B787-4269-4D2B-9C7C-694B71DE0CB4}" dt="2023-10-09T23:10:20.904" v="5039" actId="1076"/>
          <ac:picMkLst>
            <pc:docMk/>
            <pc:sldMk cId="1044857378" sldId="351"/>
            <ac:picMk id="5" creationId="{7C99B588-8645-19A2-BE89-615E329F4416}"/>
          </ac:picMkLst>
        </pc:picChg>
        <pc:picChg chg="add mod">
          <ac:chgData name="Ranju Kamal" userId="d3187f1d-9b3b-4fde-ae81-a24521550743" providerId="ADAL" clId="{4129B787-4269-4D2B-9C7C-694B71DE0CB4}" dt="2023-10-09T23:10:19.284" v="5038" actId="1076"/>
          <ac:picMkLst>
            <pc:docMk/>
            <pc:sldMk cId="1044857378" sldId="351"/>
            <ac:picMk id="7" creationId="{E9C61B2A-F541-F5CF-D4B8-B04EC82A3799}"/>
          </ac:picMkLst>
        </pc:picChg>
        <pc:picChg chg="mod">
          <ac:chgData name="Ranju Kamal" userId="d3187f1d-9b3b-4fde-ae81-a24521550743" providerId="ADAL" clId="{4129B787-4269-4D2B-9C7C-694B71DE0CB4}" dt="2023-10-09T23:09:30.403" v="5030"/>
          <ac:picMkLst>
            <pc:docMk/>
            <pc:sldMk cId="1044857378" sldId="351"/>
            <ac:picMk id="10" creationId="{055E62D2-01B5-9AEE-A58E-0693AF10516C}"/>
          </ac:picMkLst>
        </pc:picChg>
        <pc:picChg chg="mod">
          <ac:chgData name="Ranju Kamal" userId="d3187f1d-9b3b-4fde-ae81-a24521550743" providerId="ADAL" clId="{4129B787-4269-4D2B-9C7C-694B71DE0CB4}" dt="2023-10-09T23:09:54.724" v="5032"/>
          <ac:picMkLst>
            <pc:docMk/>
            <pc:sldMk cId="1044857378" sldId="351"/>
            <ac:picMk id="13" creationId="{BD7DC992-5870-1BC9-84FE-58C63416951E}"/>
          </ac:picMkLst>
        </pc:picChg>
      </pc:sldChg>
      <pc:sldChg chg="addSp delSp modSp new mod">
        <pc:chgData name="Ranju Kamal" userId="d3187f1d-9b3b-4fde-ae81-a24521550743" providerId="ADAL" clId="{4129B787-4269-4D2B-9C7C-694B71DE0CB4}" dt="2023-10-10T04:24:58.406" v="5363" actId="20577"/>
        <pc:sldMkLst>
          <pc:docMk/>
          <pc:sldMk cId="1157926232" sldId="352"/>
        </pc:sldMkLst>
        <pc:spChg chg="del mod">
          <ac:chgData name="Ranju Kamal" userId="d3187f1d-9b3b-4fde-ae81-a24521550743" providerId="ADAL" clId="{4129B787-4269-4D2B-9C7C-694B71DE0CB4}" dt="2023-10-09T23:10:39.061" v="5043" actId="478"/>
          <ac:spMkLst>
            <pc:docMk/>
            <pc:sldMk cId="1157926232" sldId="352"/>
            <ac:spMk id="2" creationId="{242E4DBF-808A-4011-6358-DDC16FF95B32}"/>
          </ac:spMkLst>
        </pc:spChg>
        <pc:spChg chg="del">
          <ac:chgData name="Ranju Kamal" userId="d3187f1d-9b3b-4fde-ae81-a24521550743" providerId="ADAL" clId="{4129B787-4269-4D2B-9C7C-694B71DE0CB4}" dt="2023-10-09T09:50:43.596" v="4013" actId="22"/>
          <ac:spMkLst>
            <pc:docMk/>
            <pc:sldMk cId="1157926232" sldId="352"/>
            <ac:spMk id="3" creationId="{C7A08139-4218-E2D0-3235-89AED9D34E7B}"/>
          </ac:spMkLst>
        </pc:spChg>
        <pc:spChg chg="add del mod">
          <ac:chgData name="Ranju Kamal" userId="d3187f1d-9b3b-4fde-ae81-a24521550743" providerId="ADAL" clId="{4129B787-4269-4D2B-9C7C-694B71DE0CB4}" dt="2023-10-09T23:10:37.039" v="5041" actId="478"/>
          <ac:spMkLst>
            <pc:docMk/>
            <pc:sldMk cId="1157926232" sldId="352"/>
            <ac:spMk id="9" creationId="{0E43E768-89F3-8C6E-0277-6EFB35BAEEB2}"/>
          </ac:spMkLst>
        </pc:spChg>
        <pc:spChg chg="add mod">
          <ac:chgData name="Ranju Kamal" userId="d3187f1d-9b3b-4fde-ae81-a24521550743" providerId="ADAL" clId="{4129B787-4269-4D2B-9C7C-694B71DE0CB4}" dt="2023-10-09T23:11:50.877" v="5069" actId="20577"/>
          <ac:spMkLst>
            <pc:docMk/>
            <pc:sldMk cId="1157926232" sldId="352"/>
            <ac:spMk id="12" creationId="{334291EC-36D9-F6DE-C545-3A9DDB5B2F8F}"/>
          </ac:spMkLst>
        </pc:spChg>
        <pc:spChg chg="add mod">
          <ac:chgData name="Ranju Kamal" userId="d3187f1d-9b3b-4fde-ae81-a24521550743" providerId="ADAL" clId="{4129B787-4269-4D2B-9C7C-694B71DE0CB4}" dt="2023-10-10T04:24:58.406" v="5363" actId="20577"/>
          <ac:spMkLst>
            <pc:docMk/>
            <pc:sldMk cId="1157926232" sldId="352"/>
            <ac:spMk id="14" creationId="{A1CEEF52-4ABE-5D2D-2409-EC1F1B2FAA8A}"/>
          </ac:spMkLst>
        </pc:spChg>
        <pc:picChg chg="add mod">
          <ac:chgData name="Ranju Kamal" userId="d3187f1d-9b3b-4fde-ae81-a24521550743" providerId="ADAL" clId="{4129B787-4269-4D2B-9C7C-694B71DE0CB4}" dt="2023-10-09T23:10:41.300" v="5044" actId="1076"/>
          <ac:picMkLst>
            <pc:docMk/>
            <pc:sldMk cId="1157926232" sldId="352"/>
            <ac:picMk id="5" creationId="{A26301A1-493F-AC2F-CD03-F4233908599E}"/>
          </ac:picMkLst>
        </pc:picChg>
        <pc:picChg chg="add del mod ord">
          <ac:chgData name="Ranju Kamal" userId="d3187f1d-9b3b-4fde-ae81-a24521550743" providerId="ADAL" clId="{4129B787-4269-4D2B-9C7C-694B71DE0CB4}" dt="2023-10-09T23:10:33.559" v="5040" actId="478"/>
          <ac:picMkLst>
            <pc:docMk/>
            <pc:sldMk cId="1157926232" sldId="352"/>
            <ac:picMk id="7" creationId="{2368984F-01C8-7C36-2BF3-6879D74AF1F7}"/>
          </ac:picMkLst>
        </pc:picChg>
        <pc:picChg chg="add mod">
          <ac:chgData name="Ranju Kamal" userId="d3187f1d-9b3b-4fde-ae81-a24521550743" providerId="ADAL" clId="{4129B787-4269-4D2B-9C7C-694B71DE0CB4}" dt="2023-10-09T23:11:22.240" v="5048" actId="1076"/>
          <ac:picMkLst>
            <pc:docMk/>
            <pc:sldMk cId="1157926232" sldId="352"/>
            <ac:picMk id="10" creationId="{CE5491D0-28C7-76B6-1801-E9F51B48ABE9}"/>
          </ac:picMkLst>
        </pc:picChg>
      </pc:sldChg>
      <pc:sldChg chg="addSp delSp modSp new mod">
        <pc:chgData name="Ranju Kamal" userId="d3187f1d-9b3b-4fde-ae81-a24521550743" providerId="ADAL" clId="{4129B787-4269-4D2B-9C7C-694B71DE0CB4}" dt="2023-10-10T04:39:52.634" v="5497" actId="1076"/>
        <pc:sldMkLst>
          <pc:docMk/>
          <pc:sldMk cId="2085680934" sldId="353"/>
        </pc:sldMkLst>
        <pc:spChg chg="del">
          <ac:chgData name="Ranju Kamal" userId="d3187f1d-9b3b-4fde-ae81-a24521550743" providerId="ADAL" clId="{4129B787-4269-4D2B-9C7C-694B71DE0CB4}" dt="2023-10-09T23:05:02.138" v="4993" actId="478"/>
          <ac:spMkLst>
            <pc:docMk/>
            <pc:sldMk cId="2085680934" sldId="353"/>
            <ac:spMk id="2" creationId="{539A271A-1F02-0540-7A2F-5350BE7A3AC3}"/>
          </ac:spMkLst>
        </pc:spChg>
        <pc:spChg chg="del">
          <ac:chgData name="Ranju Kamal" userId="d3187f1d-9b3b-4fde-ae81-a24521550743" providerId="ADAL" clId="{4129B787-4269-4D2B-9C7C-694B71DE0CB4}" dt="2023-10-09T09:58:07.474" v="4026"/>
          <ac:spMkLst>
            <pc:docMk/>
            <pc:sldMk cId="2085680934" sldId="353"/>
            <ac:spMk id="3" creationId="{A2EFFF54-B6A2-EA3D-9C5F-FEE8E841CA45}"/>
          </ac:spMkLst>
        </pc:spChg>
        <pc:spChg chg="mod">
          <ac:chgData name="Ranju Kamal" userId="d3187f1d-9b3b-4fde-ae81-a24521550743" providerId="ADAL" clId="{4129B787-4269-4D2B-9C7C-694B71DE0CB4}" dt="2023-10-10T04:29:23.383" v="5399"/>
          <ac:spMkLst>
            <pc:docMk/>
            <pc:sldMk cId="2085680934" sldId="353"/>
            <ac:spMk id="8" creationId="{55DF50BF-FE4D-6AC7-A52C-9EFA7F6CF753}"/>
          </ac:spMkLst>
        </pc:spChg>
        <pc:spChg chg="del mod">
          <ac:chgData name="Ranju Kamal" userId="d3187f1d-9b3b-4fde-ae81-a24521550743" providerId="ADAL" clId="{4129B787-4269-4D2B-9C7C-694B71DE0CB4}" dt="2023-10-10T04:29:57.532" v="5404" actId="478"/>
          <ac:spMkLst>
            <pc:docMk/>
            <pc:sldMk cId="2085680934" sldId="353"/>
            <ac:spMk id="9" creationId="{5C2A0DBE-EB0D-79FC-C0BA-A7B50D908616}"/>
          </ac:spMkLst>
        </pc:spChg>
        <pc:spChg chg="mod">
          <ac:chgData name="Ranju Kamal" userId="d3187f1d-9b3b-4fde-ae81-a24521550743" providerId="ADAL" clId="{4129B787-4269-4D2B-9C7C-694B71DE0CB4}" dt="2023-10-10T04:33:39.518" v="5411"/>
          <ac:spMkLst>
            <pc:docMk/>
            <pc:sldMk cId="2085680934" sldId="353"/>
            <ac:spMk id="12" creationId="{66821F21-B10B-420C-6DB2-0E293575CAB3}"/>
          </ac:spMkLst>
        </pc:spChg>
        <pc:spChg chg="add mod">
          <ac:chgData name="Ranju Kamal" userId="d3187f1d-9b3b-4fde-ae81-a24521550743" providerId="ADAL" clId="{4129B787-4269-4D2B-9C7C-694B71DE0CB4}" dt="2023-10-10T04:39:45.240" v="5496" actId="1076"/>
          <ac:spMkLst>
            <pc:docMk/>
            <pc:sldMk cId="2085680934" sldId="353"/>
            <ac:spMk id="14" creationId="{17D7B90D-31D6-5F42-CD33-DDD9E87EFAE3}"/>
          </ac:spMkLst>
        </pc:spChg>
        <pc:spChg chg="add mod">
          <ac:chgData name="Ranju Kamal" userId="d3187f1d-9b3b-4fde-ae81-a24521550743" providerId="ADAL" clId="{4129B787-4269-4D2B-9C7C-694B71DE0CB4}" dt="2023-10-10T04:39:52.634" v="5497" actId="1076"/>
          <ac:spMkLst>
            <pc:docMk/>
            <pc:sldMk cId="2085680934" sldId="353"/>
            <ac:spMk id="16" creationId="{87CF3A65-925F-C6BF-615C-56C165E2E217}"/>
          </ac:spMkLst>
        </pc:spChg>
        <pc:grpChg chg="add mod">
          <ac:chgData name="Ranju Kamal" userId="d3187f1d-9b3b-4fde-ae81-a24521550743" providerId="ADAL" clId="{4129B787-4269-4D2B-9C7C-694B71DE0CB4}" dt="2023-10-10T04:30:10.295" v="5409" actId="14100"/>
          <ac:grpSpMkLst>
            <pc:docMk/>
            <pc:sldMk cId="2085680934" sldId="353"/>
            <ac:grpSpMk id="6" creationId="{5E57C0DD-0CF9-4224-F834-86D060B65900}"/>
          </ac:grpSpMkLst>
        </pc:grpChg>
        <pc:grpChg chg="add mod">
          <ac:chgData name="Ranju Kamal" userId="d3187f1d-9b3b-4fde-ae81-a24521550743" providerId="ADAL" clId="{4129B787-4269-4D2B-9C7C-694B71DE0CB4}" dt="2023-10-10T04:33:43.474" v="5412" actId="1076"/>
          <ac:grpSpMkLst>
            <pc:docMk/>
            <pc:sldMk cId="2085680934" sldId="353"/>
            <ac:grpSpMk id="10" creationId="{7F136D82-9DB4-2AFF-9DCD-9C7881BD1E0F}"/>
          </ac:grpSpMkLst>
        </pc:grpChg>
        <pc:picChg chg="add mod">
          <ac:chgData name="Ranju Kamal" userId="d3187f1d-9b3b-4fde-ae81-a24521550743" providerId="ADAL" clId="{4129B787-4269-4D2B-9C7C-694B71DE0CB4}" dt="2023-10-10T04:30:04.877" v="5407" actId="1076"/>
          <ac:picMkLst>
            <pc:docMk/>
            <pc:sldMk cId="2085680934" sldId="353"/>
            <ac:picMk id="4" creationId="{407E8B79-BEB7-3F39-39F0-C4143888A3FD}"/>
          </ac:picMkLst>
        </pc:picChg>
        <pc:picChg chg="add mod">
          <ac:chgData name="Ranju Kamal" userId="d3187f1d-9b3b-4fde-ae81-a24521550743" providerId="ADAL" clId="{4129B787-4269-4D2B-9C7C-694B71DE0CB4}" dt="2023-10-10T04:30:19.528" v="5410" actId="1076"/>
          <ac:picMkLst>
            <pc:docMk/>
            <pc:sldMk cId="2085680934" sldId="353"/>
            <ac:picMk id="5" creationId="{E42FC5BD-FEDD-408A-2580-709B04989F4D}"/>
          </ac:picMkLst>
        </pc:picChg>
        <pc:picChg chg="mod modCrop">
          <ac:chgData name="Ranju Kamal" userId="d3187f1d-9b3b-4fde-ae81-a24521550743" providerId="ADAL" clId="{4129B787-4269-4D2B-9C7C-694B71DE0CB4}" dt="2023-10-10T04:29:49.986" v="5402" actId="732"/>
          <ac:picMkLst>
            <pc:docMk/>
            <pc:sldMk cId="2085680934" sldId="353"/>
            <ac:picMk id="7" creationId="{1A59391E-915B-D821-6800-A995B0BD8CA7}"/>
          </ac:picMkLst>
        </pc:picChg>
        <pc:picChg chg="mod">
          <ac:chgData name="Ranju Kamal" userId="d3187f1d-9b3b-4fde-ae81-a24521550743" providerId="ADAL" clId="{4129B787-4269-4D2B-9C7C-694B71DE0CB4}" dt="2023-10-10T04:33:39.518" v="5411"/>
          <ac:picMkLst>
            <pc:docMk/>
            <pc:sldMk cId="2085680934" sldId="353"/>
            <ac:picMk id="11" creationId="{664A0F62-2A2A-CC2A-3D63-1483B728059D}"/>
          </ac:picMkLst>
        </pc:picChg>
      </pc:sldChg>
      <pc:sldChg chg="addSp delSp modSp new mod">
        <pc:chgData name="Ranju Kamal" userId="d3187f1d-9b3b-4fde-ae81-a24521550743" providerId="ADAL" clId="{4129B787-4269-4D2B-9C7C-694B71DE0CB4}" dt="2023-10-10T05:39:07.934" v="5823" actId="14100"/>
        <pc:sldMkLst>
          <pc:docMk/>
          <pc:sldMk cId="23182563" sldId="354"/>
        </pc:sldMkLst>
        <pc:spChg chg="del">
          <ac:chgData name="Ranju Kamal" userId="d3187f1d-9b3b-4fde-ae81-a24521550743" providerId="ADAL" clId="{4129B787-4269-4D2B-9C7C-694B71DE0CB4}" dt="2023-10-09T10:14:53.859" v="4072" actId="478"/>
          <ac:spMkLst>
            <pc:docMk/>
            <pc:sldMk cId="23182563" sldId="354"/>
            <ac:spMk id="2" creationId="{760BF7BB-6742-0493-801D-05174EF86D9B}"/>
          </ac:spMkLst>
        </pc:spChg>
        <pc:spChg chg="mod">
          <ac:chgData name="Ranju Kamal" userId="d3187f1d-9b3b-4fde-ae81-a24521550743" providerId="ADAL" clId="{4129B787-4269-4D2B-9C7C-694B71DE0CB4}" dt="2023-10-09T23:20:47.580" v="5122" actId="12"/>
          <ac:spMkLst>
            <pc:docMk/>
            <pc:sldMk cId="23182563" sldId="354"/>
            <ac:spMk id="3" creationId="{7A07914D-39FA-3175-83A2-9CD5C3F44300}"/>
          </ac:spMkLst>
        </pc:spChg>
        <pc:spChg chg="add mod">
          <ac:chgData name="Ranju Kamal" userId="d3187f1d-9b3b-4fde-ae81-a24521550743" providerId="ADAL" clId="{4129B787-4269-4D2B-9C7C-694B71DE0CB4}" dt="2023-10-10T05:39:07.934" v="5823" actId="14100"/>
          <ac:spMkLst>
            <pc:docMk/>
            <pc:sldMk cId="23182563" sldId="354"/>
            <ac:spMk id="8" creationId="{DBDF4FA7-71A6-BF22-30C1-154CD6C92FC6}"/>
          </ac:spMkLst>
        </pc:spChg>
        <pc:picChg chg="add mod">
          <ac:chgData name="Ranju Kamal" userId="d3187f1d-9b3b-4fde-ae81-a24521550743" providerId="ADAL" clId="{4129B787-4269-4D2B-9C7C-694B71DE0CB4}" dt="2023-10-10T05:36:21.630" v="5705" actId="1076"/>
          <ac:picMkLst>
            <pc:docMk/>
            <pc:sldMk cId="23182563" sldId="354"/>
            <ac:picMk id="4" creationId="{0803C422-5A9D-6712-C957-B463B90A829E}"/>
          </ac:picMkLst>
        </pc:picChg>
        <pc:picChg chg="add mod">
          <ac:chgData name="Ranju Kamal" userId="d3187f1d-9b3b-4fde-ae81-a24521550743" providerId="ADAL" clId="{4129B787-4269-4D2B-9C7C-694B71DE0CB4}" dt="2023-10-10T05:36:19.108" v="5704" actId="1076"/>
          <ac:picMkLst>
            <pc:docMk/>
            <pc:sldMk cId="23182563" sldId="354"/>
            <ac:picMk id="5" creationId="{225B57A2-D929-FE2B-CB18-6ED06C22693A}"/>
          </ac:picMkLst>
        </pc:picChg>
        <pc:picChg chg="add del mod">
          <ac:chgData name="Ranju Kamal" userId="d3187f1d-9b3b-4fde-ae81-a24521550743" providerId="ADAL" clId="{4129B787-4269-4D2B-9C7C-694B71DE0CB4}" dt="2023-10-10T05:36:17.371" v="5703" actId="478"/>
          <ac:picMkLst>
            <pc:docMk/>
            <pc:sldMk cId="23182563" sldId="354"/>
            <ac:picMk id="6" creationId="{5EBD6EA9-743D-DF1C-4A7C-F94FD79CE64A}"/>
          </ac:picMkLst>
        </pc:picChg>
      </pc:sldChg>
      <pc:sldChg chg="addSp delSp modSp new mod">
        <pc:chgData name="Ranju Kamal" userId="d3187f1d-9b3b-4fde-ae81-a24521550743" providerId="ADAL" clId="{4129B787-4269-4D2B-9C7C-694B71DE0CB4}" dt="2023-10-10T05:12:57.008" v="5628" actId="5793"/>
        <pc:sldMkLst>
          <pc:docMk/>
          <pc:sldMk cId="3597485048" sldId="355"/>
        </pc:sldMkLst>
        <pc:spChg chg="del">
          <ac:chgData name="Ranju Kamal" userId="d3187f1d-9b3b-4fde-ae81-a24521550743" providerId="ADAL" clId="{4129B787-4269-4D2B-9C7C-694B71DE0CB4}" dt="2023-10-09T10:18:55.868" v="4108" actId="478"/>
          <ac:spMkLst>
            <pc:docMk/>
            <pc:sldMk cId="3597485048" sldId="355"/>
            <ac:spMk id="2" creationId="{15EDAA2F-6C84-A6E4-3744-33811A187E10}"/>
          </ac:spMkLst>
        </pc:spChg>
        <pc:spChg chg="mod">
          <ac:chgData name="Ranju Kamal" userId="d3187f1d-9b3b-4fde-ae81-a24521550743" providerId="ADAL" clId="{4129B787-4269-4D2B-9C7C-694B71DE0CB4}" dt="2023-10-10T05:12:57.008" v="5628" actId="5793"/>
          <ac:spMkLst>
            <pc:docMk/>
            <pc:sldMk cId="3597485048" sldId="355"/>
            <ac:spMk id="3" creationId="{F8DEE3B8-F8EE-49E9-389A-549E6E79B479}"/>
          </ac:spMkLst>
        </pc:spChg>
        <pc:spChg chg="add del mod">
          <ac:chgData name="Ranju Kamal" userId="d3187f1d-9b3b-4fde-ae81-a24521550743" providerId="ADAL" clId="{4129B787-4269-4D2B-9C7C-694B71DE0CB4}" dt="2023-10-10T04:02:21.962" v="5197" actId="478"/>
          <ac:spMkLst>
            <pc:docMk/>
            <pc:sldMk cId="3597485048" sldId="355"/>
            <ac:spMk id="5" creationId="{C18DB910-7135-40D4-FD10-7ABDB5C304D2}"/>
          </ac:spMkLst>
        </pc:spChg>
      </pc:sldChg>
      <pc:sldChg chg="addSp delSp modSp new mod">
        <pc:chgData name="Ranju Kamal" userId="d3187f1d-9b3b-4fde-ae81-a24521550743" providerId="ADAL" clId="{4129B787-4269-4D2B-9C7C-694B71DE0CB4}" dt="2023-10-10T06:15:12.829" v="5898" actId="20577"/>
        <pc:sldMkLst>
          <pc:docMk/>
          <pc:sldMk cId="3934991224" sldId="356"/>
        </pc:sldMkLst>
        <pc:spChg chg="mod">
          <ac:chgData name="Ranju Kamal" userId="d3187f1d-9b3b-4fde-ae81-a24521550743" providerId="ADAL" clId="{4129B787-4269-4D2B-9C7C-694B71DE0CB4}" dt="2023-10-10T06:15:12.829" v="5898" actId="20577"/>
          <ac:spMkLst>
            <pc:docMk/>
            <pc:sldMk cId="3934991224" sldId="356"/>
            <ac:spMk id="2" creationId="{BA57E213-7AC7-351A-2CC0-9CC03FEBD386}"/>
          </ac:spMkLst>
        </pc:spChg>
        <pc:spChg chg="del mod">
          <ac:chgData name="Ranju Kamal" userId="d3187f1d-9b3b-4fde-ae81-a24521550743" providerId="ADAL" clId="{4129B787-4269-4D2B-9C7C-694B71DE0CB4}" dt="2023-10-10T05:53:47.859" v="5840" actId="478"/>
          <ac:spMkLst>
            <pc:docMk/>
            <pc:sldMk cId="3934991224" sldId="356"/>
            <ac:spMk id="3" creationId="{575B0F38-B956-B367-1309-BA4BB1CAE3BA}"/>
          </ac:spMkLst>
        </pc:spChg>
        <pc:spChg chg="add del">
          <ac:chgData name="Ranju Kamal" userId="d3187f1d-9b3b-4fde-ae81-a24521550743" providerId="ADAL" clId="{4129B787-4269-4D2B-9C7C-694B71DE0CB4}" dt="2023-10-10T05:53:58.349" v="5842" actId="22"/>
          <ac:spMkLst>
            <pc:docMk/>
            <pc:sldMk cId="3934991224" sldId="356"/>
            <ac:spMk id="5" creationId="{D3393592-7875-0486-353E-483221478CF6}"/>
          </ac:spMkLst>
        </pc:spChg>
      </pc:sldChg>
      <pc:sldChg chg="delSp modSp new mod">
        <pc:chgData name="Ranju Kamal" userId="d3187f1d-9b3b-4fde-ae81-a24521550743" providerId="ADAL" clId="{4129B787-4269-4D2B-9C7C-694B71DE0CB4}" dt="2023-10-10T06:15:05.309" v="5897" actId="255"/>
        <pc:sldMkLst>
          <pc:docMk/>
          <pc:sldMk cId="346864399" sldId="357"/>
        </pc:sldMkLst>
        <pc:spChg chg="mod">
          <ac:chgData name="Ranju Kamal" userId="d3187f1d-9b3b-4fde-ae81-a24521550743" providerId="ADAL" clId="{4129B787-4269-4D2B-9C7C-694B71DE0CB4}" dt="2023-10-10T06:15:05.309" v="5897" actId="255"/>
          <ac:spMkLst>
            <pc:docMk/>
            <pc:sldMk cId="346864399" sldId="357"/>
            <ac:spMk id="2" creationId="{3F7C36AD-CF76-7D42-FEED-38A6FB83A503}"/>
          </ac:spMkLst>
        </pc:spChg>
        <pc:spChg chg="del">
          <ac:chgData name="Ranju Kamal" userId="d3187f1d-9b3b-4fde-ae81-a24521550743" providerId="ADAL" clId="{4129B787-4269-4D2B-9C7C-694B71DE0CB4}" dt="2023-10-10T05:54:24.978" v="5849" actId="478"/>
          <ac:spMkLst>
            <pc:docMk/>
            <pc:sldMk cId="346864399" sldId="357"/>
            <ac:spMk id="3" creationId="{53A0EEBB-4190-DEDF-39FA-244CE0BF0DC5}"/>
          </ac:spMkLst>
        </pc:spChg>
      </pc:sldChg>
    </pc:docChg>
  </pc:docChgLst>
  <pc:docChgLst>
    <pc:chgData name="Ranju Kamal" userId="d3187f1d-9b3b-4fde-ae81-a24521550743" providerId="ADAL" clId="{F147E222-5A8D-4348-8136-3ABB907A968D}"/>
    <pc:docChg chg="undo custSel delSld modSld">
      <pc:chgData name="Ranju Kamal" userId="d3187f1d-9b3b-4fde-ae81-a24521550743" providerId="ADAL" clId="{F147E222-5A8D-4348-8136-3ABB907A968D}" dt="2023-10-19T20:49:23.588" v="303" actId="1076"/>
      <pc:docMkLst>
        <pc:docMk/>
      </pc:docMkLst>
      <pc:sldChg chg="del">
        <pc:chgData name="Ranju Kamal" userId="d3187f1d-9b3b-4fde-ae81-a24521550743" providerId="ADAL" clId="{F147E222-5A8D-4348-8136-3ABB907A968D}" dt="2023-10-19T20:34:54.755" v="4" actId="2696"/>
        <pc:sldMkLst>
          <pc:docMk/>
          <pc:sldMk cId="452612616" sldId="310"/>
        </pc:sldMkLst>
      </pc:sldChg>
      <pc:sldChg chg="addSp modSp mod">
        <pc:chgData name="Ranju Kamal" userId="d3187f1d-9b3b-4fde-ae81-a24521550743" providerId="ADAL" clId="{F147E222-5A8D-4348-8136-3ABB907A968D}" dt="2023-10-19T20:45:50.835" v="49" actId="1076"/>
        <pc:sldMkLst>
          <pc:docMk/>
          <pc:sldMk cId="3451935028" sldId="359"/>
        </pc:sldMkLst>
        <pc:spChg chg="mod">
          <ac:chgData name="Ranju Kamal" userId="d3187f1d-9b3b-4fde-ae81-a24521550743" providerId="ADAL" clId="{F147E222-5A8D-4348-8136-3ABB907A968D}" dt="2023-10-19T20:45:18.611" v="38" actId="1076"/>
          <ac:spMkLst>
            <pc:docMk/>
            <pc:sldMk cId="3451935028" sldId="359"/>
            <ac:spMk id="4" creationId="{3B240E9C-A49C-440A-110B-B11200FBAFB9}"/>
          </ac:spMkLst>
        </pc:spChg>
        <pc:spChg chg="mod">
          <ac:chgData name="Ranju Kamal" userId="d3187f1d-9b3b-4fde-ae81-a24521550743" providerId="ADAL" clId="{F147E222-5A8D-4348-8136-3ABB907A968D}" dt="2023-10-19T20:45:43.135" v="48" actId="1076"/>
          <ac:spMkLst>
            <pc:docMk/>
            <pc:sldMk cId="3451935028" sldId="359"/>
            <ac:spMk id="6" creationId="{5B114EE5-E6C5-C177-99BE-0801A8F7F0D3}"/>
          </ac:spMkLst>
        </pc:spChg>
        <pc:spChg chg="add mod">
          <ac:chgData name="Ranju Kamal" userId="d3187f1d-9b3b-4fde-ae81-a24521550743" providerId="ADAL" clId="{F147E222-5A8D-4348-8136-3ABB907A968D}" dt="2023-10-19T20:45:50.835" v="49" actId="1076"/>
          <ac:spMkLst>
            <pc:docMk/>
            <pc:sldMk cId="3451935028" sldId="359"/>
            <ac:spMk id="8" creationId="{56AC8EDB-4297-4786-C56A-CF0BE5B29611}"/>
          </ac:spMkLst>
        </pc:spChg>
        <pc:picChg chg="mod">
          <ac:chgData name="Ranju Kamal" userId="d3187f1d-9b3b-4fde-ae81-a24521550743" providerId="ADAL" clId="{F147E222-5A8D-4348-8136-3ABB907A968D}" dt="2023-10-19T20:45:15.540" v="37" actId="1076"/>
          <ac:picMkLst>
            <pc:docMk/>
            <pc:sldMk cId="3451935028" sldId="359"/>
            <ac:picMk id="5" creationId="{7C15013C-8568-ADAF-011A-A8E063027F28}"/>
          </ac:picMkLst>
        </pc:picChg>
      </pc:sldChg>
      <pc:sldChg chg="modSp mod">
        <pc:chgData name="Ranju Kamal" userId="d3187f1d-9b3b-4fde-ae81-a24521550743" providerId="ADAL" clId="{F147E222-5A8D-4348-8136-3ABB907A968D}" dt="2023-10-19T20:48:20.312" v="296"/>
        <pc:sldMkLst>
          <pc:docMk/>
          <pc:sldMk cId="2671822058" sldId="361"/>
        </pc:sldMkLst>
        <pc:spChg chg="mod">
          <ac:chgData name="Ranju Kamal" userId="d3187f1d-9b3b-4fde-ae81-a24521550743" providerId="ADAL" clId="{F147E222-5A8D-4348-8136-3ABB907A968D}" dt="2023-10-19T20:48:20.312" v="296"/>
          <ac:spMkLst>
            <pc:docMk/>
            <pc:sldMk cId="2671822058" sldId="361"/>
            <ac:spMk id="9" creationId="{507EDEC6-02D3-B9C1-57C4-17DB2D1E4214}"/>
          </ac:spMkLst>
        </pc:spChg>
      </pc:sldChg>
      <pc:sldChg chg="addSp modSp mod">
        <pc:chgData name="Ranju Kamal" userId="d3187f1d-9b3b-4fde-ae81-a24521550743" providerId="ADAL" clId="{F147E222-5A8D-4348-8136-3ABB907A968D}" dt="2023-10-19T20:49:23.588" v="303" actId="1076"/>
        <pc:sldMkLst>
          <pc:docMk/>
          <pc:sldMk cId="1633079076" sldId="362"/>
        </pc:sldMkLst>
        <pc:spChg chg="add mod">
          <ac:chgData name="Ranju Kamal" userId="d3187f1d-9b3b-4fde-ae81-a24521550743" providerId="ADAL" clId="{F147E222-5A8D-4348-8136-3ABB907A968D}" dt="2023-10-19T20:48:46.673" v="298" actId="1076"/>
          <ac:spMkLst>
            <pc:docMk/>
            <pc:sldMk cId="1633079076" sldId="362"/>
            <ac:spMk id="4" creationId="{E7FC328B-208E-9EFA-7E32-72E9AB6A5174}"/>
          </ac:spMkLst>
        </pc:spChg>
        <pc:spChg chg="add mod">
          <ac:chgData name="Ranju Kamal" userId="d3187f1d-9b3b-4fde-ae81-a24521550743" providerId="ADAL" clId="{F147E222-5A8D-4348-8136-3ABB907A968D}" dt="2023-10-19T20:49:23.588" v="303" actId="1076"/>
          <ac:spMkLst>
            <pc:docMk/>
            <pc:sldMk cId="1633079076" sldId="362"/>
            <ac:spMk id="8" creationId="{CBA56ACA-6338-F964-3DF6-AA49DCB5CD09}"/>
          </ac:spMkLst>
        </pc:spChg>
      </pc:sldChg>
      <pc:sldChg chg="addSp modSp mod">
        <pc:chgData name="Ranju Kamal" userId="d3187f1d-9b3b-4fde-ae81-a24521550743" providerId="ADAL" clId="{F147E222-5A8D-4348-8136-3ABB907A968D}" dt="2023-10-19T20:46:31.134" v="59" actId="1076"/>
        <pc:sldMkLst>
          <pc:docMk/>
          <pc:sldMk cId="2210761912" sldId="363"/>
        </pc:sldMkLst>
        <pc:spChg chg="add mod">
          <ac:chgData name="Ranju Kamal" userId="d3187f1d-9b3b-4fde-ae81-a24521550743" providerId="ADAL" clId="{F147E222-5A8D-4348-8136-3ABB907A968D}" dt="2023-10-19T20:46:31.134" v="59" actId="1076"/>
          <ac:spMkLst>
            <pc:docMk/>
            <pc:sldMk cId="2210761912" sldId="363"/>
            <ac:spMk id="4" creationId="{3B9994B3-CD30-BC9A-D835-E52356BAF779}"/>
          </ac:spMkLst>
        </pc:spChg>
      </pc:sldChg>
      <pc:sldChg chg="addSp delSp modSp mod">
        <pc:chgData name="Ranju Kamal" userId="d3187f1d-9b3b-4fde-ae81-a24521550743" providerId="ADAL" clId="{F147E222-5A8D-4348-8136-3ABB907A968D}" dt="2023-10-19T20:41:41.693" v="33" actId="478"/>
        <pc:sldMkLst>
          <pc:docMk/>
          <pc:sldMk cId="2607830481" sldId="372"/>
        </pc:sldMkLst>
        <pc:spChg chg="add mod">
          <ac:chgData name="Ranju Kamal" userId="d3187f1d-9b3b-4fde-ae81-a24521550743" providerId="ADAL" clId="{F147E222-5A8D-4348-8136-3ABB907A968D}" dt="2023-10-19T20:34:08.482" v="3" actId="1076"/>
          <ac:spMkLst>
            <pc:docMk/>
            <pc:sldMk cId="2607830481" sldId="372"/>
            <ac:spMk id="7" creationId="{CD55235E-6A02-FC38-D67A-29BE1F3B8948}"/>
          </ac:spMkLst>
        </pc:spChg>
        <pc:spChg chg="del">
          <ac:chgData name="Ranju Kamal" userId="d3187f1d-9b3b-4fde-ae81-a24521550743" providerId="ADAL" clId="{F147E222-5A8D-4348-8136-3ABB907A968D}" dt="2023-10-19T20:41:41.693" v="33" actId="478"/>
          <ac:spMkLst>
            <pc:docMk/>
            <pc:sldMk cId="2607830481" sldId="372"/>
            <ac:spMk id="8" creationId="{9965DB0E-8846-F45C-C2EE-75ABBD7C8F21}"/>
          </ac:spMkLst>
        </pc:spChg>
        <pc:picChg chg="mod">
          <ac:chgData name="Ranju Kamal" userId="d3187f1d-9b3b-4fde-ae81-a24521550743" providerId="ADAL" clId="{F147E222-5A8D-4348-8136-3ABB907A968D}" dt="2023-10-19T20:33:06.067" v="0" actId="1076"/>
          <ac:picMkLst>
            <pc:docMk/>
            <pc:sldMk cId="2607830481" sldId="372"/>
            <ac:picMk id="5" creationId="{FF9DFCF3-E76E-771F-919D-D46A6FBB4C03}"/>
          </ac:picMkLst>
        </pc:picChg>
        <pc:picChg chg="mod">
          <ac:chgData name="Ranju Kamal" userId="d3187f1d-9b3b-4fde-ae81-a24521550743" providerId="ADAL" clId="{F147E222-5A8D-4348-8136-3ABB907A968D}" dt="2023-10-19T20:34:01.960" v="1" actId="1076"/>
          <ac:picMkLst>
            <pc:docMk/>
            <pc:sldMk cId="2607830481" sldId="372"/>
            <ac:picMk id="6" creationId="{C73C8C40-F9A8-B5D6-8129-5302F9EB2A45}"/>
          </ac:picMkLst>
        </pc:picChg>
      </pc:sldChg>
      <pc:sldChg chg="del">
        <pc:chgData name="Ranju Kamal" userId="d3187f1d-9b3b-4fde-ae81-a24521550743" providerId="ADAL" clId="{F147E222-5A8D-4348-8136-3ABB907A968D}" dt="2023-10-19T20:34:59.486" v="5" actId="2696"/>
        <pc:sldMkLst>
          <pc:docMk/>
          <pc:sldMk cId="1674825401" sldId="391"/>
        </pc:sldMkLst>
      </pc:sldChg>
      <pc:sldChg chg="addSp modSp mod">
        <pc:chgData name="Ranju Kamal" userId="d3187f1d-9b3b-4fde-ae81-a24521550743" providerId="ADAL" clId="{F147E222-5A8D-4348-8136-3ABB907A968D}" dt="2023-10-19T20:47:09.966" v="67" actId="20577"/>
        <pc:sldMkLst>
          <pc:docMk/>
          <pc:sldMk cId="2557297062" sldId="392"/>
        </pc:sldMkLst>
        <pc:spChg chg="add mod">
          <ac:chgData name="Ranju Kamal" userId="d3187f1d-9b3b-4fde-ae81-a24521550743" providerId="ADAL" clId="{F147E222-5A8D-4348-8136-3ABB907A968D}" dt="2023-10-19T20:47:09.966" v="67" actId="20577"/>
          <ac:spMkLst>
            <pc:docMk/>
            <pc:sldMk cId="2557297062" sldId="392"/>
            <ac:spMk id="3" creationId="{9353506C-7D90-4195-42FE-09FFF4FF6C01}"/>
          </ac:spMkLst>
        </pc:spChg>
        <pc:spChg chg="add mod">
          <ac:chgData name="Ranju Kamal" userId="d3187f1d-9b3b-4fde-ae81-a24521550743" providerId="ADAL" clId="{F147E222-5A8D-4348-8136-3ABB907A968D}" dt="2023-10-19T20:40:35.479" v="32" actId="1076"/>
          <ac:spMkLst>
            <pc:docMk/>
            <pc:sldMk cId="2557297062" sldId="392"/>
            <ac:spMk id="5" creationId="{34634269-D542-EDC5-CBA6-9AB252F8DB49}"/>
          </ac:spMkLst>
        </pc:spChg>
        <pc:picChg chg="mod">
          <ac:chgData name="Ranju Kamal" userId="d3187f1d-9b3b-4fde-ae81-a24521550743" providerId="ADAL" clId="{F147E222-5A8D-4348-8136-3ABB907A968D}" dt="2023-10-19T20:37:29.179" v="24" actId="1076"/>
          <ac:picMkLst>
            <pc:docMk/>
            <pc:sldMk cId="2557297062" sldId="392"/>
            <ac:picMk id="11" creationId="{C8F37237-62E6-5F8C-A435-7FA15B964738}"/>
          </ac:picMkLst>
        </pc:picChg>
        <pc:picChg chg="mod">
          <ac:chgData name="Ranju Kamal" userId="d3187f1d-9b3b-4fde-ae81-a24521550743" providerId="ADAL" clId="{F147E222-5A8D-4348-8136-3ABB907A968D}" dt="2023-10-19T20:37:29.179" v="24" actId="1076"/>
          <ac:picMkLst>
            <pc:docMk/>
            <pc:sldMk cId="2557297062" sldId="392"/>
            <ac:picMk id="12" creationId="{1BC36825-81B5-6437-7F5E-C3CF91A0CA6C}"/>
          </ac:picMkLst>
        </pc:picChg>
      </pc:sldChg>
      <pc:sldChg chg="addSp modSp mod">
        <pc:chgData name="Ranju Kamal" userId="d3187f1d-9b3b-4fde-ae81-a24521550743" providerId="ADAL" clId="{F147E222-5A8D-4348-8136-3ABB907A968D}" dt="2023-10-19T20:40:04.288" v="28" actId="1076"/>
        <pc:sldMkLst>
          <pc:docMk/>
          <pc:sldMk cId="2513234006" sldId="400"/>
        </pc:sldMkLst>
        <pc:spChg chg="add mod">
          <ac:chgData name="Ranju Kamal" userId="d3187f1d-9b3b-4fde-ae81-a24521550743" providerId="ADAL" clId="{F147E222-5A8D-4348-8136-3ABB907A968D}" dt="2023-10-19T20:36:49.001" v="18" actId="14100"/>
          <ac:spMkLst>
            <pc:docMk/>
            <pc:sldMk cId="2513234006" sldId="400"/>
            <ac:spMk id="4" creationId="{0883B655-AC85-670C-2C54-6A6E3C1CDDD9}"/>
          </ac:spMkLst>
        </pc:spChg>
        <pc:spChg chg="add mod">
          <ac:chgData name="Ranju Kamal" userId="d3187f1d-9b3b-4fde-ae81-a24521550743" providerId="ADAL" clId="{F147E222-5A8D-4348-8136-3ABB907A968D}" dt="2023-10-19T20:40:04.288" v="28" actId="1076"/>
          <ac:spMkLst>
            <pc:docMk/>
            <pc:sldMk cId="2513234006" sldId="400"/>
            <ac:spMk id="7" creationId="{6B2EBA3A-01F1-B775-B388-481152751591}"/>
          </ac:spMkLst>
        </pc:spChg>
        <pc:picChg chg="mod">
          <ac:chgData name="Ranju Kamal" userId="d3187f1d-9b3b-4fde-ae81-a24521550743" providerId="ADAL" clId="{F147E222-5A8D-4348-8136-3ABB907A968D}" dt="2023-10-19T20:36:38.130" v="15" actId="1076"/>
          <ac:picMkLst>
            <pc:docMk/>
            <pc:sldMk cId="2513234006" sldId="400"/>
            <ac:picMk id="11" creationId="{432CC462-E79B-B01B-8431-BB17E6BF3416}"/>
          </ac:picMkLst>
        </pc:picChg>
        <pc:picChg chg="mod">
          <ac:chgData name="Ranju Kamal" userId="d3187f1d-9b3b-4fde-ae81-a24521550743" providerId="ADAL" clId="{F147E222-5A8D-4348-8136-3ABB907A968D}" dt="2023-10-19T20:36:40.247" v="16" actId="1076"/>
          <ac:picMkLst>
            <pc:docMk/>
            <pc:sldMk cId="2513234006" sldId="400"/>
            <ac:picMk id="13" creationId="{C6F9A9A6-B793-034D-61AD-00930E7D2CDD}"/>
          </ac:picMkLst>
        </pc:picChg>
      </pc:sldChg>
    </pc:docChg>
  </pc:docChgLst>
</pc:chgInfo>
</file>

<file path=ppt/diagrams/_rels/data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image" Target="../media/image43.png"/></Relationships>
</file>

<file path=ppt/diagrams/_rels/drawing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image" Target="../media/image4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D1701B-82E2-4814-A600-58757DE2D70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51B912B-3697-48AD-B0F9-61A10F8F819C}">
      <dgm:prSet phldrT="[Text]" custT="1"/>
      <dgm:spPr/>
      <dgm:t>
        <a:bodyPr/>
        <a:lstStyle/>
        <a:p>
          <a:r>
            <a:rPr lang="en-US" altLang="en-US" sz="2400" baseline="0" dirty="0">
              <a:latin typeface="Times New Roman" panose="02020603050405020304" pitchFamily="18" charset="0"/>
            </a:rPr>
            <a:t>1 Scaffolding and it types</a:t>
          </a:r>
          <a:endParaRPr lang="en-US" sz="2400" baseline="0" dirty="0">
            <a:latin typeface="Times New Roman" panose="02020603050405020304" pitchFamily="18" charset="0"/>
          </a:endParaRPr>
        </a:p>
      </dgm:t>
    </dgm:pt>
    <dgm:pt modelId="{02C6EC83-F59F-47A0-A0F5-D9689D302131}" type="parTrans" cxnId="{461281CD-2112-4677-B2B0-0B3F5493A9C7}">
      <dgm:prSet/>
      <dgm:spPr/>
      <dgm:t>
        <a:bodyPr/>
        <a:lstStyle/>
        <a:p>
          <a:endParaRPr lang="en-US"/>
        </a:p>
      </dgm:t>
    </dgm:pt>
    <dgm:pt modelId="{B10952C4-A523-415B-AF71-A98FC05D1F4F}" type="sibTrans" cxnId="{461281CD-2112-4677-B2B0-0B3F5493A9C7}">
      <dgm:prSet/>
      <dgm:spPr/>
      <dgm:t>
        <a:bodyPr/>
        <a:lstStyle/>
        <a:p>
          <a:endParaRPr lang="en-US"/>
        </a:p>
      </dgm:t>
    </dgm:pt>
    <dgm:pt modelId="{2B910976-76D7-4DD8-9B60-A5B0DBAC257A}">
      <dgm:prSet phldrT="[Text]" custT="1"/>
      <dgm:spPr/>
      <dgm:t>
        <a:bodyPr/>
        <a:lstStyle/>
        <a:p>
          <a:r>
            <a:rPr lang="en-US" altLang="en-US" sz="2400" baseline="0" dirty="0">
              <a:latin typeface="Times New Roman" panose="02020603050405020304" pitchFamily="18" charset="0"/>
            </a:rPr>
            <a:t>2 Formwork for excavation &amp; trenches and formworks for RCC construction</a:t>
          </a:r>
          <a:endParaRPr lang="en-US" sz="2400" baseline="0" dirty="0">
            <a:latin typeface="Times New Roman" panose="02020603050405020304" pitchFamily="18" charset="0"/>
          </a:endParaRPr>
        </a:p>
      </dgm:t>
    </dgm:pt>
    <dgm:pt modelId="{8671C38C-F876-4E01-BE89-500CED5E1392}" type="parTrans" cxnId="{DF70FE9C-64D7-406F-9DC4-100B513E4EB9}">
      <dgm:prSet/>
      <dgm:spPr/>
      <dgm:t>
        <a:bodyPr/>
        <a:lstStyle/>
        <a:p>
          <a:endParaRPr lang="en-US"/>
        </a:p>
      </dgm:t>
    </dgm:pt>
    <dgm:pt modelId="{DAE4FB71-845C-4F14-AADA-C91EB090DC98}" type="sibTrans" cxnId="{DF70FE9C-64D7-406F-9DC4-100B513E4EB9}">
      <dgm:prSet/>
      <dgm:spPr/>
      <dgm:t>
        <a:bodyPr/>
        <a:lstStyle/>
        <a:p>
          <a:endParaRPr lang="en-US"/>
        </a:p>
      </dgm:t>
    </dgm:pt>
    <dgm:pt modelId="{DF7E8E6A-CDDE-4EFE-8C4C-243B66778C5D}">
      <dgm:prSet phldrT="[Text]" custT="1"/>
      <dgm:spPr/>
      <dgm:t>
        <a:bodyPr/>
        <a:lstStyle/>
        <a:p>
          <a:r>
            <a:rPr lang="en-US" altLang="en-US" sz="2400" baseline="0" dirty="0">
              <a:latin typeface="Times New Roman" panose="02020603050405020304" pitchFamily="18" charset="0"/>
            </a:rPr>
            <a:t>3 Shoring and its types</a:t>
          </a:r>
          <a:endParaRPr lang="en-US" sz="2400" baseline="0" dirty="0">
            <a:latin typeface="Times New Roman" panose="02020603050405020304" pitchFamily="18" charset="0"/>
          </a:endParaRPr>
        </a:p>
      </dgm:t>
    </dgm:pt>
    <dgm:pt modelId="{BB1E6223-225A-4AD1-BBC6-FBD0DAE1EB9D}" type="parTrans" cxnId="{98532F90-0FCA-4FA3-B84A-CF3C64C6FACE}">
      <dgm:prSet/>
      <dgm:spPr/>
      <dgm:t>
        <a:bodyPr/>
        <a:lstStyle/>
        <a:p>
          <a:endParaRPr lang="en-US"/>
        </a:p>
      </dgm:t>
    </dgm:pt>
    <dgm:pt modelId="{AD3D8D97-0437-43D4-8CBF-E5C839B56997}" type="sibTrans" cxnId="{98532F90-0FCA-4FA3-B84A-CF3C64C6FACE}">
      <dgm:prSet/>
      <dgm:spPr/>
      <dgm:t>
        <a:bodyPr/>
        <a:lstStyle/>
        <a:p>
          <a:endParaRPr lang="en-US"/>
        </a:p>
      </dgm:t>
    </dgm:pt>
    <dgm:pt modelId="{9473B932-1F91-4807-B797-25F0707EE2D6}">
      <dgm:prSet custT="1"/>
      <dgm:spPr/>
      <dgm:t>
        <a:bodyPr/>
        <a:lstStyle/>
        <a:p>
          <a:r>
            <a:rPr lang="en-US" altLang="en-US" sz="2400" baseline="0" dirty="0">
              <a:latin typeface="Times New Roman" panose="02020603050405020304" pitchFamily="18" charset="0"/>
            </a:rPr>
            <a:t>4 Underpinning and its procedure</a:t>
          </a:r>
        </a:p>
      </dgm:t>
    </dgm:pt>
    <dgm:pt modelId="{F806C1D9-8AC3-4BDD-BD16-B19FD0C7F28B}" type="parTrans" cxnId="{25BAA6F9-BB65-4B22-9DAF-48ED39260256}">
      <dgm:prSet/>
      <dgm:spPr/>
      <dgm:t>
        <a:bodyPr/>
        <a:lstStyle/>
        <a:p>
          <a:endParaRPr lang="en-US"/>
        </a:p>
      </dgm:t>
    </dgm:pt>
    <dgm:pt modelId="{FEF0630D-9EF8-4BA2-B3B0-B5D920B06991}" type="sibTrans" cxnId="{25BAA6F9-BB65-4B22-9DAF-48ED39260256}">
      <dgm:prSet/>
      <dgm:spPr/>
      <dgm:t>
        <a:bodyPr/>
        <a:lstStyle/>
        <a:p>
          <a:endParaRPr lang="en-US"/>
        </a:p>
      </dgm:t>
    </dgm:pt>
    <dgm:pt modelId="{8BF359C6-AC42-4B57-A867-4253FD6ACE53}" type="pres">
      <dgm:prSet presAssocID="{46D1701B-82E2-4814-A600-58757DE2D70B}" presName="linear" presStyleCnt="0">
        <dgm:presLayoutVars>
          <dgm:dir/>
          <dgm:animLvl val="lvl"/>
          <dgm:resizeHandles val="exact"/>
        </dgm:presLayoutVars>
      </dgm:prSet>
      <dgm:spPr/>
    </dgm:pt>
    <dgm:pt modelId="{71296A09-4F23-4D86-A052-EF8A329AEAA6}" type="pres">
      <dgm:prSet presAssocID="{251B912B-3697-48AD-B0F9-61A10F8F819C}" presName="parentLin" presStyleCnt="0"/>
      <dgm:spPr/>
    </dgm:pt>
    <dgm:pt modelId="{7837044A-2FEA-4CAA-B519-3645F8EBE5B8}" type="pres">
      <dgm:prSet presAssocID="{251B912B-3697-48AD-B0F9-61A10F8F819C}" presName="parentLeftMargin" presStyleLbl="node1" presStyleIdx="0" presStyleCnt="4"/>
      <dgm:spPr/>
    </dgm:pt>
    <dgm:pt modelId="{A54A2931-66BD-4C9B-BAA5-0DDC37E91C6F}" type="pres">
      <dgm:prSet presAssocID="{251B912B-3697-48AD-B0F9-61A10F8F819C}" presName="parentText" presStyleLbl="node1" presStyleIdx="0" presStyleCnt="4">
        <dgm:presLayoutVars>
          <dgm:chMax val="0"/>
          <dgm:bulletEnabled val="1"/>
        </dgm:presLayoutVars>
      </dgm:prSet>
      <dgm:spPr/>
    </dgm:pt>
    <dgm:pt modelId="{DB25596E-DEE2-4778-BBB9-B0F1CCCA20D2}" type="pres">
      <dgm:prSet presAssocID="{251B912B-3697-48AD-B0F9-61A10F8F819C}" presName="negativeSpace" presStyleCnt="0"/>
      <dgm:spPr/>
    </dgm:pt>
    <dgm:pt modelId="{BCE623A5-BDDB-4514-A8B2-F8433A394FF3}" type="pres">
      <dgm:prSet presAssocID="{251B912B-3697-48AD-B0F9-61A10F8F819C}" presName="childText" presStyleLbl="conFgAcc1" presStyleIdx="0" presStyleCnt="4">
        <dgm:presLayoutVars>
          <dgm:bulletEnabled val="1"/>
        </dgm:presLayoutVars>
      </dgm:prSet>
      <dgm:spPr/>
    </dgm:pt>
    <dgm:pt modelId="{2780DD83-9CCC-4104-8078-C3C5163D9C97}" type="pres">
      <dgm:prSet presAssocID="{B10952C4-A523-415B-AF71-A98FC05D1F4F}" presName="spaceBetweenRectangles" presStyleCnt="0"/>
      <dgm:spPr/>
    </dgm:pt>
    <dgm:pt modelId="{3DD1E5A9-012A-47E9-AF9A-16A51CFD659D}" type="pres">
      <dgm:prSet presAssocID="{2B910976-76D7-4DD8-9B60-A5B0DBAC257A}" presName="parentLin" presStyleCnt="0"/>
      <dgm:spPr/>
    </dgm:pt>
    <dgm:pt modelId="{D2B7A5FB-5E47-45DC-89F7-778E9065A815}" type="pres">
      <dgm:prSet presAssocID="{2B910976-76D7-4DD8-9B60-A5B0DBAC257A}" presName="parentLeftMargin" presStyleLbl="node1" presStyleIdx="0" presStyleCnt="4"/>
      <dgm:spPr/>
    </dgm:pt>
    <dgm:pt modelId="{5D783534-DFD3-47ED-A979-523A3C35C77F}" type="pres">
      <dgm:prSet presAssocID="{2B910976-76D7-4DD8-9B60-A5B0DBAC257A}" presName="parentText" presStyleLbl="node1" presStyleIdx="1" presStyleCnt="4">
        <dgm:presLayoutVars>
          <dgm:chMax val="0"/>
          <dgm:bulletEnabled val="1"/>
        </dgm:presLayoutVars>
      </dgm:prSet>
      <dgm:spPr/>
    </dgm:pt>
    <dgm:pt modelId="{70C7D7C9-0776-454E-935A-7C8ACCFD29F6}" type="pres">
      <dgm:prSet presAssocID="{2B910976-76D7-4DD8-9B60-A5B0DBAC257A}" presName="negativeSpace" presStyleCnt="0"/>
      <dgm:spPr/>
    </dgm:pt>
    <dgm:pt modelId="{F798683A-7303-4004-94D4-0E2ED227748E}" type="pres">
      <dgm:prSet presAssocID="{2B910976-76D7-4DD8-9B60-A5B0DBAC257A}" presName="childText" presStyleLbl="conFgAcc1" presStyleIdx="1" presStyleCnt="4">
        <dgm:presLayoutVars>
          <dgm:bulletEnabled val="1"/>
        </dgm:presLayoutVars>
      </dgm:prSet>
      <dgm:spPr/>
    </dgm:pt>
    <dgm:pt modelId="{447154C7-1E9B-4F1D-8E60-975AABAEC101}" type="pres">
      <dgm:prSet presAssocID="{DAE4FB71-845C-4F14-AADA-C91EB090DC98}" presName="spaceBetweenRectangles" presStyleCnt="0"/>
      <dgm:spPr/>
    </dgm:pt>
    <dgm:pt modelId="{149295AF-7E82-414E-85DD-48E9D30A3057}" type="pres">
      <dgm:prSet presAssocID="{DF7E8E6A-CDDE-4EFE-8C4C-243B66778C5D}" presName="parentLin" presStyleCnt="0"/>
      <dgm:spPr/>
    </dgm:pt>
    <dgm:pt modelId="{FDD2F0B6-21CA-43A8-BFEC-8D198CC87293}" type="pres">
      <dgm:prSet presAssocID="{DF7E8E6A-CDDE-4EFE-8C4C-243B66778C5D}" presName="parentLeftMargin" presStyleLbl="node1" presStyleIdx="1" presStyleCnt="4"/>
      <dgm:spPr/>
    </dgm:pt>
    <dgm:pt modelId="{8B80C1AE-ACD0-4D05-8B6A-04414A07BC4B}" type="pres">
      <dgm:prSet presAssocID="{DF7E8E6A-CDDE-4EFE-8C4C-243B66778C5D}" presName="parentText" presStyleLbl="node1" presStyleIdx="2" presStyleCnt="4">
        <dgm:presLayoutVars>
          <dgm:chMax val="0"/>
          <dgm:bulletEnabled val="1"/>
        </dgm:presLayoutVars>
      </dgm:prSet>
      <dgm:spPr/>
    </dgm:pt>
    <dgm:pt modelId="{F8F83801-103D-46CA-9957-FDE97F0F8BF7}" type="pres">
      <dgm:prSet presAssocID="{DF7E8E6A-CDDE-4EFE-8C4C-243B66778C5D}" presName="negativeSpace" presStyleCnt="0"/>
      <dgm:spPr/>
    </dgm:pt>
    <dgm:pt modelId="{BC04E67B-F826-462B-A523-E8B15D1F9420}" type="pres">
      <dgm:prSet presAssocID="{DF7E8E6A-CDDE-4EFE-8C4C-243B66778C5D}" presName="childText" presStyleLbl="conFgAcc1" presStyleIdx="2" presStyleCnt="4">
        <dgm:presLayoutVars>
          <dgm:bulletEnabled val="1"/>
        </dgm:presLayoutVars>
      </dgm:prSet>
      <dgm:spPr/>
    </dgm:pt>
    <dgm:pt modelId="{5C468B32-42EC-40F6-A7F5-59E51083C8C5}" type="pres">
      <dgm:prSet presAssocID="{AD3D8D97-0437-43D4-8CBF-E5C839B56997}" presName="spaceBetweenRectangles" presStyleCnt="0"/>
      <dgm:spPr/>
    </dgm:pt>
    <dgm:pt modelId="{F4BE4D89-B0A7-4561-BA8E-DA2CD6BEADE3}" type="pres">
      <dgm:prSet presAssocID="{9473B932-1F91-4807-B797-25F0707EE2D6}" presName="parentLin" presStyleCnt="0"/>
      <dgm:spPr/>
    </dgm:pt>
    <dgm:pt modelId="{B542EB02-022F-4674-8F06-2EF3DA34FE60}" type="pres">
      <dgm:prSet presAssocID="{9473B932-1F91-4807-B797-25F0707EE2D6}" presName="parentLeftMargin" presStyleLbl="node1" presStyleIdx="2" presStyleCnt="4"/>
      <dgm:spPr/>
    </dgm:pt>
    <dgm:pt modelId="{CCCFC70E-4DB2-41CE-9D12-20C524D55712}" type="pres">
      <dgm:prSet presAssocID="{9473B932-1F91-4807-B797-25F0707EE2D6}" presName="parentText" presStyleLbl="node1" presStyleIdx="3" presStyleCnt="4">
        <dgm:presLayoutVars>
          <dgm:chMax val="0"/>
          <dgm:bulletEnabled val="1"/>
        </dgm:presLayoutVars>
      </dgm:prSet>
      <dgm:spPr/>
    </dgm:pt>
    <dgm:pt modelId="{F2B87F65-9127-4635-839A-CF86E40EAC40}" type="pres">
      <dgm:prSet presAssocID="{9473B932-1F91-4807-B797-25F0707EE2D6}" presName="negativeSpace" presStyleCnt="0"/>
      <dgm:spPr/>
    </dgm:pt>
    <dgm:pt modelId="{A5E8EFF3-1A84-458A-8469-6D4B75D79A7B}" type="pres">
      <dgm:prSet presAssocID="{9473B932-1F91-4807-B797-25F0707EE2D6}" presName="childText" presStyleLbl="conFgAcc1" presStyleIdx="3" presStyleCnt="4">
        <dgm:presLayoutVars>
          <dgm:bulletEnabled val="1"/>
        </dgm:presLayoutVars>
      </dgm:prSet>
      <dgm:spPr/>
    </dgm:pt>
  </dgm:ptLst>
  <dgm:cxnLst>
    <dgm:cxn modelId="{76C4D414-7E14-4544-9478-7B026E3B5AAF}" type="presOf" srcId="{46D1701B-82E2-4814-A600-58757DE2D70B}" destId="{8BF359C6-AC42-4B57-A867-4253FD6ACE53}" srcOrd="0" destOrd="0" presId="urn:microsoft.com/office/officeart/2005/8/layout/list1"/>
    <dgm:cxn modelId="{23A30724-D9B4-4F29-A3D4-D495297C6FF0}" type="presOf" srcId="{9473B932-1F91-4807-B797-25F0707EE2D6}" destId="{B542EB02-022F-4674-8F06-2EF3DA34FE60}" srcOrd="0" destOrd="0" presId="urn:microsoft.com/office/officeart/2005/8/layout/list1"/>
    <dgm:cxn modelId="{FF0FBC70-4710-4A34-9FFB-2733A3BB6FFC}" type="presOf" srcId="{9473B932-1F91-4807-B797-25F0707EE2D6}" destId="{CCCFC70E-4DB2-41CE-9D12-20C524D55712}" srcOrd="1" destOrd="0" presId="urn:microsoft.com/office/officeart/2005/8/layout/list1"/>
    <dgm:cxn modelId="{E2CAE450-F3DA-44F0-824E-4822ADE13FD0}" type="presOf" srcId="{251B912B-3697-48AD-B0F9-61A10F8F819C}" destId="{7837044A-2FEA-4CAA-B519-3645F8EBE5B8}" srcOrd="0" destOrd="0" presId="urn:microsoft.com/office/officeart/2005/8/layout/list1"/>
    <dgm:cxn modelId="{48E8FB74-6F51-43D7-8DE2-9466011C95EE}" type="presOf" srcId="{2B910976-76D7-4DD8-9B60-A5B0DBAC257A}" destId="{5D783534-DFD3-47ED-A979-523A3C35C77F}" srcOrd="1" destOrd="0" presId="urn:microsoft.com/office/officeart/2005/8/layout/list1"/>
    <dgm:cxn modelId="{7FF3198E-660C-4029-901D-92F84CBE45B0}" type="presOf" srcId="{DF7E8E6A-CDDE-4EFE-8C4C-243B66778C5D}" destId="{FDD2F0B6-21CA-43A8-BFEC-8D198CC87293}" srcOrd="0" destOrd="0" presId="urn:microsoft.com/office/officeart/2005/8/layout/list1"/>
    <dgm:cxn modelId="{98532F90-0FCA-4FA3-B84A-CF3C64C6FACE}" srcId="{46D1701B-82E2-4814-A600-58757DE2D70B}" destId="{DF7E8E6A-CDDE-4EFE-8C4C-243B66778C5D}" srcOrd="2" destOrd="0" parTransId="{BB1E6223-225A-4AD1-BBC6-FBD0DAE1EB9D}" sibTransId="{AD3D8D97-0437-43D4-8CBF-E5C839B56997}"/>
    <dgm:cxn modelId="{DF70FE9C-64D7-406F-9DC4-100B513E4EB9}" srcId="{46D1701B-82E2-4814-A600-58757DE2D70B}" destId="{2B910976-76D7-4DD8-9B60-A5B0DBAC257A}" srcOrd="1" destOrd="0" parTransId="{8671C38C-F876-4E01-BE89-500CED5E1392}" sibTransId="{DAE4FB71-845C-4F14-AADA-C91EB090DC98}"/>
    <dgm:cxn modelId="{BEAFB09F-14F0-4934-8B53-6B658D7C1BDD}" type="presOf" srcId="{DF7E8E6A-CDDE-4EFE-8C4C-243B66778C5D}" destId="{8B80C1AE-ACD0-4D05-8B6A-04414A07BC4B}" srcOrd="1" destOrd="0" presId="urn:microsoft.com/office/officeart/2005/8/layout/list1"/>
    <dgm:cxn modelId="{461281CD-2112-4677-B2B0-0B3F5493A9C7}" srcId="{46D1701B-82E2-4814-A600-58757DE2D70B}" destId="{251B912B-3697-48AD-B0F9-61A10F8F819C}" srcOrd="0" destOrd="0" parTransId="{02C6EC83-F59F-47A0-A0F5-D9689D302131}" sibTransId="{B10952C4-A523-415B-AF71-A98FC05D1F4F}"/>
    <dgm:cxn modelId="{9283EED5-0E20-418A-AEAC-60EADB815526}" type="presOf" srcId="{2B910976-76D7-4DD8-9B60-A5B0DBAC257A}" destId="{D2B7A5FB-5E47-45DC-89F7-778E9065A815}" srcOrd="0" destOrd="0" presId="urn:microsoft.com/office/officeart/2005/8/layout/list1"/>
    <dgm:cxn modelId="{031443EB-6EEC-48E5-ADE9-40946B177B74}" type="presOf" srcId="{251B912B-3697-48AD-B0F9-61A10F8F819C}" destId="{A54A2931-66BD-4C9B-BAA5-0DDC37E91C6F}" srcOrd="1" destOrd="0" presId="urn:microsoft.com/office/officeart/2005/8/layout/list1"/>
    <dgm:cxn modelId="{25BAA6F9-BB65-4B22-9DAF-48ED39260256}" srcId="{46D1701B-82E2-4814-A600-58757DE2D70B}" destId="{9473B932-1F91-4807-B797-25F0707EE2D6}" srcOrd="3" destOrd="0" parTransId="{F806C1D9-8AC3-4BDD-BD16-B19FD0C7F28B}" sibTransId="{FEF0630D-9EF8-4BA2-B3B0-B5D920B06991}"/>
    <dgm:cxn modelId="{3D8887FB-7C12-40B5-86FD-E4A510DF891C}" type="presParOf" srcId="{8BF359C6-AC42-4B57-A867-4253FD6ACE53}" destId="{71296A09-4F23-4D86-A052-EF8A329AEAA6}" srcOrd="0" destOrd="0" presId="urn:microsoft.com/office/officeart/2005/8/layout/list1"/>
    <dgm:cxn modelId="{9D3A242C-D467-43AC-A157-6CAC0322AC05}" type="presParOf" srcId="{71296A09-4F23-4D86-A052-EF8A329AEAA6}" destId="{7837044A-2FEA-4CAA-B519-3645F8EBE5B8}" srcOrd="0" destOrd="0" presId="urn:microsoft.com/office/officeart/2005/8/layout/list1"/>
    <dgm:cxn modelId="{2212BD66-41D4-4552-8DCD-14DDF5964572}" type="presParOf" srcId="{71296A09-4F23-4D86-A052-EF8A329AEAA6}" destId="{A54A2931-66BD-4C9B-BAA5-0DDC37E91C6F}" srcOrd="1" destOrd="0" presId="urn:microsoft.com/office/officeart/2005/8/layout/list1"/>
    <dgm:cxn modelId="{55A625B2-0BE9-4F19-908B-BE49877844AD}" type="presParOf" srcId="{8BF359C6-AC42-4B57-A867-4253FD6ACE53}" destId="{DB25596E-DEE2-4778-BBB9-B0F1CCCA20D2}" srcOrd="1" destOrd="0" presId="urn:microsoft.com/office/officeart/2005/8/layout/list1"/>
    <dgm:cxn modelId="{AC25E738-2B45-423B-AFFF-250C97E610BF}" type="presParOf" srcId="{8BF359C6-AC42-4B57-A867-4253FD6ACE53}" destId="{BCE623A5-BDDB-4514-A8B2-F8433A394FF3}" srcOrd="2" destOrd="0" presId="urn:microsoft.com/office/officeart/2005/8/layout/list1"/>
    <dgm:cxn modelId="{0A1B5B4E-DCBE-4F92-A88C-5E2B326F6D26}" type="presParOf" srcId="{8BF359C6-AC42-4B57-A867-4253FD6ACE53}" destId="{2780DD83-9CCC-4104-8078-C3C5163D9C97}" srcOrd="3" destOrd="0" presId="urn:microsoft.com/office/officeart/2005/8/layout/list1"/>
    <dgm:cxn modelId="{F2DADA4F-00B0-4C2F-8633-FDF71F7DD954}" type="presParOf" srcId="{8BF359C6-AC42-4B57-A867-4253FD6ACE53}" destId="{3DD1E5A9-012A-47E9-AF9A-16A51CFD659D}" srcOrd="4" destOrd="0" presId="urn:microsoft.com/office/officeart/2005/8/layout/list1"/>
    <dgm:cxn modelId="{0EE0CD4C-5A61-417B-A68F-0B2D65FD419C}" type="presParOf" srcId="{3DD1E5A9-012A-47E9-AF9A-16A51CFD659D}" destId="{D2B7A5FB-5E47-45DC-89F7-778E9065A815}" srcOrd="0" destOrd="0" presId="urn:microsoft.com/office/officeart/2005/8/layout/list1"/>
    <dgm:cxn modelId="{45855496-06E0-4928-84E3-4F988E7C2FB1}" type="presParOf" srcId="{3DD1E5A9-012A-47E9-AF9A-16A51CFD659D}" destId="{5D783534-DFD3-47ED-A979-523A3C35C77F}" srcOrd="1" destOrd="0" presId="urn:microsoft.com/office/officeart/2005/8/layout/list1"/>
    <dgm:cxn modelId="{625D9512-E204-43B9-BD88-9E3F08914A19}" type="presParOf" srcId="{8BF359C6-AC42-4B57-A867-4253FD6ACE53}" destId="{70C7D7C9-0776-454E-935A-7C8ACCFD29F6}" srcOrd="5" destOrd="0" presId="urn:microsoft.com/office/officeart/2005/8/layout/list1"/>
    <dgm:cxn modelId="{6CA0F46F-7182-4D4E-8DE4-1F0D6C3B2DFC}" type="presParOf" srcId="{8BF359C6-AC42-4B57-A867-4253FD6ACE53}" destId="{F798683A-7303-4004-94D4-0E2ED227748E}" srcOrd="6" destOrd="0" presId="urn:microsoft.com/office/officeart/2005/8/layout/list1"/>
    <dgm:cxn modelId="{D98F3C2D-89E6-4B2E-BC23-DFDF448247B3}" type="presParOf" srcId="{8BF359C6-AC42-4B57-A867-4253FD6ACE53}" destId="{447154C7-1E9B-4F1D-8E60-975AABAEC101}" srcOrd="7" destOrd="0" presId="urn:microsoft.com/office/officeart/2005/8/layout/list1"/>
    <dgm:cxn modelId="{EE623311-943F-4CD4-BEE4-12FB116C8DDD}" type="presParOf" srcId="{8BF359C6-AC42-4B57-A867-4253FD6ACE53}" destId="{149295AF-7E82-414E-85DD-48E9D30A3057}" srcOrd="8" destOrd="0" presId="urn:microsoft.com/office/officeart/2005/8/layout/list1"/>
    <dgm:cxn modelId="{B70357F2-C648-4C9A-800D-DE0CCF3FE47A}" type="presParOf" srcId="{149295AF-7E82-414E-85DD-48E9D30A3057}" destId="{FDD2F0B6-21CA-43A8-BFEC-8D198CC87293}" srcOrd="0" destOrd="0" presId="urn:microsoft.com/office/officeart/2005/8/layout/list1"/>
    <dgm:cxn modelId="{1C61F4F1-2822-40BA-9F45-A43F1AD8BE20}" type="presParOf" srcId="{149295AF-7E82-414E-85DD-48E9D30A3057}" destId="{8B80C1AE-ACD0-4D05-8B6A-04414A07BC4B}" srcOrd="1" destOrd="0" presId="urn:microsoft.com/office/officeart/2005/8/layout/list1"/>
    <dgm:cxn modelId="{E3B6B716-0511-4421-A248-9A46298DD0FF}" type="presParOf" srcId="{8BF359C6-AC42-4B57-A867-4253FD6ACE53}" destId="{F8F83801-103D-46CA-9957-FDE97F0F8BF7}" srcOrd="9" destOrd="0" presId="urn:microsoft.com/office/officeart/2005/8/layout/list1"/>
    <dgm:cxn modelId="{43FDEE05-8B91-48EF-BF2D-01E2CF762BEA}" type="presParOf" srcId="{8BF359C6-AC42-4B57-A867-4253FD6ACE53}" destId="{BC04E67B-F826-462B-A523-E8B15D1F9420}" srcOrd="10" destOrd="0" presId="urn:microsoft.com/office/officeart/2005/8/layout/list1"/>
    <dgm:cxn modelId="{6AB36BFE-15ED-4CF7-A522-4B846AC369C0}" type="presParOf" srcId="{8BF359C6-AC42-4B57-A867-4253FD6ACE53}" destId="{5C468B32-42EC-40F6-A7F5-59E51083C8C5}" srcOrd="11" destOrd="0" presId="urn:microsoft.com/office/officeart/2005/8/layout/list1"/>
    <dgm:cxn modelId="{00D4FF43-5A53-453B-BC3F-09B7BD589BB5}" type="presParOf" srcId="{8BF359C6-AC42-4B57-A867-4253FD6ACE53}" destId="{F4BE4D89-B0A7-4561-BA8E-DA2CD6BEADE3}" srcOrd="12" destOrd="0" presId="urn:microsoft.com/office/officeart/2005/8/layout/list1"/>
    <dgm:cxn modelId="{2F26E91D-7D36-4302-BBF3-C22266B601F0}" type="presParOf" srcId="{F4BE4D89-B0A7-4561-BA8E-DA2CD6BEADE3}" destId="{B542EB02-022F-4674-8F06-2EF3DA34FE60}" srcOrd="0" destOrd="0" presId="urn:microsoft.com/office/officeart/2005/8/layout/list1"/>
    <dgm:cxn modelId="{58CFBA9B-1415-4EC7-8C02-CBBAC47AF2FC}" type="presParOf" srcId="{F4BE4D89-B0A7-4561-BA8E-DA2CD6BEADE3}" destId="{CCCFC70E-4DB2-41CE-9D12-20C524D55712}" srcOrd="1" destOrd="0" presId="urn:microsoft.com/office/officeart/2005/8/layout/list1"/>
    <dgm:cxn modelId="{96D1A561-FD1E-488E-B6F6-07C614586BD4}" type="presParOf" srcId="{8BF359C6-AC42-4B57-A867-4253FD6ACE53}" destId="{F2B87F65-9127-4635-839A-CF86E40EAC40}" srcOrd="13" destOrd="0" presId="urn:microsoft.com/office/officeart/2005/8/layout/list1"/>
    <dgm:cxn modelId="{D06FFCB7-BA96-4551-B47E-4F44C4829241}" type="presParOf" srcId="{8BF359C6-AC42-4B57-A867-4253FD6ACE53}" destId="{A5E8EFF3-1A84-458A-8469-6D4B75D79A7B}"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43BB38-CC4A-473C-A0A7-1E2FC5F6955A}"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E623BD18-AFA5-49E9-B9E0-311EA6837734}">
      <dgm:prSet/>
      <dgm:spPr/>
      <dgm:t>
        <a:bodyPr/>
        <a:lstStyle/>
        <a:p>
          <a:r>
            <a:rPr lang="en-US" b="1"/>
            <a:t>Scaffolding is needed for:</a:t>
          </a:r>
          <a:endParaRPr lang="en-US"/>
        </a:p>
      </dgm:t>
    </dgm:pt>
    <dgm:pt modelId="{D84D89F0-4E7F-4453-98DA-18873337B756}" type="parTrans" cxnId="{9EA53E81-776E-4B8F-8A92-868612302595}">
      <dgm:prSet/>
      <dgm:spPr/>
      <dgm:t>
        <a:bodyPr/>
        <a:lstStyle/>
        <a:p>
          <a:endParaRPr lang="en-US"/>
        </a:p>
      </dgm:t>
    </dgm:pt>
    <dgm:pt modelId="{8D2CB8B7-49E9-491E-B162-2F1A24C19BB1}" type="sibTrans" cxnId="{9EA53E81-776E-4B8F-8A92-868612302595}">
      <dgm:prSet/>
      <dgm:spPr/>
      <dgm:t>
        <a:bodyPr/>
        <a:lstStyle/>
        <a:p>
          <a:endParaRPr lang="en-US"/>
        </a:p>
      </dgm:t>
    </dgm:pt>
    <dgm:pt modelId="{407C52D3-E962-442B-9D16-A5327DFF504D}">
      <dgm:prSet/>
      <dgm:spPr/>
      <dgm:t>
        <a:bodyPr/>
        <a:lstStyle/>
        <a:p>
          <a:r>
            <a:rPr lang="en-US"/>
            <a:t>Maintenance of different components</a:t>
          </a:r>
        </a:p>
      </dgm:t>
    </dgm:pt>
    <dgm:pt modelId="{C3C4C888-198B-4AE6-8737-8A0E702587BD}" type="parTrans" cxnId="{4BBFC626-A97B-436E-8624-553D5DEED158}">
      <dgm:prSet/>
      <dgm:spPr/>
      <dgm:t>
        <a:bodyPr/>
        <a:lstStyle/>
        <a:p>
          <a:endParaRPr lang="en-US"/>
        </a:p>
      </dgm:t>
    </dgm:pt>
    <dgm:pt modelId="{9A646134-537C-4083-A516-0B402EFB4AB2}" type="sibTrans" cxnId="{4BBFC626-A97B-436E-8624-553D5DEED158}">
      <dgm:prSet/>
      <dgm:spPr/>
      <dgm:t>
        <a:bodyPr/>
        <a:lstStyle/>
        <a:p>
          <a:endParaRPr lang="en-US"/>
        </a:p>
      </dgm:t>
    </dgm:pt>
    <dgm:pt modelId="{2C4B004E-EA3C-4D90-BF7E-2D17DD4F0E23}">
      <dgm:prSet/>
      <dgm:spPr/>
      <dgm:t>
        <a:bodyPr/>
        <a:lstStyle/>
        <a:p>
          <a:r>
            <a:rPr lang="en-US"/>
            <a:t>Construction </a:t>
          </a:r>
        </a:p>
      </dgm:t>
    </dgm:pt>
    <dgm:pt modelId="{D8BA5554-41F2-45D7-9254-410B7A13ABFE}" type="parTrans" cxnId="{2B00299C-7496-44DD-89BF-E931EDE1BE4C}">
      <dgm:prSet/>
      <dgm:spPr/>
      <dgm:t>
        <a:bodyPr/>
        <a:lstStyle/>
        <a:p>
          <a:endParaRPr lang="en-US"/>
        </a:p>
      </dgm:t>
    </dgm:pt>
    <dgm:pt modelId="{586186FF-6845-47EB-9C85-BE42597EFB99}" type="sibTrans" cxnId="{2B00299C-7496-44DD-89BF-E931EDE1BE4C}">
      <dgm:prSet/>
      <dgm:spPr/>
      <dgm:t>
        <a:bodyPr/>
        <a:lstStyle/>
        <a:p>
          <a:endParaRPr lang="en-US"/>
        </a:p>
      </dgm:t>
    </dgm:pt>
    <dgm:pt modelId="{A6431B3F-075E-4457-AD36-F11B82ED5D2F}">
      <dgm:prSet/>
      <dgm:spPr/>
      <dgm:t>
        <a:bodyPr/>
        <a:lstStyle/>
        <a:p>
          <a:r>
            <a:rPr lang="en-US"/>
            <a:t>Painting</a:t>
          </a:r>
        </a:p>
      </dgm:t>
    </dgm:pt>
    <dgm:pt modelId="{59155DEE-449A-411D-8A4F-66818969F308}" type="parTrans" cxnId="{90850F47-D1AC-415E-A340-B6200372A51B}">
      <dgm:prSet/>
      <dgm:spPr/>
      <dgm:t>
        <a:bodyPr/>
        <a:lstStyle/>
        <a:p>
          <a:endParaRPr lang="en-US"/>
        </a:p>
      </dgm:t>
    </dgm:pt>
    <dgm:pt modelId="{FC9871A4-34BC-4ABB-A52E-334E2554C08B}" type="sibTrans" cxnId="{90850F47-D1AC-415E-A340-B6200372A51B}">
      <dgm:prSet/>
      <dgm:spPr/>
      <dgm:t>
        <a:bodyPr/>
        <a:lstStyle/>
        <a:p>
          <a:endParaRPr lang="en-US"/>
        </a:p>
      </dgm:t>
    </dgm:pt>
    <dgm:pt modelId="{7BE88300-5C99-4F2B-B380-DE9F27629906}">
      <dgm:prSet/>
      <dgm:spPr/>
      <dgm:t>
        <a:bodyPr/>
        <a:lstStyle/>
        <a:p>
          <a:r>
            <a:rPr lang="en-US"/>
            <a:t>Inspection, etc.</a:t>
          </a:r>
        </a:p>
      </dgm:t>
    </dgm:pt>
    <dgm:pt modelId="{9659B276-2F02-4503-8BF8-28BA5CA3362C}" type="parTrans" cxnId="{8BFE5F9C-B6F6-4A59-B5E0-ECE1D95DA6EE}">
      <dgm:prSet/>
      <dgm:spPr/>
      <dgm:t>
        <a:bodyPr/>
        <a:lstStyle/>
        <a:p>
          <a:endParaRPr lang="en-US"/>
        </a:p>
      </dgm:t>
    </dgm:pt>
    <dgm:pt modelId="{358032CD-5E2D-4626-9ED0-F52EBFF38046}" type="sibTrans" cxnId="{8BFE5F9C-B6F6-4A59-B5E0-ECE1D95DA6EE}">
      <dgm:prSet/>
      <dgm:spPr/>
      <dgm:t>
        <a:bodyPr/>
        <a:lstStyle/>
        <a:p>
          <a:endParaRPr lang="en-US"/>
        </a:p>
      </dgm:t>
    </dgm:pt>
    <dgm:pt modelId="{346887C5-5D3B-4324-8F80-12051EAFFEEF}" type="pres">
      <dgm:prSet presAssocID="{1143BB38-CC4A-473C-A0A7-1E2FC5F6955A}" presName="linear" presStyleCnt="0">
        <dgm:presLayoutVars>
          <dgm:dir/>
          <dgm:animLvl val="lvl"/>
          <dgm:resizeHandles val="exact"/>
        </dgm:presLayoutVars>
      </dgm:prSet>
      <dgm:spPr/>
    </dgm:pt>
    <dgm:pt modelId="{150062B1-09C2-47FF-87EB-EE5774796779}" type="pres">
      <dgm:prSet presAssocID="{E623BD18-AFA5-49E9-B9E0-311EA6837734}" presName="parentLin" presStyleCnt="0"/>
      <dgm:spPr/>
    </dgm:pt>
    <dgm:pt modelId="{B5FFC05D-2D5E-4847-916B-4D0BB06EC2A6}" type="pres">
      <dgm:prSet presAssocID="{E623BD18-AFA5-49E9-B9E0-311EA6837734}" presName="parentLeftMargin" presStyleLbl="node1" presStyleIdx="0" presStyleCnt="1"/>
      <dgm:spPr/>
    </dgm:pt>
    <dgm:pt modelId="{395C4867-091F-4141-B74C-6554EC3988EE}" type="pres">
      <dgm:prSet presAssocID="{E623BD18-AFA5-49E9-B9E0-311EA6837734}" presName="parentText" presStyleLbl="node1" presStyleIdx="0" presStyleCnt="1">
        <dgm:presLayoutVars>
          <dgm:chMax val="0"/>
          <dgm:bulletEnabled val="1"/>
        </dgm:presLayoutVars>
      </dgm:prSet>
      <dgm:spPr/>
    </dgm:pt>
    <dgm:pt modelId="{3FD04BC3-E053-4DFD-9EC4-8D5D57D215CC}" type="pres">
      <dgm:prSet presAssocID="{E623BD18-AFA5-49E9-B9E0-311EA6837734}" presName="negativeSpace" presStyleCnt="0"/>
      <dgm:spPr/>
    </dgm:pt>
    <dgm:pt modelId="{7FC00664-D401-4053-80F2-9B28036F9CBB}" type="pres">
      <dgm:prSet presAssocID="{E623BD18-AFA5-49E9-B9E0-311EA6837734}" presName="childText" presStyleLbl="conFgAcc1" presStyleIdx="0" presStyleCnt="1">
        <dgm:presLayoutVars>
          <dgm:bulletEnabled val="1"/>
        </dgm:presLayoutVars>
      </dgm:prSet>
      <dgm:spPr/>
    </dgm:pt>
  </dgm:ptLst>
  <dgm:cxnLst>
    <dgm:cxn modelId="{AD3C9D1E-4509-4D75-822B-58FAB006631D}" type="presOf" srcId="{1143BB38-CC4A-473C-A0A7-1E2FC5F6955A}" destId="{346887C5-5D3B-4324-8F80-12051EAFFEEF}" srcOrd="0" destOrd="0" presId="urn:microsoft.com/office/officeart/2005/8/layout/list1"/>
    <dgm:cxn modelId="{4BBFC626-A97B-436E-8624-553D5DEED158}" srcId="{E623BD18-AFA5-49E9-B9E0-311EA6837734}" destId="{407C52D3-E962-442B-9D16-A5327DFF504D}" srcOrd="0" destOrd="0" parTransId="{C3C4C888-198B-4AE6-8737-8A0E702587BD}" sibTransId="{9A646134-537C-4083-A516-0B402EFB4AB2}"/>
    <dgm:cxn modelId="{7DC7CD46-2C7F-4FDB-9EFF-C593EECEA67C}" type="presOf" srcId="{407C52D3-E962-442B-9D16-A5327DFF504D}" destId="{7FC00664-D401-4053-80F2-9B28036F9CBB}" srcOrd="0" destOrd="0" presId="urn:microsoft.com/office/officeart/2005/8/layout/list1"/>
    <dgm:cxn modelId="{90850F47-D1AC-415E-A340-B6200372A51B}" srcId="{E623BD18-AFA5-49E9-B9E0-311EA6837734}" destId="{A6431B3F-075E-4457-AD36-F11B82ED5D2F}" srcOrd="2" destOrd="0" parTransId="{59155DEE-449A-411D-8A4F-66818969F308}" sibTransId="{FC9871A4-34BC-4ABB-A52E-334E2554C08B}"/>
    <dgm:cxn modelId="{2FDFDD4C-9F0A-4D01-B51E-558326805848}" type="presOf" srcId="{2C4B004E-EA3C-4D90-BF7E-2D17DD4F0E23}" destId="{7FC00664-D401-4053-80F2-9B28036F9CBB}" srcOrd="0" destOrd="1" presId="urn:microsoft.com/office/officeart/2005/8/layout/list1"/>
    <dgm:cxn modelId="{D0C58556-1E98-4D94-955B-D1FC651A532E}" type="presOf" srcId="{A6431B3F-075E-4457-AD36-F11B82ED5D2F}" destId="{7FC00664-D401-4053-80F2-9B28036F9CBB}" srcOrd="0" destOrd="2" presId="urn:microsoft.com/office/officeart/2005/8/layout/list1"/>
    <dgm:cxn modelId="{3A638957-2B97-473F-AACD-CF90D6EE2C43}" type="presOf" srcId="{E623BD18-AFA5-49E9-B9E0-311EA6837734}" destId="{395C4867-091F-4141-B74C-6554EC3988EE}" srcOrd="1" destOrd="0" presId="urn:microsoft.com/office/officeart/2005/8/layout/list1"/>
    <dgm:cxn modelId="{9EA53E81-776E-4B8F-8A92-868612302595}" srcId="{1143BB38-CC4A-473C-A0A7-1E2FC5F6955A}" destId="{E623BD18-AFA5-49E9-B9E0-311EA6837734}" srcOrd="0" destOrd="0" parTransId="{D84D89F0-4E7F-4453-98DA-18873337B756}" sibTransId="{8D2CB8B7-49E9-491E-B162-2F1A24C19BB1}"/>
    <dgm:cxn modelId="{DCBBD091-5B04-4550-B176-EF6B63F177DD}" type="presOf" srcId="{7BE88300-5C99-4F2B-B380-DE9F27629906}" destId="{7FC00664-D401-4053-80F2-9B28036F9CBB}" srcOrd="0" destOrd="3" presId="urn:microsoft.com/office/officeart/2005/8/layout/list1"/>
    <dgm:cxn modelId="{2B00299C-7496-44DD-89BF-E931EDE1BE4C}" srcId="{E623BD18-AFA5-49E9-B9E0-311EA6837734}" destId="{2C4B004E-EA3C-4D90-BF7E-2D17DD4F0E23}" srcOrd="1" destOrd="0" parTransId="{D8BA5554-41F2-45D7-9254-410B7A13ABFE}" sibTransId="{586186FF-6845-47EB-9C85-BE42597EFB99}"/>
    <dgm:cxn modelId="{8BFE5F9C-B6F6-4A59-B5E0-ECE1D95DA6EE}" srcId="{E623BD18-AFA5-49E9-B9E0-311EA6837734}" destId="{7BE88300-5C99-4F2B-B380-DE9F27629906}" srcOrd="3" destOrd="0" parTransId="{9659B276-2F02-4503-8BF8-28BA5CA3362C}" sibTransId="{358032CD-5E2D-4626-9ED0-F52EBFF38046}"/>
    <dgm:cxn modelId="{6C536ABA-31AF-4613-AA51-B9228C2911C5}" type="presOf" srcId="{E623BD18-AFA5-49E9-B9E0-311EA6837734}" destId="{B5FFC05D-2D5E-4847-916B-4D0BB06EC2A6}" srcOrd="0" destOrd="0" presId="urn:microsoft.com/office/officeart/2005/8/layout/list1"/>
    <dgm:cxn modelId="{0B0194C9-38E8-44DF-B6E6-106C80FA5331}" type="presParOf" srcId="{346887C5-5D3B-4324-8F80-12051EAFFEEF}" destId="{150062B1-09C2-47FF-87EB-EE5774796779}" srcOrd="0" destOrd="0" presId="urn:microsoft.com/office/officeart/2005/8/layout/list1"/>
    <dgm:cxn modelId="{87AA37EF-4B0C-4232-91D9-63415C516F60}" type="presParOf" srcId="{150062B1-09C2-47FF-87EB-EE5774796779}" destId="{B5FFC05D-2D5E-4847-916B-4D0BB06EC2A6}" srcOrd="0" destOrd="0" presId="urn:microsoft.com/office/officeart/2005/8/layout/list1"/>
    <dgm:cxn modelId="{ACB6F8FC-0F4B-4503-B011-61F71808289D}" type="presParOf" srcId="{150062B1-09C2-47FF-87EB-EE5774796779}" destId="{395C4867-091F-4141-B74C-6554EC3988EE}" srcOrd="1" destOrd="0" presId="urn:microsoft.com/office/officeart/2005/8/layout/list1"/>
    <dgm:cxn modelId="{700C57D7-F952-4A7A-94A3-E8F2353F0DB2}" type="presParOf" srcId="{346887C5-5D3B-4324-8F80-12051EAFFEEF}" destId="{3FD04BC3-E053-4DFD-9EC4-8D5D57D215CC}" srcOrd="1" destOrd="0" presId="urn:microsoft.com/office/officeart/2005/8/layout/list1"/>
    <dgm:cxn modelId="{9382105B-1244-4CE3-BD28-1482BE30610D}" type="presParOf" srcId="{346887C5-5D3B-4324-8F80-12051EAFFEEF}" destId="{7FC00664-D401-4053-80F2-9B28036F9CBB}" srcOrd="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E623A5-BDDB-4514-A8B2-F8433A394FF3}">
      <dsp:nvSpPr>
        <dsp:cNvPr id="0" name=""/>
        <dsp:cNvSpPr/>
      </dsp:nvSpPr>
      <dsp:spPr>
        <a:xfrm>
          <a:off x="0" y="451711"/>
          <a:ext cx="6321288"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4A2931-66BD-4C9B-BAA5-0DDC37E91C6F}">
      <dsp:nvSpPr>
        <dsp:cNvPr id="0" name=""/>
        <dsp:cNvSpPr/>
      </dsp:nvSpPr>
      <dsp:spPr>
        <a:xfrm>
          <a:off x="316064" y="8911"/>
          <a:ext cx="4424902" cy="88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None/>
          </a:pPr>
          <a:r>
            <a:rPr lang="en-US" altLang="en-US" sz="2400" kern="1200" baseline="0" dirty="0">
              <a:latin typeface="Times New Roman" panose="02020603050405020304" pitchFamily="18" charset="0"/>
            </a:rPr>
            <a:t>1 Scaffolding and it types</a:t>
          </a:r>
          <a:endParaRPr lang="en-US" sz="2400" kern="1200" baseline="0" dirty="0">
            <a:latin typeface="Times New Roman" panose="02020603050405020304" pitchFamily="18" charset="0"/>
          </a:endParaRPr>
        </a:p>
      </dsp:txBody>
      <dsp:txXfrm>
        <a:off x="359295" y="52142"/>
        <a:ext cx="4338440" cy="799138"/>
      </dsp:txXfrm>
    </dsp:sp>
    <dsp:sp modelId="{F798683A-7303-4004-94D4-0E2ED227748E}">
      <dsp:nvSpPr>
        <dsp:cNvPr id="0" name=""/>
        <dsp:cNvSpPr/>
      </dsp:nvSpPr>
      <dsp:spPr>
        <a:xfrm>
          <a:off x="0" y="1812511"/>
          <a:ext cx="6321288"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783534-DFD3-47ED-A979-523A3C35C77F}">
      <dsp:nvSpPr>
        <dsp:cNvPr id="0" name=""/>
        <dsp:cNvSpPr/>
      </dsp:nvSpPr>
      <dsp:spPr>
        <a:xfrm>
          <a:off x="316064" y="1369711"/>
          <a:ext cx="4424902" cy="88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None/>
          </a:pPr>
          <a:r>
            <a:rPr lang="en-US" altLang="en-US" sz="2400" kern="1200" baseline="0" dirty="0">
              <a:latin typeface="Times New Roman" panose="02020603050405020304" pitchFamily="18" charset="0"/>
            </a:rPr>
            <a:t>2 Formwork for excavation &amp; trenches and formworks for RCC construction</a:t>
          </a:r>
          <a:endParaRPr lang="en-US" sz="2400" kern="1200" baseline="0" dirty="0">
            <a:latin typeface="Times New Roman" panose="02020603050405020304" pitchFamily="18" charset="0"/>
          </a:endParaRPr>
        </a:p>
      </dsp:txBody>
      <dsp:txXfrm>
        <a:off x="359295" y="1412942"/>
        <a:ext cx="4338440" cy="799138"/>
      </dsp:txXfrm>
    </dsp:sp>
    <dsp:sp modelId="{BC04E67B-F826-462B-A523-E8B15D1F9420}">
      <dsp:nvSpPr>
        <dsp:cNvPr id="0" name=""/>
        <dsp:cNvSpPr/>
      </dsp:nvSpPr>
      <dsp:spPr>
        <a:xfrm>
          <a:off x="0" y="3173311"/>
          <a:ext cx="6321288"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B80C1AE-ACD0-4D05-8B6A-04414A07BC4B}">
      <dsp:nvSpPr>
        <dsp:cNvPr id="0" name=""/>
        <dsp:cNvSpPr/>
      </dsp:nvSpPr>
      <dsp:spPr>
        <a:xfrm>
          <a:off x="316064" y="2730511"/>
          <a:ext cx="4424902" cy="88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None/>
          </a:pPr>
          <a:r>
            <a:rPr lang="en-US" altLang="en-US" sz="2400" kern="1200" baseline="0" dirty="0">
              <a:latin typeface="Times New Roman" panose="02020603050405020304" pitchFamily="18" charset="0"/>
            </a:rPr>
            <a:t>3 Shoring and its types</a:t>
          </a:r>
          <a:endParaRPr lang="en-US" sz="2400" kern="1200" baseline="0" dirty="0">
            <a:latin typeface="Times New Roman" panose="02020603050405020304" pitchFamily="18" charset="0"/>
          </a:endParaRPr>
        </a:p>
      </dsp:txBody>
      <dsp:txXfrm>
        <a:off x="359295" y="2773742"/>
        <a:ext cx="4338440" cy="799138"/>
      </dsp:txXfrm>
    </dsp:sp>
    <dsp:sp modelId="{A5E8EFF3-1A84-458A-8469-6D4B75D79A7B}">
      <dsp:nvSpPr>
        <dsp:cNvPr id="0" name=""/>
        <dsp:cNvSpPr/>
      </dsp:nvSpPr>
      <dsp:spPr>
        <a:xfrm>
          <a:off x="0" y="4534111"/>
          <a:ext cx="6321288"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CFC70E-4DB2-41CE-9D12-20C524D55712}">
      <dsp:nvSpPr>
        <dsp:cNvPr id="0" name=""/>
        <dsp:cNvSpPr/>
      </dsp:nvSpPr>
      <dsp:spPr>
        <a:xfrm>
          <a:off x="316064" y="4091311"/>
          <a:ext cx="4424902" cy="885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251" tIns="0" rIns="167251" bIns="0" numCol="1" spcCol="1270" anchor="ctr" anchorCtr="0">
          <a:noAutofit/>
        </a:bodyPr>
        <a:lstStyle/>
        <a:p>
          <a:pPr marL="0" lvl="0" indent="0" algn="l" defTabSz="1066800">
            <a:lnSpc>
              <a:spcPct val="90000"/>
            </a:lnSpc>
            <a:spcBef>
              <a:spcPct val="0"/>
            </a:spcBef>
            <a:spcAft>
              <a:spcPct val="35000"/>
            </a:spcAft>
            <a:buNone/>
          </a:pPr>
          <a:r>
            <a:rPr lang="en-US" altLang="en-US" sz="2400" kern="1200" baseline="0" dirty="0">
              <a:latin typeface="Times New Roman" panose="02020603050405020304" pitchFamily="18" charset="0"/>
            </a:rPr>
            <a:t>4 Underpinning and its procedure</a:t>
          </a:r>
        </a:p>
      </dsp:txBody>
      <dsp:txXfrm>
        <a:off x="359295" y="4134542"/>
        <a:ext cx="4338440" cy="79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C00664-D401-4053-80F2-9B28036F9CBB}">
      <dsp:nvSpPr>
        <dsp:cNvPr id="0" name=""/>
        <dsp:cNvSpPr/>
      </dsp:nvSpPr>
      <dsp:spPr>
        <a:xfrm>
          <a:off x="0" y="605574"/>
          <a:ext cx="10515600" cy="374535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853948" rIns="816127" bIns="291592" numCol="1" spcCol="1270" anchor="t" anchorCtr="0">
          <a:noAutofit/>
        </a:bodyPr>
        <a:lstStyle/>
        <a:p>
          <a:pPr marL="285750" lvl="1" indent="-285750" algn="l" defTabSz="1822450">
            <a:lnSpc>
              <a:spcPct val="90000"/>
            </a:lnSpc>
            <a:spcBef>
              <a:spcPct val="0"/>
            </a:spcBef>
            <a:spcAft>
              <a:spcPct val="15000"/>
            </a:spcAft>
            <a:buChar char="•"/>
          </a:pPr>
          <a:r>
            <a:rPr lang="en-US" sz="4100" kern="1200"/>
            <a:t>Maintenance of different components</a:t>
          </a:r>
        </a:p>
        <a:p>
          <a:pPr marL="285750" lvl="1" indent="-285750" algn="l" defTabSz="1822450">
            <a:lnSpc>
              <a:spcPct val="90000"/>
            </a:lnSpc>
            <a:spcBef>
              <a:spcPct val="0"/>
            </a:spcBef>
            <a:spcAft>
              <a:spcPct val="15000"/>
            </a:spcAft>
            <a:buChar char="•"/>
          </a:pPr>
          <a:r>
            <a:rPr lang="en-US" sz="4100" kern="1200"/>
            <a:t>Construction </a:t>
          </a:r>
        </a:p>
        <a:p>
          <a:pPr marL="285750" lvl="1" indent="-285750" algn="l" defTabSz="1822450">
            <a:lnSpc>
              <a:spcPct val="90000"/>
            </a:lnSpc>
            <a:spcBef>
              <a:spcPct val="0"/>
            </a:spcBef>
            <a:spcAft>
              <a:spcPct val="15000"/>
            </a:spcAft>
            <a:buChar char="•"/>
          </a:pPr>
          <a:r>
            <a:rPr lang="en-US" sz="4100" kern="1200"/>
            <a:t>Painting</a:t>
          </a:r>
        </a:p>
        <a:p>
          <a:pPr marL="285750" lvl="1" indent="-285750" algn="l" defTabSz="1822450">
            <a:lnSpc>
              <a:spcPct val="90000"/>
            </a:lnSpc>
            <a:spcBef>
              <a:spcPct val="0"/>
            </a:spcBef>
            <a:spcAft>
              <a:spcPct val="15000"/>
            </a:spcAft>
            <a:buChar char="•"/>
          </a:pPr>
          <a:r>
            <a:rPr lang="en-US" sz="4100" kern="1200"/>
            <a:t>Inspection, etc.</a:t>
          </a:r>
        </a:p>
      </dsp:txBody>
      <dsp:txXfrm>
        <a:off x="0" y="605574"/>
        <a:ext cx="10515600" cy="3745350"/>
      </dsp:txXfrm>
    </dsp:sp>
    <dsp:sp modelId="{395C4867-091F-4141-B74C-6554EC3988EE}">
      <dsp:nvSpPr>
        <dsp:cNvPr id="0" name=""/>
        <dsp:cNvSpPr/>
      </dsp:nvSpPr>
      <dsp:spPr>
        <a:xfrm>
          <a:off x="525780" y="413"/>
          <a:ext cx="7360920" cy="12103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1822450">
            <a:lnSpc>
              <a:spcPct val="90000"/>
            </a:lnSpc>
            <a:spcBef>
              <a:spcPct val="0"/>
            </a:spcBef>
            <a:spcAft>
              <a:spcPct val="35000"/>
            </a:spcAft>
            <a:buNone/>
          </a:pPr>
          <a:r>
            <a:rPr lang="en-US" sz="4100" b="1" kern="1200"/>
            <a:t>Scaffolding is needed for:</a:t>
          </a:r>
          <a:endParaRPr lang="en-US" sz="4100" kern="1200"/>
        </a:p>
      </dsp:txBody>
      <dsp:txXfrm>
        <a:off x="584863" y="59496"/>
        <a:ext cx="7242754" cy="10921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29/10/2023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FEE244CE-C4D5-AF5B-9581-886ECBDF4A27}"/>
              </a:ext>
            </a:extLst>
          </p:cNvPr>
          <p:cNvSpPr>
            <a:spLocks noGrp="1" noRot="1" noChangeAspect="1" noChangeArrowheads="1" noTextEdit="1"/>
          </p:cNvSpPr>
          <p:nvPr>
            <p:ph type="sldImg"/>
          </p:nvPr>
        </p:nvSpPr>
        <p:spPr>
          <a:ln/>
        </p:spPr>
      </p:sp>
      <p:sp>
        <p:nvSpPr>
          <p:cNvPr id="10243" name="Notes Placeholder 2">
            <a:extLst>
              <a:ext uri="{FF2B5EF4-FFF2-40B4-BE49-F238E27FC236}">
                <a16:creationId xmlns:a16="http://schemas.microsoft.com/office/drawing/2014/main" id="{D0E7EB38-A51B-D153-52EB-91AC9BDA081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10244" name="Slide Number Placeholder 3">
            <a:extLst>
              <a:ext uri="{FF2B5EF4-FFF2-40B4-BE49-F238E27FC236}">
                <a16:creationId xmlns:a16="http://schemas.microsoft.com/office/drawing/2014/main" id="{D9E1DFD4-877A-3684-D43F-A9029CF6D7B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5E93C5EB-C0A0-43BB-B76D-6FFAB540CD7C}" type="slidenum">
              <a:rPr lang="en-US" altLang="en-US">
                <a:latin typeface="Arial" panose="020B0604020202020204" pitchFamily="34" charset="0"/>
              </a:rPr>
              <a:pPr/>
              <a:t>3</a:t>
            </a:fld>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DB333E0A-2F13-C933-58BD-91512297E36E}"/>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6EFBC78F-DD1B-9660-7C17-DB84CDAB1AA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14340" name="Slide Number Placeholder 3">
            <a:extLst>
              <a:ext uri="{FF2B5EF4-FFF2-40B4-BE49-F238E27FC236}">
                <a16:creationId xmlns:a16="http://schemas.microsoft.com/office/drawing/2014/main" id="{920BBBA1-5726-9958-5F32-CBCD7679A29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D8E2BBFD-F9C2-4075-BC59-B04F75953C7E}" type="slidenum">
              <a:rPr lang="en-US" altLang="en-US">
                <a:latin typeface="Arial" panose="020B0604020202020204" pitchFamily="34" charset="0"/>
              </a:rPr>
              <a:pPr/>
              <a:t>5</a:t>
            </a:fld>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D50520E6-8217-FD1D-A3D6-4A5BC9C3D036}"/>
              </a:ext>
            </a:extLst>
          </p:cNvPr>
          <p:cNvSpPr>
            <a:spLocks noGrp="1" noRot="1" noChangeAspect="1" noChangeArrowheads="1" noTextEdit="1"/>
          </p:cNvSpPr>
          <p:nvPr>
            <p:ph type="sldImg"/>
          </p:nvPr>
        </p:nvSpPr>
        <p:spPr>
          <a:ln/>
        </p:spPr>
      </p:sp>
      <p:sp>
        <p:nvSpPr>
          <p:cNvPr id="19459" name="Notes Placeholder 2">
            <a:extLst>
              <a:ext uri="{FF2B5EF4-FFF2-40B4-BE49-F238E27FC236}">
                <a16:creationId xmlns:a16="http://schemas.microsoft.com/office/drawing/2014/main" id="{DA9E1034-1C71-5679-7B98-EE0CE45B07F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19460" name="Slide Number Placeholder 3">
            <a:extLst>
              <a:ext uri="{FF2B5EF4-FFF2-40B4-BE49-F238E27FC236}">
                <a16:creationId xmlns:a16="http://schemas.microsoft.com/office/drawing/2014/main" id="{D2CCAAAB-563E-E809-2712-BF7CC3F7BD5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B589E1FA-5552-45FA-B939-9C0CBD26D0BB}" type="slidenum">
              <a:rPr lang="en-US" altLang="en-US">
                <a:latin typeface="Arial" panose="020B0604020202020204" pitchFamily="34" charset="0"/>
              </a:rPr>
              <a:pPr/>
              <a:t>7</a:t>
            </a:fld>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D21DE79C-9D1D-DFA7-3242-E72A8E496C5B}"/>
              </a:ext>
            </a:extLst>
          </p:cNvPr>
          <p:cNvSpPr>
            <a:spLocks noGrp="1" noRot="1" noChangeAspect="1" noChangeArrowheads="1" noTextEdit="1"/>
          </p:cNvSpPr>
          <p:nvPr>
            <p:ph type="sldImg"/>
          </p:nvPr>
        </p:nvSpPr>
        <p:spPr>
          <a:ln/>
        </p:spPr>
      </p:sp>
      <p:sp>
        <p:nvSpPr>
          <p:cNvPr id="25603" name="Notes Placeholder 2">
            <a:extLst>
              <a:ext uri="{FF2B5EF4-FFF2-40B4-BE49-F238E27FC236}">
                <a16:creationId xmlns:a16="http://schemas.microsoft.com/office/drawing/2014/main" id="{BF8CD06F-6070-F079-31B7-1588C53631D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25604" name="Slide Number Placeholder 3">
            <a:extLst>
              <a:ext uri="{FF2B5EF4-FFF2-40B4-BE49-F238E27FC236}">
                <a16:creationId xmlns:a16="http://schemas.microsoft.com/office/drawing/2014/main" id="{34B4417F-E641-D178-7EEC-42EB2327BD9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BE9FED03-998E-413B-ABFE-CBC622829B71}" type="slidenum">
              <a:rPr lang="en-US" altLang="en-US">
                <a:latin typeface="Arial" panose="020B0604020202020204" pitchFamily="34" charset="0"/>
              </a:rPr>
              <a:pPr/>
              <a:t>9</a:t>
            </a:fld>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90CCD88F-1732-DB4A-ED8A-8B470C4D941E}"/>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BF184173-060B-F5E2-496A-3FC705C17E4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30724" name="Slide Number Placeholder 3">
            <a:extLst>
              <a:ext uri="{FF2B5EF4-FFF2-40B4-BE49-F238E27FC236}">
                <a16:creationId xmlns:a16="http://schemas.microsoft.com/office/drawing/2014/main" id="{F7C6657A-1FF9-BED0-DA59-9F8B464F184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FAD067AC-0F1D-478B-90C8-6B7CBECFFD66}" type="slidenum">
              <a:rPr lang="en-US" altLang="en-US">
                <a:latin typeface="Arial" panose="020B0604020202020204" pitchFamily="34" charset="0"/>
              </a:rPr>
              <a:pPr/>
              <a:t>10</a:t>
            </a:fld>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8B42259-4A95-0A02-34A0-E87DCAC93CB7}"/>
              </a:ext>
            </a:extLst>
          </p:cNvPr>
          <p:cNvSpPr>
            <a:spLocks noGrp="1" noRot="1" noChangeAspect="1" noChangeArrowheads="1" noTextEdit="1"/>
          </p:cNvSpPr>
          <p:nvPr>
            <p:ph type="sldImg"/>
          </p:nvPr>
        </p:nvSpPr>
        <p:spPr>
          <a:ln/>
        </p:spPr>
      </p:sp>
      <p:sp>
        <p:nvSpPr>
          <p:cNvPr id="37891" name="Notes Placeholder 2">
            <a:extLst>
              <a:ext uri="{FF2B5EF4-FFF2-40B4-BE49-F238E27FC236}">
                <a16:creationId xmlns:a16="http://schemas.microsoft.com/office/drawing/2014/main" id="{1CB16AEA-FCD9-E032-87F4-36004A81367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37892" name="Slide Number Placeholder 3">
            <a:extLst>
              <a:ext uri="{FF2B5EF4-FFF2-40B4-BE49-F238E27FC236}">
                <a16:creationId xmlns:a16="http://schemas.microsoft.com/office/drawing/2014/main" id="{DC87DBC4-EA93-A82F-3B4D-2DFC963CD3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7CAD1AB8-49A8-4D40-9F1F-19B1DB6D3382}" type="slidenum">
              <a:rPr lang="en-US" altLang="en-US">
                <a:latin typeface="Arial" panose="020B0604020202020204" pitchFamily="34" charset="0"/>
              </a:rPr>
              <a:pPr/>
              <a:t>14</a:t>
            </a:fld>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D67DA5DB-2B2D-A7C6-E670-8FD0958BCA56}"/>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CECA7259-2A5F-4034-DEF0-5A8A938BE51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49156" name="Slide Number Placeholder 3">
            <a:extLst>
              <a:ext uri="{FF2B5EF4-FFF2-40B4-BE49-F238E27FC236}">
                <a16:creationId xmlns:a16="http://schemas.microsoft.com/office/drawing/2014/main" id="{82377005-9FB7-A8AB-86F5-42811D4D2AB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6C1C8890-DDBA-4D71-A6D5-9CB0CE3B301C}" type="slidenum">
              <a:rPr lang="en-US" altLang="en-US">
                <a:latin typeface="Arial" panose="020B0604020202020204" pitchFamily="34" charset="0"/>
              </a:rPr>
              <a:pPr/>
              <a:t>16</a:t>
            </a:fld>
            <a:endParaRPr lang="en-US"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2F6BB9E8-0620-258B-0B90-38C34EA04E32}"/>
              </a:ext>
            </a:extLst>
          </p:cNvPr>
          <p:cNvSpPr>
            <a:spLocks noGrp="1" noRot="1" noChangeAspect="1" noChangeArrowheads="1" noTextEdit="1"/>
          </p:cNvSpPr>
          <p:nvPr>
            <p:ph type="sldImg"/>
          </p:nvPr>
        </p:nvSpPr>
        <p:spPr>
          <a:ln/>
        </p:spPr>
      </p:sp>
      <p:sp>
        <p:nvSpPr>
          <p:cNvPr id="52227" name="Notes Placeholder 2">
            <a:extLst>
              <a:ext uri="{FF2B5EF4-FFF2-40B4-BE49-F238E27FC236}">
                <a16:creationId xmlns:a16="http://schemas.microsoft.com/office/drawing/2014/main" id="{3D4A5363-459B-1E27-97B6-596E40D92A4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52228" name="Slide Number Placeholder 3">
            <a:extLst>
              <a:ext uri="{FF2B5EF4-FFF2-40B4-BE49-F238E27FC236}">
                <a16:creationId xmlns:a16="http://schemas.microsoft.com/office/drawing/2014/main" id="{2C7A5A70-4FF0-A017-6D66-3B838FA19AD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21EA5290-FEC1-40D1-9FCB-CB3C1445477F}" type="slidenum">
              <a:rPr lang="en-US" altLang="en-US">
                <a:latin typeface="Arial" panose="020B0604020202020204" pitchFamily="34" charset="0"/>
              </a:rPr>
              <a:pPr/>
              <a:t>19</a:t>
            </a:fld>
            <a:endParaRPr lang="en-US"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60A6BDC1-8CF6-E37A-1091-DF04ABE66168}"/>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789F718C-7B95-C5D0-CDB4-0496E8092FC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55300" name="Slide Number Placeholder 3">
            <a:extLst>
              <a:ext uri="{FF2B5EF4-FFF2-40B4-BE49-F238E27FC236}">
                <a16:creationId xmlns:a16="http://schemas.microsoft.com/office/drawing/2014/main" id="{1AFE1526-2A78-B332-30EE-1354E288A40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D938D09E-B64D-4324-A4AA-591259EF0DDE}" type="slidenum">
              <a:rPr lang="en-US" altLang="en-US">
                <a:latin typeface="Arial" panose="020B0604020202020204" pitchFamily="34" charset="0"/>
              </a:rPr>
              <a:pPr/>
              <a:t>20</a:t>
            </a:fld>
            <a:endParaRPr lang="en-US"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FF66FE90-5FDF-6266-2883-5B172453422F}"/>
              </a:ext>
            </a:extLst>
          </p:cNvPr>
          <p:cNvSpPr>
            <a:spLocks noGrp="1" noRot="1" noChangeAspect="1" noChangeArrowheads="1" noTextEdit="1"/>
          </p:cNvSpPr>
          <p:nvPr>
            <p:ph type="sldImg"/>
          </p:nvPr>
        </p:nvSpPr>
        <p:spPr>
          <a:ln/>
        </p:spPr>
      </p:sp>
      <p:sp>
        <p:nvSpPr>
          <p:cNvPr id="58371" name="Notes Placeholder 2">
            <a:extLst>
              <a:ext uri="{FF2B5EF4-FFF2-40B4-BE49-F238E27FC236}">
                <a16:creationId xmlns:a16="http://schemas.microsoft.com/office/drawing/2014/main" id="{429CDFAD-5F24-C643-85BC-F1BD076958A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58372" name="Slide Number Placeholder 3">
            <a:extLst>
              <a:ext uri="{FF2B5EF4-FFF2-40B4-BE49-F238E27FC236}">
                <a16:creationId xmlns:a16="http://schemas.microsoft.com/office/drawing/2014/main" id="{864E0C82-9E15-3215-8424-825C987AB53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03C953B5-459D-43F1-8AC7-67A651D67071}" type="slidenum">
              <a:rPr lang="en-US" altLang="en-US">
                <a:latin typeface="Arial" panose="020B0604020202020204" pitchFamily="34" charset="0"/>
              </a:rPr>
              <a:pPr/>
              <a:t>22</a:t>
            </a:fld>
            <a:endParaRPr lang="en-US"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1601ED01-099A-BEC0-CA53-284868511A96}"/>
              </a:ext>
            </a:extLst>
          </p:cNvPr>
          <p:cNvSpPr>
            <a:spLocks noGrp="1" noRot="1" noChangeAspect="1" noChangeArrowheads="1" noTextEdit="1"/>
          </p:cNvSpPr>
          <p:nvPr>
            <p:ph type="sldImg"/>
          </p:nvPr>
        </p:nvSpPr>
        <p:spPr>
          <a:ln/>
        </p:spPr>
      </p:sp>
      <p:sp>
        <p:nvSpPr>
          <p:cNvPr id="61443" name="Notes Placeholder 2">
            <a:extLst>
              <a:ext uri="{FF2B5EF4-FFF2-40B4-BE49-F238E27FC236}">
                <a16:creationId xmlns:a16="http://schemas.microsoft.com/office/drawing/2014/main" id="{62ECC7A1-9EE4-1938-C5BB-36C8EA71FBB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61444" name="Slide Number Placeholder 3">
            <a:extLst>
              <a:ext uri="{FF2B5EF4-FFF2-40B4-BE49-F238E27FC236}">
                <a16:creationId xmlns:a16="http://schemas.microsoft.com/office/drawing/2014/main" id="{3BC00C86-B3D6-56B0-5F47-509423B8EE8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A4F3FA8E-5FC5-4235-BFA3-0618B26FFBF3}" type="slidenum">
              <a:rPr lang="en-US" altLang="en-US">
                <a:latin typeface="Arial" panose="020B0604020202020204" pitchFamily="34" charset="0"/>
              </a:rPr>
              <a:pPr/>
              <a:t>23</a:t>
            </a:fld>
            <a:endParaRPr lang="en-US"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761DE899-32A4-0358-FB09-AAAD2FDB99E8}"/>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F714C40F-CF7C-862D-3B31-146DFE29976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69636" name="Slide Number Placeholder 3">
            <a:extLst>
              <a:ext uri="{FF2B5EF4-FFF2-40B4-BE49-F238E27FC236}">
                <a16:creationId xmlns:a16="http://schemas.microsoft.com/office/drawing/2014/main" id="{B9E68D1A-4252-CE71-D3E6-0781C0D2537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342C14AD-018C-4303-AAB5-1E73F32A6593}" type="slidenum">
              <a:rPr lang="en-US" altLang="en-US">
                <a:latin typeface="Arial" panose="020B0604020202020204" pitchFamily="34" charset="0"/>
              </a:rPr>
              <a:pPr/>
              <a:t>27</a:t>
            </a:fld>
            <a:endParaRPr lang="en-US"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id="{D66D5CDD-96FF-7C65-C929-F65D22634F23}"/>
              </a:ext>
            </a:extLst>
          </p:cNvPr>
          <p:cNvSpPr>
            <a:spLocks noGrp="1" noRot="1" noChangeAspect="1" noChangeArrowheads="1" noTextEdit="1"/>
          </p:cNvSpPr>
          <p:nvPr>
            <p:ph type="sldImg"/>
          </p:nvPr>
        </p:nvSpPr>
        <p:spPr>
          <a:ln/>
        </p:spPr>
      </p:sp>
      <p:sp>
        <p:nvSpPr>
          <p:cNvPr id="78851" name="Notes Placeholder 2">
            <a:extLst>
              <a:ext uri="{FF2B5EF4-FFF2-40B4-BE49-F238E27FC236}">
                <a16:creationId xmlns:a16="http://schemas.microsoft.com/office/drawing/2014/main" id="{010912FA-B489-11B5-05B0-ACDBDA29798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
        <p:nvSpPr>
          <p:cNvPr id="78852" name="Slide Number Placeholder 3">
            <a:extLst>
              <a:ext uri="{FF2B5EF4-FFF2-40B4-BE49-F238E27FC236}">
                <a16:creationId xmlns:a16="http://schemas.microsoft.com/office/drawing/2014/main" id="{33400D7E-3CF0-0269-D8F3-821628D52BC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5545A585-44B9-40BF-B425-B4F008DE9725}" type="slidenum">
              <a:rPr lang="en-US" altLang="en-US">
                <a:latin typeface="Arial" panose="020B0604020202020204" pitchFamily="34" charset="0"/>
              </a:rPr>
              <a:pPr/>
              <a:t>35</a:t>
            </a:fld>
            <a:endParaRPr lang="en-US"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id="{63D798FA-6F9F-ADA0-6A6E-F7D424479BAA}"/>
              </a:ext>
            </a:extLst>
          </p:cNvPr>
          <p:cNvSpPr>
            <a:spLocks noGrp="1" noRot="1" noChangeAspect="1" noChangeArrowheads="1" noTextEdit="1"/>
          </p:cNvSpPr>
          <p:nvPr>
            <p:ph type="sldImg"/>
          </p:nvPr>
        </p:nvSpPr>
        <p:spPr>
          <a:ln/>
        </p:spPr>
      </p:sp>
      <p:sp>
        <p:nvSpPr>
          <p:cNvPr id="87043" name="Notes Placeholder 2">
            <a:extLst>
              <a:ext uri="{FF2B5EF4-FFF2-40B4-BE49-F238E27FC236}">
                <a16:creationId xmlns:a16="http://schemas.microsoft.com/office/drawing/2014/main" id="{982B775C-9948-3F5B-A82A-8F73C6D9644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87044" name="Slide Number Placeholder 3">
            <a:extLst>
              <a:ext uri="{FF2B5EF4-FFF2-40B4-BE49-F238E27FC236}">
                <a16:creationId xmlns:a16="http://schemas.microsoft.com/office/drawing/2014/main" id="{EC428F5D-D485-B4DD-4AD8-537F87C635F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5316E497-B2B3-49C1-BC29-4F2BAD03B20C}" type="slidenum">
              <a:rPr lang="en-US" altLang="en-US">
                <a:latin typeface="Arial" panose="020B0604020202020204" pitchFamily="34" charset="0"/>
              </a:rPr>
              <a:pPr/>
              <a:t>38</a:t>
            </a:fld>
            <a:endParaRPr lang="en-US" altLang="en-US">
              <a:latin typeface="Arial" panose="020B060402020202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a:extLst>
              <a:ext uri="{FF2B5EF4-FFF2-40B4-BE49-F238E27FC236}">
                <a16:creationId xmlns:a16="http://schemas.microsoft.com/office/drawing/2014/main" id="{A3F4B3F8-39F6-7CB9-AD0B-3CFA57495B2B}"/>
              </a:ext>
            </a:extLst>
          </p:cNvPr>
          <p:cNvSpPr>
            <a:spLocks noGrp="1" noRot="1" noChangeAspect="1" noChangeArrowheads="1" noTextEdit="1"/>
          </p:cNvSpPr>
          <p:nvPr>
            <p:ph type="sldImg"/>
          </p:nvPr>
        </p:nvSpPr>
        <p:spPr>
          <a:ln/>
        </p:spPr>
      </p:sp>
      <p:sp>
        <p:nvSpPr>
          <p:cNvPr id="89091" name="Notes Placeholder 2">
            <a:extLst>
              <a:ext uri="{FF2B5EF4-FFF2-40B4-BE49-F238E27FC236}">
                <a16:creationId xmlns:a16="http://schemas.microsoft.com/office/drawing/2014/main" id="{65CE3F9D-1DDA-C45E-23DA-24A2DB60431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89092" name="Slide Number Placeholder 3">
            <a:extLst>
              <a:ext uri="{FF2B5EF4-FFF2-40B4-BE49-F238E27FC236}">
                <a16:creationId xmlns:a16="http://schemas.microsoft.com/office/drawing/2014/main" id="{31CE82EB-70EC-674A-11AE-02BA23E8C95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1015572C-0B06-40F7-995E-D7347D65E6D7}" type="slidenum">
              <a:rPr lang="en-US" altLang="en-US">
                <a:latin typeface="Arial" panose="020B0604020202020204" pitchFamily="34" charset="0"/>
              </a:rPr>
              <a:pPr/>
              <a:t>39</a:t>
            </a:fld>
            <a:endParaRPr lang="en-US"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a:extLst>
              <a:ext uri="{FF2B5EF4-FFF2-40B4-BE49-F238E27FC236}">
                <a16:creationId xmlns:a16="http://schemas.microsoft.com/office/drawing/2014/main" id="{A79CAD89-43C6-934E-1153-46E66B0AF229}"/>
              </a:ext>
            </a:extLst>
          </p:cNvPr>
          <p:cNvSpPr>
            <a:spLocks noGrp="1" noRot="1" noChangeAspect="1" noChangeArrowheads="1" noTextEdit="1"/>
          </p:cNvSpPr>
          <p:nvPr>
            <p:ph type="sldImg"/>
          </p:nvPr>
        </p:nvSpPr>
        <p:spPr>
          <a:ln/>
        </p:spPr>
      </p:sp>
      <p:sp>
        <p:nvSpPr>
          <p:cNvPr id="92163" name="Notes Placeholder 2">
            <a:extLst>
              <a:ext uri="{FF2B5EF4-FFF2-40B4-BE49-F238E27FC236}">
                <a16:creationId xmlns:a16="http://schemas.microsoft.com/office/drawing/2014/main" id="{9A33813C-B447-D1ED-8607-F817FEDB155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92164" name="Slide Number Placeholder 3">
            <a:extLst>
              <a:ext uri="{FF2B5EF4-FFF2-40B4-BE49-F238E27FC236}">
                <a16:creationId xmlns:a16="http://schemas.microsoft.com/office/drawing/2014/main" id="{61EE63BC-F7E1-EFB3-C066-86511F5D038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fld id="{5EC29871-BD1B-4D48-8FFE-2E7E287EF388}" type="slidenum">
              <a:rPr lang="en-US" altLang="en-US">
                <a:latin typeface="Arial" panose="020B0604020202020204" pitchFamily="34" charset="0"/>
              </a:rPr>
              <a:pPr/>
              <a:t>40</a:t>
            </a:fld>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29/10/2023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29/10/2023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29/10/2023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29/10/2023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29/10/2023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29/10/2023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29/10/2023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29/10/2023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29/10/2023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29/10/2023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29/10/2023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29/10/2023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www.archdaily.com/1003231/the-architectural-language-of-scaffoldings-in-cityscapes-exploring-the-impact-of-these-temporary-structures" TargetMode="Externa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archdaily.com/1003231/the-architectural-language-of-scaffoldings-in-cityscapes-exploring-the-impact-of-these-temporary-structures" TargetMode="Externa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cementconcrete.org/buildings/types-of-scaffolding-used-in-construction-parts/2120/"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theconstructor.org/building/types-of-scaffolding-in-construction/11845/"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archdaily.com/1003231/the-architectural-language-of-scaffoldings-in-cityscapes-exploring-the-impact-of-these-temporary-structures" TargetMode="Externa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cementconcrete.org/buildings/types-of-scaffolding-used-in-construction-parts/212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archdaily.com/1003231/the-architectural-language-of-scaffoldings-in-cityscapes-exploring-the-impact-of-these-temporary-structure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theconstructor.org/building/types-of-scaffolding-in-construction/11845/"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cementconcrete.org/buildings/types-of-scaffolding-used-in-construction-parts/2120/" TargetMode="External"/><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theconstructor.org/building/types-of-scaffolding-in-construction/11845/"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theconstructor.org/building/types-of-scaffolding-in-construction/11845/"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theconstructor.org/building/types-of-scaffolding-in-construction/11845/"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testbook.com/civil-engineering/formwork-meaning-types-and-materials" TargetMode="External"/><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archi-monarch.com/timbering-of-trenches-and-shorin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hyperlink" Target="https://archi-monarch.com/timbering-of-trenches-and-shoring/" TargetMode="Externa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archi-monarch.com/timbering-of-trenches-and-shorin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archi-monarch.com/timbering-of-trenches-and-shoring/"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archi-monarch.com/timbering-of-trenches-and-shoring/"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testbook.com/civil-engineering/formwork-meaning-types-and-materials" TargetMode="External"/><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testbook.com/civil-engineering/formwork-meaning-types-and-materials" TargetMode="External"/><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theconstructor.org/building/formwork-technical-functional-economical-safety-requirements/6833/" TargetMode="External"/><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hyperlink" Target="https://theconstructor.org/building/formwork-technical-functional-economical-safety-requirements/6833/"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hyperlink" Target="https://theconstructor.org/building/formwork-technical-functional-economical-safety-requirements/6833/"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hyperlink" Target="https://theconstructor.org/building/formwork-technical-functional-economical-safety-requirements/6833/"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theconstructor.org/building/formwork-technical-functional-economical-safety-requirements/6833/" TargetMode="External"/><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3" Type="http://schemas.openxmlformats.org/officeDocument/2006/relationships/hyperlink" Target="https://theconstructor.org/building/formwork-technical-functional-economical-safety-requirements/6833/" TargetMode="External"/><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theconstructor.org/practical-guide/shoring-types-uses/4633/"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theconstructor.org/practical-guide/shoring-types-uses/4633/" TargetMode="External"/><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hyperlink" Target="https://theconstructor.org/practical-guide/shoring-types-uses/4633/" TargetMode="External"/><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theconstructor.org/building/underpinning-methods-procedure-applications/14480/"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theconstructor.org/building/underpinning-methods-procedure-applications/14480/"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s://theconstructor.org/building/underpinning-methods-procedure-applications/14480/"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theconstructor.org/building/underpinning-methods-procedure-applications/14480/" TargetMode="External"/><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theconstructor.org/building/underpinning-methods-procedure-applications/14480/"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150355" y="0"/>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9 - (Week 9) </a:t>
            </a:r>
          </a:p>
          <a:p>
            <a:r>
              <a:rPr lang="en-US" sz="3000" dirty="0">
                <a:solidFill>
                  <a:schemeClr val="accent5">
                    <a:lumMod val="50000"/>
                  </a:schemeClr>
                </a:solidFill>
              </a:rPr>
              <a:t>Temporary Construction</a:t>
            </a:r>
          </a:p>
          <a:p>
            <a:endParaRPr lang="en-US" sz="2800" b="1" dirty="0">
              <a:solidFill>
                <a:schemeClr val="accent5">
                  <a:lumMod val="50000"/>
                </a:schemeClr>
              </a:solidFill>
            </a:endParaRPr>
          </a:p>
          <a:p>
            <a:pPr indent="-228600">
              <a:buFont typeface="Arial" panose="020B0604020202020204" pitchFamily="34" charset="0"/>
              <a:buChar char="•"/>
            </a:pPr>
            <a:endParaRPr lang="en-US" sz="2800" b="1" dirty="0"/>
          </a:p>
          <a:p>
            <a:pPr indent="-228600">
              <a:buFont typeface="Arial" panose="020B0604020202020204" pitchFamily="34" charset="0"/>
              <a:buChar char="•"/>
            </a:pPr>
            <a:endParaRPr lang="en-US" sz="1000" b="1" dirty="0"/>
          </a:p>
          <a:p>
            <a:r>
              <a:rPr lang="en-US" b="1" dirty="0"/>
              <a:t>LECTURE – 9</a:t>
            </a:r>
          </a:p>
          <a:p>
            <a:r>
              <a:rPr lang="en-US" sz="2400" dirty="0">
                <a:solidFill>
                  <a:schemeClr val="accent5">
                    <a:lumMod val="50000"/>
                  </a:schemeClr>
                </a:solidFill>
              </a:rPr>
              <a:t>Temporary Construction</a:t>
            </a:r>
          </a:p>
          <a:p>
            <a:endParaRPr lang="en-US" dirty="0">
              <a:solidFill>
                <a:schemeClr val="accent5">
                  <a:lumMod val="50000"/>
                </a:schemeClr>
              </a:solidFill>
            </a:endParaRP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3047999" y="152455"/>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sp>
        <p:nvSpPr>
          <p:cNvPr id="11" name="TextBox 10">
            <a:extLst>
              <a:ext uri="{FF2B5EF4-FFF2-40B4-BE49-F238E27FC236}">
                <a16:creationId xmlns:a16="http://schemas.microsoft.com/office/drawing/2014/main" id="{9C97109E-40E9-1469-78BB-CD6D77146F28}"/>
              </a:ext>
            </a:extLst>
          </p:cNvPr>
          <p:cNvSpPr txBox="1"/>
          <p:nvPr/>
        </p:nvSpPr>
        <p:spPr>
          <a:xfrm>
            <a:off x="6653450" y="1224516"/>
            <a:ext cx="5083850"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sp>
        <p:nvSpPr>
          <p:cNvPr id="3" name="TextBox 2">
            <a:extLst>
              <a:ext uri="{FF2B5EF4-FFF2-40B4-BE49-F238E27FC236}">
                <a16:creationId xmlns:a16="http://schemas.microsoft.com/office/drawing/2014/main" id="{C2245DFB-FC5B-BC17-0E76-C878B4EB43E0}"/>
              </a:ext>
            </a:extLst>
          </p:cNvPr>
          <p:cNvSpPr txBox="1"/>
          <p:nvPr/>
        </p:nvSpPr>
        <p:spPr>
          <a:xfrm>
            <a:off x="6344770" y="5253742"/>
            <a:ext cx="5847230" cy="3081100"/>
          </a:xfrm>
          <a:prstGeom prst="rect">
            <a:avLst/>
          </a:prstGeom>
          <a:noFill/>
        </p:spPr>
        <p:txBody>
          <a:bodyPr wrap="square" rtlCol="0">
            <a:spAutoFit/>
          </a:bodyPr>
          <a:lstStyle/>
          <a:p>
            <a:r>
              <a:rPr lang="en-US" dirty="0"/>
              <a:t>    Figure: Temporary Construction(source: </a:t>
            </a:r>
            <a:r>
              <a:rPr lang="en-US" sz="1800" i="1" kern="0" dirty="0">
                <a:effectLst/>
                <a:latin typeface="inherit"/>
                <a:ea typeface="Times New Roman" panose="02020603050405020304" pitchFamily="18" charset="0"/>
                <a:cs typeface="Times New Roman" panose="02020603050405020304" pitchFamily="18" charset="0"/>
              </a:rPr>
              <a:t>Yakubu</a:t>
            </a:r>
            <a:r>
              <a:rPr lang="en-US" sz="1800" dirty="0">
                <a:effectLst/>
                <a:latin typeface="Calibri" panose="020F0502020204030204" pitchFamily="34" charset="0"/>
                <a:ea typeface="Calibri" panose="020F0502020204030204" pitchFamily="34" charset="0"/>
                <a:cs typeface="Times New Roman" panose="02020603050405020304" pitchFamily="18" charset="0"/>
              </a:rPr>
              <a:t>, P. 2023,        </a:t>
            </a:r>
            <a:r>
              <a:rPr lang="en-US" dirty="0">
                <a:latin typeface="Calibri" panose="020F0502020204030204" pitchFamily="34" charset="0"/>
                <a:ea typeface="Calibri" panose="020F0502020204030204" pitchFamily="34" charset="0"/>
                <a:cs typeface="Times New Roman" panose="02020603050405020304" pitchFamily="18" charset="0"/>
              </a:rPr>
              <a:t>June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23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:Online), </a:t>
            </a:r>
          </a:p>
          <a:p>
            <a:pPr marL="0" marR="0">
              <a:lnSpc>
                <a:spcPct val="107000"/>
              </a:lnSpc>
              <a:spcBef>
                <a:spcPts val="0"/>
              </a:spcBef>
              <a:spcAft>
                <a:spcPts val="0"/>
              </a:spcAft>
            </a:pPr>
            <a:r>
              <a:rPr lang="en-US" sz="1800" i="1" kern="0" dirty="0">
                <a:effectLst/>
                <a:latin typeface="inherit"/>
                <a:ea typeface="Times New Roman" panose="02020603050405020304" pitchFamily="18" charset="0"/>
                <a:cs typeface="Times New Roman" panose="02020603050405020304" pitchFamily="18" charset="0"/>
                <a:hlinkClick r:id="rId2"/>
              </a:rPr>
              <a:t>https://www.archdaily.com/1003231/the-architectural-language-of-scaffoldings-in-cityscapes-exploring-the-impact-of-these-temporary-structures</a:t>
            </a:r>
            <a:endParaRPr lang="en-US" sz="1800" i="1" kern="0" dirty="0">
              <a:effectLst/>
              <a:latin typeface="inherit"/>
              <a:ea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endParaRPr lang="en-US" sz="1800" i="1" kern="0" dirty="0">
              <a:effectLst/>
              <a:latin typeface="inherit"/>
              <a:ea typeface="Times New Roman" panose="02020603050405020304" pitchFamily="18" charset="0"/>
              <a:cs typeface="Times New Roman" panose="02020603050405020304" pitchFamily="18" charset="0"/>
            </a:endParaRPr>
          </a:p>
          <a:p>
            <a:pPr marL="0" marR="0">
              <a:lnSpc>
                <a:spcPct val="107000"/>
              </a:lnSpc>
              <a:spcBef>
                <a:spcPts val="0"/>
              </a:spcBef>
              <a:spcAft>
                <a:spcPts val="0"/>
              </a:spcAft>
            </a:pPr>
            <a:r>
              <a:rPr lang="en-US" sz="1800" i="1" kern="0" dirty="0">
                <a:effectLst/>
                <a:latin typeface="inherit"/>
                <a:ea typeface="Times New Roman" panose="02020603050405020304" pitchFamily="18"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fontAlgn="base">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graphicFrame>
        <p:nvGraphicFramePr>
          <p:cNvPr id="6" name="Diagram 5">
            <a:extLst>
              <a:ext uri="{FF2B5EF4-FFF2-40B4-BE49-F238E27FC236}">
                <a16:creationId xmlns:a16="http://schemas.microsoft.com/office/drawing/2014/main" id="{09743584-2E7C-E2BB-DFE9-37AE3D510DC7}"/>
              </a:ext>
            </a:extLst>
          </p:cNvPr>
          <p:cNvGraphicFramePr/>
          <p:nvPr>
            <p:extLst>
              <p:ext uri="{D42A27DB-BD31-4B8C-83A1-F6EECF244321}">
                <p14:modId xmlns:p14="http://schemas.microsoft.com/office/powerpoint/2010/main" val="2914738375"/>
              </p:ext>
            </p:extLst>
          </p:nvPr>
        </p:nvGraphicFramePr>
        <p:xfrm>
          <a:off x="11741" y="1124409"/>
          <a:ext cx="6321289" cy="5299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AE5EDD36-5311-7C76-671F-6CE5FF977126}"/>
              </a:ext>
            </a:extLst>
          </p:cNvPr>
          <p:cNvPicPr>
            <a:picLocks noChangeAspect="1"/>
          </p:cNvPicPr>
          <p:nvPr/>
        </p:nvPicPr>
        <p:blipFill>
          <a:blip r:embed="rId8"/>
          <a:stretch>
            <a:fillRect/>
          </a:stretch>
        </p:blipFill>
        <p:spPr>
          <a:xfrm>
            <a:off x="6791003" y="2030381"/>
            <a:ext cx="4808743" cy="3223361"/>
          </a:xfrm>
          <a:prstGeom prst="rect">
            <a:avLst/>
          </a:prstGeom>
        </p:spPr>
      </p:pic>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a:extLst>
              <a:ext uri="{FF2B5EF4-FFF2-40B4-BE49-F238E27FC236}">
                <a16:creationId xmlns:a16="http://schemas.microsoft.com/office/drawing/2014/main" id="{8300D948-9C31-AA38-EEC8-80390CA654BD}"/>
              </a:ext>
            </a:extLst>
          </p:cNvPr>
          <p:cNvSpPr>
            <a:spLocks noGrp="1"/>
          </p:cNvSpPr>
          <p:nvPr>
            <p:ph sz="quarter" idx="1"/>
          </p:nvPr>
        </p:nvSpPr>
        <p:spPr>
          <a:xfrm>
            <a:off x="1" y="0"/>
            <a:ext cx="5775410" cy="6858000"/>
          </a:xfrm>
        </p:spPr>
        <p:txBody>
          <a:bodyPr>
            <a:normAutofit/>
          </a:bodyPr>
          <a:lstStyle/>
          <a:p>
            <a:pPr algn="just" defTabSz="344488" eaLnBrk="1" hangingPunct="1">
              <a:buFont typeface="Wingdings 2" panose="05020102010507070707" pitchFamily="18" charset="2"/>
              <a:buNone/>
            </a:pPr>
            <a:endParaRPr lang="en-US" altLang="en-US" sz="2400" dirty="0">
              <a:latin typeface="Times New Roman" panose="02020603050405020304" pitchFamily="18" charset="0"/>
              <a:cs typeface="Times New Roman" panose="02020603050405020304" pitchFamily="18" charset="0"/>
            </a:endParaRPr>
          </a:p>
          <a:p>
            <a:pPr algn="just" defTabSz="344488" eaLnBrk="1" hangingPunct="1">
              <a:buFont typeface="Wingdings 2" panose="05020102010507070707" pitchFamily="18" charset="2"/>
              <a:buNone/>
            </a:pPr>
            <a:r>
              <a:rPr lang="en-US" altLang="en-US" sz="3600" dirty="0">
                <a:latin typeface="Times New Roman" panose="02020603050405020304" pitchFamily="18" charset="0"/>
                <a:cs typeface="Times New Roman" panose="02020603050405020304" pitchFamily="18" charset="0"/>
              </a:rPr>
              <a:t>Scaffolding:</a:t>
            </a:r>
          </a:p>
          <a:p>
            <a:pPr marL="228600" lvl="1" algn="just" defTabSz="344488" eaLnBrk="1" hangingPunct="1"/>
            <a:endParaRPr lang="en-US" altLang="en-US" dirty="0">
              <a:latin typeface="Times New Roman" panose="02020603050405020304" pitchFamily="18" charset="0"/>
              <a:cs typeface="Times New Roman" panose="02020603050405020304" pitchFamily="18" charset="0"/>
            </a:endParaRPr>
          </a:p>
          <a:p>
            <a:pPr marL="228600" lvl="1" algn="just" defTabSz="344488" eaLnBrk="1" hangingPunct="1"/>
            <a:r>
              <a:rPr lang="en-US" altLang="en-US" dirty="0">
                <a:latin typeface="Times New Roman" panose="02020603050405020304" pitchFamily="18" charset="0"/>
                <a:cs typeface="Times New Roman" panose="02020603050405020304" pitchFamily="18" charset="0"/>
              </a:rPr>
              <a:t>Those temporary structures, constructed very close to the wall which are in the form of timber or steel framework are called scaffolding. [1]</a:t>
            </a:r>
          </a:p>
          <a:p>
            <a:pPr marL="228600" lvl="1" algn="just" defTabSz="344488" eaLnBrk="1" hangingPunct="1"/>
            <a:r>
              <a:rPr lang="en-US" altLang="en-US" dirty="0">
                <a:latin typeface="Times New Roman" panose="02020603050405020304" pitchFamily="18" charset="0"/>
                <a:cs typeface="Times New Roman" panose="02020603050405020304" pitchFamily="18" charset="0"/>
              </a:rPr>
              <a:t>Also known as staging.</a:t>
            </a:r>
          </a:p>
          <a:p>
            <a:pPr marL="228600" lvl="1" algn="just" defTabSz="344488" eaLnBrk="1" hangingPunct="1"/>
            <a:r>
              <a:rPr lang="en-US" altLang="en-US" dirty="0">
                <a:latin typeface="Times New Roman" panose="02020603050405020304" pitchFamily="18" charset="0"/>
                <a:cs typeface="Times New Roman" panose="02020603050405020304" pitchFamily="18" charset="0"/>
              </a:rPr>
              <a:t>It is temporary rigid structure for the purpose of facilitating masons as "platform to work" as the building increases its height.</a:t>
            </a:r>
          </a:p>
          <a:p>
            <a:pPr marL="228600" lvl="1" algn="just" defTabSz="344488"/>
            <a:r>
              <a:rPr lang="en-US" altLang="en-US" dirty="0">
                <a:latin typeface="Times New Roman" panose="02020603050405020304" pitchFamily="18" charset="0"/>
                <a:cs typeface="Times New Roman" panose="02020603050405020304" pitchFamily="18" charset="0"/>
              </a:rPr>
              <a:t>When the height of wall or column or other structural member of a building exceeds about 1.5 m, temporary structures are needed to support the platform over which the workmen can sit and carry on the constructions. [1]</a:t>
            </a:r>
          </a:p>
          <a:p>
            <a:pPr marL="228600" lvl="1" algn="just" defTabSz="344488" eaLnBrk="1" hangingPunct="1"/>
            <a:endParaRPr lang="en-US" altLang="en-US" dirty="0">
              <a:latin typeface="Times New Roman" panose="02020603050405020304" pitchFamily="18" charset="0"/>
              <a:cs typeface="Times New Roman" panose="02020603050405020304" pitchFamily="18" charset="0"/>
            </a:endParaRPr>
          </a:p>
          <a:p>
            <a:pPr algn="just" defTabSz="344488" eaLnBrk="1" hangingPunct="1"/>
            <a:endParaRPr lang="en-US" altLang="en-US" sz="2400" dirty="0">
              <a:latin typeface="Times New Roman" panose="02020603050405020304" pitchFamily="18" charset="0"/>
              <a:cs typeface="Times New Roman" panose="02020603050405020304" pitchFamily="18" charset="0"/>
            </a:endParaRPr>
          </a:p>
          <a:p>
            <a:pPr marL="228600" lvl="1" algn="just" defTabSz="344488" eaLnBrk="1" hangingPunct="1"/>
            <a:endParaRPr lang="en-US" alt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DBDE321-CCB8-8ACD-93EF-9FE2DABB393F}"/>
              </a:ext>
            </a:extLst>
          </p:cNvPr>
          <p:cNvPicPr>
            <a:picLocks noChangeAspect="1"/>
          </p:cNvPicPr>
          <p:nvPr/>
        </p:nvPicPr>
        <p:blipFill>
          <a:blip r:embed="rId3"/>
          <a:stretch>
            <a:fillRect/>
          </a:stretch>
        </p:blipFill>
        <p:spPr>
          <a:xfrm>
            <a:off x="6096000" y="1562373"/>
            <a:ext cx="5595528" cy="3733253"/>
          </a:xfrm>
          <a:prstGeom prst="rect">
            <a:avLst/>
          </a:prstGeom>
        </p:spPr>
      </p:pic>
      <p:sp>
        <p:nvSpPr>
          <p:cNvPr id="4" name="TextBox 3">
            <a:extLst>
              <a:ext uri="{FF2B5EF4-FFF2-40B4-BE49-F238E27FC236}">
                <a16:creationId xmlns:a16="http://schemas.microsoft.com/office/drawing/2014/main" id="{3EF93784-45E8-699B-D0DC-21F3F6204F07}"/>
              </a:ext>
            </a:extLst>
          </p:cNvPr>
          <p:cNvSpPr txBox="1"/>
          <p:nvPr/>
        </p:nvSpPr>
        <p:spPr>
          <a:xfrm>
            <a:off x="6001064" y="5335724"/>
            <a:ext cx="6190936" cy="1245277"/>
          </a:xfrm>
          <a:prstGeom prst="rect">
            <a:avLst/>
          </a:prstGeom>
          <a:noFill/>
        </p:spPr>
        <p:txBody>
          <a:bodyPr wrap="square">
            <a:spAutoFit/>
          </a:bodyPr>
          <a:lstStyle/>
          <a:p>
            <a:r>
              <a:rPr lang="en-US" dirty="0"/>
              <a:t>Figure: Scaffolding(source: </a:t>
            </a:r>
            <a:r>
              <a:rPr lang="en-US" sz="1800" i="1" kern="0" dirty="0">
                <a:effectLst/>
                <a:latin typeface="inherit"/>
                <a:ea typeface="Times New Roman" panose="02020603050405020304" pitchFamily="18" charset="0"/>
                <a:cs typeface="Times New Roman" panose="02020603050405020304" pitchFamily="18" charset="0"/>
              </a:rPr>
              <a:t>Yakubu</a:t>
            </a:r>
            <a:r>
              <a:rPr lang="en-US" sz="1800" dirty="0">
                <a:effectLst/>
                <a:latin typeface="Calibri" panose="020F0502020204030204" pitchFamily="34" charset="0"/>
                <a:ea typeface="Calibri" panose="020F0502020204030204" pitchFamily="34" charset="0"/>
                <a:cs typeface="Times New Roman" panose="02020603050405020304" pitchFamily="18" charset="0"/>
              </a:rPr>
              <a:t>, P. 2023,     </a:t>
            </a:r>
            <a:r>
              <a:rPr lang="en-US" dirty="0">
                <a:latin typeface="Calibri" panose="020F0502020204030204" pitchFamily="34" charset="0"/>
                <a:ea typeface="Calibri" panose="020F0502020204030204" pitchFamily="34" charset="0"/>
                <a:cs typeface="Times New Roman" panose="02020603050405020304" pitchFamily="18" charset="0"/>
              </a:rPr>
              <a:t>June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23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:Online), </a:t>
            </a:r>
          </a:p>
          <a:p>
            <a:pPr marL="0" marR="0">
              <a:lnSpc>
                <a:spcPct val="107000"/>
              </a:lnSpc>
              <a:spcBef>
                <a:spcPts val="0"/>
              </a:spcBef>
              <a:spcAft>
                <a:spcPts val="0"/>
              </a:spcAft>
            </a:pPr>
            <a:r>
              <a:rPr lang="en-US" sz="1800" i="1" kern="0" dirty="0">
                <a:effectLst/>
                <a:latin typeface="inherit"/>
                <a:ea typeface="Times New Roman" panose="02020603050405020304" pitchFamily="18" charset="0"/>
                <a:cs typeface="Times New Roman" panose="02020603050405020304" pitchFamily="18" charset="0"/>
                <a:hlinkClick r:id="rId4"/>
              </a:rPr>
              <a:t>https://www.archdaily.com/1003231/the-architectural-language-of-scaffoldings-in-cityscapes-exploring-the-impact-of-these-temporary-structures</a:t>
            </a:r>
            <a:endParaRPr lang="en-US" sz="1800" i="1" kern="0" dirty="0">
              <a:effectLst/>
              <a:latin typeface="inherit"/>
              <a:ea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3C8F134-95FB-30E4-CB73-FCCF0C591AAB}"/>
              </a:ext>
            </a:extLst>
          </p:cNvPr>
          <p:cNvPicPr>
            <a:picLocks noChangeAspect="1"/>
          </p:cNvPicPr>
          <p:nvPr/>
        </p:nvPicPr>
        <p:blipFill rotWithShape="1">
          <a:blip r:embed="rId2">
            <a:duotone>
              <a:schemeClr val="bg2">
                <a:shade val="45000"/>
                <a:satMod val="135000"/>
              </a:schemeClr>
              <a:prstClr val="white"/>
            </a:duotone>
          </a:blip>
          <a:srcRect t="14205" b="1525"/>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2">
            <a:extLst>
              <a:ext uri="{FF2B5EF4-FFF2-40B4-BE49-F238E27FC236}">
                <a16:creationId xmlns:a16="http://schemas.microsoft.com/office/drawing/2014/main" id="{3C497EA3-D97A-3A87-B7B2-3FD8BA523B6D}"/>
              </a:ext>
            </a:extLst>
          </p:cNvPr>
          <p:cNvGraphicFramePr>
            <a:graphicFrameLocks noGrp="1"/>
          </p:cNvGraphicFramePr>
          <p:nvPr>
            <p:ph sz="quarter" idx="1"/>
            <p:extLst>
              <p:ext uri="{D42A27DB-BD31-4B8C-83A1-F6EECF244321}">
                <p14:modId xmlns:p14="http://schemas.microsoft.com/office/powerpoint/2010/main" val="91259188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E0B077A3-4C45-0A38-0AC8-7F5E4DCE52BF}"/>
              </a:ext>
            </a:extLst>
          </p:cNvPr>
          <p:cNvSpPr>
            <a:spLocks noGrp="1"/>
          </p:cNvSpPr>
          <p:nvPr>
            <p:ph sz="quarter" idx="1"/>
          </p:nvPr>
        </p:nvSpPr>
        <p:spPr>
          <a:xfrm>
            <a:off x="267323" y="108053"/>
            <a:ext cx="9731115" cy="6577559"/>
          </a:xfrm>
        </p:spPr>
        <p:txBody>
          <a:bodyPr>
            <a:noAutofit/>
          </a:bodyPr>
          <a:lstStyle/>
          <a:p>
            <a:pPr algn="just" eaLnBrk="1" hangingPunct="1">
              <a:buFont typeface="Wingdings 2" panose="05020102010507070707" pitchFamily="18" charset="2"/>
              <a:buNone/>
              <a:defRPr/>
            </a:pPr>
            <a:r>
              <a:rPr lang="en-US" altLang="en-US" sz="2400" b="1" u="sng" dirty="0">
                <a:latin typeface="Times New Roman" panose="02020603050405020304" pitchFamily="18" charset="0"/>
                <a:cs typeface="Times New Roman" panose="02020603050405020304" pitchFamily="18" charset="0"/>
              </a:rPr>
              <a:t>Components:</a:t>
            </a:r>
          </a:p>
          <a:p>
            <a:pPr marL="457200" indent="-457200" algn="just">
              <a:buFont typeface="+mj-lt"/>
              <a:buAutoNum type="arabicPeriod"/>
              <a:defRPr/>
            </a:pPr>
            <a:r>
              <a:rPr lang="en-US" altLang="en-US" sz="2400" b="1" u="sng" dirty="0">
                <a:latin typeface="Times New Roman" panose="02020603050405020304" pitchFamily="18" charset="0"/>
                <a:cs typeface="Times New Roman" panose="02020603050405020304" pitchFamily="18" charset="0"/>
              </a:rPr>
              <a:t>Standards</a:t>
            </a:r>
            <a:r>
              <a:rPr lang="en-US" altLang="en-US" sz="2400" dirty="0">
                <a:latin typeface="Times New Roman" panose="02020603050405020304" pitchFamily="18" charset="0"/>
                <a:cs typeface="Times New Roman" panose="02020603050405020304" pitchFamily="18" charset="0"/>
              </a:rPr>
              <a:t>: These are the vertical members of the framework, supported on the ground or drums, or embedded into the ground. These are spaced about 2-3 m apart.</a:t>
            </a:r>
          </a:p>
          <a:p>
            <a:pPr marL="457200" indent="-457200" algn="just">
              <a:buFont typeface="+mj-lt"/>
              <a:buAutoNum type="arabicPeriod"/>
              <a:defRPr/>
            </a:pPr>
            <a:r>
              <a:rPr lang="en-US" altLang="en-US" sz="2400" b="1" u="sng" dirty="0">
                <a:latin typeface="Times New Roman" panose="02020603050405020304" pitchFamily="18" charset="0"/>
                <a:cs typeface="Times New Roman" panose="02020603050405020304" pitchFamily="18" charset="0"/>
              </a:rPr>
              <a:t>Ledgers</a:t>
            </a:r>
            <a:r>
              <a:rPr lang="en-US" altLang="en-US" sz="2400" dirty="0">
                <a:latin typeface="Times New Roman" panose="02020603050405020304" pitchFamily="18" charset="0"/>
                <a:cs typeface="Times New Roman" panose="02020603050405020304" pitchFamily="18" charset="0"/>
              </a:rPr>
              <a:t>: These are horizontal members running parallel to the wall which are vertically spaced at 1.2- 1.5m apart.</a:t>
            </a:r>
          </a:p>
          <a:p>
            <a:pPr marL="457200" indent="-457200" algn="just">
              <a:buFont typeface="+mj-lt"/>
              <a:buAutoNum type="arabicPeriod"/>
              <a:defRPr/>
            </a:pPr>
            <a:r>
              <a:rPr lang="en-US" altLang="en-US" sz="2400" b="1" u="sng" dirty="0">
                <a:latin typeface="Times New Roman" panose="02020603050405020304" pitchFamily="18" charset="0"/>
                <a:cs typeface="Times New Roman" panose="02020603050405020304" pitchFamily="18" charset="0"/>
              </a:rPr>
              <a:t>Braces</a:t>
            </a:r>
            <a:r>
              <a:rPr lang="en-US" altLang="en-US" sz="2400" dirty="0">
                <a:latin typeface="Times New Roman" panose="02020603050405020304" pitchFamily="18" charset="0"/>
                <a:cs typeface="Times New Roman" panose="02020603050405020304" pitchFamily="18" charset="0"/>
              </a:rPr>
              <a:t>: Bracing members are tied diagonally to stiffen the scaffolding. Braces are the poles tied by ropes.</a:t>
            </a:r>
          </a:p>
          <a:p>
            <a:pPr marL="457200" indent="-457200" algn="just">
              <a:buFont typeface="+mj-lt"/>
              <a:buAutoNum type="arabicPeriod"/>
              <a:defRPr/>
            </a:pPr>
            <a:r>
              <a:rPr lang="en-US" altLang="en-US" sz="2400" b="1" u="sng" dirty="0">
                <a:latin typeface="Times New Roman" panose="02020603050405020304" pitchFamily="18" charset="0"/>
                <a:cs typeface="Times New Roman" panose="02020603050405020304" pitchFamily="18" charset="0"/>
              </a:rPr>
              <a:t>Putlogs</a:t>
            </a:r>
            <a:r>
              <a:rPr lang="en-US" altLang="en-US" sz="2400" dirty="0">
                <a:latin typeface="Times New Roman" panose="02020603050405020304" pitchFamily="18" charset="0"/>
                <a:cs typeface="Times New Roman" panose="02020603050405020304" pitchFamily="18" charset="0"/>
              </a:rPr>
              <a:t>: Members that are placed perpendicular to the wall and is supported by the ledgers. These are generally 90cm long poles spaced at 1.2m apart.</a:t>
            </a:r>
          </a:p>
          <a:p>
            <a:pPr marL="457200" indent="-457200" algn="just">
              <a:buFont typeface="+mj-lt"/>
              <a:buAutoNum type="arabicPeriod"/>
              <a:defRPr/>
            </a:pPr>
            <a:r>
              <a:rPr lang="en-US" altLang="en-US" sz="2400" b="1" u="sng" dirty="0">
                <a:latin typeface="Times New Roman" panose="02020603050405020304" pitchFamily="18" charset="0"/>
                <a:cs typeface="Times New Roman" panose="02020603050405020304" pitchFamily="18" charset="0"/>
              </a:rPr>
              <a:t>Boarding</a:t>
            </a:r>
            <a:r>
              <a:rPr lang="en-US" altLang="en-US" sz="2400" dirty="0">
                <a:latin typeface="Times New Roman" panose="02020603050405020304" pitchFamily="18" charset="0"/>
                <a:cs typeface="Times New Roman" panose="02020603050405020304" pitchFamily="18" charset="0"/>
              </a:rPr>
              <a:t>:  These are horizontal platform to support workmen and materials and these are supported on the putlogs.</a:t>
            </a:r>
          </a:p>
          <a:p>
            <a:pPr marL="457200" indent="-457200" algn="just">
              <a:buFont typeface="+mj-lt"/>
              <a:buAutoNum type="arabicPeriod"/>
              <a:defRPr/>
            </a:pPr>
            <a:r>
              <a:rPr lang="en-US" altLang="en-US" sz="2400" b="1" u="sng" dirty="0">
                <a:latin typeface="Times New Roman" panose="02020603050405020304" pitchFamily="18" charset="0"/>
                <a:cs typeface="Times New Roman" panose="02020603050405020304" pitchFamily="18" charset="0"/>
              </a:rPr>
              <a:t>Guard Rail</a:t>
            </a:r>
            <a:r>
              <a:rPr lang="en-US" altLang="en-US" sz="2400" dirty="0">
                <a:latin typeface="Times New Roman" panose="02020603050405020304" pitchFamily="18" charset="0"/>
                <a:cs typeface="Times New Roman" panose="02020603050405020304" pitchFamily="18" charset="0"/>
              </a:rPr>
              <a:t>: This is a rail, provided like a ledger, at the working level.</a:t>
            </a:r>
          </a:p>
          <a:p>
            <a:pPr marL="457200" indent="-457200" algn="just">
              <a:buFont typeface="+mj-lt"/>
              <a:buAutoNum type="arabicPeriod"/>
              <a:defRPr/>
            </a:pPr>
            <a:r>
              <a:rPr lang="en-US" altLang="en-US" sz="2400" b="1" u="sng" dirty="0" err="1">
                <a:latin typeface="Times New Roman" panose="02020603050405020304" pitchFamily="18" charset="0"/>
                <a:cs typeface="Times New Roman" panose="02020603050405020304" pitchFamily="18" charset="0"/>
              </a:rPr>
              <a:t>Toeboard</a:t>
            </a:r>
            <a:r>
              <a:rPr lang="en-US" altLang="en-US" sz="2400" dirty="0">
                <a:latin typeface="Times New Roman" panose="02020603050405020304" pitchFamily="18" charset="0"/>
                <a:cs typeface="Times New Roman" panose="02020603050405020304" pitchFamily="18" charset="0"/>
              </a:rPr>
              <a:t>: These are boards placed parallel to ledgers, and supported on putlogs to give protection at the level of working platform.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5EB48A3-6632-C636-6B55-E3276F7033E3}"/>
              </a:ext>
            </a:extLst>
          </p:cNvPr>
          <p:cNvPicPr>
            <a:picLocks noChangeAspect="1"/>
          </p:cNvPicPr>
          <p:nvPr/>
        </p:nvPicPr>
        <p:blipFill>
          <a:blip r:embed="rId2"/>
          <a:stretch>
            <a:fillRect/>
          </a:stretch>
        </p:blipFill>
        <p:spPr>
          <a:xfrm>
            <a:off x="658240" y="0"/>
            <a:ext cx="5562678" cy="6408310"/>
          </a:xfrm>
          <a:prstGeom prst="rect">
            <a:avLst/>
          </a:prstGeom>
        </p:spPr>
      </p:pic>
      <p:sp>
        <p:nvSpPr>
          <p:cNvPr id="7" name="TextBox 6">
            <a:extLst>
              <a:ext uri="{FF2B5EF4-FFF2-40B4-BE49-F238E27FC236}">
                <a16:creationId xmlns:a16="http://schemas.microsoft.com/office/drawing/2014/main" id="{7845FD2C-6BB4-F91D-730C-105CDA0070E1}"/>
              </a:ext>
            </a:extLst>
          </p:cNvPr>
          <p:cNvSpPr txBox="1"/>
          <p:nvPr/>
        </p:nvSpPr>
        <p:spPr>
          <a:xfrm>
            <a:off x="6220918" y="5440032"/>
            <a:ext cx="5562678" cy="1663597"/>
          </a:xfrm>
          <a:prstGeom prst="rect">
            <a:avLst/>
          </a:prstGeom>
          <a:noFill/>
        </p:spPr>
        <p:txBody>
          <a:bodyPr wrap="square">
            <a:spAutoFit/>
          </a:bodyPr>
          <a:lstStyle/>
          <a:p>
            <a:pPr marL="457200" marR="0" indent="-457200">
              <a:lnSpc>
                <a:spcPct val="107000"/>
              </a:lnSpc>
              <a:spcBef>
                <a:spcPts val="0"/>
              </a:spcBef>
              <a:spcAft>
                <a:spcPts val="800"/>
              </a:spcAft>
            </a:pP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Source:Civil</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Engineering Home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(2020). Retrieved from Cement concrete.org: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https://cementconcrete.org/buildings/types-of-scaffolding-used-in-construction-parts/2120/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98954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DACA5E50-7512-3F31-E2B9-29722425C70B}"/>
              </a:ext>
            </a:extLst>
          </p:cNvPr>
          <p:cNvSpPr>
            <a:spLocks noGrp="1"/>
          </p:cNvSpPr>
          <p:nvPr>
            <p:ph type="title"/>
          </p:nvPr>
        </p:nvSpPr>
        <p:spPr>
          <a:xfrm>
            <a:off x="-714530" y="0"/>
            <a:ext cx="6095999" cy="1143000"/>
          </a:xfrm>
        </p:spPr>
        <p:txBody>
          <a:bodyPr/>
          <a:lstStyle/>
          <a:p>
            <a:pPr algn="ctr" eaLnBrk="1" hangingPunct="1"/>
            <a:r>
              <a:rPr lang="en-US" altLang="en-US" sz="3600" b="1" dirty="0">
                <a:latin typeface="Times New Roman" panose="02020603050405020304" pitchFamily="18" charset="0"/>
                <a:cs typeface="Times New Roman" panose="02020603050405020304" pitchFamily="18" charset="0"/>
              </a:rPr>
              <a:t>1. Single/Brick Layers Scaffolding</a:t>
            </a:r>
          </a:p>
        </p:txBody>
      </p:sp>
      <p:sp>
        <p:nvSpPr>
          <p:cNvPr id="12291" name="Rectangle 160">
            <a:extLst>
              <a:ext uri="{FF2B5EF4-FFF2-40B4-BE49-F238E27FC236}">
                <a16:creationId xmlns:a16="http://schemas.microsoft.com/office/drawing/2014/main" id="{FCF9DA21-3A53-CB72-39D9-7C3C936215F3}"/>
              </a:ext>
            </a:extLst>
          </p:cNvPr>
          <p:cNvSpPr>
            <a:spLocks noChangeArrowheads="1"/>
          </p:cNvSpPr>
          <p:nvPr/>
        </p:nvSpPr>
        <p:spPr bwMode="auto">
          <a:xfrm>
            <a:off x="164892" y="1632939"/>
            <a:ext cx="5646297" cy="4832092"/>
          </a:xfrm>
          <a:prstGeom prst="rect">
            <a:avLst/>
          </a:prstGeom>
          <a:noFill/>
          <a:ln w="9525">
            <a:noFill/>
            <a:miter lim="800000"/>
            <a:headEnd/>
            <a:tailEnd/>
          </a:ln>
        </p:spPr>
        <p:txBody>
          <a:bodyPr wrap="square" anchor="ctr">
            <a:spAutoFit/>
          </a:bodyPr>
          <a:lstStyle/>
          <a:p>
            <a:pPr algn="just" eaLnBrk="1" hangingPunct="1">
              <a:buClr>
                <a:schemeClr val="accent1"/>
              </a:buClr>
              <a:buFont typeface="Arial" charset="0"/>
              <a:buChar char="•"/>
              <a:defRPr/>
            </a:pPr>
            <a:r>
              <a:rPr lang="en-US" altLang="en-US" sz="2800" dirty="0">
                <a:latin typeface="Times New Roman" panose="02020603050405020304" pitchFamily="18" charset="0"/>
                <a:cs typeface="Times New Roman" panose="02020603050405020304" pitchFamily="18" charset="0"/>
              </a:rPr>
              <a:t> Consists of single framework of standards, ledgers and putlogs, etc.[1]</a:t>
            </a:r>
          </a:p>
          <a:p>
            <a:pPr algn="just" eaLnBrk="1" hangingPunct="1">
              <a:buClr>
                <a:schemeClr val="accent1"/>
              </a:buClr>
              <a:buFont typeface="Arial" charset="0"/>
              <a:buChar char="•"/>
              <a:defRPr/>
            </a:pPr>
            <a:r>
              <a:rPr lang="en-US" altLang="en-US" sz="2800" dirty="0">
                <a:latin typeface="Times New Roman" panose="02020603050405020304" pitchFamily="18" charset="0"/>
                <a:cs typeface="Times New Roman" panose="02020603050405020304" pitchFamily="18" charset="0"/>
              </a:rPr>
              <a:t> Distance of standard from the wall is about 1.2m  at 2 - 2.5m interval.[1]</a:t>
            </a:r>
          </a:p>
          <a:p>
            <a:pPr algn="just" eaLnBrk="1" hangingPunct="1">
              <a:buClr>
                <a:schemeClr val="accent1"/>
              </a:buClr>
              <a:buFont typeface="Arial" charset="0"/>
              <a:buChar char="•"/>
              <a:defRPr/>
            </a:pPr>
            <a:r>
              <a:rPr lang="en-US" altLang="en-US" sz="2800" dirty="0">
                <a:latin typeface="Times New Roman" panose="02020603050405020304" pitchFamily="18" charset="0"/>
                <a:cs typeface="Times New Roman" panose="02020603050405020304" pitchFamily="18" charset="0"/>
              </a:rPr>
              <a:t> Distance between two adjacent ledger is about 1.2 – 1.5m.[1]</a:t>
            </a:r>
          </a:p>
          <a:p>
            <a:pPr algn="just" eaLnBrk="1" hangingPunct="1">
              <a:buClr>
                <a:schemeClr val="accent1"/>
              </a:buClr>
              <a:buFont typeface="Arial" charset="0"/>
              <a:buChar char="•"/>
              <a:defRPr/>
            </a:pPr>
            <a:r>
              <a:rPr lang="en-US" altLang="en-US" sz="2800" dirty="0">
                <a:latin typeface="Times New Roman" panose="02020603050405020304" pitchFamily="18" charset="0"/>
                <a:cs typeface="Times New Roman" panose="02020603050405020304" pitchFamily="18" charset="0"/>
              </a:rPr>
              <a:t> Putlogs are supported by ledger at one end and other end is adjusted in the hole made on the wall.[1]</a:t>
            </a:r>
          </a:p>
          <a:p>
            <a:pPr algn="just" eaLnBrk="1" hangingPunct="1">
              <a:buClr>
                <a:schemeClr val="accent1"/>
              </a:buClr>
              <a:defRPr/>
            </a:pPr>
            <a:endParaRPr lang="en-US" altLang="en-US" sz="2800" dirty="0">
              <a:latin typeface="Times New Roman" panose="02020603050405020304" pitchFamily="18" charset="0"/>
              <a:cs typeface="Times New Roman" panose="02020603050405020304" pitchFamily="18" charset="0"/>
            </a:endParaRPr>
          </a:p>
          <a:p>
            <a:pPr algn="just" eaLnBrk="1" hangingPunct="1">
              <a:buClr>
                <a:schemeClr val="accent1"/>
              </a:buClr>
              <a:defRPr/>
            </a:pPr>
            <a:endParaRPr lang="en-US" altLang="en-US" sz="28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53CA182-50EB-F4ED-DF41-DA9E29D5FFCB}"/>
              </a:ext>
            </a:extLst>
          </p:cNvPr>
          <p:cNvPicPr>
            <a:picLocks noChangeAspect="1"/>
          </p:cNvPicPr>
          <p:nvPr/>
        </p:nvPicPr>
        <p:blipFill>
          <a:blip r:embed="rId3"/>
          <a:stretch>
            <a:fillRect/>
          </a:stretch>
        </p:blipFill>
        <p:spPr>
          <a:xfrm>
            <a:off x="6380812" y="1965664"/>
            <a:ext cx="5216577" cy="3481311"/>
          </a:xfrm>
          <a:prstGeom prst="rect">
            <a:avLst/>
          </a:prstGeom>
        </p:spPr>
      </p:pic>
      <p:sp>
        <p:nvSpPr>
          <p:cNvPr id="3" name="TextBox 2">
            <a:extLst>
              <a:ext uri="{FF2B5EF4-FFF2-40B4-BE49-F238E27FC236}">
                <a16:creationId xmlns:a16="http://schemas.microsoft.com/office/drawing/2014/main" id="{074F9CC0-24E6-FB72-70C7-DB5E5C4CFCB8}"/>
              </a:ext>
            </a:extLst>
          </p:cNvPr>
          <p:cNvSpPr txBox="1"/>
          <p:nvPr/>
        </p:nvSpPr>
        <p:spPr>
          <a:xfrm>
            <a:off x="6269637" y="5541701"/>
            <a:ext cx="6453264" cy="923330"/>
          </a:xfrm>
          <a:prstGeom prst="rect">
            <a:avLst/>
          </a:prstGeom>
          <a:noFill/>
        </p:spPr>
        <p:txBody>
          <a:bodyPr wrap="square">
            <a:spAutoFit/>
          </a:bodyPr>
          <a:lstStyle/>
          <a:p>
            <a:r>
              <a:rPr lang="en-US" dirty="0"/>
              <a:t>Figure: Scaffolding(source: </a:t>
            </a:r>
            <a:r>
              <a:rPr lang="en-US" i="1" kern="0" dirty="0">
                <a:latin typeface="inherit"/>
                <a:cs typeface="Times New Roman" panose="02020603050405020304" pitchFamily="18" charset="0"/>
              </a:rPr>
              <a:t>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https://theconstructor.org/building/types-of-scaffolding-in-construction/11845/</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6CBD0E5-F029-0541-D410-F13AE174FADA}"/>
              </a:ext>
            </a:extLst>
          </p:cNvPr>
          <p:cNvPicPr>
            <a:picLocks noChangeAspect="1"/>
          </p:cNvPicPr>
          <p:nvPr/>
        </p:nvPicPr>
        <p:blipFill>
          <a:blip r:embed="rId2"/>
          <a:stretch>
            <a:fillRect/>
          </a:stretch>
        </p:blipFill>
        <p:spPr>
          <a:xfrm>
            <a:off x="1304145" y="0"/>
            <a:ext cx="8620631" cy="5770168"/>
          </a:xfrm>
          <a:prstGeom prst="rect">
            <a:avLst/>
          </a:prstGeom>
        </p:spPr>
      </p:pic>
      <p:sp>
        <p:nvSpPr>
          <p:cNvPr id="3" name="TextBox 2">
            <a:extLst>
              <a:ext uri="{FF2B5EF4-FFF2-40B4-BE49-F238E27FC236}">
                <a16:creationId xmlns:a16="http://schemas.microsoft.com/office/drawing/2014/main" id="{495D9F35-077E-719B-0D28-9CD95B368CE7}"/>
              </a:ext>
            </a:extLst>
          </p:cNvPr>
          <p:cNvSpPr txBox="1"/>
          <p:nvPr/>
        </p:nvSpPr>
        <p:spPr>
          <a:xfrm>
            <a:off x="1304145" y="5770168"/>
            <a:ext cx="8814216" cy="948914"/>
          </a:xfrm>
          <a:prstGeom prst="rect">
            <a:avLst/>
          </a:prstGeom>
          <a:noFill/>
        </p:spPr>
        <p:txBody>
          <a:bodyPr wrap="square">
            <a:spAutoFit/>
          </a:bodyPr>
          <a:lstStyle/>
          <a:p>
            <a:r>
              <a:rPr lang="en-US" dirty="0"/>
              <a:t>Figure: Scaffolding(source: </a:t>
            </a:r>
            <a:r>
              <a:rPr lang="en-US" sz="1800" i="1" kern="0" dirty="0">
                <a:effectLst/>
                <a:latin typeface="inherit"/>
                <a:ea typeface="Times New Roman" panose="02020603050405020304" pitchFamily="18" charset="0"/>
                <a:cs typeface="Times New Roman" panose="02020603050405020304" pitchFamily="18" charset="0"/>
              </a:rPr>
              <a:t>Yakubu</a:t>
            </a:r>
            <a:r>
              <a:rPr lang="en-US" sz="1800" dirty="0">
                <a:effectLst/>
                <a:latin typeface="Calibri" panose="020F0502020204030204" pitchFamily="34" charset="0"/>
                <a:ea typeface="Calibri" panose="020F0502020204030204" pitchFamily="34" charset="0"/>
                <a:cs typeface="Times New Roman" panose="02020603050405020304" pitchFamily="18" charset="0"/>
              </a:rPr>
              <a:t>, P. 2023,     </a:t>
            </a:r>
            <a:r>
              <a:rPr lang="en-US" dirty="0">
                <a:latin typeface="Calibri" panose="020F0502020204030204" pitchFamily="34" charset="0"/>
                <a:ea typeface="Calibri" panose="020F0502020204030204" pitchFamily="34" charset="0"/>
                <a:cs typeface="Times New Roman" panose="02020603050405020304" pitchFamily="18" charset="0"/>
              </a:rPr>
              <a:t>June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23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:Online), </a:t>
            </a:r>
          </a:p>
          <a:p>
            <a:pPr marL="0" marR="0">
              <a:lnSpc>
                <a:spcPct val="107000"/>
              </a:lnSpc>
              <a:spcBef>
                <a:spcPts val="0"/>
              </a:spcBef>
              <a:spcAft>
                <a:spcPts val="0"/>
              </a:spcAft>
            </a:pPr>
            <a:r>
              <a:rPr lang="en-US" sz="1800" i="1" kern="0" dirty="0">
                <a:effectLst/>
                <a:latin typeface="inherit"/>
                <a:ea typeface="Times New Roman" panose="02020603050405020304" pitchFamily="18" charset="0"/>
                <a:cs typeface="Times New Roman" panose="02020603050405020304" pitchFamily="18" charset="0"/>
                <a:hlinkClick r:id="rId3"/>
              </a:rPr>
              <a:t>https://www.archdaily.com/1003231/the-architectural-language-of-scaffoldings-in-cityscapes-exploring-the-impact-of-these-temporary-structures</a:t>
            </a:r>
            <a:endParaRPr lang="en-US" sz="1800" i="1" kern="0" dirty="0">
              <a:effectLst/>
              <a:latin typeface="inheri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7264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a:extLst>
              <a:ext uri="{FF2B5EF4-FFF2-40B4-BE49-F238E27FC236}">
                <a16:creationId xmlns:a16="http://schemas.microsoft.com/office/drawing/2014/main" id="{40D0F478-48DF-CAC7-50C8-30817765AECB}"/>
              </a:ext>
            </a:extLst>
          </p:cNvPr>
          <p:cNvSpPr>
            <a:spLocks noChangeArrowheads="1"/>
          </p:cNvSpPr>
          <p:nvPr/>
        </p:nvSpPr>
        <p:spPr bwMode="auto">
          <a:xfrm>
            <a:off x="0" y="1127113"/>
            <a:ext cx="6760564" cy="5262979"/>
          </a:xfrm>
          <a:prstGeom prst="rect">
            <a:avLst/>
          </a:prstGeom>
          <a:noFill/>
          <a:ln w="9525">
            <a:noFill/>
            <a:miter lim="800000"/>
            <a:headEnd/>
            <a:tailEnd/>
          </a:ln>
        </p:spPr>
        <p:txBody>
          <a:bodyPr wrap="square" anchor="ctr">
            <a:spAutoFit/>
          </a:bodyPr>
          <a:lstStyle/>
          <a:p>
            <a:pPr algn="just" eaLnBrk="1" hangingPunct="1">
              <a:buClr>
                <a:schemeClr val="accent1"/>
              </a:buClr>
              <a:buFont typeface="Arial" charset="0"/>
              <a:buChar char="•"/>
              <a:defRPr/>
            </a:pPr>
            <a:r>
              <a:rPr lang="en-US" altLang="en-US" sz="2400" dirty="0">
                <a:latin typeface="Times New Roman" panose="02020603050405020304" pitchFamily="18" charset="0"/>
                <a:cs typeface="Times New Roman" panose="02020603050405020304" pitchFamily="18" charset="0"/>
              </a:rPr>
              <a:t> Such type of scaffolding is used in stone masonry works.</a:t>
            </a:r>
          </a:p>
          <a:p>
            <a:pPr algn="just" eaLnBrk="1" hangingPunct="1">
              <a:buClr>
                <a:schemeClr val="accent1"/>
              </a:buClr>
              <a:buFont typeface="Arial" charset="0"/>
              <a:buChar char="•"/>
              <a:defRPr/>
            </a:pPr>
            <a:r>
              <a:rPr lang="en-US" altLang="en-US" sz="2400" dirty="0">
                <a:latin typeface="Times New Roman" panose="02020603050405020304" pitchFamily="18" charset="0"/>
                <a:cs typeface="Times New Roman" panose="02020603050405020304" pitchFamily="18" charset="0"/>
              </a:rPr>
              <a:t> Since it is difficult to leave holes into the stone masonry, so we use two frames of standards and ledgers.[1]</a:t>
            </a:r>
          </a:p>
          <a:p>
            <a:pPr algn="just" eaLnBrk="1" hangingPunct="1">
              <a:buClr>
                <a:schemeClr val="accent1"/>
              </a:buClr>
              <a:buFont typeface="Arial" charset="0"/>
              <a:buChar char="•"/>
              <a:defRPr/>
            </a:pPr>
            <a:r>
              <a:rPr lang="en-US" altLang="en-US" sz="2400" dirty="0">
                <a:latin typeface="Times New Roman" panose="02020603050405020304" pitchFamily="18" charset="0"/>
                <a:cs typeface="Times New Roman" panose="02020603050405020304" pitchFamily="18" charset="0"/>
              </a:rPr>
              <a:t> The first frame is placed at 20-30 cm away from the wall and other one is about 1m away from the 1</a:t>
            </a:r>
            <a:r>
              <a:rPr lang="en-US" altLang="en-US" sz="2400" baseline="30000" dirty="0">
                <a:latin typeface="Times New Roman" panose="02020603050405020304" pitchFamily="18" charset="0"/>
                <a:cs typeface="Times New Roman" panose="02020603050405020304" pitchFamily="18" charset="0"/>
              </a:rPr>
              <a:t>st</a:t>
            </a:r>
            <a:r>
              <a:rPr lang="en-US" altLang="en-US" sz="2400" dirty="0">
                <a:latin typeface="Times New Roman" panose="02020603050405020304" pitchFamily="18" charset="0"/>
                <a:cs typeface="Times New Roman" panose="02020603050405020304" pitchFamily="18" charset="0"/>
              </a:rPr>
              <a:t> frame.[1]</a:t>
            </a:r>
          </a:p>
          <a:p>
            <a:pPr algn="just" eaLnBrk="1" hangingPunct="1">
              <a:buClr>
                <a:schemeClr val="accent1"/>
              </a:buClr>
              <a:buFont typeface="Arial" charset="0"/>
              <a:buChar char="•"/>
              <a:defRPr/>
            </a:pPr>
            <a:r>
              <a:rPr lang="en-US" altLang="en-US" sz="2400" dirty="0">
                <a:latin typeface="Times New Roman" panose="02020603050405020304" pitchFamily="18" charset="0"/>
                <a:cs typeface="Times New Roman" panose="02020603050405020304" pitchFamily="18" charset="0"/>
              </a:rPr>
              <a:t> Ledgers are provided to both frames.[1]</a:t>
            </a:r>
          </a:p>
          <a:p>
            <a:pPr algn="just" eaLnBrk="1" hangingPunct="1">
              <a:buClr>
                <a:schemeClr val="accent1"/>
              </a:buClr>
              <a:buFont typeface="Arial" charset="0"/>
              <a:buChar char="•"/>
              <a:defRPr/>
            </a:pPr>
            <a:r>
              <a:rPr lang="en-US" altLang="en-US" sz="2400" dirty="0">
                <a:latin typeface="Times New Roman" panose="02020603050405020304" pitchFamily="18" charset="0"/>
                <a:cs typeface="Times New Roman" panose="02020603050405020304" pitchFamily="18" charset="0"/>
              </a:rPr>
              <a:t> In order to make such scaffolding more strong and durable, diagonal bracing is done.[1]</a:t>
            </a:r>
          </a:p>
          <a:p>
            <a:pPr algn="just" eaLnBrk="1" hangingPunct="1">
              <a:buClr>
                <a:schemeClr val="accent1"/>
              </a:buClr>
              <a:buFont typeface="Arial" charset="0"/>
              <a:buChar char="•"/>
              <a:defRPr/>
            </a:pPr>
            <a:r>
              <a:rPr lang="en-US" altLang="en-US" sz="2400" dirty="0">
                <a:latin typeface="Times New Roman" panose="02020603050405020304" pitchFamily="18" charset="0"/>
                <a:cs typeface="Times New Roman" panose="02020603050405020304" pitchFamily="18" charset="0"/>
              </a:rPr>
              <a:t> Since, mason scaffolding is entirely independent of the stone wall, it is also called as Independent Scaffolding.[1]</a:t>
            </a:r>
          </a:p>
        </p:txBody>
      </p:sp>
      <p:sp>
        <p:nvSpPr>
          <p:cNvPr id="24579" name="Title 28">
            <a:extLst>
              <a:ext uri="{FF2B5EF4-FFF2-40B4-BE49-F238E27FC236}">
                <a16:creationId xmlns:a16="http://schemas.microsoft.com/office/drawing/2014/main" id="{82A04634-FBE3-EBE0-CFF0-5BA86D41D8FC}"/>
              </a:ext>
            </a:extLst>
          </p:cNvPr>
          <p:cNvSpPr>
            <a:spLocks noGrp="1"/>
          </p:cNvSpPr>
          <p:nvPr>
            <p:ph type="title"/>
          </p:nvPr>
        </p:nvSpPr>
        <p:spPr>
          <a:xfrm>
            <a:off x="0" y="467908"/>
            <a:ext cx="6640642" cy="387089"/>
          </a:xfrm>
        </p:spPr>
        <p:txBody>
          <a:bodyPr>
            <a:normAutofit fontScale="90000"/>
          </a:bodyPr>
          <a:lstStyle/>
          <a:p>
            <a:pPr algn="ctr"/>
            <a:r>
              <a:rPr lang="en-US" altLang="en-US" b="1" dirty="0">
                <a:solidFill>
                  <a:schemeClr val="tx1"/>
                </a:solidFill>
              </a:rPr>
              <a:t>2. Double/Masons Scaffolding</a:t>
            </a:r>
          </a:p>
        </p:txBody>
      </p:sp>
      <p:pic>
        <p:nvPicPr>
          <p:cNvPr id="6" name="Picture 5">
            <a:extLst>
              <a:ext uri="{FF2B5EF4-FFF2-40B4-BE49-F238E27FC236}">
                <a16:creationId xmlns:a16="http://schemas.microsoft.com/office/drawing/2014/main" id="{CF53F196-AEA4-02FD-8905-B6C5FECAE34A}"/>
              </a:ext>
            </a:extLst>
          </p:cNvPr>
          <p:cNvPicPr>
            <a:picLocks noChangeAspect="1"/>
          </p:cNvPicPr>
          <p:nvPr/>
        </p:nvPicPr>
        <p:blipFill>
          <a:blip r:embed="rId3"/>
          <a:stretch>
            <a:fillRect/>
          </a:stretch>
        </p:blipFill>
        <p:spPr>
          <a:xfrm>
            <a:off x="7239203" y="854997"/>
            <a:ext cx="4214328" cy="4674596"/>
          </a:xfrm>
          <a:prstGeom prst="rect">
            <a:avLst/>
          </a:prstGeom>
        </p:spPr>
      </p:pic>
      <p:sp>
        <p:nvSpPr>
          <p:cNvPr id="8" name="TextBox 7">
            <a:extLst>
              <a:ext uri="{FF2B5EF4-FFF2-40B4-BE49-F238E27FC236}">
                <a16:creationId xmlns:a16="http://schemas.microsoft.com/office/drawing/2014/main" id="{6723DE55-A392-C3F5-6CDA-A43958534932}"/>
              </a:ext>
            </a:extLst>
          </p:cNvPr>
          <p:cNvSpPr txBox="1"/>
          <p:nvPr/>
        </p:nvSpPr>
        <p:spPr>
          <a:xfrm>
            <a:off x="7019347" y="5529593"/>
            <a:ext cx="5172653" cy="1663597"/>
          </a:xfrm>
          <a:prstGeom prst="rect">
            <a:avLst/>
          </a:prstGeom>
          <a:noFill/>
        </p:spPr>
        <p:txBody>
          <a:bodyPr wrap="square">
            <a:spAutoFit/>
          </a:bodyPr>
          <a:lstStyle/>
          <a:p>
            <a:pPr marL="457200" marR="0" indent="-457200">
              <a:lnSpc>
                <a:spcPct val="107000"/>
              </a:lnSpc>
              <a:spcBef>
                <a:spcPts val="0"/>
              </a:spcBef>
              <a:spcAft>
                <a:spcPts val="800"/>
              </a:spcAft>
            </a:pP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Source: Civil Engineering Home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(2020). Retrieved from Cement concrete.org: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https://cementconcrete.org/buildings/types-of-scaffolding-used-in-construction-parts/2120/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indent="-45720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4C1C5038-18BD-F465-000F-12DE4E5B9F44}"/>
              </a:ext>
            </a:extLst>
          </p:cNvPr>
          <p:cNvSpPr>
            <a:spLocks noGrp="1"/>
          </p:cNvSpPr>
          <p:nvPr>
            <p:ph type="title"/>
          </p:nvPr>
        </p:nvSpPr>
        <p:spPr>
          <a:xfrm>
            <a:off x="-1199530" y="-184150"/>
            <a:ext cx="5606638" cy="1143000"/>
          </a:xfrm>
        </p:spPr>
        <p:txBody>
          <a:bodyPr>
            <a:normAutofit/>
          </a:bodyPr>
          <a:lstStyle/>
          <a:p>
            <a:pPr eaLnBrk="1" hangingPunct="1"/>
            <a:r>
              <a:rPr lang="en-US" altLang="en-US" sz="3600" b="1" dirty="0">
                <a:latin typeface="Times New Roman" panose="02020603050405020304" pitchFamily="18" charset="0"/>
                <a:cs typeface="Times New Roman" panose="02020603050405020304" pitchFamily="18" charset="0"/>
              </a:rPr>
              <a:t>            3. Steel Scaffolding</a:t>
            </a:r>
          </a:p>
        </p:txBody>
      </p:sp>
      <p:sp>
        <p:nvSpPr>
          <p:cNvPr id="29700" name="Rectangle 1">
            <a:extLst>
              <a:ext uri="{FF2B5EF4-FFF2-40B4-BE49-F238E27FC236}">
                <a16:creationId xmlns:a16="http://schemas.microsoft.com/office/drawing/2014/main" id="{62AF60E6-F616-3141-4529-3528AF6B1C21}"/>
              </a:ext>
            </a:extLst>
          </p:cNvPr>
          <p:cNvSpPr>
            <a:spLocks noChangeArrowheads="1"/>
          </p:cNvSpPr>
          <p:nvPr/>
        </p:nvSpPr>
        <p:spPr bwMode="auto">
          <a:xfrm>
            <a:off x="104615" y="776714"/>
            <a:ext cx="5991386" cy="5755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just" eaLnBrk="1" hangingPunct="1">
              <a:buClr>
                <a:schemeClr val="accent1"/>
              </a:buClr>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Steel scaffolding is practically similar to timber scaffolding except that wooden members are replaced by steel tubes (40-60 mm dia.) and rope lashings are replaced by steel couplets or fittings.[1]</a:t>
            </a:r>
          </a:p>
          <a:p>
            <a:pPr algn="just" eaLnBrk="1" hangingPunct="1">
              <a:buClr>
                <a:schemeClr val="accent1"/>
              </a:buClr>
              <a:buFont typeface="Arial" panose="020B0604020202020204" pitchFamily="34" charset="0"/>
              <a:buChar char="•"/>
            </a:pPr>
            <a:endParaRPr lang="en-US" altLang="en-US" sz="2000" dirty="0">
              <a:latin typeface="Times New Roman" panose="02020603050405020304" pitchFamily="18" charset="0"/>
              <a:cs typeface="Times New Roman" panose="02020603050405020304" pitchFamily="18" charset="0"/>
            </a:endParaRPr>
          </a:p>
          <a:p>
            <a:pPr algn="just" eaLnBrk="1" hangingPunct="1">
              <a:buClr>
                <a:schemeClr val="accent1"/>
              </a:buClr>
              <a:buFont typeface="Arial" panose="020B0604020202020204" pitchFamily="34" charset="0"/>
              <a:buChar char="•"/>
            </a:pPr>
            <a:endParaRPr lang="en-US" altLang="en-US" sz="2000" dirty="0">
              <a:latin typeface="Times New Roman" panose="02020603050405020304" pitchFamily="18" charset="0"/>
              <a:cs typeface="Times New Roman" panose="02020603050405020304" pitchFamily="18" charset="0"/>
            </a:endParaRPr>
          </a:p>
          <a:p>
            <a:pPr algn="just" eaLnBrk="1" hangingPunct="1">
              <a:buClr>
                <a:schemeClr val="accent1"/>
              </a:buClr>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 Standards are spaced about 3m apart and the vertical spacing between ledgers is about 1.8m.[1]</a:t>
            </a:r>
          </a:p>
          <a:p>
            <a:pPr algn="just" eaLnBrk="1" hangingPunct="1">
              <a:buClr>
                <a:schemeClr val="accent1"/>
              </a:buClr>
            </a:pPr>
            <a:endParaRPr lang="en-US" altLang="en-US" sz="2000" dirty="0">
              <a:latin typeface="Times New Roman" panose="02020603050405020304" pitchFamily="18" charset="0"/>
              <a:cs typeface="Times New Roman" panose="02020603050405020304" pitchFamily="18" charset="0"/>
            </a:endParaRPr>
          </a:p>
          <a:p>
            <a:pPr algn="just" eaLnBrk="1" hangingPunct="1">
              <a:buClr>
                <a:schemeClr val="accent1"/>
              </a:buClr>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 Such scaffolding can be erected and dismantled rapidly. </a:t>
            </a:r>
          </a:p>
          <a:p>
            <a:pPr algn="just" eaLnBrk="1" hangingPunct="1">
              <a:buClr>
                <a:schemeClr val="accent1"/>
              </a:buClr>
            </a:pPr>
            <a:endParaRPr lang="en-US" altLang="en-US" sz="2000" dirty="0">
              <a:latin typeface="Times New Roman" panose="02020603050405020304" pitchFamily="18" charset="0"/>
              <a:cs typeface="Times New Roman" panose="02020603050405020304" pitchFamily="18" charset="0"/>
            </a:endParaRPr>
          </a:p>
          <a:p>
            <a:pPr algn="just" eaLnBrk="1" hangingPunct="1">
              <a:buClr>
                <a:schemeClr val="accent1"/>
              </a:buClr>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 It has greater strength, greater durability and higher fire resistance. [1]</a:t>
            </a:r>
          </a:p>
          <a:p>
            <a:pPr algn="just" eaLnBrk="1" hangingPunct="1">
              <a:buClr>
                <a:schemeClr val="accent1"/>
              </a:buClr>
            </a:pPr>
            <a:endParaRPr lang="en-US" altLang="en-US" sz="2000" dirty="0">
              <a:latin typeface="Times New Roman" panose="02020603050405020304" pitchFamily="18" charset="0"/>
              <a:cs typeface="Times New Roman" panose="02020603050405020304" pitchFamily="18" charset="0"/>
            </a:endParaRPr>
          </a:p>
          <a:p>
            <a:pPr algn="just" eaLnBrk="1" hangingPunct="1">
              <a:buClr>
                <a:schemeClr val="accent1"/>
              </a:buClr>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 Though its initial cost is more but its salvage value is higher.[1]</a:t>
            </a:r>
          </a:p>
          <a:p>
            <a:pPr algn="just" eaLnBrk="1" hangingPunct="1">
              <a:buClr>
                <a:schemeClr val="accent1"/>
              </a:buClr>
            </a:pPr>
            <a:endParaRPr lang="en-US" altLang="en-US" sz="2000" dirty="0">
              <a:latin typeface="Times New Roman" panose="02020603050405020304" pitchFamily="18" charset="0"/>
              <a:cs typeface="Times New Roman" panose="02020603050405020304" pitchFamily="18" charset="0"/>
            </a:endParaRPr>
          </a:p>
          <a:p>
            <a:pPr algn="just" eaLnBrk="1" hangingPunct="1">
              <a:buClr>
                <a:schemeClr val="accent1"/>
              </a:buClr>
              <a:buFont typeface="Arial" panose="020B0604020202020204" pitchFamily="34" charset="0"/>
              <a:buChar char="•"/>
            </a:pPr>
            <a:r>
              <a:rPr lang="en-US" altLang="en-US" sz="2000" dirty="0">
                <a:latin typeface="Times New Roman" panose="02020603050405020304" pitchFamily="18" charset="0"/>
                <a:cs typeface="Times New Roman" panose="02020603050405020304" pitchFamily="18" charset="0"/>
              </a:rPr>
              <a:t> Requires skilled </a:t>
            </a:r>
            <a:r>
              <a:rPr lang="en-US" altLang="en-US" sz="2000" dirty="0" err="1">
                <a:latin typeface="Times New Roman" panose="02020603050405020304" pitchFamily="18" charset="0"/>
                <a:cs typeface="Times New Roman" panose="02020603050405020304" pitchFamily="18" charset="0"/>
              </a:rPr>
              <a:t>labour</a:t>
            </a:r>
            <a:r>
              <a:rPr lang="en-US" altLang="en-US" sz="2400" dirty="0">
                <a:latin typeface="Times New Roman" panose="02020603050405020304" pitchFamily="18" charset="0"/>
                <a:cs typeface="Times New Roman" panose="02020603050405020304" pitchFamily="18" charset="0"/>
              </a:rPr>
              <a:t>.[1]</a:t>
            </a:r>
          </a:p>
        </p:txBody>
      </p:sp>
      <p:pic>
        <p:nvPicPr>
          <p:cNvPr id="3" name="Picture 2">
            <a:extLst>
              <a:ext uri="{FF2B5EF4-FFF2-40B4-BE49-F238E27FC236}">
                <a16:creationId xmlns:a16="http://schemas.microsoft.com/office/drawing/2014/main" id="{DB7DC2B0-8969-AFA6-85D7-20E2177AE452}"/>
              </a:ext>
            </a:extLst>
          </p:cNvPr>
          <p:cNvPicPr>
            <a:picLocks noChangeAspect="1"/>
          </p:cNvPicPr>
          <p:nvPr/>
        </p:nvPicPr>
        <p:blipFill>
          <a:blip r:embed="rId3"/>
          <a:stretch>
            <a:fillRect/>
          </a:stretch>
        </p:blipFill>
        <p:spPr>
          <a:xfrm>
            <a:off x="6460803" y="1448222"/>
            <a:ext cx="5435414" cy="3595344"/>
          </a:xfrm>
          <a:prstGeom prst="rect">
            <a:avLst/>
          </a:prstGeom>
        </p:spPr>
      </p:pic>
      <p:sp>
        <p:nvSpPr>
          <p:cNvPr id="5" name="TextBox 4">
            <a:extLst>
              <a:ext uri="{FF2B5EF4-FFF2-40B4-BE49-F238E27FC236}">
                <a16:creationId xmlns:a16="http://schemas.microsoft.com/office/drawing/2014/main" id="{3965806F-029A-DDA5-9289-82A91DCD387B}"/>
              </a:ext>
            </a:extLst>
          </p:cNvPr>
          <p:cNvSpPr txBox="1"/>
          <p:nvPr/>
        </p:nvSpPr>
        <p:spPr>
          <a:xfrm>
            <a:off x="6269636" y="5163487"/>
            <a:ext cx="5817749" cy="1522276"/>
          </a:xfrm>
          <a:prstGeom prst="rect">
            <a:avLst/>
          </a:prstGeom>
          <a:noFill/>
        </p:spPr>
        <p:txBody>
          <a:bodyPr wrap="square">
            <a:spAutoFit/>
          </a:bodyPr>
          <a:lstStyle/>
          <a:p>
            <a:r>
              <a:rPr lang="en-US" dirty="0"/>
              <a:t>Figure: Scaffolding(source: </a:t>
            </a:r>
            <a:r>
              <a:rPr lang="en-US" sz="1800" i="1" kern="0" dirty="0">
                <a:effectLst/>
                <a:latin typeface="inherit"/>
                <a:ea typeface="Times New Roman" panose="02020603050405020304" pitchFamily="18" charset="0"/>
                <a:cs typeface="Times New Roman" panose="02020603050405020304" pitchFamily="18" charset="0"/>
              </a:rPr>
              <a:t>Yakubu</a:t>
            </a:r>
            <a:r>
              <a:rPr lang="en-US" sz="1800" dirty="0">
                <a:effectLst/>
                <a:latin typeface="Calibri" panose="020F0502020204030204" pitchFamily="34" charset="0"/>
                <a:ea typeface="Calibri" panose="020F0502020204030204" pitchFamily="34" charset="0"/>
                <a:cs typeface="Times New Roman" panose="02020603050405020304" pitchFamily="18" charset="0"/>
              </a:rPr>
              <a:t>, P. 2023,     </a:t>
            </a:r>
            <a:r>
              <a:rPr lang="en-US" dirty="0">
                <a:latin typeface="Calibri" panose="020F0502020204030204" pitchFamily="34" charset="0"/>
                <a:ea typeface="Calibri" panose="020F0502020204030204" pitchFamily="34" charset="0"/>
                <a:cs typeface="Times New Roman" panose="02020603050405020304" pitchFamily="18" charset="0"/>
              </a:rPr>
              <a:t>June</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23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:Online), </a:t>
            </a:r>
          </a:p>
          <a:p>
            <a:pPr marL="0" marR="0">
              <a:lnSpc>
                <a:spcPct val="107000"/>
              </a:lnSpc>
              <a:spcBef>
                <a:spcPts val="0"/>
              </a:spcBef>
              <a:spcAft>
                <a:spcPts val="0"/>
              </a:spcAft>
            </a:pPr>
            <a:r>
              <a:rPr lang="en-US" sz="1800" i="1" kern="0" dirty="0">
                <a:effectLst/>
                <a:latin typeface="inherit"/>
                <a:ea typeface="Times New Roman" panose="02020603050405020304" pitchFamily="18" charset="0"/>
                <a:cs typeface="Times New Roman" panose="02020603050405020304" pitchFamily="18" charset="0"/>
                <a:hlinkClick r:id="rId4"/>
              </a:rPr>
              <a:t>https://www.archdaily.com/1003231/the-architectural-language-of-scaffoldings-in-cityscapes-exploring-the-impact-of-these-temporary-structures</a:t>
            </a:r>
            <a:endParaRPr lang="en-US" sz="1800" i="1" kern="0" dirty="0">
              <a:effectLst/>
              <a:latin typeface="inherit"/>
              <a:ea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F3001601-AA6D-5E61-101D-032EDDDDB36C}"/>
              </a:ext>
            </a:extLst>
          </p:cNvPr>
          <p:cNvSpPr>
            <a:spLocks noGrp="1"/>
          </p:cNvSpPr>
          <p:nvPr>
            <p:ph sz="quarter" idx="1"/>
          </p:nvPr>
        </p:nvSpPr>
        <p:spPr>
          <a:xfrm>
            <a:off x="0" y="461027"/>
            <a:ext cx="7772400" cy="5715000"/>
          </a:xfrm>
        </p:spPr>
        <p:txBody>
          <a:bodyPr>
            <a:normAutofit lnSpcReduction="10000"/>
          </a:bodyPr>
          <a:lstStyle/>
          <a:p>
            <a:pPr algn="just" eaLnBrk="1" hangingPunct="1">
              <a:buFont typeface="Wingdings 2" panose="05020102010507070707" pitchFamily="18" charset="2"/>
              <a:buNone/>
            </a:pPr>
            <a:r>
              <a:rPr lang="en-US" altLang="en-US" sz="3600" b="1" dirty="0">
                <a:latin typeface="Times New Roman" panose="02020603050405020304" pitchFamily="18" charset="0"/>
                <a:cs typeface="Times New Roman" panose="02020603050405020304" pitchFamily="18" charset="0"/>
              </a:rPr>
              <a:t>4. Cantilever or Needle Scaffolding:</a:t>
            </a:r>
          </a:p>
          <a:p>
            <a:pPr algn="just" eaLnBrk="1" hangingPunct="1"/>
            <a:endParaRPr lang="en-US" altLang="en-US" dirty="0">
              <a:latin typeface="Times New Roman" panose="02020603050405020304" pitchFamily="18" charset="0"/>
              <a:cs typeface="Times New Roman" panose="02020603050405020304" pitchFamily="18" charset="0"/>
            </a:endParaRPr>
          </a:p>
          <a:p>
            <a:pPr algn="just" eaLnBrk="1" hangingPunct="1"/>
            <a:r>
              <a:rPr lang="en-US" altLang="en-US" dirty="0">
                <a:latin typeface="Times New Roman" panose="02020603050405020304" pitchFamily="18" charset="0"/>
                <a:cs typeface="Times New Roman" panose="02020603050405020304" pitchFamily="18" charset="0"/>
              </a:rPr>
              <a:t>In this type of scaffolding, the working platform is over hung which is supported on the needle.</a:t>
            </a:r>
          </a:p>
          <a:p>
            <a:pPr algn="just" eaLnBrk="1" hangingPunct="1"/>
            <a:r>
              <a:rPr lang="en-US" altLang="en-US" dirty="0">
                <a:latin typeface="Times New Roman" panose="02020603050405020304" pitchFamily="18" charset="0"/>
                <a:cs typeface="Times New Roman" panose="02020603050405020304" pitchFamily="18" charset="0"/>
              </a:rPr>
              <a:t>Standards are not fixed in the ground. it is placed at some height above the ground on the needle.</a:t>
            </a:r>
          </a:p>
          <a:p>
            <a:pPr algn="just" eaLnBrk="1" hangingPunct="1"/>
            <a:r>
              <a:rPr lang="en-US" altLang="en-US" dirty="0">
                <a:latin typeface="Times New Roman" panose="02020603050405020304" pitchFamily="18" charset="0"/>
                <a:cs typeface="Times New Roman" panose="02020603050405020304" pitchFamily="18" charset="0"/>
              </a:rPr>
              <a:t>The needle is a timber member projected outside the wall.</a:t>
            </a:r>
          </a:p>
          <a:p>
            <a:pPr algn="just" eaLnBrk="1" hangingPunct="1"/>
            <a:r>
              <a:rPr lang="en-US" altLang="en-US" dirty="0">
                <a:latin typeface="Times New Roman" panose="02020603050405020304" pitchFamily="18" charset="0"/>
                <a:cs typeface="Times New Roman" panose="02020603050405020304" pitchFamily="18" charset="0"/>
              </a:rPr>
              <a:t>To prevent lifting up of the needle, the inside end of the needles are supported by a post, in between the floor.</a:t>
            </a:r>
          </a:p>
          <a:p>
            <a:pPr algn="just" eaLnBrk="1" hangingPunct="1"/>
            <a:r>
              <a:rPr lang="en-US" altLang="en-US" dirty="0">
                <a:latin typeface="Times New Roman" panose="02020603050405020304" pitchFamily="18" charset="0"/>
                <a:cs typeface="Times New Roman" panose="02020603050405020304" pitchFamily="18" charset="0"/>
              </a:rPr>
              <a:t>The outside hung portion of the needle is supported by a strut which rests on the window sill.</a:t>
            </a:r>
          </a:p>
          <a:p>
            <a:pPr algn="just" eaLnBrk="1" hangingPunct="1"/>
            <a:endParaRPr lang="en-US" altLang="en-US" dirty="0">
              <a:latin typeface="Times New Roman" panose="02020603050405020304" pitchFamily="18" charset="0"/>
              <a:cs typeface="Times New Roman" panose="02020603050405020304" pitchFamily="18" charset="0"/>
            </a:endParaRPr>
          </a:p>
        </p:txBody>
      </p:sp>
      <p:pic>
        <p:nvPicPr>
          <p:cNvPr id="2" name="Content Placeholder 2">
            <a:extLst>
              <a:ext uri="{FF2B5EF4-FFF2-40B4-BE49-F238E27FC236}">
                <a16:creationId xmlns:a16="http://schemas.microsoft.com/office/drawing/2014/main" id="{462F4111-7DBB-9F85-A39C-E8782777A81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7894821" y="461027"/>
            <a:ext cx="3963143" cy="5284190"/>
          </a:xfrm>
          <a:prstGeom prst="rect">
            <a:avLst/>
          </a:prstGeom>
        </p:spPr>
      </p:pic>
      <p:sp>
        <p:nvSpPr>
          <p:cNvPr id="5" name="TextBox 4">
            <a:extLst>
              <a:ext uri="{FF2B5EF4-FFF2-40B4-BE49-F238E27FC236}">
                <a16:creationId xmlns:a16="http://schemas.microsoft.com/office/drawing/2014/main" id="{D596020C-3C4D-0E5B-EC6B-D0A9DE038181}"/>
              </a:ext>
            </a:extLst>
          </p:cNvPr>
          <p:cNvSpPr txBox="1"/>
          <p:nvPr/>
        </p:nvSpPr>
        <p:spPr>
          <a:xfrm>
            <a:off x="7772400" y="5706626"/>
            <a:ext cx="4419600" cy="1200329"/>
          </a:xfrm>
          <a:prstGeom prst="rect">
            <a:avLst/>
          </a:prstGeom>
          <a:noFill/>
        </p:spPr>
        <p:txBody>
          <a:bodyPr wrap="square">
            <a:spAutoFit/>
          </a:bodyPr>
          <a:lstStyle/>
          <a:p>
            <a:r>
              <a:rPr lang="en-US" dirty="0"/>
              <a:t>Figure: Scaffolding(source: </a:t>
            </a:r>
            <a:r>
              <a:rPr lang="en-US" i="1" kern="0" dirty="0">
                <a:latin typeface="inherit"/>
                <a:cs typeface="Times New Roman" panose="02020603050405020304" pitchFamily="18" charset="0"/>
              </a:rPr>
              <a:t>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https://theconstructor.org/building/types-of-scaffolding-in-construction/11845/</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ontent Placeholder 37">
            <a:extLst>
              <a:ext uri="{FF2B5EF4-FFF2-40B4-BE49-F238E27FC236}">
                <a16:creationId xmlns:a16="http://schemas.microsoft.com/office/drawing/2014/main" id="{C582B868-189D-2922-F39E-F756858CFFA8}"/>
              </a:ext>
            </a:extLst>
          </p:cNvPr>
          <p:cNvSpPr>
            <a:spLocks noGrp="1"/>
          </p:cNvSpPr>
          <p:nvPr>
            <p:ph sz="quarter" idx="1"/>
          </p:nvPr>
        </p:nvSpPr>
        <p:spPr>
          <a:xfrm>
            <a:off x="77451" y="1058056"/>
            <a:ext cx="7924800" cy="3364042"/>
          </a:xfrm>
        </p:spPr>
        <p:txBody>
          <a:bodyPr/>
          <a:lstStyle/>
          <a:p>
            <a:pPr>
              <a:buFont typeface="Wingdings 2" panose="05020102010507070707" pitchFamily="18" charset="2"/>
              <a:buNone/>
              <a:defRPr/>
            </a:pPr>
            <a:r>
              <a:rPr lang="en-US" dirty="0">
                <a:latin typeface="Times New Roman" pitchFamily="18" charset="0"/>
                <a:ea typeface="Calibri" pitchFamily="34" charset="0"/>
                <a:cs typeface="Times New Roman" pitchFamily="18" charset="0"/>
              </a:rPr>
              <a:t>Cantilever scaffolding is used under the following circumstances:</a:t>
            </a:r>
            <a:endParaRPr lang="en-US" dirty="0">
              <a:latin typeface="Times New Roman" pitchFamily="18" charset="0"/>
              <a:cs typeface="Times New Roman" pitchFamily="18" charset="0"/>
            </a:endParaRPr>
          </a:p>
          <a:p>
            <a:pPr marL="514350" indent="-514350">
              <a:buFont typeface="+mj-lt"/>
              <a:buAutoNum type="arabicPeriod"/>
              <a:defRPr/>
            </a:pPr>
            <a:r>
              <a:rPr lang="en-US" dirty="0">
                <a:latin typeface="Times New Roman" pitchFamily="18" charset="0"/>
                <a:ea typeface="Calibri" pitchFamily="34" charset="0"/>
                <a:cs typeface="Times New Roman" pitchFamily="18" charset="0"/>
              </a:rPr>
              <a:t>If the ground is too weak to support standards.</a:t>
            </a:r>
          </a:p>
          <a:p>
            <a:pPr marL="514350" indent="-514350">
              <a:buFont typeface="+mj-lt"/>
              <a:buAutoNum type="arabicPeriod"/>
              <a:defRPr/>
            </a:pPr>
            <a:r>
              <a:rPr lang="en-US" dirty="0">
                <a:latin typeface="Times New Roman" pitchFamily="18" charset="0"/>
                <a:ea typeface="Calibri" pitchFamily="34" charset="0"/>
                <a:cs typeface="Times New Roman" pitchFamily="18" charset="0"/>
              </a:rPr>
              <a:t>If the construction of upper-part of the wall is to be carried out.</a:t>
            </a:r>
            <a:endParaRPr lang="en-US" dirty="0">
              <a:latin typeface="Times New Roman" pitchFamily="18" charset="0"/>
              <a:cs typeface="Times New Roman" pitchFamily="18" charset="0"/>
            </a:endParaRPr>
          </a:p>
          <a:p>
            <a:pPr marL="514350" indent="-514350">
              <a:buFont typeface="+mj-lt"/>
              <a:buAutoNum type="arabicPeriod"/>
              <a:defRPr/>
            </a:pPr>
            <a:r>
              <a:rPr lang="en-US" dirty="0">
                <a:latin typeface="Times New Roman" pitchFamily="18" charset="0"/>
                <a:ea typeface="Calibri" pitchFamily="34" charset="0"/>
                <a:cs typeface="Times New Roman" pitchFamily="18" charset="0"/>
              </a:rPr>
              <a:t>If it is required to keep the ground near the wall, free for traffic.</a:t>
            </a:r>
            <a:endParaRPr lang="en-US" dirty="0">
              <a:latin typeface="Times New Roman" pitchFamily="18" charset="0"/>
              <a:cs typeface="Times New Roman" pitchFamily="18" charset="0"/>
            </a:endParaRPr>
          </a:p>
          <a:p>
            <a:pPr marL="514350" indent="-514350">
              <a:buNone/>
              <a:defRPr/>
            </a:pPr>
            <a:endParaRPr lang="en-US" dirty="0">
              <a:latin typeface="Times New Roman" pitchFamily="18" charset="0"/>
              <a:cs typeface="Times New Roman" pitchFamily="18" charset="0"/>
            </a:endParaRPr>
          </a:p>
          <a:p>
            <a:pPr>
              <a:buFont typeface="Wingdings 2" panose="05020102010507070707" pitchFamily="18" charset="2"/>
              <a:buNone/>
              <a:defRPr/>
            </a:pPr>
            <a:endParaRPr lang="en-US" dirty="0">
              <a:latin typeface="Times New Roman" pitchFamily="18" charset="0"/>
              <a:cs typeface="Times New Roman" pitchFamily="18" charset="0"/>
            </a:endParaRPr>
          </a:p>
          <a:p>
            <a:pPr>
              <a:buFont typeface="Wingdings 2" panose="05020102010507070707" pitchFamily="18" charset="2"/>
              <a:buNone/>
              <a:defRPr/>
            </a:pPr>
            <a:endParaRPr lang="en-US" dirty="0">
              <a:latin typeface="Times New Roman" pitchFamily="18" charset="0"/>
              <a:cs typeface="Times New Roman" pitchFamily="18" charset="0"/>
            </a:endParaRPr>
          </a:p>
        </p:txBody>
      </p:sp>
      <p:pic>
        <p:nvPicPr>
          <p:cNvPr id="3" name="Picture 2">
            <a:extLst>
              <a:ext uri="{FF2B5EF4-FFF2-40B4-BE49-F238E27FC236}">
                <a16:creationId xmlns:a16="http://schemas.microsoft.com/office/drawing/2014/main" id="{828A337B-19FD-D17A-C633-8277467F5566}"/>
              </a:ext>
            </a:extLst>
          </p:cNvPr>
          <p:cNvPicPr>
            <a:picLocks noChangeAspect="1"/>
          </p:cNvPicPr>
          <p:nvPr/>
        </p:nvPicPr>
        <p:blipFill rotWithShape="1">
          <a:blip r:embed="rId2"/>
          <a:srcRect b="16188"/>
          <a:stretch/>
        </p:blipFill>
        <p:spPr>
          <a:xfrm>
            <a:off x="7724929" y="1084289"/>
            <a:ext cx="4389620" cy="4222229"/>
          </a:xfrm>
          <a:prstGeom prst="rect">
            <a:avLst/>
          </a:prstGeom>
        </p:spPr>
      </p:pic>
      <p:sp>
        <p:nvSpPr>
          <p:cNvPr id="5" name="TextBox 4">
            <a:extLst>
              <a:ext uri="{FF2B5EF4-FFF2-40B4-BE49-F238E27FC236}">
                <a16:creationId xmlns:a16="http://schemas.microsoft.com/office/drawing/2014/main" id="{6A8A531C-93B7-31F1-F9A2-0AD48B653716}"/>
              </a:ext>
            </a:extLst>
          </p:cNvPr>
          <p:cNvSpPr txBox="1"/>
          <p:nvPr/>
        </p:nvSpPr>
        <p:spPr>
          <a:xfrm>
            <a:off x="6238405" y="5335249"/>
            <a:ext cx="6115986" cy="1264642"/>
          </a:xfrm>
          <a:prstGeom prst="rect">
            <a:avLst/>
          </a:prstGeom>
          <a:noFill/>
        </p:spPr>
        <p:txBody>
          <a:bodyPr wrap="square">
            <a:spAutoFit/>
          </a:bodyPr>
          <a:lstStyle/>
          <a:p>
            <a:pPr marL="457200" marR="0" indent="-457200">
              <a:lnSpc>
                <a:spcPct val="107000"/>
              </a:lnSpc>
              <a:spcBef>
                <a:spcPts val="0"/>
              </a:spcBef>
              <a:spcAft>
                <a:spcPts val="800"/>
              </a:spcAft>
            </a:pP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Figure: Cantilever Scaffolding(</a:t>
            </a:r>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Source:Civil</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Engineering Home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(2020)). Retrieved from Cement concrete.org: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https://cementconcrete.org/buildings/types-of-scaffolding-used-in-construction-parts/2120/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ontent Placeholder 2">
            <a:extLst>
              <a:ext uri="{FF2B5EF4-FFF2-40B4-BE49-F238E27FC236}">
                <a16:creationId xmlns:a16="http://schemas.microsoft.com/office/drawing/2014/main" id="{571BC58E-0CB9-D4DE-F73A-821A3181E818}"/>
              </a:ext>
            </a:extLst>
          </p:cNvPr>
          <p:cNvSpPr>
            <a:spLocks noGrp="1"/>
          </p:cNvSpPr>
          <p:nvPr>
            <p:ph sz="quarter" idx="1"/>
          </p:nvPr>
        </p:nvSpPr>
        <p:spPr>
          <a:xfrm>
            <a:off x="0" y="595859"/>
            <a:ext cx="7300210" cy="5334000"/>
          </a:xfrm>
        </p:spPr>
        <p:txBody>
          <a:bodyPr/>
          <a:lstStyle/>
          <a:p>
            <a:pPr algn="just">
              <a:buFont typeface="Wingdings 2" panose="05020102010507070707" pitchFamily="18" charset="2"/>
              <a:buNone/>
            </a:pPr>
            <a:r>
              <a:rPr lang="en-US" altLang="en-US" sz="4000" b="1" dirty="0">
                <a:latin typeface="Times New Roman" panose="02020603050405020304" pitchFamily="18" charset="0"/>
                <a:cs typeface="Times New Roman" panose="02020603050405020304" pitchFamily="18" charset="0"/>
              </a:rPr>
              <a:t>8. Patented Scaffolding</a:t>
            </a:r>
          </a:p>
          <a:p>
            <a:pPr algn="just">
              <a:buFont typeface="Wingdings 2" panose="05020102010507070707" pitchFamily="18" charset="2"/>
              <a:buNone/>
            </a:pPr>
            <a:endParaRPr lang="en-US" altLang="en-US" sz="4000" b="1" dirty="0">
              <a:latin typeface="Times New Roman" panose="02020603050405020304" pitchFamily="18" charset="0"/>
              <a:cs typeface="Times New Roman" panose="02020603050405020304" pitchFamily="18" charset="0"/>
            </a:endParaRPr>
          </a:p>
          <a:p>
            <a:pPr algn="just"/>
            <a:r>
              <a:rPr lang="en-US" altLang="en-US" dirty="0">
                <a:latin typeface="Times New Roman" panose="02020603050405020304" pitchFamily="18" charset="0"/>
                <a:cs typeface="Times New Roman" panose="02020603050405020304" pitchFamily="18" charset="0"/>
              </a:rPr>
              <a:t>    </a:t>
            </a:r>
            <a:r>
              <a:rPr lang="en-US" altLang="en-US" sz="3200" dirty="0">
                <a:latin typeface="Times New Roman" panose="02020603050405020304" pitchFamily="18" charset="0"/>
                <a:cs typeface="Times New Roman" panose="02020603050405020304" pitchFamily="18" charset="0"/>
              </a:rPr>
              <a:t>Patented scaffoldings are made up of steel but these are equipped with special couplings and frames etc.</a:t>
            </a:r>
          </a:p>
          <a:p>
            <a:pPr algn="just"/>
            <a:r>
              <a:rPr lang="en-US" altLang="en-US" sz="3200" dirty="0">
                <a:latin typeface="Times New Roman" panose="02020603050405020304" pitchFamily="18" charset="0"/>
                <a:cs typeface="Times New Roman" panose="02020603050405020304" pitchFamily="18" charset="0"/>
              </a:rPr>
              <a:t>    These are readymade scaffoldings which are available in the market. </a:t>
            </a:r>
          </a:p>
          <a:p>
            <a:pPr algn="just"/>
            <a:r>
              <a:rPr lang="en-US" altLang="en-US" sz="3200" dirty="0">
                <a:latin typeface="Times New Roman" panose="02020603050405020304" pitchFamily="18" charset="0"/>
                <a:cs typeface="Times New Roman" panose="02020603050405020304" pitchFamily="18" charset="0"/>
              </a:rPr>
              <a:t>    In this type of scaffolding working platform is arranged on brackets which can be adjustable to our required level.[1]</a:t>
            </a:r>
          </a:p>
        </p:txBody>
      </p:sp>
      <p:pic>
        <p:nvPicPr>
          <p:cNvPr id="3" name="Picture 2">
            <a:extLst>
              <a:ext uri="{FF2B5EF4-FFF2-40B4-BE49-F238E27FC236}">
                <a16:creationId xmlns:a16="http://schemas.microsoft.com/office/drawing/2014/main" id="{2E0F9881-D0B5-1D70-9786-3ADE5F6E48D1}"/>
              </a:ext>
            </a:extLst>
          </p:cNvPr>
          <p:cNvPicPr>
            <a:picLocks noChangeAspect="1"/>
          </p:cNvPicPr>
          <p:nvPr/>
        </p:nvPicPr>
        <p:blipFill>
          <a:blip r:embed="rId2"/>
          <a:stretch>
            <a:fillRect/>
          </a:stretch>
        </p:blipFill>
        <p:spPr>
          <a:xfrm>
            <a:off x="8204851" y="1040182"/>
            <a:ext cx="3679616" cy="4428012"/>
          </a:xfrm>
          <a:prstGeom prst="rect">
            <a:avLst/>
          </a:prstGeom>
        </p:spPr>
      </p:pic>
      <p:sp>
        <p:nvSpPr>
          <p:cNvPr id="4" name="TextBox 3">
            <a:extLst>
              <a:ext uri="{FF2B5EF4-FFF2-40B4-BE49-F238E27FC236}">
                <a16:creationId xmlns:a16="http://schemas.microsoft.com/office/drawing/2014/main" id="{CC5DAFF4-0CB0-CFC8-9D49-6ABF054FAD7F}"/>
              </a:ext>
            </a:extLst>
          </p:cNvPr>
          <p:cNvSpPr txBox="1"/>
          <p:nvPr/>
        </p:nvSpPr>
        <p:spPr>
          <a:xfrm>
            <a:off x="8022236" y="5468194"/>
            <a:ext cx="4044846" cy="1200329"/>
          </a:xfrm>
          <a:prstGeom prst="rect">
            <a:avLst/>
          </a:prstGeom>
          <a:noFill/>
        </p:spPr>
        <p:txBody>
          <a:bodyPr wrap="square">
            <a:spAutoFit/>
          </a:bodyPr>
          <a:lstStyle/>
          <a:p>
            <a:r>
              <a:rPr lang="en-US" dirty="0"/>
              <a:t>Figure: Scaffolding(source: </a:t>
            </a:r>
            <a:r>
              <a:rPr lang="en-US" i="1" kern="0" dirty="0">
                <a:latin typeface="inherit"/>
                <a:cs typeface="Times New Roman" panose="02020603050405020304" pitchFamily="18" charset="0"/>
              </a:rPr>
              <a:t>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https://theconstructor.org/building/types-of-scaffolding-in-construction/11845/</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171D88A-78A3-0A13-3DCF-74D48470DA4C}"/>
              </a:ext>
            </a:extLst>
          </p:cNvPr>
          <p:cNvSpPr>
            <a:spLocks noGrp="1"/>
          </p:cNvSpPr>
          <p:nvPr>
            <p:ph type="title"/>
          </p:nvPr>
        </p:nvSpPr>
        <p:spPr>
          <a:xfrm>
            <a:off x="201118" y="228601"/>
            <a:ext cx="7772400" cy="1143000"/>
          </a:xfrm>
        </p:spPr>
        <p:txBody>
          <a:bodyPr/>
          <a:lstStyle/>
          <a:p>
            <a:pPr eaLnBrk="1" hangingPunct="1"/>
            <a:r>
              <a:rPr lang="en-US" altLang="en-US" sz="3600" b="1" dirty="0">
                <a:latin typeface="Times New Roman" panose="02020603050405020304" pitchFamily="18" charset="0"/>
                <a:cs typeface="Times New Roman" panose="02020603050405020304" pitchFamily="18" charset="0"/>
              </a:rPr>
              <a:t>5. </a:t>
            </a:r>
            <a:r>
              <a:rPr lang="en-US" altLang="en-US" sz="3600" b="1" u="sng" dirty="0">
                <a:latin typeface="Times New Roman" panose="02020603050405020304" pitchFamily="18" charset="0"/>
                <a:cs typeface="Times New Roman" panose="02020603050405020304" pitchFamily="18" charset="0"/>
              </a:rPr>
              <a:t>Trestle scaffolding</a:t>
            </a:r>
          </a:p>
        </p:txBody>
      </p:sp>
      <p:sp>
        <p:nvSpPr>
          <p:cNvPr id="36867" name="Rectangle 75">
            <a:extLst>
              <a:ext uri="{FF2B5EF4-FFF2-40B4-BE49-F238E27FC236}">
                <a16:creationId xmlns:a16="http://schemas.microsoft.com/office/drawing/2014/main" id="{25F216FA-E81F-3880-8CC4-2B88E5CD4934}"/>
              </a:ext>
            </a:extLst>
          </p:cNvPr>
          <p:cNvSpPr>
            <a:spLocks noChangeArrowheads="1"/>
          </p:cNvSpPr>
          <p:nvPr/>
        </p:nvSpPr>
        <p:spPr bwMode="auto">
          <a:xfrm>
            <a:off x="201118" y="1658937"/>
            <a:ext cx="80772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eaLnBrk="1" hangingPunct="1">
              <a:buClr>
                <a:schemeClr val="accent1"/>
              </a:buClr>
            </a:pPr>
            <a:endParaRPr lang="en-US" altLang="en-US" sz="2800" dirty="0">
              <a:latin typeface="Calibri" panose="020F0502020204030204" pitchFamily="34" charset="0"/>
            </a:endParaRPr>
          </a:p>
          <a:p>
            <a:pPr eaLnBrk="1" hangingPunct="1">
              <a:buClr>
                <a:schemeClr val="accent1"/>
              </a:buClr>
              <a:buFont typeface="Arial" panose="020B0604020202020204" pitchFamily="34" charset="0"/>
              <a:buChar char="•"/>
            </a:pPr>
            <a:r>
              <a:rPr lang="en-US" altLang="en-US" sz="2800" dirty="0">
                <a:latin typeface="Calibri" panose="020F0502020204030204" pitchFamily="34" charset="0"/>
              </a:rPr>
              <a:t> </a:t>
            </a:r>
            <a:r>
              <a:rPr lang="en-US" altLang="en-US" sz="2800" dirty="0">
                <a:latin typeface="Times New Roman" panose="02020603050405020304" pitchFamily="18" charset="0"/>
                <a:cs typeface="Times New Roman" panose="02020603050405020304" pitchFamily="18" charset="0"/>
              </a:rPr>
              <a:t>Working platform are supported on movable ladders.</a:t>
            </a:r>
          </a:p>
          <a:p>
            <a:pPr eaLnBrk="1" hangingPunct="1">
              <a:buClr>
                <a:schemeClr val="accent1"/>
              </a:buClr>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 Such type of scaffolding is used for painting and repair works.[1]</a:t>
            </a:r>
          </a:p>
          <a:p>
            <a:pPr eaLnBrk="1" hangingPunct="1">
              <a:buClr>
                <a:schemeClr val="accent1"/>
              </a:buClr>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 The platform can be raised or lowered at any desired level.[1]</a:t>
            </a:r>
          </a:p>
          <a:p>
            <a:pPr eaLnBrk="1" hangingPunct="1">
              <a:buClr>
                <a:schemeClr val="accent1"/>
              </a:buClr>
              <a:buFont typeface="Arial" panose="020B0604020202020204" pitchFamily="34" charset="0"/>
              <a:buChar char="•"/>
            </a:pPr>
            <a:r>
              <a:rPr lang="en-US" altLang="en-US" sz="2800" dirty="0">
                <a:latin typeface="Times New Roman" panose="02020603050405020304" pitchFamily="18" charset="0"/>
                <a:cs typeface="Times New Roman" panose="02020603050405020304" pitchFamily="18" charset="0"/>
              </a:rPr>
              <a:t> Suitable up to a height of 5m.[1]</a:t>
            </a:r>
          </a:p>
          <a:p>
            <a:pPr eaLnBrk="1" hangingPunct="1">
              <a:buClr>
                <a:schemeClr val="accent1"/>
              </a:buClr>
            </a:pPr>
            <a:endParaRPr lang="en-US" altLang="en-US" sz="2800" dirty="0">
              <a:latin typeface="Arial" panose="020B0604020202020204" pitchFamily="34" charset="0"/>
            </a:endParaRPr>
          </a:p>
        </p:txBody>
      </p:sp>
      <p:pic>
        <p:nvPicPr>
          <p:cNvPr id="3" name="Picture 2">
            <a:extLst>
              <a:ext uri="{FF2B5EF4-FFF2-40B4-BE49-F238E27FC236}">
                <a16:creationId xmlns:a16="http://schemas.microsoft.com/office/drawing/2014/main" id="{1448BE5C-6E9F-474A-65EB-088A6A619CCC}"/>
              </a:ext>
            </a:extLst>
          </p:cNvPr>
          <p:cNvPicPr>
            <a:picLocks noChangeAspect="1"/>
          </p:cNvPicPr>
          <p:nvPr/>
        </p:nvPicPr>
        <p:blipFill>
          <a:blip r:embed="rId3"/>
          <a:stretch>
            <a:fillRect/>
          </a:stretch>
        </p:blipFill>
        <p:spPr>
          <a:xfrm>
            <a:off x="8278318" y="1724024"/>
            <a:ext cx="3209925" cy="3409950"/>
          </a:xfrm>
          <a:prstGeom prst="rect">
            <a:avLst/>
          </a:prstGeom>
        </p:spPr>
      </p:pic>
      <p:sp>
        <p:nvSpPr>
          <p:cNvPr id="4" name="TextBox 3">
            <a:extLst>
              <a:ext uri="{FF2B5EF4-FFF2-40B4-BE49-F238E27FC236}">
                <a16:creationId xmlns:a16="http://schemas.microsoft.com/office/drawing/2014/main" id="{8653EF86-46B8-A4F9-893E-9D28F7707829}"/>
              </a:ext>
            </a:extLst>
          </p:cNvPr>
          <p:cNvSpPr txBox="1"/>
          <p:nvPr/>
        </p:nvSpPr>
        <p:spPr>
          <a:xfrm>
            <a:off x="7764904" y="5199061"/>
            <a:ext cx="4645702" cy="1200329"/>
          </a:xfrm>
          <a:prstGeom prst="rect">
            <a:avLst/>
          </a:prstGeom>
          <a:noFill/>
        </p:spPr>
        <p:txBody>
          <a:bodyPr wrap="square">
            <a:spAutoFit/>
          </a:bodyPr>
          <a:lstStyle/>
          <a:p>
            <a:r>
              <a:rPr lang="en-US" dirty="0"/>
              <a:t>Figure: Scaffolding(source: </a:t>
            </a:r>
            <a:r>
              <a:rPr lang="en-US" i="1" kern="0" dirty="0">
                <a:latin typeface="inherit"/>
                <a:cs typeface="Times New Roman" panose="02020603050405020304" pitchFamily="18" charset="0"/>
              </a:rPr>
              <a:t>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https://theconstructor.org/building/types-of-scaffolding-in-construction/11845/</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Content Placeholder 2">
            <a:extLst>
              <a:ext uri="{FF2B5EF4-FFF2-40B4-BE49-F238E27FC236}">
                <a16:creationId xmlns:a16="http://schemas.microsoft.com/office/drawing/2014/main" id="{6787AC4F-C24F-2A49-41BA-398AA2D75C9B}"/>
              </a:ext>
            </a:extLst>
          </p:cNvPr>
          <p:cNvSpPr>
            <a:spLocks noGrp="1"/>
          </p:cNvSpPr>
          <p:nvPr>
            <p:ph sz="quarter" idx="1"/>
          </p:nvPr>
        </p:nvSpPr>
        <p:spPr>
          <a:xfrm>
            <a:off x="324787" y="762000"/>
            <a:ext cx="6375816" cy="5334000"/>
          </a:xfrm>
        </p:spPr>
        <p:txBody>
          <a:bodyPr/>
          <a:lstStyle/>
          <a:p>
            <a:pPr>
              <a:buFont typeface="Wingdings 2" panose="05020102010507070707" pitchFamily="18" charset="2"/>
              <a:buNone/>
            </a:pPr>
            <a:r>
              <a:rPr lang="en-US" altLang="en-US" sz="3600" dirty="0">
                <a:latin typeface="Times New Roman" panose="02020603050405020304" pitchFamily="18" charset="0"/>
                <a:cs typeface="Times New Roman" panose="02020603050405020304" pitchFamily="18" charset="0"/>
              </a:rPr>
              <a:t>7. Suspended Scaffolding</a:t>
            </a:r>
          </a:p>
          <a:p>
            <a:pPr>
              <a:buFont typeface="Wingdings 2" panose="05020102010507070707" pitchFamily="18" charset="2"/>
              <a:buNone/>
            </a:pPr>
            <a:endParaRPr lang="en-US" altLang="en-US" dirty="0"/>
          </a:p>
          <a:p>
            <a:pPr algn="just"/>
            <a:r>
              <a:rPr lang="en-US" altLang="en-US" dirty="0">
                <a:latin typeface="Times New Roman" panose="02020603050405020304" pitchFamily="18" charset="0"/>
                <a:cs typeface="Times New Roman" panose="02020603050405020304" pitchFamily="18" charset="0"/>
              </a:rPr>
              <a:t>Working platform is suspended from the roofs or parapet walls by means of ropes, chains or wires.[2]</a:t>
            </a:r>
          </a:p>
          <a:p>
            <a:pPr algn="just"/>
            <a:r>
              <a:rPr lang="en-US" altLang="en-US" dirty="0">
                <a:latin typeface="Times New Roman" panose="02020603050405020304" pitchFamily="18" charset="0"/>
                <a:cs typeface="Times New Roman" panose="02020603050405020304" pitchFamily="18" charset="0"/>
              </a:rPr>
              <a:t>The platform can be raised or lowered at any desired level with the help of rope.[2]</a:t>
            </a:r>
          </a:p>
          <a:p>
            <a:pPr algn="just"/>
            <a:r>
              <a:rPr lang="en-US" altLang="en-US" dirty="0">
                <a:latin typeface="Times New Roman" panose="02020603050405020304" pitchFamily="18" charset="0"/>
                <a:cs typeface="Times New Roman" panose="02020603050405020304" pitchFamily="18" charset="0"/>
              </a:rPr>
              <a:t>Such type of scaffolding is used for maintenance works such as painting, pointing, distempering, whitewashing etc.</a:t>
            </a:r>
          </a:p>
          <a:p>
            <a:pPr marL="0" indent="0" algn="just">
              <a:buNone/>
            </a:pPr>
            <a:r>
              <a:rPr lang="en-US" altLang="en-US" dirty="0">
                <a:latin typeface="Times New Roman" panose="02020603050405020304" pitchFamily="18" charset="0"/>
                <a:cs typeface="Times New Roman" panose="02020603050405020304" pitchFamily="18" charset="0"/>
              </a:rPr>
              <a:t>[2]</a:t>
            </a:r>
          </a:p>
        </p:txBody>
      </p:sp>
      <p:pic>
        <p:nvPicPr>
          <p:cNvPr id="3" name="Picture 2">
            <a:extLst>
              <a:ext uri="{FF2B5EF4-FFF2-40B4-BE49-F238E27FC236}">
                <a16:creationId xmlns:a16="http://schemas.microsoft.com/office/drawing/2014/main" id="{556C1431-6B04-614F-5177-A5FAB0736965}"/>
              </a:ext>
            </a:extLst>
          </p:cNvPr>
          <p:cNvPicPr>
            <a:picLocks noChangeAspect="1"/>
          </p:cNvPicPr>
          <p:nvPr/>
        </p:nvPicPr>
        <p:blipFill>
          <a:blip r:embed="rId2"/>
          <a:stretch>
            <a:fillRect/>
          </a:stretch>
        </p:blipFill>
        <p:spPr>
          <a:xfrm>
            <a:off x="6833641" y="1685925"/>
            <a:ext cx="4838700" cy="3486150"/>
          </a:xfrm>
          <a:prstGeom prst="rect">
            <a:avLst/>
          </a:prstGeom>
        </p:spPr>
      </p:pic>
      <p:sp>
        <p:nvSpPr>
          <p:cNvPr id="4" name="TextBox 3">
            <a:extLst>
              <a:ext uri="{FF2B5EF4-FFF2-40B4-BE49-F238E27FC236}">
                <a16:creationId xmlns:a16="http://schemas.microsoft.com/office/drawing/2014/main" id="{E2EE3887-47AE-4166-7F1F-280552FF8F13}"/>
              </a:ext>
            </a:extLst>
          </p:cNvPr>
          <p:cNvSpPr txBox="1"/>
          <p:nvPr/>
        </p:nvSpPr>
        <p:spPr>
          <a:xfrm>
            <a:off x="6570689" y="5294239"/>
            <a:ext cx="5621311" cy="923330"/>
          </a:xfrm>
          <a:prstGeom prst="rect">
            <a:avLst/>
          </a:prstGeom>
          <a:noFill/>
        </p:spPr>
        <p:txBody>
          <a:bodyPr wrap="square">
            <a:spAutoFit/>
          </a:bodyPr>
          <a:lstStyle/>
          <a:p>
            <a:r>
              <a:rPr lang="en-US" dirty="0"/>
              <a:t>Figure: Scaffolding(source: </a:t>
            </a:r>
            <a:r>
              <a:rPr lang="en-US" i="1" kern="0" dirty="0">
                <a:latin typeface="inherit"/>
                <a:cs typeface="Times New Roman" panose="02020603050405020304" pitchFamily="18" charset="0"/>
              </a:rPr>
              <a:t>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https://theconstructor.org/building/types-of-scaffolding-in-construction/11845/</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20A062EE-CF7F-3CBB-43BD-1A95B060267C}"/>
              </a:ext>
            </a:extLst>
          </p:cNvPr>
          <p:cNvSpPr>
            <a:spLocks noGrp="1"/>
          </p:cNvSpPr>
          <p:nvPr>
            <p:ph type="title"/>
          </p:nvPr>
        </p:nvSpPr>
        <p:spPr>
          <a:xfrm>
            <a:off x="0" y="0"/>
            <a:ext cx="4586990" cy="464695"/>
          </a:xfrm>
        </p:spPr>
        <p:txBody>
          <a:bodyPr>
            <a:normAutofit fontScale="90000"/>
          </a:bodyPr>
          <a:lstStyle/>
          <a:p>
            <a:pPr eaLnBrk="1" hangingPunct="1"/>
            <a:r>
              <a:rPr lang="en-US" altLang="en-US" sz="3600" b="1" dirty="0">
                <a:latin typeface="Arial" panose="020B0604020202020204" pitchFamily="34" charset="0"/>
              </a:rPr>
              <a:t>Formwork</a:t>
            </a:r>
          </a:p>
        </p:txBody>
      </p:sp>
      <p:sp>
        <p:nvSpPr>
          <p:cNvPr id="48131" name="Rectangle 3">
            <a:extLst>
              <a:ext uri="{FF2B5EF4-FFF2-40B4-BE49-F238E27FC236}">
                <a16:creationId xmlns:a16="http://schemas.microsoft.com/office/drawing/2014/main" id="{B69D3C03-C9C7-680F-A949-C3E8A2D5E008}"/>
              </a:ext>
            </a:extLst>
          </p:cNvPr>
          <p:cNvSpPr>
            <a:spLocks noGrp="1"/>
          </p:cNvSpPr>
          <p:nvPr>
            <p:ph sz="quarter" idx="1"/>
          </p:nvPr>
        </p:nvSpPr>
        <p:spPr>
          <a:xfrm>
            <a:off x="174886" y="674557"/>
            <a:ext cx="6510727" cy="5966086"/>
          </a:xfrm>
        </p:spPr>
        <p:txBody>
          <a:bodyPr>
            <a:normAutofit fontScale="92500" lnSpcReduction="10000"/>
          </a:bodyPr>
          <a:lstStyle/>
          <a:p>
            <a:pPr algn="just" eaLnBrk="1" hangingPunct="1"/>
            <a:r>
              <a:rPr lang="en-US" altLang="en-US" dirty="0">
                <a:latin typeface="Times New Roman" panose="02020603050405020304" pitchFamily="18" charset="0"/>
                <a:cs typeface="Times New Roman" panose="02020603050405020304" pitchFamily="18" charset="0"/>
              </a:rPr>
              <a:t>It is a temporary construction used as a </a:t>
            </a:r>
            <a:r>
              <a:rPr lang="en-US" altLang="en-US" dirty="0" err="1">
                <a:latin typeface="Times New Roman" panose="02020603050405020304" pitchFamily="18" charset="0"/>
                <a:cs typeface="Times New Roman" panose="02020603050405020304" pitchFamily="18" charset="0"/>
              </a:rPr>
              <a:t>mould</a:t>
            </a:r>
            <a:r>
              <a:rPr lang="en-US" altLang="en-US" dirty="0">
                <a:latin typeface="Times New Roman" panose="02020603050405020304" pitchFamily="18" charset="0"/>
                <a:cs typeface="Times New Roman" panose="02020603050405020304" pitchFamily="18" charset="0"/>
              </a:rPr>
              <a:t> in which concrete is placed.[2]</a:t>
            </a:r>
          </a:p>
          <a:p>
            <a:pPr algn="just" eaLnBrk="1" hangingPunct="1"/>
            <a:r>
              <a:rPr lang="en-US" altLang="en-US" dirty="0">
                <a:latin typeface="Times New Roman" panose="02020603050405020304" pitchFamily="18" charset="0"/>
                <a:cs typeface="Times New Roman" panose="02020603050405020304" pitchFamily="18" charset="0"/>
              </a:rPr>
              <a:t>Also, formwork is the arrangement of timber planks in the trenches to prevent the collapsing of soil when the depth of trench is more. This is also called as timbering.[2]</a:t>
            </a:r>
          </a:p>
          <a:p>
            <a:pPr eaLnBrk="1" hangingPunct="1"/>
            <a:r>
              <a:rPr lang="en-US" altLang="en-US" b="1" dirty="0"/>
              <a:t> </a:t>
            </a:r>
            <a:r>
              <a:rPr lang="en-US" altLang="en-US" dirty="0"/>
              <a:t>The cost of the formwork used in RCC construction varies from 20-25% of the cost of concrete work.</a:t>
            </a:r>
          </a:p>
          <a:p>
            <a:pPr eaLnBrk="1" hangingPunct="1"/>
            <a:r>
              <a:rPr lang="en-US" altLang="en-US" b="1" dirty="0"/>
              <a:t>Type of formwork</a:t>
            </a:r>
            <a:endParaRPr lang="en-US" altLang="en-US" dirty="0"/>
          </a:p>
          <a:p>
            <a:pPr lvl="1" eaLnBrk="1" hangingPunct="1"/>
            <a:r>
              <a:rPr lang="en-US" altLang="en-US" dirty="0"/>
              <a:t>Wooden and </a:t>
            </a:r>
          </a:p>
          <a:p>
            <a:pPr lvl="1" eaLnBrk="1" hangingPunct="1"/>
            <a:r>
              <a:rPr lang="en-US" altLang="en-US" dirty="0"/>
              <a:t>Steel</a:t>
            </a:r>
          </a:p>
          <a:p>
            <a:pPr algn="just" eaLnBrk="1" hangingPunct="1">
              <a:buFont typeface="Wingdings 2" panose="05020102010507070707" pitchFamily="18" charset="2"/>
              <a:buNone/>
            </a:pPr>
            <a:r>
              <a:rPr lang="en-US" altLang="en-US" b="1" u="sng" dirty="0">
                <a:latin typeface="Times New Roman" panose="02020603050405020304" pitchFamily="18" charset="0"/>
                <a:cs typeface="Times New Roman" panose="02020603050405020304" pitchFamily="18" charset="0"/>
              </a:rPr>
              <a:t> Use of Formworks</a:t>
            </a:r>
          </a:p>
          <a:p>
            <a:pPr lvl="1" algn="just" eaLnBrk="1" hangingPunct="1"/>
            <a:r>
              <a:rPr lang="en-US" altLang="en-US" dirty="0">
                <a:latin typeface="Times New Roman" panose="02020603050405020304" pitchFamily="18" charset="0"/>
                <a:cs typeface="Times New Roman" panose="02020603050405020304" pitchFamily="18" charset="0"/>
              </a:rPr>
              <a:t>Formwork for excavations and trenches.</a:t>
            </a:r>
          </a:p>
          <a:p>
            <a:pPr lvl="1" algn="just" eaLnBrk="1" hangingPunct="1"/>
            <a:r>
              <a:rPr lang="en-US" altLang="en-US" dirty="0">
                <a:latin typeface="Times New Roman" panose="02020603050405020304" pitchFamily="18" charset="0"/>
                <a:cs typeface="Times New Roman" panose="02020603050405020304" pitchFamily="18" charset="0"/>
              </a:rPr>
              <a:t>Formworks for reinforced concrete construction.</a:t>
            </a:r>
          </a:p>
        </p:txBody>
      </p:sp>
      <p:pic>
        <p:nvPicPr>
          <p:cNvPr id="2" name="Picture 1">
            <a:extLst>
              <a:ext uri="{FF2B5EF4-FFF2-40B4-BE49-F238E27FC236}">
                <a16:creationId xmlns:a16="http://schemas.microsoft.com/office/drawing/2014/main" id="{FCBE03AB-8604-4562-724E-25E851CF4EB4}"/>
              </a:ext>
            </a:extLst>
          </p:cNvPr>
          <p:cNvPicPr>
            <a:picLocks noChangeAspect="1"/>
          </p:cNvPicPr>
          <p:nvPr/>
        </p:nvPicPr>
        <p:blipFill>
          <a:blip r:embed="rId3"/>
          <a:stretch>
            <a:fillRect/>
          </a:stretch>
        </p:blipFill>
        <p:spPr>
          <a:xfrm>
            <a:off x="6985416" y="1808645"/>
            <a:ext cx="4916003" cy="3697910"/>
          </a:xfrm>
          <a:prstGeom prst="rect">
            <a:avLst/>
          </a:prstGeom>
        </p:spPr>
      </p:pic>
      <p:sp>
        <p:nvSpPr>
          <p:cNvPr id="4" name="TextBox 3">
            <a:extLst>
              <a:ext uri="{FF2B5EF4-FFF2-40B4-BE49-F238E27FC236}">
                <a16:creationId xmlns:a16="http://schemas.microsoft.com/office/drawing/2014/main" id="{66F35361-5221-6D23-A021-4263F4A2762B}"/>
              </a:ext>
            </a:extLst>
          </p:cNvPr>
          <p:cNvSpPr txBox="1"/>
          <p:nvPr/>
        </p:nvSpPr>
        <p:spPr>
          <a:xfrm>
            <a:off x="8289560" y="5841379"/>
            <a:ext cx="1963712"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Figure: Formwork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B1DC04-A096-90E1-7C00-98D0ACBD4D1A}"/>
              </a:ext>
            </a:extLst>
          </p:cNvPr>
          <p:cNvSpPr>
            <a:spLocks noGrp="1"/>
          </p:cNvSpPr>
          <p:nvPr>
            <p:ph sz="quarter" idx="1"/>
          </p:nvPr>
        </p:nvSpPr>
        <p:spPr>
          <a:xfrm>
            <a:off x="208613" y="596432"/>
            <a:ext cx="5887388" cy="4351338"/>
          </a:xfrm>
        </p:spPr>
        <p:txBody>
          <a:bodyPr>
            <a:normAutofit lnSpcReduction="10000"/>
          </a:bodyPr>
          <a:lstStyle/>
          <a:p>
            <a:pPr>
              <a:buFont typeface="Wingdings 2" panose="05020102010507070707" pitchFamily="18" charset="2"/>
              <a:buNone/>
              <a:defRPr/>
            </a:pPr>
            <a:r>
              <a:rPr lang="en-US" u="sng" dirty="0">
                <a:latin typeface="Times New Roman" panose="02020603050405020304" pitchFamily="18" charset="0"/>
                <a:cs typeface="Times New Roman" panose="02020603050405020304" pitchFamily="18" charset="0"/>
              </a:rPr>
              <a:t>Characteristics of a good formwork:</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Strong enough to withstand load.</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Leakage proof.</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Perfectly flat and smooth.</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Cheap and easily available.</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Reusable.</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Light in weight.</a:t>
            </a:r>
          </a:p>
          <a:p>
            <a:pPr marL="514350" indent="-514350">
              <a:buFont typeface="+mj-lt"/>
              <a:buAutoNum type="arabicPeriod"/>
              <a:defRPr/>
            </a:pPr>
            <a:r>
              <a:rPr lang="en-US" dirty="0">
                <a:latin typeface="Times New Roman" panose="02020603050405020304" pitchFamily="18" charset="0"/>
                <a:cs typeface="Times New Roman" panose="02020603050405020304" pitchFamily="18" charset="0"/>
              </a:rPr>
              <a:t>Easily removable without damaging the concrete.</a:t>
            </a:r>
          </a:p>
          <a:p>
            <a:pPr marL="514350" indent="-514350">
              <a:buNone/>
              <a:defRPr/>
            </a:pP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E28E9B79-39FB-861D-E305-0F186066F350}"/>
              </a:ext>
            </a:extLst>
          </p:cNvPr>
          <p:cNvPicPr>
            <a:picLocks noChangeAspect="1"/>
          </p:cNvPicPr>
          <p:nvPr/>
        </p:nvPicPr>
        <p:blipFill rotWithShape="1">
          <a:blip r:embed="rId2"/>
          <a:srcRect b="5562"/>
          <a:stretch/>
        </p:blipFill>
        <p:spPr>
          <a:xfrm>
            <a:off x="6288218" y="911675"/>
            <a:ext cx="5239218" cy="4754607"/>
          </a:xfrm>
          <a:prstGeom prst="rect">
            <a:avLst/>
          </a:prstGeom>
        </p:spPr>
      </p:pic>
      <p:sp>
        <p:nvSpPr>
          <p:cNvPr id="6" name="TextBox 5">
            <a:extLst>
              <a:ext uri="{FF2B5EF4-FFF2-40B4-BE49-F238E27FC236}">
                <a16:creationId xmlns:a16="http://schemas.microsoft.com/office/drawing/2014/main" id="{052ED8BB-7C4F-673D-C071-81DAC55FCFF6}"/>
              </a:ext>
            </a:extLst>
          </p:cNvPr>
          <p:cNvSpPr txBox="1"/>
          <p:nvPr/>
        </p:nvSpPr>
        <p:spPr>
          <a:xfrm>
            <a:off x="4576996" y="5666282"/>
            <a:ext cx="7615004" cy="923330"/>
          </a:xfrm>
          <a:prstGeom prst="rect">
            <a:avLst/>
          </a:prstGeom>
          <a:noFill/>
        </p:spPr>
        <p:txBody>
          <a:bodyPr wrap="square">
            <a:spAutoFit/>
          </a:bodyPr>
          <a:lstStyle/>
          <a:p>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Figure: Components of Formwork (Source: </a:t>
            </a:r>
            <a:r>
              <a:rPr lang="en-US" i="1" kern="100" dirty="0" err="1">
                <a:latin typeface="Calibri" panose="020F0502020204030204" pitchFamily="34" charset="0"/>
                <a:ea typeface="Calibri" panose="020F0502020204030204" pitchFamily="34" charset="0"/>
                <a:cs typeface="Times New Roman" panose="02020603050405020304" pitchFamily="18" charset="0"/>
              </a:rPr>
              <a:t>testbook</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(May 10, 2023). Retrieved from testbook.com: </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https://testbook.com/civil-engineering/formwork-meaning-types-and-materials</a:t>
            </a:r>
            <a:r>
              <a:rPr lang="en-US" kern="100" dirty="0">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3F7BDDD-7DAC-D2BF-DA76-BBFD1DC69FE6}"/>
              </a:ext>
            </a:extLst>
          </p:cNvPr>
          <p:cNvSpPr>
            <a:spLocks noGrp="1"/>
          </p:cNvSpPr>
          <p:nvPr>
            <p:ph sz="quarter" idx="1"/>
          </p:nvPr>
        </p:nvSpPr>
        <p:spPr>
          <a:xfrm>
            <a:off x="0" y="374754"/>
            <a:ext cx="7996003" cy="6483246"/>
          </a:xfrm>
        </p:spPr>
        <p:txBody>
          <a:bodyPr>
            <a:normAutofit lnSpcReduction="10000"/>
          </a:bodyPr>
          <a:lstStyle/>
          <a:p>
            <a:pPr>
              <a:buFont typeface="Wingdings 2" panose="05020102010507070707" pitchFamily="18" charset="2"/>
              <a:buNone/>
              <a:defRPr/>
            </a:pPr>
            <a:r>
              <a:rPr lang="en-US" dirty="0">
                <a:latin typeface="Times New Roman" panose="02020603050405020304" pitchFamily="18" charset="0"/>
                <a:cs typeface="Times New Roman" panose="02020603050405020304" pitchFamily="18" charset="0"/>
              </a:rPr>
              <a:t>Need of  timbering[2]</a:t>
            </a:r>
          </a:p>
          <a:p>
            <a:pPr>
              <a:defRPr/>
            </a:pPr>
            <a:r>
              <a:rPr lang="en-US" dirty="0"/>
              <a:t>To protect the worker working inside.</a:t>
            </a:r>
          </a:p>
          <a:p>
            <a:pPr>
              <a:defRPr/>
            </a:pPr>
            <a:r>
              <a:rPr lang="en-US" dirty="0"/>
              <a:t>To protect the completed work from being ruined by the falling debris.</a:t>
            </a:r>
          </a:p>
          <a:p>
            <a:pPr>
              <a:defRPr/>
            </a:pPr>
            <a:r>
              <a:rPr lang="en-US" dirty="0"/>
              <a:t>To keep the excavation open by acting as a retaining structure to hold back the sides of the trench.</a:t>
            </a:r>
          </a:p>
          <a:p>
            <a:pPr>
              <a:defRPr/>
            </a:pPr>
            <a:endParaRPr lang="en-US" dirty="0"/>
          </a:p>
          <a:p>
            <a:pPr>
              <a:buFont typeface="Wingdings 2" panose="05020102010507070707" pitchFamily="18" charset="2"/>
              <a:buNone/>
              <a:defRPr/>
            </a:pPr>
            <a:endParaRPr lang="en-US" dirty="0"/>
          </a:p>
          <a:p>
            <a:pPr>
              <a:buFont typeface="Wingdings 2" panose="05020102010507070707" pitchFamily="18" charset="2"/>
              <a:buNone/>
              <a:defRPr/>
            </a:pPr>
            <a:r>
              <a:rPr lang="en-US" b="1" u="sng" dirty="0"/>
              <a:t>Methods of  Timbering[2]</a:t>
            </a:r>
          </a:p>
          <a:p>
            <a:pPr marL="514350" indent="-514350">
              <a:buFont typeface="+mj-lt"/>
              <a:buAutoNum type="arabicPeriod"/>
              <a:defRPr/>
            </a:pPr>
            <a:r>
              <a:rPr lang="en-US" dirty="0"/>
              <a:t>Stay bracing </a:t>
            </a:r>
          </a:p>
          <a:p>
            <a:pPr marL="514350" indent="-514350">
              <a:buFont typeface="+mj-lt"/>
              <a:buAutoNum type="arabicPeriod"/>
              <a:defRPr/>
            </a:pPr>
            <a:r>
              <a:rPr lang="en-US" dirty="0"/>
              <a:t>Box sheeting</a:t>
            </a:r>
          </a:p>
          <a:p>
            <a:pPr marL="514350" indent="-514350">
              <a:buFont typeface="+mj-lt"/>
              <a:buAutoNum type="arabicPeriod"/>
              <a:defRPr/>
            </a:pPr>
            <a:r>
              <a:rPr lang="en-US" dirty="0"/>
              <a:t>Vertical sheeting</a:t>
            </a:r>
          </a:p>
          <a:p>
            <a:pPr marL="514350" indent="-514350">
              <a:buFont typeface="+mj-lt"/>
              <a:buAutoNum type="arabicPeriod"/>
              <a:defRPr/>
            </a:pPr>
            <a:r>
              <a:rPr lang="en-US" dirty="0"/>
              <a:t>Runners</a:t>
            </a:r>
          </a:p>
          <a:p>
            <a:pPr marL="514350" indent="-514350">
              <a:buFont typeface="+mj-lt"/>
              <a:buAutoNum type="arabicPeriod"/>
              <a:defRPr/>
            </a:pPr>
            <a:r>
              <a:rPr lang="en-US" dirty="0"/>
              <a:t>Sheet piling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4" name="Rectangle 144">
            <a:extLst>
              <a:ext uri="{FF2B5EF4-FFF2-40B4-BE49-F238E27FC236}">
                <a16:creationId xmlns:a16="http://schemas.microsoft.com/office/drawing/2014/main" id="{74B27376-5544-BA5E-8E9A-6CFEB0ECA294}"/>
              </a:ext>
            </a:extLst>
          </p:cNvPr>
          <p:cNvSpPr>
            <a:spLocks noChangeArrowheads="1"/>
          </p:cNvSpPr>
          <p:nvPr/>
        </p:nvSpPr>
        <p:spPr bwMode="auto">
          <a:xfrm>
            <a:off x="0" y="0"/>
            <a:ext cx="10148341" cy="4154984"/>
          </a:xfrm>
          <a:prstGeom prst="rect">
            <a:avLst/>
          </a:prstGeom>
          <a:noFill/>
          <a:ln w="9525">
            <a:noFill/>
            <a:miter lim="800000"/>
            <a:headEnd/>
            <a:tailEnd/>
          </a:ln>
        </p:spPr>
        <p:txBody>
          <a:bodyPr wrap="square">
            <a:spAutoFit/>
          </a:bodyPr>
          <a:lstStyle/>
          <a:p>
            <a:pPr algn="just" eaLnBrk="1" hangingPunct="1">
              <a:defRPr/>
            </a:pPr>
            <a:r>
              <a:rPr lang="en-US" altLang="en-US" sz="2400" dirty="0">
                <a:latin typeface="Times New Roman" panose="02020603050405020304" pitchFamily="18" charset="0"/>
                <a:cs typeface="Times New Roman" panose="02020603050405020304" pitchFamily="18" charset="0"/>
              </a:rPr>
              <a:t>1. Stay Bracing:</a:t>
            </a:r>
          </a:p>
          <a:p>
            <a:pPr algn="just" eaLnBrk="1" hangingPunct="1">
              <a:buClr>
                <a:schemeClr val="accent1"/>
              </a:buClr>
              <a:defRPr/>
            </a:pPr>
            <a:endParaRPr lang="en-US" altLang="en-US" sz="2400" dirty="0">
              <a:latin typeface="Times New Roman" panose="02020603050405020304" pitchFamily="18" charset="0"/>
              <a:cs typeface="Times New Roman" panose="02020603050405020304" pitchFamily="18" charset="0"/>
            </a:endParaRPr>
          </a:p>
          <a:p>
            <a:pPr algn="just" eaLnBrk="1" hangingPunct="1">
              <a:buClr>
                <a:schemeClr val="accent1"/>
              </a:buClr>
              <a:buFont typeface="Arial" pitchFamily="34" charset="0"/>
              <a:buChar char="•"/>
              <a:defRPr/>
            </a:pPr>
            <a:r>
              <a:rPr lang="en-US" altLang="en-US" sz="2400" dirty="0">
                <a:latin typeface="Times New Roman" panose="02020603050405020304" pitchFamily="18" charset="0"/>
                <a:cs typeface="Times New Roman" panose="02020603050405020304" pitchFamily="18" charset="0"/>
              </a:rPr>
              <a:t> This method is used for supporting the sides or a bench excavated in fairly firm soil, when the depth of excavation does not exceed about 2 m.[3]</a:t>
            </a:r>
          </a:p>
          <a:p>
            <a:pPr algn="just" eaLnBrk="1" hangingPunct="1">
              <a:buClr>
                <a:schemeClr val="accent1"/>
              </a:buClr>
              <a:buFont typeface="Arial" pitchFamily="34" charset="0"/>
              <a:buChar char="•"/>
              <a:defRPr/>
            </a:pPr>
            <a:r>
              <a:rPr lang="en-US" altLang="en-US" sz="2400" dirty="0">
                <a:latin typeface="Times New Roman" panose="02020603050405020304" pitchFamily="18" charset="0"/>
                <a:cs typeface="Times New Roman" panose="02020603050405020304" pitchFamily="18" charset="0"/>
              </a:rPr>
              <a:t> The method consists of placing vertical sheets or polling boards opposite each other against the two walls of the trench and holding them in position by one or two rows of struts.[3]</a:t>
            </a:r>
          </a:p>
          <a:p>
            <a:pPr algn="just" eaLnBrk="1" hangingPunct="1">
              <a:buClr>
                <a:schemeClr val="accent1"/>
              </a:buClr>
              <a:buFont typeface="Arial" pitchFamily="34" charset="0"/>
              <a:buChar char="•"/>
              <a:defRPr/>
            </a:pPr>
            <a:r>
              <a:rPr lang="en-US" altLang="en-US" sz="2400" dirty="0">
                <a:latin typeface="Times New Roman" panose="02020603050405020304" pitchFamily="18" charset="0"/>
                <a:cs typeface="Times New Roman" panose="02020603050405020304" pitchFamily="18" charset="0"/>
              </a:rPr>
              <a:t> The sheets are placed at an interval of 2 to 4 meters and generally, they extend to the full height of the trench. </a:t>
            </a:r>
          </a:p>
          <a:p>
            <a:pPr algn="just" eaLnBrk="1" hangingPunct="1">
              <a:buClr>
                <a:schemeClr val="accent1"/>
              </a:buClr>
              <a:buFont typeface="Arial" pitchFamily="34" charset="0"/>
              <a:buChar char="•"/>
              <a:defRPr/>
            </a:pPr>
            <a:r>
              <a:rPr lang="en-US" altLang="en-US" sz="2400" dirty="0">
                <a:latin typeface="Times New Roman" panose="02020603050405020304" pitchFamily="18" charset="0"/>
                <a:cs typeface="Times New Roman" panose="02020603050405020304" pitchFamily="18" charset="0"/>
              </a:rPr>
              <a:t> The  polling boards may have width of about 200 mm and thickness of 40 to 50 mm.[3]</a:t>
            </a:r>
          </a:p>
        </p:txBody>
      </p:sp>
      <p:pic>
        <p:nvPicPr>
          <p:cNvPr id="3" name="Picture 2">
            <a:extLst>
              <a:ext uri="{FF2B5EF4-FFF2-40B4-BE49-F238E27FC236}">
                <a16:creationId xmlns:a16="http://schemas.microsoft.com/office/drawing/2014/main" id="{D17F8156-FA0A-E702-36FE-9D179CDA7243}"/>
              </a:ext>
            </a:extLst>
          </p:cNvPr>
          <p:cNvPicPr>
            <a:picLocks noChangeAspect="1"/>
          </p:cNvPicPr>
          <p:nvPr/>
        </p:nvPicPr>
        <p:blipFill rotWithShape="1">
          <a:blip r:embed="rId3"/>
          <a:srcRect l="4172" t="7335" r="2663" b="5817"/>
          <a:stretch/>
        </p:blipFill>
        <p:spPr>
          <a:xfrm>
            <a:off x="2383436" y="3830623"/>
            <a:ext cx="7090347" cy="2911840"/>
          </a:xfrm>
          <a:prstGeom prst="rect">
            <a:avLst/>
          </a:prstGeom>
        </p:spPr>
      </p:pic>
      <p:sp>
        <p:nvSpPr>
          <p:cNvPr id="7" name="TextBox 6">
            <a:extLst>
              <a:ext uri="{FF2B5EF4-FFF2-40B4-BE49-F238E27FC236}">
                <a16:creationId xmlns:a16="http://schemas.microsoft.com/office/drawing/2014/main" id="{81169F98-51A4-51A6-B620-3229FA151B71}"/>
              </a:ext>
            </a:extLst>
          </p:cNvPr>
          <p:cNvSpPr txBox="1"/>
          <p:nvPr/>
        </p:nvSpPr>
        <p:spPr>
          <a:xfrm>
            <a:off x="8090941" y="5526586"/>
            <a:ext cx="4440836" cy="1200329"/>
          </a:xfrm>
          <a:prstGeom prst="rect">
            <a:avLst/>
          </a:prstGeom>
          <a:noFill/>
        </p:spPr>
        <p:txBody>
          <a:bodyPr wrap="square">
            <a:spAutoFit/>
          </a:bodyPr>
          <a:lstStyle/>
          <a:p>
            <a:r>
              <a:rPr lang="en-US" dirty="0"/>
              <a:t>Figure: Timbering in trenches(</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Archi-Monarch</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hlinkClick r:id="rId4"/>
              </a:rPr>
              <a:t>https://archi-monarch.com/timbering-of-trenches-and-shoring/</a:t>
            </a:r>
            <a:r>
              <a:rPr lang="en-US" kern="100" dirty="0">
                <a:latin typeface="Calibri" panose="020F0502020204030204" pitchFamily="34" charset="0"/>
                <a:cs typeface="Times New Roman" panose="02020603050405020304" pitchFamily="18" charset="0"/>
              </a:rPr>
              <a:t> </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EE92B2F-B0F5-8F2A-3076-EC56CCFE0093}"/>
              </a:ext>
            </a:extLst>
          </p:cNvPr>
          <p:cNvSpPr txBox="1"/>
          <p:nvPr/>
        </p:nvSpPr>
        <p:spPr>
          <a:xfrm>
            <a:off x="119921" y="206914"/>
            <a:ext cx="9158990" cy="3108543"/>
          </a:xfrm>
          <a:prstGeom prst="rect">
            <a:avLst/>
          </a:prstGeom>
          <a:noFill/>
        </p:spPr>
        <p:txBody>
          <a:bodyPr wrap="square">
            <a:spAutoFit/>
          </a:bodyPr>
          <a:lstStyle/>
          <a:p>
            <a:pPr algn="just" eaLnBrk="1" hangingPunct="1">
              <a:defRPr/>
            </a:pPr>
            <a:r>
              <a:rPr lang="en-US" altLang="en-US" sz="2800" b="1" dirty="0">
                <a:latin typeface="Times New Roman" panose="02020603050405020304" pitchFamily="18" charset="0"/>
                <a:cs typeface="Times New Roman" pitchFamily="18" charset="0"/>
              </a:rPr>
              <a:t>Box sheeting:</a:t>
            </a:r>
            <a:endParaRPr lang="en-US" altLang="en-US" sz="2800" dirty="0">
              <a:latin typeface="Times New Roman" panose="02020603050405020304" pitchFamily="18" charset="0"/>
              <a:cs typeface="Times New Roman" panose="02020603050405020304" pitchFamily="18" charset="0"/>
            </a:endParaRPr>
          </a:p>
          <a:p>
            <a:pPr algn="just">
              <a:defRPr/>
            </a:pPr>
            <a:r>
              <a:rPr lang="en-US" altLang="en-US" sz="2800" dirty="0">
                <a:latin typeface="Times New Roman" panose="02020603050405020304" pitchFamily="18" charset="0"/>
                <a:cs typeface="Times New Roman" panose="02020603050405020304" pitchFamily="18" charset="0"/>
              </a:rPr>
              <a:t>This method is adopted in water-logged area and in loose soils, when the depth of excavation does not exceed 4 m.</a:t>
            </a:r>
          </a:p>
          <a:p>
            <a:pPr marL="342900" indent="-342900" algn="just">
              <a:buClr>
                <a:schemeClr val="accent1"/>
              </a:buClr>
              <a:buFont typeface="+mj-lt"/>
              <a:buAutoNum type="arabicPeriod"/>
              <a:defRPr/>
            </a:pPr>
            <a:r>
              <a:rPr lang="en-US" altLang="en-US" sz="2800" dirty="0">
                <a:latin typeface="Times New Roman" panose="02020603050405020304" pitchFamily="18" charset="0"/>
                <a:cs typeface="Times New Roman" panose="02020603050405020304" pitchFamily="18" charset="0"/>
              </a:rPr>
              <a:t>In water-logged area:</a:t>
            </a:r>
          </a:p>
          <a:p>
            <a:pPr marL="342900" indent="-342900" algn="just">
              <a:buClr>
                <a:schemeClr val="accent1"/>
              </a:buClr>
              <a:buFont typeface="Arial" pitchFamily="34" charset="0"/>
              <a:buChar char="•"/>
              <a:defRPr/>
            </a:pPr>
            <a:r>
              <a:rPr lang="en-US" altLang="en-US" sz="2800" dirty="0">
                <a:latin typeface="Times New Roman" panose="02020603050405020304" pitchFamily="18" charset="0"/>
                <a:cs typeface="Times New Roman" panose="02020603050405020304" pitchFamily="18" charset="0"/>
              </a:rPr>
              <a:t>Vertical sheeting is provided which are very close to each other, binding them with horizontal boards called </a:t>
            </a:r>
            <a:r>
              <a:rPr lang="en-US" altLang="en-US" sz="2800" dirty="0" err="1">
                <a:latin typeface="Times New Roman" panose="02020603050405020304" pitchFamily="18" charset="0"/>
                <a:cs typeface="Times New Roman" panose="02020603050405020304" pitchFamily="18" charset="0"/>
              </a:rPr>
              <a:t>wales</a:t>
            </a:r>
            <a:r>
              <a:rPr lang="en-US" altLang="en-US" sz="2800" dirty="0">
                <a:latin typeface="Times New Roman" panose="02020603050405020304" pitchFamily="18" charset="0"/>
                <a:cs typeface="Times New Roman" panose="02020603050405020304" pitchFamily="18" charset="0"/>
              </a:rPr>
              <a:t>.</a:t>
            </a:r>
          </a:p>
          <a:p>
            <a:pPr marL="342900" indent="-342900" algn="just">
              <a:buClr>
                <a:schemeClr val="accent1"/>
              </a:buClr>
              <a:buFont typeface="Arial" pitchFamily="34" charset="0"/>
              <a:buChar char="•"/>
              <a:defRPr/>
            </a:pPr>
            <a:r>
              <a:rPr lang="en-US" altLang="en-US" sz="2800" dirty="0">
                <a:latin typeface="Times New Roman" panose="02020603050405020304" pitchFamily="18" charset="0"/>
                <a:cs typeface="Times New Roman" panose="02020603050405020304" pitchFamily="18" charset="0"/>
              </a:rPr>
              <a:t>Struts are then adjusted against the </a:t>
            </a:r>
            <a:r>
              <a:rPr lang="en-US" altLang="en-US" sz="2800" dirty="0" err="1">
                <a:latin typeface="Times New Roman" panose="02020603050405020304" pitchFamily="18" charset="0"/>
                <a:cs typeface="Times New Roman" panose="02020603050405020304" pitchFamily="18" charset="0"/>
              </a:rPr>
              <a:t>wales</a:t>
            </a:r>
            <a:r>
              <a:rPr lang="en-US" altLang="en-US" sz="2800" dirty="0">
                <a:latin typeface="Times New Roman" panose="02020603050405020304" pitchFamily="18" charset="0"/>
                <a:cs typeface="Times New Roman" panose="02020603050405020304" pitchFamily="18" charset="0"/>
              </a:rPr>
              <a:t>.</a:t>
            </a:r>
          </a:p>
        </p:txBody>
      </p:sp>
      <p:pic>
        <p:nvPicPr>
          <p:cNvPr id="5" name="Picture 4">
            <a:extLst>
              <a:ext uri="{FF2B5EF4-FFF2-40B4-BE49-F238E27FC236}">
                <a16:creationId xmlns:a16="http://schemas.microsoft.com/office/drawing/2014/main" id="{A76B5B7F-8E1B-7813-A778-F21981647122}"/>
              </a:ext>
            </a:extLst>
          </p:cNvPr>
          <p:cNvPicPr>
            <a:picLocks noChangeAspect="1"/>
          </p:cNvPicPr>
          <p:nvPr/>
        </p:nvPicPr>
        <p:blipFill>
          <a:blip r:embed="rId3"/>
          <a:stretch>
            <a:fillRect/>
          </a:stretch>
        </p:blipFill>
        <p:spPr>
          <a:xfrm>
            <a:off x="505120" y="3677966"/>
            <a:ext cx="4899929" cy="2503021"/>
          </a:xfrm>
          <a:prstGeom prst="rect">
            <a:avLst/>
          </a:prstGeom>
        </p:spPr>
      </p:pic>
      <p:pic>
        <p:nvPicPr>
          <p:cNvPr id="7" name="Picture 6">
            <a:extLst>
              <a:ext uri="{FF2B5EF4-FFF2-40B4-BE49-F238E27FC236}">
                <a16:creationId xmlns:a16="http://schemas.microsoft.com/office/drawing/2014/main" id="{A44BE2F2-DEE4-86BE-39F8-6015A1876417}"/>
              </a:ext>
            </a:extLst>
          </p:cNvPr>
          <p:cNvPicPr>
            <a:picLocks noChangeAspect="1"/>
          </p:cNvPicPr>
          <p:nvPr/>
        </p:nvPicPr>
        <p:blipFill>
          <a:blip r:embed="rId4"/>
          <a:stretch>
            <a:fillRect/>
          </a:stretch>
        </p:blipFill>
        <p:spPr>
          <a:xfrm>
            <a:off x="6786953" y="3747539"/>
            <a:ext cx="4208977" cy="2363873"/>
          </a:xfrm>
          <a:prstGeom prst="rect">
            <a:avLst/>
          </a:prstGeom>
        </p:spPr>
      </p:pic>
      <p:sp>
        <p:nvSpPr>
          <p:cNvPr id="9" name="TextBox 8">
            <a:extLst>
              <a:ext uri="{FF2B5EF4-FFF2-40B4-BE49-F238E27FC236}">
                <a16:creationId xmlns:a16="http://schemas.microsoft.com/office/drawing/2014/main" id="{6A1561C0-6C46-86DB-C741-E0FE3C6EFFB0}"/>
              </a:ext>
            </a:extLst>
          </p:cNvPr>
          <p:cNvSpPr txBox="1"/>
          <p:nvPr/>
        </p:nvSpPr>
        <p:spPr>
          <a:xfrm>
            <a:off x="3056424" y="6180987"/>
            <a:ext cx="7105338" cy="646331"/>
          </a:xfrm>
          <a:prstGeom prst="rect">
            <a:avLst/>
          </a:prstGeom>
          <a:noFill/>
        </p:spPr>
        <p:txBody>
          <a:bodyPr wrap="square">
            <a:spAutoFit/>
          </a:bodyPr>
          <a:lstStyle/>
          <a:p>
            <a:r>
              <a:rPr lang="en-US" dirty="0"/>
              <a:t>Figure: Timbering in trenches(</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Archi-Monarch</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hlinkClick r:id="rId5"/>
              </a:rPr>
              <a:t>https://archi-monarch.com/timbering-of-trenches-and-shoring/</a:t>
            </a:r>
            <a:r>
              <a:rPr lang="en-US" kern="100" dirty="0">
                <a:latin typeface="Calibri" panose="020F0502020204030204" pitchFamily="34" charset="0"/>
                <a:cs typeface="Times New Roman" panose="02020603050405020304" pitchFamily="18" charset="0"/>
              </a:rPr>
              <a:t> </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4A4CA72-A8AA-0463-1873-2E61DE6C1653}"/>
              </a:ext>
            </a:extLst>
          </p:cNvPr>
          <p:cNvSpPr>
            <a:spLocks noGrp="1"/>
          </p:cNvSpPr>
          <p:nvPr>
            <p:ph sz="quarter" idx="1"/>
          </p:nvPr>
        </p:nvSpPr>
        <p:spPr>
          <a:xfrm>
            <a:off x="201118" y="184879"/>
            <a:ext cx="7772400" cy="5105400"/>
          </a:xfrm>
        </p:spPr>
        <p:txBody>
          <a:bodyPr>
            <a:normAutofit/>
          </a:bodyPr>
          <a:lstStyle/>
          <a:p>
            <a:pPr marL="514350" indent="-514350">
              <a:buFont typeface="+mj-lt"/>
              <a:buAutoNum type="arabicPeriod" startAt="2"/>
              <a:defRPr/>
            </a:pPr>
            <a:r>
              <a:rPr lang="en-US" sz="2400" u="sng" dirty="0">
                <a:latin typeface="Times New Roman" panose="02020603050405020304" pitchFamily="18" charset="0"/>
                <a:cs typeface="Times New Roman" panose="02020603050405020304" pitchFamily="18" charset="0"/>
              </a:rPr>
              <a:t>In loose dry soil:</a:t>
            </a:r>
          </a:p>
          <a:p>
            <a:pPr marL="514350" indent="-514350">
              <a:defRPr/>
            </a:pPr>
            <a:r>
              <a:rPr lang="en-US" sz="2400" dirty="0">
                <a:latin typeface="Times New Roman" panose="02020603050405020304" pitchFamily="18" charset="0"/>
                <a:cs typeface="Times New Roman" panose="02020603050405020304" pitchFamily="18" charset="0"/>
              </a:rPr>
              <a:t>Here, instead of vertical sheeting, horizontal sheeting is provided.</a:t>
            </a:r>
          </a:p>
          <a:p>
            <a:pPr marL="514350" indent="-514350">
              <a:defRPr/>
            </a:pPr>
            <a:r>
              <a:rPr lang="en-US" sz="2400" dirty="0">
                <a:latin typeface="Times New Roman" panose="02020603050405020304" pitchFamily="18" charset="0"/>
                <a:cs typeface="Times New Roman" panose="02020603050405020304" pitchFamily="18" charset="0"/>
              </a:rPr>
              <a:t>Those horizontal sheeting is supported by vertical </a:t>
            </a:r>
            <a:r>
              <a:rPr lang="en-US" sz="2400" dirty="0" err="1">
                <a:latin typeface="Times New Roman" panose="02020603050405020304" pitchFamily="18" charset="0"/>
                <a:cs typeface="Times New Roman" panose="02020603050405020304" pitchFamily="18" charset="0"/>
              </a:rPr>
              <a:t>wales</a:t>
            </a:r>
            <a:r>
              <a:rPr lang="en-US" sz="2400" dirty="0">
                <a:latin typeface="Times New Roman" panose="02020603050405020304" pitchFamily="18" charset="0"/>
                <a:cs typeface="Times New Roman" panose="02020603050405020304" pitchFamily="18" charset="0"/>
              </a:rPr>
              <a:t>.</a:t>
            </a:r>
          </a:p>
          <a:p>
            <a:pPr marL="514350" indent="-514350">
              <a:defRPr/>
            </a:pPr>
            <a:r>
              <a:rPr lang="en-US" sz="2400" dirty="0">
                <a:latin typeface="Times New Roman" panose="02020603050405020304" pitchFamily="18" charset="0"/>
                <a:cs typeface="Times New Roman" panose="02020603050405020304" pitchFamily="18" charset="0"/>
              </a:rPr>
              <a:t>Now, the vertical </a:t>
            </a:r>
            <a:r>
              <a:rPr lang="en-US" sz="2400" dirty="0" err="1">
                <a:latin typeface="Times New Roman" panose="02020603050405020304" pitchFamily="18" charset="0"/>
                <a:cs typeface="Times New Roman" panose="02020603050405020304" pitchFamily="18" charset="0"/>
              </a:rPr>
              <a:t>wales</a:t>
            </a:r>
            <a:r>
              <a:rPr lang="en-US" sz="2400" dirty="0">
                <a:latin typeface="Times New Roman" panose="02020603050405020304" pitchFamily="18" charset="0"/>
                <a:cs typeface="Times New Roman" panose="02020603050405020304" pitchFamily="18" charset="0"/>
              </a:rPr>
              <a:t> are supported by the struts.</a:t>
            </a:r>
          </a:p>
          <a:p>
            <a:pPr marL="514350" indent="-514350">
              <a:defRPr/>
            </a:pPr>
            <a:r>
              <a:rPr lang="en-US" sz="2400" dirty="0">
                <a:latin typeface="Times New Roman" panose="02020603050405020304" pitchFamily="18" charset="0"/>
                <a:cs typeface="Times New Roman" panose="02020603050405020304" pitchFamily="18" charset="0"/>
              </a:rPr>
              <a:t>Bracing is done incase the soil is too loose and if the depth of excavation is more.</a:t>
            </a:r>
          </a:p>
          <a:p>
            <a:pPr>
              <a:defRPr/>
            </a:pPr>
            <a:endParaRPr lang="en-US" sz="2400" u="sng"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316BA5AF-AF39-FD8E-7437-24A16E9C57C8}"/>
              </a:ext>
            </a:extLst>
          </p:cNvPr>
          <p:cNvSpPr>
            <a:spLocks noGrp="1"/>
          </p:cNvSpPr>
          <p:nvPr>
            <p:ph type="title"/>
          </p:nvPr>
        </p:nvSpPr>
        <p:spPr>
          <a:xfrm>
            <a:off x="148652" y="0"/>
            <a:ext cx="4033603" cy="624226"/>
          </a:xfrm>
        </p:spPr>
        <p:txBody>
          <a:bodyPr/>
          <a:lstStyle/>
          <a:p>
            <a:pPr eaLnBrk="1" hangingPunct="1"/>
            <a:r>
              <a:rPr lang="en-US" altLang="en-US" sz="3600" b="1" dirty="0">
                <a:latin typeface="Times New Roman" panose="02020603050405020304" pitchFamily="18" charset="0"/>
                <a:cs typeface="Times New Roman" panose="02020603050405020304" pitchFamily="18" charset="0"/>
              </a:rPr>
              <a:t>3. </a:t>
            </a:r>
            <a:r>
              <a:rPr lang="en-US" altLang="en-US" sz="3600" b="1" u="sng" dirty="0">
                <a:latin typeface="Times New Roman" panose="02020603050405020304" pitchFamily="18" charset="0"/>
                <a:cs typeface="Times New Roman" panose="02020603050405020304" pitchFamily="18" charset="0"/>
              </a:rPr>
              <a:t>Vertical sheeting:</a:t>
            </a:r>
          </a:p>
        </p:txBody>
      </p:sp>
      <p:sp>
        <p:nvSpPr>
          <p:cNvPr id="37892" name="Rectangle 135">
            <a:extLst>
              <a:ext uri="{FF2B5EF4-FFF2-40B4-BE49-F238E27FC236}">
                <a16:creationId xmlns:a16="http://schemas.microsoft.com/office/drawing/2014/main" id="{0AD1D416-6295-D7E3-DE34-720B24871DE0}"/>
              </a:ext>
            </a:extLst>
          </p:cNvPr>
          <p:cNvSpPr>
            <a:spLocks noChangeArrowheads="1"/>
          </p:cNvSpPr>
          <p:nvPr/>
        </p:nvSpPr>
        <p:spPr bwMode="auto">
          <a:xfrm flipH="1">
            <a:off x="148652" y="897785"/>
            <a:ext cx="7543800" cy="5693866"/>
          </a:xfrm>
          <a:prstGeom prst="rect">
            <a:avLst/>
          </a:prstGeom>
          <a:noFill/>
          <a:ln w="9525">
            <a:noFill/>
            <a:miter lim="800000"/>
            <a:headEnd/>
            <a:tailEnd/>
          </a:ln>
        </p:spPr>
        <p:txBody>
          <a:bodyPr anchor="ctr">
            <a:spAutoFit/>
          </a:bodyPr>
          <a:lstStyle/>
          <a:p>
            <a:pPr algn="just" eaLnBrk="1" hangingPunct="1">
              <a:buClr>
                <a:schemeClr val="accent1"/>
              </a:buClr>
              <a:buFont typeface="Arial" pitchFamily="34" charset="0"/>
              <a:buChar char="•"/>
              <a:defRPr/>
            </a:pPr>
            <a:r>
              <a:rPr lang="en-US" altLang="en-US" sz="2800" dirty="0">
                <a:cs typeface="Arial" charset="0"/>
              </a:rPr>
              <a:t> This system is adopted for deep trenches </a:t>
            </a:r>
            <a:r>
              <a:rPr lang="en-US" altLang="en-US" sz="2800" b="1" dirty="0">
                <a:cs typeface="Arial" charset="0"/>
              </a:rPr>
              <a:t>(up to 10 m depth)</a:t>
            </a:r>
            <a:r>
              <a:rPr lang="en-US" altLang="en-US" sz="2800" dirty="0">
                <a:cs typeface="Arial" charset="0"/>
              </a:rPr>
              <a:t> in soft ground.[3]</a:t>
            </a:r>
          </a:p>
          <a:p>
            <a:pPr algn="just" eaLnBrk="1" hangingPunct="1">
              <a:buClr>
                <a:schemeClr val="accent1"/>
              </a:buClr>
              <a:buFont typeface="Arial" pitchFamily="34" charset="0"/>
              <a:buChar char="•"/>
              <a:defRPr/>
            </a:pPr>
            <a:r>
              <a:rPr lang="en-US" altLang="en-US" sz="2800" dirty="0">
                <a:cs typeface="Arial" charset="0"/>
              </a:rPr>
              <a:t> The method is similar to the box sheeting except that the </a:t>
            </a:r>
            <a:r>
              <a:rPr lang="en-US" altLang="en-US" sz="2800" b="1" dirty="0">
                <a:cs typeface="Arial" charset="0"/>
              </a:rPr>
              <a:t>excavation is carried out</a:t>
            </a:r>
            <a:r>
              <a:rPr lang="en-US" altLang="en-US" sz="2800" dirty="0">
                <a:cs typeface="Arial" charset="0"/>
              </a:rPr>
              <a:t> in stages and at the end of each stage, an offset is provided, so that the width of the trench goes on decreasing as the depth increases.[3]</a:t>
            </a:r>
          </a:p>
          <a:p>
            <a:pPr algn="just" eaLnBrk="1" hangingPunct="1">
              <a:buClr>
                <a:schemeClr val="accent1"/>
              </a:buClr>
              <a:buFont typeface="Arial" pitchFamily="34" charset="0"/>
              <a:buChar char="•"/>
              <a:defRPr/>
            </a:pPr>
            <a:r>
              <a:rPr lang="en-US" altLang="en-US" sz="2800" dirty="0">
                <a:cs typeface="Arial" charset="0"/>
              </a:rPr>
              <a:t> Each stage is limited to about 3 m in height and the offset may vary from 25 to 50 cm per stage.</a:t>
            </a:r>
          </a:p>
          <a:p>
            <a:pPr algn="just" eaLnBrk="1" hangingPunct="1">
              <a:buClr>
                <a:schemeClr val="accent1"/>
              </a:buClr>
              <a:buFont typeface="Arial" pitchFamily="34" charset="0"/>
              <a:buChar char="•"/>
              <a:defRPr/>
            </a:pPr>
            <a:r>
              <a:rPr lang="en-US" altLang="en-US" sz="2800" dirty="0">
                <a:cs typeface="Arial" charset="0"/>
              </a:rPr>
              <a:t> For each stage, separate vertical sheeting, supported by horizontal waling and struts are provided.[3]</a:t>
            </a:r>
          </a:p>
          <a:p>
            <a:pPr algn="just">
              <a:defRPr/>
            </a:pPr>
            <a:endParaRPr lang="en-US" altLang="en-US" sz="2800" dirty="0">
              <a:cs typeface="Arial" charset="0"/>
            </a:endParaRPr>
          </a:p>
        </p:txBody>
      </p:sp>
      <p:pic>
        <p:nvPicPr>
          <p:cNvPr id="3" name="Picture 2">
            <a:extLst>
              <a:ext uri="{FF2B5EF4-FFF2-40B4-BE49-F238E27FC236}">
                <a16:creationId xmlns:a16="http://schemas.microsoft.com/office/drawing/2014/main" id="{2F1B55B8-E4FF-56EF-9317-BB604F046659}"/>
              </a:ext>
            </a:extLst>
          </p:cNvPr>
          <p:cNvPicPr>
            <a:picLocks noChangeAspect="1"/>
          </p:cNvPicPr>
          <p:nvPr/>
        </p:nvPicPr>
        <p:blipFill>
          <a:blip r:embed="rId3"/>
          <a:stretch>
            <a:fillRect/>
          </a:stretch>
        </p:blipFill>
        <p:spPr>
          <a:xfrm>
            <a:off x="8009747" y="624226"/>
            <a:ext cx="3743325" cy="5457825"/>
          </a:xfrm>
          <a:prstGeom prst="rect">
            <a:avLst/>
          </a:prstGeom>
        </p:spPr>
      </p:pic>
      <p:sp>
        <p:nvSpPr>
          <p:cNvPr id="5" name="TextBox 4">
            <a:extLst>
              <a:ext uri="{FF2B5EF4-FFF2-40B4-BE49-F238E27FC236}">
                <a16:creationId xmlns:a16="http://schemas.microsoft.com/office/drawing/2014/main" id="{3106B5F6-137A-67C5-D203-4454BEBE8B33}"/>
              </a:ext>
            </a:extLst>
          </p:cNvPr>
          <p:cNvSpPr txBox="1"/>
          <p:nvPr/>
        </p:nvSpPr>
        <p:spPr>
          <a:xfrm>
            <a:off x="5924006" y="6136141"/>
            <a:ext cx="6862604" cy="646331"/>
          </a:xfrm>
          <a:prstGeom prst="rect">
            <a:avLst/>
          </a:prstGeom>
          <a:noFill/>
        </p:spPr>
        <p:txBody>
          <a:bodyPr wrap="square">
            <a:spAutoFit/>
          </a:bodyPr>
          <a:lstStyle/>
          <a:p>
            <a:r>
              <a:rPr lang="en-US" dirty="0"/>
              <a:t>Figure: Timbering in trenches(</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Archi-Monarch</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hlinkClick r:id="rId4"/>
              </a:rPr>
              <a:t>https://archi-monarch.com/timbering-of-trenches-and-shoring/</a:t>
            </a:r>
            <a:r>
              <a:rPr lang="en-US" kern="100" dirty="0">
                <a:latin typeface="Calibri" panose="020F0502020204030204" pitchFamily="34" charset="0"/>
                <a:cs typeface="Times New Roman" panose="02020603050405020304" pitchFamily="18" charset="0"/>
              </a:rPr>
              <a:t>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687DD5C1-C926-54EB-E72F-960FE3DF968B}"/>
              </a:ext>
            </a:extLst>
          </p:cNvPr>
          <p:cNvSpPr>
            <a:spLocks noGrp="1"/>
          </p:cNvSpPr>
          <p:nvPr>
            <p:ph type="title"/>
          </p:nvPr>
        </p:nvSpPr>
        <p:spPr>
          <a:xfrm>
            <a:off x="0" y="0"/>
            <a:ext cx="2788170" cy="659567"/>
          </a:xfrm>
        </p:spPr>
        <p:txBody>
          <a:bodyPr/>
          <a:lstStyle/>
          <a:p>
            <a:pPr eaLnBrk="1" hangingPunct="1"/>
            <a:r>
              <a:rPr lang="en-US" altLang="en-US" sz="3600" b="1" u="sng" dirty="0">
                <a:latin typeface="Times New Roman" panose="02020603050405020304" pitchFamily="18" charset="0"/>
                <a:cs typeface="Times New Roman" panose="02020603050405020304" pitchFamily="18" charset="0"/>
              </a:rPr>
              <a:t>4. Runners</a:t>
            </a:r>
          </a:p>
        </p:txBody>
      </p:sp>
      <p:sp>
        <p:nvSpPr>
          <p:cNvPr id="39940" name="Rectangle 1">
            <a:extLst>
              <a:ext uri="{FF2B5EF4-FFF2-40B4-BE49-F238E27FC236}">
                <a16:creationId xmlns:a16="http://schemas.microsoft.com/office/drawing/2014/main" id="{124C10D9-A8CE-C79E-C490-402712A1B157}"/>
              </a:ext>
            </a:extLst>
          </p:cNvPr>
          <p:cNvSpPr>
            <a:spLocks noChangeArrowheads="1"/>
          </p:cNvSpPr>
          <p:nvPr/>
        </p:nvSpPr>
        <p:spPr bwMode="auto">
          <a:xfrm>
            <a:off x="0" y="904498"/>
            <a:ext cx="7105338" cy="5262979"/>
          </a:xfrm>
          <a:prstGeom prst="rect">
            <a:avLst/>
          </a:prstGeom>
          <a:noFill/>
          <a:ln w="9525">
            <a:noFill/>
            <a:miter lim="800000"/>
            <a:headEnd/>
            <a:tailEnd/>
          </a:ln>
        </p:spPr>
        <p:txBody>
          <a:bodyPr wrap="square" anchor="ctr">
            <a:spAutoFit/>
          </a:bodyPr>
          <a:lstStyle/>
          <a:p>
            <a:pPr algn="just" eaLnBrk="1" hangingPunct="1">
              <a:buClr>
                <a:schemeClr val="accent1"/>
              </a:buClr>
              <a:buFont typeface="Arial" pitchFamily="34" charset="0"/>
              <a:buChar char="•"/>
              <a:defRPr/>
            </a:pPr>
            <a:r>
              <a:rPr lang="en-US" altLang="en-US" sz="2800" dirty="0">
                <a:latin typeface="Times New Roman" panose="02020603050405020304" pitchFamily="18" charset="0"/>
                <a:cs typeface="Times New Roman" panose="02020603050405020304" pitchFamily="18" charset="0"/>
              </a:rPr>
              <a:t>This system is used in extremely loose and soft ground, which needs immediate support as excavation progresses.[3]</a:t>
            </a:r>
          </a:p>
          <a:p>
            <a:pPr algn="just" eaLnBrk="1" hangingPunct="1">
              <a:buClr>
                <a:schemeClr val="accent1"/>
              </a:buClr>
              <a:buFont typeface="Arial" pitchFamily="34" charset="0"/>
              <a:buChar char="•"/>
              <a:defRPr/>
            </a:pPr>
            <a:r>
              <a:rPr lang="en-US" altLang="en-US" sz="2800" dirty="0">
                <a:latin typeface="Times New Roman" panose="02020603050405020304" pitchFamily="18" charset="0"/>
                <a:cs typeface="Times New Roman" panose="02020603050405020304" pitchFamily="18" charset="0"/>
              </a:rPr>
              <a:t>The system is similar to vertical sheeting of box system, except that in the place of vertical sheeting, runners, made of long thick wooden sheets or planks with iron shoe at the ends, are provided.[3]</a:t>
            </a:r>
          </a:p>
          <a:p>
            <a:pPr algn="just" eaLnBrk="1" hangingPunct="1">
              <a:buClr>
                <a:schemeClr val="accent1"/>
              </a:buClr>
              <a:buFont typeface="Arial" pitchFamily="34" charset="0"/>
              <a:buChar char="•"/>
              <a:defRPr/>
            </a:pPr>
            <a:r>
              <a:rPr lang="en-US" altLang="en-US" sz="2800" dirty="0">
                <a:latin typeface="Times New Roman" panose="02020603050405020304" pitchFamily="18" charset="0"/>
                <a:cs typeface="Times New Roman" panose="02020603050405020304" pitchFamily="18" charset="0"/>
              </a:rPr>
              <a:t>Wales and struts are provided as usual. These runners are driven about 30 cm in advance of the progress of the work, by hammering.[3]</a:t>
            </a:r>
          </a:p>
          <a:p>
            <a:pPr algn="just">
              <a:buClr>
                <a:schemeClr val="accent1"/>
              </a:buClr>
              <a:defRPr/>
            </a:pPr>
            <a:endParaRPr lang="en-US" altLang="en-US" sz="2800"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568AA6F-DBBD-AB9E-840C-427C8846E69B}"/>
              </a:ext>
            </a:extLst>
          </p:cNvPr>
          <p:cNvPicPr>
            <a:picLocks noChangeAspect="1"/>
          </p:cNvPicPr>
          <p:nvPr/>
        </p:nvPicPr>
        <p:blipFill>
          <a:blip r:embed="rId3"/>
          <a:stretch>
            <a:fillRect/>
          </a:stretch>
        </p:blipFill>
        <p:spPr>
          <a:xfrm>
            <a:off x="7699428" y="1262062"/>
            <a:ext cx="3581400" cy="4333875"/>
          </a:xfrm>
          <a:prstGeom prst="rect">
            <a:avLst/>
          </a:prstGeom>
        </p:spPr>
      </p:pic>
      <p:sp>
        <p:nvSpPr>
          <p:cNvPr id="5" name="TextBox 4">
            <a:extLst>
              <a:ext uri="{FF2B5EF4-FFF2-40B4-BE49-F238E27FC236}">
                <a16:creationId xmlns:a16="http://schemas.microsoft.com/office/drawing/2014/main" id="{9FD6FFBE-BD60-B191-29D1-180958B55704}"/>
              </a:ext>
            </a:extLst>
          </p:cNvPr>
          <p:cNvSpPr txBox="1"/>
          <p:nvPr/>
        </p:nvSpPr>
        <p:spPr>
          <a:xfrm>
            <a:off x="7367666" y="5595937"/>
            <a:ext cx="4489554" cy="1200329"/>
          </a:xfrm>
          <a:prstGeom prst="rect">
            <a:avLst/>
          </a:prstGeom>
          <a:noFill/>
        </p:spPr>
        <p:txBody>
          <a:bodyPr wrap="square">
            <a:spAutoFit/>
          </a:bodyPr>
          <a:lstStyle/>
          <a:p>
            <a:r>
              <a:rPr lang="en-US" dirty="0"/>
              <a:t>Figure: Timbering in trenches(</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Archi-Monarch</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hlinkClick r:id="rId4"/>
              </a:rPr>
              <a:t>https://archi-monarch.com/timbering-of-trenches-and-shoring/</a:t>
            </a:r>
            <a:r>
              <a:rPr lang="en-US" kern="100" dirty="0">
                <a:latin typeface="Calibri" panose="020F0502020204030204" pitchFamily="34" charset="0"/>
                <a:cs typeface="Times New Roman" panose="02020603050405020304" pitchFamily="18" charset="0"/>
              </a:rPr>
              <a:t>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2D0D7F-3BBF-E904-C600-6FD8DDA89971}"/>
              </a:ext>
            </a:extLst>
          </p:cNvPr>
          <p:cNvSpPr>
            <a:spLocks noGrp="1"/>
          </p:cNvSpPr>
          <p:nvPr>
            <p:ph sz="quarter" idx="1"/>
          </p:nvPr>
        </p:nvSpPr>
        <p:spPr>
          <a:xfrm>
            <a:off x="0" y="0"/>
            <a:ext cx="6369803" cy="6858000"/>
          </a:xfrm>
        </p:spPr>
        <p:txBody>
          <a:bodyPr>
            <a:normAutofit/>
          </a:bodyPr>
          <a:lstStyle/>
          <a:p>
            <a:pPr algn="just">
              <a:buFont typeface="Wingdings 2" panose="05020102010507070707" pitchFamily="18" charset="2"/>
              <a:buNone/>
              <a:defRPr/>
            </a:pPr>
            <a:r>
              <a:rPr lang="en-US" sz="3600" b="1" u="sng" dirty="0">
                <a:latin typeface="Times New Roman" pitchFamily="18" charset="0"/>
                <a:cs typeface="Times New Roman" pitchFamily="18" charset="0"/>
              </a:rPr>
              <a:t>5. Sheet Piling:</a:t>
            </a:r>
          </a:p>
          <a:p>
            <a:pPr algn="just">
              <a:buFont typeface="Wingdings 2" panose="05020102010507070707" pitchFamily="18" charset="2"/>
              <a:buNone/>
              <a:defRPr/>
            </a:pPr>
            <a:endParaRPr lang="en-US" sz="3600" b="1" u="sng" dirty="0">
              <a:latin typeface="Times New Roman" pitchFamily="18" charset="0"/>
              <a:cs typeface="Times New Roman" pitchFamily="18" charset="0"/>
            </a:endParaRPr>
          </a:p>
          <a:p>
            <a:pPr algn="just">
              <a:buFont typeface="Wingdings 2" panose="05020102010507070707" pitchFamily="18" charset="2"/>
              <a:buNone/>
              <a:defRPr/>
            </a:pPr>
            <a:r>
              <a:rPr lang="en-US" sz="3200" dirty="0">
                <a:latin typeface="Times New Roman" panose="02020603050405020304" pitchFamily="18" charset="0"/>
                <a:cs typeface="Times New Roman" panose="02020603050405020304" pitchFamily="18" charset="0"/>
              </a:rPr>
              <a:t>This method is adopted when</a:t>
            </a:r>
          </a:p>
          <a:p>
            <a:pPr marL="571500" indent="-571500" algn="just">
              <a:buFont typeface="Wingdings 2" panose="05020102010507070707" pitchFamily="18" charset="2"/>
              <a:buAutoNum type="romanLcParenBoth"/>
              <a:defRPr/>
            </a:pPr>
            <a:r>
              <a:rPr lang="en-US" sz="3200" dirty="0">
                <a:latin typeface="Times New Roman" panose="02020603050405020304" pitchFamily="18" charset="0"/>
                <a:cs typeface="Times New Roman" panose="02020603050405020304" pitchFamily="18" charset="0"/>
              </a:rPr>
              <a:t>soil to be excavated is soft or loose</a:t>
            </a:r>
          </a:p>
          <a:p>
            <a:pPr marL="571500" indent="-571500" algn="just">
              <a:buFont typeface="Wingdings 2" panose="05020102010507070707" pitchFamily="18" charset="2"/>
              <a:buAutoNum type="romanLcParenBoth"/>
              <a:defRPr/>
            </a:pPr>
            <a:r>
              <a:rPr lang="en-US" sz="3200" dirty="0">
                <a:latin typeface="Times New Roman" panose="02020603050405020304" pitchFamily="18" charset="0"/>
                <a:cs typeface="Times New Roman" panose="02020603050405020304" pitchFamily="18" charset="0"/>
              </a:rPr>
              <a:t>depth of excavation is large </a:t>
            </a:r>
          </a:p>
          <a:p>
            <a:pPr marL="571500" indent="-571500" algn="just">
              <a:buFont typeface="Wingdings 2" panose="05020102010507070707" pitchFamily="18" charset="2"/>
              <a:buAutoNum type="romanLcParenBoth"/>
              <a:defRPr/>
            </a:pPr>
            <a:r>
              <a:rPr lang="en-US" sz="3200" dirty="0">
                <a:latin typeface="Times New Roman" panose="02020603050405020304" pitchFamily="18" charset="0"/>
                <a:cs typeface="Times New Roman" panose="02020603050405020304" pitchFamily="18" charset="0"/>
              </a:rPr>
              <a:t>width of trench is also large</a:t>
            </a:r>
          </a:p>
          <a:p>
            <a:pPr marL="571500" indent="-571500" algn="just">
              <a:buFont typeface="Wingdings 2" panose="05020102010507070707" pitchFamily="18" charset="2"/>
              <a:buAutoNum type="romanLcParenBoth"/>
              <a:defRPr/>
            </a:pPr>
            <a:r>
              <a:rPr lang="en-US" sz="3200" dirty="0">
                <a:latin typeface="Times New Roman" panose="02020603050405020304" pitchFamily="18" charset="0"/>
                <a:cs typeface="Times New Roman" panose="02020603050405020304" pitchFamily="18" charset="0"/>
              </a:rPr>
              <a:t> there is sub-soil water. </a:t>
            </a:r>
          </a:p>
          <a:p>
            <a:pPr marL="846138" lvl="1" indent="-571500" algn="just">
              <a:buNone/>
              <a:defRPr/>
            </a:pPr>
            <a:r>
              <a:rPr lang="en-US" sz="3000" dirty="0">
                <a:latin typeface="Times New Roman" panose="02020603050405020304" pitchFamily="18" charset="0"/>
                <a:cs typeface="Times New Roman" panose="02020603050405020304" pitchFamily="18" charset="0"/>
              </a:rPr>
              <a:t>Sheet piles are designed to resist lateral earth pressure. </a:t>
            </a:r>
          </a:p>
          <a:p>
            <a:pPr marL="846138" lvl="1" indent="-571500" algn="just">
              <a:buNone/>
              <a:defRPr/>
            </a:pPr>
            <a:r>
              <a:rPr lang="en-US" sz="3000" dirty="0">
                <a:latin typeface="Times New Roman" panose="02020603050405020304" pitchFamily="18" charset="0"/>
                <a:cs typeface="Times New Roman" panose="02020603050405020304" pitchFamily="18" charset="0"/>
              </a:rPr>
              <a:t>These are driven in the ground by mechanical means</a:t>
            </a:r>
          </a:p>
          <a:p>
            <a:pPr marL="846138" lvl="1" indent="-571500" algn="just">
              <a:buNone/>
              <a:defRPr/>
            </a:pPr>
            <a:r>
              <a:rPr lang="en-US" sz="3000" dirty="0">
                <a:latin typeface="Times New Roman" panose="02020603050405020304" pitchFamily="18" charset="0"/>
                <a:cs typeface="Times New Roman" panose="02020603050405020304" pitchFamily="18" charset="0"/>
              </a:rPr>
              <a:t>(pile driving equipment).[3]</a:t>
            </a:r>
            <a:endParaRPr lang="en-US" sz="3000" b="1" u="sng" dirty="0">
              <a:latin typeface="Times New Roman" panose="02020603050405020304" pitchFamily="18" charset="0"/>
              <a:cs typeface="Times New Roman" pitchFamily="18" charset="0"/>
            </a:endParaRPr>
          </a:p>
          <a:p>
            <a:pPr algn="just">
              <a:buFont typeface="Wingdings 2" panose="05020102010507070707" pitchFamily="18" charset="2"/>
              <a:buNone/>
              <a:defRPr/>
            </a:pPr>
            <a:endParaRPr lang="en-US" sz="3600" b="1" u="sng" dirty="0">
              <a:latin typeface="Times New Roman" pitchFamily="18" charset="0"/>
              <a:cs typeface="Times New Roman" pitchFamily="18" charset="0"/>
            </a:endParaRPr>
          </a:p>
          <a:p>
            <a:pPr algn="just">
              <a:buFont typeface="Wingdings 2" panose="05020102010507070707" pitchFamily="18" charset="2"/>
              <a:buNone/>
              <a:defRPr/>
            </a:pPr>
            <a:endParaRPr lang="en-US" sz="3600" b="1" u="sng" dirty="0">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284B451C-871D-68CB-9947-8EE5426A5A1C}"/>
              </a:ext>
            </a:extLst>
          </p:cNvPr>
          <p:cNvPicPr>
            <a:picLocks noChangeAspect="1"/>
          </p:cNvPicPr>
          <p:nvPr/>
        </p:nvPicPr>
        <p:blipFill rotWithShape="1">
          <a:blip r:embed="rId2"/>
          <a:srcRect r="50609"/>
          <a:stretch/>
        </p:blipFill>
        <p:spPr>
          <a:xfrm>
            <a:off x="6992615" y="22837"/>
            <a:ext cx="3612800" cy="2864846"/>
          </a:xfrm>
          <a:prstGeom prst="rect">
            <a:avLst/>
          </a:prstGeom>
        </p:spPr>
      </p:pic>
      <p:pic>
        <p:nvPicPr>
          <p:cNvPr id="5" name="Picture 4">
            <a:extLst>
              <a:ext uri="{FF2B5EF4-FFF2-40B4-BE49-F238E27FC236}">
                <a16:creationId xmlns:a16="http://schemas.microsoft.com/office/drawing/2014/main" id="{19CD92BC-F6AC-5FA9-1187-45E06D0556CE}"/>
              </a:ext>
            </a:extLst>
          </p:cNvPr>
          <p:cNvPicPr>
            <a:picLocks noChangeAspect="1"/>
          </p:cNvPicPr>
          <p:nvPr/>
        </p:nvPicPr>
        <p:blipFill rotWithShape="1">
          <a:blip r:embed="rId2"/>
          <a:srcRect l="50218"/>
          <a:stretch/>
        </p:blipFill>
        <p:spPr>
          <a:xfrm>
            <a:off x="6992615" y="2887683"/>
            <a:ext cx="3612800" cy="2842304"/>
          </a:xfrm>
          <a:prstGeom prst="rect">
            <a:avLst/>
          </a:prstGeom>
        </p:spPr>
      </p:pic>
      <p:sp>
        <p:nvSpPr>
          <p:cNvPr id="7" name="TextBox 6">
            <a:extLst>
              <a:ext uri="{FF2B5EF4-FFF2-40B4-BE49-F238E27FC236}">
                <a16:creationId xmlns:a16="http://schemas.microsoft.com/office/drawing/2014/main" id="{C9B9B69F-EB73-130F-8E51-113A2AFEDB11}"/>
              </a:ext>
            </a:extLst>
          </p:cNvPr>
          <p:cNvSpPr txBox="1"/>
          <p:nvPr/>
        </p:nvSpPr>
        <p:spPr>
          <a:xfrm>
            <a:off x="6648137" y="5669497"/>
            <a:ext cx="5868649" cy="1200329"/>
          </a:xfrm>
          <a:prstGeom prst="rect">
            <a:avLst/>
          </a:prstGeom>
          <a:noFill/>
        </p:spPr>
        <p:txBody>
          <a:bodyPr wrap="square">
            <a:spAutoFit/>
          </a:bodyPr>
          <a:lstStyle/>
          <a:p>
            <a:r>
              <a:rPr lang="en-US" dirty="0"/>
              <a:t>Figure: Timbering in trenches(</a:t>
            </a:r>
            <a:r>
              <a:rPr lang="en-US" dirty="0" err="1"/>
              <a:t>source:</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Archi-Monarch</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n.d.,Online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p>
          <a:p>
            <a:r>
              <a:rPr lang="en-US" dirty="0">
                <a:hlinkClick r:id="rId3"/>
              </a:rPr>
              <a:t>https://archi-monarch.com/timbering-of-trenches-and-shoring/</a:t>
            </a:r>
            <a:r>
              <a:rPr lang="en-US" kern="100" dirty="0">
                <a:latin typeface="Calibri" panose="020F0502020204030204" pitchFamily="34" charset="0"/>
                <a:cs typeface="Times New Roman" panose="02020603050405020304" pitchFamily="18" charset="0"/>
              </a:rPr>
              <a:t> </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02E82C-F82E-EDD3-4B43-4D4D72226B55}"/>
              </a:ext>
            </a:extLst>
          </p:cNvPr>
          <p:cNvSpPr txBox="1"/>
          <p:nvPr/>
        </p:nvSpPr>
        <p:spPr>
          <a:xfrm>
            <a:off x="41067" y="215641"/>
            <a:ext cx="6054934" cy="4893647"/>
          </a:xfrm>
          <a:prstGeom prst="rect">
            <a:avLst/>
          </a:prstGeom>
          <a:noFill/>
        </p:spPr>
        <p:txBody>
          <a:bodyPr wrap="square">
            <a:spAutoFit/>
          </a:bodyPr>
          <a:lstStyle/>
          <a:p>
            <a:pPr algn="just"/>
            <a:r>
              <a:rPr lang="en-US" sz="2400" b="1" i="0" dirty="0">
                <a:solidFill>
                  <a:srgbClr val="272930"/>
                </a:solidFill>
                <a:effectLst/>
                <a:latin typeface="Times New Roman" panose="02020603050405020304" pitchFamily="18" charset="0"/>
                <a:cs typeface="Times New Roman" panose="02020603050405020304" pitchFamily="18" charset="0"/>
              </a:rPr>
              <a:t>1. Timber Formwork</a:t>
            </a:r>
          </a:p>
          <a:p>
            <a:pPr algn="just"/>
            <a:r>
              <a:rPr lang="en-US" sz="2400" b="0" i="0" dirty="0">
                <a:solidFill>
                  <a:srgbClr val="000000"/>
                </a:solidFill>
                <a:effectLst/>
                <a:latin typeface="Times New Roman" panose="02020603050405020304" pitchFamily="18" charset="0"/>
                <a:cs typeface="Times New Roman" panose="02020603050405020304" pitchFamily="18" charset="0"/>
              </a:rPr>
              <a:t>Timber for formwork should satisfy the following requirement:</a:t>
            </a:r>
          </a:p>
          <a:p>
            <a:pPr algn="just"/>
            <a:r>
              <a:rPr lang="en-US" sz="2400" b="0" i="0" dirty="0">
                <a:solidFill>
                  <a:srgbClr val="000000"/>
                </a:solidFill>
                <a:effectLst/>
                <a:latin typeface="Times New Roman" panose="02020603050405020304" pitchFamily="18" charset="0"/>
                <a:cs typeface="Times New Roman" panose="02020603050405020304" pitchFamily="18" charset="0"/>
              </a:rPr>
              <a:t>It should be:</a:t>
            </a:r>
          </a:p>
          <a:p>
            <a:pPr algn="just">
              <a:buFont typeface="+mj-lt"/>
              <a:buAutoNum type="arabicPeriod"/>
            </a:pPr>
            <a:r>
              <a:rPr lang="en-US" sz="2400" b="0" i="0" dirty="0">
                <a:effectLst/>
                <a:latin typeface="Times New Roman" panose="02020603050405020304" pitchFamily="18" charset="0"/>
                <a:cs typeface="Times New Roman" panose="02020603050405020304" pitchFamily="18" charset="0"/>
              </a:rPr>
              <a:t>Well-seasoned</a:t>
            </a:r>
          </a:p>
          <a:p>
            <a:pPr algn="just">
              <a:buFont typeface="+mj-lt"/>
              <a:buAutoNum type="arabicPeriod"/>
            </a:pPr>
            <a:r>
              <a:rPr lang="en-US" sz="2400" b="0" i="0" dirty="0">
                <a:effectLst/>
                <a:latin typeface="Times New Roman" panose="02020603050405020304" pitchFamily="18" charset="0"/>
                <a:cs typeface="Times New Roman" panose="02020603050405020304" pitchFamily="18" charset="0"/>
              </a:rPr>
              <a:t>Light in weight</a:t>
            </a:r>
          </a:p>
          <a:p>
            <a:pPr algn="just">
              <a:buFont typeface="+mj-lt"/>
              <a:buAutoNum type="arabicPeriod"/>
            </a:pPr>
            <a:r>
              <a:rPr lang="en-US" sz="2400" b="0" i="0" dirty="0">
                <a:effectLst/>
                <a:latin typeface="Times New Roman" panose="02020603050405020304" pitchFamily="18" charset="0"/>
                <a:cs typeface="Times New Roman" panose="02020603050405020304" pitchFamily="18" charset="0"/>
              </a:rPr>
              <a:t>Easily workable with nails without splitting</a:t>
            </a:r>
          </a:p>
          <a:p>
            <a:pPr algn="just">
              <a:buFont typeface="+mj-lt"/>
              <a:buAutoNum type="arabicPeriod"/>
            </a:pPr>
            <a:r>
              <a:rPr lang="en-US" sz="2400" b="0" i="0" dirty="0">
                <a:effectLst/>
                <a:latin typeface="Times New Roman" panose="02020603050405020304" pitchFamily="18" charset="0"/>
                <a:cs typeface="Times New Roman" panose="02020603050405020304" pitchFamily="18" charset="0"/>
              </a:rPr>
              <a:t>Free from loose knots</a:t>
            </a:r>
          </a:p>
          <a:p>
            <a:pPr algn="just"/>
            <a:r>
              <a:rPr lang="en-US" sz="2400" b="0" i="0" dirty="0">
                <a:solidFill>
                  <a:srgbClr val="000000"/>
                </a:solidFill>
                <a:effectLst/>
                <a:latin typeface="Times New Roman" panose="02020603050405020304" pitchFamily="18" charset="0"/>
                <a:cs typeface="Times New Roman" panose="02020603050405020304" pitchFamily="18" charset="0"/>
              </a:rPr>
              <a:t>Timber used for shuttering for exposed concrete work should have smooth and even surface on all faces which come in contact with concrete.</a:t>
            </a:r>
          </a:p>
          <a:p>
            <a:pPr algn="just"/>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A805352-647E-4265-6CF7-D33908F6F17B}"/>
              </a:ext>
            </a:extLst>
          </p:cNvPr>
          <p:cNvPicPr>
            <a:picLocks noChangeAspect="1"/>
          </p:cNvPicPr>
          <p:nvPr/>
        </p:nvPicPr>
        <p:blipFill rotWithShape="1">
          <a:blip r:embed="rId2"/>
          <a:srcRect b="15085"/>
          <a:stretch/>
        </p:blipFill>
        <p:spPr>
          <a:xfrm>
            <a:off x="6949970" y="760749"/>
            <a:ext cx="4817309" cy="3241625"/>
          </a:xfrm>
          <a:prstGeom prst="rect">
            <a:avLst/>
          </a:prstGeom>
        </p:spPr>
      </p:pic>
      <p:sp>
        <p:nvSpPr>
          <p:cNvPr id="7" name="TextBox 6">
            <a:extLst>
              <a:ext uri="{FF2B5EF4-FFF2-40B4-BE49-F238E27FC236}">
                <a16:creationId xmlns:a16="http://schemas.microsoft.com/office/drawing/2014/main" id="{96681DCC-2025-9226-5D28-65878C9A4163}"/>
              </a:ext>
            </a:extLst>
          </p:cNvPr>
          <p:cNvSpPr txBox="1"/>
          <p:nvPr/>
        </p:nvSpPr>
        <p:spPr>
          <a:xfrm>
            <a:off x="6949970" y="4284492"/>
            <a:ext cx="5200963" cy="1200329"/>
          </a:xfrm>
          <a:prstGeom prst="rect">
            <a:avLst/>
          </a:prstGeom>
          <a:noFill/>
        </p:spPr>
        <p:txBody>
          <a:bodyPr wrap="square">
            <a:spAutoFit/>
          </a:bodyPr>
          <a:lstStyle/>
          <a:p>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Figure: Timber Formwork (Source: </a:t>
            </a:r>
            <a:r>
              <a:rPr lang="en-US" i="1" kern="100" dirty="0" err="1">
                <a:latin typeface="Calibri" panose="020F0502020204030204" pitchFamily="34" charset="0"/>
                <a:ea typeface="Calibri" panose="020F0502020204030204" pitchFamily="34" charset="0"/>
                <a:cs typeface="Times New Roman" panose="02020603050405020304" pitchFamily="18" charset="0"/>
              </a:rPr>
              <a:t>testbook</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(May 10, 2023). Retrieved from testbook.com: </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https://testbook.com/civil-engineering/formwork-meaning-types-and-materials</a:t>
            </a:r>
            <a:r>
              <a:rPr lang="en-US" kern="100" dirty="0">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1147357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64FEF5-08C3-A4EA-8774-0986701FC1E6}"/>
              </a:ext>
            </a:extLst>
          </p:cNvPr>
          <p:cNvSpPr txBox="1"/>
          <p:nvPr/>
        </p:nvSpPr>
        <p:spPr>
          <a:xfrm>
            <a:off x="0" y="394370"/>
            <a:ext cx="5966086" cy="6370975"/>
          </a:xfrm>
          <a:prstGeom prst="rect">
            <a:avLst/>
          </a:prstGeom>
          <a:noFill/>
        </p:spPr>
        <p:txBody>
          <a:bodyPr wrap="square">
            <a:spAutoFit/>
          </a:bodyPr>
          <a:lstStyle/>
          <a:p>
            <a:pPr algn="just"/>
            <a:r>
              <a:rPr lang="en-US" sz="2400" b="1" i="0" dirty="0">
                <a:solidFill>
                  <a:srgbClr val="272930"/>
                </a:solidFill>
                <a:effectLst/>
                <a:latin typeface="Times New Roman" panose="02020603050405020304" pitchFamily="18" charset="0"/>
                <a:cs typeface="Times New Roman" panose="02020603050405020304" pitchFamily="18" charset="0"/>
              </a:rPr>
              <a:t>2. Plywood Formwork</a:t>
            </a:r>
          </a:p>
          <a:p>
            <a:pPr algn="just"/>
            <a:r>
              <a:rPr lang="en-US" sz="2400" b="0" i="0" dirty="0">
                <a:solidFill>
                  <a:srgbClr val="000000"/>
                </a:solidFill>
                <a:effectLst/>
                <a:latin typeface="Times New Roman" panose="02020603050405020304" pitchFamily="18" charset="0"/>
                <a:cs typeface="Times New Roman" panose="02020603050405020304" pitchFamily="18" charset="0"/>
              </a:rPr>
              <a:t>Resin-bonded plywood sheets are attached to timber frames to make up panels of the required sizes. The cost of plywood formwork compares favorably with that of timber shuttering, and it may even prove cheaper in some instances given the following considerations:</a:t>
            </a:r>
          </a:p>
          <a:p>
            <a:pPr algn="just">
              <a:buFont typeface="+mj-lt"/>
              <a:buAutoNum type="arabicPeriod"/>
            </a:pPr>
            <a:r>
              <a:rPr lang="en-US" sz="2400" b="0" i="0" dirty="0">
                <a:solidFill>
                  <a:srgbClr val="272930"/>
                </a:solidFill>
                <a:effectLst/>
                <a:latin typeface="Times New Roman" panose="02020603050405020304" pitchFamily="18" charset="0"/>
                <a:cs typeface="Times New Roman" panose="02020603050405020304" pitchFamily="18" charset="0"/>
              </a:rPr>
              <a:t>It is possible to have a smooth finish in which case on cost in surface finishing is there.</a:t>
            </a:r>
          </a:p>
          <a:p>
            <a:pPr algn="just">
              <a:buFont typeface="+mj-lt"/>
              <a:buAutoNum type="arabicPeriod"/>
            </a:pPr>
            <a:r>
              <a:rPr lang="en-US" sz="2400" b="0" i="0" dirty="0">
                <a:solidFill>
                  <a:srgbClr val="272930"/>
                </a:solidFill>
                <a:effectLst/>
                <a:latin typeface="Times New Roman" panose="02020603050405020304" pitchFamily="18" charset="0"/>
                <a:cs typeface="Times New Roman" panose="02020603050405020304" pitchFamily="18" charset="0"/>
              </a:rPr>
              <a:t>By the use of large-size panels, it is possible to affect saving in the labor cost of fixing and dismantling.</a:t>
            </a:r>
          </a:p>
          <a:p>
            <a:pPr algn="just">
              <a:buFont typeface="+mj-lt"/>
              <a:buAutoNum type="arabicPeriod"/>
            </a:pPr>
            <a:r>
              <a:rPr lang="en-US" sz="2400" b="0" i="0" dirty="0">
                <a:solidFill>
                  <a:srgbClr val="272930"/>
                </a:solidFill>
                <a:effectLst/>
                <a:latin typeface="Times New Roman" panose="02020603050405020304" pitchFamily="18" charset="0"/>
                <a:cs typeface="Times New Roman" panose="02020603050405020304" pitchFamily="18" charset="0"/>
              </a:rPr>
              <a:t>The number of reuses are more as compared with timber shuttering. For estimation purposes, the number of reuses can be taken as 20 to 25.</a:t>
            </a:r>
          </a:p>
        </p:txBody>
      </p:sp>
      <p:pic>
        <p:nvPicPr>
          <p:cNvPr id="6" name="Picture 5">
            <a:extLst>
              <a:ext uri="{FF2B5EF4-FFF2-40B4-BE49-F238E27FC236}">
                <a16:creationId xmlns:a16="http://schemas.microsoft.com/office/drawing/2014/main" id="{12786D47-AD25-C4C3-83B9-76A4819FE538}"/>
              </a:ext>
            </a:extLst>
          </p:cNvPr>
          <p:cNvPicPr>
            <a:picLocks noChangeAspect="1"/>
          </p:cNvPicPr>
          <p:nvPr/>
        </p:nvPicPr>
        <p:blipFill rotWithShape="1">
          <a:blip r:embed="rId2"/>
          <a:srcRect b="14466"/>
          <a:stretch/>
        </p:blipFill>
        <p:spPr>
          <a:xfrm>
            <a:off x="6115588" y="1780799"/>
            <a:ext cx="5831573" cy="2026703"/>
          </a:xfrm>
          <a:prstGeom prst="rect">
            <a:avLst/>
          </a:prstGeom>
        </p:spPr>
      </p:pic>
      <p:sp>
        <p:nvSpPr>
          <p:cNvPr id="8" name="TextBox 7">
            <a:extLst>
              <a:ext uri="{FF2B5EF4-FFF2-40B4-BE49-F238E27FC236}">
                <a16:creationId xmlns:a16="http://schemas.microsoft.com/office/drawing/2014/main" id="{62446526-8C76-14D9-5EDE-DD9C64207D56}"/>
              </a:ext>
            </a:extLst>
          </p:cNvPr>
          <p:cNvSpPr txBox="1"/>
          <p:nvPr/>
        </p:nvSpPr>
        <p:spPr>
          <a:xfrm>
            <a:off x="6720592" y="4402644"/>
            <a:ext cx="5646294" cy="1200329"/>
          </a:xfrm>
          <a:prstGeom prst="rect">
            <a:avLst/>
          </a:prstGeom>
          <a:noFill/>
        </p:spPr>
        <p:txBody>
          <a:bodyPr wrap="square">
            <a:spAutoFit/>
          </a:bodyPr>
          <a:lstStyle/>
          <a:p>
            <a:r>
              <a:rPr lang="en-US" sz="1800" i="1" kern="100" dirty="0" err="1">
                <a:effectLst/>
                <a:latin typeface="Calibri" panose="020F0502020204030204" pitchFamily="34" charset="0"/>
                <a:ea typeface="Calibri" panose="020F0502020204030204" pitchFamily="34" charset="0"/>
                <a:cs typeface="Times New Roman" panose="02020603050405020304" pitchFamily="18" charset="0"/>
              </a:rPr>
              <a:t>Figure:Plywood</a:t>
            </a:r>
            <a:r>
              <a:rPr lang="en-US" sz="1800" i="1" kern="100" dirty="0">
                <a:effectLst/>
                <a:latin typeface="Calibri" panose="020F0502020204030204" pitchFamily="34" charset="0"/>
                <a:ea typeface="Calibri" panose="020F0502020204030204" pitchFamily="34" charset="0"/>
                <a:cs typeface="Times New Roman" panose="02020603050405020304" pitchFamily="18" charset="0"/>
              </a:rPr>
              <a:t> Formwork(Source: </a:t>
            </a:r>
            <a:r>
              <a:rPr lang="en-US" i="1" kern="100" dirty="0" err="1">
                <a:latin typeface="Calibri" panose="020F0502020204030204" pitchFamily="34" charset="0"/>
                <a:ea typeface="Calibri" panose="020F0502020204030204" pitchFamily="34" charset="0"/>
                <a:cs typeface="Times New Roman" panose="02020603050405020304" pitchFamily="18" charset="0"/>
              </a:rPr>
              <a:t>testbook</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(May 10, 2023)). Retrieved from testbook.com: </a:t>
            </a:r>
          </a:p>
          <a:p>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https://testbook.com/civil-engineering/formwork-meaning-types-and-materials</a:t>
            </a:r>
            <a:r>
              <a:rPr lang="en-US" kern="100" dirty="0">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40902066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BA0E63E0-08DC-CEF9-F61C-38C52DB29330}"/>
              </a:ext>
            </a:extLst>
          </p:cNvPr>
          <p:cNvSpPr>
            <a:spLocks noGrp="1"/>
          </p:cNvSpPr>
          <p:nvPr>
            <p:ph type="title"/>
          </p:nvPr>
        </p:nvSpPr>
        <p:spPr>
          <a:xfrm>
            <a:off x="334781" y="2074859"/>
            <a:ext cx="5086662" cy="3259293"/>
          </a:xfrm>
        </p:spPr>
        <p:txBody>
          <a:bodyPr>
            <a:noAutofit/>
          </a:bodyPr>
          <a:lstStyle/>
          <a:p>
            <a:pPr algn="just" eaLnBrk="1" hangingPunct="1"/>
            <a:r>
              <a:rPr lang="en-US" altLang="en-US" sz="2800" b="1" u="sng" dirty="0">
                <a:latin typeface="Times New Roman" panose="02020603050405020304" pitchFamily="18" charset="0"/>
                <a:cs typeface="Times New Roman" panose="02020603050405020304" pitchFamily="18" charset="0"/>
              </a:rPr>
              <a:t>Formwork for Beam and Slab:</a:t>
            </a:r>
            <a:br>
              <a:rPr lang="en-US" altLang="en-US" sz="2800" b="1" u="sng" dirty="0">
                <a:latin typeface="Times New Roman" panose="02020603050405020304" pitchFamily="18" charset="0"/>
                <a:cs typeface="Times New Roman" panose="02020603050405020304" pitchFamily="18" charset="0"/>
              </a:rPr>
            </a:br>
            <a:br>
              <a:rPr lang="en-US" altLang="en-US" sz="2800" b="1" dirty="0">
                <a:latin typeface="Times New Roman" panose="02020603050405020304" pitchFamily="18" charset="0"/>
                <a:cs typeface="Times New Roman" panose="02020603050405020304" pitchFamily="18" charset="0"/>
              </a:rPr>
            </a:br>
            <a:r>
              <a:rPr lang="en-US" altLang="en-US" sz="2800" dirty="0">
                <a:latin typeface="Times New Roman" panose="02020603050405020304" pitchFamily="18" charset="0"/>
                <a:cs typeface="Times New Roman" panose="02020603050405020304" pitchFamily="18" charset="0"/>
              </a:rPr>
              <a:t>The whole system consists of sole plates, wedges, vertical post, head tree, battens, etc.</a:t>
            </a:r>
            <a:br>
              <a:rPr lang="en-US" altLang="en-US" sz="2800" dirty="0">
                <a:latin typeface="Times New Roman" panose="02020603050405020304" pitchFamily="18" charset="0"/>
                <a:cs typeface="Times New Roman" panose="02020603050405020304" pitchFamily="18" charset="0"/>
              </a:rPr>
            </a:br>
            <a:r>
              <a:rPr lang="en-US" altLang="en-US" sz="2800" dirty="0">
                <a:latin typeface="Times New Roman" panose="02020603050405020304" pitchFamily="18" charset="0"/>
                <a:cs typeface="Times New Roman" panose="02020603050405020304" pitchFamily="18" charset="0"/>
              </a:rPr>
              <a:t> Beam formwork rests on head tree.</a:t>
            </a:r>
            <a:br>
              <a:rPr lang="en-US" altLang="en-US" sz="2800" dirty="0">
                <a:latin typeface="Times New Roman" panose="02020603050405020304" pitchFamily="18" charset="0"/>
                <a:cs typeface="Times New Roman" panose="02020603050405020304" pitchFamily="18" charset="0"/>
              </a:rPr>
            </a:br>
            <a:r>
              <a:rPr lang="en-US" altLang="en-US" sz="2800" dirty="0">
                <a:latin typeface="Times New Roman" panose="02020603050405020304" pitchFamily="18" charset="0"/>
                <a:cs typeface="Times New Roman" panose="02020603050405020304" pitchFamily="18" charset="0"/>
              </a:rPr>
              <a:t>Slab formwork rests on battens and joists.</a:t>
            </a:r>
            <a:br>
              <a:rPr lang="en-US" altLang="en-US" sz="2800" dirty="0">
                <a:latin typeface="Times New Roman" panose="02020603050405020304" pitchFamily="18" charset="0"/>
                <a:cs typeface="Times New Roman" panose="02020603050405020304" pitchFamily="18" charset="0"/>
              </a:rPr>
            </a:br>
            <a:r>
              <a:rPr lang="en-US" altLang="en-US" sz="2800" dirty="0">
                <a:latin typeface="Times New Roman" panose="02020603050405020304" pitchFamily="18" charset="0"/>
                <a:cs typeface="Times New Roman" panose="02020603050405020304" pitchFamily="18" charset="0"/>
              </a:rPr>
              <a:t>If the height of the post is more than 8 feet, horizontal bracing is needed.</a:t>
            </a:r>
            <a:br>
              <a:rPr lang="en-US" altLang="en-US" sz="2800" b="1" dirty="0">
                <a:latin typeface="Times New Roman" panose="02020603050405020304" pitchFamily="18" charset="0"/>
                <a:cs typeface="Times New Roman" panose="02020603050405020304" pitchFamily="18" charset="0"/>
              </a:rPr>
            </a:br>
            <a:r>
              <a:rPr lang="en-US" altLang="en-US" sz="2800" b="1" dirty="0">
                <a:latin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67D79B16-1C2D-9927-B699-EDC7302F90D9}"/>
              </a:ext>
            </a:extLst>
          </p:cNvPr>
          <p:cNvPicPr>
            <a:picLocks noChangeAspect="1"/>
          </p:cNvPicPr>
          <p:nvPr/>
        </p:nvPicPr>
        <p:blipFill>
          <a:blip r:embed="rId3"/>
          <a:stretch>
            <a:fillRect/>
          </a:stretch>
        </p:blipFill>
        <p:spPr>
          <a:xfrm>
            <a:off x="6559538" y="1799353"/>
            <a:ext cx="4713065" cy="3534799"/>
          </a:xfrm>
          <a:prstGeom prst="rect">
            <a:avLst/>
          </a:prstGeom>
        </p:spPr>
      </p:pic>
      <p:sp>
        <p:nvSpPr>
          <p:cNvPr id="3" name="TextBox 2">
            <a:extLst>
              <a:ext uri="{FF2B5EF4-FFF2-40B4-BE49-F238E27FC236}">
                <a16:creationId xmlns:a16="http://schemas.microsoft.com/office/drawing/2014/main" id="{E288D904-BD38-A4D3-FACC-86D89B9D3F98}"/>
              </a:ext>
            </a:extLst>
          </p:cNvPr>
          <p:cNvSpPr txBox="1"/>
          <p:nvPr/>
        </p:nvSpPr>
        <p:spPr>
          <a:xfrm>
            <a:off x="7764905" y="5390502"/>
            <a:ext cx="3057994" cy="369332"/>
          </a:xfrm>
          <a:prstGeom prst="rect">
            <a:avLst/>
          </a:prstGeom>
          <a:noFill/>
        </p:spPr>
        <p:txBody>
          <a:bodyPr wrap="square" rtlCol="0">
            <a:spAutoFit/>
          </a:bodyPr>
          <a:lstStyle/>
          <a:p>
            <a:r>
              <a:rPr lang="en-US" dirty="0"/>
              <a:t>Figure: Formwork</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2B9B70A-F097-8B9D-58F8-A6A8112F8FB3}"/>
              </a:ext>
            </a:extLst>
          </p:cNvPr>
          <p:cNvPicPr>
            <a:picLocks noChangeAspect="1"/>
          </p:cNvPicPr>
          <p:nvPr/>
        </p:nvPicPr>
        <p:blipFill rotWithShape="1">
          <a:blip r:embed="rId2"/>
          <a:srcRect b="7946"/>
          <a:stretch/>
        </p:blipFill>
        <p:spPr>
          <a:xfrm>
            <a:off x="1339395" y="0"/>
            <a:ext cx="9513210" cy="5906125"/>
          </a:xfrm>
          <a:prstGeom prst="rect">
            <a:avLst/>
          </a:prstGeom>
        </p:spPr>
      </p:pic>
      <p:sp>
        <p:nvSpPr>
          <p:cNvPr id="3" name="TextBox 2">
            <a:extLst>
              <a:ext uri="{FF2B5EF4-FFF2-40B4-BE49-F238E27FC236}">
                <a16:creationId xmlns:a16="http://schemas.microsoft.com/office/drawing/2014/main" id="{8567B90C-2796-F463-FC25-D1B837B28AFD}"/>
              </a:ext>
            </a:extLst>
          </p:cNvPr>
          <p:cNvSpPr txBox="1"/>
          <p:nvPr/>
        </p:nvSpPr>
        <p:spPr>
          <a:xfrm>
            <a:off x="1609491" y="6211669"/>
            <a:ext cx="10712423" cy="646331"/>
          </a:xfrm>
          <a:prstGeom prst="rect">
            <a:avLst/>
          </a:prstGeom>
          <a:noFill/>
        </p:spPr>
        <p:txBody>
          <a:bodyPr wrap="square">
            <a:spAutoFit/>
          </a:bodyPr>
          <a:lstStyle/>
          <a:p>
            <a:r>
              <a:rPr lang="en-US" altLang="en-US" dirty="0">
                <a:latin typeface="Times New Roman" panose="02020603050405020304" pitchFamily="18" charset="0"/>
                <a:cs typeface="Times New Roman" panose="02020603050405020304" pitchFamily="18" charset="0"/>
              </a:rPr>
              <a:t>Figure: Formwork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https://theconstructor.org/building/formwork-technical-functional-economical-safety-requirements/6833/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endParaRPr lang="en-US" dirty="0"/>
          </a:p>
        </p:txBody>
      </p:sp>
    </p:spTree>
    <p:extLst>
      <p:ext uri="{BB962C8B-B14F-4D97-AF65-F5344CB8AC3E}">
        <p14:creationId xmlns:p14="http://schemas.microsoft.com/office/powerpoint/2010/main" val="22433334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4D5783-046D-6D93-5B73-D02815A93CBA}"/>
              </a:ext>
            </a:extLst>
          </p:cNvPr>
          <p:cNvPicPr>
            <a:picLocks noChangeAspect="1"/>
          </p:cNvPicPr>
          <p:nvPr/>
        </p:nvPicPr>
        <p:blipFill>
          <a:blip r:embed="rId2"/>
          <a:stretch>
            <a:fillRect/>
          </a:stretch>
        </p:blipFill>
        <p:spPr>
          <a:xfrm>
            <a:off x="319633" y="747868"/>
            <a:ext cx="5526531" cy="5098419"/>
          </a:xfrm>
          <a:prstGeom prst="rect">
            <a:avLst/>
          </a:prstGeom>
        </p:spPr>
      </p:pic>
      <p:pic>
        <p:nvPicPr>
          <p:cNvPr id="5" name="Picture 4">
            <a:extLst>
              <a:ext uri="{FF2B5EF4-FFF2-40B4-BE49-F238E27FC236}">
                <a16:creationId xmlns:a16="http://schemas.microsoft.com/office/drawing/2014/main" id="{39D8256D-DFBE-63D1-C53B-0EC5C4ABDFB1}"/>
              </a:ext>
            </a:extLst>
          </p:cNvPr>
          <p:cNvPicPr>
            <a:picLocks noChangeAspect="1"/>
          </p:cNvPicPr>
          <p:nvPr/>
        </p:nvPicPr>
        <p:blipFill>
          <a:blip r:embed="rId3"/>
          <a:stretch>
            <a:fillRect/>
          </a:stretch>
        </p:blipFill>
        <p:spPr>
          <a:xfrm>
            <a:off x="7002436" y="1176337"/>
            <a:ext cx="3943350" cy="4505325"/>
          </a:xfrm>
          <a:prstGeom prst="rect">
            <a:avLst/>
          </a:prstGeom>
        </p:spPr>
      </p:pic>
      <p:sp>
        <p:nvSpPr>
          <p:cNvPr id="4" name="TextBox 3">
            <a:extLst>
              <a:ext uri="{FF2B5EF4-FFF2-40B4-BE49-F238E27FC236}">
                <a16:creationId xmlns:a16="http://schemas.microsoft.com/office/drawing/2014/main" id="{665EAB97-AF22-1AF7-2E10-287CA8F3328B}"/>
              </a:ext>
            </a:extLst>
          </p:cNvPr>
          <p:cNvSpPr txBox="1"/>
          <p:nvPr/>
        </p:nvSpPr>
        <p:spPr>
          <a:xfrm>
            <a:off x="2788171" y="5846287"/>
            <a:ext cx="6115986" cy="923330"/>
          </a:xfrm>
          <a:prstGeom prst="rect">
            <a:avLst/>
          </a:prstGeom>
          <a:noFill/>
        </p:spPr>
        <p:txBody>
          <a:bodyPr wrap="square">
            <a:spAutoFit/>
          </a:bodyPr>
          <a:lstStyle/>
          <a:p>
            <a:r>
              <a:rPr lang="en-US" altLang="en-US" dirty="0">
                <a:latin typeface="Times New Roman" panose="02020603050405020304" pitchFamily="18" charset="0"/>
                <a:cs typeface="Times New Roman" panose="02020603050405020304" pitchFamily="18" charset="0"/>
              </a:rPr>
              <a:t>Figure: Formwork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https://theconstructor.org/building/formwork-technical-functional-economical-safety-requirements/6833/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endParaRPr lang="en-US" dirty="0"/>
          </a:p>
        </p:txBody>
      </p:sp>
    </p:spTree>
    <p:extLst>
      <p:ext uri="{BB962C8B-B14F-4D97-AF65-F5344CB8AC3E}">
        <p14:creationId xmlns:p14="http://schemas.microsoft.com/office/powerpoint/2010/main" val="16708003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02DBCD-A68C-467A-951F-294A8647B58D}"/>
              </a:ext>
            </a:extLst>
          </p:cNvPr>
          <p:cNvPicPr>
            <a:picLocks noChangeAspect="1"/>
          </p:cNvPicPr>
          <p:nvPr/>
        </p:nvPicPr>
        <p:blipFill>
          <a:blip r:embed="rId2"/>
          <a:stretch>
            <a:fillRect/>
          </a:stretch>
        </p:blipFill>
        <p:spPr>
          <a:xfrm>
            <a:off x="6717291" y="2165843"/>
            <a:ext cx="4733925" cy="2886075"/>
          </a:xfrm>
          <a:prstGeom prst="rect">
            <a:avLst/>
          </a:prstGeom>
        </p:spPr>
      </p:pic>
      <p:pic>
        <p:nvPicPr>
          <p:cNvPr id="5" name="Picture 4">
            <a:extLst>
              <a:ext uri="{FF2B5EF4-FFF2-40B4-BE49-F238E27FC236}">
                <a16:creationId xmlns:a16="http://schemas.microsoft.com/office/drawing/2014/main" id="{A4892105-484B-402F-1381-A2CCBCC9C769}"/>
              </a:ext>
            </a:extLst>
          </p:cNvPr>
          <p:cNvPicPr>
            <a:picLocks noChangeAspect="1"/>
          </p:cNvPicPr>
          <p:nvPr/>
        </p:nvPicPr>
        <p:blipFill>
          <a:blip r:embed="rId3"/>
          <a:stretch>
            <a:fillRect/>
          </a:stretch>
        </p:blipFill>
        <p:spPr>
          <a:xfrm>
            <a:off x="171375" y="1222908"/>
            <a:ext cx="5421654" cy="4412183"/>
          </a:xfrm>
          <a:prstGeom prst="rect">
            <a:avLst/>
          </a:prstGeom>
        </p:spPr>
      </p:pic>
      <p:sp>
        <p:nvSpPr>
          <p:cNvPr id="4" name="TextBox 3">
            <a:extLst>
              <a:ext uri="{FF2B5EF4-FFF2-40B4-BE49-F238E27FC236}">
                <a16:creationId xmlns:a16="http://schemas.microsoft.com/office/drawing/2014/main" id="{9C88869F-C92E-8619-3436-D79272C2E4DA}"/>
              </a:ext>
            </a:extLst>
          </p:cNvPr>
          <p:cNvSpPr txBox="1"/>
          <p:nvPr/>
        </p:nvSpPr>
        <p:spPr>
          <a:xfrm>
            <a:off x="3192905" y="5766748"/>
            <a:ext cx="6115986" cy="923330"/>
          </a:xfrm>
          <a:prstGeom prst="rect">
            <a:avLst/>
          </a:prstGeom>
          <a:noFill/>
        </p:spPr>
        <p:txBody>
          <a:bodyPr wrap="square">
            <a:spAutoFit/>
          </a:bodyPr>
          <a:lstStyle/>
          <a:p>
            <a:r>
              <a:rPr lang="en-US" altLang="en-US" dirty="0">
                <a:latin typeface="Times New Roman" panose="02020603050405020304" pitchFamily="18" charset="0"/>
                <a:cs typeface="Times New Roman" panose="02020603050405020304" pitchFamily="18" charset="0"/>
              </a:rPr>
              <a:t>Figure: Formwork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https://theconstructor.org/building/formwork-technical-functional-economical-safety-requirements/6833/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endParaRPr lang="en-US" dirty="0"/>
          </a:p>
        </p:txBody>
      </p:sp>
    </p:spTree>
    <p:extLst>
      <p:ext uri="{BB962C8B-B14F-4D97-AF65-F5344CB8AC3E}">
        <p14:creationId xmlns:p14="http://schemas.microsoft.com/office/powerpoint/2010/main" val="850470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4F96C09-211C-DF47-B752-1D8BAA4C1DF2}"/>
              </a:ext>
            </a:extLst>
          </p:cNvPr>
          <p:cNvPicPr>
            <a:picLocks noChangeAspect="1"/>
          </p:cNvPicPr>
          <p:nvPr/>
        </p:nvPicPr>
        <p:blipFill>
          <a:blip r:embed="rId2"/>
          <a:stretch>
            <a:fillRect/>
          </a:stretch>
        </p:blipFill>
        <p:spPr>
          <a:xfrm>
            <a:off x="6660632" y="2107205"/>
            <a:ext cx="4522030" cy="3003353"/>
          </a:xfrm>
          <a:prstGeom prst="rect">
            <a:avLst/>
          </a:prstGeom>
        </p:spPr>
      </p:pic>
      <p:pic>
        <p:nvPicPr>
          <p:cNvPr id="1026" name="Picture 2" descr="Timber formwork for RCC wall">
            <a:extLst>
              <a:ext uri="{FF2B5EF4-FFF2-40B4-BE49-F238E27FC236}">
                <a16:creationId xmlns:a16="http://schemas.microsoft.com/office/drawing/2014/main" id="{FEF6E582-4B19-206F-D938-822A3C535E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132" y="186515"/>
            <a:ext cx="5183238" cy="61480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C0C7E9F-19A2-BAE9-35E3-6C9B4B607F69}"/>
              </a:ext>
            </a:extLst>
          </p:cNvPr>
          <p:cNvSpPr txBox="1"/>
          <p:nvPr/>
        </p:nvSpPr>
        <p:spPr>
          <a:xfrm>
            <a:off x="5863654" y="5616847"/>
            <a:ext cx="6115986" cy="923330"/>
          </a:xfrm>
          <a:prstGeom prst="rect">
            <a:avLst/>
          </a:prstGeom>
          <a:noFill/>
        </p:spPr>
        <p:txBody>
          <a:bodyPr wrap="square">
            <a:spAutoFit/>
          </a:bodyPr>
          <a:lstStyle/>
          <a:p>
            <a:r>
              <a:rPr lang="en-US" altLang="en-US" dirty="0">
                <a:latin typeface="Times New Roman" panose="02020603050405020304" pitchFamily="18" charset="0"/>
                <a:cs typeface="Times New Roman" panose="02020603050405020304" pitchFamily="18" charset="0"/>
              </a:rPr>
              <a:t>Figure: Formwork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https://theconstructor.org/building/formwork-technical-functional-economical-safety-requirements/6833/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endParaRPr lang="en-US" dirty="0"/>
          </a:p>
        </p:txBody>
      </p:sp>
    </p:spTree>
    <p:extLst>
      <p:ext uri="{BB962C8B-B14F-4D97-AF65-F5344CB8AC3E}">
        <p14:creationId xmlns:p14="http://schemas.microsoft.com/office/powerpoint/2010/main" val="19690670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a:extLst>
              <a:ext uri="{FF2B5EF4-FFF2-40B4-BE49-F238E27FC236}">
                <a16:creationId xmlns:a16="http://schemas.microsoft.com/office/drawing/2014/main" id="{FA38D305-55B8-CB58-3716-4D48694B9D94}"/>
              </a:ext>
            </a:extLst>
          </p:cNvPr>
          <p:cNvSpPr>
            <a:spLocks noGrp="1"/>
          </p:cNvSpPr>
          <p:nvPr>
            <p:ph sz="quarter" idx="1"/>
          </p:nvPr>
        </p:nvSpPr>
        <p:spPr>
          <a:xfrm>
            <a:off x="0" y="0"/>
            <a:ext cx="7030387" cy="2098623"/>
          </a:xfrm>
        </p:spPr>
        <p:txBody>
          <a:bodyPr>
            <a:normAutofit fontScale="92500" lnSpcReduction="20000"/>
          </a:bodyPr>
          <a:lstStyle/>
          <a:p>
            <a:pPr>
              <a:buFont typeface="Wingdings 2" panose="05020102010507070707" pitchFamily="18" charset="2"/>
              <a:buNone/>
            </a:pPr>
            <a:r>
              <a:rPr lang="en-US" altLang="en-US" sz="3200" b="1" u="sng" dirty="0"/>
              <a:t>Formwork for Column:</a:t>
            </a:r>
          </a:p>
          <a:p>
            <a:pPr>
              <a:buFont typeface="Wingdings 2" panose="05020102010507070707" pitchFamily="18" charset="2"/>
              <a:buNone/>
            </a:pPr>
            <a:endParaRPr lang="en-US" altLang="en-US" dirty="0"/>
          </a:p>
          <a:p>
            <a:r>
              <a:rPr lang="en-US" altLang="en-US" dirty="0"/>
              <a:t>Consists of side and end planks, yoke, bolts, etc.</a:t>
            </a:r>
          </a:p>
          <a:p>
            <a:r>
              <a:rPr lang="en-US" altLang="en-US" dirty="0"/>
              <a:t>Two end and two side planks are joined by the yokes and bolts.</a:t>
            </a:r>
          </a:p>
        </p:txBody>
      </p:sp>
      <p:pic>
        <p:nvPicPr>
          <p:cNvPr id="71683" name="Picture 2" descr="col.jpg">
            <a:extLst>
              <a:ext uri="{FF2B5EF4-FFF2-40B4-BE49-F238E27FC236}">
                <a16:creationId xmlns:a16="http://schemas.microsoft.com/office/drawing/2014/main" id="{F09D791D-BB8F-F56D-7236-201AE24829A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366125"/>
            <a:ext cx="7802381" cy="3556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25ADFF6-7B6B-1A3B-AEAD-E0BBE299E820}"/>
              </a:ext>
            </a:extLst>
          </p:cNvPr>
          <p:cNvSpPr txBox="1"/>
          <p:nvPr/>
        </p:nvSpPr>
        <p:spPr>
          <a:xfrm>
            <a:off x="1251679" y="5922710"/>
            <a:ext cx="6175946" cy="923330"/>
          </a:xfrm>
          <a:prstGeom prst="rect">
            <a:avLst/>
          </a:prstGeom>
          <a:noFill/>
        </p:spPr>
        <p:txBody>
          <a:bodyPr wrap="square">
            <a:spAutoFit/>
          </a:bodyPr>
          <a:lstStyle/>
          <a:p>
            <a:r>
              <a:rPr lang="en-US" altLang="en-US" dirty="0">
                <a:latin typeface="Times New Roman" panose="02020603050405020304" pitchFamily="18" charset="0"/>
                <a:cs typeface="Times New Roman" panose="02020603050405020304" pitchFamily="18" charset="0"/>
              </a:rPr>
              <a:t>Figure: Formwork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https://theconstructor.org/building/formwork-technical-functional-economical-safety-requirements/6833/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endParaRPr lang="en-US" dirty="0"/>
          </a:p>
        </p:txBody>
      </p:sp>
      <p:sp>
        <p:nvSpPr>
          <p:cNvPr id="4" name="AutoShape 4">
            <a:extLst>
              <a:ext uri="{FF2B5EF4-FFF2-40B4-BE49-F238E27FC236}">
                <a16:creationId xmlns:a16="http://schemas.microsoft.com/office/drawing/2014/main" id="{16A835CC-9BC4-9312-F8B9-CB2D7DAB6BB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a:extLst>
              <a:ext uri="{FF2B5EF4-FFF2-40B4-BE49-F238E27FC236}">
                <a16:creationId xmlns:a16="http://schemas.microsoft.com/office/drawing/2014/main" id="{FBCAF39A-5AB5-A470-0763-3D9E7138B47B}"/>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a:extLst>
              <a:ext uri="{FF2B5EF4-FFF2-40B4-BE49-F238E27FC236}">
                <a16:creationId xmlns:a16="http://schemas.microsoft.com/office/drawing/2014/main" id="{C0AC745B-F8E6-62AC-3531-606F501F3AFC}"/>
              </a:ext>
            </a:extLst>
          </p:cNvPr>
          <p:cNvPicPr>
            <a:picLocks noChangeAspect="1"/>
          </p:cNvPicPr>
          <p:nvPr/>
        </p:nvPicPr>
        <p:blipFill rotWithShape="1">
          <a:blip r:embed="rId4"/>
          <a:srcRect l="38356" r="11065"/>
          <a:stretch/>
        </p:blipFill>
        <p:spPr>
          <a:xfrm>
            <a:off x="7954781" y="554051"/>
            <a:ext cx="3864251" cy="5749898"/>
          </a:xfrm>
          <a:prstGeom prst="rect">
            <a:avLst/>
          </a:prstGeom>
        </p:spPr>
      </p:pic>
      <p:sp>
        <p:nvSpPr>
          <p:cNvPr id="9" name="TextBox 8">
            <a:extLst>
              <a:ext uri="{FF2B5EF4-FFF2-40B4-BE49-F238E27FC236}">
                <a16:creationId xmlns:a16="http://schemas.microsoft.com/office/drawing/2014/main" id="{21B10B3B-A3E9-479D-E0E3-21CDCBA71D11}"/>
              </a:ext>
            </a:extLst>
          </p:cNvPr>
          <p:cNvSpPr txBox="1"/>
          <p:nvPr/>
        </p:nvSpPr>
        <p:spPr>
          <a:xfrm>
            <a:off x="9107774" y="6387644"/>
            <a:ext cx="6168452" cy="369332"/>
          </a:xfrm>
          <a:prstGeom prst="rect">
            <a:avLst/>
          </a:prstGeom>
          <a:noFill/>
        </p:spPr>
        <p:txBody>
          <a:bodyPr wrap="square">
            <a:spAutoFit/>
          </a:bodyPr>
          <a:lstStyle/>
          <a:p>
            <a:r>
              <a:rPr lang="en-US" dirty="0"/>
              <a:t>Figure: Formwork</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Content Placeholder 2">
            <a:extLst>
              <a:ext uri="{FF2B5EF4-FFF2-40B4-BE49-F238E27FC236}">
                <a16:creationId xmlns:a16="http://schemas.microsoft.com/office/drawing/2014/main" id="{563172F6-F3C5-47EE-15F1-0A84C36015D9}"/>
              </a:ext>
            </a:extLst>
          </p:cNvPr>
          <p:cNvSpPr>
            <a:spLocks noGrp="1"/>
          </p:cNvSpPr>
          <p:nvPr>
            <p:ph sz="quarter" idx="1"/>
          </p:nvPr>
        </p:nvSpPr>
        <p:spPr>
          <a:xfrm>
            <a:off x="189876" y="215900"/>
            <a:ext cx="7772400" cy="1642880"/>
          </a:xfrm>
        </p:spPr>
        <p:txBody>
          <a:bodyPr/>
          <a:lstStyle/>
          <a:p>
            <a:pPr>
              <a:buFont typeface="Wingdings 2" panose="05020102010507070707" pitchFamily="18" charset="2"/>
              <a:buNone/>
            </a:pPr>
            <a:r>
              <a:rPr lang="en-US" altLang="en-US" b="1" u="sng" dirty="0">
                <a:latin typeface="Times New Roman" panose="02020603050405020304" pitchFamily="18" charset="0"/>
                <a:cs typeface="Times New Roman" panose="02020603050405020304" pitchFamily="18" charset="0"/>
              </a:rPr>
              <a:t>Formwork for Staircase:</a:t>
            </a:r>
          </a:p>
          <a:p>
            <a:r>
              <a:rPr lang="en-US" altLang="en-US" dirty="0">
                <a:latin typeface="Times New Roman" panose="02020603050405020304" pitchFamily="18" charset="0"/>
                <a:cs typeface="Times New Roman" panose="02020603050405020304" pitchFamily="18" charset="0"/>
              </a:rPr>
              <a:t>Consists of vertical and inclined posts, inclined members, wooden planks, riser planks, etc.</a:t>
            </a:r>
          </a:p>
        </p:txBody>
      </p:sp>
      <p:pic>
        <p:nvPicPr>
          <p:cNvPr id="73731" name="Picture 2" descr="stair.jpg">
            <a:extLst>
              <a:ext uri="{FF2B5EF4-FFF2-40B4-BE49-F238E27FC236}">
                <a16:creationId xmlns:a16="http://schemas.microsoft.com/office/drawing/2014/main" id="{78A1031C-B24B-B7CB-2ECE-2E95555550EA}"/>
              </a:ext>
            </a:extLst>
          </p:cNvPr>
          <p:cNvPicPr>
            <a:picLocks noChangeAspect="1"/>
          </p:cNvPicPr>
          <p:nvPr/>
        </p:nvPicPr>
        <p:blipFill rotWithShape="1">
          <a:blip r:embed="rId2">
            <a:extLst>
              <a:ext uri="{28A0092B-C50C-407E-A947-70E740481C1C}">
                <a14:useLocalDpi xmlns:a14="http://schemas.microsoft.com/office/drawing/2010/main" val="0"/>
              </a:ext>
            </a:extLst>
          </a:blip>
          <a:srcRect r="2333"/>
          <a:stretch/>
        </p:blipFill>
        <p:spPr bwMode="auto">
          <a:xfrm>
            <a:off x="3515193" y="1858780"/>
            <a:ext cx="6902970" cy="3955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6B63BA5-8C06-70E5-417F-572EF6020BAC}"/>
              </a:ext>
            </a:extLst>
          </p:cNvPr>
          <p:cNvSpPr txBox="1"/>
          <p:nvPr/>
        </p:nvSpPr>
        <p:spPr>
          <a:xfrm>
            <a:off x="4302177" y="5934670"/>
            <a:ext cx="6115986" cy="923330"/>
          </a:xfrm>
          <a:prstGeom prst="rect">
            <a:avLst/>
          </a:prstGeom>
          <a:noFill/>
        </p:spPr>
        <p:txBody>
          <a:bodyPr wrap="square">
            <a:spAutoFit/>
          </a:bodyPr>
          <a:lstStyle/>
          <a:p>
            <a:r>
              <a:rPr lang="en-US" altLang="en-US" dirty="0">
                <a:latin typeface="Times New Roman" panose="02020603050405020304" pitchFamily="18" charset="0"/>
                <a:cs typeface="Times New Roman" panose="02020603050405020304" pitchFamily="18" charset="0"/>
              </a:rPr>
              <a:t>Figure: Formwork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https://theconstructor.org/building/formwork-technical-functional-economical-safety-requirements/6833/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 </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F16327B-03A8-E3DF-08C4-E4F93265B5F6}"/>
              </a:ext>
            </a:extLst>
          </p:cNvPr>
          <p:cNvSpPr txBox="1"/>
          <p:nvPr/>
        </p:nvSpPr>
        <p:spPr>
          <a:xfrm>
            <a:off x="329784" y="3978190"/>
            <a:ext cx="6115986" cy="1532727"/>
          </a:xfrm>
          <a:prstGeom prst="rect">
            <a:avLst/>
          </a:prstGeom>
          <a:noFill/>
        </p:spPr>
        <p:txBody>
          <a:bodyPr wrap="square">
            <a:spAutoFit/>
          </a:bodyPr>
          <a:lstStyle/>
          <a:p>
            <a:pPr eaLnBrk="1" hangingPunct="1">
              <a:lnSpc>
                <a:spcPct val="90000"/>
              </a:lnSpc>
              <a:buFont typeface="Wingdings 2" panose="05020102010507070707" pitchFamily="18" charset="2"/>
              <a:buNone/>
              <a:defRPr/>
            </a:pPr>
            <a:r>
              <a:rPr lang="en-US" altLang="en-US" sz="2400" b="1" u="sng" dirty="0">
                <a:latin typeface="Times New Roman" panose="02020603050405020304" pitchFamily="18" charset="0"/>
                <a:cs typeface="Times New Roman" panose="02020603050405020304" pitchFamily="18" charset="0"/>
              </a:rPr>
              <a:t>Types of Shoring:</a:t>
            </a:r>
          </a:p>
          <a:p>
            <a:pPr marL="776288" lvl="1" indent="-457200">
              <a:buFont typeface="+mj-lt"/>
              <a:buAutoNum type="arabicPeriod"/>
              <a:defRPr/>
            </a:pPr>
            <a:r>
              <a:rPr lang="en-US" altLang="en-US" sz="2400" dirty="0">
                <a:latin typeface="Times New Roman" panose="02020603050405020304" pitchFamily="18" charset="0"/>
                <a:cs typeface="Times New Roman" panose="02020603050405020304" pitchFamily="18" charset="0"/>
              </a:rPr>
              <a:t>Raking Shoring (slant or sloped shore)</a:t>
            </a:r>
          </a:p>
          <a:p>
            <a:pPr marL="776288" lvl="1" indent="-457200">
              <a:buFont typeface="+mj-lt"/>
              <a:buAutoNum type="arabicPeriod"/>
              <a:defRPr/>
            </a:pPr>
            <a:r>
              <a:rPr lang="en-US" altLang="en-US" sz="2400" dirty="0">
                <a:latin typeface="Times New Roman" panose="02020603050405020304" pitchFamily="18" charset="0"/>
                <a:cs typeface="Times New Roman" panose="02020603050405020304" pitchFamily="18" charset="0"/>
              </a:rPr>
              <a:t>Flying Shoring (horizontal shore)</a:t>
            </a:r>
          </a:p>
          <a:p>
            <a:pPr marL="776288" lvl="1" indent="-457200">
              <a:buFont typeface="+mj-lt"/>
              <a:buAutoNum type="arabicPeriod"/>
              <a:defRPr/>
            </a:pPr>
            <a:r>
              <a:rPr lang="en-US" altLang="en-US" sz="2400" dirty="0">
                <a:latin typeface="Times New Roman" panose="02020603050405020304" pitchFamily="18" charset="0"/>
                <a:cs typeface="Times New Roman" panose="02020603050405020304" pitchFamily="18" charset="0"/>
              </a:rPr>
              <a:t>Dead Shoring (vertical shore)</a:t>
            </a:r>
          </a:p>
        </p:txBody>
      </p:sp>
      <p:sp>
        <p:nvSpPr>
          <p:cNvPr id="7" name="TextBox 6">
            <a:extLst>
              <a:ext uri="{FF2B5EF4-FFF2-40B4-BE49-F238E27FC236}">
                <a16:creationId xmlns:a16="http://schemas.microsoft.com/office/drawing/2014/main" id="{8426A77A-F95E-7FD9-950B-903BB4AA8568}"/>
              </a:ext>
            </a:extLst>
          </p:cNvPr>
          <p:cNvSpPr txBox="1"/>
          <p:nvPr/>
        </p:nvSpPr>
        <p:spPr>
          <a:xfrm>
            <a:off x="0" y="681041"/>
            <a:ext cx="9518754" cy="2677656"/>
          </a:xfrm>
          <a:prstGeom prst="rect">
            <a:avLst/>
          </a:prstGeom>
          <a:noFill/>
        </p:spPr>
        <p:txBody>
          <a:bodyPr wrap="square">
            <a:spAutoFit/>
          </a:bodyPr>
          <a:lstStyle/>
          <a:p>
            <a:pPr marL="342900" indent="-342900" algn="just">
              <a:buFont typeface="Arial" panose="020B0604020202020204" pitchFamily="34" charset="0"/>
              <a:buChar char="•"/>
            </a:pPr>
            <a:r>
              <a:rPr lang="en-US" sz="2400" dirty="0">
                <a:solidFill>
                  <a:srgbClr val="272930"/>
                </a:solidFill>
                <a:latin typeface="Times New Roman" panose="02020603050405020304" pitchFamily="18" charset="0"/>
                <a:cs typeface="Times New Roman" panose="02020603050405020304" pitchFamily="18" charset="0"/>
              </a:rPr>
              <a:t>C</a:t>
            </a:r>
            <a:r>
              <a:rPr lang="en-US" sz="2400" b="0" i="0" dirty="0">
                <a:solidFill>
                  <a:srgbClr val="272930"/>
                </a:solidFill>
                <a:effectLst/>
                <a:latin typeface="Times New Roman" panose="02020603050405020304" pitchFamily="18" charset="0"/>
                <a:cs typeface="Times New Roman" panose="02020603050405020304" pitchFamily="18" charset="0"/>
              </a:rPr>
              <a:t>onstruction of a temporary structure to support temporarily an unsafe structure. [1]</a:t>
            </a:r>
          </a:p>
          <a:p>
            <a:pPr marL="342900" indent="-342900" algn="just">
              <a:buFont typeface="Arial" panose="020B0604020202020204" pitchFamily="34" charset="0"/>
              <a:buChar char="•"/>
            </a:pPr>
            <a:r>
              <a:rPr lang="en-US" sz="2400" b="0" i="0" dirty="0">
                <a:solidFill>
                  <a:srgbClr val="272930"/>
                </a:solidFill>
                <a:effectLst/>
                <a:latin typeface="Times New Roman" panose="02020603050405020304" pitchFamily="18" charset="0"/>
                <a:cs typeface="Times New Roman" panose="02020603050405020304" pitchFamily="18" charset="0"/>
              </a:rPr>
              <a:t>These support walls laterally. [1]</a:t>
            </a:r>
          </a:p>
          <a:p>
            <a:pPr marL="342900" indent="-342900" algn="just">
              <a:buFont typeface="Arial" panose="020B0604020202020204" pitchFamily="34" charset="0"/>
              <a:buChar char="•"/>
            </a:pPr>
            <a:r>
              <a:rPr lang="en-US" sz="2400" b="0" i="0" dirty="0">
                <a:solidFill>
                  <a:srgbClr val="272930"/>
                </a:solidFill>
                <a:effectLst/>
                <a:latin typeface="Times New Roman" panose="02020603050405020304" pitchFamily="18" charset="0"/>
                <a:cs typeface="Times New Roman" panose="02020603050405020304" pitchFamily="18" charset="0"/>
              </a:rPr>
              <a:t>Shoring can be used when walls bulge out, when walls crack due to unequal settlement of foundation and repairs are to be carried out to the cracked wall, when an adjacent structure needs pulling down, when openings are to be newly made or enlarged in a wall.[1]</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9C15161-9FC1-2D46-31C0-471FA3DA4C91}"/>
              </a:ext>
            </a:extLst>
          </p:cNvPr>
          <p:cNvSpPr txBox="1"/>
          <p:nvPr/>
        </p:nvSpPr>
        <p:spPr>
          <a:xfrm>
            <a:off x="4347148" y="8983"/>
            <a:ext cx="1748852" cy="646331"/>
          </a:xfrm>
          <a:prstGeom prst="rect">
            <a:avLst/>
          </a:prstGeom>
          <a:noFill/>
        </p:spPr>
        <p:txBody>
          <a:bodyPr wrap="square">
            <a:spAutoFit/>
          </a:bodyPr>
          <a:lstStyle/>
          <a:p>
            <a:r>
              <a:rPr lang="en-US" sz="3600" b="1" i="0" dirty="0">
                <a:solidFill>
                  <a:srgbClr val="272930"/>
                </a:solidFill>
                <a:effectLst/>
                <a:latin typeface="Times New Roman" panose="02020603050405020304" pitchFamily="18" charset="0"/>
                <a:cs typeface="Times New Roman" panose="02020603050405020304" pitchFamily="18" charset="0"/>
              </a:rPr>
              <a:t>Shoring</a:t>
            </a:r>
            <a:endParaRPr lang="en-US" sz="3600" dirty="0"/>
          </a:p>
        </p:txBody>
      </p:sp>
    </p:spTree>
    <p:extLst>
      <p:ext uri="{BB962C8B-B14F-4D97-AF65-F5344CB8AC3E}">
        <p14:creationId xmlns:p14="http://schemas.microsoft.com/office/powerpoint/2010/main" val="15626063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a:extLst>
              <a:ext uri="{FF2B5EF4-FFF2-40B4-BE49-F238E27FC236}">
                <a16:creationId xmlns:a16="http://schemas.microsoft.com/office/drawing/2014/main" id="{9D813CD2-F7E9-CD48-A114-2B579A3BDFF5}"/>
              </a:ext>
            </a:extLst>
          </p:cNvPr>
          <p:cNvSpPr>
            <a:spLocks noGrp="1" noChangeArrowheads="1"/>
          </p:cNvSpPr>
          <p:nvPr>
            <p:ph sz="quarter" idx="1"/>
          </p:nvPr>
        </p:nvSpPr>
        <p:spPr>
          <a:xfrm>
            <a:off x="0" y="0"/>
            <a:ext cx="7090348" cy="5501390"/>
          </a:xfrm>
        </p:spPr>
        <p:txBody>
          <a:bodyPr>
            <a:normAutofit lnSpcReduction="10000"/>
          </a:bodyPr>
          <a:lstStyle/>
          <a:p>
            <a:pPr marL="44450" indent="0" algn="just">
              <a:buNone/>
              <a:defRPr/>
            </a:pPr>
            <a:r>
              <a:rPr lang="en-US" altLang="en-US" dirty="0">
                <a:latin typeface="Times New Roman" panose="02020603050405020304" pitchFamily="18" charset="0"/>
                <a:cs typeface="Times New Roman" panose="02020603050405020304" pitchFamily="18" charset="0"/>
              </a:rPr>
              <a:t>1. </a:t>
            </a:r>
            <a:r>
              <a:rPr lang="en-US" altLang="en-US" b="1" u="sng" dirty="0">
                <a:latin typeface="Times New Roman" panose="02020603050405020304" pitchFamily="18" charset="0"/>
                <a:cs typeface="Times New Roman" panose="02020603050405020304" pitchFamily="18" charset="0"/>
              </a:rPr>
              <a:t>Raking Shoring:</a:t>
            </a:r>
          </a:p>
          <a:p>
            <a:pPr marL="501650" indent="-457200" algn="just">
              <a:defRPr/>
            </a:pPr>
            <a:r>
              <a:rPr lang="en-US" altLang="en-US" dirty="0">
                <a:latin typeface="Times New Roman" panose="02020603050405020304" pitchFamily="18" charset="0"/>
                <a:cs typeface="Times New Roman" panose="02020603050405020304" pitchFamily="18" charset="0"/>
              </a:rPr>
              <a:t>It is an inclined support to the wall.[2]</a:t>
            </a:r>
          </a:p>
          <a:p>
            <a:pPr marL="501650" indent="-457200" algn="just">
              <a:defRPr/>
            </a:pPr>
            <a:r>
              <a:rPr lang="en-US" altLang="en-US" dirty="0">
                <a:latin typeface="Times New Roman" panose="02020603050405020304" pitchFamily="18" charset="0"/>
                <a:cs typeface="Times New Roman" panose="02020603050405020304" pitchFamily="18" charset="0"/>
              </a:rPr>
              <a:t>Wall load is transferred through the inclined member to the ground.[2]</a:t>
            </a:r>
          </a:p>
          <a:p>
            <a:pPr marL="501650" indent="-457200" algn="just">
              <a:defRPr/>
            </a:pPr>
            <a:r>
              <a:rPr lang="en-US" altLang="en-US" dirty="0">
                <a:latin typeface="Times New Roman" panose="02020603050405020304" pitchFamily="18" charset="0"/>
                <a:cs typeface="Times New Roman" panose="02020603050405020304" pitchFamily="18" charset="0"/>
              </a:rPr>
              <a:t>Consists of wall plate, rakers, bracing, cleat, etc.[2]</a:t>
            </a:r>
            <a:endParaRPr lang="en-US" altLang="en-US" sz="2800" dirty="0">
              <a:latin typeface="Times New Roman" panose="02020603050405020304" pitchFamily="18" charset="0"/>
              <a:cs typeface="Times New Roman" panose="02020603050405020304" pitchFamily="18" charset="0"/>
            </a:endParaRPr>
          </a:p>
          <a:p>
            <a:pPr marL="514350" indent="-514350" algn="just">
              <a:buFont typeface="+mj-lt"/>
              <a:buAutoNum type="arabicPeriod" startAt="2"/>
              <a:defRPr/>
            </a:pPr>
            <a:r>
              <a:rPr lang="en-US" b="1" u="sng" dirty="0">
                <a:latin typeface="Times New Roman" panose="02020603050405020304" pitchFamily="18" charset="0"/>
                <a:cs typeface="Times New Roman" panose="02020603050405020304" pitchFamily="18" charset="0"/>
              </a:rPr>
              <a:t>Flying Shoring:</a:t>
            </a:r>
          </a:p>
          <a:p>
            <a:pPr marL="514350" indent="-514350" algn="just">
              <a:defRPr/>
            </a:pPr>
            <a:r>
              <a:rPr lang="en-US" dirty="0">
                <a:latin typeface="Times New Roman" panose="02020603050405020304" pitchFamily="18" charset="0"/>
                <a:cs typeface="Times New Roman" panose="02020603050405020304" pitchFamily="18" charset="0"/>
              </a:rPr>
              <a:t>Horizontal members are used to support two parties simultaneously.[2]</a:t>
            </a:r>
          </a:p>
          <a:p>
            <a:pPr marL="514350" indent="-514350" algn="just">
              <a:defRPr/>
            </a:pPr>
            <a:r>
              <a:rPr lang="en-US" dirty="0">
                <a:latin typeface="Times New Roman" panose="02020603050405020304" pitchFamily="18" charset="0"/>
                <a:cs typeface="Times New Roman" panose="02020603050405020304" pitchFamily="18" charset="0"/>
              </a:rPr>
              <a:t>Working space under the shoring is enough.[2]</a:t>
            </a:r>
          </a:p>
          <a:p>
            <a:pPr marL="514350" indent="-514350" algn="just">
              <a:defRPr/>
            </a:pPr>
            <a:r>
              <a:rPr lang="en-US" dirty="0">
                <a:latin typeface="Times New Roman" panose="02020603050405020304" pitchFamily="18" charset="0"/>
                <a:cs typeface="Times New Roman" panose="02020603050405020304" pitchFamily="18" charset="0"/>
              </a:rPr>
              <a:t>Consists of wall plate, raking strut, straining piece, wedges, etc.</a:t>
            </a:r>
          </a:p>
        </p:txBody>
      </p:sp>
      <p:pic>
        <p:nvPicPr>
          <p:cNvPr id="3" name="Picture 2" descr="Raking Shores Wall Support">
            <a:extLst>
              <a:ext uri="{FF2B5EF4-FFF2-40B4-BE49-F238E27FC236}">
                <a16:creationId xmlns:a16="http://schemas.microsoft.com/office/drawing/2014/main" id="{23549154-1FD3-EF0E-6FB7-FFE35E35B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7677" y="0"/>
            <a:ext cx="3137096" cy="595952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F98758E-99E5-2AE7-26E9-A28CBCC34405}"/>
              </a:ext>
            </a:extLst>
          </p:cNvPr>
          <p:cNvSpPr txBox="1"/>
          <p:nvPr/>
        </p:nvSpPr>
        <p:spPr>
          <a:xfrm>
            <a:off x="4254708" y="6076757"/>
            <a:ext cx="7937292" cy="646331"/>
          </a:xfrm>
          <a:prstGeom prst="rect">
            <a:avLst/>
          </a:prstGeom>
          <a:noFill/>
        </p:spPr>
        <p:txBody>
          <a:bodyPr wrap="square">
            <a:spAutoFit/>
          </a:bodyPr>
          <a:lstStyle/>
          <a:p>
            <a:r>
              <a:rPr lang="en-US" b="1" i="0" dirty="0">
                <a:solidFill>
                  <a:srgbClr val="000000"/>
                </a:solidFill>
                <a:effectLst/>
                <a:latin typeface="Domine"/>
              </a:rPr>
              <a:t>Fig</a:t>
            </a:r>
            <a:r>
              <a:rPr lang="en-US" b="1" dirty="0">
                <a:solidFill>
                  <a:srgbClr val="000000"/>
                </a:solidFill>
                <a:latin typeface="Domine"/>
              </a:rPr>
              <a:t>ure</a:t>
            </a:r>
            <a:r>
              <a:rPr lang="en-US" b="1" i="0" dirty="0">
                <a:solidFill>
                  <a:srgbClr val="000000"/>
                </a:solidFill>
                <a:effectLst/>
                <a:latin typeface="Domine"/>
              </a:rPr>
              <a:t>: Raking Shores Wall Support(</a:t>
            </a:r>
            <a:r>
              <a:rPr lang="en-US" altLang="en-US" dirty="0">
                <a:latin typeface="Times New Roman" panose="02020603050405020304" pitchFamily="18" charset="0"/>
                <a:cs typeface="Times New Roman" panose="02020603050405020304" pitchFamily="18" charset="0"/>
              </a:rPr>
              <a:t>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https://theconstructor.org/practical-guide/shoring-types-uses/4633/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Flying Shore">
            <a:extLst>
              <a:ext uri="{FF2B5EF4-FFF2-40B4-BE49-F238E27FC236}">
                <a16:creationId xmlns:a16="http://schemas.microsoft.com/office/drawing/2014/main" id="{2726B284-E7D0-127A-B381-EE588DFFB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3924" y="118029"/>
            <a:ext cx="7559565" cy="528320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6EE4ECEC-715C-4BF1-40CE-955CBD68A791}"/>
              </a:ext>
            </a:extLst>
          </p:cNvPr>
          <p:cNvSpPr txBox="1"/>
          <p:nvPr/>
        </p:nvSpPr>
        <p:spPr>
          <a:xfrm>
            <a:off x="2916402" y="5731014"/>
            <a:ext cx="7435121" cy="646331"/>
          </a:xfrm>
          <a:prstGeom prst="rect">
            <a:avLst/>
          </a:prstGeom>
          <a:noFill/>
        </p:spPr>
        <p:txBody>
          <a:bodyPr wrap="square">
            <a:spAutoFit/>
          </a:bodyPr>
          <a:lstStyle/>
          <a:p>
            <a:r>
              <a:rPr lang="en-US" b="1" i="0" dirty="0">
                <a:solidFill>
                  <a:srgbClr val="000000"/>
                </a:solidFill>
                <a:effectLst/>
                <a:latin typeface="Domine"/>
              </a:rPr>
              <a:t>Fig.4: Flying Shore (</a:t>
            </a:r>
            <a:r>
              <a:rPr lang="en-US" altLang="en-US" dirty="0">
                <a:latin typeface="Times New Roman" panose="02020603050405020304" pitchFamily="18" charset="0"/>
                <a:cs typeface="Times New Roman" panose="02020603050405020304" pitchFamily="18" charset="0"/>
              </a:rPr>
              <a:t>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https://theconstructor.org/practical-guide/shoring-types-uses/4633/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6415279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Content Placeholder 2">
            <a:extLst>
              <a:ext uri="{FF2B5EF4-FFF2-40B4-BE49-F238E27FC236}">
                <a16:creationId xmlns:a16="http://schemas.microsoft.com/office/drawing/2014/main" id="{C765B801-C83E-E0F5-A034-CFD651EA167F}"/>
              </a:ext>
            </a:extLst>
          </p:cNvPr>
          <p:cNvSpPr>
            <a:spLocks noGrp="1"/>
          </p:cNvSpPr>
          <p:nvPr>
            <p:ph sz="quarter" idx="1"/>
          </p:nvPr>
        </p:nvSpPr>
        <p:spPr>
          <a:xfrm>
            <a:off x="0" y="0"/>
            <a:ext cx="6745574" cy="6858000"/>
          </a:xfrm>
        </p:spPr>
        <p:txBody>
          <a:bodyPr>
            <a:normAutofit/>
          </a:bodyPr>
          <a:lstStyle/>
          <a:p>
            <a:pPr marL="776288" lvl="1" indent="-457200" algn="just">
              <a:buNone/>
            </a:pPr>
            <a:endParaRPr lang="en-US" altLang="en-US" sz="2800" dirty="0">
              <a:latin typeface="Times New Roman" panose="02020603050405020304" pitchFamily="18" charset="0"/>
              <a:cs typeface="Times New Roman" panose="02020603050405020304" pitchFamily="18" charset="0"/>
            </a:endParaRPr>
          </a:p>
          <a:p>
            <a:pPr marL="776288" lvl="1" indent="-457200" algn="just">
              <a:buFont typeface="Franklin Gothic Book" panose="020B0503020102020204" pitchFamily="34" charset="0"/>
              <a:buAutoNum type="arabicPeriod" startAt="3"/>
            </a:pPr>
            <a:r>
              <a:rPr lang="en-US" altLang="en-US" sz="2800" b="1" dirty="0">
                <a:latin typeface="Times New Roman" panose="02020603050405020304" pitchFamily="18" charset="0"/>
                <a:cs typeface="Times New Roman" panose="02020603050405020304" pitchFamily="18" charset="0"/>
              </a:rPr>
              <a:t>Dead Shoring:</a:t>
            </a:r>
          </a:p>
          <a:p>
            <a:pPr marL="776288" lvl="1" indent="-457200" algn="just"/>
            <a:r>
              <a:rPr lang="en-US" altLang="en-US" sz="2800" dirty="0">
                <a:latin typeface="Times New Roman" panose="02020603050405020304" pitchFamily="18" charset="0"/>
                <a:cs typeface="Times New Roman" panose="02020603050405020304" pitchFamily="18" charset="0"/>
              </a:rPr>
              <a:t>Vertical member are used to support the upper part of the wall.[2]</a:t>
            </a:r>
          </a:p>
          <a:p>
            <a:pPr marL="776288" lvl="1" indent="-457200" algn="just"/>
            <a:r>
              <a:rPr lang="en-US" altLang="en-US" sz="2800" dirty="0">
                <a:latin typeface="Times New Roman" panose="02020603050405020304" pitchFamily="18" charset="0"/>
                <a:cs typeface="Times New Roman" panose="02020603050405020304" pitchFamily="18" charset="0"/>
              </a:rPr>
              <a:t>Used when the lower part of a structure has to be removed or strengthen.[2]</a:t>
            </a:r>
          </a:p>
          <a:p>
            <a:pPr marL="776288" lvl="1" indent="-457200" algn="just"/>
            <a:r>
              <a:rPr lang="en-US" altLang="en-US" sz="2800" dirty="0">
                <a:latin typeface="Times New Roman" panose="02020603050405020304" pitchFamily="18" charset="0"/>
                <a:cs typeface="Times New Roman" panose="02020603050405020304" pitchFamily="18" charset="0"/>
              </a:rPr>
              <a:t>Such shoring is provided to serve the following purposes:</a:t>
            </a:r>
          </a:p>
          <a:p>
            <a:pPr algn="just"/>
            <a:r>
              <a:rPr lang="en-US" altLang="en-US" dirty="0">
                <a:latin typeface="Times New Roman" panose="02020603050405020304" pitchFamily="18" charset="0"/>
                <a:cs typeface="Times New Roman" panose="02020603050405020304" pitchFamily="18" charset="0"/>
              </a:rPr>
              <a:t>To rebuild the defective lower part of the wall.</a:t>
            </a:r>
          </a:p>
          <a:p>
            <a:pPr algn="just"/>
            <a:r>
              <a:rPr lang="en-US" altLang="en-US" dirty="0">
                <a:latin typeface="Times New Roman" panose="02020603050405020304" pitchFamily="18" charset="0"/>
                <a:cs typeface="Times New Roman" panose="02020603050405020304" pitchFamily="18" charset="0"/>
              </a:rPr>
              <a:t>To rebuild or deepen the existing foundation.</a:t>
            </a:r>
          </a:p>
          <a:p>
            <a:pPr algn="just"/>
            <a:r>
              <a:rPr lang="en-US" altLang="en-US" dirty="0">
                <a:latin typeface="Times New Roman" panose="02020603050405020304" pitchFamily="18" charset="0"/>
                <a:cs typeface="Times New Roman" panose="02020603050405020304" pitchFamily="18" charset="0"/>
              </a:rPr>
              <a:t>To make large opening in the existing wall at lower level.</a:t>
            </a:r>
          </a:p>
          <a:p>
            <a:pPr marL="514350" indent="-514350" algn="just">
              <a:buNone/>
            </a:pPr>
            <a:endParaRPr lang="en-US" altLang="en-US" dirty="0">
              <a:latin typeface="Times New Roman" panose="02020603050405020304" pitchFamily="18" charset="0"/>
              <a:cs typeface="Times New Roman" panose="02020603050405020304" pitchFamily="18" charset="0"/>
            </a:endParaRPr>
          </a:p>
        </p:txBody>
      </p:sp>
      <p:pic>
        <p:nvPicPr>
          <p:cNvPr id="2" name="Picture 2" descr="Dead Shore">
            <a:extLst>
              <a:ext uri="{FF2B5EF4-FFF2-40B4-BE49-F238E27FC236}">
                <a16:creationId xmlns:a16="http://schemas.microsoft.com/office/drawing/2014/main" id="{8B2399B4-6F01-FFD2-FC7D-E89294087D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2943" y="1071562"/>
            <a:ext cx="4829175" cy="47148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7915FE1-09BD-A836-292C-BA78D1F70BD9}"/>
              </a:ext>
            </a:extLst>
          </p:cNvPr>
          <p:cNvSpPr txBox="1"/>
          <p:nvPr/>
        </p:nvSpPr>
        <p:spPr>
          <a:xfrm>
            <a:off x="5366478" y="5968797"/>
            <a:ext cx="7015397" cy="646331"/>
          </a:xfrm>
          <a:prstGeom prst="rect">
            <a:avLst/>
          </a:prstGeom>
          <a:noFill/>
        </p:spPr>
        <p:txBody>
          <a:bodyPr wrap="square">
            <a:spAutoFit/>
          </a:bodyPr>
          <a:lstStyle/>
          <a:p>
            <a:r>
              <a:rPr lang="en-US" b="1" i="0" dirty="0">
                <a:solidFill>
                  <a:srgbClr val="000000"/>
                </a:solidFill>
                <a:effectLst/>
                <a:latin typeface="Domine"/>
              </a:rPr>
              <a:t>Fig.6: Dead Shore (</a:t>
            </a:r>
            <a:r>
              <a:rPr lang="en-US" altLang="en-US" dirty="0">
                <a:latin typeface="Times New Roman" panose="02020603050405020304" pitchFamily="18" charset="0"/>
                <a:cs typeface="Times New Roman" panose="02020603050405020304" pitchFamily="18" charset="0"/>
              </a:rPr>
              <a:t>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https://theconstructor.org/practical-guide/shoring-types-uses/4633/</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Content Placeholder 2">
            <a:extLst>
              <a:ext uri="{FF2B5EF4-FFF2-40B4-BE49-F238E27FC236}">
                <a16:creationId xmlns:a16="http://schemas.microsoft.com/office/drawing/2014/main" id="{4AD13920-C9F9-4C2B-0DA5-9A77B05BAA2F}"/>
              </a:ext>
            </a:extLst>
          </p:cNvPr>
          <p:cNvSpPr>
            <a:spLocks noGrp="1"/>
          </p:cNvSpPr>
          <p:nvPr>
            <p:ph sz="quarter" idx="1"/>
          </p:nvPr>
        </p:nvSpPr>
        <p:spPr>
          <a:xfrm>
            <a:off x="1" y="0"/>
            <a:ext cx="6250898" cy="6858000"/>
          </a:xfrm>
        </p:spPr>
        <p:txBody>
          <a:bodyPr>
            <a:normAutofit fontScale="92500" lnSpcReduction="20000"/>
          </a:bodyPr>
          <a:lstStyle/>
          <a:p>
            <a:pPr lvl="1" eaLnBrk="1" hangingPunct="1">
              <a:buFont typeface="Wingdings 2" panose="05020102010507070707" pitchFamily="18" charset="2"/>
              <a:buNone/>
              <a:defRPr/>
            </a:pPr>
            <a:r>
              <a:rPr lang="en-US" altLang="en-US" sz="3900" b="1" u="sng" dirty="0">
                <a:latin typeface="Times New Roman" panose="02020603050405020304" pitchFamily="18" charset="0"/>
                <a:cs typeface="Times New Roman" panose="02020603050405020304" pitchFamily="18" charset="0"/>
              </a:rPr>
              <a:t>Underpinning</a:t>
            </a:r>
          </a:p>
          <a:p>
            <a:pPr lvl="1" eaLnBrk="1" hangingPunct="1">
              <a:buFont typeface="Wingdings 2" panose="05020102010507070707" pitchFamily="18" charset="2"/>
              <a:buNone/>
              <a:defRPr/>
            </a:pPr>
            <a:endParaRPr lang="en-US" altLang="en-US" sz="2800" b="1" u="sng" dirty="0">
              <a:latin typeface="Times New Roman" panose="02020603050405020304" pitchFamily="18" charset="0"/>
              <a:cs typeface="Times New Roman" panose="02020603050405020304" pitchFamily="18" charset="0"/>
            </a:endParaRPr>
          </a:p>
          <a:p>
            <a:pPr algn="just" eaLnBrk="1" hangingPunct="1">
              <a:defRPr/>
            </a:pPr>
            <a:r>
              <a:rPr lang="en-US" altLang="en-US" sz="3000" dirty="0">
                <a:latin typeface="Times New Roman" panose="02020603050405020304" pitchFamily="18" charset="0"/>
                <a:cs typeface="Times New Roman" panose="02020603050405020304" pitchFamily="18" charset="0"/>
              </a:rPr>
              <a:t>Underpinning is the process of placing a new foundation under an existing one or strengthening an existing foundation.[1]</a:t>
            </a:r>
          </a:p>
          <a:p>
            <a:pPr algn="just" eaLnBrk="1" hangingPunct="1">
              <a:defRPr/>
            </a:pPr>
            <a:r>
              <a:rPr lang="en-US" altLang="en-US" sz="3000" dirty="0" err="1">
                <a:latin typeface="Times New Roman" panose="02020603050405020304" pitchFamily="18" charset="0"/>
                <a:cs typeface="Times New Roman" panose="02020603050405020304" pitchFamily="18" charset="0"/>
              </a:rPr>
              <a:t>Underpining</a:t>
            </a:r>
            <a:r>
              <a:rPr lang="en-US" altLang="en-US" sz="3000" dirty="0">
                <a:latin typeface="Times New Roman" panose="02020603050405020304" pitchFamily="18" charset="0"/>
                <a:cs typeface="Times New Roman" panose="02020603050405020304" pitchFamily="18" charset="0"/>
              </a:rPr>
              <a:t> is required in following conditions:</a:t>
            </a:r>
          </a:p>
          <a:p>
            <a:pPr marL="514350" indent="-514350" algn="just">
              <a:buFont typeface="+mj-lt"/>
              <a:buAutoNum type="arabicPeriod"/>
              <a:defRPr/>
            </a:pPr>
            <a:r>
              <a:rPr lang="en-US" altLang="en-US" sz="3000" dirty="0">
                <a:latin typeface="Times New Roman" panose="02020603050405020304" pitchFamily="18" charset="0"/>
                <a:cs typeface="Times New Roman" panose="02020603050405020304" pitchFamily="18" charset="0"/>
              </a:rPr>
              <a:t>If the existing foundation is not strong enough to transmit the loads.</a:t>
            </a:r>
          </a:p>
          <a:p>
            <a:pPr marL="514350" indent="-514350" algn="just">
              <a:buFont typeface="+mj-lt"/>
              <a:buAutoNum type="arabicPeriod"/>
              <a:defRPr/>
            </a:pPr>
            <a:r>
              <a:rPr lang="en-US" altLang="en-US" sz="3000" dirty="0">
                <a:latin typeface="Times New Roman" panose="02020603050405020304" pitchFamily="18" charset="0"/>
                <a:cs typeface="Times New Roman" panose="02020603050405020304" pitchFamily="18" charset="0"/>
              </a:rPr>
              <a:t>If settlement and serious cracks are seen in the foundation.</a:t>
            </a:r>
          </a:p>
          <a:p>
            <a:pPr marL="514350" indent="-514350" algn="just">
              <a:buFont typeface="+mj-lt"/>
              <a:buAutoNum type="arabicPeriod"/>
              <a:defRPr/>
            </a:pPr>
            <a:r>
              <a:rPr lang="en-US" altLang="en-US" sz="3000" dirty="0">
                <a:latin typeface="Times New Roman" panose="02020603050405020304" pitchFamily="18" charset="0"/>
                <a:cs typeface="Times New Roman" panose="02020603050405020304" pitchFamily="18" charset="0"/>
              </a:rPr>
              <a:t>If basement has to be constructed below the foundation.</a:t>
            </a:r>
          </a:p>
          <a:p>
            <a:pPr marL="514350" indent="-514350" algn="just">
              <a:buFont typeface="+mj-lt"/>
              <a:buAutoNum type="arabicPeriod"/>
              <a:defRPr/>
            </a:pPr>
            <a:r>
              <a:rPr lang="en-US" altLang="en-US" sz="3000" dirty="0">
                <a:latin typeface="Times New Roman" panose="02020603050405020304" pitchFamily="18" charset="0"/>
                <a:cs typeface="Times New Roman" panose="02020603050405020304" pitchFamily="18" charset="0"/>
              </a:rPr>
              <a:t>If the purpose of building has changed.</a:t>
            </a:r>
          </a:p>
          <a:p>
            <a:pPr marL="514350" indent="-514350" algn="just">
              <a:buFont typeface="+mj-lt"/>
              <a:buAutoNum type="arabicPeriod"/>
              <a:defRPr/>
            </a:pPr>
            <a:r>
              <a:rPr lang="en-US" altLang="en-US" sz="3000" dirty="0">
                <a:latin typeface="Times New Roman" panose="02020603050405020304" pitchFamily="18" charset="0"/>
                <a:cs typeface="Times New Roman" panose="02020603050405020304" pitchFamily="18" charset="0"/>
              </a:rPr>
              <a:t>If a new building adjacent to an existing building is to be constructed.</a:t>
            </a:r>
          </a:p>
          <a:p>
            <a:pPr lvl="2" eaLnBrk="1" hangingPunct="1">
              <a:buFont typeface="Wingdings 2" panose="05020102010507070707" pitchFamily="18" charset="2"/>
              <a:buNone/>
              <a:defRPr/>
            </a:pPr>
            <a:endParaRPr lang="en-US" altLang="en-US" sz="5400" dirty="0"/>
          </a:p>
        </p:txBody>
      </p:sp>
      <p:pic>
        <p:nvPicPr>
          <p:cNvPr id="3" name="Picture 2">
            <a:extLst>
              <a:ext uri="{FF2B5EF4-FFF2-40B4-BE49-F238E27FC236}">
                <a16:creationId xmlns:a16="http://schemas.microsoft.com/office/drawing/2014/main" id="{C3D799ED-69A7-AE1A-E124-C91F6CED7D1F}"/>
              </a:ext>
            </a:extLst>
          </p:cNvPr>
          <p:cNvPicPr>
            <a:picLocks noChangeAspect="1"/>
          </p:cNvPicPr>
          <p:nvPr/>
        </p:nvPicPr>
        <p:blipFill>
          <a:blip r:embed="rId3"/>
          <a:stretch>
            <a:fillRect/>
          </a:stretch>
        </p:blipFill>
        <p:spPr>
          <a:xfrm>
            <a:off x="6432420" y="1835358"/>
            <a:ext cx="5493234" cy="3187283"/>
          </a:xfrm>
          <a:prstGeom prst="rect">
            <a:avLst/>
          </a:prstGeom>
        </p:spPr>
      </p:pic>
      <p:sp>
        <p:nvSpPr>
          <p:cNvPr id="5" name="TextBox 4">
            <a:extLst>
              <a:ext uri="{FF2B5EF4-FFF2-40B4-BE49-F238E27FC236}">
                <a16:creationId xmlns:a16="http://schemas.microsoft.com/office/drawing/2014/main" id="{D756D7EA-B42D-D8F2-AB4C-4877A1B490F6}"/>
              </a:ext>
            </a:extLst>
          </p:cNvPr>
          <p:cNvSpPr txBox="1"/>
          <p:nvPr/>
        </p:nvSpPr>
        <p:spPr>
          <a:xfrm>
            <a:off x="6432420" y="5022641"/>
            <a:ext cx="5634662" cy="1477328"/>
          </a:xfrm>
          <a:prstGeom prst="rect">
            <a:avLst/>
          </a:prstGeom>
          <a:noFill/>
        </p:spPr>
        <p:txBody>
          <a:bodyPr wrap="square">
            <a:spAutoFit/>
          </a:bodyPr>
          <a:lstStyle/>
          <a:p>
            <a:r>
              <a:rPr lang="en-US" b="1" i="0" dirty="0">
                <a:solidFill>
                  <a:srgbClr val="000000"/>
                </a:solidFill>
                <a:effectLst/>
                <a:latin typeface="Domine"/>
              </a:rPr>
              <a:t>Fig</a:t>
            </a:r>
            <a:r>
              <a:rPr lang="en-US" b="1" dirty="0">
                <a:solidFill>
                  <a:srgbClr val="000000"/>
                </a:solidFill>
                <a:latin typeface="Domine"/>
              </a:rPr>
              <a:t>ure </a:t>
            </a:r>
            <a:r>
              <a:rPr lang="en-US" b="1" i="0" dirty="0">
                <a:solidFill>
                  <a:srgbClr val="000000"/>
                </a:solidFill>
                <a:effectLst/>
                <a:latin typeface="Domine"/>
              </a:rPr>
              <a:t>: </a:t>
            </a:r>
            <a:r>
              <a:rPr lang="en-US" b="1" dirty="0" err="1">
                <a:solidFill>
                  <a:srgbClr val="000000"/>
                </a:solidFill>
                <a:latin typeface="Domine"/>
              </a:rPr>
              <a:t>Underpining</a:t>
            </a:r>
            <a:r>
              <a:rPr lang="en-US" b="1" i="0" dirty="0">
                <a:solidFill>
                  <a:srgbClr val="000000"/>
                </a:solidFill>
                <a:effectLst/>
                <a:latin typeface="Domine"/>
              </a:rPr>
              <a:t> (</a:t>
            </a:r>
            <a:r>
              <a:rPr lang="en-US" altLang="en-US" dirty="0">
                <a:latin typeface="Times New Roman" panose="02020603050405020304" pitchFamily="18" charset="0"/>
                <a:cs typeface="Times New Roman" panose="02020603050405020304" pitchFamily="18" charset="0"/>
              </a:rPr>
              <a:t>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https://theconstructor.org/building/underpinning-methods-procedure-applications/14480/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Content Placeholder 2">
            <a:extLst>
              <a:ext uri="{FF2B5EF4-FFF2-40B4-BE49-F238E27FC236}">
                <a16:creationId xmlns:a16="http://schemas.microsoft.com/office/drawing/2014/main" id="{57474C04-3615-3E9B-717A-4291BBF04B74}"/>
              </a:ext>
            </a:extLst>
          </p:cNvPr>
          <p:cNvSpPr>
            <a:spLocks noGrp="1"/>
          </p:cNvSpPr>
          <p:nvPr>
            <p:ph sz="quarter" idx="1"/>
          </p:nvPr>
        </p:nvSpPr>
        <p:spPr>
          <a:xfrm>
            <a:off x="99934" y="0"/>
            <a:ext cx="6390807" cy="6286500"/>
          </a:xfrm>
        </p:spPr>
        <p:txBody>
          <a:bodyPr>
            <a:normAutofit fontScale="92500" lnSpcReduction="10000"/>
          </a:bodyPr>
          <a:lstStyle/>
          <a:p>
            <a:pPr eaLnBrk="1" hangingPunct="1">
              <a:buFont typeface="Wingdings 2" panose="05020102010507070707" pitchFamily="18" charset="2"/>
              <a:buNone/>
            </a:pPr>
            <a:r>
              <a:rPr lang="en-US" altLang="en-US" sz="3600" b="1" dirty="0">
                <a:latin typeface="Times New Roman" panose="02020603050405020304" pitchFamily="18" charset="0"/>
                <a:cs typeface="Times New Roman" panose="02020603050405020304" pitchFamily="18" charset="0"/>
              </a:rPr>
              <a:t>Pit Method (Mass Concrete Underpinning):</a:t>
            </a:r>
          </a:p>
          <a:p>
            <a:pPr eaLnBrk="1" hangingPunct="1">
              <a:buFont typeface="Wingdings 2" panose="05020102010507070707" pitchFamily="18" charset="2"/>
              <a:buNone/>
            </a:pPr>
            <a:endParaRPr lang="en-US" altLang="en-US" sz="3200" b="1" u="sng" dirty="0"/>
          </a:p>
          <a:p>
            <a:pPr algn="just" eaLnBrk="1" hangingPunct="1"/>
            <a:r>
              <a:rPr lang="en-US" altLang="en-US" sz="2600" dirty="0">
                <a:latin typeface="Times New Roman" panose="02020603050405020304" pitchFamily="18" charset="0"/>
                <a:cs typeface="Times New Roman" panose="02020603050405020304" pitchFamily="18" charset="0"/>
              </a:rPr>
              <a:t>Length of the foundation to be underpinned is divided into sections of 1.2 - 1.5 m lengths.[2]</a:t>
            </a:r>
          </a:p>
          <a:p>
            <a:pPr algn="just" eaLnBrk="1" hangingPunct="1"/>
            <a:r>
              <a:rPr lang="en-US" altLang="en-US" sz="2600" dirty="0">
                <a:latin typeface="Times New Roman" panose="02020603050405020304" pitchFamily="18" charset="0"/>
                <a:cs typeface="Times New Roman" panose="02020603050405020304" pitchFamily="18" charset="0"/>
              </a:rPr>
              <a:t>For each section, a hole is made in the wall, above the plinth level, and needle is inserted in the hole. Needles may be either of timber or steel section. [2]</a:t>
            </a:r>
          </a:p>
          <a:p>
            <a:pPr algn="just" eaLnBrk="1" hangingPunct="1"/>
            <a:r>
              <a:rPr lang="en-US" altLang="en-US" sz="2600" dirty="0">
                <a:latin typeface="Times New Roman" panose="02020603050405020304" pitchFamily="18" charset="0"/>
                <a:cs typeface="Times New Roman" panose="02020603050405020304" pitchFamily="18" charset="0"/>
              </a:rPr>
              <a:t>Bearing plates are placed above the needle to support the masonry above it.[2]</a:t>
            </a:r>
          </a:p>
          <a:p>
            <a:pPr algn="just" eaLnBrk="1" hangingPunct="1"/>
            <a:r>
              <a:rPr lang="en-US" altLang="en-US" sz="2600" dirty="0">
                <a:latin typeface="Times New Roman" panose="02020603050405020304" pitchFamily="18" charset="0"/>
                <a:cs typeface="Times New Roman" panose="02020603050405020304" pitchFamily="18" charset="0"/>
              </a:rPr>
              <a:t>Needle is supported on each side by a post.[2]</a:t>
            </a:r>
          </a:p>
          <a:p>
            <a:pPr algn="just" eaLnBrk="1" hangingPunct="1"/>
            <a:r>
              <a:rPr lang="en-US" altLang="en-US" sz="2600" dirty="0">
                <a:latin typeface="Times New Roman" panose="02020603050405020304" pitchFamily="18" charset="0"/>
                <a:cs typeface="Times New Roman" panose="02020603050405020304" pitchFamily="18" charset="0"/>
              </a:rPr>
              <a:t>The foundation pit is then excavated up to the desired level and new foundation is laid.[2]</a:t>
            </a:r>
          </a:p>
          <a:p>
            <a:pPr algn="just" eaLnBrk="1" hangingPunct="1"/>
            <a:r>
              <a:rPr lang="en-US" altLang="en-US" sz="2600" dirty="0">
                <a:latin typeface="Times New Roman" panose="02020603050405020304" pitchFamily="18" charset="0"/>
                <a:cs typeface="Times New Roman" panose="02020603050405020304" pitchFamily="18" charset="0"/>
              </a:rPr>
              <a:t>Needles and supports are removed and finally, back filling the earth is done.[2]</a:t>
            </a:r>
          </a:p>
          <a:p>
            <a:pPr eaLnBrk="1" hangingPunct="1"/>
            <a:endParaRPr lang="en-US" altLang="en-US" sz="2400" dirty="0"/>
          </a:p>
        </p:txBody>
      </p:sp>
      <p:pic>
        <p:nvPicPr>
          <p:cNvPr id="3" name="Picture 2">
            <a:extLst>
              <a:ext uri="{FF2B5EF4-FFF2-40B4-BE49-F238E27FC236}">
                <a16:creationId xmlns:a16="http://schemas.microsoft.com/office/drawing/2014/main" id="{C61E7E3E-AFA9-79C3-A35C-CF527471F669}"/>
              </a:ext>
            </a:extLst>
          </p:cNvPr>
          <p:cNvPicPr>
            <a:picLocks noChangeAspect="1"/>
          </p:cNvPicPr>
          <p:nvPr/>
        </p:nvPicPr>
        <p:blipFill>
          <a:blip r:embed="rId3"/>
          <a:stretch>
            <a:fillRect/>
          </a:stretch>
        </p:blipFill>
        <p:spPr>
          <a:xfrm>
            <a:off x="6642250" y="1478820"/>
            <a:ext cx="5449816" cy="3900359"/>
          </a:xfrm>
          <a:prstGeom prst="rect">
            <a:avLst/>
          </a:prstGeom>
        </p:spPr>
      </p:pic>
      <p:sp>
        <p:nvSpPr>
          <p:cNvPr id="5" name="TextBox 4">
            <a:extLst>
              <a:ext uri="{FF2B5EF4-FFF2-40B4-BE49-F238E27FC236}">
                <a16:creationId xmlns:a16="http://schemas.microsoft.com/office/drawing/2014/main" id="{C2D88446-F9DE-3161-50F6-980032EC9F72}"/>
              </a:ext>
            </a:extLst>
          </p:cNvPr>
          <p:cNvSpPr txBox="1"/>
          <p:nvPr/>
        </p:nvSpPr>
        <p:spPr>
          <a:xfrm>
            <a:off x="6798040" y="5564381"/>
            <a:ext cx="5164111" cy="1200329"/>
          </a:xfrm>
          <a:prstGeom prst="rect">
            <a:avLst/>
          </a:prstGeom>
          <a:noFill/>
        </p:spPr>
        <p:txBody>
          <a:bodyPr wrap="square">
            <a:spAutoFit/>
          </a:bodyPr>
          <a:lstStyle/>
          <a:p>
            <a:r>
              <a:rPr lang="en-US" b="1" i="0" dirty="0">
                <a:solidFill>
                  <a:srgbClr val="000000"/>
                </a:solidFill>
                <a:effectLst/>
                <a:latin typeface="Domine"/>
              </a:rPr>
              <a:t>Fig</a:t>
            </a:r>
            <a:r>
              <a:rPr lang="en-US" b="1" dirty="0">
                <a:solidFill>
                  <a:srgbClr val="000000"/>
                </a:solidFill>
                <a:latin typeface="Domine"/>
              </a:rPr>
              <a:t>ure </a:t>
            </a:r>
            <a:r>
              <a:rPr lang="en-US" b="1" i="0" dirty="0">
                <a:solidFill>
                  <a:srgbClr val="000000"/>
                </a:solidFill>
                <a:effectLst/>
                <a:latin typeface="Domine"/>
              </a:rPr>
              <a:t>: </a:t>
            </a:r>
            <a:r>
              <a:rPr lang="en-US" b="1" dirty="0" err="1">
                <a:solidFill>
                  <a:srgbClr val="000000"/>
                </a:solidFill>
                <a:latin typeface="Domine"/>
              </a:rPr>
              <a:t>Underpining</a:t>
            </a:r>
            <a:r>
              <a:rPr lang="en-US" b="1" i="0" dirty="0">
                <a:solidFill>
                  <a:srgbClr val="000000"/>
                </a:solidFill>
                <a:effectLst/>
                <a:latin typeface="Domine"/>
              </a:rPr>
              <a:t> (</a:t>
            </a:r>
            <a:r>
              <a:rPr lang="en-US" altLang="en-US" dirty="0">
                <a:latin typeface="Times New Roman" panose="02020603050405020304" pitchFamily="18" charset="0"/>
                <a:cs typeface="Times New Roman" panose="02020603050405020304" pitchFamily="18" charset="0"/>
              </a:rPr>
              <a:t>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https://theconstructor.org/building/underpinning-methods-procedure-applications/14480/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Content Placeholder 2">
            <a:extLst>
              <a:ext uri="{FF2B5EF4-FFF2-40B4-BE49-F238E27FC236}">
                <a16:creationId xmlns:a16="http://schemas.microsoft.com/office/drawing/2014/main" id="{1654F70E-882D-4313-2B7E-246355AC8B92}"/>
              </a:ext>
            </a:extLst>
          </p:cNvPr>
          <p:cNvSpPr>
            <a:spLocks noGrp="1"/>
          </p:cNvSpPr>
          <p:nvPr>
            <p:ph sz="quarter" idx="1"/>
          </p:nvPr>
        </p:nvSpPr>
        <p:spPr>
          <a:xfrm>
            <a:off x="0" y="1"/>
            <a:ext cx="6940446" cy="6505730"/>
          </a:xfrm>
        </p:spPr>
        <p:txBody>
          <a:bodyPr>
            <a:normAutofit lnSpcReduction="10000"/>
          </a:bodyPr>
          <a:lstStyle/>
          <a:p>
            <a:pPr eaLnBrk="1" hangingPunct="1">
              <a:buFont typeface="Wingdings 2" panose="05020102010507070707" pitchFamily="18" charset="2"/>
              <a:buNone/>
            </a:pPr>
            <a:r>
              <a:rPr lang="en-US" altLang="en-US" sz="3600" b="1" u="sng" dirty="0">
                <a:latin typeface="Times New Roman" panose="02020603050405020304" pitchFamily="18" charset="0"/>
                <a:cs typeface="Times New Roman" panose="02020603050405020304" pitchFamily="18" charset="0"/>
              </a:rPr>
              <a:t>Pile Method:</a:t>
            </a:r>
          </a:p>
          <a:p>
            <a:pPr eaLnBrk="1" hangingPunct="1">
              <a:buFont typeface="Wingdings 2" panose="05020102010507070707" pitchFamily="18" charset="2"/>
              <a:buNone/>
            </a:pPr>
            <a:endParaRPr lang="en-US" altLang="en-US" sz="3600" b="1" u="sng" dirty="0">
              <a:latin typeface="Times New Roman" panose="02020603050405020304" pitchFamily="18" charset="0"/>
              <a:cs typeface="Times New Roman" panose="02020603050405020304" pitchFamily="18" charset="0"/>
            </a:endParaRPr>
          </a:p>
          <a:p>
            <a:pPr algn="just" eaLnBrk="1" hangingPunct="1"/>
            <a:r>
              <a:rPr lang="en-US" altLang="en-US" dirty="0">
                <a:latin typeface="Times New Roman" panose="02020603050405020304" pitchFamily="18" charset="0"/>
                <a:cs typeface="Times New Roman" panose="02020603050405020304" pitchFamily="18" charset="0"/>
              </a:rPr>
              <a:t>There is no need of excavation in this method.[2]</a:t>
            </a:r>
          </a:p>
          <a:p>
            <a:pPr algn="just" eaLnBrk="1" hangingPunct="1"/>
            <a:r>
              <a:rPr lang="en-US" altLang="en-US" dirty="0">
                <a:latin typeface="Times New Roman" panose="02020603050405020304" pitchFamily="18" charset="0"/>
                <a:cs typeface="Times New Roman" panose="02020603050405020304" pitchFamily="18" charset="0"/>
              </a:rPr>
              <a:t>Piles are driven at regular interval along both sides of the wall.[2]</a:t>
            </a:r>
          </a:p>
          <a:p>
            <a:pPr algn="just" eaLnBrk="1" hangingPunct="1"/>
            <a:r>
              <a:rPr lang="en-US" altLang="en-US" dirty="0">
                <a:latin typeface="Times New Roman" panose="02020603050405020304" pitchFamily="18" charset="0"/>
                <a:cs typeface="Times New Roman" panose="02020603050405020304" pitchFamily="18" charset="0"/>
              </a:rPr>
              <a:t>Needle beam is inserted into the wall which rests on the pile. The needle acts as a pile cap.[2]</a:t>
            </a:r>
          </a:p>
          <a:p>
            <a:pPr algn="just" eaLnBrk="1" hangingPunct="1"/>
            <a:r>
              <a:rPr lang="en-US" altLang="en-US" dirty="0">
                <a:latin typeface="Times New Roman" panose="02020603050405020304" pitchFamily="18" charset="0"/>
                <a:cs typeface="Times New Roman" panose="02020603050405020304" pitchFamily="18" charset="0"/>
              </a:rPr>
              <a:t>Pile and needle beam becomes a permanent structure.[2]</a:t>
            </a:r>
          </a:p>
          <a:p>
            <a:pPr algn="just" eaLnBrk="1" hangingPunct="1"/>
            <a:r>
              <a:rPr lang="en-US" altLang="en-US" dirty="0">
                <a:latin typeface="Times New Roman" panose="02020603050405020304" pitchFamily="18" charset="0"/>
                <a:cs typeface="Times New Roman" panose="02020603050405020304" pitchFamily="18" charset="0"/>
              </a:rPr>
              <a:t>This method is very useful in clayey soils, and also in water-logged areas. The existing foundation is very much relieved of the load.[2]</a:t>
            </a:r>
          </a:p>
          <a:p>
            <a:pPr eaLnBrk="1" hangingPunct="1"/>
            <a:endParaRPr lang="en-US" altLang="en-US" dirty="0"/>
          </a:p>
        </p:txBody>
      </p:sp>
      <p:pic>
        <p:nvPicPr>
          <p:cNvPr id="3" name="Picture 2">
            <a:extLst>
              <a:ext uri="{FF2B5EF4-FFF2-40B4-BE49-F238E27FC236}">
                <a16:creationId xmlns:a16="http://schemas.microsoft.com/office/drawing/2014/main" id="{E5F4D1A3-7E9C-2853-AA22-F13EE04BBA62}"/>
              </a:ext>
            </a:extLst>
          </p:cNvPr>
          <p:cNvPicPr>
            <a:picLocks noChangeAspect="1"/>
          </p:cNvPicPr>
          <p:nvPr/>
        </p:nvPicPr>
        <p:blipFill>
          <a:blip r:embed="rId3"/>
          <a:stretch>
            <a:fillRect/>
          </a:stretch>
        </p:blipFill>
        <p:spPr>
          <a:xfrm>
            <a:off x="7538881" y="1247363"/>
            <a:ext cx="3883623" cy="4363274"/>
          </a:xfrm>
          <a:prstGeom prst="rect">
            <a:avLst/>
          </a:prstGeom>
        </p:spPr>
      </p:pic>
      <p:sp>
        <p:nvSpPr>
          <p:cNvPr id="5" name="TextBox 4">
            <a:extLst>
              <a:ext uri="{FF2B5EF4-FFF2-40B4-BE49-F238E27FC236}">
                <a16:creationId xmlns:a16="http://schemas.microsoft.com/office/drawing/2014/main" id="{5DFCD7B0-2A18-9BBF-B178-C152D73BB26D}"/>
              </a:ext>
            </a:extLst>
          </p:cNvPr>
          <p:cNvSpPr txBox="1"/>
          <p:nvPr/>
        </p:nvSpPr>
        <p:spPr>
          <a:xfrm>
            <a:off x="7277724" y="5587036"/>
            <a:ext cx="4774367" cy="1200329"/>
          </a:xfrm>
          <a:prstGeom prst="rect">
            <a:avLst/>
          </a:prstGeom>
          <a:noFill/>
        </p:spPr>
        <p:txBody>
          <a:bodyPr wrap="square">
            <a:spAutoFit/>
          </a:bodyPr>
          <a:lstStyle/>
          <a:p>
            <a:r>
              <a:rPr lang="en-US" b="1" i="0" dirty="0">
                <a:solidFill>
                  <a:srgbClr val="000000"/>
                </a:solidFill>
                <a:effectLst/>
                <a:latin typeface="Domine"/>
              </a:rPr>
              <a:t>Fig</a:t>
            </a:r>
            <a:r>
              <a:rPr lang="en-US" b="1" dirty="0">
                <a:solidFill>
                  <a:srgbClr val="000000"/>
                </a:solidFill>
                <a:latin typeface="Domine"/>
              </a:rPr>
              <a:t>ure </a:t>
            </a:r>
            <a:r>
              <a:rPr lang="en-US" b="1" i="0" dirty="0">
                <a:solidFill>
                  <a:srgbClr val="000000"/>
                </a:solidFill>
                <a:effectLst/>
                <a:latin typeface="Domine"/>
              </a:rPr>
              <a:t>: </a:t>
            </a:r>
            <a:r>
              <a:rPr lang="en-US" b="1" dirty="0" err="1">
                <a:solidFill>
                  <a:srgbClr val="000000"/>
                </a:solidFill>
                <a:latin typeface="Domine"/>
              </a:rPr>
              <a:t>Underpining</a:t>
            </a:r>
            <a:r>
              <a:rPr lang="en-US" b="1" i="0" dirty="0">
                <a:solidFill>
                  <a:srgbClr val="000000"/>
                </a:solidFill>
                <a:effectLst/>
                <a:latin typeface="Domine"/>
              </a:rPr>
              <a:t> (</a:t>
            </a:r>
            <a:r>
              <a:rPr lang="en-US" altLang="en-US" dirty="0">
                <a:latin typeface="Times New Roman" panose="02020603050405020304" pitchFamily="18" charset="0"/>
                <a:cs typeface="Times New Roman" panose="02020603050405020304" pitchFamily="18" charset="0"/>
              </a:rPr>
              <a:t>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https://theconstructor.org/building/underpinning-methods-procedure-applications/14480/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Content Placeholder 2">
            <a:extLst>
              <a:ext uri="{FF2B5EF4-FFF2-40B4-BE49-F238E27FC236}">
                <a16:creationId xmlns:a16="http://schemas.microsoft.com/office/drawing/2014/main" id="{0743EF0E-20F5-897B-0EB8-898DC8FB703A}"/>
              </a:ext>
            </a:extLst>
          </p:cNvPr>
          <p:cNvSpPr>
            <a:spLocks noGrp="1"/>
          </p:cNvSpPr>
          <p:nvPr>
            <p:ph sz="quarter" idx="1"/>
          </p:nvPr>
        </p:nvSpPr>
        <p:spPr>
          <a:xfrm>
            <a:off x="249836" y="458448"/>
            <a:ext cx="6285875" cy="5642549"/>
          </a:xfrm>
        </p:spPr>
        <p:txBody>
          <a:bodyPr>
            <a:normAutofit lnSpcReduction="10000"/>
          </a:bodyPr>
          <a:lstStyle/>
          <a:p>
            <a:pPr algn="just">
              <a:buFont typeface="Wingdings 2" panose="05020102010507070707" pitchFamily="18" charset="2"/>
              <a:buNone/>
            </a:pPr>
            <a:r>
              <a:rPr lang="en-US" altLang="en-US" sz="3600" b="1" dirty="0">
                <a:latin typeface="Times New Roman" panose="02020603050405020304" pitchFamily="18" charset="0"/>
                <a:cs typeface="Times New Roman" panose="02020603050405020304" pitchFamily="18" charset="0"/>
              </a:rPr>
              <a:t>Pier and Beam Underpinning Method:</a:t>
            </a:r>
          </a:p>
          <a:p>
            <a:pPr algn="just">
              <a:buFont typeface="Wingdings 2" panose="05020102010507070707" pitchFamily="18" charset="2"/>
              <a:buNone/>
            </a:pPr>
            <a:endParaRPr lang="en-US" altLang="en-US" dirty="0"/>
          </a:p>
          <a:p>
            <a:pPr algn="just"/>
            <a:r>
              <a:rPr lang="en-US" altLang="en-US" dirty="0">
                <a:latin typeface="Times New Roman" panose="02020603050405020304" pitchFamily="18" charset="0"/>
                <a:cs typeface="Times New Roman" panose="02020603050405020304" pitchFamily="18" charset="0"/>
              </a:rPr>
              <a:t>Also known as base and beam method of underpinning.[4]</a:t>
            </a:r>
          </a:p>
          <a:p>
            <a:pPr algn="just"/>
            <a:r>
              <a:rPr lang="en-US" altLang="en-US" dirty="0">
                <a:latin typeface="Times New Roman" panose="02020603050405020304" pitchFamily="18" charset="0"/>
                <a:cs typeface="Times New Roman" panose="02020603050405020304" pitchFamily="18" charset="0"/>
              </a:rPr>
              <a:t>A beam arrangement is kept above the pier to distribute the load uniformly.[4]</a:t>
            </a:r>
          </a:p>
          <a:p>
            <a:pPr algn="just"/>
            <a:r>
              <a:rPr lang="en-US" altLang="en-US" dirty="0">
                <a:latin typeface="Times New Roman" panose="02020603050405020304" pitchFamily="18" charset="0"/>
                <a:cs typeface="Times New Roman" panose="02020603050405020304" pitchFamily="18" charset="0"/>
              </a:rPr>
              <a:t>The size of the beam depends upon the ground conditions and applied loads.[4]</a:t>
            </a:r>
          </a:p>
          <a:p>
            <a:pPr algn="just"/>
            <a:r>
              <a:rPr lang="en-US" altLang="en-US" dirty="0">
                <a:latin typeface="Times New Roman" panose="02020603050405020304" pitchFamily="18" charset="0"/>
                <a:cs typeface="Times New Roman" panose="02020603050405020304" pitchFamily="18" charset="0"/>
              </a:rPr>
              <a:t>This method is feasible for most type of soils.[4]</a:t>
            </a:r>
          </a:p>
          <a:p>
            <a:pPr algn="just"/>
            <a:r>
              <a:rPr lang="en-US" altLang="en-US" dirty="0">
                <a:latin typeface="Times New Roman" panose="02020603050405020304" pitchFamily="18" charset="0"/>
                <a:cs typeface="Times New Roman" panose="02020603050405020304" pitchFamily="18" charset="0"/>
              </a:rPr>
              <a:t>Economical for depth shallower than 6m.[4]</a:t>
            </a:r>
          </a:p>
          <a:p>
            <a:pPr>
              <a:buFont typeface="Wingdings 2" panose="05020102010507070707" pitchFamily="18" charset="2"/>
              <a:buNone/>
            </a:pPr>
            <a:endParaRPr lang="en-US" altLang="en-US" dirty="0"/>
          </a:p>
        </p:txBody>
      </p:sp>
      <p:pic>
        <p:nvPicPr>
          <p:cNvPr id="3" name="Picture 2">
            <a:extLst>
              <a:ext uri="{FF2B5EF4-FFF2-40B4-BE49-F238E27FC236}">
                <a16:creationId xmlns:a16="http://schemas.microsoft.com/office/drawing/2014/main" id="{FA34B273-C215-5B5B-A1D6-F8A1D21A027E}"/>
              </a:ext>
            </a:extLst>
          </p:cNvPr>
          <p:cNvPicPr>
            <a:picLocks noChangeAspect="1"/>
          </p:cNvPicPr>
          <p:nvPr/>
        </p:nvPicPr>
        <p:blipFill>
          <a:blip r:embed="rId2"/>
          <a:stretch>
            <a:fillRect/>
          </a:stretch>
        </p:blipFill>
        <p:spPr>
          <a:xfrm>
            <a:off x="7041472" y="1137247"/>
            <a:ext cx="4575903" cy="4284950"/>
          </a:xfrm>
          <a:prstGeom prst="rect">
            <a:avLst/>
          </a:prstGeom>
        </p:spPr>
      </p:pic>
      <p:sp>
        <p:nvSpPr>
          <p:cNvPr id="5" name="TextBox 4">
            <a:extLst>
              <a:ext uri="{FF2B5EF4-FFF2-40B4-BE49-F238E27FC236}">
                <a16:creationId xmlns:a16="http://schemas.microsoft.com/office/drawing/2014/main" id="{B0E04220-4101-C126-7C66-6FF025B6BC24}"/>
              </a:ext>
            </a:extLst>
          </p:cNvPr>
          <p:cNvSpPr txBox="1"/>
          <p:nvPr/>
        </p:nvSpPr>
        <p:spPr>
          <a:xfrm>
            <a:off x="7041472" y="5422197"/>
            <a:ext cx="4900692" cy="1200329"/>
          </a:xfrm>
          <a:prstGeom prst="rect">
            <a:avLst/>
          </a:prstGeom>
          <a:noFill/>
        </p:spPr>
        <p:txBody>
          <a:bodyPr wrap="square">
            <a:spAutoFit/>
          </a:bodyPr>
          <a:lstStyle/>
          <a:p>
            <a:r>
              <a:rPr lang="en-US" b="1" i="0" dirty="0">
                <a:solidFill>
                  <a:srgbClr val="000000"/>
                </a:solidFill>
                <a:effectLst/>
                <a:latin typeface="Domine"/>
              </a:rPr>
              <a:t>Fig</a:t>
            </a:r>
            <a:r>
              <a:rPr lang="en-US" b="1" dirty="0">
                <a:solidFill>
                  <a:srgbClr val="000000"/>
                </a:solidFill>
                <a:latin typeface="Domine"/>
              </a:rPr>
              <a:t>ure </a:t>
            </a:r>
            <a:r>
              <a:rPr lang="en-US" b="1" i="0" dirty="0">
                <a:solidFill>
                  <a:srgbClr val="000000"/>
                </a:solidFill>
                <a:effectLst/>
                <a:latin typeface="Domine"/>
              </a:rPr>
              <a:t>: </a:t>
            </a:r>
            <a:r>
              <a:rPr lang="en-US" b="1" dirty="0" err="1">
                <a:solidFill>
                  <a:srgbClr val="000000"/>
                </a:solidFill>
                <a:latin typeface="Domine"/>
              </a:rPr>
              <a:t>Underpining</a:t>
            </a:r>
            <a:r>
              <a:rPr lang="en-US" b="1" i="0" dirty="0">
                <a:solidFill>
                  <a:srgbClr val="000000"/>
                </a:solidFill>
                <a:effectLst/>
                <a:latin typeface="Domine"/>
              </a:rPr>
              <a:t> (</a:t>
            </a:r>
            <a:r>
              <a:rPr lang="en-US" altLang="en-US" dirty="0">
                <a:latin typeface="Times New Roman" panose="02020603050405020304" pitchFamily="18" charset="0"/>
                <a:cs typeface="Times New Roman" panose="02020603050405020304" pitchFamily="18" charset="0"/>
              </a:rPr>
              <a:t> source:</a:t>
            </a:r>
            <a:r>
              <a:rPr lang="en-US" i="1" kern="0" dirty="0">
                <a:latin typeface="inherit"/>
                <a:cs typeface="Times New Roman" panose="02020603050405020304" pitchFamily="18" charset="0"/>
              </a:rPr>
              <a:t> The </a:t>
            </a:r>
            <a:r>
              <a:rPr lang="en-US" i="1" kern="0" dirty="0" err="1">
                <a:latin typeface="inherit"/>
                <a:cs typeface="Times New Roman" panose="02020603050405020304" pitchFamily="18" charset="0"/>
              </a:rPr>
              <a:t>Constructor:Building</a:t>
            </a:r>
            <a:r>
              <a:rPr lang="en-US" i="1" kern="0" dirty="0">
                <a:latin typeface="inherit"/>
                <a:cs typeface="Times New Roman" panose="02020603050405020304" pitchFamily="18" charset="0"/>
              </a:rPr>
              <a:t> ideas</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n.d</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:Online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https://theconstructor.org/building/underpinning-methods-procedure-applications/14480/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C36AD-CF76-7D42-FEED-38A6FB83A503}"/>
              </a:ext>
            </a:extLst>
          </p:cNvPr>
          <p:cNvSpPr>
            <a:spLocks noGrp="1"/>
          </p:cNvSpPr>
          <p:nvPr>
            <p:ph type="title"/>
          </p:nvPr>
        </p:nvSpPr>
        <p:spPr>
          <a:xfrm>
            <a:off x="455327" y="149903"/>
            <a:ext cx="2692608" cy="884420"/>
          </a:xfrm>
        </p:spPr>
        <p:txBody>
          <a:bodyPr>
            <a:noAutofit/>
          </a:bodyPr>
          <a:lstStyle/>
          <a:p>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F62C451-77F5-449A-DFB6-1B2DFC6BE55F}"/>
              </a:ext>
            </a:extLst>
          </p:cNvPr>
          <p:cNvSpPr txBox="1"/>
          <p:nvPr/>
        </p:nvSpPr>
        <p:spPr>
          <a:xfrm>
            <a:off x="288561" y="1064303"/>
            <a:ext cx="9694888" cy="3347711"/>
          </a:xfrm>
          <a:prstGeom prst="rect">
            <a:avLst/>
          </a:prstGeom>
          <a:noFill/>
        </p:spPr>
        <p:txBody>
          <a:bodyPr wrap="square">
            <a:spAutoFit/>
          </a:bodyPr>
          <a:lstStyle/>
          <a:p>
            <a:pPr marL="457200" indent="-457200" algn="just">
              <a:lnSpc>
                <a:spcPct val="107000"/>
              </a:lnSpc>
              <a:spcAft>
                <a:spcPts val="800"/>
              </a:spcAft>
            </a:pPr>
            <a:r>
              <a:rPr lang="en-US" sz="2000" b="1" kern="100" dirty="0">
                <a:latin typeface="Times New Roman" panose="02020603050405020304" pitchFamily="18" charset="0"/>
                <a:cs typeface="Times New Roman" panose="02020603050405020304" pitchFamily="18" charset="0"/>
              </a:rPr>
              <a:t>[1] Dr B.C. Punima, E. A. (2017). Building Construction. New Delhi: Laxmi Publications (P) Ltd.</a:t>
            </a:r>
          </a:p>
          <a:p>
            <a:pPr marL="457200" indent="-457200" algn="just">
              <a:lnSpc>
                <a:spcPct val="107000"/>
              </a:lnSpc>
              <a:spcAft>
                <a:spcPts val="800"/>
              </a:spcAft>
            </a:pPr>
            <a:r>
              <a:rPr lang="en-US" sz="2000" b="1" kern="100" dirty="0">
                <a:latin typeface="Times New Roman" panose="02020603050405020304" pitchFamily="18" charset="0"/>
                <a:cs typeface="Times New Roman" panose="02020603050405020304" pitchFamily="18" charset="0"/>
              </a:rPr>
              <a:t>[2] Giri, O. P. (2018). A textbook of Building Technology. Heritage Publishers and Distributors Pvt Ltd.</a:t>
            </a:r>
          </a:p>
          <a:p>
            <a:pPr marL="457200" indent="-457200" algn="just">
              <a:lnSpc>
                <a:spcPct val="107000"/>
              </a:lnSpc>
              <a:spcAft>
                <a:spcPts val="800"/>
              </a:spcAft>
            </a:pPr>
            <a:r>
              <a:rPr lang="en-US" sz="2000" b="1" kern="100" dirty="0">
                <a:latin typeface="Times New Roman" panose="02020603050405020304" pitchFamily="18" charset="0"/>
                <a:cs typeface="Times New Roman" panose="02020603050405020304" pitchFamily="18" charset="0"/>
              </a:rPr>
              <a:t>[3] Singh, G. (2005). Building Constructions and materials. Standard Book House, Delhi.</a:t>
            </a:r>
          </a:p>
          <a:p>
            <a:pPr marL="457200" marR="0" indent="-457200" algn="just">
              <a:lnSpc>
                <a:spcPct val="107000"/>
              </a:lnSpc>
              <a:spcBef>
                <a:spcPts val="0"/>
              </a:spcBef>
              <a:spcAft>
                <a:spcPts val="800"/>
              </a:spcAft>
            </a:pPr>
            <a:r>
              <a:rPr lang="en-US" sz="2000" b="1" i="1"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000" b="1" i="1" kern="100" dirty="0">
                <a:latin typeface="Times New Roman" panose="02020603050405020304" pitchFamily="18" charset="0"/>
                <a:ea typeface="Calibri" panose="020F0502020204030204" pitchFamily="34" charset="0"/>
                <a:cs typeface="Times New Roman" panose="02020603050405020304" pitchFamily="18" charset="0"/>
              </a:rPr>
              <a:t>4</a:t>
            </a:r>
            <a:r>
              <a:rPr lang="en-US" sz="20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2"/>
              </a:rPr>
              <a:t>https://theconstructor.org/building/underpinning-methods-procedure-applications/14480/</a:t>
            </a:r>
            <a:endPar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8643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04725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17010</TotalTime>
  <Words>3735</Words>
  <Application>Microsoft Office PowerPoint</Application>
  <PresentationFormat>Widescreen</PresentationFormat>
  <Paragraphs>313</Paragraphs>
  <Slides>43</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Calibri</vt:lpstr>
      <vt:lpstr>Calibri Light</vt:lpstr>
      <vt:lpstr>Domine</vt:lpstr>
      <vt:lpstr>Franklin Gothic Book</vt:lpstr>
      <vt:lpstr>inherit</vt:lpstr>
      <vt:lpstr>Times New Roman</vt:lpstr>
      <vt:lpstr>Wingdings 2</vt:lpstr>
      <vt:lpstr>Office Theme</vt:lpstr>
      <vt:lpstr>         COURSE TITLE BUILDING TECHNOLOGY</vt:lpstr>
      <vt:lpstr>LEARNING OUTCOMES</vt:lpstr>
      <vt:lpstr>PowerPoint Presentation</vt:lpstr>
      <vt:lpstr>PowerPoint Presentation</vt:lpstr>
      <vt:lpstr>PowerPoint Presentation</vt:lpstr>
      <vt:lpstr>PowerPoint Presentation</vt:lpstr>
      <vt:lpstr>1. Single/Brick Layers Scaffolding</vt:lpstr>
      <vt:lpstr>PowerPoint Presentation</vt:lpstr>
      <vt:lpstr>2. Double/Masons Scaffolding</vt:lpstr>
      <vt:lpstr>            3. Steel Scaffolding</vt:lpstr>
      <vt:lpstr>PowerPoint Presentation</vt:lpstr>
      <vt:lpstr>PowerPoint Presentation</vt:lpstr>
      <vt:lpstr>PowerPoint Presentation</vt:lpstr>
      <vt:lpstr>5. Trestle scaffolding</vt:lpstr>
      <vt:lpstr>PowerPoint Presentation</vt:lpstr>
      <vt:lpstr>Formwork</vt:lpstr>
      <vt:lpstr>PowerPoint Presentation</vt:lpstr>
      <vt:lpstr>PowerPoint Presentation</vt:lpstr>
      <vt:lpstr>PowerPoint Presentation</vt:lpstr>
      <vt:lpstr>PowerPoint Presentation</vt:lpstr>
      <vt:lpstr>PowerPoint Presentation</vt:lpstr>
      <vt:lpstr>3. Vertical sheeting:</vt:lpstr>
      <vt:lpstr>4. Runners</vt:lpstr>
      <vt:lpstr>PowerPoint Presentation</vt:lpstr>
      <vt:lpstr>PowerPoint Presentation</vt:lpstr>
      <vt:lpstr>PowerPoint Presentation</vt:lpstr>
      <vt:lpstr>Formwork for Beam and Slab:  The whole system consists of sole plates, wedges, vertical post, head tree, battens, etc.  Beam formwork rests on head tree. Slab formwork rests on battens and joists. If the height of the post is more than 8 feet, horizontal bracing is needed.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329</cp:revision>
  <dcterms:created xsi:type="dcterms:W3CDTF">2023-02-20T06:54:59Z</dcterms:created>
  <dcterms:modified xsi:type="dcterms:W3CDTF">2023-10-31T09:34:05Z</dcterms:modified>
</cp:coreProperties>
</file>