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14" r:id="rId9"/>
    <p:sldId id="309" r:id="rId10"/>
    <p:sldId id="310" r:id="rId11"/>
    <p:sldId id="313" r:id="rId12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2" autoAdjust="0"/>
    <p:restoredTop sz="94660"/>
  </p:normalViewPr>
  <p:slideViewPr>
    <p:cSldViewPr>
      <p:cViewPr>
        <p:scale>
          <a:sx n="50" d="100"/>
          <a:sy n="50" d="100"/>
        </p:scale>
        <p:origin x="-1728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10-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siljishg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 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q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rshiligini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niql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6-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siljishg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 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q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rshiligini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niql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ri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13572" y="2017216"/>
            <a:ext cx="765777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1.	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siljishg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 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q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rshiligini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aniqlash</a:t>
            </a:r>
            <a:endParaRPr lang="en-US" sz="2400" dirty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2.	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Turli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uchun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siljishg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 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q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rshiligini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aniqlash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</a:p>
          <a:p>
            <a:endParaRPr lang="ru-RU" sz="2400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b="1" dirty="0" err="1" smtClean="0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400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mehanik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xossalari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siljishga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qarshiligini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Kulon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qonuni,qoya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siljishga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qarshiligi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gilli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siqilishga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qarshiligi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qattiq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holati,yarim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qattiq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holati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plastik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holati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oquvchan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holati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yumshoq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bog'lanish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kuchi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bikr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bog'lanish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kuchi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  <a:endParaRPr lang="ru-RU" sz="2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bikr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kuchi-Cb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mustahkam-ligini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baholashda-Cb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ahamiyati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Bikr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tuzilishi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so’ng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bikr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nisbatan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olmaslik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kuzatiladi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  </a:t>
            </a:r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 =0).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Shuningdek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Cw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=0.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Kulon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qonuni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=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chizmasi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997" y="4038600"/>
            <a:ext cx="3371056" cy="1800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8454" y="1123950"/>
            <a:ext cx="801974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chizmadan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yukning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emsligini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Sochiluvchan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Lekin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bikr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ahamiyati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bor.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Sochiluvchan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zichligiga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g’ovakligiga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ortgan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sari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Sochiluvchan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mustahkamkigi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namlikka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emas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Kulon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qonuni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      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=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Ptg</a:t>
            </a:r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n+Cn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qiymati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0/0.05mPa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404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3875" y="1097253"/>
            <a:ext cx="807719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Shag’al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chaqiqtoshlarda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qiymqti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0.15/0.2mPa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o’zgaaradi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burchagi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g’adir-budirligiga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φ=24/28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ogacha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Sochiluvchan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tajriba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ustaxonasida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chizmasi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chiziladi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144241"/>
            <a:ext cx="3962400" cy="2008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625409"/>
            <a:ext cx="83438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bo'lishi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namligiga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bo'ladi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1.Qattiq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2.Yarim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3.Plastik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4.Oquvchan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Rectangle 3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4" name="Picture 2" descr="ÐÐ°ÑÑÐ¸Ð½ÐºÐ¸ Ð¿Ð¾ Ð·Ð°Ð¿ÑÐ¾ÑÑ ÑÐ²ÐµÑÐ´ÑÐµ Ð³ÑÑÐ½ÑÑ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209800"/>
            <a:ext cx="4873625" cy="37504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7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847" y="990600"/>
            <a:ext cx="80771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qadimgi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bo'lib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o'zaro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bog'langan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bo'ladi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yumshoq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Cw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bog'lanish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bikr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bog'lanish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nisbatan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oz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etagani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amalda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olmasa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bo'ladi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zarralararo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burchagi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namlikka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bog'liqlik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yo'qotadi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Kulon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qonuni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yoziladi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      S= P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φ+ 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C</a:t>
            </a:r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δ</a:t>
            </a:r>
          </a:p>
          <a:p>
            <a:pPr algn="just"/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996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847" y="990600"/>
            <a:ext cx="80771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Yarim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plastik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yarim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plastik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bo'ladi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kuchlarining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hammasi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 </a:t>
            </a:r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 , 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C</a:t>
            </a:r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δ 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Cw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mavjud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bo'ladi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Kulon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qonunini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yozish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S pw =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Ptg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 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w + C</a:t>
            </a:r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δ + 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Cw</a:t>
            </a:r>
            <a:endParaRPr lang="ru-RU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Bu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kattaliklarni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tajribalardan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chizmada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bikr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bog'lanish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namlikka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bog'lanish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yig'indisini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yozib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C</a:t>
            </a:r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δ +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Cw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= Cu</a:t>
            </a:r>
          </a:p>
          <a:p>
            <a:pPr algn="just"/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105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61974" y="910853"/>
            <a:ext cx="80771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S pw =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Ptg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 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w + Cu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chizma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3" y="3229902"/>
            <a:ext cx="4752977" cy="2685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167" y="1349063"/>
            <a:ext cx="4430658" cy="2613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21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1" y="969288"/>
            <a:ext cx="807719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Oquvchan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-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bo'lib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qobiqlari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o'rab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bo'ladi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yo'qligini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ko'rsatadi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l-GR" b="1" i="1" dirty="0">
                <a:solidFill>
                  <a:srgbClr val="0070C0"/>
                </a:solidFill>
                <a:latin typeface="Bell MT" panose="02020503060305020303" pitchFamily="18" charset="0"/>
              </a:rPr>
              <a:t>φ= 0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Sw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=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Cw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bo'ladi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Bu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faqat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yumshoq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bog'lanish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bo'lib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namlikning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ma'lum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qiymatida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yukning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qiymati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olinmaydi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chizma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bo'ladi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659" y="3276600"/>
            <a:ext cx="5872694" cy="2443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870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6245</TotalTime>
  <Words>634</Words>
  <Application>Microsoft Office PowerPoint</Application>
  <PresentationFormat>Экран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Легкий дым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549</cp:revision>
  <dcterms:created xsi:type="dcterms:W3CDTF">2006-03-22T15:31:24Z</dcterms:created>
  <dcterms:modified xsi:type="dcterms:W3CDTF">2019-06-04T13:18:32Z</dcterms:modified>
</cp:coreProperties>
</file>