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4" r:id="rId10"/>
    <p:sldId id="313" r:id="rId11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172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11-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tt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likl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niql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11-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tt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likl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niql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94522" y="2286000"/>
            <a:ext cx="7657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1.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yuk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xususyatlari</a:t>
            </a:r>
            <a:endParaRPr lang="en-US" sz="2400" dirty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2.Gruntlarning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kattaliklarini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yuk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kattaliklari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sinashning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2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xil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kompression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tajriba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usul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dala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,,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shtamp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”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usuli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indicator.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hajmi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Sinashning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”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”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2962275"/>
            <a:ext cx="6286500" cy="3190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kengaymasdan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Namunadan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xalqaga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kesib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(P=2 kg, 4 kg, 6 kg)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siqilayotganligini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indikator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(S1, S2, S3 )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∆ hi= Si-S0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∆ hi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S0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indikatorning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boshlang’ich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ko’rsatgichi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Si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indikatorning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ko’rsatgichlari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;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endParaRPr lang="ru-RU" sz="24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h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halqanining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evaziga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ru-RU" sz="24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so’ngra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chizig’i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1393195" cy="1104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038600"/>
            <a:ext cx="2101396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625409"/>
            <a:ext cx="834389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a&lt;0.001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0.001&lt;a&lt;0.01 –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0.01&lt;a&lt;0.1 –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&gt; 0.1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852735"/>
            <a:ext cx="3429664" cy="25574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425" y="2696815"/>
            <a:ext cx="1733550" cy="979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deb, 1 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qalinlikdagi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ko’rsatuvchi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kattalikka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sz="24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      </a:t>
            </a:r>
            <a:r>
              <a:rPr lang="en-US" sz="32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mm/m</a:t>
            </a:r>
            <a:endParaRPr lang="en-US" sz="32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moduli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agar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&lt;5 mm/m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siqilmaydi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5-20 mm/m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20-60 mm/m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siqilvchan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&gt;60 mm/m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220" y="2557462"/>
            <a:ext cx="1152159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175" y="2365860"/>
            <a:ext cx="1760425" cy="10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974" y="910853"/>
            <a:ext cx="80771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o’sha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shurf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Shurfga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og’irlikka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o’rnatiladi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ettiriladi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shurf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o’rnatilgan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o’rnatilgan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reperlar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nivelirlash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modullari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deb,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baholashdagi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2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2)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974" y="910853"/>
            <a:ext cx="807719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E0 =  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λ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λ =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∆ 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h</a:t>
            </a:r>
            <a:r>
              <a:rPr lang="ru-RU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/</a:t>
            </a:r>
            <a:r>
              <a:rPr lang="en-US" sz="2000" b="1" i="1" smtClean="0">
                <a:solidFill>
                  <a:srgbClr val="0070C0"/>
                </a:solidFill>
                <a:latin typeface="Bell MT" panose="02020503060305020303" pitchFamily="18" charset="0"/>
              </a:rPr>
              <a:t>d</a:t>
            </a:r>
            <a:endParaRPr lang="el-GR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d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xalqaning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diametri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∆ h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ifodasidan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modulini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E0 =M*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Ep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022" y="1479232"/>
            <a:ext cx="519793" cy="1091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46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6248</TotalTime>
  <Words>693</Words>
  <Application>Microsoft Office PowerPoint</Application>
  <PresentationFormat>Экран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547</cp:revision>
  <dcterms:created xsi:type="dcterms:W3CDTF">2006-03-22T15:31:24Z</dcterms:created>
  <dcterms:modified xsi:type="dcterms:W3CDTF">2019-06-04T13:28:53Z</dcterms:modified>
</cp:coreProperties>
</file>