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75" d="100"/>
          <a:sy n="75" d="100"/>
        </p:scale>
        <p:origin x="-100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13-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</a:t>
            </a:r>
            <a:r>
              <a:rPr lang="ru-RU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оо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 z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v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zo’riqishl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13-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</a:t>
            </a:r>
            <a:r>
              <a:rPr lang="ru-RU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оо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 z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v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zo’riqishl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1" y="1890594"/>
            <a:ext cx="76577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usullari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Asosiy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r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Urinma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Plastik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tarqalish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chegaralari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Qisqa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vaqtda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marta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qo’yilgan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</a:t>
            </a:r>
            <a:r>
              <a:rPr lang="ru-RU" sz="2400" dirty="0" err="1">
                <a:solidFill>
                  <a:srgbClr val="0070C0"/>
                </a:solidFill>
                <a:latin typeface="Calibri" pitchFamily="34" charset="0"/>
              </a:rPr>
              <a:t>оо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t z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mini,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v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urinm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r,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fsosiy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zo’riqishl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r.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Plastik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qaytmas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qaytar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oqish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jarayoni,sitilib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chiqish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5" t="31593" r="22255" b="19506"/>
          <a:stretch/>
        </p:blipFill>
        <p:spPr bwMode="auto">
          <a:xfrm>
            <a:off x="405547" y="1447800"/>
            <a:ext cx="8559800" cy="444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4" t="38462" r="23134" b="12173"/>
          <a:stretch/>
        </p:blipFill>
        <p:spPr bwMode="auto">
          <a:xfrm>
            <a:off x="452437" y="1371601"/>
            <a:ext cx="8258175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6" t="27030" r="23183" b="8932"/>
          <a:stretch/>
        </p:blipFill>
        <p:spPr bwMode="auto">
          <a:xfrm>
            <a:off x="923498" y="1066341"/>
            <a:ext cx="7316053" cy="510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0" t="34432" r="21108" b="9707"/>
          <a:stretch/>
        </p:blipFill>
        <p:spPr bwMode="auto">
          <a:xfrm>
            <a:off x="574675" y="1371600"/>
            <a:ext cx="8074827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1" t="15881" r="20742" b="15440"/>
          <a:stretch/>
        </p:blipFill>
        <p:spPr bwMode="auto">
          <a:xfrm>
            <a:off x="1199297" y="1092200"/>
            <a:ext cx="69723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Ba'zi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sekin-asta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tugallanmaydi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sudralish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Ko’pgina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sudralish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mobaynida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namoyon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Sudralish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konsistentsiyali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): 1-poydevorning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yon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mintaqani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oqishining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(3)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sekin-asta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sitilib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chiqishining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3-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sitilib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(4)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rivojlangan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do’nglik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birinchi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hisoblashda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99" y="1905000"/>
            <a:ext cx="7679201" cy="374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544" y="2294008"/>
            <a:ext cx="40385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ma'lum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qisminigina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7799"/>
            <a:ext cx="3563937" cy="4554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yig’ilib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elastik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SN=S1+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βℓ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gN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SN-</a:t>
            </a:r>
            <a:r>
              <a:rPr lang="en-US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«N»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yuk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N-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S1-bir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β-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qaytmas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yig’ilishiga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jadalligiga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deformatsiyasini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6248</TotalTime>
  <Words>577</Words>
  <Application>Microsoft Office PowerPoint</Application>
  <PresentationFormat>Экран 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548</cp:revision>
  <dcterms:created xsi:type="dcterms:W3CDTF">2006-03-22T15:31:24Z</dcterms:created>
  <dcterms:modified xsi:type="dcterms:W3CDTF">2019-06-04T13:48:57Z</dcterms:modified>
</cp:coreProperties>
</file>